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75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Davison" userId="cf9cd4a1-1f0e-41f3-abb3-afd97c52253d" providerId="ADAL" clId="{46E36D19-5A8D-43B0-A43F-438726A0F7E3}"/>
    <pc:docChg chg="undo custSel modSld">
      <pc:chgData name="Natalie Davison" userId="cf9cd4a1-1f0e-41f3-abb3-afd97c52253d" providerId="ADAL" clId="{46E36D19-5A8D-43B0-A43F-438726A0F7E3}" dt="2021-06-25T09:55:51.901" v="9" actId="14100"/>
      <pc:docMkLst>
        <pc:docMk/>
      </pc:docMkLst>
      <pc:sldChg chg="modSp mod">
        <pc:chgData name="Natalie Davison" userId="cf9cd4a1-1f0e-41f3-abb3-afd97c52253d" providerId="ADAL" clId="{46E36D19-5A8D-43B0-A43F-438726A0F7E3}" dt="2021-06-25T09:51:36.355" v="0" actId="14100"/>
        <pc:sldMkLst>
          <pc:docMk/>
          <pc:sldMk cId="0" sldId="259"/>
        </pc:sldMkLst>
        <pc:spChg chg="mod">
          <ac:chgData name="Natalie Davison" userId="cf9cd4a1-1f0e-41f3-abb3-afd97c52253d" providerId="ADAL" clId="{46E36D19-5A8D-43B0-A43F-438726A0F7E3}" dt="2021-06-25T09:51:36.355" v="0" actId="14100"/>
          <ac:spMkLst>
            <pc:docMk/>
            <pc:sldMk cId="0" sldId="259"/>
            <ac:spMk id="8007" creationId="{00000000-0000-0000-0000-000000000000}"/>
          </ac:spMkLst>
        </pc:spChg>
      </pc:sldChg>
      <pc:sldChg chg="modSp mod">
        <pc:chgData name="Natalie Davison" userId="cf9cd4a1-1f0e-41f3-abb3-afd97c52253d" providerId="ADAL" clId="{46E36D19-5A8D-43B0-A43F-438726A0F7E3}" dt="2021-06-25T09:54:08.027" v="1" actId="14100"/>
        <pc:sldMkLst>
          <pc:docMk/>
          <pc:sldMk cId="0" sldId="264"/>
        </pc:sldMkLst>
        <pc:spChg chg="mod">
          <ac:chgData name="Natalie Davison" userId="cf9cd4a1-1f0e-41f3-abb3-afd97c52253d" providerId="ADAL" clId="{46E36D19-5A8D-43B0-A43F-438726A0F7E3}" dt="2021-06-25T09:54:08.027" v="1" actId="14100"/>
          <ac:spMkLst>
            <pc:docMk/>
            <pc:sldMk cId="0" sldId="264"/>
            <ac:spMk id="8066" creationId="{00000000-0000-0000-0000-000000000000}"/>
          </ac:spMkLst>
        </pc:spChg>
      </pc:sldChg>
      <pc:sldChg chg="modSp mod">
        <pc:chgData name="Natalie Davison" userId="cf9cd4a1-1f0e-41f3-abb3-afd97c52253d" providerId="ADAL" clId="{46E36D19-5A8D-43B0-A43F-438726A0F7E3}" dt="2021-06-25T09:54:50.361" v="8" actId="1076"/>
        <pc:sldMkLst>
          <pc:docMk/>
          <pc:sldMk cId="0" sldId="266"/>
        </pc:sldMkLst>
        <pc:spChg chg="mod">
          <ac:chgData name="Natalie Davison" userId="cf9cd4a1-1f0e-41f3-abb3-afd97c52253d" providerId="ADAL" clId="{46E36D19-5A8D-43B0-A43F-438726A0F7E3}" dt="2021-06-25T09:54:50.361" v="8" actId="1076"/>
          <ac:spMkLst>
            <pc:docMk/>
            <pc:sldMk cId="0" sldId="266"/>
            <ac:spMk id="8103" creationId="{00000000-0000-0000-0000-000000000000}"/>
          </ac:spMkLst>
        </pc:spChg>
        <pc:picChg chg="mod">
          <ac:chgData name="Natalie Davison" userId="cf9cd4a1-1f0e-41f3-abb3-afd97c52253d" providerId="ADAL" clId="{46E36D19-5A8D-43B0-A43F-438726A0F7E3}" dt="2021-06-25T09:54:31.879" v="3" actId="1076"/>
          <ac:picMkLst>
            <pc:docMk/>
            <pc:sldMk cId="0" sldId="266"/>
            <ac:picMk id="8099" creationId="{00000000-0000-0000-0000-000000000000}"/>
          </ac:picMkLst>
        </pc:picChg>
      </pc:sldChg>
      <pc:sldChg chg="modSp mod">
        <pc:chgData name="Natalie Davison" userId="cf9cd4a1-1f0e-41f3-abb3-afd97c52253d" providerId="ADAL" clId="{46E36D19-5A8D-43B0-A43F-438726A0F7E3}" dt="2021-06-25T09:55:51.901" v="9" actId="14100"/>
        <pc:sldMkLst>
          <pc:docMk/>
          <pc:sldMk cId="0" sldId="291"/>
        </pc:sldMkLst>
        <pc:spChg chg="mod">
          <ac:chgData name="Natalie Davison" userId="cf9cd4a1-1f0e-41f3-abb3-afd97c52253d" providerId="ADAL" clId="{46E36D19-5A8D-43B0-A43F-438726A0F7E3}" dt="2021-06-25T09:55:51.901" v="9" actId="14100"/>
          <ac:spMkLst>
            <pc:docMk/>
            <pc:sldMk cId="0" sldId="291"/>
            <ac:spMk id="846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9" name="Google Shape;79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40" name="Google Shape;79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2" name="Google Shape;80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73" name="Google Shape;80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6" name="Google Shape;80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87" name="Google Shape;80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3" name="Google Shape;81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14" name="Google Shape;811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9" name="Google Shape;811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20" name="Google Shape;812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3" name="Google Shape;814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44" name="Google Shape;814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9" name="Google Shape;814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50" name="Google Shape;815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3" name="Google Shape;817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74" name="Google Shape;817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9" name="Google Shape;817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80" name="Google Shape;818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3" name="Google Shape;820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04" name="Google Shape;820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Google Shape;821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11" name="Google Shape;821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0" name="Google Shape;79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51" name="Google Shape;795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4" name="Google Shape;823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5" name="Google Shape;823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1" name="Google Shape;82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42" name="Google Shape;824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5" name="Google Shape;826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66" name="Google Shape;826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1" name="Google Shape;827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72" name="Google Shape;827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" name="Google Shape;82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96" name="Google Shape;829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1" name="Google Shape;83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02" name="Google Shape;830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5" name="Google Shape;832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26" name="Google Shape;832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1" name="Google Shape;833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32" name="Google Shape;833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5" name="Google Shape;835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56" name="Google Shape;835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1" name="Google Shape;836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62" name="Google Shape;836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2" name="Google Shape;79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93" name="Google Shape;79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5" name="Google Shape;838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86" name="Google Shape;838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1" name="Google Shape;839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92" name="Google Shape;839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5" name="Google Shape;841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16" name="Google Shape;841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2" name="Google Shape;842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23" name="Google Shape;842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6" name="Google Shape;844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47" name="Google Shape;844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2" name="Google Shape;845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53" name="Google Shape;8453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5" name="Google Shape;846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66" name="Google Shape;8466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3" name="Google Shape;80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04" name="Google Shape;80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3" name="Google Shape;80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14" name="Google Shape;80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2" name="Google Shape;80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23" name="Google Shape;80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1" name="Google Shape;80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32" name="Google Shape;80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5" name="Google Shape;80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46" name="Google Shape;804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1" name="Google Shape;80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62" name="Google Shape;806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614300" y="1275288"/>
            <a:ext cx="5915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solidFill>
                  <a:srgbClr val="841F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023950" y="3332023"/>
            <a:ext cx="5096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8927991" y="816641"/>
            <a:ext cx="161915" cy="145917"/>
            <a:chOff x="7737341" y="1046941"/>
            <a:chExt cx="161915" cy="145917"/>
          </a:xfrm>
        </p:grpSpPr>
        <p:sp>
          <p:nvSpPr>
            <p:cNvPr id="15" name="Google Shape;15;p2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121236" y="680018"/>
            <a:ext cx="134341" cy="121912"/>
            <a:chOff x="737385" y="1492952"/>
            <a:chExt cx="161914" cy="146935"/>
          </a:xfrm>
        </p:grpSpPr>
        <p:sp>
          <p:nvSpPr>
            <p:cNvPr id="19" name="Google Shape;19;p2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362617" y="-540766"/>
            <a:ext cx="359393" cy="931707"/>
            <a:chOff x="1823086" y="-208516"/>
            <a:chExt cx="433160" cy="1122944"/>
          </a:xfrm>
        </p:grpSpPr>
        <p:sp>
          <p:nvSpPr>
            <p:cNvPr id="23" name="Google Shape;23;p2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-267638" y="216535"/>
            <a:ext cx="1166825" cy="746025"/>
            <a:chOff x="-206267" y="355694"/>
            <a:chExt cx="1406322" cy="899150"/>
          </a:xfrm>
        </p:grpSpPr>
        <p:sp>
          <p:nvSpPr>
            <p:cNvPr id="32" name="Google Shape;32;p2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2"/>
          <p:cNvGrpSpPr/>
          <p:nvPr/>
        </p:nvGrpSpPr>
        <p:grpSpPr>
          <a:xfrm>
            <a:off x="8540477" y="165256"/>
            <a:ext cx="747610" cy="722927"/>
            <a:chOff x="-168381" y="-168706"/>
            <a:chExt cx="901061" cy="871312"/>
          </a:xfrm>
        </p:grpSpPr>
        <p:sp>
          <p:nvSpPr>
            <p:cNvPr id="41" name="Google Shape;41;p2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>
            <a:off x="653946" y="-280695"/>
            <a:ext cx="363800" cy="984632"/>
            <a:chOff x="904476" y="-243594"/>
            <a:chExt cx="438472" cy="1186732"/>
          </a:xfrm>
        </p:grpSpPr>
        <p:sp>
          <p:nvSpPr>
            <p:cNvPr id="61" name="Google Shape;61;p2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41695" y="-436182"/>
            <a:ext cx="548163" cy="942250"/>
            <a:chOff x="1455834" y="-430995"/>
            <a:chExt cx="660677" cy="1135652"/>
          </a:xfrm>
        </p:grpSpPr>
        <p:sp>
          <p:nvSpPr>
            <p:cNvPr id="89" name="Google Shape;89;p2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2"/>
          <p:cNvGrpSpPr/>
          <p:nvPr/>
        </p:nvGrpSpPr>
        <p:grpSpPr>
          <a:xfrm>
            <a:off x="8316904" y="-437908"/>
            <a:ext cx="676573" cy="945704"/>
            <a:chOff x="1897495" y="-461400"/>
            <a:chExt cx="815443" cy="1139815"/>
          </a:xfrm>
        </p:grpSpPr>
        <p:sp>
          <p:nvSpPr>
            <p:cNvPr id="110" name="Google Shape;110;p2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2"/>
          <p:cNvGrpSpPr/>
          <p:nvPr/>
        </p:nvGrpSpPr>
        <p:grpSpPr>
          <a:xfrm rot="10800000" flipH="1">
            <a:off x="-56078" y="1098325"/>
            <a:ext cx="362173" cy="472553"/>
            <a:chOff x="1304140" y="978228"/>
            <a:chExt cx="436510" cy="569546"/>
          </a:xfrm>
        </p:grpSpPr>
        <p:sp>
          <p:nvSpPr>
            <p:cNvPr id="133" name="Google Shape;133;p2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2"/>
          <p:cNvGrpSpPr/>
          <p:nvPr/>
        </p:nvGrpSpPr>
        <p:grpSpPr>
          <a:xfrm>
            <a:off x="8595113" y="3913437"/>
            <a:ext cx="1042259" cy="1047014"/>
            <a:chOff x="8276926" y="3750868"/>
            <a:chExt cx="1239162" cy="1244815"/>
          </a:xfrm>
        </p:grpSpPr>
        <p:sp>
          <p:nvSpPr>
            <p:cNvPr id="156" name="Google Shape;156;p2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p2"/>
          <p:cNvGrpSpPr/>
          <p:nvPr/>
        </p:nvGrpSpPr>
        <p:grpSpPr>
          <a:xfrm>
            <a:off x="8533748" y="4427406"/>
            <a:ext cx="368417" cy="997931"/>
            <a:chOff x="7607455" y="4238363"/>
            <a:chExt cx="438018" cy="1186459"/>
          </a:xfrm>
        </p:grpSpPr>
        <p:sp>
          <p:nvSpPr>
            <p:cNvPr id="184" name="Google Shape;184;p2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2"/>
          <p:cNvGrpSpPr/>
          <p:nvPr/>
        </p:nvGrpSpPr>
        <p:grpSpPr>
          <a:xfrm rot="-5400000" flipH="1">
            <a:off x="7396852" y="4455226"/>
            <a:ext cx="364298" cy="944466"/>
            <a:chOff x="7916001" y="4222802"/>
            <a:chExt cx="364298" cy="944466"/>
          </a:xfrm>
        </p:grpSpPr>
        <p:sp>
          <p:nvSpPr>
            <p:cNvPr id="209" name="Google Shape;209;p2"/>
            <p:cNvSpPr/>
            <p:nvPr/>
          </p:nvSpPr>
          <p:spPr>
            <a:xfrm>
              <a:off x="7954650" y="4270825"/>
              <a:ext cx="325649" cy="896443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8159489" y="4463672"/>
              <a:ext cx="54905" cy="89148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8053845" y="4468005"/>
              <a:ext cx="86578" cy="46917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8092495" y="4353366"/>
              <a:ext cx="52133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8010231" y="4260999"/>
              <a:ext cx="36914" cy="74130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7937845" y="4303554"/>
              <a:ext cx="68965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916001" y="4222802"/>
              <a:ext cx="62237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" name="Google Shape;217;p2"/>
          <p:cNvSpPr/>
          <p:nvPr/>
        </p:nvSpPr>
        <p:spPr>
          <a:xfrm>
            <a:off x="8040390" y="4399826"/>
            <a:ext cx="548040" cy="880090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"/>
          <p:cNvSpPr/>
          <p:nvPr/>
        </p:nvSpPr>
        <p:spPr>
          <a:xfrm>
            <a:off x="8033285" y="4463142"/>
            <a:ext cx="486030" cy="891554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"/>
          <p:cNvSpPr/>
          <p:nvPr/>
        </p:nvSpPr>
        <p:spPr>
          <a:xfrm>
            <a:off x="8361733" y="4537746"/>
            <a:ext cx="170031" cy="140575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"/>
          <p:cNvSpPr/>
          <p:nvPr/>
        </p:nvSpPr>
        <p:spPr>
          <a:xfrm>
            <a:off x="8296729" y="4616986"/>
            <a:ext cx="236123" cy="182680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"/>
          <p:cNvSpPr/>
          <p:nvPr/>
        </p:nvSpPr>
        <p:spPr>
          <a:xfrm>
            <a:off x="8214365" y="4704389"/>
            <a:ext cx="326204" cy="223500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"/>
          <p:cNvSpPr/>
          <p:nvPr/>
        </p:nvSpPr>
        <p:spPr>
          <a:xfrm>
            <a:off x="8148302" y="4871637"/>
            <a:ext cx="376296" cy="209666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"/>
          <p:cNvSpPr/>
          <p:nvPr/>
        </p:nvSpPr>
        <p:spPr>
          <a:xfrm>
            <a:off x="8131598" y="5055187"/>
            <a:ext cx="235216" cy="149420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"/>
          <p:cNvSpPr/>
          <p:nvPr/>
        </p:nvSpPr>
        <p:spPr>
          <a:xfrm>
            <a:off x="8172339" y="4788971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"/>
          <p:cNvSpPr/>
          <p:nvPr/>
        </p:nvSpPr>
        <p:spPr>
          <a:xfrm>
            <a:off x="8142936" y="4816686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"/>
          <p:cNvSpPr/>
          <p:nvPr/>
        </p:nvSpPr>
        <p:spPr>
          <a:xfrm>
            <a:off x="8131170" y="4767101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"/>
          <p:cNvSpPr/>
          <p:nvPr/>
        </p:nvSpPr>
        <p:spPr>
          <a:xfrm>
            <a:off x="8452210" y="4915024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"/>
          <p:cNvSpPr/>
          <p:nvPr/>
        </p:nvSpPr>
        <p:spPr>
          <a:xfrm>
            <a:off x="8419430" y="4940245"/>
            <a:ext cx="26079" cy="20208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"/>
          <p:cNvSpPr/>
          <p:nvPr/>
        </p:nvSpPr>
        <p:spPr>
          <a:xfrm>
            <a:off x="8326132" y="5156246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"/>
          <p:cNvSpPr/>
          <p:nvPr/>
        </p:nvSpPr>
        <p:spPr>
          <a:xfrm>
            <a:off x="8290833" y="5183986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"/>
          <p:cNvSpPr/>
          <p:nvPr/>
        </p:nvSpPr>
        <p:spPr>
          <a:xfrm>
            <a:off x="8284962" y="4748633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"/>
          <p:cNvSpPr/>
          <p:nvPr/>
        </p:nvSpPr>
        <p:spPr>
          <a:xfrm>
            <a:off x="8265638" y="4699023"/>
            <a:ext cx="26911" cy="20208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"/>
          <p:cNvSpPr/>
          <p:nvPr/>
        </p:nvSpPr>
        <p:spPr>
          <a:xfrm>
            <a:off x="8504314" y="466037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"/>
          <p:cNvSpPr/>
          <p:nvPr/>
        </p:nvSpPr>
        <p:spPr>
          <a:xfrm>
            <a:off x="8463144" y="469063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"/>
          <p:cNvSpPr/>
          <p:nvPr/>
        </p:nvSpPr>
        <p:spPr>
          <a:xfrm>
            <a:off x="8413560" y="4512450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"/>
          <p:cNvSpPr/>
          <p:nvPr/>
        </p:nvSpPr>
        <p:spPr>
          <a:xfrm>
            <a:off x="8441275" y="4468761"/>
            <a:ext cx="26079" cy="21015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"/>
          <p:cNvSpPr/>
          <p:nvPr/>
        </p:nvSpPr>
        <p:spPr>
          <a:xfrm>
            <a:off x="7531922" y="4421091"/>
            <a:ext cx="686121" cy="861015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"/>
          <p:cNvSpPr/>
          <p:nvPr/>
        </p:nvSpPr>
        <p:spPr>
          <a:xfrm>
            <a:off x="7594759" y="4498038"/>
            <a:ext cx="483359" cy="881979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"/>
          <p:cNvSpPr/>
          <p:nvPr/>
        </p:nvSpPr>
        <p:spPr>
          <a:xfrm>
            <a:off x="7896449" y="5115051"/>
            <a:ext cx="139769" cy="133369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"/>
          <p:cNvSpPr/>
          <p:nvPr/>
        </p:nvSpPr>
        <p:spPr>
          <a:xfrm>
            <a:off x="7788033" y="4912504"/>
            <a:ext cx="192734" cy="191827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"/>
          <p:cNvSpPr/>
          <p:nvPr/>
        </p:nvSpPr>
        <p:spPr>
          <a:xfrm>
            <a:off x="7708164" y="4730139"/>
            <a:ext cx="216293" cy="274020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"/>
          <p:cNvSpPr/>
          <p:nvPr/>
        </p:nvSpPr>
        <p:spPr>
          <a:xfrm>
            <a:off x="7722248" y="4724244"/>
            <a:ext cx="111422" cy="144531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"/>
          <p:cNvSpPr/>
          <p:nvPr/>
        </p:nvSpPr>
        <p:spPr>
          <a:xfrm>
            <a:off x="7612673" y="4568762"/>
            <a:ext cx="142843" cy="171089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"/>
          <p:cNvSpPr/>
          <p:nvPr/>
        </p:nvSpPr>
        <p:spPr>
          <a:xfrm>
            <a:off x="7590476" y="4515826"/>
            <a:ext cx="101998" cy="118528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"/>
          <p:cNvSpPr/>
          <p:nvPr/>
        </p:nvSpPr>
        <p:spPr>
          <a:xfrm>
            <a:off x="8034495" y="4736010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"/>
          <p:cNvSpPr/>
          <p:nvPr/>
        </p:nvSpPr>
        <p:spPr>
          <a:xfrm>
            <a:off x="8005092" y="4700711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"/>
          <p:cNvSpPr/>
          <p:nvPr/>
        </p:nvSpPr>
        <p:spPr>
          <a:xfrm>
            <a:off x="7993325" y="4750296"/>
            <a:ext cx="28599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"/>
          <p:cNvSpPr/>
          <p:nvPr/>
        </p:nvSpPr>
        <p:spPr>
          <a:xfrm>
            <a:off x="7594104" y="4958738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"/>
          <p:cNvSpPr/>
          <p:nvPr/>
        </p:nvSpPr>
        <p:spPr>
          <a:xfrm>
            <a:off x="7602519" y="4911673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"/>
          <p:cNvSpPr/>
          <p:nvPr/>
        </p:nvSpPr>
        <p:spPr>
          <a:xfrm>
            <a:off x="7649584" y="4946972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"/>
          <p:cNvSpPr/>
          <p:nvPr/>
        </p:nvSpPr>
        <p:spPr>
          <a:xfrm>
            <a:off x="7720182" y="4477151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"/>
          <p:cNvSpPr/>
          <p:nvPr/>
        </p:nvSpPr>
        <p:spPr>
          <a:xfrm>
            <a:off x="7688234" y="4462865"/>
            <a:ext cx="27767" cy="2187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"/>
          <p:cNvSpPr/>
          <p:nvPr/>
        </p:nvSpPr>
        <p:spPr>
          <a:xfrm>
            <a:off x="7564701" y="4641879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"/>
          <p:cNvSpPr/>
          <p:nvPr/>
        </p:nvSpPr>
        <p:spPr>
          <a:xfrm>
            <a:off x="7564701" y="4671308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"/>
          <p:cNvSpPr/>
          <p:nvPr/>
        </p:nvSpPr>
        <p:spPr>
          <a:xfrm>
            <a:off x="8005092" y="5011674"/>
            <a:ext cx="28599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"/>
          <p:cNvSpPr/>
          <p:nvPr/>
        </p:nvSpPr>
        <p:spPr>
          <a:xfrm>
            <a:off x="7834468" y="5143623"/>
            <a:ext cx="28624" cy="22728"/>
          </a:xfrm>
          <a:custGeom>
            <a:avLst/>
            <a:gdLst/>
            <a:ahLst/>
            <a:cxnLst/>
            <a:rect l="l" t="t" r="r" b="b"/>
            <a:pathLst>
              <a:path w="1136" h="902" extrusionOk="0">
                <a:moveTo>
                  <a:pt x="568" y="1"/>
                </a:moveTo>
                <a:cubicBezTo>
                  <a:pt x="1" y="1"/>
                  <a:pt x="1" y="902"/>
                  <a:pt x="568" y="902"/>
                </a:cubicBezTo>
                <a:cubicBezTo>
                  <a:pt x="1135" y="902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"/>
          <p:cNvSpPr/>
          <p:nvPr/>
        </p:nvSpPr>
        <p:spPr>
          <a:xfrm>
            <a:off x="7737819" y="4885621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"/>
          <p:cNvSpPr/>
          <p:nvPr/>
        </p:nvSpPr>
        <p:spPr>
          <a:xfrm>
            <a:off x="7958027" y="4864608"/>
            <a:ext cx="28599" cy="22703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2"/>
          <p:cNvGrpSpPr/>
          <p:nvPr/>
        </p:nvGrpSpPr>
        <p:grpSpPr>
          <a:xfrm>
            <a:off x="7896462" y="-12076"/>
            <a:ext cx="436503" cy="569242"/>
            <a:chOff x="3289399" y="3455662"/>
            <a:chExt cx="436503" cy="569242"/>
          </a:xfrm>
        </p:grpSpPr>
        <p:sp>
          <p:nvSpPr>
            <p:cNvPr id="260" name="Google Shape;260;p2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2" name="Google Shape;282;p2"/>
          <p:cNvGrpSpPr/>
          <p:nvPr/>
        </p:nvGrpSpPr>
        <p:grpSpPr>
          <a:xfrm>
            <a:off x="-181020" y="4253777"/>
            <a:ext cx="1117161" cy="1087510"/>
            <a:chOff x="-181020" y="4253777"/>
            <a:chExt cx="1117161" cy="1087510"/>
          </a:xfrm>
        </p:grpSpPr>
        <p:sp>
          <p:nvSpPr>
            <p:cNvPr id="283" name="Google Shape;283;p2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2"/>
          <p:cNvGrpSpPr/>
          <p:nvPr/>
        </p:nvGrpSpPr>
        <p:grpSpPr>
          <a:xfrm>
            <a:off x="-64475" y="4153948"/>
            <a:ext cx="884073" cy="1185979"/>
            <a:chOff x="-168050" y="4195214"/>
            <a:chExt cx="719519" cy="965231"/>
          </a:xfrm>
        </p:grpSpPr>
        <p:sp>
          <p:nvSpPr>
            <p:cNvPr id="298" name="Google Shape;298;p2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5" name="Google Shape;345;p2"/>
          <p:cNvGrpSpPr/>
          <p:nvPr/>
        </p:nvGrpSpPr>
        <p:grpSpPr>
          <a:xfrm rot="-5400000" flipH="1">
            <a:off x="5611844" y="-217762"/>
            <a:ext cx="1007000" cy="841746"/>
            <a:chOff x="3579657" y="4246288"/>
            <a:chExt cx="1007000" cy="841746"/>
          </a:xfrm>
        </p:grpSpPr>
        <p:sp>
          <p:nvSpPr>
            <p:cNvPr id="346" name="Google Shape;346;p2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" name="Google Shape;377;p2"/>
          <p:cNvGrpSpPr/>
          <p:nvPr/>
        </p:nvGrpSpPr>
        <p:grpSpPr>
          <a:xfrm rot="-5400000">
            <a:off x="6963891" y="93878"/>
            <a:ext cx="161915" cy="145917"/>
            <a:chOff x="7737341" y="1046941"/>
            <a:chExt cx="161915" cy="145917"/>
          </a:xfrm>
        </p:grpSpPr>
        <p:sp>
          <p:nvSpPr>
            <p:cNvPr id="378" name="Google Shape;378;p2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Slide_1_1_1"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11"/>
          <p:cNvSpPr/>
          <p:nvPr/>
        </p:nvSpPr>
        <p:spPr>
          <a:xfrm rot="5400000">
            <a:off x="-1276700" y="3409374"/>
            <a:ext cx="3000054" cy="468199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11"/>
          <p:cNvSpPr/>
          <p:nvPr/>
        </p:nvSpPr>
        <p:spPr>
          <a:xfrm>
            <a:off x="5828166" y="-32958"/>
            <a:ext cx="3377637" cy="527437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8" name="Google Shape;1628;p11"/>
          <p:cNvGrpSpPr/>
          <p:nvPr/>
        </p:nvGrpSpPr>
        <p:grpSpPr>
          <a:xfrm rot="10800000">
            <a:off x="7993545" y="4536581"/>
            <a:ext cx="1074148" cy="686771"/>
            <a:chOff x="-206267" y="355694"/>
            <a:chExt cx="1406322" cy="899150"/>
          </a:xfrm>
        </p:grpSpPr>
        <p:sp>
          <p:nvSpPr>
            <p:cNvPr id="1629" name="Google Shape;1629;p11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11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11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11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11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11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11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11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7" name="Google Shape;1637;p11"/>
          <p:cNvGrpSpPr/>
          <p:nvPr/>
        </p:nvGrpSpPr>
        <p:grpSpPr>
          <a:xfrm rot="5400000">
            <a:off x="-35047" y="4117023"/>
            <a:ext cx="979636" cy="1073015"/>
            <a:chOff x="2318158" y="4088320"/>
            <a:chExt cx="1256104" cy="1375836"/>
          </a:xfrm>
        </p:grpSpPr>
        <p:sp>
          <p:nvSpPr>
            <p:cNvPr id="1638" name="Google Shape;1638;p11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11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11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11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11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11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11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11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11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11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11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11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11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11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11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11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11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11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11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11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11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11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11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11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11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11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11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11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11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11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11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11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11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11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11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11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11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11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11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11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11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11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11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11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11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11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11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11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11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11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8" name="Google Shape;1688;p11"/>
          <p:cNvGrpSpPr/>
          <p:nvPr/>
        </p:nvGrpSpPr>
        <p:grpSpPr>
          <a:xfrm rot="2699802" flipH="1">
            <a:off x="45765" y="-39055"/>
            <a:ext cx="872863" cy="391687"/>
            <a:chOff x="8502760" y="3542528"/>
            <a:chExt cx="711519" cy="319268"/>
          </a:xfrm>
        </p:grpSpPr>
        <p:sp>
          <p:nvSpPr>
            <p:cNvPr id="1689" name="Google Shape;1689;p11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11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11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11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11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11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11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11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11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8" name="Google Shape;1698;p11"/>
          <p:cNvGrpSpPr/>
          <p:nvPr/>
        </p:nvGrpSpPr>
        <p:grpSpPr>
          <a:xfrm>
            <a:off x="8405369" y="-112602"/>
            <a:ext cx="809979" cy="830659"/>
            <a:chOff x="7973149" y="-201092"/>
            <a:chExt cx="1116750" cy="1145263"/>
          </a:xfrm>
        </p:grpSpPr>
        <p:sp>
          <p:nvSpPr>
            <p:cNvPr id="1699" name="Google Shape;1699;p11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11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11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11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11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11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11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11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11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11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11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11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11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11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11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11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11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11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11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11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11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11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11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11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11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11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11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11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11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11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11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11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11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11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11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11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11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11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11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11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11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11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11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11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11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11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11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11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11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11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11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11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11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11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11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11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11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11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11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11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11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0" name="Google Shape;1760;p11"/>
          <p:cNvGrpSpPr/>
          <p:nvPr/>
        </p:nvGrpSpPr>
        <p:grpSpPr>
          <a:xfrm rot="-5400000">
            <a:off x="7563322" y="69154"/>
            <a:ext cx="117437" cy="105834"/>
            <a:chOff x="7737341" y="1046941"/>
            <a:chExt cx="161915" cy="145917"/>
          </a:xfrm>
        </p:grpSpPr>
        <p:sp>
          <p:nvSpPr>
            <p:cNvPr id="1761" name="Google Shape;1761;p11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11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11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4" name="Google Shape;1764;p11"/>
          <p:cNvGrpSpPr/>
          <p:nvPr/>
        </p:nvGrpSpPr>
        <p:grpSpPr>
          <a:xfrm flipH="1">
            <a:off x="8145018" y="-112607"/>
            <a:ext cx="687043" cy="689217"/>
            <a:chOff x="-566600" y="186057"/>
            <a:chExt cx="1240151" cy="1244074"/>
          </a:xfrm>
        </p:grpSpPr>
        <p:sp>
          <p:nvSpPr>
            <p:cNvPr id="1765" name="Google Shape;1765;p11"/>
            <p:cNvSpPr/>
            <p:nvPr/>
          </p:nvSpPr>
          <p:spPr>
            <a:xfrm>
              <a:off x="-566600" y="204000"/>
              <a:ext cx="1240151" cy="1226131"/>
            </a:xfrm>
            <a:custGeom>
              <a:avLst/>
              <a:gdLst/>
              <a:ahLst/>
              <a:cxnLst/>
              <a:rect l="l" t="t" r="r" b="b"/>
              <a:pathLst>
                <a:path w="41397" h="40929" extrusionOk="0">
                  <a:moveTo>
                    <a:pt x="7689" y="1"/>
                  </a:moveTo>
                  <a:cubicBezTo>
                    <a:pt x="7309" y="1"/>
                    <a:pt x="6925" y="11"/>
                    <a:pt x="6538" y="32"/>
                  </a:cubicBezTo>
                  <a:cubicBezTo>
                    <a:pt x="0" y="25317"/>
                    <a:pt x="37661" y="39661"/>
                    <a:pt x="41397" y="40928"/>
                  </a:cubicBezTo>
                  <a:lnTo>
                    <a:pt x="41397" y="40928"/>
                  </a:lnTo>
                  <a:cubicBezTo>
                    <a:pt x="40084" y="36336"/>
                    <a:pt x="30191" y="1"/>
                    <a:pt x="76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11"/>
            <p:cNvSpPr/>
            <p:nvPr/>
          </p:nvSpPr>
          <p:spPr>
            <a:xfrm>
              <a:off x="-400378" y="186057"/>
              <a:ext cx="958430" cy="1103125"/>
            </a:xfrm>
            <a:custGeom>
              <a:avLst/>
              <a:gdLst/>
              <a:ahLst/>
              <a:cxnLst/>
              <a:rect l="l" t="t" r="r" b="b"/>
              <a:pathLst>
                <a:path w="31993" h="36823" extrusionOk="0">
                  <a:moveTo>
                    <a:pt x="506" y="1"/>
                  </a:moveTo>
                  <a:cubicBezTo>
                    <a:pt x="248" y="1"/>
                    <a:pt x="0" y="194"/>
                    <a:pt x="122" y="498"/>
                  </a:cubicBezTo>
                  <a:cubicBezTo>
                    <a:pt x="1056" y="2733"/>
                    <a:pt x="3324" y="4134"/>
                    <a:pt x="5126" y="5668"/>
                  </a:cubicBezTo>
                  <a:cubicBezTo>
                    <a:pt x="7394" y="7603"/>
                    <a:pt x="9062" y="10205"/>
                    <a:pt x="10863" y="12573"/>
                  </a:cubicBezTo>
                  <a:cubicBezTo>
                    <a:pt x="14899" y="17877"/>
                    <a:pt x="19069" y="23147"/>
                    <a:pt x="23439" y="28184"/>
                  </a:cubicBezTo>
                  <a:cubicBezTo>
                    <a:pt x="25940" y="31086"/>
                    <a:pt x="28476" y="33922"/>
                    <a:pt x="31111" y="36690"/>
                  </a:cubicBezTo>
                  <a:cubicBezTo>
                    <a:pt x="31197" y="36784"/>
                    <a:pt x="31295" y="36823"/>
                    <a:pt x="31391" y="36823"/>
                  </a:cubicBezTo>
                  <a:cubicBezTo>
                    <a:pt x="31706" y="36823"/>
                    <a:pt x="31992" y="36405"/>
                    <a:pt x="31711" y="36123"/>
                  </a:cubicBezTo>
                  <a:cubicBezTo>
                    <a:pt x="27108" y="31287"/>
                    <a:pt x="22772" y="26216"/>
                    <a:pt x="18569" y="21046"/>
                  </a:cubicBezTo>
                  <a:cubicBezTo>
                    <a:pt x="16467" y="18444"/>
                    <a:pt x="14399" y="15809"/>
                    <a:pt x="12364" y="13140"/>
                  </a:cubicBezTo>
                  <a:cubicBezTo>
                    <a:pt x="11430" y="11939"/>
                    <a:pt x="10529" y="10739"/>
                    <a:pt x="9595" y="9504"/>
                  </a:cubicBezTo>
                  <a:cubicBezTo>
                    <a:pt x="8695" y="8303"/>
                    <a:pt x="7761" y="7036"/>
                    <a:pt x="6693" y="5968"/>
                  </a:cubicBezTo>
                  <a:cubicBezTo>
                    <a:pt x="5726" y="5001"/>
                    <a:pt x="4592" y="4167"/>
                    <a:pt x="3558" y="3300"/>
                  </a:cubicBezTo>
                  <a:cubicBezTo>
                    <a:pt x="2557" y="2466"/>
                    <a:pt x="1456" y="1499"/>
                    <a:pt x="923" y="264"/>
                  </a:cubicBezTo>
                  <a:cubicBezTo>
                    <a:pt x="844" y="81"/>
                    <a:pt x="673" y="1"/>
                    <a:pt x="50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11"/>
            <p:cNvSpPr/>
            <p:nvPr/>
          </p:nvSpPr>
          <p:spPr>
            <a:xfrm>
              <a:off x="359679" y="1074115"/>
              <a:ext cx="149698" cy="162190"/>
            </a:xfrm>
            <a:custGeom>
              <a:avLst/>
              <a:gdLst/>
              <a:ahLst/>
              <a:cxnLst/>
              <a:rect l="l" t="t" r="r" b="b"/>
              <a:pathLst>
                <a:path w="4997" h="5414" extrusionOk="0">
                  <a:moveTo>
                    <a:pt x="2262" y="0"/>
                  </a:moveTo>
                  <a:cubicBezTo>
                    <a:pt x="1613" y="0"/>
                    <a:pt x="963" y="65"/>
                    <a:pt x="334" y="173"/>
                  </a:cubicBezTo>
                  <a:cubicBezTo>
                    <a:pt x="100" y="206"/>
                    <a:pt x="0" y="473"/>
                    <a:pt x="34" y="673"/>
                  </a:cubicBezTo>
                  <a:cubicBezTo>
                    <a:pt x="267" y="2108"/>
                    <a:pt x="367" y="3575"/>
                    <a:pt x="267" y="5010"/>
                  </a:cubicBezTo>
                  <a:cubicBezTo>
                    <a:pt x="234" y="5243"/>
                    <a:pt x="467" y="5410"/>
                    <a:pt x="668" y="5410"/>
                  </a:cubicBezTo>
                  <a:cubicBezTo>
                    <a:pt x="687" y="5412"/>
                    <a:pt x="706" y="5414"/>
                    <a:pt x="724" y="5414"/>
                  </a:cubicBezTo>
                  <a:cubicBezTo>
                    <a:pt x="954" y="5414"/>
                    <a:pt x="1070" y="5226"/>
                    <a:pt x="1101" y="5010"/>
                  </a:cubicBezTo>
                  <a:cubicBezTo>
                    <a:pt x="1191" y="3658"/>
                    <a:pt x="1119" y="2279"/>
                    <a:pt x="909" y="922"/>
                  </a:cubicBezTo>
                  <a:lnTo>
                    <a:pt x="909" y="922"/>
                  </a:lnTo>
                  <a:cubicBezTo>
                    <a:pt x="1351" y="861"/>
                    <a:pt x="1807" y="826"/>
                    <a:pt x="2265" y="826"/>
                  </a:cubicBezTo>
                  <a:cubicBezTo>
                    <a:pt x="2955" y="826"/>
                    <a:pt x="3649" y="907"/>
                    <a:pt x="4303" y="1107"/>
                  </a:cubicBezTo>
                  <a:cubicBezTo>
                    <a:pt x="4342" y="1117"/>
                    <a:pt x="4378" y="1122"/>
                    <a:pt x="4413" y="1122"/>
                  </a:cubicBezTo>
                  <a:cubicBezTo>
                    <a:pt x="4835" y="1122"/>
                    <a:pt x="4997" y="429"/>
                    <a:pt x="4504" y="306"/>
                  </a:cubicBezTo>
                  <a:cubicBezTo>
                    <a:pt x="3783" y="90"/>
                    <a:pt x="3023" y="0"/>
                    <a:pt x="2262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11"/>
            <p:cNvSpPr/>
            <p:nvPr/>
          </p:nvSpPr>
          <p:spPr>
            <a:xfrm>
              <a:off x="236353" y="959656"/>
              <a:ext cx="203202" cy="189661"/>
            </a:xfrm>
            <a:custGeom>
              <a:avLst/>
              <a:gdLst/>
              <a:ahLst/>
              <a:cxnLst/>
              <a:rect l="l" t="t" r="r" b="b"/>
              <a:pathLst>
                <a:path w="6783" h="6331" extrusionOk="0">
                  <a:moveTo>
                    <a:pt x="3286" y="1"/>
                  </a:moveTo>
                  <a:cubicBezTo>
                    <a:pt x="2548" y="1"/>
                    <a:pt x="1812" y="24"/>
                    <a:pt x="1082" y="24"/>
                  </a:cubicBezTo>
                  <a:cubicBezTo>
                    <a:pt x="815" y="24"/>
                    <a:pt x="682" y="191"/>
                    <a:pt x="648" y="425"/>
                  </a:cubicBezTo>
                  <a:cubicBezTo>
                    <a:pt x="448" y="2226"/>
                    <a:pt x="548" y="4061"/>
                    <a:pt x="81" y="5795"/>
                  </a:cubicBezTo>
                  <a:cubicBezTo>
                    <a:pt x="0" y="6118"/>
                    <a:pt x="261" y="6331"/>
                    <a:pt x="510" y="6331"/>
                  </a:cubicBezTo>
                  <a:cubicBezTo>
                    <a:pt x="672" y="6331"/>
                    <a:pt x="829" y="6240"/>
                    <a:pt x="882" y="6029"/>
                  </a:cubicBezTo>
                  <a:cubicBezTo>
                    <a:pt x="1313" y="4335"/>
                    <a:pt x="1261" y="2585"/>
                    <a:pt x="1434" y="856"/>
                  </a:cubicBezTo>
                  <a:lnTo>
                    <a:pt x="1434" y="856"/>
                  </a:lnTo>
                  <a:cubicBezTo>
                    <a:pt x="2059" y="851"/>
                    <a:pt x="2689" y="832"/>
                    <a:pt x="3317" y="832"/>
                  </a:cubicBezTo>
                  <a:cubicBezTo>
                    <a:pt x="4249" y="832"/>
                    <a:pt x="5177" y="873"/>
                    <a:pt x="6085" y="1058"/>
                  </a:cubicBezTo>
                  <a:cubicBezTo>
                    <a:pt x="6125" y="1068"/>
                    <a:pt x="6162" y="1073"/>
                    <a:pt x="6198" y="1073"/>
                  </a:cubicBezTo>
                  <a:cubicBezTo>
                    <a:pt x="6645" y="1073"/>
                    <a:pt x="6782" y="351"/>
                    <a:pt x="6319" y="258"/>
                  </a:cubicBezTo>
                  <a:cubicBezTo>
                    <a:pt x="5315" y="45"/>
                    <a:pt x="4299" y="1"/>
                    <a:pt x="328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11"/>
            <p:cNvSpPr/>
            <p:nvPr/>
          </p:nvSpPr>
          <p:spPr>
            <a:xfrm>
              <a:off x="102362" y="806493"/>
              <a:ext cx="241368" cy="254848"/>
            </a:xfrm>
            <a:custGeom>
              <a:avLst/>
              <a:gdLst/>
              <a:ahLst/>
              <a:cxnLst/>
              <a:rect l="l" t="t" r="r" b="b"/>
              <a:pathLst>
                <a:path w="8057" h="8507" extrusionOk="0">
                  <a:moveTo>
                    <a:pt x="7523" y="0"/>
                  </a:moveTo>
                  <a:cubicBezTo>
                    <a:pt x="5421" y="0"/>
                    <a:pt x="3320" y="134"/>
                    <a:pt x="1252" y="501"/>
                  </a:cubicBezTo>
                  <a:cubicBezTo>
                    <a:pt x="1052" y="534"/>
                    <a:pt x="952" y="701"/>
                    <a:pt x="952" y="901"/>
                  </a:cubicBezTo>
                  <a:cubicBezTo>
                    <a:pt x="685" y="3303"/>
                    <a:pt x="18" y="5671"/>
                    <a:pt x="18" y="8106"/>
                  </a:cubicBezTo>
                  <a:cubicBezTo>
                    <a:pt x="1" y="8373"/>
                    <a:pt x="201" y="8506"/>
                    <a:pt x="405" y="8506"/>
                  </a:cubicBezTo>
                  <a:cubicBezTo>
                    <a:pt x="610" y="8506"/>
                    <a:pt x="818" y="8373"/>
                    <a:pt x="818" y="8106"/>
                  </a:cubicBezTo>
                  <a:cubicBezTo>
                    <a:pt x="850" y="5791"/>
                    <a:pt x="1455" y="3535"/>
                    <a:pt x="1715" y="1255"/>
                  </a:cubicBezTo>
                  <a:lnTo>
                    <a:pt x="1715" y="1255"/>
                  </a:lnTo>
                  <a:cubicBezTo>
                    <a:pt x="3631" y="926"/>
                    <a:pt x="5577" y="834"/>
                    <a:pt x="7523" y="834"/>
                  </a:cubicBezTo>
                  <a:cubicBezTo>
                    <a:pt x="8057" y="834"/>
                    <a:pt x="8057" y="0"/>
                    <a:pt x="7523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11"/>
            <p:cNvSpPr/>
            <p:nvPr/>
          </p:nvSpPr>
          <p:spPr>
            <a:xfrm>
              <a:off x="-43999" y="621638"/>
              <a:ext cx="282829" cy="296819"/>
            </a:xfrm>
            <a:custGeom>
              <a:avLst/>
              <a:gdLst/>
              <a:ahLst/>
              <a:cxnLst/>
              <a:rect l="l" t="t" r="r" b="b"/>
              <a:pathLst>
                <a:path w="9441" h="9908" extrusionOk="0">
                  <a:moveTo>
                    <a:pt x="8906" y="0"/>
                  </a:moveTo>
                  <a:cubicBezTo>
                    <a:pt x="6405" y="0"/>
                    <a:pt x="3936" y="234"/>
                    <a:pt x="1468" y="334"/>
                  </a:cubicBezTo>
                  <a:cubicBezTo>
                    <a:pt x="1301" y="367"/>
                    <a:pt x="1068" y="467"/>
                    <a:pt x="1068" y="667"/>
                  </a:cubicBezTo>
                  <a:cubicBezTo>
                    <a:pt x="567" y="3569"/>
                    <a:pt x="0" y="6538"/>
                    <a:pt x="100" y="9507"/>
                  </a:cubicBezTo>
                  <a:cubicBezTo>
                    <a:pt x="117" y="9774"/>
                    <a:pt x="334" y="9907"/>
                    <a:pt x="542" y="9907"/>
                  </a:cubicBezTo>
                  <a:cubicBezTo>
                    <a:pt x="751" y="9907"/>
                    <a:pt x="951" y="9774"/>
                    <a:pt x="934" y="9507"/>
                  </a:cubicBezTo>
                  <a:cubicBezTo>
                    <a:pt x="837" y="6701"/>
                    <a:pt x="1333" y="3926"/>
                    <a:pt x="1818" y="1153"/>
                  </a:cubicBezTo>
                  <a:lnTo>
                    <a:pt x="1818" y="1153"/>
                  </a:lnTo>
                  <a:cubicBezTo>
                    <a:pt x="4173" y="1046"/>
                    <a:pt x="6555" y="834"/>
                    <a:pt x="8906" y="834"/>
                  </a:cubicBezTo>
                  <a:cubicBezTo>
                    <a:pt x="9440" y="834"/>
                    <a:pt x="9440" y="0"/>
                    <a:pt x="8906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11"/>
            <p:cNvSpPr/>
            <p:nvPr/>
          </p:nvSpPr>
          <p:spPr>
            <a:xfrm>
              <a:off x="-193896" y="415126"/>
              <a:ext cx="286783" cy="363444"/>
            </a:xfrm>
            <a:custGeom>
              <a:avLst/>
              <a:gdLst/>
              <a:ahLst/>
              <a:cxnLst/>
              <a:rect l="l" t="t" r="r" b="b"/>
              <a:pathLst>
                <a:path w="9573" h="12132" extrusionOk="0">
                  <a:moveTo>
                    <a:pt x="1719" y="0"/>
                  </a:moveTo>
                  <a:cubicBezTo>
                    <a:pt x="1514" y="0"/>
                    <a:pt x="1308" y="7"/>
                    <a:pt x="1101" y="23"/>
                  </a:cubicBezTo>
                  <a:cubicBezTo>
                    <a:pt x="868" y="23"/>
                    <a:pt x="668" y="189"/>
                    <a:pt x="668" y="423"/>
                  </a:cubicBezTo>
                  <a:cubicBezTo>
                    <a:pt x="534" y="4192"/>
                    <a:pt x="1" y="7962"/>
                    <a:pt x="201" y="11731"/>
                  </a:cubicBezTo>
                  <a:cubicBezTo>
                    <a:pt x="217" y="11998"/>
                    <a:pt x="434" y="12131"/>
                    <a:pt x="643" y="12131"/>
                  </a:cubicBezTo>
                  <a:cubicBezTo>
                    <a:pt x="851" y="12131"/>
                    <a:pt x="1051" y="11998"/>
                    <a:pt x="1035" y="11731"/>
                  </a:cubicBezTo>
                  <a:cubicBezTo>
                    <a:pt x="842" y="8100"/>
                    <a:pt x="1361" y="4468"/>
                    <a:pt x="1489" y="837"/>
                  </a:cubicBezTo>
                  <a:lnTo>
                    <a:pt x="1489" y="837"/>
                  </a:lnTo>
                  <a:cubicBezTo>
                    <a:pt x="1566" y="835"/>
                    <a:pt x="1643" y="834"/>
                    <a:pt x="1719" y="834"/>
                  </a:cubicBezTo>
                  <a:cubicBezTo>
                    <a:pt x="3963" y="834"/>
                    <a:pt x="6146" y="1680"/>
                    <a:pt x="8389" y="1680"/>
                  </a:cubicBezTo>
                  <a:cubicBezTo>
                    <a:pt x="8594" y="1680"/>
                    <a:pt x="8800" y="1673"/>
                    <a:pt x="9007" y="1657"/>
                  </a:cubicBezTo>
                  <a:cubicBezTo>
                    <a:pt x="9530" y="1624"/>
                    <a:pt x="9573" y="822"/>
                    <a:pt x="9040" y="822"/>
                  </a:cubicBezTo>
                  <a:cubicBezTo>
                    <a:pt x="9029" y="822"/>
                    <a:pt x="9018" y="823"/>
                    <a:pt x="9007" y="823"/>
                  </a:cubicBezTo>
                  <a:cubicBezTo>
                    <a:pt x="8800" y="839"/>
                    <a:pt x="8594" y="846"/>
                    <a:pt x="8389" y="846"/>
                  </a:cubicBezTo>
                  <a:cubicBezTo>
                    <a:pt x="6146" y="846"/>
                    <a:pt x="3963" y="0"/>
                    <a:pt x="1719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11"/>
            <p:cNvSpPr/>
            <p:nvPr/>
          </p:nvSpPr>
          <p:spPr>
            <a:xfrm>
              <a:off x="174824" y="7175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11"/>
            <p:cNvSpPr/>
            <p:nvPr/>
          </p:nvSpPr>
          <p:spPr>
            <a:xfrm>
              <a:off x="205798" y="66860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11"/>
            <p:cNvSpPr/>
            <p:nvPr/>
          </p:nvSpPr>
          <p:spPr>
            <a:xfrm>
              <a:off x="233776" y="7105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11"/>
            <p:cNvSpPr/>
            <p:nvPr/>
          </p:nvSpPr>
          <p:spPr>
            <a:xfrm>
              <a:off x="142832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11"/>
            <p:cNvSpPr/>
            <p:nvPr/>
          </p:nvSpPr>
          <p:spPr>
            <a:xfrm>
              <a:off x="167815" y="1028313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11"/>
            <p:cNvSpPr/>
            <p:nvPr/>
          </p:nvSpPr>
          <p:spPr>
            <a:xfrm>
              <a:off x="195793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11"/>
            <p:cNvSpPr/>
            <p:nvPr/>
          </p:nvSpPr>
          <p:spPr>
            <a:xfrm>
              <a:off x="565502" y="12281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667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11"/>
            <p:cNvSpPr/>
            <p:nvPr/>
          </p:nvSpPr>
          <p:spPr>
            <a:xfrm>
              <a:off x="583505" y="128311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11"/>
            <p:cNvSpPr/>
            <p:nvPr/>
          </p:nvSpPr>
          <p:spPr>
            <a:xfrm>
              <a:off x="20944" y="550674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11"/>
            <p:cNvSpPr/>
            <p:nvPr/>
          </p:nvSpPr>
          <p:spPr>
            <a:xfrm>
              <a:off x="37928" y="50472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11"/>
            <p:cNvSpPr/>
            <p:nvPr/>
          </p:nvSpPr>
          <p:spPr>
            <a:xfrm>
              <a:off x="72886" y="539680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2" y="701"/>
                    <a:pt x="902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11"/>
            <p:cNvSpPr/>
            <p:nvPr/>
          </p:nvSpPr>
          <p:spPr>
            <a:xfrm>
              <a:off x="-313807" y="536685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11"/>
            <p:cNvSpPr/>
            <p:nvPr/>
          </p:nvSpPr>
          <p:spPr>
            <a:xfrm>
              <a:off x="-289813" y="469735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11"/>
            <p:cNvSpPr/>
            <p:nvPr/>
          </p:nvSpPr>
          <p:spPr>
            <a:xfrm>
              <a:off x="-247845" y="52269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11"/>
            <p:cNvSpPr/>
            <p:nvPr/>
          </p:nvSpPr>
          <p:spPr>
            <a:xfrm>
              <a:off x="-56011" y="34083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11"/>
            <p:cNvSpPr/>
            <p:nvPr/>
          </p:nvSpPr>
          <p:spPr>
            <a:xfrm>
              <a:off x="-10030" y="32984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11"/>
            <p:cNvSpPr/>
            <p:nvPr/>
          </p:nvSpPr>
          <p:spPr>
            <a:xfrm>
              <a:off x="-70001" y="6935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11"/>
            <p:cNvSpPr/>
            <p:nvPr/>
          </p:nvSpPr>
          <p:spPr>
            <a:xfrm>
              <a:off x="258759" y="864457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11"/>
            <p:cNvSpPr/>
            <p:nvPr/>
          </p:nvSpPr>
          <p:spPr>
            <a:xfrm>
              <a:off x="37928" y="89642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668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11"/>
            <p:cNvSpPr/>
            <p:nvPr/>
          </p:nvSpPr>
          <p:spPr>
            <a:xfrm>
              <a:off x="460598" y="101432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2" name="Google Shape;1792;p11"/>
          <p:cNvGrpSpPr/>
          <p:nvPr/>
        </p:nvGrpSpPr>
        <p:grpSpPr>
          <a:xfrm flipH="1">
            <a:off x="7889429" y="-139208"/>
            <a:ext cx="499188" cy="482707"/>
            <a:chOff x="-168381" y="-168706"/>
            <a:chExt cx="901061" cy="871312"/>
          </a:xfrm>
        </p:grpSpPr>
        <p:sp>
          <p:nvSpPr>
            <p:cNvPr id="1793" name="Google Shape;1793;p11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11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11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11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11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11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11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11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11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11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11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11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11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11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11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11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11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11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11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2" name="Google Shape;1812;p11"/>
          <p:cNvGrpSpPr/>
          <p:nvPr/>
        </p:nvGrpSpPr>
        <p:grpSpPr>
          <a:xfrm>
            <a:off x="7063672" y="-121094"/>
            <a:ext cx="397610" cy="555774"/>
            <a:chOff x="1897495" y="-461400"/>
            <a:chExt cx="815443" cy="1139815"/>
          </a:xfrm>
        </p:grpSpPr>
        <p:sp>
          <p:nvSpPr>
            <p:cNvPr id="1813" name="Google Shape;1813;p11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11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11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11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11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11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11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11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11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11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11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11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11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11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11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11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11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11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11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11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11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11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5" name="Google Shape;1835;p11"/>
          <p:cNvGrpSpPr/>
          <p:nvPr/>
        </p:nvGrpSpPr>
        <p:grpSpPr>
          <a:xfrm rot="10800000">
            <a:off x="8579697" y="4308693"/>
            <a:ext cx="519193" cy="813144"/>
            <a:chOff x="1897495" y="-461400"/>
            <a:chExt cx="815443" cy="1139815"/>
          </a:xfrm>
        </p:grpSpPr>
        <p:sp>
          <p:nvSpPr>
            <p:cNvPr id="1836" name="Google Shape;1836;p11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11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11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11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11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11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11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11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11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11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11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11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11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11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11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11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11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11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11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11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11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11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8" name="Google Shape;1858;p11"/>
          <p:cNvGrpSpPr/>
          <p:nvPr/>
        </p:nvGrpSpPr>
        <p:grpSpPr>
          <a:xfrm rot="10800000">
            <a:off x="8370110" y="3535768"/>
            <a:ext cx="880478" cy="667378"/>
            <a:chOff x="-320607" y="2105391"/>
            <a:chExt cx="1152761" cy="873760"/>
          </a:xfrm>
        </p:grpSpPr>
        <p:sp>
          <p:nvSpPr>
            <p:cNvPr id="1859" name="Google Shape;1859;p11"/>
            <p:cNvSpPr/>
            <p:nvPr/>
          </p:nvSpPr>
          <p:spPr>
            <a:xfrm>
              <a:off x="545521" y="2184503"/>
              <a:ext cx="286633" cy="151345"/>
            </a:xfrm>
            <a:custGeom>
              <a:avLst/>
              <a:gdLst/>
              <a:ahLst/>
              <a:cxnLst/>
              <a:rect l="l" t="t" r="r" b="b"/>
              <a:pathLst>
                <a:path w="9568" h="5052" extrusionOk="0">
                  <a:moveTo>
                    <a:pt x="6776" y="1"/>
                  </a:moveTo>
                  <a:cubicBezTo>
                    <a:pt x="4318" y="1"/>
                    <a:pt x="683" y="3064"/>
                    <a:pt x="1" y="4735"/>
                  </a:cubicBezTo>
                  <a:cubicBezTo>
                    <a:pt x="55" y="4732"/>
                    <a:pt x="114" y="4731"/>
                    <a:pt x="177" y="4731"/>
                  </a:cubicBezTo>
                  <a:cubicBezTo>
                    <a:pt x="1185" y="4731"/>
                    <a:pt x="3165" y="5051"/>
                    <a:pt x="4998" y="5051"/>
                  </a:cubicBezTo>
                  <a:cubicBezTo>
                    <a:pt x="7409" y="5051"/>
                    <a:pt x="9568" y="4497"/>
                    <a:pt x="8941" y="1933"/>
                  </a:cubicBezTo>
                  <a:cubicBezTo>
                    <a:pt x="8626" y="536"/>
                    <a:pt x="7804" y="1"/>
                    <a:pt x="6776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11"/>
            <p:cNvSpPr/>
            <p:nvPr/>
          </p:nvSpPr>
          <p:spPr>
            <a:xfrm>
              <a:off x="400687" y="2105391"/>
              <a:ext cx="173873" cy="225969"/>
            </a:xfrm>
            <a:custGeom>
              <a:avLst/>
              <a:gdLst/>
              <a:ahLst/>
              <a:cxnLst/>
              <a:rect l="l" t="t" r="r" b="b"/>
              <a:pathLst>
                <a:path w="5804" h="7543" extrusionOk="0">
                  <a:moveTo>
                    <a:pt x="3381" y="0"/>
                  </a:moveTo>
                  <a:cubicBezTo>
                    <a:pt x="1" y="0"/>
                    <a:pt x="1181" y="5468"/>
                    <a:pt x="2134" y="7276"/>
                  </a:cubicBezTo>
                  <a:lnTo>
                    <a:pt x="2234" y="7542"/>
                  </a:lnTo>
                  <a:cubicBezTo>
                    <a:pt x="3201" y="6308"/>
                    <a:pt x="4335" y="5541"/>
                    <a:pt x="4836" y="4040"/>
                  </a:cubicBezTo>
                  <a:cubicBezTo>
                    <a:pt x="5470" y="2539"/>
                    <a:pt x="5803" y="104"/>
                    <a:pt x="3535" y="4"/>
                  </a:cubicBezTo>
                  <a:cubicBezTo>
                    <a:pt x="3483" y="1"/>
                    <a:pt x="3431" y="0"/>
                    <a:pt x="338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11"/>
            <p:cNvSpPr/>
            <p:nvPr/>
          </p:nvSpPr>
          <p:spPr>
            <a:xfrm>
              <a:off x="409644" y="2504068"/>
              <a:ext cx="345769" cy="163238"/>
            </a:xfrm>
            <a:custGeom>
              <a:avLst/>
              <a:gdLst/>
              <a:ahLst/>
              <a:cxnLst/>
              <a:rect l="l" t="t" r="r" b="b"/>
              <a:pathLst>
                <a:path w="11542" h="5449" extrusionOk="0">
                  <a:moveTo>
                    <a:pt x="9124" y="0"/>
                  </a:moveTo>
                  <a:cubicBezTo>
                    <a:pt x="7189" y="0"/>
                    <a:pt x="5562" y="1863"/>
                    <a:pt x="3936" y="2806"/>
                  </a:cubicBezTo>
                  <a:cubicBezTo>
                    <a:pt x="2635" y="3573"/>
                    <a:pt x="1401" y="3774"/>
                    <a:pt x="0" y="4207"/>
                  </a:cubicBezTo>
                  <a:lnTo>
                    <a:pt x="100" y="4374"/>
                  </a:lnTo>
                  <a:cubicBezTo>
                    <a:pt x="718" y="5248"/>
                    <a:pt x="2663" y="5449"/>
                    <a:pt x="4134" y="5449"/>
                  </a:cubicBezTo>
                  <a:cubicBezTo>
                    <a:pt x="4570" y="5449"/>
                    <a:pt x="4965" y="5431"/>
                    <a:pt x="5271" y="5408"/>
                  </a:cubicBezTo>
                  <a:cubicBezTo>
                    <a:pt x="7105" y="5341"/>
                    <a:pt x="8840" y="5241"/>
                    <a:pt x="10241" y="3840"/>
                  </a:cubicBezTo>
                  <a:cubicBezTo>
                    <a:pt x="11542" y="2539"/>
                    <a:pt x="11475" y="71"/>
                    <a:pt x="9274" y="4"/>
                  </a:cubicBezTo>
                  <a:cubicBezTo>
                    <a:pt x="9223" y="2"/>
                    <a:pt x="9173" y="0"/>
                    <a:pt x="9124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11"/>
            <p:cNvSpPr/>
            <p:nvPr/>
          </p:nvSpPr>
          <p:spPr>
            <a:xfrm>
              <a:off x="43560" y="2378345"/>
              <a:ext cx="154281" cy="295740"/>
            </a:xfrm>
            <a:custGeom>
              <a:avLst/>
              <a:gdLst/>
              <a:ahLst/>
              <a:cxnLst/>
              <a:rect l="l" t="t" r="r" b="b"/>
              <a:pathLst>
                <a:path w="5150" h="9872" extrusionOk="0">
                  <a:moveTo>
                    <a:pt x="3240" y="1"/>
                  </a:moveTo>
                  <a:cubicBezTo>
                    <a:pt x="2587" y="1"/>
                    <a:pt x="1888" y="407"/>
                    <a:pt x="1380" y="1299"/>
                  </a:cubicBezTo>
                  <a:cubicBezTo>
                    <a:pt x="0" y="3731"/>
                    <a:pt x="497" y="8072"/>
                    <a:pt x="2840" y="9732"/>
                  </a:cubicBezTo>
                  <a:lnTo>
                    <a:pt x="2840" y="9732"/>
                  </a:lnTo>
                  <a:cubicBezTo>
                    <a:pt x="2961" y="9390"/>
                    <a:pt x="3159" y="8597"/>
                    <a:pt x="3215" y="8204"/>
                  </a:cubicBezTo>
                  <a:cubicBezTo>
                    <a:pt x="3915" y="6203"/>
                    <a:pt x="5150" y="4468"/>
                    <a:pt x="5049" y="2266"/>
                  </a:cubicBezTo>
                  <a:cubicBezTo>
                    <a:pt x="5010" y="833"/>
                    <a:pt x="4173" y="1"/>
                    <a:pt x="3240" y="1"/>
                  </a:cubicBezTo>
                  <a:close/>
                  <a:moveTo>
                    <a:pt x="2840" y="9732"/>
                  </a:moveTo>
                  <a:cubicBezTo>
                    <a:pt x="2817" y="9797"/>
                    <a:pt x="2797" y="9845"/>
                    <a:pt x="2781" y="9872"/>
                  </a:cubicBezTo>
                  <a:lnTo>
                    <a:pt x="2948" y="9805"/>
                  </a:lnTo>
                  <a:cubicBezTo>
                    <a:pt x="2912" y="9781"/>
                    <a:pt x="2876" y="9757"/>
                    <a:pt x="2840" y="9732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11"/>
            <p:cNvSpPr/>
            <p:nvPr/>
          </p:nvSpPr>
          <p:spPr>
            <a:xfrm>
              <a:off x="-320607" y="2252322"/>
              <a:ext cx="1065079" cy="726829"/>
            </a:xfrm>
            <a:custGeom>
              <a:avLst/>
              <a:gdLst/>
              <a:ahLst/>
              <a:cxnLst/>
              <a:rect l="l" t="t" r="r" b="b"/>
              <a:pathLst>
                <a:path w="35553" h="24262" extrusionOk="0">
                  <a:moveTo>
                    <a:pt x="35184" y="1"/>
                  </a:moveTo>
                  <a:cubicBezTo>
                    <a:pt x="35174" y="1"/>
                    <a:pt x="35163" y="1"/>
                    <a:pt x="35153" y="2"/>
                  </a:cubicBezTo>
                  <a:cubicBezTo>
                    <a:pt x="32217" y="202"/>
                    <a:pt x="29549" y="1370"/>
                    <a:pt x="27247" y="3204"/>
                  </a:cubicBezTo>
                  <a:cubicBezTo>
                    <a:pt x="24945" y="5072"/>
                    <a:pt x="23111" y="7441"/>
                    <a:pt x="21376" y="9843"/>
                  </a:cubicBezTo>
                  <a:cubicBezTo>
                    <a:pt x="19642" y="12311"/>
                    <a:pt x="18007" y="14880"/>
                    <a:pt x="16139" y="17248"/>
                  </a:cubicBezTo>
                  <a:cubicBezTo>
                    <a:pt x="14471" y="19383"/>
                    <a:pt x="12570" y="21418"/>
                    <a:pt x="10135" y="22618"/>
                  </a:cubicBezTo>
                  <a:cubicBezTo>
                    <a:pt x="8695" y="23323"/>
                    <a:pt x="7175" y="23623"/>
                    <a:pt x="5642" y="23623"/>
                  </a:cubicBezTo>
                  <a:cubicBezTo>
                    <a:pt x="3908" y="23623"/>
                    <a:pt x="2159" y="23238"/>
                    <a:pt x="495" y="22618"/>
                  </a:cubicBezTo>
                  <a:cubicBezTo>
                    <a:pt x="458" y="22605"/>
                    <a:pt x="424" y="22599"/>
                    <a:pt x="392" y="22599"/>
                  </a:cubicBezTo>
                  <a:cubicBezTo>
                    <a:pt x="100" y="22599"/>
                    <a:pt x="0" y="23099"/>
                    <a:pt x="361" y="23219"/>
                  </a:cubicBezTo>
                  <a:cubicBezTo>
                    <a:pt x="2066" y="23861"/>
                    <a:pt x="3867" y="24261"/>
                    <a:pt x="5663" y="24261"/>
                  </a:cubicBezTo>
                  <a:cubicBezTo>
                    <a:pt x="6854" y="24261"/>
                    <a:pt x="8043" y="24085"/>
                    <a:pt x="9201" y="23686"/>
                  </a:cubicBezTo>
                  <a:cubicBezTo>
                    <a:pt x="11736" y="22785"/>
                    <a:pt x="13804" y="20984"/>
                    <a:pt x="15539" y="18982"/>
                  </a:cubicBezTo>
                  <a:cubicBezTo>
                    <a:pt x="19475" y="14446"/>
                    <a:pt x="22077" y="8875"/>
                    <a:pt x="26446" y="4739"/>
                  </a:cubicBezTo>
                  <a:cubicBezTo>
                    <a:pt x="28881" y="2471"/>
                    <a:pt x="31817" y="869"/>
                    <a:pt x="35153" y="603"/>
                  </a:cubicBezTo>
                  <a:cubicBezTo>
                    <a:pt x="35542" y="570"/>
                    <a:pt x="35553" y="1"/>
                    <a:pt x="3518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11"/>
            <p:cNvSpPr/>
            <p:nvPr/>
          </p:nvSpPr>
          <p:spPr>
            <a:xfrm>
              <a:off x="104879" y="2424356"/>
              <a:ext cx="79058" cy="353708"/>
            </a:xfrm>
            <a:custGeom>
              <a:avLst/>
              <a:gdLst/>
              <a:ahLst/>
              <a:cxnLst/>
              <a:rect l="l" t="t" r="r" b="b"/>
              <a:pathLst>
                <a:path w="2639" h="11807" extrusionOk="0">
                  <a:moveTo>
                    <a:pt x="1108" y="1"/>
                  </a:moveTo>
                  <a:cubicBezTo>
                    <a:pt x="982" y="1"/>
                    <a:pt x="854" y="70"/>
                    <a:pt x="801" y="230"/>
                  </a:cubicBezTo>
                  <a:cubicBezTo>
                    <a:pt x="134" y="2098"/>
                    <a:pt x="0" y="4233"/>
                    <a:pt x="167" y="6201"/>
                  </a:cubicBezTo>
                  <a:cubicBezTo>
                    <a:pt x="334" y="8102"/>
                    <a:pt x="734" y="10204"/>
                    <a:pt x="2002" y="11705"/>
                  </a:cubicBezTo>
                  <a:cubicBezTo>
                    <a:pt x="2065" y="11776"/>
                    <a:pt x="2138" y="11806"/>
                    <a:pt x="2209" y="11806"/>
                  </a:cubicBezTo>
                  <a:cubicBezTo>
                    <a:pt x="2435" y="11806"/>
                    <a:pt x="2639" y="11500"/>
                    <a:pt x="2435" y="11271"/>
                  </a:cubicBezTo>
                  <a:cubicBezTo>
                    <a:pt x="1235" y="9837"/>
                    <a:pt x="901" y="7736"/>
                    <a:pt x="768" y="5901"/>
                  </a:cubicBezTo>
                  <a:cubicBezTo>
                    <a:pt x="667" y="4066"/>
                    <a:pt x="768" y="2132"/>
                    <a:pt x="1401" y="397"/>
                  </a:cubicBezTo>
                  <a:cubicBezTo>
                    <a:pt x="1481" y="157"/>
                    <a:pt x="1297" y="1"/>
                    <a:pt x="110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11"/>
            <p:cNvSpPr/>
            <p:nvPr/>
          </p:nvSpPr>
          <p:spPr>
            <a:xfrm>
              <a:off x="277062" y="2568202"/>
              <a:ext cx="405355" cy="74504"/>
            </a:xfrm>
            <a:custGeom>
              <a:avLst/>
              <a:gdLst/>
              <a:ahLst/>
              <a:cxnLst/>
              <a:rect l="l" t="t" r="r" b="b"/>
              <a:pathLst>
                <a:path w="13531" h="2487" extrusionOk="0">
                  <a:moveTo>
                    <a:pt x="13082" y="1"/>
                  </a:moveTo>
                  <a:cubicBezTo>
                    <a:pt x="13010" y="1"/>
                    <a:pt x="12934" y="30"/>
                    <a:pt x="12866" y="98"/>
                  </a:cubicBezTo>
                  <a:cubicBezTo>
                    <a:pt x="11298" y="1499"/>
                    <a:pt x="8763" y="1733"/>
                    <a:pt x="6761" y="1833"/>
                  </a:cubicBezTo>
                  <a:cubicBezTo>
                    <a:pt x="6316" y="1855"/>
                    <a:pt x="5858" y="1869"/>
                    <a:pt x="5395" y="1869"/>
                  </a:cubicBezTo>
                  <a:cubicBezTo>
                    <a:pt x="3737" y="1869"/>
                    <a:pt x="2002" y="1691"/>
                    <a:pt x="490" y="1066"/>
                  </a:cubicBezTo>
                  <a:cubicBezTo>
                    <a:pt x="446" y="1046"/>
                    <a:pt x="405" y="1037"/>
                    <a:pt x="367" y="1037"/>
                  </a:cubicBezTo>
                  <a:cubicBezTo>
                    <a:pt x="91" y="1037"/>
                    <a:pt x="0" y="1519"/>
                    <a:pt x="323" y="1666"/>
                  </a:cubicBezTo>
                  <a:cubicBezTo>
                    <a:pt x="1881" y="2294"/>
                    <a:pt x="3665" y="2487"/>
                    <a:pt x="5392" y="2487"/>
                  </a:cubicBezTo>
                  <a:cubicBezTo>
                    <a:pt x="5958" y="2487"/>
                    <a:pt x="6518" y="2466"/>
                    <a:pt x="7061" y="2433"/>
                  </a:cubicBezTo>
                  <a:cubicBezTo>
                    <a:pt x="9163" y="2333"/>
                    <a:pt x="11665" y="2000"/>
                    <a:pt x="13299" y="532"/>
                  </a:cubicBezTo>
                  <a:cubicBezTo>
                    <a:pt x="13531" y="326"/>
                    <a:pt x="13326" y="1"/>
                    <a:pt x="130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11"/>
            <p:cNvSpPr/>
            <p:nvPr/>
          </p:nvSpPr>
          <p:spPr>
            <a:xfrm>
              <a:off x="455596" y="2167309"/>
              <a:ext cx="63929" cy="225011"/>
            </a:xfrm>
            <a:custGeom>
              <a:avLst/>
              <a:gdLst/>
              <a:ahLst/>
              <a:cxnLst/>
              <a:rect l="l" t="t" r="r" b="b"/>
              <a:pathLst>
                <a:path w="2134" h="7511" extrusionOk="0">
                  <a:moveTo>
                    <a:pt x="1691" y="0"/>
                  </a:moveTo>
                  <a:cubicBezTo>
                    <a:pt x="1598" y="0"/>
                    <a:pt x="1503" y="41"/>
                    <a:pt x="1435" y="138"/>
                  </a:cubicBezTo>
                  <a:cubicBezTo>
                    <a:pt x="101" y="2206"/>
                    <a:pt x="1" y="4842"/>
                    <a:pt x="1" y="7210"/>
                  </a:cubicBezTo>
                  <a:cubicBezTo>
                    <a:pt x="1" y="7410"/>
                    <a:pt x="159" y="7510"/>
                    <a:pt x="318" y="7510"/>
                  </a:cubicBezTo>
                  <a:cubicBezTo>
                    <a:pt x="476" y="7510"/>
                    <a:pt x="634" y="7410"/>
                    <a:pt x="634" y="7210"/>
                  </a:cubicBezTo>
                  <a:cubicBezTo>
                    <a:pt x="634" y="4942"/>
                    <a:pt x="701" y="2440"/>
                    <a:pt x="1969" y="472"/>
                  </a:cubicBezTo>
                  <a:cubicBezTo>
                    <a:pt x="2134" y="236"/>
                    <a:pt x="1915" y="0"/>
                    <a:pt x="16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11"/>
            <p:cNvSpPr/>
            <p:nvPr/>
          </p:nvSpPr>
          <p:spPr>
            <a:xfrm>
              <a:off x="729387" y="220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11"/>
            <p:cNvSpPr/>
            <p:nvPr/>
          </p:nvSpPr>
          <p:spPr>
            <a:xfrm>
              <a:off x="752363" y="225037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11"/>
            <p:cNvSpPr/>
            <p:nvPr/>
          </p:nvSpPr>
          <p:spPr>
            <a:xfrm>
              <a:off x="770366" y="2210415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11"/>
            <p:cNvSpPr/>
            <p:nvPr/>
          </p:nvSpPr>
          <p:spPr>
            <a:xfrm>
              <a:off x="611483" y="254615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11"/>
            <p:cNvSpPr/>
            <p:nvPr/>
          </p:nvSpPr>
          <p:spPr>
            <a:xfrm>
              <a:off x="647459" y="25251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11"/>
            <p:cNvSpPr/>
            <p:nvPr/>
          </p:nvSpPr>
          <p:spPr>
            <a:xfrm>
              <a:off x="687420" y="259312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11"/>
            <p:cNvSpPr/>
            <p:nvPr/>
          </p:nvSpPr>
          <p:spPr>
            <a:xfrm>
              <a:off x="448616" y="215844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11"/>
            <p:cNvSpPr/>
            <p:nvPr/>
          </p:nvSpPr>
          <p:spPr>
            <a:xfrm>
              <a:off x="506550" y="22054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11"/>
            <p:cNvSpPr/>
            <p:nvPr/>
          </p:nvSpPr>
          <p:spPr>
            <a:xfrm>
              <a:off x="149842" y="249918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11"/>
            <p:cNvSpPr/>
            <p:nvPr/>
          </p:nvSpPr>
          <p:spPr>
            <a:xfrm>
              <a:off x="149842" y="245922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11"/>
            <p:cNvSpPr/>
            <p:nvPr/>
          </p:nvSpPr>
          <p:spPr>
            <a:xfrm>
              <a:off x="68902" y="247818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8" name="Google Shape;1878;p11"/>
          <p:cNvGrpSpPr/>
          <p:nvPr/>
        </p:nvGrpSpPr>
        <p:grpSpPr>
          <a:xfrm rot="5400000" flipH="1">
            <a:off x="8808754" y="903604"/>
            <a:ext cx="117437" cy="105834"/>
            <a:chOff x="7737341" y="1046941"/>
            <a:chExt cx="161915" cy="145917"/>
          </a:xfrm>
        </p:grpSpPr>
        <p:sp>
          <p:nvSpPr>
            <p:cNvPr id="1879" name="Google Shape;1879;p11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11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11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2" name="Google Shape;1882;p11"/>
          <p:cNvGrpSpPr/>
          <p:nvPr/>
        </p:nvGrpSpPr>
        <p:grpSpPr>
          <a:xfrm rot="-8257188" flipH="1">
            <a:off x="7479248" y="4812752"/>
            <a:ext cx="872869" cy="391713"/>
            <a:chOff x="8502760" y="3542528"/>
            <a:chExt cx="711519" cy="319268"/>
          </a:xfrm>
        </p:grpSpPr>
        <p:sp>
          <p:nvSpPr>
            <p:cNvPr id="1883" name="Google Shape;1883;p11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11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11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11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11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11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11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11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11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2" name="Google Shape;1892;p11"/>
          <p:cNvSpPr txBox="1">
            <a:spLocks noGrp="1"/>
          </p:cNvSpPr>
          <p:nvPr>
            <p:ph type="title"/>
          </p:nvPr>
        </p:nvSpPr>
        <p:spPr>
          <a:xfrm>
            <a:off x="733947" y="1877714"/>
            <a:ext cx="1828500" cy="5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i="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3" name="Google Shape;1893;p11"/>
          <p:cNvSpPr txBox="1">
            <a:spLocks noGrp="1"/>
          </p:cNvSpPr>
          <p:nvPr>
            <p:ph type="subTitle" idx="1"/>
          </p:nvPr>
        </p:nvSpPr>
        <p:spPr>
          <a:xfrm>
            <a:off x="623539" y="2504551"/>
            <a:ext cx="3287400" cy="13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5" name="Google Shape;1895;p12"/>
          <p:cNvGrpSpPr/>
          <p:nvPr/>
        </p:nvGrpSpPr>
        <p:grpSpPr>
          <a:xfrm rot="-5400000" flipH="1">
            <a:off x="469170" y="-164267"/>
            <a:ext cx="255435" cy="662200"/>
            <a:chOff x="1823086" y="-208516"/>
            <a:chExt cx="433160" cy="1122944"/>
          </a:xfrm>
        </p:grpSpPr>
        <p:sp>
          <p:nvSpPr>
            <p:cNvPr id="1896" name="Google Shape;1896;p12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12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12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12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12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12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12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12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4" name="Google Shape;1904;p12"/>
          <p:cNvGrpSpPr/>
          <p:nvPr/>
        </p:nvGrpSpPr>
        <p:grpSpPr>
          <a:xfrm>
            <a:off x="202008" y="-176001"/>
            <a:ext cx="471978" cy="659725"/>
            <a:chOff x="1897495" y="-461400"/>
            <a:chExt cx="815443" cy="1139815"/>
          </a:xfrm>
        </p:grpSpPr>
        <p:sp>
          <p:nvSpPr>
            <p:cNvPr id="1905" name="Google Shape;1905;p12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12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12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12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12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12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12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12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12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12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12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12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12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12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12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12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12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12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12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12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12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12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7" name="Google Shape;1927;p12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8" name="Google Shape;1928;p12"/>
          <p:cNvSpPr txBox="1">
            <a:spLocks noGrp="1"/>
          </p:cNvSpPr>
          <p:nvPr>
            <p:ph type="body" idx="1"/>
          </p:nvPr>
        </p:nvSpPr>
        <p:spPr>
          <a:xfrm>
            <a:off x="939150" y="1142825"/>
            <a:ext cx="7455900" cy="36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arabicPeriod"/>
              <a:defRPr sz="1200"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alphaLcPeriod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romanLcPeriod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arabicPeriod"/>
              <a:defRPr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alphaLcPeriod"/>
              <a:defRPr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romanLcPeriod"/>
              <a:defRPr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179"/>
              </a:buClr>
              <a:buSzPts val="1200"/>
              <a:buFont typeface="Nunito"/>
              <a:buAutoNum type="arabicPeriod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4EA7"/>
              </a:buClr>
              <a:buSzPts val="1200"/>
              <a:buFont typeface="Inconsolata"/>
              <a:buAutoNum type="alphaLcPeriod"/>
              <a:defRPr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4EA7"/>
              </a:buClr>
              <a:buSzPts val="1200"/>
              <a:buFont typeface="Arial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929" name="Google Shape;1929;p12"/>
          <p:cNvGrpSpPr/>
          <p:nvPr/>
        </p:nvGrpSpPr>
        <p:grpSpPr>
          <a:xfrm>
            <a:off x="468253" y="629728"/>
            <a:ext cx="123670" cy="112229"/>
            <a:chOff x="737385" y="1492952"/>
            <a:chExt cx="161914" cy="146935"/>
          </a:xfrm>
        </p:grpSpPr>
        <p:sp>
          <p:nvSpPr>
            <p:cNvPr id="1930" name="Google Shape;1930;p12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12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12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3" name="Google Shape;1933;p12"/>
          <p:cNvSpPr/>
          <p:nvPr/>
        </p:nvSpPr>
        <p:spPr>
          <a:xfrm>
            <a:off x="4939899" y="-47200"/>
            <a:ext cx="4288460" cy="669714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4" name="Google Shape;1934;p12"/>
          <p:cNvGrpSpPr/>
          <p:nvPr/>
        </p:nvGrpSpPr>
        <p:grpSpPr>
          <a:xfrm>
            <a:off x="2" y="-201096"/>
            <a:ext cx="334905" cy="906426"/>
            <a:chOff x="904476" y="-243594"/>
            <a:chExt cx="438472" cy="1186732"/>
          </a:xfrm>
        </p:grpSpPr>
        <p:sp>
          <p:nvSpPr>
            <p:cNvPr id="1935" name="Google Shape;1935;p12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12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12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12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12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12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12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12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12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12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12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12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12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12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12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12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12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12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12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12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12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12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12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12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12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12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12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2" name="Google Shape;1962;p12"/>
          <p:cNvGrpSpPr/>
          <p:nvPr/>
        </p:nvGrpSpPr>
        <p:grpSpPr>
          <a:xfrm>
            <a:off x="8569241" y="4248248"/>
            <a:ext cx="380418" cy="1030440"/>
            <a:chOff x="7607455" y="4238363"/>
            <a:chExt cx="438018" cy="1186459"/>
          </a:xfrm>
        </p:grpSpPr>
        <p:sp>
          <p:nvSpPr>
            <p:cNvPr id="1963" name="Google Shape;1963;p12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12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12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12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12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12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12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12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12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12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12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12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12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12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12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12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12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12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12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12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12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12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12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12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7" name="Google Shape;1987;p12"/>
          <p:cNvGrpSpPr/>
          <p:nvPr/>
        </p:nvGrpSpPr>
        <p:grpSpPr>
          <a:xfrm flipH="1">
            <a:off x="93561" y="4452607"/>
            <a:ext cx="671388" cy="735384"/>
            <a:chOff x="2318158" y="4088320"/>
            <a:chExt cx="1256104" cy="1375836"/>
          </a:xfrm>
        </p:grpSpPr>
        <p:sp>
          <p:nvSpPr>
            <p:cNvPr id="1988" name="Google Shape;1988;p12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12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12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12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12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12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12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12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12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12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12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12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12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12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12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12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12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12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12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12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12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12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12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12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12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12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12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12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12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12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12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12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12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12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12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12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12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12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12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12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12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12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12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12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12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12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12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12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12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12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38" name="Google Shape;2038;p12"/>
          <p:cNvGrpSpPr/>
          <p:nvPr/>
        </p:nvGrpSpPr>
        <p:grpSpPr>
          <a:xfrm>
            <a:off x="5949062" y="113836"/>
            <a:ext cx="395341" cy="515392"/>
            <a:chOff x="3289399" y="3455662"/>
            <a:chExt cx="436503" cy="569242"/>
          </a:xfrm>
        </p:grpSpPr>
        <p:sp>
          <p:nvSpPr>
            <p:cNvPr id="2039" name="Google Shape;2039;p12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12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12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12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12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12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12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12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12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12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12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12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12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12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12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12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12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12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12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12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12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12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1" name="Google Shape;2061;p12"/>
          <p:cNvGrpSpPr/>
          <p:nvPr/>
        </p:nvGrpSpPr>
        <p:grpSpPr>
          <a:xfrm>
            <a:off x="8027249" y="-284967"/>
            <a:ext cx="1116750" cy="1145263"/>
            <a:chOff x="7973149" y="-201092"/>
            <a:chExt cx="1116750" cy="1145263"/>
          </a:xfrm>
        </p:grpSpPr>
        <p:sp>
          <p:nvSpPr>
            <p:cNvPr id="2062" name="Google Shape;2062;p12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12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12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12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12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12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12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12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12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12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12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12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12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12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12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12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12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12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12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12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12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12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12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12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12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12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12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12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12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12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12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12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12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12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12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12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12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12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12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12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12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12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12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12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12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12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12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12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12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12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12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12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12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12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12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12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12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12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12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12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12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3" name="Google Shape;2123;p12"/>
          <p:cNvGrpSpPr/>
          <p:nvPr/>
        </p:nvGrpSpPr>
        <p:grpSpPr>
          <a:xfrm rot="-5400000">
            <a:off x="6963891" y="93878"/>
            <a:ext cx="161915" cy="145917"/>
            <a:chOff x="7737341" y="1046941"/>
            <a:chExt cx="161915" cy="145917"/>
          </a:xfrm>
        </p:grpSpPr>
        <p:sp>
          <p:nvSpPr>
            <p:cNvPr id="2124" name="Google Shape;2124;p12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12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12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8" name="Google Shape;2128;p13"/>
          <p:cNvSpPr/>
          <p:nvPr/>
        </p:nvSpPr>
        <p:spPr>
          <a:xfrm rot="10800000">
            <a:off x="5202466" y="-103820"/>
            <a:ext cx="4071624" cy="682552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9" name="Google Shape;2129;p13"/>
          <p:cNvSpPr txBox="1">
            <a:spLocks noGrp="1"/>
          </p:cNvSpPr>
          <p:nvPr>
            <p:ph type="ctrTitle"/>
          </p:nvPr>
        </p:nvSpPr>
        <p:spPr>
          <a:xfrm>
            <a:off x="1596244" y="2795150"/>
            <a:ext cx="2818200" cy="3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0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30" name="Google Shape;2130;p13"/>
          <p:cNvSpPr txBox="1">
            <a:spLocks noGrp="1"/>
          </p:cNvSpPr>
          <p:nvPr>
            <p:ph type="subTitle" idx="1"/>
          </p:nvPr>
        </p:nvSpPr>
        <p:spPr>
          <a:xfrm>
            <a:off x="1822594" y="3113825"/>
            <a:ext cx="2365500" cy="7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131" name="Google Shape;2131;p13"/>
          <p:cNvSpPr txBox="1">
            <a:spLocks noGrp="1"/>
          </p:cNvSpPr>
          <p:nvPr>
            <p:ph type="ctrTitle" idx="2"/>
          </p:nvPr>
        </p:nvSpPr>
        <p:spPr>
          <a:xfrm>
            <a:off x="4729556" y="2795150"/>
            <a:ext cx="2818200" cy="3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0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32" name="Google Shape;2132;p13"/>
          <p:cNvSpPr txBox="1">
            <a:spLocks noGrp="1"/>
          </p:cNvSpPr>
          <p:nvPr>
            <p:ph type="subTitle" idx="3"/>
          </p:nvPr>
        </p:nvSpPr>
        <p:spPr>
          <a:xfrm>
            <a:off x="4955906" y="3113825"/>
            <a:ext cx="2365500" cy="7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Catamaran"/>
                <a:ea typeface="Catamaran"/>
                <a:cs typeface="Catamaran"/>
                <a:sym typeface="Catamara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133" name="Google Shape;2133;p13"/>
          <p:cNvSpPr txBox="1">
            <a:spLocks noGrp="1"/>
          </p:cNvSpPr>
          <p:nvPr>
            <p:ph type="title" idx="4"/>
          </p:nvPr>
        </p:nvSpPr>
        <p:spPr>
          <a:xfrm>
            <a:off x="927975" y="521625"/>
            <a:ext cx="55095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134" name="Google Shape;2134;p13"/>
          <p:cNvGrpSpPr/>
          <p:nvPr/>
        </p:nvGrpSpPr>
        <p:grpSpPr>
          <a:xfrm rot="5400000">
            <a:off x="8671069" y="4133683"/>
            <a:ext cx="585438" cy="262693"/>
            <a:chOff x="8502760" y="3542528"/>
            <a:chExt cx="711519" cy="319268"/>
          </a:xfrm>
        </p:grpSpPr>
        <p:sp>
          <p:nvSpPr>
            <p:cNvPr id="2135" name="Google Shape;2135;p13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13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13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13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13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13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13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" name="Google Shape;2142;p13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13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4" name="Google Shape;2144;p13"/>
          <p:cNvSpPr/>
          <p:nvPr/>
        </p:nvSpPr>
        <p:spPr>
          <a:xfrm>
            <a:off x="5641740" y="4752388"/>
            <a:ext cx="3517727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5" name="Google Shape;2145;p13"/>
          <p:cNvSpPr/>
          <p:nvPr/>
        </p:nvSpPr>
        <p:spPr>
          <a:xfrm rot="-5400000">
            <a:off x="-1146619" y="981999"/>
            <a:ext cx="2707986" cy="61220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6" name="Google Shape;2146;p13"/>
          <p:cNvGrpSpPr/>
          <p:nvPr/>
        </p:nvGrpSpPr>
        <p:grpSpPr>
          <a:xfrm rot="-8956076">
            <a:off x="-267248" y="144558"/>
            <a:ext cx="439073" cy="1138273"/>
            <a:chOff x="1823086" y="-208516"/>
            <a:chExt cx="433160" cy="1122944"/>
          </a:xfrm>
        </p:grpSpPr>
        <p:sp>
          <p:nvSpPr>
            <p:cNvPr id="2147" name="Google Shape;2147;p13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13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13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" name="Google Shape;2150;p13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" name="Google Shape;2151;p13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13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13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13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5" name="Google Shape;2155;p13"/>
          <p:cNvGrpSpPr/>
          <p:nvPr/>
        </p:nvGrpSpPr>
        <p:grpSpPr>
          <a:xfrm rot="-8956076">
            <a:off x="-35410" y="287396"/>
            <a:ext cx="444458" cy="1202932"/>
            <a:chOff x="904476" y="-243594"/>
            <a:chExt cx="438472" cy="1186732"/>
          </a:xfrm>
        </p:grpSpPr>
        <p:sp>
          <p:nvSpPr>
            <p:cNvPr id="2156" name="Google Shape;2156;p13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13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13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13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13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13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13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13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13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13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13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13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13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13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13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13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13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13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13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13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13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13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13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13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13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13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13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3" name="Google Shape;2183;p13"/>
          <p:cNvGrpSpPr/>
          <p:nvPr/>
        </p:nvGrpSpPr>
        <p:grpSpPr>
          <a:xfrm>
            <a:off x="8281479" y="4529220"/>
            <a:ext cx="876802" cy="561032"/>
            <a:chOff x="7750342" y="3926048"/>
            <a:chExt cx="1406709" cy="900099"/>
          </a:xfrm>
        </p:grpSpPr>
        <p:sp>
          <p:nvSpPr>
            <p:cNvPr id="2184" name="Google Shape;2184;p13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13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13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13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13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13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13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13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2" name="Google Shape;2192;p13"/>
          <p:cNvGrpSpPr/>
          <p:nvPr/>
        </p:nvGrpSpPr>
        <p:grpSpPr>
          <a:xfrm>
            <a:off x="8662288" y="4231517"/>
            <a:ext cx="772370" cy="775894"/>
            <a:chOff x="8276926" y="3750868"/>
            <a:chExt cx="1239162" cy="1244815"/>
          </a:xfrm>
        </p:grpSpPr>
        <p:sp>
          <p:nvSpPr>
            <p:cNvPr id="2193" name="Google Shape;2193;p13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13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13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13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13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13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13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13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13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13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13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13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13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13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13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13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13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13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13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13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13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13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13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13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13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13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13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0" name="Google Shape;2220;p13"/>
          <p:cNvGrpSpPr/>
          <p:nvPr/>
        </p:nvGrpSpPr>
        <p:grpSpPr>
          <a:xfrm>
            <a:off x="8616189" y="4684966"/>
            <a:ext cx="561570" cy="543421"/>
            <a:chOff x="8202967" y="4478366"/>
            <a:chExt cx="900963" cy="871845"/>
          </a:xfrm>
        </p:grpSpPr>
        <p:sp>
          <p:nvSpPr>
            <p:cNvPr id="2221" name="Google Shape;2221;p13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13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13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13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13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13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13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13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13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13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13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13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13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13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13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13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13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13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13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0" name="Google Shape;2240;p13"/>
          <p:cNvGrpSpPr/>
          <p:nvPr/>
        </p:nvGrpSpPr>
        <p:grpSpPr>
          <a:xfrm rot="-5400000">
            <a:off x="8320410" y="4607546"/>
            <a:ext cx="273016" cy="739520"/>
            <a:chOff x="7607455" y="4238363"/>
            <a:chExt cx="438018" cy="1186459"/>
          </a:xfrm>
        </p:grpSpPr>
        <p:sp>
          <p:nvSpPr>
            <p:cNvPr id="2241" name="Google Shape;2241;p13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13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13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13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13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13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13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13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13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13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13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13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13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13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13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13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13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13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13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13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13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13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13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13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5" name="Google Shape;2265;p13"/>
          <p:cNvGrpSpPr/>
          <p:nvPr/>
        </p:nvGrpSpPr>
        <p:grpSpPr>
          <a:xfrm>
            <a:off x="6440464" y="328755"/>
            <a:ext cx="908082" cy="545020"/>
            <a:chOff x="8365864" y="2993835"/>
            <a:chExt cx="933472" cy="547264"/>
          </a:xfrm>
        </p:grpSpPr>
        <p:sp>
          <p:nvSpPr>
            <p:cNvPr id="2266" name="Google Shape;2266;p13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13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13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13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13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13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13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3" name="Google Shape;2273;p13"/>
          <p:cNvGrpSpPr/>
          <p:nvPr/>
        </p:nvGrpSpPr>
        <p:grpSpPr>
          <a:xfrm rot="-1533232">
            <a:off x="7387918" y="-187252"/>
            <a:ext cx="1147253" cy="849403"/>
            <a:chOff x="8118223" y="2202382"/>
            <a:chExt cx="1151951" cy="873157"/>
          </a:xfrm>
        </p:grpSpPr>
        <p:sp>
          <p:nvSpPr>
            <p:cNvPr id="2274" name="Google Shape;2274;p13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13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13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13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13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13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13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13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13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13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13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13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13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13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13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13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13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13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13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13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4" name="Google Shape;2294;p13"/>
          <p:cNvGrpSpPr/>
          <p:nvPr/>
        </p:nvGrpSpPr>
        <p:grpSpPr>
          <a:xfrm>
            <a:off x="-212567" y="3972291"/>
            <a:ext cx="1146207" cy="1063802"/>
            <a:chOff x="-181020" y="4253777"/>
            <a:chExt cx="1117161" cy="1087510"/>
          </a:xfrm>
        </p:grpSpPr>
        <p:sp>
          <p:nvSpPr>
            <p:cNvPr id="2295" name="Google Shape;2295;p13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13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13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13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13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13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13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13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13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13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13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13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13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13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9" name="Google Shape;2309;p13"/>
          <p:cNvGrpSpPr/>
          <p:nvPr/>
        </p:nvGrpSpPr>
        <p:grpSpPr>
          <a:xfrm>
            <a:off x="-199238" y="3699426"/>
            <a:ext cx="906954" cy="1160207"/>
            <a:chOff x="-168050" y="4195214"/>
            <a:chExt cx="719519" cy="965231"/>
          </a:xfrm>
        </p:grpSpPr>
        <p:sp>
          <p:nvSpPr>
            <p:cNvPr id="2310" name="Google Shape;2310;p13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13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13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13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13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13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13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13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13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13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13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13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13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13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13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13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13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13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13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13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13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13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13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13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13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13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13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13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13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13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13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13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13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13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13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13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13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13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13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13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13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13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13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13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13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13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13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7" name="Google Shape;2357;p13"/>
          <p:cNvGrpSpPr/>
          <p:nvPr/>
        </p:nvGrpSpPr>
        <p:grpSpPr>
          <a:xfrm rot="5400000">
            <a:off x="8282441" y="44201"/>
            <a:ext cx="1112171" cy="1114112"/>
            <a:chOff x="7973149" y="-201092"/>
            <a:chExt cx="1116750" cy="1145263"/>
          </a:xfrm>
        </p:grpSpPr>
        <p:sp>
          <p:nvSpPr>
            <p:cNvPr id="2358" name="Google Shape;2358;p13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13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13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13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13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13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13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13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13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13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13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13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13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13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13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13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13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13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13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13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13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13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13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13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13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13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13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13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13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13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13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13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13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13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13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13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13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13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13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13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13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13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13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13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13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13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13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13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13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13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13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13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13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13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13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13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13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13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13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13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13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9" name="Google Shape;2419;p13"/>
          <p:cNvGrpSpPr/>
          <p:nvPr/>
        </p:nvGrpSpPr>
        <p:grpSpPr>
          <a:xfrm rot="5400000">
            <a:off x="295700" y="4213030"/>
            <a:ext cx="428469" cy="1217307"/>
            <a:chOff x="7607455" y="4238363"/>
            <a:chExt cx="438018" cy="1186459"/>
          </a:xfrm>
        </p:grpSpPr>
        <p:sp>
          <p:nvSpPr>
            <p:cNvPr id="2420" name="Google Shape;2420;p13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13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13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13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13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13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13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13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13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13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13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13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13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13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13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13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13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13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13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13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13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13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13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13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5" name="Google Shape;2445;p14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46" name="Google Shape;2446;p14"/>
          <p:cNvGrpSpPr/>
          <p:nvPr/>
        </p:nvGrpSpPr>
        <p:grpSpPr>
          <a:xfrm rot="-5400000" flipH="1">
            <a:off x="-176341" y="4297984"/>
            <a:ext cx="461349" cy="207013"/>
            <a:chOff x="8502760" y="3542528"/>
            <a:chExt cx="711519" cy="319268"/>
          </a:xfrm>
        </p:grpSpPr>
        <p:sp>
          <p:nvSpPr>
            <p:cNvPr id="2447" name="Google Shape;2447;p14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14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14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14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14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14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14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14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14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6" name="Google Shape;2456;p14"/>
          <p:cNvSpPr/>
          <p:nvPr/>
        </p:nvSpPr>
        <p:spPr>
          <a:xfrm flipH="1">
            <a:off x="-99978" y="4785421"/>
            <a:ext cx="2772180" cy="375100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" name="Google Shape;2457;p14"/>
          <p:cNvSpPr/>
          <p:nvPr/>
        </p:nvSpPr>
        <p:spPr>
          <a:xfrm flipH="1">
            <a:off x="5395945" y="-15075"/>
            <a:ext cx="3942005" cy="428256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8" name="Google Shape;2458;p14"/>
          <p:cNvGrpSpPr/>
          <p:nvPr/>
        </p:nvGrpSpPr>
        <p:grpSpPr>
          <a:xfrm rot="5400000" flipH="1">
            <a:off x="8611250" y="-289703"/>
            <a:ext cx="439051" cy="1138216"/>
            <a:chOff x="1823086" y="-208516"/>
            <a:chExt cx="433160" cy="1122944"/>
          </a:xfrm>
        </p:grpSpPr>
        <p:sp>
          <p:nvSpPr>
            <p:cNvPr id="2459" name="Google Shape;2459;p14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14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14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14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14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14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14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14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7" name="Google Shape;2467;p14"/>
          <p:cNvGrpSpPr/>
          <p:nvPr/>
        </p:nvGrpSpPr>
        <p:grpSpPr>
          <a:xfrm rot="5400000" flipH="1">
            <a:off x="8446719" y="-121413"/>
            <a:ext cx="444435" cy="1202872"/>
            <a:chOff x="904476" y="-243594"/>
            <a:chExt cx="438472" cy="1186732"/>
          </a:xfrm>
        </p:grpSpPr>
        <p:sp>
          <p:nvSpPr>
            <p:cNvPr id="2468" name="Google Shape;2468;p14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14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14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14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14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14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14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14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14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14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14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14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14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14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14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14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14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14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14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14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14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14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14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14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14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14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14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5" name="Google Shape;2495;p14"/>
          <p:cNvGrpSpPr/>
          <p:nvPr/>
        </p:nvGrpSpPr>
        <p:grpSpPr>
          <a:xfrm flipH="1">
            <a:off x="-96294" y="4514105"/>
            <a:ext cx="690975" cy="442129"/>
            <a:chOff x="7750342" y="3926048"/>
            <a:chExt cx="1406709" cy="900099"/>
          </a:xfrm>
        </p:grpSpPr>
        <p:sp>
          <p:nvSpPr>
            <p:cNvPr id="2496" name="Google Shape;2496;p14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14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14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14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14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14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14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14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4" name="Google Shape;2504;p14"/>
          <p:cNvGrpSpPr/>
          <p:nvPr/>
        </p:nvGrpSpPr>
        <p:grpSpPr>
          <a:xfrm flipH="1">
            <a:off x="-316921" y="4375054"/>
            <a:ext cx="608676" cy="611454"/>
            <a:chOff x="8276926" y="3750868"/>
            <a:chExt cx="1239162" cy="1244815"/>
          </a:xfrm>
        </p:grpSpPr>
        <p:sp>
          <p:nvSpPr>
            <p:cNvPr id="2505" name="Google Shape;2505;p14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14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14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14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14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14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14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14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14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14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14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14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14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14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14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14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14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14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14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14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14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14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14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14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14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14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14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2" name="Google Shape;2532;p14"/>
          <p:cNvGrpSpPr/>
          <p:nvPr/>
        </p:nvGrpSpPr>
        <p:grpSpPr>
          <a:xfrm flipH="1">
            <a:off x="-114468" y="4732401"/>
            <a:ext cx="442553" cy="428250"/>
            <a:chOff x="8202967" y="4478366"/>
            <a:chExt cx="900963" cy="871845"/>
          </a:xfrm>
        </p:grpSpPr>
        <p:sp>
          <p:nvSpPr>
            <p:cNvPr id="2533" name="Google Shape;2533;p14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14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14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14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14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14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14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14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14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14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14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14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14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14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14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14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14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14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14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2" name="Google Shape;2552;p14"/>
          <p:cNvGrpSpPr/>
          <p:nvPr/>
        </p:nvGrpSpPr>
        <p:grpSpPr>
          <a:xfrm rot="5400000" flipH="1">
            <a:off x="413630" y="4744528"/>
            <a:ext cx="215154" cy="582789"/>
            <a:chOff x="7607455" y="4238363"/>
            <a:chExt cx="438018" cy="1186459"/>
          </a:xfrm>
        </p:grpSpPr>
        <p:sp>
          <p:nvSpPr>
            <p:cNvPr id="2553" name="Google Shape;2553;p14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14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14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14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14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14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14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14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14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14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14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14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14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14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14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14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14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14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14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14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14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14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14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14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7" name="Google Shape;2577;p14"/>
          <p:cNvGrpSpPr/>
          <p:nvPr/>
        </p:nvGrpSpPr>
        <p:grpSpPr>
          <a:xfrm rot="5400000" flipH="1">
            <a:off x="-67436" y="1312833"/>
            <a:ext cx="633267" cy="380075"/>
            <a:chOff x="8365864" y="2993835"/>
            <a:chExt cx="933472" cy="547264"/>
          </a:xfrm>
        </p:grpSpPr>
        <p:sp>
          <p:nvSpPr>
            <p:cNvPr id="2578" name="Google Shape;2578;p14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14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14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14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14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14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14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5" name="Google Shape;2585;p14"/>
          <p:cNvGrpSpPr/>
          <p:nvPr/>
        </p:nvGrpSpPr>
        <p:grpSpPr>
          <a:xfrm flipH="1">
            <a:off x="-185563" y="501899"/>
            <a:ext cx="800030" cy="592350"/>
            <a:chOff x="8118223" y="2202382"/>
            <a:chExt cx="1151951" cy="873157"/>
          </a:xfrm>
        </p:grpSpPr>
        <p:sp>
          <p:nvSpPr>
            <p:cNvPr id="2586" name="Google Shape;2586;p14"/>
            <p:cNvSpPr/>
            <p:nvPr/>
          </p:nvSpPr>
          <p:spPr>
            <a:xfrm>
              <a:off x="8162018" y="23699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34" y="0"/>
                    <a:pt x="0" y="1768"/>
                    <a:pt x="1134" y="1768"/>
                  </a:cubicBezTo>
                  <a:cubicBezTo>
                    <a:pt x="2269" y="1768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14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14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14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14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14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14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14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14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14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14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14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14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14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14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14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14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14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14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14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14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7" name="Google Shape;2607;p14"/>
          <p:cNvGrpSpPr/>
          <p:nvPr/>
        </p:nvGrpSpPr>
        <p:grpSpPr>
          <a:xfrm rot="970126" flipH="1">
            <a:off x="8414239" y="3772767"/>
            <a:ext cx="980086" cy="909572"/>
            <a:chOff x="-181020" y="4253777"/>
            <a:chExt cx="1117161" cy="1087510"/>
          </a:xfrm>
        </p:grpSpPr>
        <p:sp>
          <p:nvSpPr>
            <p:cNvPr id="2608" name="Google Shape;2608;p14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14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14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14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14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14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14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14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14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14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14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14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14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14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2" name="Google Shape;2622;p14"/>
          <p:cNvGrpSpPr/>
          <p:nvPr/>
        </p:nvGrpSpPr>
        <p:grpSpPr>
          <a:xfrm rot="475448" flipH="1">
            <a:off x="8399227" y="4239117"/>
            <a:ext cx="775564" cy="992078"/>
            <a:chOff x="-168050" y="4195214"/>
            <a:chExt cx="719519" cy="965231"/>
          </a:xfrm>
        </p:grpSpPr>
        <p:sp>
          <p:nvSpPr>
            <p:cNvPr id="2623" name="Google Shape;2623;p14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14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14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14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14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14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14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14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14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14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14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14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14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14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14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14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14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14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14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14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14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14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14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14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14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14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14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14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14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14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14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14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14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14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14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14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14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14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14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14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14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14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14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14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14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14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14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0" name="Google Shape;2670;p14"/>
          <p:cNvGrpSpPr/>
          <p:nvPr/>
        </p:nvGrpSpPr>
        <p:grpSpPr>
          <a:xfrm flipH="1">
            <a:off x="-138601" y="-156827"/>
            <a:ext cx="775583" cy="776946"/>
            <a:chOff x="7973149" y="-201092"/>
            <a:chExt cx="1116750" cy="1145263"/>
          </a:xfrm>
        </p:grpSpPr>
        <p:sp>
          <p:nvSpPr>
            <p:cNvPr id="2671" name="Google Shape;2671;p14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14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14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14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14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14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14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14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14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14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14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14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14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14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14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14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14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14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14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14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14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14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14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14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14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14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14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14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14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14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14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14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14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14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14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14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14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14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14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14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14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14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14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14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14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14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14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14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14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14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14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14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14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14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14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14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14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14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14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14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14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2" name="Google Shape;2732;p14"/>
          <p:cNvGrpSpPr/>
          <p:nvPr/>
        </p:nvGrpSpPr>
        <p:grpSpPr>
          <a:xfrm rot="-958644" flipH="1">
            <a:off x="8838391" y="3315009"/>
            <a:ext cx="366317" cy="1040956"/>
            <a:chOff x="7607455" y="4238363"/>
            <a:chExt cx="438018" cy="1186459"/>
          </a:xfrm>
        </p:grpSpPr>
        <p:sp>
          <p:nvSpPr>
            <p:cNvPr id="2733" name="Google Shape;2733;p14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14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14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14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14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14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14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14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14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14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14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14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14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14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14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14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14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14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14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14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14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14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14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6" name="Google Shape;2756;p14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8" name="Google Shape;2758;p15"/>
          <p:cNvSpPr/>
          <p:nvPr/>
        </p:nvSpPr>
        <p:spPr>
          <a:xfrm>
            <a:off x="5254450" y="4574300"/>
            <a:ext cx="3947285" cy="616031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9" name="Google Shape;2759;p15"/>
          <p:cNvSpPr txBox="1">
            <a:spLocks noGrp="1"/>
          </p:cNvSpPr>
          <p:nvPr>
            <p:ph type="title"/>
          </p:nvPr>
        </p:nvSpPr>
        <p:spPr>
          <a:xfrm>
            <a:off x="4909626" y="1715425"/>
            <a:ext cx="2808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60" name="Google Shape;2760;p15"/>
          <p:cNvSpPr txBox="1">
            <a:spLocks noGrp="1"/>
          </p:cNvSpPr>
          <p:nvPr>
            <p:ph type="body" idx="1"/>
          </p:nvPr>
        </p:nvSpPr>
        <p:spPr>
          <a:xfrm>
            <a:off x="4733526" y="2260825"/>
            <a:ext cx="29841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61" name="Google Shape;2761;p15"/>
          <p:cNvSpPr/>
          <p:nvPr/>
        </p:nvSpPr>
        <p:spPr>
          <a:xfrm flipH="1">
            <a:off x="-202478" y="-89483"/>
            <a:ext cx="3377637" cy="527437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62" name="Google Shape;2762;p15"/>
          <p:cNvGrpSpPr/>
          <p:nvPr/>
        </p:nvGrpSpPr>
        <p:grpSpPr>
          <a:xfrm flipH="1">
            <a:off x="8020143" y="-169147"/>
            <a:ext cx="1074148" cy="686771"/>
            <a:chOff x="-206267" y="355694"/>
            <a:chExt cx="1406322" cy="899150"/>
          </a:xfrm>
        </p:grpSpPr>
        <p:sp>
          <p:nvSpPr>
            <p:cNvPr id="2763" name="Google Shape;2763;p15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15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15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15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15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15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15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15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1" name="Google Shape;2771;p15"/>
          <p:cNvGrpSpPr/>
          <p:nvPr/>
        </p:nvGrpSpPr>
        <p:grpSpPr>
          <a:xfrm>
            <a:off x="7912721" y="3872132"/>
            <a:ext cx="1289014" cy="1411883"/>
            <a:chOff x="2318158" y="4088320"/>
            <a:chExt cx="1256104" cy="1375836"/>
          </a:xfrm>
        </p:grpSpPr>
        <p:sp>
          <p:nvSpPr>
            <p:cNvPr id="2772" name="Google Shape;2772;p15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15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15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15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15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15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15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15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15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15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15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15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15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15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15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15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15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15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15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15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15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15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15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15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15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15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15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15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15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15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15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15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15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15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15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15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15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15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15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15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15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15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15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15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15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15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15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15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15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15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22" name="Google Shape;2822;p15"/>
          <p:cNvGrpSpPr/>
          <p:nvPr/>
        </p:nvGrpSpPr>
        <p:grpSpPr>
          <a:xfrm flipH="1">
            <a:off x="-202417" y="4635447"/>
            <a:ext cx="872891" cy="391710"/>
            <a:chOff x="8502760" y="3542528"/>
            <a:chExt cx="711519" cy="319268"/>
          </a:xfrm>
        </p:grpSpPr>
        <p:sp>
          <p:nvSpPr>
            <p:cNvPr id="2823" name="Google Shape;2823;p15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15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15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15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15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15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15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15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15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2" name="Google Shape;2832;p15"/>
          <p:cNvGrpSpPr/>
          <p:nvPr/>
        </p:nvGrpSpPr>
        <p:grpSpPr>
          <a:xfrm flipH="1">
            <a:off x="-139511" y="-76389"/>
            <a:ext cx="809979" cy="830659"/>
            <a:chOff x="7973149" y="-201092"/>
            <a:chExt cx="1116750" cy="1145263"/>
          </a:xfrm>
        </p:grpSpPr>
        <p:sp>
          <p:nvSpPr>
            <p:cNvPr id="2833" name="Google Shape;2833;p15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15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15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15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15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15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15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15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15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15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15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15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15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15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15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15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15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15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15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15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15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15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15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15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15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15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15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15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15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15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15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15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15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15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15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15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15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15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15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15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15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15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15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15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15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15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15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15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15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15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15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15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15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15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15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15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15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15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15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15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15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94" name="Google Shape;2894;p15"/>
          <p:cNvGrpSpPr/>
          <p:nvPr/>
        </p:nvGrpSpPr>
        <p:grpSpPr>
          <a:xfrm rot="5400000" flipH="1">
            <a:off x="1322566" y="12629"/>
            <a:ext cx="117437" cy="105834"/>
            <a:chOff x="7737341" y="1046941"/>
            <a:chExt cx="161915" cy="145917"/>
          </a:xfrm>
        </p:grpSpPr>
        <p:sp>
          <p:nvSpPr>
            <p:cNvPr id="2895" name="Google Shape;2895;p15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15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15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98" name="Google Shape;2898;p15"/>
          <p:cNvSpPr txBox="1">
            <a:spLocks noGrp="1"/>
          </p:cNvSpPr>
          <p:nvPr>
            <p:ph type="subTitle" idx="2"/>
          </p:nvPr>
        </p:nvSpPr>
        <p:spPr>
          <a:xfrm>
            <a:off x="1842859" y="3507624"/>
            <a:ext cx="20271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grpSp>
        <p:nvGrpSpPr>
          <p:cNvPr id="2899" name="Google Shape;2899;p15"/>
          <p:cNvGrpSpPr/>
          <p:nvPr/>
        </p:nvGrpSpPr>
        <p:grpSpPr>
          <a:xfrm>
            <a:off x="171263" y="-169132"/>
            <a:ext cx="687043" cy="689217"/>
            <a:chOff x="-566600" y="186057"/>
            <a:chExt cx="1240151" cy="1244074"/>
          </a:xfrm>
        </p:grpSpPr>
        <p:sp>
          <p:nvSpPr>
            <p:cNvPr id="2900" name="Google Shape;2900;p15"/>
            <p:cNvSpPr/>
            <p:nvPr/>
          </p:nvSpPr>
          <p:spPr>
            <a:xfrm>
              <a:off x="-566600" y="204000"/>
              <a:ext cx="1240151" cy="1226131"/>
            </a:xfrm>
            <a:custGeom>
              <a:avLst/>
              <a:gdLst/>
              <a:ahLst/>
              <a:cxnLst/>
              <a:rect l="l" t="t" r="r" b="b"/>
              <a:pathLst>
                <a:path w="41397" h="40929" extrusionOk="0">
                  <a:moveTo>
                    <a:pt x="7689" y="1"/>
                  </a:moveTo>
                  <a:cubicBezTo>
                    <a:pt x="7309" y="1"/>
                    <a:pt x="6925" y="11"/>
                    <a:pt x="6538" y="32"/>
                  </a:cubicBezTo>
                  <a:cubicBezTo>
                    <a:pt x="0" y="25317"/>
                    <a:pt x="37661" y="39661"/>
                    <a:pt x="41397" y="40928"/>
                  </a:cubicBezTo>
                  <a:lnTo>
                    <a:pt x="41397" y="40928"/>
                  </a:lnTo>
                  <a:cubicBezTo>
                    <a:pt x="40084" y="36336"/>
                    <a:pt x="30191" y="1"/>
                    <a:pt x="76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15"/>
            <p:cNvSpPr/>
            <p:nvPr/>
          </p:nvSpPr>
          <p:spPr>
            <a:xfrm>
              <a:off x="-400378" y="186057"/>
              <a:ext cx="958430" cy="1103125"/>
            </a:xfrm>
            <a:custGeom>
              <a:avLst/>
              <a:gdLst/>
              <a:ahLst/>
              <a:cxnLst/>
              <a:rect l="l" t="t" r="r" b="b"/>
              <a:pathLst>
                <a:path w="31993" h="36823" extrusionOk="0">
                  <a:moveTo>
                    <a:pt x="506" y="1"/>
                  </a:moveTo>
                  <a:cubicBezTo>
                    <a:pt x="248" y="1"/>
                    <a:pt x="0" y="194"/>
                    <a:pt x="122" y="498"/>
                  </a:cubicBezTo>
                  <a:cubicBezTo>
                    <a:pt x="1056" y="2733"/>
                    <a:pt x="3324" y="4134"/>
                    <a:pt x="5126" y="5668"/>
                  </a:cubicBezTo>
                  <a:cubicBezTo>
                    <a:pt x="7394" y="7603"/>
                    <a:pt x="9062" y="10205"/>
                    <a:pt x="10863" y="12573"/>
                  </a:cubicBezTo>
                  <a:cubicBezTo>
                    <a:pt x="14899" y="17877"/>
                    <a:pt x="19069" y="23147"/>
                    <a:pt x="23439" y="28184"/>
                  </a:cubicBezTo>
                  <a:cubicBezTo>
                    <a:pt x="25940" y="31086"/>
                    <a:pt x="28476" y="33922"/>
                    <a:pt x="31111" y="36690"/>
                  </a:cubicBezTo>
                  <a:cubicBezTo>
                    <a:pt x="31197" y="36784"/>
                    <a:pt x="31295" y="36823"/>
                    <a:pt x="31391" y="36823"/>
                  </a:cubicBezTo>
                  <a:cubicBezTo>
                    <a:pt x="31706" y="36823"/>
                    <a:pt x="31992" y="36405"/>
                    <a:pt x="31711" y="36123"/>
                  </a:cubicBezTo>
                  <a:cubicBezTo>
                    <a:pt x="27108" y="31287"/>
                    <a:pt x="22772" y="26216"/>
                    <a:pt x="18569" y="21046"/>
                  </a:cubicBezTo>
                  <a:cubicBezTo>
                    <a:pt x="16467" y="18444"/>
                    <a:pt x="14399" y="15809"/>
                    <a:pt x="12364" y="13140"/>
                  </a:cubicBezTo>
                  <a:cubicBezTo>
                    <a:pt x="11430" y="11939"/>
                    <a:pt x="10529" y="10739"/>
                    <a:pt x="9595" y="9504"/>
                  </a:cubicBezTo>
                  <a:cubicBezTo>
                    <a:pt x="8695" y="8303"/>
                    <a:pt x="7761" y="7036"/>
                    <a:pt x="6693" y="5968"/>
                  </a:cubicBezTo>
                  <a:cubicBezTo>
                    <a:pt x="5726" y="5001"/>
                    <a:pt x="4592" y="4167"/>
                    <a:pt x="3558" y="3300"/>
                  </a:cubicBezTo>
                  <a:cubicBezTo>
                    <a:pt x="2557" y="2466"/>
                    <a:pt x="1456" y="1499"/>
                    <a:pt x="923" y="264"/>
                  </a:cubicBezTo>
                  <a:cubicBezTo>
                    <a:pt x="844" y="81"/>
                    <a:pt x="673" y="1"/>
                    <a:pt x="50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15"/>
            <p:cNvSpPr/>
            <p:nvPr/>
          </p:nvSpPr>
          <p:spPr>
            <a:xfrm>
              <a:off x="359679" y="1074115"/>
              <a:ext cx="149698" cy="162190"/>
            </a:xfrm>
            <a:custGeom>
              <a:avLst/>
              <a:gdLst/>
              <a:ahLst/>
              <a:cxnLst/>
              <a:rect l="l" t="t" r="r" b="b"/>
              <a:pathLst>
                <a:path w="4997" h="5414" extrusionOk="0">
                  <a:moveTo>
                    <a:pt x="2262" y="0"/>
                  </a:moveTo>
                  <a:cubicBezTo>
                    <a:pt x="1613" y="0"/>
                    <a:pt x="963" y="65"/>
                    <a:pt x="334" y="173"/>
                  </a:cubicBezTo>
                  <a:cubicBezTo>
                    <a:pt x="100" y="206"/>
                    <a:pt x="0" y="473"/>
                    <a:pt x="34" y="673"/>
                  </a:cubicBezTo>
                  <a:cubicBezTo>
                    <a:pt x="267" y="2108"/>
                    <a:pt x="367" y="3575"/>
                    <a:pt x="267" y="5010"/>
                  </a:cubicBezTo>
                  <a:cubicBezTo>
                    <a:pt x="234" y="5243"/>
                    <a:pt x="467" y="5410"/>
                    <a:pt x="668" y="5410"/>
                  </a:cubicBezTo>
                  <a:cubicBezTo>
                    <a:pt x="687" y="5412"/>
                    <a:pt x="706" y="5414"/>
                    <a:pt x="724" y="5414"/>
                  </a:cubicBezTo>
                  <a:cubicBezTo>
                    <a:pt x="954" y="5414"/>
                    <a:pt x="1070" y="5226"/>
                    <a:pt x="1101" y="5010"/>
                  </a:cubicBezTo>
                  <a:cubicBezTo>
                    <a:pt x="1191" y="3658"/>
                    <a:pt x="1119" y="2279"/>
                    <a:pt x="909" y="922"/>
                  </a:cubicBezTo>
                  <a:lnTo>
                    <a:pt x="909" y="922"/>
                  </a:lnTo>
                  <a:cubicBezTo>
                    <a:pt x="1351" y="861"/>
                    <a:pt x="1807" y="826"/>
                    <a:pt x="2265" y="826"/>
                  </a:cubicBezTo>
                  <a:cubicBezTo>
                    <a:pt x="2955" y="826"/>
                    <a:pt x="3649" y="907"/>
                    <a:pt x="4303" y="1107"/>
                  </a:cubicBezTo>
                  <a:cubicBezTo>
                    <a:pt x="4342" y="1117"/>
                    <a:pt x="4378" y="1122"/>
                    <a:pt x="4413" y="1122"/>
                  </a:cubicBezTo>
                  <a:cubicBezTo>
                    <a:pt x="4835" y="1122"/>
                    <a:pt x="4997" y="429"/>
                    <a:pt x="4504" y="306"/>
                  </a:cubicBezTo>
                  <a:cubicBezTo>
                    <a:pt x="3783" y="90"/>
                    <a:pt x="3023" y="0"/>
                    <a:pt x="2262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15"/>
            <p:cNvSpPr/>
            <p:nvPr/>
          </p:nvSpPr>
          <p:spPr>
            <a:xfrm>
              <a:off x="236353" y="959656"/>
              <a:ext cx="203202" cy="189661"/>
            </a:xfrm>
            <a:custGeom>
              <a:avLst/>
              <a:gdLst/>
              <a:ahLst/>
              <a:cxnLst/>
              <a:rect l="l" t="t" r="r" b="b"/>
              <a:pathLst>
                <a:path w="6783" h="6331" extrusionOk="0">
                  <a:moveTo>
                    <a:pt x="3286" y="1"/>
                  </a:moveTo>
                  <a:cubicBezTo>
                    <a:pt x="2548" y="1"/>
                    <a:pt x="1812" y="24"/>
                    <a:pt x="1082" y="24"/>
                  </a:cubicBezTo>
                  <a:cubicBezTo>
                    <a:pt x="815" y="24"/>
                    <a:pt x="682" y="191"/>
                    <a:pt x="648" y="425"/>
                  </a:cubicBezTo>
                  <a:cubicBezTo>
                    <a:pt x="448" y="2226"/>
                    <a:pt x="548" y="4061"/>
                    <a:pt x="81" y="5795"/>
                  </a:cubicBezTo>
                  <a:cubicBezTo>
                    <a:pt x="0" y="6118"/>
                    <a:pt x="261" y="6331"/>
                    <a:pt x="510" y="6331"/>
                  </a:cubicBezTo>
                  <a:cubicBezTo>
                    <a:pt x="672" y="6331"/>
                    <a:pt x="829" y="6240"/>
                    <a:pt x="882" y="6029"/>
                  </a:cubicBezTo>
                  <a:cubicBezTo>
                    <a:pt x="1313" y="4335"/>
                    <a:pt x="1261" y="2585"/>
                    <a:pt x="1434" y="856"/>
                  </a:cubicBezTo>
                  <a:lnTo>
                    <a:pt x="1434" y="856"/>
                  </a:lnTo>
                  <a:cubicBezTo>
                    <a:pt x="2059" y="851"/>
                    <a:pt x="2689" y="832"/>
                    <a:pt x="3317" y="832"/>
                  </a:cubicBezTo>
                  <a:cubicBezTo>
                    <a:pt x="4249" y="832"/>
                    <a:pt x="5177" y="873"/>
                    <a:pt x="6085" y="1058"/>
                  </a:cubicBezTo>
                  <a:cubicBezTo>
                    <a:pt x="6125" y="1068"/>
                    <a:pt x="6162" y="1073"/>
                    <a:pt x="6198" y="1073"/>
                  </a:cubicBezTo>
                  <a:cubicBezTo>
                    <a:pt x="6645" y="1073"/>
                    <a:pt x="6782" y="351"/>
                    <a:pt x="6319" y="258"/>
                  </a:cubicBezTo>
                  <a:cubicBezTo>
                    <a:pt x="5315" y="45"/>
                    <a:pt x="4299" y="1"/>
                    <a:pt x="328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15"/>
            <p:cNvSpPr/>
            <p:nvPr/>
          </p:nvSpPr>
          <p:spPr>
            <a:xfrm>
              <a:off x="102362" y="806493"/>
              <a:ext cx="241368" cy="254848"/>
            </a:xfrm>
            <a:custGeom>
              <a:avLst/>
              <a:gdLst/>
              <a:ahLst/>
              <a:cxnLst/>
              <a:rect l="l" t="t" r="r" b="b"/>
              <a:pathLst>
                <a:path w="8057" h="8507" extrusionOk="0">
                  <a:moveTo>
                    <a:pt x="7523" y="0"/>
                  </a:moveTo>
                  <a:cubicBezTo>
                    <a:pt x="5421" y="0"/>
                    <a:pt x="3320" y="134"/>
                    <a:pt x="1252" y="501"/>
                  </a:cubicBezTo>
                  <a:cubicBezTo>
                    <a:pt x="1052" y="534"/>
                    <a:pt x="952" y="701"/>
                    <a:pt x="952" y="901"/>
                  </a:cubicBezTo>
                  <a:cubicBezTo>
                    <a:pt x="685" y="3303"/>
                    <a:pt x="18" y="5671"/>
                    <a:pt x="18" y="8106"/>
                  </a:cubicBezTo>
                  <a:cubicBezTo>
                    <a:pt x="1" y="8373"/>
                    <a:pt x="201" y="8506"/>
                    <a:pt x="405" y="8506"/>
                  </a:cubicBezTo>
                  <a:cubicBezTo>
                    <a:pt x="610" y="8506"/>
                    <a:pt x="818" y="8373"/>
                    <a:pt x="818" y="8106"/>
                  </a:cubicBezTo>
                  <a:cubicBezTo>
                    <a:pt x="850" y="5791"/>
                    <a:pt x="1455" y="3535"/>
                    <a:pt x="1715" y="1255"/>
                  </a:cubicBezTo>
                  <a:lnTo>
                    <a:pt x="1715" y="1255"/>
                  </a:lnTo>
                  <a:cubicBezTo>
                    <a:pt x="3631" y="926"/>
                    <a:pt x="5577" y="834"/>
                    <a:pt x="7523" y="834"/>
                  </a:cubicBezTo>
                  <a:cubicBezTo>
                    <a:pt x="8057" y="834"/>
                    <a:pt x="8057" y="0"/>
                    <a:pt x="7523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15"/>
            <p:cNvSpPr/>
            <p:nvPr/>
          </p:nvSpPr>
          <p:spPr>
            <a:xfrm>
              <a:off x="-43999" y="621638"/>
              <a:ext cx="282829" cy="296819"/>
            </a:xfrm>
            <a:custGeom>
              <a:avLst/>
              <a:gdLst/>
              <a:ahLst/>
              <a:cxnLst/>
              <a:rect l="l" t="t" r="r" b="b"/>
              <a:pathLst>
                <a:path w="9441" h="9908" extrusionOk="0">
                  <a:moveTo>
                    <a:pt x="8906" y="0"/>
                  </a:moveTo>
                  <a:cubicBezTo>
                    <a:pt x="6405" y="0"/>
                    <a:pt x="3936" y="234"/>
                    <a:pt x="1468" y="334"/>
                  </a:cubicBezTo>
                  <a:cubicBezTo>
                    <a:pt x="1301" y="367"/>
                    <a:pt x="1068" y="467"/>
                    <a:pt x="1068" y="667"/>
                  </a:cubicBezTo>
                  <a:cubicBezTo>
                    <a:pt x="567" y="3569"/>
                    <a:pt x="0" y="6538"/>
                    <a:pt x="100" y="9507"/>
                  </a:cubicBezTo>
                  <a:cubicBezTo>
                    <a:pt x="117" y="9774"/>
                    <a:pt x="334" y="9907"/>
                    <a:pt x="542" y="9907"/>
                  </a:cubicBezTo>
                  <a:cubicBezTo>
                    <a:pt x="751" y="9907"/>
                    <a:pt x="951" y="9774"/>
                    <a:pt x="934" y="9507"/>
                  </a:cubicBezTo>
                  <a:cubicBezTo>
                    <a:pt x="837" y="6701"/>
                    <a:pt x="1333" y="3926"/>
                    <a:pt x="1818" y="1153"/>
                  </a:cubicBezTo>
                  <a:lnTo>
                    <a:pt x="1818" y="1153"/>
                  </a:lnTo>
                  <a:cubicBezTo>
                    <a:pt x="4173" y="1046"/>
                    <a:pt x="6555" y="834"/>
                    <a:pt x="8906" y="834"/>
                  </a:cubicBezTo>
                  <a:cubicBezTo>
                    <a:pt x="9440" y="834"/>
                    <a:pt x="9440" y="0"/>
                    <a:pt x="8906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15"/>
            <p:cNvSpPr/>
            <p:nvPr/>
          </p:nvSpPr>
          <p:spPr>
            <a:xfrm>
              <a:off x="-193896" y="415126"/>
              <a:ext cx="286783" cy="363444"/>
            </a:xfrm>
            <a:custGeom>
              <a:avLst/>
              <a:gdLst/>
              <a:ahLst/>
              <a:cxnLst/>
              <a:rect l="l" t="t" r="r" b="b"/>
              <a:pathLst>
                <a:path w="9573" h="12132" extrusionOk="0">
                  <a:moveTo>
                    <a:pt x="1719" y="0"/>
                  </a:moveTo>
                  <a:cubicBezTo>
                    <a:pt x="1514" y="0"/>
                    <a:pt x="1308" y="7"/>
                    <a:pt x="1101" y="23"/>
                  </a:cubicBezTo>
                  <a:cubicBezTo>
                    <a:pt x="868" y="23"/>
                    <a:pt x="668" y="189"/>
                    <a:pt x="668" y="423"/>
                  </a:cubicBezTo>
                  <a:cubicBezTo>
                    <a:pt x="534" y="4192"/>
                    <a:pt x="1" y="7962"/>
                    <a:pt x="201" y="11731"/>
                  </a:cubicBezTo>
                  <a:cubicBezTo>
                    <a:pt x="217" y="11998"/>
                    <a:pt x="434" y="12131"/>
                    <a:pt x="643" y="12131"/>
                  </a:cubicBezTo>
                  <a:cubicBezTo>
                    <a:pt x="851" y="12131"/>
                    <a:pt x="1051" y="11998"/>
                    <a:pt x="1035" y="11731"/>
                  </a:cubicBezTo>
                  <a:cubicBezTo>
                    <a:pt x="842" y="8100"/>
                    <a:pt x="1361" y="4468"/>
                    <a:pt x="1489" y="837"/>
                  </a:cubicBezTo>
                  <a:lnTo>
                    <a:pt x="1489" y="837"/>
                  </a:lnTo>
                  <a:cubicBezTo>
                    <a:pt x="1566" y="835"/>
                    <a:pt x="1643" y="834"/>
                    <a:pt x="1719" y="834"/>
                  </a:cubicBezTo>
                  <a:cubicBezTo>
                    <a:pt x="3963" y="834"/>
                    <a:pt x="6146" y="1680"/>
                    <a:pt x="8389" y="1680"/>
                  </a:cubicBezTo>
                  <a:cubicBezTo>
                    <a:pt x="8594" y="1680"/>
                    <a:pt x="8800" y="1673"/>
                    <a:pt x="9007" y="1657"/>
                  </a:cubicBezTo>
                  <a:cubicBezTo>
                    <a:pt x="9530" y="1624"/>
                    <a:pt x="9573" y="822"/>
                    <a:pt x="9040" y="822"/>
                  </a:cubicBezTo>
                  <a:cubicBezTo>
                    <a:pt x="9029" y="822"/>
                    <a:pt x="9018" y="823"/>
                    <a:pt x="9007" y="823"/>
                  </a:cubicBezTo>
                  <a:cubicBezTo>
                    <a:pt x="8800" y="839"/>
                    <a:pt x="8594" y="846"/>
                    <a:pt x="8389" y="846"/>
                  </a:cubicBezTo>
                  <a:cubicBezTo>
                    <a:pt x="6146" y="846"/>
                    <a:pt x="3963" y="0"/>
                    <a:pt x="1719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15"/>
            <p:cNvSpPr/>
            <p:nvPr/>
          </p:nvSpPr>
          <p:spPr>
            <a:xfrm>
              <a:off x="174824" y="7175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15"/>
            <p:cNvSpPr/>
            <p:nvPr/>
          </p:nvSpPr>
          <p:spPr>
            <a:xfrm>
              <a:off x="205798" y="66860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15"/>
            <p:cNvSpPr/>
            <p:nvPr/>
          </p:nvSpPr>
          <p:spPr>
            <a:xfrm>
              <a:off x="233776" y="7105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15"/>
            <p:cNvSpPr/>
            <p:nvPr/>
          </p:nvSpPr>
          <p:spPr>
            <a:xfrm>
              <a:off x="142832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15"/>
            <p:cNvSpPr/>
            <p:nvPr/>
          </p:nvSpPr>
          <p:spPr>
            <a:xfrm>
              <a:off x="167815" y="1028313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15"/>
            <p:cNvSpPr/>
            <p:nvPr/>
          </p:nvSpPr>
          <p:spPr>
            <a:xfrm>
              <a:off x="195793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15"/>
            <p:cNvSpPr/>
            <p:nvPr/>
          </p:nvSpPr>
          <p:spPr>
            <a:xfrm>
              <a:off x="565502" y="12281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667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15"/>
            <p:cNvSpPr/>
            <p:nvPr/>
          </p:nvSpPr>
          <p:spPr>
            <a:xfrm>
              <a:off x="583505" y="128311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15"/>
            <p:cNvSpPr/>
            <p:nvPr/>
          </p:nvSpPr>
          <p:spPr>
            <a:xfrm>
              <a:off x="20944" y="550674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15"/>
            <p:cNvSpPr/>
            <p:nvPr/>
          </p:nvSpPr>
          <p:spPr>
            <a:xfrm>
              <a:off x="37928" y="50472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15"/>
            <p:cNvSpPr/>
            <p:nvPr/>
          </p:nvSpPr>
          <p:spPr>
            <a:xfrm>
              <a:off x="72886" y="539680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2" y="701"/>
                    <a:pt x="902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15"/>
            <p:cNvSpPr/>
            <p:nvPr/>
          </p:nvSpPr>
          <p:spPr>
            <a:xfrm>
              <a:off x="-313807" y="536685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15"/>
            <p:cNvSpPr/>
            <p:nvPr/>
          </p:nvSpPr>
          <p:spPr>
            <a:xfrm>
              <a:off x="-289813" y="469735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15"/>
            <p:cNvSpPr/>
            <p:nvPr/>
          </p:nvSpPr>
          <p:spPr>
            <a:xfrm>
              <a:off x="-247845" y="52269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15"/>
            <p:cNvSpPr/>
            <p:nvPr/>
          </p:nvSpPr>
          <p:spPr>
            <a:xfrm>
              <a:off x="-56011" y="34083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15"/>
            <p:cNvSpPr/>
            <p:nvPr/>
          </p:nvSpPr>
          <p:spPr>
            <a:xfrm>
              <a:off x="-10030" y="32984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15"/>
            <p:cNvSpPr/>
            <p:nvPr/>
          </p:nvSpPr>
          <p:spPr>
            <a:xfrm>
              <a:off x="-70001" y="6935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15"/>
            <p:cNvSpPr/>
            <p:nvPr/>
          </p:nvSpPr>
          <p:spPr>
            <a:xfrm>
              <a:off x="258759" y="864457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15"/>
            <p:cNvSpPr/>
            <p:nvPr/>
          </p:nvSpPr>
          <p:spPr>
            <a:xfrm>
              <a:off x="37928" y="89642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668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15"/>
            <p:cNvSpPr/>
            <p:nvPr/>
          </p:nvSpPr>
          <p:spPr>
            <a:xfrm>
              <a:off x="460598" y="101432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27" name="Google Shape;2927;p15"/>
          <p:cNvGrpSpPr/>
          <p:nvPr/>
        </p:nvGrpSpPr>
        <p:grpSpPr>
          <a:xfrm>
            <a:off x="614708" y="-195733"/>
            <a:ext cx="499188" cy="482707"/>
            <a:chOff x="-168381" y="-168706"/>
            <a:chExt cx="901061" cy="871312"/>
          </a:xfrm>
        </p:grpSpPr>
        <p:sp>
          <p:nvSpPr>
            <p:cNvPr id="2928" name="Google Shape;2928;p15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15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15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15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15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15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15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15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15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15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15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15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15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15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15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15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15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5" name="Google Shape;2945;p15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15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47" name="Google Shape;2947;p15"/>
          <p:cNvGrpSpPr/>
          <p:nvPr/>
        </p:nvGrpSpPr>
        <p:grpSpPr>
          <a:xfrm flipH="1">
            <a:off x="1542043" y="-177619"/>
            <a:ext cx="397610" cy="555774"/>
            <a:chOff x="1897495" y="-461400"/>
            <a:chExt cx="815443" cy="1139815"/>
          </a:xfrm>
        </p:grpSpPr>
        <p:sp>
          <p:nvSpPr>
            <p:cNvPr id="2948" name="Google Shape;2948;p15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15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15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15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2" name="Google Shape;2952;p15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15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15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15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15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15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15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15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15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15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15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15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15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5" name="Google Shape;2965;p15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6" name="Google Shape;2966;p15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15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15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15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0" name="Google Shape;2970;p15"/>
          <p:cNvGrpSpPr/>
          <p:nvPr/>
        </p:nvGrpSpPr>
        <p:grpSpPr>
          <a:xfrm flipH="1">
            <a:off x="8606296" y="-67632"/>
            <a:ext cx="519193" cy="813144"/>
            <a:chOff x="1897495" y="-461400"/>
            <a:chExt cx="815443" cy="1139815"/>
          </a:xfrm>
        </p:grpSpPr>
        <p:sp>
          <p:nvSpPr>
            <p:cNvPr id="2971" name="Google Shape;2971;p15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15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15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15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15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15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15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15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15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15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15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15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15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15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15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6" name="Google Shape;2986;p15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7" name="Google Shape;2987;p15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15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15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15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15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2" name="Google Shape;2992;p15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3" name="Google Shape;2993;p15"/>
          <p:cNvGrpSpPr/>
          <p:nvPr/>
        </p:nvGrpSpPr>
        <p:grpSpPr>
          <a:xfrm flipH="1">
            <a:off x="8349457" y="883609"/>
            <a:ext cx="880478" cy="667378"/>
            <a:chOff x="-320607" y="2105391"/>
            <a:chExt cx="1152761" cy="873760"/>
          </a:xfrm>
        </p:grpSpPr>
        <p:sp>
          <p:nvSpPr>
            <p:cNvPr id="2994" name="Google Shape;2994;p15"/>
            <p:cNvSpPr/>
            <p:nvPr/>
          </p:nvSpPr>
          <p:spPr>
            <a:xfrm>
              <a:off x="545521" y="2184503"/>
              <a:ext cx="286633" cy="151345"/>
            </a:xfrm>
            <a:custGeom>
              <a:avLst/>
              <a:gdLst/>
              <a:ahLst/>
              <a:cxnLst/>
              <a:rect l="l" t="t" r="r" b="b"/>
              <a:pathLst>
                <a:path w="9568" h="5052" extrusionOk="0">
                  <a:moveTo>
                    <a:pt x="6776" y="1"/>
                  </a:moveTo>
                  <a:cubicBezTo>
                    <a:pt x="4318" y="1"/>
                    <a:pt x="683" y="3064"/>
                    <a:pt x="1" y="4735"/>
                  </a:cubicBezTo>
                  <a:cubicBezTo>
                    <a:pt x="55" y="4732"/>
                    <a:pt x="114" y="4731"/>
                    <a:pt x="177" y="4731"/>
                  </a:cubicBezTo>
                  <a:cubicBezTo>
                    <a:pt x="1185" y="4731"/>
                    <a:pt x="3165" y="5051"/>
                    <a:pt x="4998" y="5051"/>
                  </a:cubicBezTo>
                  <a:cubicBezTo>
                    <a:pt x="7409" y="5051"/>
                    <a:pt x="9568" y="4497"/>
                    <a:pt x="8941" y="1933"/>
                  </a:cubicBezTo>
                  <a:cubicBezTo>
                    <a:pt x="8626" y="536"/>
                    <a:pt x="7804" y="1"/>
                    <a:pt x="6776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15"/>
            <p:cNvSpPr/>
            <p:nvPr/>
          </p:nvSpPr>
          <p:spPr>
            <a:xfrm>
              <a:off x="400687" y="2105391"/>
              <a:ext cx="173873" cy="225969"/>
            </a:xfrm>
            <a:custGeom>
              <a:avLst/>
              <a:gdLst/>
              <a:ahLst/>
              <a:cxnLst/>
              <a:rect l="l" t="t" r="r" b="b"/>
              <a:pathLst>
                <a:path w="5804" h="7543" extrusionOk="0">
                  <a:moveTo>
                    <a:pt x="3381" y="0"/>
                  </a:moveTo>
                  <a:cubicBezTo>
                    <a:pt x="1" y="0"/>
                    <a:pt x="1181" y="5468"/>
                    <a:pt x="2134" y="7276"/>
                  </a:cubicBezTo>
                  <a:lnTo>
                    <a:pt x="2234" y="7542"/>
                  </a:lnTo>
                  <a:cubicBezTo>
                    <a:pt x="3201" y="6308"/>
                    <a:pt x="4335" y="5541"/>
                    <a:pt x="4836" y="4040"/>
                  </a:cubicBezTo>
                  <a:cubicBezTo>
                    <a:pt x="5470" y="2539"/>
                    <a:pt x="5803" y="104"/>
                    <a:pt x="3535" y="4"/>
                  </a:cubicBezTo>
                  <a:cubicBezTo>
                    <a:pt x="3483" y="1"/>
                    <a:pt x="3431" y="0"/>
                    <a:pt x="338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15"/>
            <p:cNvSpPr/>
            <p:nvPr/>
          </p:nvSpPr>
          <p:spPr>
            <a:xfrm>
              <a:off x="409644" y="2504068"/>
              <a:ext cx="345769" cy="163238"/>
            </a:xfrm>
            <a:custGeom>
              <a:avLst/>
              <a:gdLst/>
              <a:ahLst/>
              <a:cxnLst/>
              <a:rect l="l" t="t" r="r" b="b"/>
              <a:pathLst>
                <a:path w="11542" h="5449" extrusionOk="0">
                  <a:moveTo>
                    <a:pt x="9124" y="0"/>
                  </a:moveTo>
                  <a:cubicBezTo>
                    <a:pt x="7189" y="0"/>
                    <a:pt x="5562" y="1863"/>
                    <a:pt x="3936" y="2806"/>
                  </a:cubicBezTo>
                  <a:cubicBezTo>
                    <a:pt x="2635" y="3573"/>
                    <a:pt x="1401" y="3774"/>
                    <a:pt x="0" y="4207"/>
                  </a:cubicBezTo>
                  <a:lnTo>
                    <a:pt x="100" y="4374"/>
                  </a:lnTo>
                  <a:cubicBezTo>
                    <a:pt x="718" y="5248"/>
                    <a:pt x="2663" y="5449"/>
                    <a:pt x="4134" y="5449"/>
                  </a:cubicBezTo>
                  <a:cubicBezTo>
                    <a:pt x="4570" y="5449"/>
                    <a:pt x="4965" y="5431"/>
                    <a:pt x="5271" y="5408"/>
                  </a:cubicBezTo>
                  <a:cubicBezTo>
                    <a:pt x="7105" y="5341"/>
                    <a:pt x="8840" y="5241"/>
                    <a:pt x="10241" y="3840"/>
                  </a:cubicBezTo>
                  <a:cubicBezTo>
                    <a:pt x="11542" y="2539"/>
                    <a:pt x="11475" y="71"/>
                    <a:pt x="9274" y="4"/>
                  </a:cubicBezTo>
                  <a:cubicBezTo>
                    <a:pt x="9223" y="2"/>
                    <a:pt x="9173" y="0"/>
                    <a:pt x="9124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15"/>
            <p:cNvSpPr/>
            <p:nvPr/>
          </p:nvSpPr>
          <p:spPr>
            <a:xfrm>
              <a:off x="43560" y="2378345"/>
              <a:ext cx="154281" cy="295740"/>
            </a:xfrm>
            <a:custGeom>
              <a:avLst/>
              <a:gdLst/>
              <a:ahLst/>
              <a:cxnLst/>
              <a:rect l="l" t="t" r="r" b="b"/>
              <a:pathLst>
                <a:path w="5150" h="9872" extrusionOk="0">
                  <a:moveTo>
                    <a:pt x="3240" y="1"/>
                  </a:moveTo>
                  <a:cubicBezTo>
                    <a:pt x="2587" y="1"/>
                    <a:pt x="1888" y="407"/>
                    <a:pt x="1380" y="1299"/>
                  </a:cubicBezTo>
                  <a:cubicBezTo>
                    <a:pt x="0" y="3731"/>
                    <a:pt x="497" y="8072"/>
                    <a:pt x="2840" y="9732"/>
                  </a:cubicBezTo>
                  <a:lnTo>
                    <a:pt x="2840" y="9732"/>
                  </a:lnTo>
                  <a:cubicBezTo>
                    <a:pt x="2961" y="9390"/>
                    <a:pt x="3159" y="8597"/>
                    <a:pt x="3215" y="8204"/>
                  </a:cubicBezTo>
                  <a:cubicBezTo>
                    <a:pt x="3915" y="6203"/>
                    <a:pt x="5150" y="4468"/>
                    <a:pt x="5049" y="2266"/>
                  </a:cubicBezTo>
                  <a:cubicBezTo>
                    <a:pt x="5010" y="833"/>
                    <a:pt x="4173" y="1"/>
                    <a:pt x="3240" y="1"/>
                  </a:cubicBezTo>
                  <a:close/>
                  <a:moveTo>
                    <a:pt x="2840" y="9732"/>
                  </a:moveTo>
                  <a:cubicBezTo>
                    <a:pt x="2817" y="9797"/>
                    <a:pt x="2797" y="9845"/>
                    <a:pt x="2781" y="9872"/>
                  </a:cubicBezTo>
                  <a:lnTo>
                    <a:pt x="2948" y="9805"/>
                  </a:lnTo>
                  <a:cubicBezTo>
                    <a:pt x="2912" y="9781"/>
                    <a:pt x="2876" y="9757"/>
                    <a:pt x="2840" y="9732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15"/>
            <p:cNvSpPr/>
            <p:nvPr/>
          </p:nvSpPr>
          <p:spPr>
            <a:xfrm>
              <a:off x="-320607" y="2252322"/>
              <a:ext cx="1065079" cy="726829"/>
            </a:xfrm>
            <a:custGeom>
              <a:avLst/>
              <a:gdLst/>
              <a:ahLst/>
              <a:cxnLst/>
              <a:rect l="l" t="t" r="r" b="b"/>
              <a:pathLst>
                <a:path w="35553" h="24262" extrusionOk="0">
                  <a:moveTo>
                    <a:pt x="35184" y="1"/>
                  </a:moveTo>
                  <a:cubicBezTo>
                    <a:pt x="35174" y="1"/>
                    <a:pt x="35163" y="1"/>
                    <a:pt x="35153" y="2"/>
                  </a:cubicBezTo>
                  <a:cubicBezTo>
                    <a:pt x="32217" y="202"/>
                    <a:pt x="29549" y="1370"/>
                    <a:pt x="27247" y="3204"/>
                  </a:cubicBezTo>
                  <a:cubicBezTo>
                    <a:pt x="24945" y="5072"/>
                    <a:pt x="23111" y="7441"/>
                    <a:pt x="21376" y="9843"/>
                  </a:cubicBezTo>
                  <a:cubicBezTo>
                    <a:pt x="19642" y="12311"/>
                    <a:pt x="18007" y="14880"/>
                    <a:pt x="16139" y="17248"/>
                  </a:cubicBezTo>
                  <a:cubicBezTo>
                    <a:pt x="14471" y="19383"/>
                    <a:pt x="12570" y="21418"/>
                    <a:pt x="10135" y="22618"/>
                  </a:cubicBezTo>
                  <a:cubicBezTo>
                    <a:pt x="8695" y="23323"/>
                    <a:pt x="7175" y="23623"/>
                    <a:pt x="5642" y="23623"/>
                  </a:cubicBezTo>
                  <a:cubicBezTo>
                    <a:pt x="3908" y="23623"/>
                    <a:pt x="2159" y="23238"/>
                    <a:pt x="495" y="22618"/>
                  </a:cubicBezTo>
                  <a:cubicBezTo>
                    <a:pt x="458" y="22605"/>
                    <a:pt x="424" y="22599"/>
                    <a:pt x="392" y="22599"/>
                  </a:cubicBezTo>
                  <a:cubicBezTo>
                    <a:pt x="100" y="22599"/>
                    <a:pt x="0" y="23099"/>
                    <a:pt x="361" y="23219"/>
                  </a:cubicBezTo>
                  <a:cubicBezTo>
                    <a:pt x="2066" y="23861"/>
                    <a:pt x="3867" y="24261"/>
                    <a:pt x="5663" y="24261"/>
                  </a:cubicBezTo>
                  <a:cubicBezTo>
                    <a:pt x="6854" y="24261"/>
                    <a:pt x="8043" y="24085"/>
                    <a:pt x="9201" y="23686"/>
                  </a:cubicBezTo>
                  <a:cubicBezTo>
                    <a:pt x="11736" y="22785"/>
                    <a:pt x="13804" y="20984"/>
                    <a:pt x="15539" y="18982"/>
                  </a:cubicBezTo>
                  <a:cubicBezTo>
                    <a:pt x="19475" y="14446"/>
                    <a:pt x="22077" y="8875"/>
                    <a:pt x="26446" y="4739"/>
                  </a:cubicBezTo>
                  <a:cubicBezTo>
                    <a:pt x="28881" y="2471"/>
                    <a:pt x="31817" y="869"/>
                    <a:pt x="35153" y="603"/>
                  </a:cubicBezTo>
                  <a:cubicBezTo>
                    <a:pt x="35542" y="570"/>
                    <a:pt x="35553" y="1"/>
                    <a:pt x="3518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15"/>
            <p:cNvSpPr/>
            <p:nvPr/>
          </p:nvSpPr>
          <p:spPr>
            <a:xfrm>
              <a:off x="104879" y="2424356"/>
              <a:ext cx="79058" cy="353708"/>
            </a:xfrm>
            <a:custGeom>
              <a:avLst/>
              <a:gdLst/>
              <a:ahLst/>
              <a:cxnLst/>
              <a:rect l="l" t="t" r="r" b="b"/>
              <a:pathLst>
                <a:path w="2639" h="11807" extrusionOk="0">
                  <a:moveTo>
                    <a:pt x="1108" y="1"/>
                  </a:moveTo>
                  <a:cubicBezTo>
                    <a:pt x="982" y="1"/>
                    <a:pt x="854" y="70"/>
                    <a:pt x="801" y="230"/>
                  </a:cubicBezTo>
                  <a:cubicBezTo>
                    <a:pt x="134" y="2098"/>
                    <a:pt x="0" y="4233"/>
                    <a:pt x="167" y="6201"/>
                  </a:cubicBezTo>
                  <a:cubicBezTo>
                    <a:pt x="334" y="8102"/>
                    <a:pt x="734" y="10204"/>
                    <a:pt x="2002" y="11705"/>
                  </a:cubicBezTo>
                  <a:cubicBezTo>
                    <a:pt x="2065" y="11776"/>
                    <a:pt x="2138" y="11806"/>
                    <a:pt x="2209" y="11806"/>
                  </a:cubicBezTo>
                  <a:cubicBezTo>
                    <a:pt x="2435" y="11806"/>
                    <a:pt x="2639" y="11500"/>
                    <a:pt x="2435" y="11271"/>
                  </a:cubicBezTo>
                  <a:cubicBezTo>
                    <a:pt x="1235" y="9837"/>
                    <a:pt x="901" y="7736"/>
                    <a:pt x="768" y="5901"/>
                  </a:cubicBezTo>
                  <a:cubicBezTo>
                    <a:pt x="667" y="4066"/>
                    <a:pt x="768" y="2132"/>
                    <a:pt x="1401" y="397"/>
                  </a:cubicBezTo>
                  <a:cubicBezTo>
                    <a:pt x="1481" y="157"/>
                    <a:pt x="1297" y="1"/>
                    <a:pt x="110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15"/>
            <p:cNvSpPr/>
            <p:nvPr/>
          </p:nvSpPr>
          <p:spPr>
            <a:xfrm>
              <a:off x="277062" y="2568202"/>
              <a:ext cx="405355" cy="74504"/>
            </a:xfrm>
            <a:custGeom>
              <a:avLst/>
              <a:gdLst/>
              <a:ahLst/>
              <a:cxnLst/>
              <a:rect l="l" t="t" r="r" b="b"/>
              <a:pathLst>
                <a:path w="13531" h="2487" extrusionOk="0">
                  <a:moveTo>
                    <a:pt x="13082" y="1"/>
                  </a:moveTo>
                  <a:cubicBezTo>
                    <a:pt x="13010" y="1"/>
                    <a:pt x="12934" y="30"/>
                    <a:pt x="12866" y="98"/>
                  </a:cubicBezTo>
                  <a:cubicBezTo>
                    <a:pt x="11298" y="1499"/>
                    <a:pt x="8763" y="1733"/>
                    <a:pt x="6761" y="1833"/>
                  </a:cubicBezTo>
                  <a:cubicBezTo>
                    <a:pt x="6316" y="1855"/>
                    <a:pt x="5858" y="1869"/>
                    <a:pt x="5395" y="1869"/>
                  </a:cubicBezTo>
                  <a:cubicBezTo>
                    <a:pt x="3737" y="1869"/>
                    <a:pt x="2002" y="1691"/>
                    <a:pt x="490" y="1066"/>
                  </a:cubicBezTo>
                  <a:cubicBezTo>
                    <a:pt x="446" y="1046"/>
                    <a:pt x="405" y="1037"/>
                    <a:pt x="367" y="1037"/>
                  </a:cubicBezTo>
                  <a:cubicBezTo>
                    <a:pt x="91" y="1037"/>
                    <a:pt x="0" y="1519"/>
                    <a:pt x="323" y="1666"/>
                  </a:cubicBezTo>
                  <a:cubicBezTo>
                    <a:pt x="1881" y="2294"/>
                    <a:pt x="3665" y="2487"/>
                    <a:pt x="5392" y="2487"/>
                  </a:cubicBezTo>
                  <a:cubicBezTo>
                    <a:pt x="5958" y="2487"/>
                    <a:pt x="6518" y="2466"/>
                    <a:pt x="7061" y="2433"/>
                  </a:cubicBezTo>
                  <a:cubicBezTo>
                    <a:pt x="9163" y="2333"/>
                    <a:pt x="11665" y="2000"/>
                    <a:pt x="13299" y="532"/>
                  </a:cubicBezTo>
                  <a:cubicBezTo>
                    <a:pt x="13531" y="326"/>
                    <a:pt x="13326" y="1"/>
                    <a:pt x="130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15"/>
            <p:cNvSpPr/>
            <p:nvPr/>
          </p:nvSpPr>
          <p:spPr>
            <a:xfrm>
              <a:off x="455596" y="2167309"/>
              <a:ext cx="63929" cy="225011"/>
            </a:xfrm>
            <a:custGeom>
              <a:avLst/>
              <a:gdLst/>
              <a:ahLst/>
              <a:cxnLst/>
              <a:rect l="l" t="t" r="r" b="b"/>
              <a:pathLst>
                <a:path w="2134" h="7511" extrusionOk="0">
                  <a:moveTo>
                    <a:pt x="1691" y="0"/>
                  </a:moveTo>
                  <a:cubicBezTo>
                    <a:pt x="1598" y="0"/>
                    <a:pt x="1503" y="41"/>
                    <a:pt x="1435" y="138"/>
                  </a:cubicBezTo>
                  <a:cubicBezTo>
                    <a:pt x="101" y="2206"/>
                    <a:pt x="1" y="4842"/>
                    <a:pt x="1" y="7210"/>
                  </a:cubicBezTo>
                  <a:cubicBezTo>
                    <a:pt x="1" y="7410"/>
                    <a:pt x="159" y="7510"/>
                    <a:pt x="318" y="7510"/>
                  </a:cubicBezTo>
                  <a:cubicBezTo>
                    <a:pt x="476" y="7510"/>
                    <a:pt x="634" y="7410"/>
                    <a:pt x="634" y="7210"/>
                  </a:cubicBezTo>
                  <a:cubicBezTo>
                    <a:pt x="634" y="4942"/>
                    <a:pt x="701" y="2440"/>
                    <a:pt x="1969" y="472"/>
                  </a:cubicBezTo>
                  <a:cubicBezTo>
                    <a:pt x="2134" y="236"/>
                    <a:pt x="1915" y="0"/>
                    <a:pt x="16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15"/>
            <p:cNvSpPr/>
            <p:nvPr/>
          </p:nvSpPr>
          <p:spPr>
            <a:xfrm>
              <a:off x="729387" y="220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15"/>
            <p:cNvSpPr/>
            <p:nvPr/>
          </p:nvSpPr>
          <p:spPr>
            <a:xfrm>
              <a:off x="752363" y="225037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15"/>
            <p:cNvSpPr/>
            <p:nvPr/>
          </p:nvSpPr>
          <p:spPr>
            <a:xfrm>
              <a:off x="770366" y="2210415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15"/>
            <p:cNvSpPr/>
            <p:nvPr/>
          </p:nvSpPr>
          <p:spPr>
            <a:xfrm>
              <a:off x="611483" y="254615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15"/>
            <p:cNvSpPr/>
            <p:nvPr/>
          </p:nvSpPr>
          <p:spPr>
            <a:xfrm>
              <a:off x="647459" y="25251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15"/>
            <p:cNvSpPr/>
            <p:nvPr/>
          </p:nvSpPr>
          <p:spPr>
            <a:xfrm>
              <a:off x="687420" y="259312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15"/>
            <p:cNvSpPr/>
            <p:nvPr/>
          </p:nvSpPr>
          <p:spPr>
            <a:xfrm>
              <a:off x="448616" y="215844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15"/>
            <p:cNvSpPr/>
            <p:nvPr/>
          </p:nvSpPr>
          <p:spPr>
            <a:xfrm>
              <a:off x="506550" y="22054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15"/>
            <p:cNvSpPr/>
            <p:nvPr/>
          </p:nvSpPr>
          <p:spPr>
            <a:xfrm>
              <a:off x="149842" y="249918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15"/>
            <p:cNvSpPr/>
            <p:nvPr/>
          </p:nvSpPr>
          <p:spPr>
            <a:xfrm>
              <a:off x="149842" y="245922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15"/>
            <p:cNvSpPr/>
            <p:nvPr/>
          </p:nvSpPr>
          <p:spPr>
            <a:xfrm>
              <a:off x="68902" y="247818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13" name="Google Shape;3013;p15"/>
          <p:cNvGrpSpPr/>
          <p:nvPr/>
        </p:nvGrpSpPr>
        <p:grpSpPr>
          <a:xfrm rot="5400000" flipH="1">
            <a:off x="8807179" y="847054"/>
            <a:ext cx="117437" cy="105834"/>
            <a:chOff x="7737341" y="1046941"/>
            <a:chExt cx="161915" cy="145917"/>
          </a:xfrm>
        </p:grpSpPr>
        <p:sp>
          <p:nvSpPr>
            <p:cNvPr id="3014" name="Google Shape;3014;p15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15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15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8" name="Google Shape;3018;p16"/>
          <p:cNvSpPr/>
          <p:nvPr/>
        </p:nvSpPr>
        <p:spPr>
          <a:xfrm rot="10800000">
            <a:off x="-361726" y="4505013"/>
            <a:ext cx="4288460" cy="669714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p16"/>
          <p:cNvSpPr txBox="1">
            <a:spLocks noGrp="1"/>
          </p:cNvSpPr>
          <p:nvPr>
            <p:ph type="title"/>
          </p:nvPr>
        </p:nvSpPr>
        <p:spPr>
          <a:xfrm>
            <a:off x="937800" y="1528800"/>
            <a:ext cx="7268400" cy="20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8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grpSp>
        <p:nvGrpSpPr>
          <p:cNvPr id="3020" name="Google Shape;3020;p16"/>
          <p:cNvGrpSpPr/>
          <p:nvPr/>
        </p:nvGrpSpPr>
        <p:grpSpPr>
          <a:xfrm rot="-5400000" flipH="1">
            <a:off x="671645" y="-78992"/>
            <a:ext cx="255435" cy="662200"/>
            <a:chOff x="1823086" y="-208516"/>
            <a:chExt cx="433160" cy="1122944"/>
          </a:xfrm>
        </p:grpSpPr>
        <p:sp>
          <p:nvSpPr>
            <p:cNvPr id="3021" name="Google Shape;3021;p16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16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16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16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16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16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16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16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9" name="Google Shape;3029;p16"/>
          <p:cNvGrpSpPr/>
          <p:nvPr/>
        </p:nvGrpSpPr>
        <p:grpSpPr>
          <a:xfrm>
            <a:off x="202008" y="-176001"/>
            <a:ext cx="471978" cy="659725"/>
            <a:chOff x="1897495" y="-461400"/>
            <a:chExt cx="815443" cy="1139815"/>
          </a:xfrm>
        </p:grpSpPr>
        <p:sp>
          <p:nvSpPr>
            <p:cNvPr id="3030" name="Google Shape;3030;p16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16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16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16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16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16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16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16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16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16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16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16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16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16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16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16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16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16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16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16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16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16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52" name="Google Shape;3052;p16"/>
          <p:cNvGrpSpPr/>
          <p:nvPr/>
        </p:nvGrpSpPr>
        <p:grpSpPr>
          <a:xfrm>
            <a:off x="468253" y="629728"/>
            <a:ext cx="123670" cy="112229"/>
            <a:chOff x="737385" y="1492952"/>
            <a:chExt cx="161914" cy="146935"/>
          </a:xfrm>
        </p:grpSpPr>
        <p:sp>
          <p:nvSpPr>
            <p:cNvPr id="3053" name="Google Shape;3053;p16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16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16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56" name="Google Shape;3056;p16"/>
          <p:cNvSpPr/>
          <p:nvPr/>
        </p:nvSpPr>
        <p:spPr>
          <a:xfrm>
            <a:off x="4950649" y="-82750"/>
            <a:ext cx="4288460" cy="669714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7" name="Google Shape;3057;p16"/>
          <p:cNvGrpSpPr/>
          <p:nvPr/>
        </p:nvGrpSpPr>
        <p:grpSpPr>
          <a:xfrm>
            <a:off x="2" y="-201096"/>
            <a:ext cx="334905" cy="906426"/>
            <a:chOff x="904476" y="-243594"/>
            <a:chExt cx="438472" cy="1186732"/>
          </a:xfrm>
        </p:grpSpPr>
        <p:sp>
          <p:nvSpPr>
            <p:cNvPr id="3058" name="Google Shape;3058;p16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16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16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16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16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16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16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16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16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16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16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16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16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16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16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16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16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16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16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16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16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16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16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16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16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16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16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5" name="Google Shape;3085;p16"/>
          <p:cNvGrpSpPr/>
          <p:nvPr/>
        </p:nvGrpSpPr>
        <p:grpSpPr>
          <a:xfrm>
            <a:off x="5949062" y="113836"/>
            <a:ext cx="395341" cy="515392"/>
            <a:chOff x="3289399" y="3455662"/>
            <a:chExt cx="436503" cy="569242"/>
          </a:xfrm>
        </p:grpSpPr>
        <p:sp>
          <p:nvSpPr>
            <p:cNvPr id="3086" name="Google Shape;3086;p16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16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16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16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16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16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16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16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16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16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16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16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16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16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16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16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16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16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16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16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16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16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8" name="Google Shape;3108;p16"/>
          <p:cNvGrpSpPr/>
          <p:nvPr/>
        </p:nvGrpSpPr>
        <p:grpSpPr>
          <a:xfrm>
            <a:off x="7973149" y="-201092"/>
            <a:ext cx="1116750" cy="1145263"/>
            <a:chOff x="7973149" y="-201092"/>
            <a:chExt cx="1116750" cy="1145263"/>
          </a:xfrm>
        </p:grpSpPr>
        <p:sp>
          <p:nvSpPr>
            <p:cNvPr id="3109" name="Google Shape;3109;p16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16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16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16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16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16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16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16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16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16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16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16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16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16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16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16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16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16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16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16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16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16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16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16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16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16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16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16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16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16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16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16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16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16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16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16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16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16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16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16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16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16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16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16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16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16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16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16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16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16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16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16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16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16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16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16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16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16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16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16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16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0" name="Google Shape;3170;p16"/>
          <p:cNvGrpSpPr/>
          <p:nvPr/>
        </p:nvGrpSpPr>
        <p:grpSpPr>
          <a:xfrm rot="-5400000">
            <a:off x="6963891" y="93878"/>
            <a:ext cx="161915" cy="145917"/>
            <a:chOff x="7737341" y="1046941"/>
            <a:chExt cx="161915" cy="145917"/>
          </a:xfrm>
        </p:grpSpPr>
        <p:sp>
          <p:nvSpPr>
            <p:cNvPr id="3171" name="Google Shape;3171;p16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16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16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4" name="Google Shape;3174;p16"/>
          <p:cNvGrpSpPr/>
          <p:nvPr/>
        </p:nvGrpSpPr>
        <p:grpSpPr>
          <a:xfrm>
            <a:off x="8319280" y="3604392"/>
            <a:ext cx="1190021" cy="757074"/>
            <a:chOff x="7742212" y="3926048"/>
            <a:chExt cx="1414839" cy="900099"/>
          </a:xfrm>
        </p:grpSpPr>
        <p:sp>
          <p:nvSpPr>
            <p:cNvPr id="3175" name="Google Shape;3175;p16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16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7" name="Google Shape;3177;p16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8" name="Google Shape;3178;p16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9" name="Google Shape;3179;p16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0" name="Google Shape;3180;p16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1" name="Google Shape;3181;p16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16"/>
            <p:cNvSpPr/>
            <p:nvPr/>
          </p:nvSpPr>
          <p:spPr>
            <a:xfrm>
              <a:off x="7742212" y="3936832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rgbClr val="489B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3" name="Google Shape;3183;p16"/>
          <p:cNvGrpSpPr/>
          <p:nvPr/>
        </p:nvGrpSpPr>
        <p:grpSpPr>
          <a:xfrm>
            <a:off x="8595113" y="3913437"/>
            <a:ext cx="1042259" cy="1047014"/>
            <a:chOff x="8276926" y="3750868"/>
            <a:chExt cx="1239162" cy="1244815"/>
          </a:xfrm>
        </p:grpSpPr>
        <p:sp>
          <p:nvSpPr>
            <p:cNvPr id="3184" name="Google Shape;3184;p16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5" name="Google Shape;3185;p16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6" name="Google Shape;3186;p16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7" name="Google Shape;3187;p16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16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16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16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16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16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16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16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16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16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16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16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16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16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16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16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16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16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16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6" name="Google Shape;3206;p16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7" name="Google Shape;3207;p16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16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16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16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11" name="Google Shape;3211;p16"/>
          <p:cNvGrpSpPr/>
          <p:nvPr/>
        </p:nvGrpSpPr>
        <p:grpSpPr>
          <a:xfrm>
            <a:off x="8533748" y="4427406"/>
            <a:ext cx="368417" cy="997931"/>
            <a:chOff x="7607455" y="4238363"/>
            <a:chExt cx="438018" cy="1186459"/>
          </a:xfrm>
        </p:grpSpPr>
        <p:sp>
          <p:nvSpPr>
            <p:cNvPr id="3212" name="Google Shape;3212;p16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16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16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5" name="Google Shape;3215;p16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6" name="Google Shape;3216;p16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7" name="Google Shape;3217;p16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8" name="Google Shape;3218;p16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9" name="Google Shape;3219;p16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16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16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16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16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16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16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16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16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8" name="Google Shape;3228;p16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9" name="Google Shape;3229;p16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0" name="Google Shape;3230;p16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p16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16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16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16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16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6" name="Google Shape;3236;p16"/>
          <p:cNvGrpSpPr/>
          <p:nvPr/>
        </p:nvGrpSpPr>
        <p:grpSpPr>
          <a:xfrm rot="-5400000" flipH="1">
            <a:off x="7396853" y="4455224"/>
            <a:ext cx="364301" cy="944474"/>
            <a:chOff x="7916001" y="4222802"/>
            <a:chExt cx="364301" cy="944474"/>
          </a:xfrm>
        </p:grpSpPr>
        <p:sp>
          <p:nvSpPr>
            <p:cNvPr id="3237" name="Google Shape;3237;p16"/>
            <p:cNvSpPr/>
            <p:nvPr/>
          </p:nvSpPr>
          <p:spPr>
            <a:xfrm>
              <a:off x="7954650" y="4270825"/>
              <a:ext cx="325652" cy="896451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16"/>
            <p:cNvSpPr/>
            <p:nvPr/>
          </p:nvSpPr>
          <p:spPr>
            <a:xfrm>
              <a:off x="8159489" y="4463672"/>
              <a:ext cx="54905" cy="89149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16"/>
            <p:cNvSpPr/>
            <p:nvPr/>
          </p:nvSpPr>
          <p:spPr>
            <a:xfrm>
              <a:off x="8053845" y="4468005"/>
              <a:ext cx="86579" cy="46918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16"/>
            <p:cNvSpPr/>
            <p:nvPr/>
          </p:nvSpPr>
          <p:spPr>
            <a:xfrm>
              <a:off x="8092495" y="4353366"/>
              <a:ext cx="52134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16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16"/>
            <p:cNvSpPr/>
            <p:nvPr/>
          </p:nvSpPr>
          <p:spPr>
            <a:xfrm>
              <a:off x="8010231" y="4260999"/>
              <a:ext cx="36914" cy="74131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16"/>
            <p:cNvSpPr/>
            <p:nvPr/>
          </p:nvSpPr>
          <p:spPr>
            <a:xfrm>
              <a:off x="7937845" y="4303554"/>
              <a:ext cx="68966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16"/>
            <p:cNvSpPr/>
            <p:nvPr/>
          </p:nvSpPr>
          <p:spPr>
            <a:xfrm>
              <a:off x="7916001" y="4222802"/>
              <a:ext cx="62238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45" name="Google Shape;3245;p16"/>
          <p:cNvSpPr/>
          <p:nvPr/>
        </p:nvSpPr>
        <p:spPr>
          <a:xfrm>
            <a:off x="8040390" y="4399826"/>
            <a:ext cx="548046" cy="880098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6" name="Google Shape;3246;p16"/>
          <p:cNvSpPr/>
          <p:nvPr/>
        </p:nvSpPr>
        <p:spPr>
          <a:xfrm>
            <a:off x="8033285" y="4463142"/>
            <a:ext cx="486035" cy="891563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7" name="Google Shape;3247;p16"/>
          <p:cNvSpPr/>
          <p:nvPr/>
        </p:nvSpPr>
        <p:spPr>
          <a:xfrm>
            <a:off x="8361733" y="4537746"/>
            <a:ext cx="170033" cy="140577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8" name="Google Shape;3248;p16"/>
          <p:cNvSpPr/>
          <p:nvPr/>
        </p:nvSpPr>
        <p:spPr>
          <a:xfrm>
            <a:off x="8296729" y="4616986"/>
            <a:ext cx="236126" cy="182682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9" name="Google Shape;3249;p16"/>
          <p:cNvSpPr/>
          <p:nvPr/>
        </p:nvSpPr>
        <p:spPr>
          <a:xfrm>
            <a:off x="8214365" y="4704389"/>
            <a:ext cx="326207" cy="223502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0" name="Google Shape;3250;p16"/>
          <p:cNvSpPr/>
          <p:nvPr/>
        </p:nvSpPr>
        <p:spPr>
          <a:xfrm>
            <a:off x="8148302" y="4871637"/>
            <a:ext cx="376299" cy="209668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1" name="Google Shape;3251;p16"/>
          <p:cNvSpPr/>
          <p:nvPr/>
        </p:nvSpPr>
        <p:spPr>
          <a:xfrm>
            <a:off x="8131598" y="5055187"/>
            <a:ext cx="235219" cy="149421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2" name="Google Shape;3252;p16"/>
          <p:cNvSpPr/>
          <p:nvPr/>
        </p:nvSpPr>
        <p:spPr>
          <a:xfrm>
            <a:off x="8172339" y="4788971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3" name="Google Shape;3253;p16"/>
          <p:cNvSpPr/>
          <p:nvPr/>
        </p:nvSpPr>
        <p:spPr>
          <a:xfrm>
            <a:off x="8142936" y="4816686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4" name="Google Shape;3254;p16"/>
          <p:cNvSpPr/>
          <p:nvPr/>
        </p:nvSpPr>
        <p:spPr>
          <a:xfrm>
            <a:off x="8131170" y="4767101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5" name="Google Shape;3255;p16"/>
          <p:cNvSpPr/>
          <p:nvPr/>
        </p:nvSpPr>
        <p:spPr>
          <a:xfrm>
            <a:off x="8452210" y="4915024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6" name="Google Shape;3256;p16"/>
          <p:cNvSpPr/>
          <p:nvPr/>
        </p:nvSpPr>
        <p:spPr>
          <a:xfrm>
            <a:off x="8419430" y="4940245"/>
            <a:ext cx="26079" cy="20208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7" name="Google Shape;3257;p16"/>
          <p:cNvSpPr/>
          <p:nvPr/>
        </p:nvSpPr>
        <p:spPr>
          <a:xfrm>
            <a:off x="8326132" y="5156246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8" name="Google Shape;3258;p16"/>
          <p:cNvSpPr/>
          <p:nvPr/>
        </p:nvSpPr>
        <p:spPr>
          <a:xfrm>
            <a:off x="8290833" y="5183986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9" name="Google Shape;3259;p16"/>
          <p:cNvSpPr/>
          <p:nvPr/>
        </p:nvSpPr>
        <p:spPr>
          <a:xfrm>
            <a:off x="8284962" y="4748633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0" name="Google Shape;3260;p16"/>
          <p:cNvSpPr/>
          <p:nvPr/>
        </p:nvSpPr>
        <p:spPr>
          <a:xfrm>
            <a:off x="8265638" y="4699023"/>
            <a:ext cx="26911" cy="20208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1" name="Google Shape;3261;p16"/>
          <p:cNvSpPr/>
          <p:nvPr/>
        </p:nvSpPr>
        <p:spPr>
          <a:xfrm>
            <a:off x="8504314" y="466037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2" name="Google Shape;3262;p16"/>
          <p:cNvSpPr/>
          <p:nvPr/>
        </p:nvSpPr>
        <p:spPr>
          <a:xfrm>
            <a:off x="8463144" y="469063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3" name="Google Shape;3263;p16"/>
          <p:cNvSpPr/>
          <p:nvPr/>
        </p:nvSpPr>
        <p:spPr>
          <a:xfrm>
            <a:off x="8413560" y="4512450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4" name="Google Shape;3264;p16"/>
          <p:cNvSpPr/>
          <p:nvPr/>
        </p:nvSpPr>
        <p:spPr>
          <a:xfrm>
            <a:off x="8441275" y="4468761"/>
            <a:ext cx="26079" cy="21015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5" name="Google Shape;3265;p16"/>
          <p:cNvSpPr/>
          <p:nvPr/>
        </p:nvSpPr>
        <p:spPr>
          <a:xfrm>
            <a:off x="7531922" y="4421091"/>
            <a:ext cx="686128" cy="861024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6" name="Google Shape;3266;p16"/>
          <p:cNvSpPr/>
          <p:nvPr/>
        </p:nvSpPr>
        <p:spPr>
          <a:xfrm>
            <a:off x="7594759" y="4498038"/>
            <a:ext cx="483364" cy="881988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7" name="Google Shape;3267;p16"/>
          <p:cNvSpPr/>
          <p:nvPr/>
        </p:nvSpPr>
        <p:spPr>
          <a:xfrm>
            <a:off x="7896449" y="5115051"/>
            <a:ext cx="139771" cy="133370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8" name="Google Shape;3268;p16"/>
          <p:cNvSpPr/>
          <p:nvPr/>
        </p:nvSpPr>
        <p:spPr>
          <a:xfrm>
            <a:off x="7788033" y="4912504"/>
            <a:ext cx="192736" cy="191829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9" name="Google Shape;3269;p16"/>
          <p:cNvSpPr/>
          <p:nvPr/>
        </p:nvSpPr>
        <p:spPr>
          <a:xfrm>
            <a:off x="7708164" y="4730139"/>
            <a:ext cx="216295" cy="274023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0" name="Google Shape;3270;p16"/>
          <p:cNvSpPr/>
          <p:nvPr/>
        </p:nvSpPr>
        <p:spPr>
          <a:xfrm>
            <a:off x="7722248" y="4724244"/>
            <a:ext cx="111423" cy="144533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1" name="Google Shape;3271;p16"/>
          <p:cNvSpPr/>
          <p:nvPr/>
        </p:nvSpPr>
        <p:spPr>
          <a:xfrm>
            <a:off x="7612673" y="4568762"/>
            <a:ext cx="142845" cy="171091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2" name="Google Shape;3272;p16"/>
          <p:cNvSpPr/>
          <p:nvPr/>
        </p:nvSpPr>
        <p:spPr>
          <a:xfrm>
            <a:off x="7590476" y="4515826"/>
            <a:ext cx="101999" cy="118529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3" name="Google Shape;3273;p16"/>
          <p:cNvSpPr/>
          <p:nvPr/>
        </p:nvSpPr>
        <p:spPr>
          <a:xfrm>
            <a:off x="8034495" y="4736010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4" name="Google Shape;3274;p16"/>
          <p:cNvSpPr/>
          <p:nvPr/>
        </p:nvSpPr>
        <p:spPr>
          <a:xfrm>
            <a:off x="8005092" y="4700711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5" name="Google Shape;3275;p16"/>
          <p:cNvSpPr/>
          <p:nvPr/>
        </p:nvSpPr>
        <p:spPr>
          <a:xfrm>
            <a:off x="7993325" y="4750296"/>
            <a:ext cx="28599" cy="21897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6" name="Google Shape;3276;p16"/>
          <p:cNvSpPr/>
          <p:nvPr/>
        </p:nvSpPr>
        <p:spPr>
          <a:xfrm>
            <a:off x="7594104" y="4958738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7" name="Google Shape;3277;p16"/>
          <p:cNvSpPr/>
          <p:nvPr/>
        </p:nvSpPr>
        <p:spPr>
          <a:xfrm>
            <a:off x="7602519" y="4911673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8" name="Google Shape;3278;p16"/>
          <p:cNvSpPr/>
          <p:nvPr/>
        </p:nvSpPr>
        <p:spPr>
          <a:xfrm>
            <a:off x="7649584" y="4946972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9" name="Google Shape;3279;p16"/>
          <p:cNvSpPr/>
          <p:nvPr/>
        </p:nvSpPr>
        <p:spPr>
          <a:xfrm>
            <a:off x="7720182" y="4477151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0" name="Google Shape;3280;p16"/>
          <p:cNvSpPr/>
          <p:nvPr/>
        </p:nvSpPr>
        <p:spPr>
          <a:xfrm>
            <a:off x="7688234" y="4462865"/>
            <a:ext cx="27768" cy="2187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1" name="Google Shape;3281;p16"/>
          <p:cNvSpPr/>
          <p:nvPr/>
        </p:nvSpPr>
        <p:spPr>
          <a:xfrm>
            <a:off x="7564701" y="4641879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2" name="Google Shape;3282;p16"/>
          <p:cNvSpPr/>
          <p:nvPr/>
        </p:nvSpPr>
        <p:spPr>
          <a:xfrm>
            <a:off x="7564701" y="4671308"/>
            <a:ext cx="28599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3" name="Google Shape;3283;p16"/>
          <p:cNvSpPr/>
          <p:nvPr/>
        </p:nvSpPr>
        <p:spPr>
          <a:xfrm>
            <a:off x="8005092" y="5011674"/>
            <a:ext cx="28599" cy="21897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4" name="Google Shape;3284;p16"/>
          <p:cNvSpPr/>
          <p:nvPr/>
        </p:nvSpPr>
        <p:spPr>
          <a:xfrm>
            <a:off x="7834468" y="5143623"/>
            <a:ext cx="28624" cy="22728"/>
          </a:xfrm>
          <a:custGeom>
            <a:avLst/>
            <a:gdLst/>
            <a:ahLst/>
            <a:cxnLst/>
            <a:rect l="l" t="t" r="r" b="b"/>
            <a:pathLst>
              <a:path w="1136" h="902" extrusionOk="0">
                <a:moveTo>
                  <a:pt x="568" y="1"/>
                </a:moveTo>
                <a:cubicBezTo>
                  <a:pt x="1" y="1"/>
                  <a:pt x="1" y="902"/>
                  <a:pt x="568" y="902"/>
                </a:cubicBezTo>
                <a:cubicBezTo>
                  <a:pt x="1135" y="902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5" name="Google Shape;3285;p16"/>
          <p:cNvSpPr/>
          <p:nvPr/>
        </p:nvSpPr>
        <p:spPr>
          <a:xfrm>
            <a:off x="7737819" y="4885621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6" name="Google Shape;3286;p16"/>
          <p:cNvSpPr/>
          <p:nvPr/>
        </p:nvSpPr>
        <p:spPr>
          <a:xfrm>
            <a:off x="7958027" y="4864608"/>
            <a:ext cx="28599" cy="22703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87" name="Google Shape;3287;p16"/>
          <p:cNvGrpSpPr/>
          <p:nvPr/>
        </p:nvGrpSpPr>
        <p:grpSpPr>
          <a:xfrm rot="1693484">
            <a:off x="321858" y="3947644"/>
            <a:ext cx="1642206" cy="1598620"/>
            <a:chOff x="-181020" y="4253777"/>
            <a:chExt cx="1117161" cy="1087510"/>
          </a:xfrm>
        </p:grpSpPr>
        <p:sp>
          <p:nvSpPr>
            <p:cNvPr id="3288" name="Google Shape;3288;p16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16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16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16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16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p16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16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16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p16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p16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16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p16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p16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1" name="Google Shape;3301;p16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2" name="Google Shape;3302;p16"/>
          <p:cNvGrpSpPr/>
          <p:nvPr/>
        </p:nvGrpSpPr>
        <p:grpSpPr>
          <a:xfrm>
            <a:off x="-56935" y="3543753"/>
            <a:ext cx="989843" cy="1327868"/>
            <a:chOff x="-168050" y="4195214"/>
            <a:chExt cx="719519" cy="965231"/>
          </a:xfrm>
        </p:grpSpPr>
        <p:sp>
          <p:nvSpPr>
            <p:cNvPr id="3303" name="Google Shape;3303;p16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4" name="Google Shape;3304;p16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5" name="Google Shape;3305;p16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6" name="Google Shape;3306;p16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16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16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16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p16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1" name="Google Shape;3311;p16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p16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16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16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16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16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16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16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16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16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16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16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16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16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16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16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16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16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16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16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16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16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16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16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16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16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16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16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16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16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16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2" name="Google Shape;3342;p16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3" name="Google Shape;3343;p16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4" name="Google Shape;3344;p16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p16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6" name="Google Shape;3346;p16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16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16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16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0" name="Google Shape;3350;p16"/>
          <p:cNvGrpSpPr/>
          <p:nvPr/>
        </p:nvGrpSpPr>
        <p:grpSpPr>
          <a:xfrm rot="-2320759">
            <a:off x="-519765" y="2824159"/>
            <a:ext cx="1127241" cy="1109423"/>
            <a:chOff x="-181020" y="4253777"/>
            <a:chExt cx="1117161" cy="1087510"/>
          </a:xfrm>
        </p:grpSpPr>
        <p:sp>
          <p:nvSpPr>
            <p:cNvPr id="3351" name="Google Shape;3351;p16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p16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16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16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16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16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16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16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16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16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p16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p16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16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16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5" name="Google Shape;3365;p16"/>
          <p:cNvGrpSpPr/>
          <p:nvPr/>
        </p:nvGrpSpPr>
        <p:grpSpPr>
          <a:xfrm rot="5595891">
            <a:off x="-83121" y="4373088"/>
            <a:ext cx="1042216" cy="1046971"/>
            <a:chOff x="8276926" y="3750868"/>
            <a:chExt cx="1239162" cy="1244815"/>
          </a:xfrm>
        </p:grpSpPr>
        <p:sp>
          <p:nvSpPr>
            <p:cNvPr id="3366" name="Google Shape;3366;p16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16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8" name="Google Shape;3368;p16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9" name="Google Shape;3369;p16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16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16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16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16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16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16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16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16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16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16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16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16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16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16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16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16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16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16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16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16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16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16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16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4" name="Google Shape;3394;p17"/>
          <p:cNvSpPr txBox="1">
            <a:spLocks noGrp="1"/>
          </p:cNvSpPr>
          <p:nvPr>
            <p:ph type="title"/>
          </p:nvPr>
        </p:nvSpPr>
        <p:spPr>
          <a:xfrm>
            <a:off x="5332850" y="689450"/>
            <a:ext cx="304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b="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b="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b="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b="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b="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b="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b="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b="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3395" name="Google Shape;3395;p17"/>
          <p:cNvGrpSpPr/>
          <p:nvPr/>
        </p:nvGrpSpPr>
        <p:grpSpPr>
          <a:xfrm rot="5400000">
            <a:off x="8724366" y="4177021"/>
            <a:ext cx="516634" cy="231820"/>
            <a:chOff x="8502760" y="3542528"/>
            <a:chExt cx="711519" cy="319268"/>
          </a:xfrm>
        </p:grpSpPr>
        <p:sp>
          <p:nvSpPr>
            <p:cNvPr id="3396" name="Google Shape;3396;p17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17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17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17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17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17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17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17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17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05" name="Google Shape;3405;p17"/>
          <p:cNvSpPr/>
          <p:nvPr/>
        </p:nvSpPr>
        <p:spPr>
          <a:xfrm>
            <a:off x="6092292" y="4774896"/>
            <a:ext cx="3104323" cy="420073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6" name="Google Shape;3406;p17"/>
          <p:cNvSpPr/>
          <p:nvPr/>
        </p:nvSpPr>
        <p:spPr>
          <a:xfrm rot="-5400000">
            <a:off x="-937311" y="830529"/>
            <a:ext cx="2146311" cy="48524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07" name="Google Shape;3407;p17"/>
          <p:cNvGrpSpPr/>
          <p:nvPr/>
        </p:nvGrpSpPr>
        <p:grpSpPr>
          <a:xfrm rot="-8955970">
            <a:off x="-256707" y="334482"/>
            <a:ext cx="348020" cy="902222"/>
            <a:chOff x="1823086" y="-208516"/>
            <a:chExt cx="433160" cy="1122944"/>
          </a:xfrm>
        </p:grpSpPr>
        <p:sp>
          <p:nvSpPr>
            <p:cNvPr id="3408" name="Google Shape;3408;p17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17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17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17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17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17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17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17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16" name="Google Shape;3416;p17"/>
          <p:cNvGrpSpPr/>
          <p:nvPr/>
        </p:nvGrpSpPr>
        <p:grpSpPr>
          <a:xfrm rot="-8955970">
            <a:off x="-56584" y="279901"/>
            <a:ext cx="352287" cy="953472"/>
            <a:chOff x="904476" y="-243594"/>
            <a:chExt cx="438472" cy="1186732"/>
          </a:xfrm>
        </p:grpSpPr>
        <p:sp>
          <p:nvSpPr>
            <p:cNvPr id="3417" name="Google Shape;3417;p17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17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17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17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17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17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17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17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17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17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17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17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17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p17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1" name="Google Shape;3431;p17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2" name="Google Shape;3432;p17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3" name="Google Shape;3433;p17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17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p17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6" name="Google Shape;3436;p17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17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17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17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17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17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17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17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4" name="Google Shape;3444;p17"/>
          <p:cNvGrpSpPr/>
          <p:nvPr/>
        </p:nvGrpSpPr>
        <p:grpSpPr>
          <a:xfrm>
            <a:off x="8380853" y="4358524"/>
            <a:ext cx="773830" cy="495145"/>
            <a:chOff x="7750342" y="3926048"/>
            <a:chExt cx="1406709" cy="900099"/>
          </a:xfrm>
        </p:grpSpPr>
        <p:sp>
          <p:nvSpPr>
            <p:cNvPr id="3445" name="Google Shape;3445;p17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6" name="Google Shape;3446;p17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7" name="Google Shape;3447;p17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17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9" name="Google Shape;3449;p17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0" name="Google Shape;3450;p17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1" name="Google Shape;3451;p17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17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53" name="Google Shape;3453;p17"/>
          <p:cNvGrpSpPr/>
          <p:nvPr/>
        </p:nvGrpSpPr>
        <p:grpSpPr>
          <a:xfrm>
            <a:off x="8716936" y="4263706"/>
            <a:ext cx="681663" cy="684773"/>
            <a:chOff x="8276926" y="3750868"/>
            <a:chExt cx="1239162" cy="1244815"/>
          </a:xfrm>
        </p:grpSpPr>
        <p:sp>
          <p:nvSpPr>
            <p:cNvPr id="3454" name="Google Shape;3454;p17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17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17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17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17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17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17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1" name="Google Shape;3461;p17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2" name="Google Shape;3462;p17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3" name="Google Shape;3463;p17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4" name="Google Shape;3464;p17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5" name="Google Shape;3465;p17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6" name="Google Shape;3466;p17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7" name="Google Shape;3467;p17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8" name="Google Shape;3468;p17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9" name="Google Shape;3469;p17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17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17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17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17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4" name="Google Shape;3474;p17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5" name="Google Shape;3475;p17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6" name="Google Shape;3476;p17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7" name="Google Shape;3477;p17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17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17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17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81" name="Google Shape;3481;p17"/>
          <p:cNvGrpSpPr/>
          <p:nvPr/>
        </p:nvGrpSpPr>
        <p:grpSpPr>
          <a:xfrm>
            <a:off x="8676251" y="4663902"/>
            <a:ext cx="495620" cy="479602"/>
            <a:chOff x="8202967" y="4478366"/>
            <a:chExt cx="900963" cy="871845"/>
          </a:xfrm>
        </p:grpSpPr>
        <p:sp>
          <p:nvSpPr>
            <p:cNvPr id="3482" name="Google Shape;3482;p17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3" name="Google Shape;3483;p17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4" name="Google Shape;3484;p17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5" name="Google Shape;3485;p17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6" name="Google Shape;3486;p17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7" name="Google Shape;3487;p17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8" name="Google Shape;3488;p17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9" name="Google Shape;3489;p17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0" name="Google Shape;3490;p17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1" name="Google Shape;3491;p17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17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17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17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17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17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17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17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17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0" name="Google Shape;3500;p17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1" name="Google Shape;3501;p17"/>
          <p:cNvGrpSpPr/>
          <p:nvPr/>
        </p:nvGrpSpPr>
        <p:grpSpPr>
          <a:xfrm rot="-5400000">
            <a:off x="8415070" y="4595129"/>
            <a:ext cx="240953" cy="652671"/>
            <a:chOff x="7607455" y="4238363"/>
            <a:chExt cx="438018" cy="1186459"/>
          </a:xfrm>
        </p:grpSpPr>
        <p:sp>
          <p:nvSpPr>
            <p:cNvPr id="3502" name="Google Shape;3502;p17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3" name="Google Shape;3503;p17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4" name="Google Shape;3504;p17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17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6" name="Google Shape;3506;p17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17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17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17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17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17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2" name="Google Shape;3512;p17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17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17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17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17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7" name="Google Shape;3517;p17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17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17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0" name="Google Shape;3520;p17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17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17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17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17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17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6" name="Google Shape;3526;p17"/>
          <p:cNvGrpSpPr/>
          <p:nvPr/>
        </p:nvGrpSpPr>
        <p:grpSpPr>
          <a:xfrm>
            <a:off x="7297766" y="197739"/>
            <a:ext cx="633267" cy="380075"/>
            <a:chOff x="8365864" y="2993835"/>
            <a:chExt cx="933472" cy="547264"/>
          </a:xfrm>
        </p:grpSpPr>
        <p:sp>
          <p:nvSpPr>
            <p:cNvPr id="3527" name="Google Shape;3527;p17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17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17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17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17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17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17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34" name="Google Shape;3534;p17"/>
          <p:cNvGrpSpPr/>
          <p:nvPr/>
        </p:nvGrpSpPr>
        <p:grpSpPr>
          <a:xfrm rot="-1533248">
            <a:off x="7908954" y="39658"/>
            <a:ext cx="800078" cy="592344"/>
            <a:chOff x="8118223" y="2202382"/>
            <a:chExt cx="1151951" cy="873157"/>
          </a:xfrm>
        </p:grpSpPr>
        <p:sp>
          <p:nvSpPr>
            <p:cNvPr id="3535" name="Google Shape;3535;p17"/>
            <p:cNvSpPr/>
            <p:nvPr/>
          </p:nvSpPr>
          <p:spPr>
            <a:xfrm>
              <a:off x="8162018" y="23699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34" y="0"/>
                    <a:pt x="0" y="1768"/>
                    <a:pt x="1134" y="1768"/>
                  </a:cubicBezTo>
                  <a:cubicBezTo>
                    <a:pt x="2269" y="1768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17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17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17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17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17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17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17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17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17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17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17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17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17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17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17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p17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p17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17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17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17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6" name="Google Shape;3556;p17"/>
          <p:cNvGrpSpPr/>
          <p:nvPr/>
        </p:nvGrpSpPr>
        <p:grpSpPr>
          <a:xfrm rot="-943149">
            <a:off x="-122473" y="4391270"/>
            <a:ext cx="952127" cy="883610"/>
            <a:chOff x="-181020" y="4253777"/>
            <a:chExt cx="1117161" cy="1087510"/>
          </a:xfrm>
        </p:grpSpPr>
        <p:sp>
          <p:nvSpPr>
            <p:cNvPr id="3557" name="Google Shape;3557;p17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17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17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17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17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p17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3" name="Google Shape;3563;p17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17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p17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p17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17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8" name="Google Shape;3568;p17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17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0" name="Google Shape;3570;p17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71" name="Google Shape;3571;p17"/>
          <p:cNvGrpSpPr/>
          <p:nvPr/>
        </p:nvGrpSpPr>
        <p:grpSpPr>
          <a:xfrm rot="-943328">
            <a:off x="-159031" y="4195769"/>
            <a:ext cx="753315" cy="963725"/>
            <a:chOff x="-168050" y="4195214"/>
            <a:chExt cx="719519" cy="965231"/>
          </a:xfrm>
        </p:grpSpPr>
        <p:sp>
          <p:nvSpPr>
            <p:cNvPr id="3572" name="Google Shape;3572;p17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17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17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17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17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17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17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17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17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17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17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17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17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17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17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17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17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17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17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17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17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17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17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17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17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7" name="Google Shape;3597;p17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8" name="Google Shape;3598;p17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17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17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17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17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3" name="Google Shape;3603;p17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17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17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17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17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17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17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17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17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17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3" name="Google Shape;3613;p17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4" name="Google Shape;3614;p17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17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17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17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17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9" name="Google Shape;3619;p17"/>
          <p:cNvGrpSpPr/>
          <p:nvPr/>
        </p:nvGrpSpPr>
        <p:grpSpPr>
          <a:xfrm rot="5400000">
            <a:off x="8497833" y="-690"/>
            <a:ext cx="775583" cy="776946"/>
            <a:chOff x="7973149" y="-201092"/>
            <a:chExt cx="1116750" cy="1145263"/>
          </a:xfrm>
        </p:grpSpPr>
        <p:sp>
          <p:nvSpPr>
            <p:cNvPr id="3620" name="Google Shape;3620;p17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1" name="Google Shape;3621;p17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2" name="Google Shape;3622;p17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17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17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17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17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17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17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9" name="Google Shape;3629;p17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0" name="Google Shape;3630;p17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17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17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17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17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17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17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7" name="Google Shape;3637;p17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8" name="Google Shape;3638;p17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9" name="Google Shape;3639;p17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0" name="Google Shape;3640;p17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1" name="Google Shape;3641;p17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17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17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17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17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6" name="Google Shape;3646;p17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7" name="Google Shape;3647;p17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8" name="Google Shape;3648;p17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9" name="Google Shape;3649;p17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17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17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17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17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17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17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17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17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17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17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17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17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17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17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17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17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17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17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17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17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17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17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17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17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17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17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17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17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8" name="Google Shape;3678;p17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9" name="Google Shape;3679;p17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0" name="Google Shape;3680;p17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81" name="Google Shape;3681;p17"/>
          <p:cNvGrpSpPr/>
          <p:nvPr/>
        </p:nvGrpSpPr>
        <p:grpSpPr>
          <a:xfrm rot="4456527">
            <a:off x="366386" y="4547299"/>
            <a:ext cx="355893" cy="1011188"/>
            <a:chOff x="7607455" y="4238363"/>
            <a:chExt cx="438018" cy="1186459"/>
          </a:xfrm>
        </p:grpSpPr>
        <p:sp>
          <p:nvSpPr>
            <p:cNvPr id="3682" name="Google Shape;3682;p17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3" name="Google Shape;3683;p17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4" name="Google Shape;3684;p17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5" name="Google Shape;3685;p17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6" name="Google Shape;3686;p17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7" name="Google Shape;3687;p17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8" name="Google Shape;3688;p17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9" name="Google Shape;3689;p17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0" name="Google Shape;3690;p17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1" name="Google Shape;3691;p17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2" name="Google Shape;3692;p17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3" name="Google Shape;3693;p17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p17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17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17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17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17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17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17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17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17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17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17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17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7" name="Google Shape;3707;p18"/>
          <p:cNvSpPr txBox="1">
            <a:spLocks noGrp="1"/>
          </p:cNvSpPr>
          <p:nvPr>
            <p:ph type="title" hasCustomPrompt="1"/>
          </p:nvPr>
        </p:nvSpPr>
        <p:spPr>
          <a:xfrm>
            <a:off x="311700" y="12585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7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708" name="Google Shape;3708;p18"/>
          <p:cNvSpPr txBox="1">
            <a:spLocks noGrp="1"/>
          </p:cNvSpPr>
          <p:nvPr>
            <p:ph type="body" idx="1"/>
          </p:nvPr>
        </p:nvSpPr>
        <p:spPr>
          <a:xfrm>
            <a:off x="2335500" y="3071250"/>
            <a:ext cx="4473000" cy="4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3709" name="Google Shape;3709;p18"/>
          <p:cNvGrpSpPr/>
          <p:nvPr/>
        </p:nvGrpSpPr>
        <p:grpSpPr>
          <a:xfrm rot="10800000" flipH="1">
            <a:off x="8878679" y="4192407"/>
            <a:ext cx="161915" cy="145917"/>
            <a:chOff x="7737341" y="1046941"/>
            <a:chExt cx="161915" cy="145917"/>
          </a:xfrm>
        </p:grpSpPr>
        <p:sp>
          <p:nvSpPr>
            <p:cNvPr id="3710" name="Google Shape;3710;p18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18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18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13" name="Google Shape;3713;p18"/>
          <p:cNvGrpSpPr/>
          <p:nvPr/>
        </p:nvGrpSpPr>
        <p:grpSpPr>
          <a:xfrm rot="10800000" flipH="1">
            <a:off x="133081" y="4154335"/>
            <a:ext cx="155470" cy="141087"/>
            <a:chOff x="737385" y="1492952"/>
            <a:chExt cx="161914" cy="146935"/>
          </a:xfrm>
        </p:grpSpPr>
        <p:sp>
          <p:nvSpPr>
            <p:cNvPr id="3714" name="Google Shape;3714;p18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18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18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17" name="Google Shape;3717;p18"/>
          <p:cNvSpPr/>
          <p:nvPr/>
        </p:nvSpPr>
        <p:spPr>
          <a:xfrm rot="10800000" flipH="1">
            <a:off x="-220837" y="-39388"/>
            <a:ext cx="4086310" cy="637730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8" name="Google Shape;3718;p18"/>
          <p:cNvSpPr/>
          <p:nvPr/>
        </p:nvSpPr>
        <p:spPr>
          <a:xfrm rot="10800000" flipH="1">
            <a:off x="4522213" y="4474941"/>
            <a:ext cx="4656952" cy="727225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19" name="Google Shape;3719;p18"/>
          <p:cNvGrpSpPr/>
          <p:nvPr/>
        </p:nvGrpSpPr>
        <p:grpSpPr>
          <a:xfrm rot="10800000" flipH="1">
            <a:off x="1631666" y="4298342"/>
            <a:ext cx="415921" cy="1078251"/>
            <a:chOff x="1823086" y="-208516"/>
            <a:chExt cx="433160" cy="1122944"/>
          </a:xfrm>
        </p:grpSpPr>
        <p:sp>
          <p:nvSpPr>
            <p:cNvPr id="3720" name="Google Shape;3720;p18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18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18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18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18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p18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p18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7" name="Google Shape;3727;p18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28" name="Google Shape;3728;p18"/>
          <p:cNvGrpSpPr/>
          <p:nvPr/>
        </p:nvGrpSpPr>
        <p:grpSpPr>
          <a:xfrm rot="10800000" flipH="1">
            <a:off x="-316944" y="3968424"/>
            <a:ext cx="1350350" cy="863364"/>
            <a:chOff x="-206267" y="355694"/>
            <a:chExt cx="1406322" cy="899150"/>
          </a:xfrm>
        </p:grpSpPr>
        <p:sp>
          <p:nvSpPr>
            <p:cNvPr id="3729" name="Google Shape;3729;p18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p18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p18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p18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3" name="Google Shape;3733;p18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4" name="Google Shape;3734;p18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5" name="Google Shape;3735;p18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6" name="Google Shape;3736;p18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37" name="Google Shape;3737;p18"/>
          <p:cNvGrpSpPr/>
          <p:nvPr/>
        </p:nvGrpSpPr>
        <p:grpSpPr>
          <a:xfrm rot="10800000" flipH="1">
            <a:off x="-168257" y="4443171"/>
            <a:ext cx="865199" cy="836633"/>
            <a:chOff x="-168381" y="-168706"/>
            <a:chExt cx="901061" cy="871312"/>
          </a:xfrm>
        </p:grpSpPr>
        <p:sp>
          <p:nvSpPr>
            <p:cNvPr id="3738" name="Google Shape;3738;p18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9" name="Google Shape;3739;p18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0" name="Google Shape;3740;p18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1" name="Google Shape;3741;p18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2" name="Google Shape;3742;p18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3" name="Google Shape;3743;p18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4" name="Google Shape;3744;p18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5" name="Google Shape;3745;p18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6" name="Google Shape;3746;p18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p18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p18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p18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18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18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18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18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18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p18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p18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7" name="Google Shape;3757;p18"/>
          <p:cNvGrpSpPr/>
          <p:nvPr/>
        </p:nvGrpSpPr>
        <p:grpSpPr>
          <a:xfrm rot="10800000" flipH="1">
            <a:off x="749592" y="4267724"/>
            <a:ext cx="421021" cy="1139500"/>
            <a:chOff x="904476" y="-243594"/>
            <a:chExt cx="438472" cy="1186732"/>
          </a:xfrm>
        </p:grpSpPr>
        <p:sp>
          <p:nvSpPr>
            <p:cNvPr id="3758" name="Google Shape;3758;p18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p18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p18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18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18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18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18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18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18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18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18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p18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p18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18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18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18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18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18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18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18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18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18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p18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p18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18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18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18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85" name="Google Shape;3785;p18"/>
          <p:cNvGrpSpPr/>
          <p:nvPr/>
        </p:nvGrpSpPr>
        <p:grpSpPr>
          <a:xfrm rot="10800000" flipH="1">
            <a:off x="1279005" y="4496714"/>
            <a:ext cx="634382" cy="1090453"/>
            <a:chOff x="1455834" y="-430995"/>
            <a:chExt cx="660677" cy="1135652"/>
          </a:xfrm>
        </p:grpSpPr>
        <p:sp>
          <p:nvSpPr>
            <p:cNvPr id="3786" name="Google Shape;3786;p18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18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18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18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p18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p18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p18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p18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p18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p18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p18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p18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p18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p18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p18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p18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p18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p18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p18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p18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p18"/>
          <p:cNvGrpSpPr/>
          <p:nvPr/>
        </p:nvGrpSpPr>
        <p:grpSpPr>
          <a:xfrm rot="10800000" flipH="1">
            <a:off x="1703088" y="4521912"/>
            <a:ext cx="782989" cy="1094450"/>
            <a:chOff x="1897495" y="-461400"/>
            <a:chExt cx="815443" cy="1139815"/>
          </a:xfrm>
        </p:grpSpPr>
        <p:sp>
          <p:nvSpPr>
            <p:cNvPr id="3807" name="Google Shape;3807;p18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p18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p18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p18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p18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p18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p18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p18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p18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p18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p18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p18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p18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p18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p18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p18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3" name="Google Shape;3823;p18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4" name="Google Shape;3824;p18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18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18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18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p18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9" name="Google Shape;3829;p18"/>
          <p:cNvGrpSpPr/>
          <p:nvPr/>
        </p:nvGrpSpPr>
        <p:grpSpPr>
          <a:xfrm>
            <a:off x="501598" y="2941622"/>
            <a:ext cx="419137" cy="546879"/>
            <a:chOff x="1304140" y="978228"/>
            <a:chExt cx="436510" cy="569546"/>
          </a:xfrm>
        </p:grpSpPr>
        <p:sp>
          <p:nvSpPr>
            <p:cNvPr id="3830" name="Google Shape;3830;p18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1" name="Google Shape;3831;p18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2" name="Google Shape;3832;p18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3" name="Google Shape;3833;p18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4" name="Google Shape;3834;p18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5" name="Google Shape;3835;p18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6" name="Google Shape;3836;p18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7" name="Google Shape;3837;p18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p18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p18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p18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p18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18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18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4" name="Google Shape;3844;p18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5" name="Google Shape;3845;p18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p18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7" name="Google Shape;3847;p18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8" name="Google Shape;3848;p18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p18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0" name="Google Shape;3850;p18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1" name="Google Shape;3851;p18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2" name="Google Shape;3852;p18"/>
          <p:cNvGrpSpPr/>
          <p:nvPr/>
        </p:nvGrpSpPr>
        <p:grpSpPr>
          <a:xfrm rot="10800000" flipH="1">
            <a:off x="8269968" y="793500"/>
            <a:ext cx="1190021" cy="757074"/>
            <a:chOff x="7742212" y="3926048"/>
            <a:chExt cx="1414839" cy="900099"/>
          </a:xfrm>
        </p:grpSpPr>
        <p:sp>
          <p:nvSpPr>
            <p:cNvPr id="3853" name="Google Shape;3853;p18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p18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5" name="Google Shape;3855;p18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6" name="Google Shape;3856;p18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7" name="Google Shape;3857;p18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8" name="Google Shape;3858;p18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9" name="Google Shape;3859;p18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0" name="Google Shape;3860;p18"/>
            <p:cNvSpPr/>
            <p:nvPr/>
          </p:nvSpPr>
          <p:spPr>
            <a:xfrm>
              <a:off x="7742212" y="3936832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61" name="Google Shape;3861;p18"/>
          <p:cNvGrpSpPr/>
          <p:nvPr/>
        </p:nvGrpSpPr>
        <p:grpSpPr>
          <a:xfrm rot="10800000" flipH="1">
            <a:off x="8545800" y="194515"/>
            <a:ext cx="1042259" cy="1047014"/>
            <a:chOff x="8276926" y="3750868"/>
            <a:chExt cx="1239162" cy="1244815"/>
          </a:xfrm>
        </p:grpSpPr>
        <p:sp>
          <p:nvSpPr>
            <p:cNvPr id="3862" name="Google Shape;3862;p18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3" name="Google Shape;3863;p18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4" name="Google Shape;3864;p18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5" name="Google Shape;3865;p18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6" name="Google Shape;3866;p18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7" name="Google Shape;3867;p18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8" name="Google Shape;3868;p18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9" name="Google Shape;3869;p18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0" name="Google Shape;3870;p18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1" name="Google Shape;3871;p18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2" name="Google Shape;3872;p18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3" name="Google Shape;3873;p18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4" name="Google Shape;3874;p18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5" name="Google Shape;3875;p18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6" name="Google Shape;3876;p18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7" name="Google Shape;3877;p18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8" name="Google Shape;3878;p18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9" name="Google Shape;3879;p18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0" name="Google Shape;3880;p18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1" name="Google Shape;3881;p18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2" name="Google Shape;3882;p18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3" name="Google Shape;3883;p18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4" name="Google Shape;3884;p18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5" name="Google Shape;3885;p18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6" name="Google Shape;3886;p18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7" name="Google Shape;3887;p18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8" name="Google Shape;3888;p18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9" name="Google Shape;3889;p18"/>
          <p:cNvGrpSpPr/>
          <p:nvPr/>
        </p:nvGrpSpPr>
        <p:grpSpPr>
          <a:xfrm rot="10800000" flipH="1">
            <a:off x="8484435" y="-270371"/>
            <a:ext cx="368417" cy="997931"/>
            <a:chOff x="7607455" y="4238363"/>
            <a:chExt cx="438018" cy="1186459"/>
          </a:xfrm>
        </p:grpSpPr>
        <p:sp>
          <p:nvSpPr>
            <p:cNvPr id="3890" name="Google Shape;3890;p18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1" name="Google Shape;3891;p18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2" name="Google Shape;3892;p18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3" name="Google Shape;3893;p18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4" name="Google Shape;3894;p18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5" name="Google Shape;3895;p18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6" name="Google Shape;3896;p18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7" name="Google Shape;3897;p18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8" name="Google Shape;3898;p18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9" name="Google Shape;3899;p18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0" name="Google Shape;3900;p18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1" name="Google Shape;3901;p18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2" name="Google Shape;3902;p18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3" name="Google Shape;3903;p18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4" name="Google Shape;3904;p18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5" name="Google Shape;3905;p18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6" name="Google Shape;3906;p18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7" name="Google Shape;3907;p18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8" name="Google Shape;3908;p18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9" name="Google Shape;3909;p18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0" name="Google Shape;3910;p18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1" name="Google Shape;3911;p18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2" name="Google Shape;3912;p18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3" name="Google Shape;3913;p18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4" name="Google Shape;3914;p18"/>
          <p:cNvGrpSpPr/>
          <p:nvPr/>
        </p:nvGrpSpPr>
        <p:grpSpPr>
          <a:xfrm rot="-4992369">
            <a:off x="7231418" y="-258355"/>
            <a:ext cx="364309" cy="944495"/>
            <a:chOff x="7916001" y="4222802"/>
            <a:chExt cx="364301" cy="944474"/>
          </a:xfrm>
        </p:grpSpPr>
        <p:sp>
          <p:nvSpPr>
            <p:cNvPr id="3915" name="Google Shape;3915;p18"/>
            <p:cNvSpPr/>
            <p:nvPr/>
          </p:nvSpPr>
          <p:spPr>
            <a:xfrm>
              <a:off x="7954650" y="4270825"/>
              <a:ext cx="325652" cy="896451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6" name="Google Shape;3916;p18"/>
            <p:cNvSpPr/>
            <p:nvPr/>
          </p:nvSpPr>
          <p:spPr>
            <a:xfrm>
              <a:off x="8159489" y="4463672"/>
              <a:ext cx="54905" cy="89149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7" name="Google Shape;3917;p18"/>
            <p:cNvSpPr/>
            <p:nvPr/>
          </p:nvSpPr>
          <p:spPr>
            <a:xfrm>
              <a:off x="8053845" y="4468005"/>
              <a:ext cx="86579" cy="46918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8" name="Google Shape;3918;p18"/>
            <p:cNvSpPr/>
            <p:nvPr/>
          </p:nvSpPr>
          <p:spPr>
            <a:xfrm>
              <a:off x="8092495" y="4353366"/>
              <a:ext cx="52134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9" name="Google Shape;3919;p18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0" name="Google Shape;3920;p18"/>
            <p:cNvSpPr/>
            <p:nvPr/>
          </p:nvSpPr>
          <p:spPr>
            <a:xfrm>
              <a:off x="8010231" y="4260999"/>
              <a:ext cx="36914" cy="74131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1" name="Google Shape;3921;p18"/>
            <p:cNvSpPr/>
            <p:nvPr/>
          </p:nvSpPr>
          <p:spPr>
            <a:xfrm>
              <a:off x="7937845" y="4303554"/>
              <a:ext cx="68966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2" name="Google Shape;3922;p18"/>
            <p:cNvSpPr/>
            <p:nvPr/>
          </p:nvSpPr>
          <p:spPr>
            <a:xfrm>
              <a:off x="7916001" y="4222802"/>
              <a:ext cx="62238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23" name="Google Shape;3923;p18"/>
          <p:cNvSpPr/>
          <p:nvPr/>
        </p:nvSpPr>
        <p:spPr>
          <a:xfrm rot="10800000" flipH="1">
            <a:off x="7991078" y="-124958"/>
            <a:ext cx="548046" cy="880098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4" name="Google Shape;3924;p18"/>
          <p:cNvSpPr/>
          <p:nvPr/>
        </p:nvSpPr>
        <p:spPr>
          <a:xfrm rot="10800000" flipH="1">
            <a:off x="7983973" y="-199739"/>
            <a:ext cx="486035" cy="891563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5" name="Google Shape;3925;p18"/>
          <p:cNvSpPr/>
          <p:nvPr/>
        </p:nvSpPr>
        <p:spPr>
          <a:xfrm rot="10800000" flipH="1">
            <a:off x="8312420" y="476643"/>
            <a:ext cx="170033" cy="140577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6" name="Google Shape;3926;p18"/>
          <p:cNvSpPr/>
          <p:nvPr/>
        </p:nvSpPr>
        <p:spPr>
          <a:xfrm rot="10800000" flipH="1">
            <a:off x="8247416" y="355298"/>
            <a:ext cx="236126" cy="182682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7" name="Google Shape;3927;p18"/>
          <p:cNvSpPr/>
          <p:nvPr/>
        </p:nvSpPr>
        <p:spPr>
          <a:xfrm rot="10800000" flipH="1">
            <a:off x="8165052" y="227075"/>
            <a:ext cx="326207" cy="223502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8" name="Google Shape;3928;p18"/>
          <p:cNvSpPr/>
          <p:nvPr/>
        </p:nvSpPr>
        <p:spPr>
          <a:xfrm rot="10800000" flipH="1">
            <a:off x="8098990" y="73660"/>
            <a:ext cx="376299" cy="209668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9" name="Google Shape;3929;p18"/>
          <p:cNvSpPr/>
          <p:nvPr/>
        </p:nvSpPr>
        <p:spPr>
          <a:xfrm rot="10800000" flipH="1">
            <a:off x="8082285" y="-49642"/>
            <a:ext cx="235219" cy="149421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0" name="Google Shape;3930;p18"/>
          <p:cNvSpPr/>
          <p:nvPr/>
        </p:nvSpPr>
        <p:spPr>
          <a:xfrm rot="10800000" flipH="1">
            <a:off x="8123026" y="344955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1" name="Google Shape;3931;p18"/>
          <p:cNvSpPr/>
          <p:nvPr/>
        </p:nvSpPr>
        <p:spPr>
          <a:xfrm rot="10800000" flipH="1">
            <a:off x="8093623" y="317240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2" name="Google Shape;3932;p18"/>
          <p:cNvSpPr/>
          <p:nvPr/>
        </p:nvSpPr>
        <p:spPr>
          <a:xfrm rot="10800000" flipH="1">
            <a:off x="8081857" y="366825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3" name="Google Shape;3933;p18"/>
          <p:cNvSpPr/>
          <p:nvPr/>
        </p:nvSpPr>
        <p:spPr>
          <a:xfrm rot="10800000" flipH="1">
            <a:off x="8402897" y="218902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4" name="Google Shape;3934;p18"/>
          <p:cNvSpPr/>
          <p:nvPr/>
        </p:nvSpPr>
        <p:spPr>
          <a:xfrm rot="10800000" flipH="1">
            <a:off x="8370118" y="194513"/>
            <a:ext cx="26079" cy="20208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5" name="Google Shape;3935;p18"/>
          <p:cNvSpPr/>
          <p:nvPr/>
        </p:nvSpPr>
        <p:spPr>
          <a:xfrm rot="10800000" flipH="1">
            <a:off x="8235650" y="386150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6" name="Google Shape;3936;p18"/>
          <p:cNvSpPr/>
          <p:nvPr/>
        </p:nvSpPr>
        <p:spPr>
          <a:xfrm rot="10800000" flipH="1">
            <a:off x="8216325" y="435735"/>
            <a:ext cx="26911" cy="20208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7" name="Google Shape;3937;p18"/>
          <p:cNvSpPr/>
          <p:nvPr/>
        </p:nvSpPr>
        <p:spPr>
          <a:xfrm rot="10800000" flipH="1">
            <a:off x="8455001" y="47355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8" name="Google Shape;3938;p18"/>
          <p:cNvSpPr/>
          <p:nvPr/>
        </p:nvSpPr>
        <p:spPr>
          <a:xfrm rot="10800000" flipH="1">
            <a:off x="8413832" y="443294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9" name="Google Shape;3939;p18"/>
          <p:cNvSpPr/>
          <p:nvPr/>
        </p:nvSpPr>
        <p:spPr>
          <a:xfrm rot="10800000" flipH="1">
            <a:off x="8364247" y="621476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0" name="Google Shape;3940;p18"/>
          <p:cNvSpPr/>
          <p:nvPr/>
        </p:nvSpPr>
        <p:spPr>
          <a:xfrm rot="10800000" flipH="1">
            <a:off x="8391962" y="665190"/>
            <a:ext cx="26079" cy="21015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1" name="Google Shape;3941;p18"/>
          <p:cNvSpPr/>
          <p:nvPr/>
        </p:nvSpPr>
        <p:spPr>
          <a:xfrm rot="-10392468" flipH="1">
            <a:off x="7355265" y="-106134"/>
            <a:ext cx="686110" cy="861001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2" name="Google Shape;3942;p18"/>
          <p:cNvSpPr/>
          <p:nvPr/>
        </p:nvSpPr>
        <p:spPr>
          <a:xfrm rot="-10392468" flipH="1">
            <a:off x="7428715" y="-207988"/>
            <a:ext cx="483351" cy="881965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3" name="Google Shape;3943;p18"/>
          <p:cNvSpPr/>
          <p:nvPr/>
        </p:nvSpPr>
        <p:spPr>
          <a:xfrm rot="-10392468" flipH="1">
            <a:off x="7758212" y="-59328"/>
            <a:ext cx="139767" cy="133367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4" name="Google Shape;3944;p18"/>
          <p:cNvSpPr/>
          <p:nvPr/>
        </p:nvSpPr>
        <p:spPr>
          <a:xfrm rot="-10392468" flipH="1">
            <a:off x="7629869" y="73853"/>
            <a:ext cx="192731" cy="191824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5" name="Google Shape;3945;p18"/>
          <p:cNvSpPr/>
          <p:nvPr/>
        </p:nvSpPr>
        <p:spPr>
          <a:xfrm rot="-10392468" flipH="1">
            <a:off x="7533765" y="164979"/>
            <a:ext cx="216290" cy="274016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6" name="Google Shape;3946;p18"/>
          <p:cNvSpPr/>
          <p:nvPr/>
        </p:nvSpPr>
        <p:spPr>
          <a:xfrm rot="-10392468" flipH="1">
            <a:off x="7539764" y="295330"/>
            <a:ext cx="111420" cy="144529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7" name="Google Shape;3947;p18"/>
          <p:cNvSpPr/>
          <p:nvPr/>
        </p:nvSpPr>
        <p:spPr>
          <a:xfrm rot="-10392468" flipH="1">
            <a:off x="7414026" y="412152"/>
            <a:ext cx="142841" cy="171087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8" name="Google Shape;3948;p18"/>
          <p:cNvSpPr/>
          <p:nvPr/>
        </p:nvSpPr>
        <p:spPr>
          <a:xfrm rot="-10392468" flipH="1">
            <a:off x="7382758" y="512051"/>
            <a:ext cx="101997" cy="118526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9" name="Google Shape;3949;p18"/>
          <p:cNvSpPr/>
          <p:nvPr/>
        </p:nvSpPr>
        <p:spPr>
          <a:xfrm rot="10800000" flipH="1">
            <a:off x="7985182" y="397085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0" name="Google Shape;3950;p18"/>
          <p:cNvSpPr/>
          <p:nvPr/>
        </p:nvSpPr>
        <p:spPr>
          <a:xfrm rot="-10392468" flipH="1">
            <a:off x="7810876" y="469486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1" name="Google Shape;3951;p18"/>
          <p:cNvSpPr/>
          <p:nvPr/>
        </p:nvSpPr>
        <p:spPr>
          <a:xfrm rot="-10392468" flipH="1">
            <a:off x="7805059" y="418832"/>
            <a:ext cx="28598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2" name="Google Shape;3952;p18"/>
          <p:cNvSpPr/>
          <p:nvPr/>
        </p:nvSpPr>
        <p:spPr>
          <a:xfrm rot="-10392468" flipH="1">
            <a:off x="7433296" y="164654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3" name="Google Shape;3953;p18"/>
          <p:cNvSpPr/>
          <p:nvPr/>
        </p:nvSpPr>
        <p:spPr>
          <a:xfrm rot="-10392468" flipH="1">
            <a:off x="7436085" y="212384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4" name="Google Shape;3954;p18"/>
          <p:cNvSpPr/>
          <p:nvPr/>
        </p:nvSpPr>
        <p:spPr>
          <a:xfrm rot="-10392468" flipH="1">
            <a:off x="7486995" y="182900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5" name="Google Shape;3955;p18"/>
          <p:cNvSpPr/>
          <p:nvPr/>
        </p:nvSpPr>
        <p:spPr>
          <a:xfrm rot="-10392468" flipH="1">
            <a:off x="7501521" y="657773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6" name="Google Shape;3956;p18"/>
          <p:cNvSpPr/>
          <p:nvPr/>
        </p:nvSpPr>
        <p:spPr>
          <a:xfrm rot="-10392468" flipH="1">
            <a:off x="7468110" y="668131"/>
            <a:ext cx="27767" cy="2187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7" name="Google Shape;3957;p18"/>
          <p:cNvSpPr/>
          <p:nvPr/>
        </p:nvSpPr>
        <p:spPr>
          <a:xfrm rot="-10392468" flipH="1">
            <a:off x="7366618" y="475810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8" name="Google Shape;3958;p18"/>
          <p:cNvSpPr/>
          <p:nvPr/>
        </p:nvSpPr>
        <p:spPr>
          <a:xfrm rot="-10392468" flipH="1">
            <a:off x="7370099" y="446588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9" name="Google Shape;3959;p18"/>
          <p:cNvSpPr/>
          <p:nvPr/>
        </p:nvSpPr>
        <p:spPr>
          <a:xfrm rot="-10392468" flipH="1">
            <a:off x="7847662" y="160681"/>
            <a:ext cx="28598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0" name="Google Shape;3960;p18"/>
          <p:cNvSpPr/>
          <p:nvPr/>
        </p:nvSpPr>
        <p:spPr>
          <a:xfrm rot="-10392468" flipH="1">
            <a:off x="7567352" y="254259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1" name="Google Shape;3961;p18"/>
          <p:cNvSpPr/>
          <p:nvPr/>
        </p:nvSpPr>
        <p:spPr>
          <a:xfrm rot="-10392468" flipH="1">
            <a:off x="7783578" y="300344"/>
            <a:ext cx="28598" cy="22702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62" name="Google Shape;3962;p18"/>
          <p:cNvGrpSpPr/>
          <p:nvPr/>
        </p:nvGrpSpPr>
        <p:grpSpPr>
          <a:xfrm rot="10800000" flipH="1">
            <a:off x="7172049" y="4337925"/>
            <a:ext cx="436503" cy="569242"/>
            <a:chOff x="3289399" y="3455662"/>
            <a:chExt cx="436503" cy="569242"/>
          </a:xfrm>
        </p:grpSpPr>
        <p:sp>
          <p:nvSpPr>
            <p:cNvPr id="3963" name="Google Shape;3963;p18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18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18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18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18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8" name="Google Shape;3968;p18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9" name="Google Shape;3969;p18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0" name="Google Shape;3970;p18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1" name="Google Shape;3971;p18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2" name="Google Shape;3972;p18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3" name="Google Shape;3973;p18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4" name="Google Shape;3974;p18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5" name="Google Shape;3975;p18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6" name="Google Shape;3976;p18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7" name="Google Shape;3977;p18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8" name="Google Shape;3978;p18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9" name="Google Shape;3979;p18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0" name="Google Shape;3980;p18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1" name="Google Shape;3981;p18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2" name="Google Shape;3982;p18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3" name="Google Shape;3983;p18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4" name="Google Shape;3984;p18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85" name="Google Shape;3985;p18"/>
          <p:cNvGrpSpPr/>
          <p:nvPr/>
        </p:nvGrpSpPr>
        <p:grpSpPr>
          <a:xfrm rot="10800000" flipH="1">
            <a:off x="-221282" y="-186587"/>
            <a:ext cx="1500235" cy="1460526"/>
            <a:chOff x="-181020" y="4253777"/>
            <a:chExt cx="1117161" cy="1087510"/>
          </a:xfrm>
        </p:grpSpPr>
        <p:sp>
          <p:nvSpPr>
            <p:cNvPr id="3986" name="Google Shape;3986;p18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7" name="Google Shape;3987;p18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8" name="Google Shape;3988;p18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9" name="Google Shape;3989;p18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0" name="Google Shape;3990;p18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1" name="Google Shape;3991;p18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18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3" name="Google Shape;3993;p18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4" name="Google Shape;3994;p18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5" name="Google Shape;3995;p18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6" name="Google Shape;3996;p18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7" name="Google Shape;3997;p18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8" name="Google Shape;3998;p18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9" name="Google Shape;3999;p18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0" name="Google Shape;4000;p18"/>
          <p:cNvGrpSpPr/>
          <p:nvPr/>
        </p:nvGrpSpPr>
        <p:grpSpPr>
          <a:xfrm rot="10800000" flipH="1">
            <a:off x="-256703" y="184140"/>
            <a:ext cx="1187279" cy="1592727"/>
            <a:chOff x="-168050" y="4195214"/>
            <a:chExt cx="719519" cy="965231"/>
          </a:xfrm>
        </p:grpSpPr>
        <p:sp>
          <p:nvSpPr>
            <p:cNvPr id="4001" name="Google Shape;4001;p18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2" name="Google Shape;4002;p18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3" name="Google Shape;4003;p18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4" name="Google Shape;4004;p18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5" name="Google Shape;4005;p18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6" name="Google Shape;4006;p18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7" name="Google Shape;4007;p18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8" name="Google Shape;4008;p18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9" name="Google Shape;4009;p18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0" name="Google Shape;4010;p18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1" name="Google Shape;4011;p18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2" name="Google Shape;4012;p18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3" name="Google Shape;4013;p18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4" name="Google Shape;4014;p18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5" name="Google Shape;4015;p18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6" name="Google Shape;4016;p18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7" name="Google Shape;4017;p18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8" name="Google Shape;4018;p18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9" name="Google Shape;4019;p18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0" name="Google Shape;4020;p18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1" name="Google Shape;4021;p18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2" name="Google Shape;4022;p18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3" name="Google Shape;4023;p18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4" name="Google Shape;4024;p18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5" name="Google Shape;4025;p18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6" name="Google Shape;4026;p18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7" name="Google Shape;4027;p18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8" name="Google Shape;4028;p18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9" name="Google Shape;4029;p18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0" name="Google Shape;4030;p18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1" name="Google Shape;4031;p18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2" name="Google Shape;4032;p18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3" name="Google Shape;4033;p18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4" name="Google Shape;4034;p18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5" name="Google Shape;4035;p18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6" name="Google Shape;4036;p18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7" name="Google Shape;4037;p18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8" name="Google Shape;4038;p18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9" name="Google Shape;4039;p18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0" name="Google Shape;4040;p18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1" name="Google Shape;4041;p18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2" name="Google Shape;4042;p18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3" name="Google Shape;4043;p18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4" name="Google Shape;4044;p18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5" name="Google Shape;4045;p18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6" name="Google Shape;4046;p18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18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48" name="Google Shape;4048;p18"/>
          <p:cNvGrpSpPr/>
          <p:nvPr/>
        </p:nvGrpSpPr>
        <p:grpSpPr>
          <a:xfrm rot="10800000" flipH="1">
            <a:off x="7923837" y="4210795"/>
            <a:ext cx="1116750" cy="1145263"/>
            <a:chOff x="7973149" y="-201092"/>
            <a:chExt cx="1116750" cy="1145263"/>
          </a:xfrm>
        </p:grpSpPr>
        <p:sp>
          <p:nvSpPr>
            <p:cNvPr id="4049" name="Google Shape;4049;p18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18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18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2" name="Google Shape;4052;p18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18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4" name="Google Shape;4054;p18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5" name="Google Shape;4055;p18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6" name="Google Shape;4056;p18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18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18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18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18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18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18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18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18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5" name="Google Shape;4065;p18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6" name="Google Shape;4066;p18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18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18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18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18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1" name="Google Shape;4071;p18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2" name="Google Shape;4072;p18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3" name="Google Shape;4073;p18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4" name="Google Shape;4074;p18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5" name="Google Shape;4075;p18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6" name="Google Shape;4076;p18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7" name="Google Shape;4077;p18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8" name="Google Shape;4078;p18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9" name="Google Shape;4079;p18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0" name="Google Shape;4080;p18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18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2" name="Google Shape;4082;p18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3" name="Google Shape;4083;p18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4" name="Google Shape;4084;p18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5" name="Google Shape;4085;p18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6" name="Google Shape;4086;p18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7" name="Google Shape;4087;p18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8" name="Google Shape;4088;p18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9" name="Google Shape;4089;p18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0" name="Google Shape;4090;p18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1" name="Google Shape;4091;p18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2" name="Google Shape;4092;p18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3" name="Google Shape;4093;p18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4" name="Google Shape;4094;p18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5" name="Google Shape;4095;p18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6" name="Google Shape;4096;p18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7" name="Google Shape;4097;p18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8" name="Google Shape;4098;p18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9" name="Google Shape;4099;p18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0" name="Google Shape;4100;p18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1" name="Google Shape;4101;p18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2" name="Google Shape;4102;p18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3" name="Google Shape;4103;p18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4" name="Google Shape;4104;p18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5" name="Google Shape;4105;p18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6" name="Google Shape;4106;p18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7" name="Google Shape;4107;p18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8" name="Google Shape;4108;p18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9" name="Google Shape;4109;p18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10" name="Google Shape;4110;p18"/>
          <p:cNvGrpSpPr/>
          <p:nvPr/>
        </p:nvGrpSpPr>
        <p:grpSpPr>
          <a:xfrm rot="-5400000">
            <a:off x="5562532" y="4530983"/>
            <a:ext cx="1007000" cy="841746"/>
            <a:chOff x="3579657" y="4246288"/>
            <a:chExt cx="1007000" cy="841746"/>
          </a:xfrm>
        </p:grpSpPr>
        <p:sp>
          <p:nvSpPr>
            <p:cNvPr id="4111" name="Google Shape;4111;p18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2" name="Google Shape;4112;p18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3" name="Google Shape;4113;p18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4" name="Google Shape;4114;p18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5" name="Google Shape;4115;p18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6" name="Google Shape;4116;p18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7" name="Google Shape;4117;p18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8" name="Google Shape;4118;p18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9" name="Google Shape;4119;p18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0" name="Google Shape;4120;p18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1" name="Google Shape;4121;p18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2" name="Google Shape;4122;p18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3" name="Google Shape;4123;p18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4" name="Google Shape;4124;p18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5" name="Google Shape;4125;p18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6" name="Google Shape;4126;p18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7" name="Google Shape;4127;p18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8" name="Google Shape;4128;p18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9" name="Google Shape;4129;p18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0" name="Google Shape;4130;p18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1" name="Google Shape;4131;p18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2" name="Google Shape;4132;p18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3" name="Google Shape;4133;p18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4" name="Google Shape;4134;p18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5" name="Google Shape;4135;p18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6" name="Google Shape;4136;p18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7" name="Google Shape;4137;p18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8" name="Google Shape;4138;p18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9" name="Google Shape;4139;p18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0" name="Google Shape;4140;p18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1" name="Google Shape;4141;p18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">
    <p:spTree>
      <p:nvGrpSpPr>
        <p:cNvPr id="1" name="Shape 4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4" name="Google Shape;4144;p20"/>
          <p:cNvGrpSpPr/>
          <p:nvPr/>
        </p:nvGrpSpPr>
        <p:grpSpPr>
          <a:xfrm rot="-5400000" flipH="1">
            <a:off x="-138590" y="4065820"/>
            <a:ext cx="585438" cy="262693"/>
            <a:chOff x="8502760" y="3542528"/>
            <a:chExt cx="711519" cy="319268"/>
          </a:xfrm>
        </p:grpSpPr>
        <p:sp>
          <p:nvSpPr>
            <p:cNvPr id="4145" name="Google Shape;4145;p20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6" name="Google Shape;4146;p20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7" name="Google Shape;4147;p20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8" name="Google Shape;4148;p20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9" name="Google Shape;4149;p20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0" name="Google Shape;4150;p20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1" name="Google Shape;4151;p20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2" name="Google Shape;4152;p20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3" name="Google Shape;4153;p20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54" name="Google Shape;4154;p20"/>
          <p:cNvSpPr txBox="1">
            <a:spLocks noGrp="1"/>
          </p:cNvSpPr>
          <p:nvPr>
            <p:ph type="subTitle" idx="1"/>
          </p:nvPr>
        </p:nvSpPr>
        <p:spPr>
          <a:xfrm>
            <a:off x="3609750" y="2811287"/>
            <a:ext cx="19245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4155" name="Google Shape;4155;p20"/>
          <p:cNvSpPr txBox="1">
            <a:spLocks noGrp="1"/>
          </p:cNvSpPr>
          <p:nvPr>
            <p:ph type="subTitle" idx="2"/>
          </p:nvPr>
        </p:nvSpPr>
        <p:spPr>
          <a:xfrm>
            <a:off x="5658675" y="2811282"/>
            <a:ext cx="19245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4156" name="Google Shape;4156;p20"/>
          <p:cNvSpPr txBox="1">
            <a:spLocks noGrp="1"/>
          </p:cNvSpPr>
          <p:nvPr>
            <p:ph type="subTitle" idx="3"/>
          </p:nvPr>
        </p:nvSpPr>
        <p:spPr>
          <a:xfrm>
            <a:off x="1560825" y="2811287"/>
            <a:ext cx="19245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4157" name="Google Shape;4157;p20"/>
          <p:cNvSpPr txBox="1">
            <a:spLocks noGrp="1"/>
          </p:cNvSpPr>
          <p:nvPr>
            <p:ph type="subTitle" idx="4"/>
          </p:nvPr>
        </p:nvSpPr>
        <p:spPr>
          <a:xfrm>
            <a:off x="1581825" y="3143576"/>
            <a:ext cx="188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158" name="Google Shape;4158;p20"/>
          <p:cNvSpPr txBox="1">
            <a:spLocks noGrp="1"/>
          </p:cNvSpPr>
          <p:nvPr>
            <p:ph type="subTitle" idx="5"/>
          </p:nvPr>
        </p:nvSpPr>
        <p:spPr>
          <a:xfrm>
            <a:off x="3630750" y="3143576"/>
            <a:ext cx="188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159" name="Google Shape;4159;p20"/>
          <p:cNvSpPr txBox="1">
            <a:spLocks noGrp="1"/>
          </p:cNvSpPr>
          <p:nvPr>
            <p:ph type="subTitle" idx="6"/>
          </p:nvPr>
        </p:nvSpPr>
        <p:spPr>
          <a:xfrm>
            <a:off x="5679675" y="3143575"/>
            <a:ext cx="188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160" name="Google Shape;4160;p20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161" name="Google Shape;4161;p20"/>
          <p:cNvGrpSpPr/>
          <p:nvPr/>
        </p:nvGrpSpPr>
        <p:grpSpPr>
          <a:xfrm flipH="1">
            <a:off x="1636358" y="4918050"/>
            <a:ext cx="161914" cy="146906"/>
            <a:chOff x="7894217" y="3432112"/>
            <a:chExt cx="161914" cy="146906"/>
          </a:xfrm>
        </p:grpSpPr>
        <p:sp>
          <p:nvSpPr>
            <p:cNvPr id="4162" name="Google Shape;4162;p20"/>
            <p:cNvSpPr/>
            <p:nvPr/>
          </p:nvSpPr>
          <p:spPr>
            <a:xfrm>
              <a:off x="7894217" y="35260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5" y="1"/>
                  </a:moveTo>
                  <a:cubicBezTo>
                    <a:pt x="1" y="1"/>
                    <a:pt x="1" y="1769"/>
                    <a:pt x="1135" y="1769"/>
                  </a:cubicBezTo>
                  <a:cubicBezTo>
                    <a:pt x="2269" y="1769"/>
                    <a:pt x="2269" y="1"/>
                    <a:pt x="1135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3" name="Google Shape;4163;p20"/>
            <p:cNvSpPr/>
            <p:nvPr/>
          </p:nvSpPr>
          <p:spPr>
            <a:xfrm>
              <a:off x="7947178" y="3432112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01" y="0"/>
                  </a:moveTo>
                  <a:cubicBezTo>
                    <a:pt x="0" y="0"/>
                    <a:pt x="0" y="1735"/>
                    <a:pt x="1101" y="1735"/>
                  </a:cubicBezTo>
                  <a:cubicBezTo>
                    <a:pt x="2235" y="1735"/>
                    <a:pt x="2235" y="0"/>
                    <a:pt x="1101" y="0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4" name="Google Shape;4164;p20"/>
            <p:cNvSpPr/>
            <p:nvPr/>
          </p:nvSpPr>
          <p:spPr>
            <a:xfrm>
              <a:off x="7989146" y="3526023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65" name="Google Shape;4165;p20"/>
          <p:cNvSpPr/>
          <p:nvPr/>
        </p:nvSpPr>
        <p:spPr>
          <a:xfrm flipH="1">
            <a:off x="-41550" y="4684525"/>
            <a:ext cx="3517727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6" name="Google Shape;4166;p20"/>
          <p:cNvSpPr/>
          <p:nvPr/>
        </p:nvSpPr>
        <p:spPr>
          <a:xfrm flipH="1">
            <a:off x="6629974" y="-15076"/>
            <a:ext cx="2707986" cy="61220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67" name="Google Shape;4167;p20"/>
          <p:cNvGrpSpPr/>
          <p:nvPr/>
        </p:nvGrpSpPr>
        <p:grpSpPr>
          <a:xfrm rot="5400000" flipH="1">
            <a:off x="8611250" y="-289703"/>
            <a:ext cx="439051" cy="1138216"/>
            <a:chOff x="1823086" y="-208516"/>
            <a:chExt cx="433160" cy="1122944"/>
          </a:xfrm>
        </p:grpSpPr>
        <p:sp>
          <p:nvSpPr>
            <p:cNvPr id="4168" name="Google Shape;4168;p20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9" name="Google Shape;4169;p20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0" name="Google Shape;4170;p20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1" name="Google Shape;4171;p20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2" name="Google Shape;4172;p20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3" name="Google Shape;4173;p20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4" name="Google Shape;4174;p20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5" name="Google Shape;4175;p20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76" name="Google Shape;4176;p20"/>
          <p:cNvGrpSpPr/>
          <p:nvPr/>
        </p:nvGrpSpPr>
        <p:grpSpPr>
          <a:xfrm rot="5400000" flipH="1">
            <a:off x="8446719" y="-121413"/>
            <a:ext cx="444435" cy="1202872"/>
            <a:chOff x="904476" y="-243594"/>
            <a:chExt cx="438472" cy="1186732"/>
          </a:xfrm>
        </p:grpSpPr>
        <p:sp>
          <p:nvSpPr>
            <p:cNvPr id="4177" name="Google Shape;4177;p20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8" name="Google Shape;4178;p20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9" name="Google Shape;4179;p20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0" name="Google Shape;4180;p20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1" name="Google Shape;4181;p20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20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20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20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5" name="Google Shape;4185;p20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6" name="Google Shape;4186;p20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20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20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20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0" name="Google Shape;4190;p20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20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2" name="Google Shape;4192;p20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3" name="Google Shape;4193;p20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20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20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20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20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8" name="Google Shape;4198;p20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9" name="Google Shape;4199;p20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0" name="Google Shape;4200;p20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1" name="Google Shape;4201;p20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20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20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4" name="Google Shape;4204;p20"/>
          <p:cNvGrpSpPr/>
          <p:nvPr/>
        </p:nvGrpSpPr>
        <p:grpSpPr>
          <a:xfrm flipH="1">
            <a:off x="59161" y="4541170"/>
            <a:ext cx="876802" cy="561032"/>
            <a:chOff x="7750342" y="3926048"/>
            <a:chExt cx="1406709" cy="900099"/>
          </a:xfrm>
        </p:grpSpPr>
        <p:sp>
          <p:nvSpPr>
            <p:cNvPr id="4205" name="Google Shape;4205;p20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20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20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20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20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20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20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20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13" name="Google Shape;4213;p20"/>
          <p:cNvGrpSpPr/>
          <p:nvPr/>
        </p:nvGrpSpPr>
        <p:grpSpPr>
          <a:xfrm flipH="1">
            <a:off x="-316741" y="4163655"/>
            <a:ext cx="772370" cy="775894"/>
            <a:chOff x="8276926" y="3750868"/>
            <a:chExt cx="1239162" cy="1244815"/>
          </a:xfrm>
        </p:grpSpPr>
        <p:sp>
          <p:nvSpPr>
            <p:cNvPr id="4214" name="Google Shape;4214;p20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20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20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20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20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20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20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20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20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20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4" name="Google Shape;4224;p20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5" name="Google Shape;4225;p20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6" name="Google Shape;4226;p20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7" name="Google Shape;4227;p20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8" name="Google Shape;4228;p20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9" name="Google Shape;4229;p20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0" name="Google Shape;4230;p20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1" name="Google Shape;4231;p20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2" name="Google Shape;4232;p20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3" name="Google Shape;4233;p20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4" name="Google Shape;4234;p20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5" name="Google Shape;4235;p20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20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20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20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20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0" name="Google Shape;4240;p20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1" name="Google Shape;4241;p20"/>
          <p:cNvGrpSpPr/>
          <p:nvPr/>
        </p:nvGrpSpPr>
        <p:grpSpPr>
          <a:xfrm rot="5400000" flipH="1">
            <a:off x="576115" y="4684808"/>
            <a:ext cx="273016" cy="739520"/>
            <a:chOff x="7607455" y="4238363"/>
            <a:chExt cx="438018" cy="1186459"/>
          </a:xfrm>
        </p:grpSpPr>
        <p:sp>
          <p:nvSpPr>
            <p:cNvPr id="4242" name="Google Shape;4242;p20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3" name="Google Shape;4243;p20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4" name="Google Shape;4244;p20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5" name="Google Shape;4245;p20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6" name="Google Shape;4246;p20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7" name="Google Shape;4247;p20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8" name="Google Shape;4248;p20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9" name="Google Shape;4249;p20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0" name="Google Shape;4250;p20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1" name="Google Shape;4251;p20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2" name="Google Shape;4252;p20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3" name="Google Shape;4253;p20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4" name="Google Shape;4254;p20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5" name="Google Shape;4255;p20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6" name="Google Shape;4256;p20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7" name="Google Shape;4257;p20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8" name="Google Shape;4258;p20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9" name="Google Shape;4259;p20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0" name="Google Shape;4260;p20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1" name="Google Shape;4261;p20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2" name="Google Shape;4262;p20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3" name="Google Shape;4263;p20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4" name="Google Shape;4264;p20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5" name="Google Shape;4265;p20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66" name="Google Shape;4266;p20"/>
          <p:cNvGrpSpPr/>
          <p:nvPr/>
        </p:nvGrpSpPr>
        <p:grpSpPr>
          <a:xfrm rot="5400000" flipH="1">
            <a:off x="-67436" y="1312833"/>
            <a:ext cx="633267" cy="380075"/>
            <a:chOff x="8365864" y="2993835"/>
            <a:chExt cx="933472" cy="547264"/>
          </a:xfrm>
        </p:grpSpPr>
        <p:sp>
          <p:nvSpPr>
            <p:cNvPr id="4267" name="Google Shape;4267;p20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8" name="Google Shape;4268;p20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9" name="Google Shape;4269;p20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0" name="Google Shape;4270;p20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1" name="Google Shape;4271;p20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2" name="Google Shape;4272;p20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3" name="Google Shape;4273;p20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74" name="Google Shape;4274;p20"/>
          <p:cNvGrpSpPr/>
          <p:nvPr/>
        </p:nvGrpSpPr>
        <p:grpSpPr>
          <a:xfrm flipH="1">
            <a:off x="-185563" y="501899"/>
            <a:ext cx="800030" cy="592350"/>
            <a:chOff x="8118223" y="2202382"/>
            <a:chExt cx="1151951" cy="873157"/>
          </a:xfrm>
        </p:grpSpPr>
        <p:sp>
          <p:nvSpPr>
            <p:cNvPr id="4275" name="Google Shape;4275;p20"/>
            <p:cNvSpPr/>
            <p:nvPr/>
          </p:nvSpPr>
          <p:spPr>
            <a:xfrm>
              <a:off x="8162018" y="23699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34" y="0"/>
                    <a:pt x="0" y="1768"/>
                    <a:pt x="1134" y="1768"/>
                  </a:cubicBezTo>
                  <a:cubicBezTo>
                    <a:pt x="2269" y="1768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6" name="Google Shape;4276;p20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7" name="Google Shape;4277;p20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8" name="Google Shape;4278;p20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9" name="Google Shape;4279;p20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0" name="Google Shape;4280;p20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1" name="Google Shape;4281;p20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2" name="Google Shape;4282;p20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3" name="Google Shape;4283;p20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4" name="Google Shape;4284;p20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5" name="Google Shape;4285;p20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6" name="Google Shape;4286;p20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7" name="Google Shape;4287;p20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8" name="Google Shape;4288;p20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9" name="Google Shape;4289;p20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0" name="Google Shape;4290;p20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1" name="Google Shape;4291;p20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2" name="Google Shape;4292;p20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3" name="Google Shape;4293;p20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4" name="Google Shape;4294;p20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5" name="Google Shape;4295;p20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96" name="Google Shape;4296;p20"/>
          <p:cNvGrpSpPr/>
          <p:nvPr/>
        </p:nvGrpSpPr>
        <p:grpSpPr>
          <a:xfrm flipH="1">
            <a:off x="8149501" y="3972291"/>
            <a:ext cx="1146207" cy="1063802"/>
            <a:chOff x="-181020" y="4253777"/>
            <a:chExt cx="1117161" cy="1087510"/>
          </a:xfrm>
        </p:grpSpPr>
        <p:sp>
          <p:nvSpPr>
            <p:cNvPr id="4297" name="Google Shape;4297;p20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8" name="Google Shape;4298;p20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9" name="Google Shape;4299;p20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0" name="Google Shape;4300;p20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1" name="Google Shape;4301;p20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2" name="Google Shape;4302;p20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3" name="Google Shape;4303;p20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4" name="Google Shape;4304;p20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5" name="Google Shape;4305;p20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6" name="Google Shape;4306;p20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7" name="Google Shape;4307;p20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8" name="Google Shape;4308;p20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9" name="Google Shape;4309;p20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0" name="Google Shape;4310;p20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11" name="Google Shape;4311;p20"/>
          <p:cNvGrpSpPr/>
          <p:nvPr/>
        </p:nvGrpSpPr>
        <p:grpSpPr>
          <a:xfrm flipH="1">
            <a:off x="8375426" y="3699426"/>
            <a:ext cx="906954" cy="1160207"/>
            <a:chOff x="-168050" y="4195214"/>
            <a:chExt cx="719519" cy="965231"/>
          </a:xfrm>
        </p:grpSpPr>
        <p:sp>
          <p:nvSpPr>
            <p:cNvPr id="4312" name="Google Shape;4312;p20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3" name="Google Shape;4313;p20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4" name="Google Shape;4314;p20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5" name="Google Shape;4315;p20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6" name="Google Shape;4316;p20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7" name="Google Shape;4317;p20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8" name="Google Shape;4318;p20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9" name="Google Shape;4319;p20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0" name="Google Shape;4320;p20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1" name="Google Shape;4321;p20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2" name="Google Shape;4322;p20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3" name="Google Shape;4323;p20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4" name="Google Shape;4324;p20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5" name="Google Shape;4325;p20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6" name="Google Shape;4326;p20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7" name="Google Shape;4327;p20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8" name="Google Shape;4328;p20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9" name="Google Shape;4329;p20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0" name="Google Shape;4330;p20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1" name="Google Shape;4331;p20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2" name="Google Shape;4332;p20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3" name="Google Shape;4333;p20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4" name="Google Shape;4334;p20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5" name="Google Shape;4335;p20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6" name="Google Shape;4336;p20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7" name="Google Shape;4337;p20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8" name="Google Shape;4338;p20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9" name="Google Shape;4339;p20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0" name="Google Shape;4340;p20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1" name="Google Shape;4341;p20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2" name="Google Shape;4342;p20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3" name="Google Shape;4343;p20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4" name="Google Shape;4344;p20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5" name="Google Shape;4345;p20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6" name="Google Shape;4346;p20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7" name="Google Shape;4347;p20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8" name="Google Shape;4348;p20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9" name="Google Shape;4349;p20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0" name="Google Shape;4350;p20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1" name="Google Shape;4351;p20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2" name="Google Shape;4352;p20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3" name="Google Shape;4353;p20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4" name="Google Shape;4354;p20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5" name="Google Shape;4355;p20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6" name="Google Shape;4356;p20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7" name="Google Shape;4357;p20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8" name="Google Shape;4358;p20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9" name="Google Shape;4359;p20"/>
          <p:cNvGrpSpPr/>
          <p:nvPr/>
        </p:nvGrpSpPr>
        <p:grpSpPr>
          <a:xfrm flipH="1">
            <a:off x="-138601" y="-156827"/>
            <a:ext cx="775583" cy="776946"/>
            <a:chOff x="7973149" y="-201092"/>
            <a:chExt cx="1116750" cy="1145263"/>
          </a:xfrm>
        </p:grpSpPr>
        <p:sp>
          <p:nvSpPr>
            <p:cNvPr id="4360" name="Google Shape;4360;p20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1" name="Google Shape;4361;p20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2" name="Google Shape;4362;p20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3" name="Google Shape;4363;p20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4" name="Google Shape;4364;p20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5" name="Google Shape;4365;p20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6" name="Google Shape;4366;p20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7" name="Google Shape;4367;p20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8" name="Google Shape;4368;p20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9" name="Google Shape;4369;p20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0" name="Google Shape;4370;p20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1" name="Google Shape;4371;p20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2" name="Google Shape;4372;p20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3" name="Google Shape;4373;p20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4" name="Google Shape;4374;p20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5" name="Google Shape;4375;p20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6" name="Google Shape;4376;p20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7" name="Google Shape;4377;p20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8" name="Google Shape;4378;p20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9" name="Google Shape;4379;p20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0" name="Google Shape;4380;p20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1" name="Google Shape;4381;p20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2" name="Google Shape;4382;p20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3" name="Google Shape;4383;p20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4" name="Google Shape;4384;p20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5" name="Google Shape;4385;p20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6" name="Google Shape;4386;p20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7" name="Google Shape;4387;p20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8" name="Google Shape;4388;p20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9" name="Google Shape;4389;p20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0" name="Google Shape;4390;p20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1" name="Google Shape;4391;p20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2" name="Google Shape;4392;p20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3" name="Google Shape;4393;p20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4" name="Google Shape;4394;p20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5" name="Google Shape;4395;p20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6" name="Google Shape;4396;p20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7" name="Google Shape;4397;p20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8" name="Google Shape;4398;p20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9" name="Google Shape;4399;p20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0" name="Google Shape;4400;p20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1" name="Google Shape;4401;p20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2" name="Google Shape;4402;p20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3" name="Google Shape;4403;p20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4" name="Google Shape;4404;p20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5" name="Google Shape;4405;p20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6" name="Google Shape;4406;p20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7" name="Google Shape;4407;p20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8" name="Google Shape;4408;p20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9" name="Google Shape;4409;p20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0" name="Google Shape;4410;p20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1" name="Google Shape;4411;p20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2" name="Google Shape;4412;p20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3" name="Google Shape;4413;p20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4" name="Google Shape;4414;p20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5" name="Google Shape;4415;p20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6" name="Google Shape;4416;p20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7" name="Google Shape;4417;p20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8" name="Google Shape;4418;p20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9" name="Google Shape;4419;p20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0" name="Google Shape;4420;p20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1" name="Google Shape;4421;p20"/>
          <p:cNvGrpSpPr/>
          <p:nvPr/>
        </p:nvGrpSpPr>
        <p:grpSpPr>
          <a:xfrm rot="-5400000" flipH="1">
            <a:off x="8358973" y="4213030"/>
            <a:ext cx="428469" cy="1217307"/>
            <a:chOff x="7607455" y="4238363"/>
            <a:chExt cx="438018" cy="1186459"/>
          </a:xfrm>
        </p:grpSpPr>
        <p:sp>
          <p:nvSpPr>
            <p:cNvPr id="4422" name="Google Shape;4422;p20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3" name="Google Shape;4423;p20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4" name="Google Shape;4424;p20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5" name="Google Shape;4425;p20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6" name="Google Shape;4426;p20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7" name="Google Shape;4427;p20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8" name="Google Shape;4428;p20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9" name="Google Shape;4429;p20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0" name="Google Shape;4430;p20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1" name="Google Shape;4431;p20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2" name="Google Shape;4432;p20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3" name="Google Shape;4433;p20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4" name="Google Shape;4434;p20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5" name="Google Shape;4435;p20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6" name="Google Shape;4436;p20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7" name="Google Shape;4437;p20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8" name="Google Shape;4438;p20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9" name="Google Shape;4439;p20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0" name="Google Shape;4440;p20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1" name="Google Shape;4441;p20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2" name="Google Shape;4442;p20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3" name="Google Shape;4443;p20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4" name="Google Shape;4444;p20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5" name="Google Shape;4445;p20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46" name="Google Shape;4446;p20"/>
          <p:cNvGrpSpPr/>
          <p:nvPr/>
        </p:nvGrpSpPr>
        <p:grpSpPr>
          <a:xfrm flipH="1">
            <a:off x="-59843" y="4617104"/>
            <a:ext cx="561570" cy="543421"/>
            <a:chOff x="8202967" y="4478366"/>
            <a:chExt cx="900963" cy="871845"/>
          </a:xfrm>
        </p:grpSpPr>
        <p:sp>
          <p:nvSpPr>
            <p:cNvPr id="4447" name="Google Shape;4447;p20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8" name="Google Shape;4448;p20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9" name="Google Shape;4449;p20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0" name="Google Shape;4450;p20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1" name="Google Shape;4451;p20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2" name="Google Shape;4452;p20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3" name="Google Shape;4453;p20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4" name="Google Shape;4454;p20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5" name="Google Shape;4455;p20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6" name="Google Shape;4456;p20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7" name="Google Shape;4457;p20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8" name="Google Shape;4458;p20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9" name="Google Shape;4459;p20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0" name="Google Shape;4460;p20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1" name="Google Shape;4461;p20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2" name="Google Shape;4462;p20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3" name="Google Shape;4463;p20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4" name="Google Shape;4464;p20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5" name="Google Shape;4465;p20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"/>
          <p:cNvSpPr txBox="1">
            <a:spLocks noGrp="1"/>
          </p:cNvSpPr>
          <p:nvPr>
            <p:ph type="title"/>
          </p:nvPr>
        </p:nvSpPr>
        <p:spPr>
          <a:xfrm>
            <a:off x="3365498" y="1989337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3" name="Google Shape;383;p3"/>
          <p:cNvSpPr txBox="1">
            <a:spLocks noGrp="1"/>
          </p:cNvSpPr>
          <p:nvPr>
            <p:ph type="subTitle" idx="1"/>
          </p:nvPr>
        </p:nvSpPr>
        <p:spPr>
          <a:xfrm>
            <a:off x="1424294" y="1567550"/>
            <a:ext cx="19980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384" name="Google Shape;384;p3"/>
          <p:cNvSpPr txBox="1">
            <a:spLocks noGrp="1"/>
          </p:cNvSpPr>
          <p:nvPr>
            <p:ph type="subTitle" idx="2"/>
          </p:nvPr>
        </p:nvSpPr>
        <p:spPr>
          <a:xfrm>
            <a:off x="1414416" y="1953142"/>
            <a:ext cx="16620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85" name="Google Shape;385;p3"/>
          <p:cNvSpPr txBox="1">
            <a:spLocks noGrp="1"/>
          </p:cNvSpPr>
          <p:nvPr>
            <p:ph type="title" idx="3"/>
          </p:nvPr>
        </p:nvSpPr>
        <p:spPr>
          <a:xfrm>
            <a:off x="651856" y="1989337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6" name="Google Shape;386;p3"/>
          <p:cNvSpPr txBox="1">
            <a:spLocks noGrp="1"/>
          </p:cNvSpPr>
          <p:nvPr>
            <p:ph type="subTitle" idx="4"/>
          </p:nvPr>
        </p:nvSpPr>
        <p:spPr>
          <a:xfrm>
            <a:off x="4155034" y="1567550"/>
            <a:ext cx="19854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387" name="Google Shape;387;p3"/>
          <p:cNvSpPr txBox="1">
            <a:spLocks noGrp="1"/>
          </p:cNvSpPr>
          <p:nvPr>
            <p:ph type="subTitle" idx="5"/>
          </p:nvPr>
        </p:nvSpPr>
        <p:spPr>
          <a:xfrm>
            <a:off x="4145160" y="1950863"/>
            <a:ext cx="16620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88" name="Google Shape;388;p3"/>
          <p:cNvSpPr txBox="1">
            <a:spLocks noGrp="1"/>
          </p:cNvSpPr>
          <p:nvPr>
            <p:ph type="subTitle" idx="6"/>
          </p:nvPr>
        </p:nvSpPr>
        <p:spPr>
          <a:xfrm>
            <a:off x="6880858" y="1567550"/>
            <a:ext cx="19728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389" name="Google Shape;389;p3"/>
          <p:cNvSpPr txBox="1">
            <a:spLocks noGrp="1"/>
          </p:cNvSpPr>
          <p:nvPr>
            <p:ph type="subTitle" idx="7"/>
          </p:nvPr>
        </p:nvSpPr>
        <p:spPr>
          <a:xfrm>
            <a:off x="6870980" y="1955452"/>
            <a:ext cx="16620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90" name="Google Shape;390;p3"/>
          <p:cNvSpPr txBox="1">
            <a:spLocks noGrp="1"/>
          </p:cNvSpPr>
          <p:nvPr>
            <p:ph type="title" idx="8"/>
          </p:nvPr>
        </p:nvSpPr>
        <p:spPr>
          <a:xfrm>
            <a:off x="6079089" y="1989337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1" name="Google Shape;391;p3"/>
          <p:cNvSpPr txBox="1">
            <a:spLocks noGrp="1"/>
          </p:cNvSpPr>
          <p:nvPr>
            <p:ph type="subTitle" idx="9"/>
          </p:nvPr>
        </p:nvSpPr>
        <p:spPr>
          <a:xfrm>
            <a:off x="1424294" y="2989064"/>
            <a:ext cx="19980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392" name="Google Shape;392;p3"/>
          <p:cNvSpPr txBox="1">
            <a:spLocks noGrp="1"/>
          </p:cNvSpPr>
          <p:nvPr>
            <p:ph type="subTitle" idx="13"/>
          </p:nvPr>
        </p:nvSpPr>
        <p:spPr>
          <a:xfrm>
            <a:off x="1414416" y="3382945"/>
            <a:ext cx="16620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93" name="Google Shape;393;p3"/>
          <p:cNvSpPr txBox="1">
            <a:spLocks noGrp="1"/>
          </p:cNvSpPr>
          <p:nvPr>
            <p:ph type="title" idx="14"/>
          </p:nvPr>
        </p:nvSpPr>
        <p:spPr>
          <a:xfrm>
            <a:off x="642539" y="3394425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4" name="Google Shape;394;p3"/>
          <p:cNvSpPr txBox="1">
            <a:spLocks noGrp="1"/>
          </p:cNvSpPr>
          <p:nvPr>
            <p:ph type="subTitle" idx="15"/>
          </p:nvPr>
        </p:nvSpPr>
        <p:spPr>
          <a:xfrm>
            <a:off x="4155034" y="2989064"/>
            <a:ext cx="19854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395" name="Google Shape;395;p3"/>
          <p:cNvSpPr txBox="1">
            <a:spLocks noGrp="1"/>
          </p:cNvSpPr>
          <p:nvPr>
            <p:ph type="subTitle" idx="16"/>
          </p:nvPr>
        </p:nvSpPr>
        <p:spPr>
          <a:xfrm>
            <a:off x="4145160" y="3380682"/>
            <a:ext cx="16620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96" name="Google Shape;396;p3"/>
          <p:cNvSpPr txBox="1">
            <a:spLocks noGrp="1"/>
          </p:cNvSpPr>
          <p:nvPr>
            <p:ph type="title" idx="17"/>
          </p:nvPr>
        </p:nvSpPr>
        <p:spPr>
          <a:xfrm>
            <a:off x="3365485" y="3394425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7" name="Google Shape;397;p3"/>
          <p:cNvSpPr txBox="1">
            <a:spLocks noGrp="1"/>
          </p:cNvSpPr>
          <p:nvPr>
            <p:ph type="subTitle" idx="18"/>
          </p:nvPr>
        </p:nvSpPr>
        <p:spPr>
          <a:xfrm>
            <a:off x="6880858" y="2989064"/>
            <a:ext cx="19728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398" name="Google Shape;398;p3"/>
          <p:cNvSpPr txBox="1">
            <a:spLocks noGrp="1"/>
          </p:cNvSpPr>
          <p:nvPr>
            <p:ph type="subTitle" idx="19"/>
          </p:nvPr>
        </p:nvSpPr>
        <p:spPr>
          <a:xfrm>
            <a:off x="6870980" y="3385241"/>
            <a:ext cx="16620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99" name="Google Shape;399;p3"/>
          <p:cNvSpPr txBox="1">
            <a:spLocks noGrp="1"/>
          </p:cNvSpPr>
          <p:nvPr>
            <p:ph type="title" idx="20"/>
          </p:nvPr>
        </p:nvSpPr>
        <p:spPr>
          <a:xfrm>
            <a:off x="6079114" y="3394425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00" name="Google Shape;400;p3"/>
          <p:cNvSpPr txBox="1">
            <a:spLocks noGrp="1"/>
          </p:cNvSpPr>
          <p:nvPr>
            <p:ph type="title" idx="21"/>
          </p:nvPr>
        </p:nvSpPr>
        <p:spPr>
          <a:xfrm>
            <a:off x="927975" y="52162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01" name="Google Shape;401;p3"/>
          <p:cNvGrpSpPr/>
          <p:nvPr/>
        </p:nvGrpSpPr>
        <p:grpSpPr>
          <a:xfrm>
            <a:off x="951464" y="4975059"/>
            <a:ext cx="123168" cy="110999"/>
            <a:chOff x="1167035" y="3887110"/>
            <a:chExt cx="161913" cy="145916"/>
          </a:xfrm>
        </p:grpSpPr>
        <p:sp>
          <p:nvSpPr>
            <p:cNvPr id="402" name="Google Shape;402;p3"/>
            <p:cNvSpPr/>
            <p:nvPr/>
          </p:nvSpPr>
          <p:spPr>
            <a:xfrm>
              <a:off x="1167035" y="398105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1219007" y="388711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1260974" y="3981050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5" name="Google Shape;405;p3"/>
          <p:cNvGrpSpPr/>
          <p:nvPr/>
        </p:nvGrpSpPr>
        <p:grpSpPr>
          <a:xfrm>
            <a:off x="7468805" y="4918050"/>
            <a:ext cx="161914" cy="146906"/>
            <a:chOff x="7894217" y="3432112"/>
            <a:chExt cx="161914" cy="146906"/>
          </a:xfrm>
        </p:grpSpPr>
        <p:sp>
          <p:nvSpPr>
            <p:cNvPr id="406" name="Google Shape;406;p3"/>
            <p:cNvSpPr/>
            <p:nvPr/>
          </p:nvSpPr>
          <p:spPr>
            <a:xfrm>
              <a:off x="7894217" y="35260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5" y="1"/>
                  </a:moveTo>
                  <a:cubicBezTo>
                    <a:pt x="1" y="1"/>
                    <a:pt x="1" y="1769"/>
                    <a:pt x="1135" y="1769"/>
                  </a:cubicBezTo>
                  <a:cubicBezTo>
                    <a:pt x="2269" y="1769"/>
                    <a:pt x="2269" y="1"/>
                    <a:pt x="1135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7947178" y="3432112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01" y="0"/>
                  </a:moveTo>
                  <a:cubicBezTo>
                    <a:pt x="0" y="0"/>
                    <a:pt x="0" y="1735"/>
                    <a:pt x="1101" y="1735"/>
                  </a:cubicBezTo>
                  <a:cubicBezTo>
                    <a:pt x="2235" y="1735"/>
                    <a:pt x="2235" y="0"/>
                    <a:pt x="1101" y="0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989146" y="3526023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3"/>
          <p:cNvSpPr/>
          <p:nvPr/>
        </p:nvSpPr>
        <p:spPr>
          <a:xfrm>
            <a:off x="5083100" y="4684525"/>
            <a:ext cx="4225580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3"/>
          <p:cNvSpPr/>
          <p:nvPr/>
        </p:nvSpPr>
        <p:spPr>
          <a:xfrm flipH="1">
            <a:off x="-349675" y="-31000"/>
            <a:ext cx="2533901" cy="39567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1" name="Google Shape;411;p3"/>
          <p:cNvGrpSpPr/>
          <p:nvPr/>
        </p:nvGrpSpPr>
        <p:grpSpPr>
          <a:xfrm rot="-5400000">
            <a:off x="-132565" y="-271791"/>
            <a:ext cx="433160" cy="1122944"/>
            <a:chOff x="1823086" y="-208516"/>
            <a:chExt cx="433160" cy="1122944"/>
          </a:xfrm>
        </p:grpSpPr>
        <p:sp>
          <p:nvSpPr>
            <p:cNvPr id="412" name="Google Shape;412;p3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" name="Google Shape;420;p3"/>
          <p:cNvGrpSpPr/>
          <p:nvPr/>
        </p:nvGrpSpPr>
        <p:grpSpPr>
          <a:xfrm rot="-5400000">
            <a:off x="24451" y="-105807"/>
            <a:ext cx="438472" cy="1186732"/>
            <a:chOff x="904476" y="-243594"/>
            <a:chExt cx="438472" cy="1186732"/>
          </a:xfrm>
        </p:grpSpPr>
        <p:sp>
          <p:nvSpPr>
            <p:cNvPr id="421" name="Google Shape;421;p3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8" name="Google Shape;448;p3"/>
          <p:cNvGrpSpPr/>
          <p:nvPr/>
        </p:nvGrpSpPr>
        <p:grpSpPr>
          <a:xfrm>
            <a:off x="8087976" y="4410605"/>
            <a:ext cx="1157440" cy="740602"/>
            <a:chOff x="7750342" y="3926048"/>
            <a:chExt cx="1406709" cy="900099"/>
          </a:xfrm>
        </p:grpSpPr>
        <p:sp>
          <p:nvSpPr>
            <p:cNvPr id="449" name="Google Shape;449;p3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" name="Google Shape;457;p3"/>
          <p:cNvGrpSpPr/>
          <p:nvPr/>
        </p:nvGrpSpPr>
        <p:grpSpPr>
          <a:xfrm rot="-5400000">
            <a:off x="8351334" y="4458291"/>
            <a:ext cx="360401" cy="976219"/>
            <a:chOff x="7607455" y="4238363"/>
            <a:chExt cx="438018" cy="1186459"/>
          </a:xfrm>
        </p:grpSpPr>
        <p:sp>
          <p:nvSpPr>
            <p:cNvPr id="458" name="Google Shape;458;p3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2" name="Google Shape;482;p3"/>
          <p:cNvGrpSpPr/>
          <p:nvPr/>
        </p:nvGrpSpPr>
        <p:grpSpPr>
          <a:xfrm rot="5400000">
            <a:off x="8327439" y="4544135"/>
            <a:ext cx="933472" cy="547264"/>
            <a:chOff x="8365864" y="2993835"/>
            <a:chExt cx="933472" cy="547264"/>
          </a:xfrm>
        </p:grpSpPr>
        <p:sp>
          <p:nvSpPr>
            <p:cNvPr id="483" name="Google Shape;483;p3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0" name="Google Shape;490;p3"/>
          <p:cNvGrpSpPr/>
          <p:nvPr/>
        </p:nvGrpSpPr>
        <p:grpSpPr>
          <a:xfrm>
            <a:off x="8459036" y="225599"/>
            <a:ext cx="875252" cy="663425"/>
            <a:chOff x="8118223" y="2202382"/>
            <a:chExt cx="1151951" cy="873157"/>
          </a:xfrm>
        </p:grpSpPr>
        <p:sp>
          <p:nvSpPr>
            <p:cNvPr id="491" name="Google Shape;491;p3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1" name="Google Shape;511;p3"/>
          <p:cNvGrpSpPr/>
          <p:nvPr/>
        </p:nvGrpSpPr>
        <p:grpSpPr>
          <a:xfrm>
            <a:off x="-104830" y="4285622"/>
            <a:ext cx="849824" cy="827268"/>
            <a:chOff x="-181020" y="4253777"/>
            <a:chExt cx="1117161" cy="1087510"/>
          </a:xfrm>
        </p:grpSpPr>
        <p:sp>
          <p:nvSpPr>
            <p:cNvPr id="512" name="Google Shape;512;p3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6" name="Google Shape;526;p3"/>
          <p:cNvGrpSpPr/>
          <p:nvPr/>
        </p:nvGrpSpPr>
        <p:grpSpPr>
          <a:xfrm>
            <a:off x="-94952" y="4072954"/>
            <a:ext cx="672463" cy="902105"/>
            <a:chOff x="-168050" y="4195214"/>
            <a:chExt cx="719519" cy="965231"/>
          </a:xfrm>
        </p:grpSpPr>
        <p:sp>
          <p:nvSpPr>
            <p:cNvPr id="527" name="Google Shape;527;p3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4" name="Google Shape;574;p3"/>
          <p:cNvGrpSpPr/>
          <p:nvPr/>
        </p:nvGrpSpPr>
        <p:grpSpPr>
          <a:xfrm>
            <a:off x="8267676" y="-256208"/>
            <a:ext cx="848507" cy="870171"/>
            <a:chOff x="7973149" y="-201092"/>
            <a:chExt cx="1116750" cy="1145263"/>
          </a:xfrm>
        </p:grpSpPr>
        <p:sp>
          <p:nvSpPr>
            <p:cNvPr id="575" name="Google Shape;575;p3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6" name="Google Shape;636;p3"/>
          <p:cNvGrpSpPr/>
          <p:nvPr/>
        </p:nvGrpSpPr>
        <p:grpSpPr>
          <a:xfrm rot="5400000">
            <a:off x="264480" y="4495133"/>
            <a:ext cx="333200" cy="902539"/>
            <a:chOff x="7607455" y="4238363"/>
            <a:chExt cx="438018" cy="1186459"/>
          </a:xfrm>
        </p:grpSpPr>
        <p:sp>
          <p:nvSpPr>
            <p:cNvPr id="637" name="Google Shape;637;p3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3"/>
          <p:cNvGrpSpPr/>
          <p:nvPr/>
        </p:nvGrpSpPr>
        <p:grpSpPr>
          <a:xfrm rot="-5400000">
            <a:off x="8113766" y="93878"/>
            <a:ext cx="161915" cy="145917"/>
            <a:chOff x="7737341" y="1046941"/>
            <a:chExt cx="161915" cy="145917"/>
          </a:xfrm>
        </p:grpSpPr>
        <p:sp>
          <p:nvSpPr>
            <p:cNvPr id="662" name="Google Shape;662;p3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5" name="Google Shape;665;p3"/>
          <p:cNvGrpSpPr/>
          <p:nvPr/>
        </p:nvGrpSpPr>
        <p:grpSpPr>
          <a:xfrm>
            <a:off x="83666" y="105929"/>
            <a:ext cx="161915" cy="145917"/>
            <a:chOff x="7737341" y="1046941"/>
            <a:chExt cx="161915" cy="145917"/>
          </a:xfrm>
        </p:grpSpPr>
        <p:sp>
          <p:nvSpPr>
            <p:cNvPr id="666" name="Google Shape;666;p3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1_1">
    <p:spTree>
      <p:nvGrpSpPr>
        <p:cNvPr id="1" name="Shape 4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7" name="Google Shape;4467;p21"/>
          <p:cNvGrpSpPr/>
          <p:nvPr/>
        </p:nvGrpSpPr>
        <p:grpSpPr>
          <a:xfrm rot="-5400000" flipH="1">
            <a:off x="-138590" y="4065820"/>
            <a:ext cx="585438" cy="262693"/>
            <a:chOff x="8502760" y="3542528"/>
            <a:chExt cx="711519" cy="319268"/>
          </a:xfrm>
        </p:grpSpPr>
        <p:sp>
          <p:nvSpPr>
            <p:cNvPr id="4468" name="Google Shape;4468;p21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9" name="Google Shape;4469;p21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0" name="Google Shape;4470;p21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1" name="Google Shape;4471;p21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2" name="Google Shape;4472;p21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3" name="Google Shape;4473;p21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4" name="Google Shape;4474;p21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5" name="Google Shape;4475;p21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6" name="Google Shape;4476;p21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77" name="Google Shape;4477;p21"/>
          <p:cNvSpPr txBox="1">
            <a:spLocks noGrp="1"/>
          </p:cNvSpPr>
          <p:nvPr>
            <p:ph type="subTitle" idx="1"/>
          </p:nvPr>
        </p:nvSpPr>
        <p:spPr>
          <a:xfrm>
            <a:off x="3609750" y="1287287"/>
            <a:ext cx="19245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4478" name="Google Shape;4478;p21"/>
          <p:cNvSpPr txBox="1">
            <a:spLocks noGrp="1"/>
          </p:cNvSpPr>
          <p:nvPr>
            <p:ph type="subTitle" idx="2"/>
          </p:nvPr>
        </p:nvSpPr>
        <p:spPr>
          <a:xfrm>
            <a:off x="5887275" y="1287282"/>
            <a:ext cx="19245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4479" name="Google Shape;4479;p21"/>
          <p:cNvSpPr txBox="1">
            <a:spLocks noGrp="1"/>
          </p:cNvSpPr>
          <p:nvPr>
            <p:ph type="subTitle" idx="3"/>
          </p:nvPr>
        </p:nvSpPr>
        <p:spPr>
          <a:xfrm>
            <a:off x="1332225" y="1287287"/>
            <a:ext cx="19245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4480" name="Google Shape;4480;p21"/>
          <p:cNvSpPr txBox="1">
            <a:spLocks noGrp="1"/>
          </p:cNvSpPr>
          <p:nvPr>
            <p:ph type="subTitle" idx="4"/>
          </p:nvPr>
        </p:nvSpPr>
        <p:spPr>
          <a:xfrm>
            <a:off x="1353225" y="1619576"/>
            <a:ext cx="188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481" name="Google Shape;4481;p21"/>
          <p:cNvSpPr txBox="1">
            <a:spLocks noGrp="1"/>
          </p:cNvSpPr>
          <p:nvPr>
            <p:ph type="subTitle" idx="5"/>
          </p:nvPr>
        </p:nvSpPr>
        <p:spPr>
          <a:xfrm>
            <a:off x="3630750" y="1619576"/>
            <a:ext cx="188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482" name="Google Shape;4482;p21"/>
          <p:cNvSpPr txBox="1">
            <a:spLocks noGrp="1"/>
          </p:cNvSpPr>
          <p:nvPr>
            <p:ph type="subTitle" idx="6"/>
          </p:nvPr>
        </p:nvSpPr>
        <p:spPr>
          <a:xfrm>
            <a:off x="5908275" y="1619575"/>
            <a:ext cx="188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483" name="Google Shape;4483;p21"/>
          <p:cNvSpPr/>
          <p:nvPr/>
        </p:nvSpPr>
        <p:spPr>
          <a:xfrm rot="-10468820">
            <a:off x="8547143" y="-381401"/>
            <a:ext cx="30956" cy="27636"/>
          </a:xfrm>
          <a:custGeom>
            <a:avLst/>
            <a:gdLst/>
            <a:ahLst/>
            <a:cxnLst/>
            <a:rect l="l" t="t" r="r" b="b"/>
            <a:pathLst>
              <a:path w="671" h="599" extrusionOk="0">
                <a:moveTo>
                  <a:pt x="317" y="0"/>
                </a:moveTo>
                <a:cubicBezTo>
                  <a:pt x="171" y="0"/>
                  <a:pt x="35" y="107"/>
                  <a:pt x="13" y="254"/>
                </a:cubicBezTo>
                <a:cubicBezTo>
                  <a:pt x="0" y="341"/>
                  <a:pt x="25" y="416"/>
                  <a:pt x="63" y="491"/>
                </a:cubicBezTo>
                <a:cubicBezTo>
                  <a:pt x="130" y="566"/>
                  <a:pt x="214" y="598"/>
                  <a:pt x="296" y="598"/>
                </a:cubicBezTo>
                <a:cubicBezTo>
                  <a:pt x="488" y="598"/>
                  <a:pt x="670" y="419"/>
                  <a:pt x="600" y="191"/>
                </a:cubicBezTo>
                <a:cubicBezTo>
                  <a:pt x="588" y="166"/>
                  <a:pt x="575" y="141"/>
                  <a:pt x="563" y="116"/>
                </a:cubicBezTo>
                <a:cubicBezTo>
                  <a:pt x="513" y="54"/>
                  <a:pt x="438" y="16"/>
                  <a:pt x="363" y="4"/>
                </a:cubicBezTo>
                <a:cubicBezTo>
                  <a:pt x="347" y="2"/>
                  <a:pt x="332" y="0"/>
                  <a:pt x="31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4" name="Google Shape;4484;p21"/>
          <p:cNvSpPr/>
          <p:nvPr/>
        </p:nvSpPr>
        <p:spPr>
          <a:xfrm rot="-10468820">
            <a:off x="8597699" y="-338637"/>
            <a:ext cx="33078" cy="26805"/>
          </a:xfrm>
          <a:custGeom>
            <a:avLst/>
            <a:gdLst/>
            <a:ahLst/>
            <a:cxnLst/>
            <a:rect l="l" t="t" r="r" b="b"/>
            <a:pathLst>
              <a:path w="717" h="581" extrusionOk="0">
                <a:moveTo>
                  <a:pt x="313" y="0"/>
                </a:moveTo>
                <a:cubicBezTo>
                  <a:pt x="167" y="0"/>
                  <a:pt x="26" y="106"/>
                  <a:pt x="1" y="276"/>
                </a:cubicBezTo>
                <a:cubicBezTo>
                  <a:pt x="1" y="326"/>
                  <a:pt x="1" y="376"/>
                  <a:pt x="26" y="414"/>
                </a:cubicBezTo>
                <a:cubicBezTo>
                  <a:pt x="51" y="532"/>
                  <a:pt x="145" y="580"/>
                  <a:pt x="252" y="580"/>
                </a:cubicBezTo>
                <a:cubicBezTo>
                  <a:pt x="460" y="580"/>
                  <a:pt x="716" y="395"/>
                  <a:pt x="600" y="189"/>
                </a:cubicBezTo>
                <a:cubicBezTo>
                  <a:pt x="575" y="151"/>
                  <a:pt x="550" y="114"/>
                  <a:pt x="513" y="76"/>
                </a:cubicBezTo>
                <a:cubicBezTo>
                  <a:pt x="453" y="24"/>
                  <a:pt x="382" y="0"/>
                  <a:pt x="3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5" name="Google Shape;4485;p21"/>
          <p:cNvSpPr/>
          <p:nvPr/>
        </p:nvSpPr>
        <p:spPr>
          <a:xfrm rot="-10468820">
            <a:off x="8317969" y="-324597"/>
            <a:ext cx="37276" cy="28928"/>
          </a:xfrm>
          <a:custGeom>
            <a:avLst/>
            <a:gdLst/>
            <a:ahLst/>
            <a:cxnLst/>
            <a:rect l="l" t="t" r="r" b="b"/>
            <a:pathLst>
              <a:path w="808" h="627" extrusionOk="0">
                <a:moveTo>
                  <a:pt x="431" y="0"/>
                </a:moveTo>
                <a:cubicBezTo>
                  <a:pt x="142" y="0"/>
                  <a:pt x="1" y="366"/>
                  <a:pt x="236" y="554"/>
                </a:cubicBezTo>
                <a:cubicBezTo>
                  <a:pt x="299" y="604"/>
                  <a:pt x="367" y="626"/>
                  <a:pt x="433" y="626"/>
                </a:cubicBezTo>
                <a:cubicBezTo>
                  <a:pt x="632" y="626"/>
                  <a:pt x="808" y="429"/>
                  <a:pt x="723" y="204"/>
                </a:cubicBezTo>
                <a:cubicBezTo>
                  <a:pt x="686" y="92"/>
                  <a:pt x="586" y="29"/>
                  <a:pt x="486" y="4"/>
                </a:cubicBezTo>
                <a:cubicBezTo>
                  <a:pt x="467" y="1"/>
                  <a:pt x="449" y="0"/>
                  <a:pt x="43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6" name="Google Shape;4486;p21"/>
          <p:cNvSpPr/>
          <p:nvPr/>
        </p:nvSpPr>
        <p:spPr>
          <a:xfrm rot="-10468820">
            <a:off x="8243005" y="-308859"/>
            <a:ext cx="31463" cy="29158"/>
          </a:xfrm>
          <a:custGeom>
            <a:avLst/>
            <a:gdLst/>
            <a:ahLst/>
            <a:cxnLst/>
            <a:rect l="l" t="t" r="r" b="b"/>
            <a:pathLst>
              <a:path w="682" h="632" extrusionOk="0">
                <a:moveTo>
                  <a:pt x="350" y="1"/>
                </a:moveTo>
                <a:cubicBezTo>
                  <a:pt x="259" y="1"/>
                  <a:pt x="166" y="39"/>
                  <a:pt x="101" y="124"/>
                </a:cubicBezTo>
                <a:cubicBezTo>
                  <a:pt x="1" y="261"/>
                  <a:pt x="26" y="449"/>
                  <a:pt x="151" y="561"/>
                </a:cubicBezTo>
                <a:cubicBezTo>
                  <a:pt x="210" y="610"/>
                  <a:pt x="277" y="632"/>
                  <a:pt x="344" y="632"/>
                </a:cubicBezTo>
                <a:cubicBezTo>
                  <a:pt x="516" y="632"/>
                  <a:pt x="681" y="485"/>
                  <a:pt x="663" y="286"/>
                </a:cubicBezTo>
                <a:cubicBezTo>
                  <a:pt x="647" y="107"/>
                  <a:pt x="500" y="1"/>
                  <a:pt x="35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7" name="Google Shape;4487;p21"/>
          <p:cNvSpPr/>
          <p:nvPr/>
        </p:nvSpPr>
        <p:spPr>
          <a:xfrm rot="-10468820">
            <a:off x="8348538" y="-386937"/>
            <a:ext cx="36584" cy="28420"/>
          </a:xfrm>
          <a:custGeom>
            <a:avLst/>
            <a:gdLst/>
            <a:ahLst/>
            <a:cxnLst/>
            <a:rect l="l" t="t" r="r" b="b"/>
            <a:pathLst>
              <a:path w="793" h="616" extrusionOk="0">
                <a:moveTo>
                  <a:pt x="340" y="1"/>
                </a:moveTo>
                <a:cubicBezTo>
                  <a:pt x="251" y="1"/>
                  <a:pt x="164" y="39"/>
                  <a:pt x="100" y="110"/>
                </a:cubicBezTo>
                <a:cubicBezTo>
                  <a:pt x="0" y="247"/>
                  <a:pt x="25" y="435"/>
                  <a:pt x="150" y="547"/>
                </a:cubicBezTo>
                <a:cubicBezTo>
                  <a:pt x="194" y="596"/>
                  <a:pt x="245" y="616"/>
                  <a:pt x="298" y="616"/>
                </a:cubicBezTo>
                <a:cubicBezTo>
                  <a:pt x="532" y="616"/>
                  <a:pt x="793" y="215"/>
                  <a:pt x="538" y="72"/>
                </a:cubicBezTo>
                <a:cubicBezTo>
                  <a:pt x="478" y="24"/>
                  <a:pt x="409" y="1"/>
                  <a:pt x="3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8" name="Google Shape;4488;p21"/>
          <p:cNvSpPr/>
          <p:nvPr/>
        </p:nvSpPr>
        <p:spPr>
          <a:xfrm rot="-10468820">
            <a:off x="8195246" y="-380691"/>
            <a:ext cx="32340" cy="28512"/>
          </a:xfrm>
          <a:custGeom>
            <a:avLst/>
            <a:gdLst/>
            <a:ahLst/>
            <a:cxnLst/>
            <a:rect l="l" t="t" r="r" b="b"/>
            <a:pathLst>
              <a:path w="701" h="618" extrusionOk="0">
                <a:moveTo>
                  <a:pt x="347" y="1"/>
                </a:moveTo>
                <a:cubicBezTo>
                  <a:pt x="311" y="1"/>
                  <a:pt x="274" y="7"/>
                  <a:pt x="238" y="21"/>
                </a:cubicBezTo>
                <a:cubicBezTo>
                  <a:pt x="76" y="84"/>
                  <a:pt x="1" y="259"/>
                  <a:pt x="63" y="421"/>
                </a:cubicBezTo>
                <a:cubicBezTo>
                  <a:pt x="111" y="545"/>
                  <a:pt x="224" y="618"/>
                  <a:pt x="347" y="618"/>
                </a:cubicBezTo>
                <a:cubicBezTo>
                  <a:pt x="385" y="618"/>
                  <a:pt x="425" y="611"/>
                  <a:pt x="463" y="596"/>
                </a:cubicBezTo>
                <a:cubicBezTo>
                  <a:pt x="626" y="533"/>
                  <a:pt x="701" y="359"/>
                  <a:pt x="638" y="196"/>
                </a:cubicBezTo>
                <a:cubicBezTo>
                  <a:pt x="590" y="80"/>
                  <a:pt x="473" y="1"/>
                  <a:pt x="3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9" name="Google Shape;4489;p21"/>
          <p:cNvSpPr/>
          <p:nvPr/>
        </p:nvSpPr>
        <p:spPr>
          <a:xfrm rot="-10468820">
            <a:off x="8063128" y="-397558"/>
            <a:ext cx="33955" cy="29250"/>
          </a:xfrm>
          <a:custGeom>
            <a:avLst/>
            <a:gdLst/>
            <a:ahLst/>
            <a:cxnLst/>
            <a:rect l="l" t="t" r="r" b="b"/>
            <a:pathLst>
              <a:path w="736" h="634" extrusionOk="0">
                <a:moveTo>
                  <a:pt x="400" y="1"/>
                </a:moveTo>
                <a:cubicBezTo>
                  <a:pt x="184" y="1"/>
                  <a:pt x="1" y="233"/>
                  <a:pt x="125" y="472"/>
                </a:cubicBezTo>
                <a:cubicBezTo>
                  <a:pt x="186" y="584"/>
                  <a:pt x="289" y="633"/>
                  <a:pt x="391" y="633"/>
                </a:cubicBezTo>
                <a:cubicBezTo>
                  <a:pt x="564" y="633"/>
                  <a:pt x="736" y="496"/>
                  <a:pt x="712" y="285"/>
                </a:cubicBezTo>
                <a:cubicBezTo>
                  <a:pt x="700" y="260"/>
                  <a:pt x="700" y="235"/>
                  <a:pt x="687" y="210"/>
                </a:cubicBezTo>
                <a:cubicBezTo>
                  <a:pt x="675" y="147"/>
                  <a:pt x="637" y="110"/>
                  <a:pt x="600" y="72"/>
                </a:cubicBezTo>
                <a:cubicBezTo>
                  <a:pt x="536" y="22"/>
                  <a:pt x="466" y="1"/>
                  <a:pt x="40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0" name="Google Shape;4490;p21"/>
          <p:cNvSpPr/>
          <p:nvPr/>
        </p:nvSpPr>
        <p:spPr>
          <a:xfrm rot="-10468820">
            <a:off x="8133790" y="-344316"/>
            <a:ext cx="32340" cy="28558"/>
          </a:xfrm>
          <a:custGeom>
            <a:avLst/>
            <a:gdLst/>
            <a:ahLst/>
            <a:cxnLst/>
            <a:rect l="l" t="t" r="r" b="b"/>
            <a:pathLst>
              <a:path w="701" h="619" extrusionOk="0">
                <a:moveTo>
                  <a:pt x="354" y="1"/>
                </a:moveTo>
                <a:cubicBezTo>
                  <a:pt x="316" y="1"/>
                  <a:pt x="277" y="8"/>
                  <a:pt x="238" y="23"/>
                </a:cubicBezTo>
                <a:cubicBezTo>
                  <a:pt x="75" y="85"/>
                  <a:pt x="1" y="260"/>
                  <a:pt x="63" y="423"/>
                </a:cubicBezTo>
                <a:cubicBezTo>
                  <a:pt x="112" y="539"/>
                  <a:pt x="228" y="618"/>
                  <a:pt x="354" y="618"/>
                </a:cubicBezTo>
                <a:cubicBezTo>
                  <a:pt x="390" y="618"/>
                  <a:pt x="427" y="612"/>
                  <a:pt x="463" y="598"/>
                </a:cubicBezTo>
                <a:cubicBezTo>
                  <a:pt x="613" y="535"/>
                  <a:pt x="700" y="348"/>
                  <a:pt x="638" y="198"/>
                </a:cubicBezTo>
                <a:cubicBezTo>
                  <a:pt x="590" y="74"/>
                  <a:pt x="477" y="1"/>
                  <a:pt x="35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1" name="Google Shape;4491;p21"/>
          <p:cNvSpPr/>
          <p:nvPr/>
        </p:nvSpPr>
        <p:spPr>
          <a:xfrm rot="-10468820">
            <a:off x="8473529" y="-366703"/>
            <a:ext cx="34600" cy="25513"/>
          </a:xfrm>
          <a:custGeom>
            <a:avLst/>
            <a:gdLst/>
            <a:ahLst/>
            <a:cxnLst/>
            <a:rect l="l" t="t" r="r" b="b"/>
            <a:pathLst>
              <a:path w="750" h="553" extrusionOk="0">
                <a:moveTo>
                  <a:pt x="535" y="0"/>
                </a:moveTo>
                <a:cubicBezTo>
                  <a:pt x="308" y="0"/>
                  <a:pt x="1" y="312"/>
                  <a:pt x="231" y="487"/>
                </a:cubicBezTo>
                <a:cubicBezTo>
                  <a:pt x="293" y="532"/>
                  <a:pt x="361" y="552"/>
                  <a:pt x="425" y="552"/>
                </a:cubicBezTo>
                <a:cubicBezTo>
                  <a:pt x="597" y="552"/>
                  <a:pt x="749" y="412"/>
                  <a:pt x="731" y="212"/>
                </a:cubicBezTo>
                <a:cubicBezTo>
                  <a:pt x="731" y="187"/>
                  <a:pt x="731" y="162"/>
                  <a:pt x="719" y="137"/>
                </a:cubicBezTo>
                <a:cubicBezTo>
                  <a:pt x="686" y="39"/>
                  <a:pt x="616" y="0"/>
                  <a:pt x="53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2" name="Google Shape;4492;p21"/>
          <p:cNvSpPr/>
          <p:nvPr/>
        </p:nvSpPr>
        <p:spPr>
          <a:xfrm rot="-10468820">
            <a:off x="8137577" y="-423088"/>
            <a:ext cx="31002" cy="28143"/>
          </a:xfrm>
          <a:custGeom>
            <a:avLst/>
            <a:gdLst/>
            <a:ahLst/>
            <a:cxnLst/>
            <a:rect l="l" t="t" r="r" b="b"/>
            <a:pathLst>
              <a:path w="672" h="610" extrusionOk="0">
                <a:moveTo>
                  <a:pt x="324" y="1"/>
                </a:moveTo>
                <a:cubicBezTo>
                  <a:pt x="184" y="1"/>
                  <a:pt x="44" y="96"/>
                  <a:pt x="13" y="257"/>
                </a:cubicBezTo>
                <a:cubicBezTo>
                  <a:pt x="1" y="332"/>
                  <a:pt x="13" y="420"/>
                  <a:pt x="63" y="482"/>
                </a:cubicBezTo>
                <a:cubicBezTo>
                  <a:pt x="113" y="545"/>
                  <a:pt x="188" y="595"/>
                  <a:pt x="263" y="607"/>
                </a:cubicBezTo>
                <a:cubicBezTo>
                  <a:pt x="276" y="609"/>
                  <a:pt x="288" y="609"/>
                  <a:pt x="299" y="609"/>
                </a:cubicBezTo>
                <a:cubicBezTo>
                  <a:pt x="518" y="609"/>
                  <a:pt x="672" y="396"/>
                  <a:pt x="601" y="195"/>
                </a:cubicBezTo>
                <a:cubicBezTo>
                  <a:pt x="588" y="170"/>
                  <a:pt x="576" y="145"/>
                  <a:pt x="563" y="120"/>
                </a:cubicBezTo>
                <a:cubicBezTo>
                  <a:pt x="501" y="38"/>
                  <a:pt x="412" y="1"/>
                  <a:pt x="32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3" name="Google Shape;4493;p21"/>
          <p:cNvSpPr/>
          <p:nvPr/>
        </p:nvSpPr>
        <p:spPr>
          <a:xfrm rot="-10468820">
            <a:off x="8265087" y="-382750"/>
            <a:ext cx="35062" cy="29066"/>
          </a:xfrm>
          <a:custGeom>
            <a:avLst/>
            <a:gdLst/>
            <a:ahLst/>
            <a:cxnLst/>
            <a:rect l="l" t="t" r="r" b="b"/>
            <a:pathLst>
              <a:path w="760" h="630" extrusionOk="0">
                <a:moveTo>
                  <a:pt x="388" y="1"/>
                </a:moveTo>
                <a:cubicBezTo>
                  <a:pt x="285" y="1"/>
                  <a:pt x="183" y="51"/>
                  <a:pt x="126" y="153"/>
                </a:cubicBezTo>
                <a:cubicBezTo>
                  <a:pt x="1" y="340"/>
                  <a:pt x="126" y="590"/>
                  <a:pt x="351" y="627"/>
                </a:cubicBezTo>
                <a:cubicBezTo>
                  <a:pt x="363" y="629"/>
                  <a:pt x="375" y="629"/>
                  <a:pt x="387" y="629"/>
                </a:cubicBezTo>
                <a:cubicBezTo>
                  <a:pt x="605" y="629"/>
                  <a:pt x="759" y="417"/>
                  <a:pt x="688" y="215"/>
                </a:cubicBezTo>
                <a:cubicBezTo>
                  <a:pt x="676" y="178"/>
                  <a:pt x="663" y="165"/>
                  <a:pt x="651" y="140"/>
                </a:cubicBezTo>
                <a:cubicBezTo>
                  <a:pt x="589" y="48"/>
                  <a:pt x="488" y="1"/>
                  <a:pt x="38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4" name="Google Shape;4494;p21"/>
          <p:cNvSpPr/>
          <p:nvPr/>
        </p:nvSpPr>
        <p:spPr>
          <a:xfrm rot="-10468820">
            <a:off x="8401883" y="-338782"/>
            <a:ext cx="36215" cy="28974"/>
          </a:xfrm>
          <a:custGeom>
            <a:avLst/>
            <a:gdLst/>
            <a:ahLst/>
            <a:cxnLst/>
            <a:rect l="l" t="t" r="r" b="b"/>
            <a:pathLst>
              <a:path w="785" h="628" extrusionOk="0">
                <a:moveTo>
                  <a:pt x="406" y="1"/>
                </a:moveTo>
                <a:cubicBezTo>
                  <a:pt x="196" y="1"/>
                  <a:pt x="0" y="226"/>
                  <a:pt x="132" y="463"/>
                </a:cubicBezTo>
                <a:cubicBezTo>
                  <a:pt x="192" y="578"/>
                  <a:pt x="293" y="628"/>
                  <a:pt x="395" y="628"/>
                </a:cubicBezTo>
                <a:cubicBezTo>
                  <a:pt x="589" y="628"/>
                  <a:pt x="785" y="446"/>
                  <a:pt x="694" y="200"/>
                </a:cubicBezTo>
                <a:cubicBezTo>
                  <a:pt x="682" y="175"/>
                  <a:pt x="669" y="150"/>
                  <a:pt x="657" y="138"/>
                </a:cubicBezTo>
                <a:cubicBezTo>
                  <a:pt x="586" y="41"/>
                  <a:pt x="495" y="1"/>
                  <a:pt x="4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5" name="Google Shape;4495;p21"/>
          <p:cNvSpPr/>
          <p:nvPr/>
        </p:nvSpPr>
        <p:spPr>
          <a:xfrm rot="-10468820">
            <a:off x="8175982" y="-278067"/>
            <a:ext cx="33539" cy="29066"/>
          </a:xfrm>
          <a:custGeom>
            <a:avLst/>
            <a:gdLst/>
            <a:ahLst/>
            <a:cxnLst/>
            <a:rect l="l" t="t" r="r" b="b"/>
            <a:pathLst>
              <a:path w="727" h="630" extrusionOk="0">
                <a:moveTo>
                  <a:pt x="333" y="0"/>
                </a:moveTo>
                <a:cubicBezTo>
                  <a:pt x="185" y="0"/>
                  <a:pt x="37" y="104"/>
                  <a:pt x="13" y="274"/>
                </a:cubicBezTo>
                <a:cubicBezTo>
                  <a:pt x="1" y="349"/>
                  <a:pt x="26" y="437"/>
                  <a:pt x="76" y="499"/>
                </a:cubicBezTo>
                <a:cubicBezTo>
                  <a:pt x="113" y="562"/>
                  <a:pt x="188" y="612"/>
                  <a:pt x="276" y="624"/>
                </a:cubicBezTo>
                <a:cubicBezTo>
                  <a:pt x="296" y="628"/>
                  <a:pt x="315" y="629"/>
                  <a:pt x="334" y="629"/>
                </a:cubicBezTo>
                <a:cubicBezTo>
                  <a:pt x="576" y="629"/>
                  <a:pt x="726" y="344"/>
                  <a:pt x="576" y="124"/>
                </a:cubicBezTo>
                <a:cubicBezTo>
                  <a:pt x="514" y="39"/>
                  <a:pt x="424" y="0"/>
                  <a:pt x="3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6" name="Google Shape;4496;p21"/>
          <p:cNvSpPr/>
          <p:nvPr/>
        </p:nvSpPr>
        <p:spPr>
          <a:xfrm rot="-10468820">
            <a:off x="8050119" y="-319066"/>
            <a:ext cx="33585" cy="29158"/>
          </a:xfrm>
          <a:custGeom>
            <a:avLst/>
            <a:gdLst/>
            <a:ahLst/>
            <a:cxnLst/>
            <a:rect l="l" t="t" r="r" b="b"/>
            <a:pathLst>
              <a:path w="728" h="632" extrusionOk="0">
                <a:moveTo>
                  <a:pt x="316" y="1"/>
                </a:moveTo>
                <a:cubicBezTo>
                  <a:pt x="174" y="1"/>
                  <a:pt x="35" y="99"/>
                  <a:pt x="13" y="266"/>
                </a:cubicBezTo>
                <a:cubicBezTo>
                  <a:pt x="0" y="354"/>
                  <a:pt x="13" y="429"/>
                  <a:pt x="63" y="504"/>
                </a:cubicBezTo>
                <a:cubicBezTo>
                  <a:pt x="113" y="566"/>
                  <a:pt x="187" y="604"/>
                  <a:pt x="262" y="629"/>
                </a:cubicBezTo>
                <a:cubicBezTo>
                  <a:pt x="278" y="631"/>
                  <a:pt x="293" y="632"/>
                  <a:pt x="308" y="632"/>
                </a:cubicBezTo>
                <a:cubicBezTo>
                  <a:pt x="558" y="632"/>
                  <a:pt x="728" y="341"/>
                  <a:pt x="562" y="129"/>
                </a:cubicBezTo>
                <a:cubicBezTo>
                  <a:pt x="499" y="41"/>
                  <a:pt x="407" y="1"/>
                  <a:pt x="31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7" name="Google Shape;4497;p21"/>
          <p:cNvSpPr/>
          <p:nvPr/>
        </p:nvSpPr>
        <p:spPr>
          <a:xfrm rot="-10468820">
            <a:off x="8377735" y="-277014"/>
            <a:ext cx="34508" cy="25190"/>
          </a:xfrm>
          <a:custGeom>
            <a:avLst/>
            <a:gdLst/>
            <a:ahLst/>
            <a:cxnLst/>
            <a:rect l="l" t="t" r="r" b="b"/>
            <a:pathLst>
              <a:path w="748" h="546" extrusionOk="0">
                <a:moveTo>
                  <a:pt x="361" y="0"/>
                </a:moveTo>
                <a:cubicBezTo>
                  <a:pt x="181" y="0"/>
                  <a:pt x="1" y="153"/>
                  <a:pt x="49" y="378"/>
                </a:cubicBezTo>
                <a:cubicBezTo>
                  <a:pt x="74" y="497"/>
                  <a:pt x="170" y="545"/>
                  <a:pt x="278" y="545"/>
                </a:cubicBezTo>
                <a:cubicBezTo>
                  <a:pt x="489" y="545"/>
                  <a:pt x="748" y="360"/>
                  <a:pt x="624" y="154"/>
                </a:cubicBezTo>
                <a:cubicBezTo>
                  <a:pt x="562" y="47"/>
                  <a:pt x="461" y="0"/>
                  <a:pt x="3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8" name="Google Shape;4498;p21"/>
          <p:cNvSpPr/>
          <p:nvPr/>
        </p:nvSpPr>
        <p:spPr>
          <a:xfrm rot="-10468820">
            <a:off x="7862798" y="-397317"/>
            <a:ext cx="35062" cy="29020"/>
          </a:xfrm>
          <a:custGeom>
            <a:avLst/>
            <a:gdLst/>
            <a:ahLst/>
            <a:cxnLst/>
            <a:rect l="l" t="t" r="r" b="b"/>
            <a:pathLst>
              <a:path w="760" h="629" extrusionOk="0">
                <a:moveTo>
                  <a:pt x="389" y="0"/>
                </a:moveTo>
                <a:cubicBezTo>
                  <a:pt x="285" y="0"/>
                  <a:pt x="183" y="50"/>
                  <a:pt x="126" y="152"/>
                </a:cubicBezTo>
                <a:cubicBezTo>
                  <a:pt x="1" y="339"/>
                  <a:pt x="126" y="602"/>
                  <a:pt x="351" y="627"/>
                </a:cubicBezTo>
                <a:cubicBezTo>
                  <a:pt x="363" y="628"/>
                  <a:pt x="375" y="628"/>
                  <a:pt x="387" y="628"/>
                </a:cubicBezTo>
                <a:cubicBezTo>
                  <a:pt x="606" y="628"/>
                  <a:pt x="759" y="416"/>
                  <a:pt x="688" y="214"/>
                </a:cubicBezTo>
                <a:cubicBezTo>
                  <a:pt x="676" y="189"/>
                  <a:pt x="663" y="164"/>
                  <a:pt x="651" y="139"/>
                </a:cubicBezTo>
                <a:cubicBezTo>
                  <a:pt x="589" y="47"/>
                  <a:pt x="489" y="0"/>
                  <a:pt x="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9" name="Google Shape;4499;p21"/>
          <p:cNvSpPr/>
          <p:nvPr/>
        </p:nvSpPr>
        <p:spPr>
          <a:xfrm rot="-10468820">
            <a:off x="7838580" y="-322479"/>
            <a:ext cx="30402" cy="29158"/>
          </a:xfrm>
          <a:custGeom>
            <a:avLst/>
            <a:gdLst/>
            <a:ahLst/>
            <a:cxnLst/>
            <a:rect l="l" t="t" r="r" b="b"/>
            <a:pathLst>
              <a:path w="659" h="632" extrusionOk="0">
                <a:moveTo>
                  <a:pt x="349" y="1"/>
                </a:moveTo>
                <a:cubicBezTo>
                  <a:pt x="206" y="1"/>
                  <a:pt x="61" y="96"/>
                  <a:pt x="34" y="275"/>
                </a:cubicBezTo>
                <a:cubicBezTo>
                  <a:pt x="0" y="484"/>
                  <a:pt x="168" y="631"/>
                  <a:pt x="343" y="631"/>
                </a:cubicBezTo>
                <a:cubicBezTo>
                  <a:pt x="429" y="631"/>
                  <a:pt x="517" y="595"/>
                  <a:pt x="584" y="513"/>
                </a:cubicBezTo>
                <a:cubicBezTo>
                  <a:pt x="634" y="450"/>
                  <a:pt x="659" y="363"/>
                  <a:pt x="659" y="288"/>
                </a:cubicBezTo>
                <a:cubicBezTo>
                  <a:pt x="646" y="263"/>
                  <a:pt x="646" y="225"/>
                  <a:pt x="634" y="200"/>
                </a:cubicBezTo>
                <a:cubicBezTo>
                  <a:pt x="583" y="65"/>
                  <a:pt x="466" y="1"/>
                  <a:pt x="34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0" name="Google Shape;4500;p21"/>
          <p:cNvSpPr/>
          <p:nvPr/>
        </p:nvSpPr>
        <p:spPr>
          <a:xfrm rot="-10468820">
            <a:off x="7765804" y="-327445"/>
            <a:ext cx="34923" cy="28928"/>
          </a:xfrm>
          <a:custGeom>
            <a:avLst/>
            <a:gdLst/>
            <a:ahLst/>
            <a:cxnLst/>
            <a:rect l="l" t="t" r="r" b="b"/>
            <a:pathLst>
              <a:path w="757" h="627" extrusionOk="0">
                <a:moveTo>
                  <a:pt x="385" y="1"/>
                </a:moveTo>
                <a:cubicBezTo>
                  <a:pt x="282" y="1"/>
                  <a:pt x="177" y="51"/>
                  <a:pt x="113" y="148"/>
                </a:cubicBezTo>
                <a:cubicBezTo>
                  <a:pt x="0" y="348"/>
                  <a:pt x="125" y="597"/>
                  <a:pt x="350" y="622"/>
                </a:cubicBezTo>
                <a:cubicBezTo>
                  <a:pt x="367" y="625"/>
                  <a:pt x="384" y="627"/>
                  <a:pt x="400" y="627"/>
                </a:cubicBezTo>
                <a:cubicBezTo>
                  <a:pt x="602" y="627"/>
                  <a:pt x="756" y="418"/>
                  <a:pt x="675" y="210"/>
                </a:cubicBezTo>
                <a:cubicBezTo>
                  <a:pt x="675" y="185"/>
                  <a:pt x="663" y="160"/>
                  <a:pt x="638" y="135"/>
                </a:cubicBezTo>
                <a:cubicBezTo>
                  <a:pt x="577" y="45"/>
                  <a:pt x="482" y="1"/>
                  <a:pt x="38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1" name="Google Shape;4501;p21"/>
          <p:cNvSpPr/>
          <p:nvPr/>
        </p:nvSpPr>
        <p:spPr>
          <a:xfrm rot="-10468820">
            <a:off x="7905539" y="-259261"/>
            <a:ext cx="32663" cy="26805"/>
          </a:xfrm>
          <a:custGeom>
            <a:avLst/>
            <a:gdLst/>
            <a:ahLst/>
            <a:cxnLst/>
            <a:rect l="l" t="t" r="r" b="b"/>
            <a:pathLst>
              <a:path w="708" h="581" extrusionOk="0">
                <a:moveTo>
                  <a:pt x="370" y="1"/>
                </a:moveTo>
                <a:cubicBezTo>
                  <a:pt x="280" y="1"/>
                  <a:pt x="190" y="42"/>
                  <a:pt x="132" y="121"/>
                </a:cubicBezTo>
                <a:cubicBezTo>
                  <a:pt x="1" y="347"/>
                  <a:pt x="188" y="580"/>
                  <a:pt x="400" y="580"/>
                </a:cubicBezTo>
                <a:cubicBezTo>
                  <a:pt x="470" y="580"/>
                  <a:pt x="542" y="555"/>
                  <a:pt x="607" y="496"/>
                </a:cubicBezTo>
                <a:cubicBezTo>
                  <a:pt x="707" y="371"/>
                  <a:pt x="695" y="171"/>
                  <a:pt x="557" y="71"/>
                </a:cubicBezTo>
                <a:cubicBezTo>
                  <a:pt x="504" y="24"/>
                  <a:pt x="437" y="1"/>
                  <a:pt x="3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2" name="Google Shape;4502;p21"/>
          <p:cNvSpPr/>
          <p:nvPr/>
        </p:nvSpPr>
        <p:spPr>
          <a:xfrm rot="-10468820">
            <a:off x="7927915" y="-424945"/>
            <a:ext cx="35200" cy="27774"/>
          </a:xfrm>
          <a:custGeom>
            <a:avLst/>
            <a:gdLst/>
            <a:ahLst/>
            <a:cxnLst/>
            <a:rect l="l" t="t" r="r" b="b"/>
            <a:pathLst>
              <a:path w="763" h="602" extrusionOk="0">
                <a:moveTo>
                  <a:pt x="252" y="0"/>
                </a:moveTo>
                <a:cubicBezTo>
                  <a:pt x="181" y="0"/>
                  <a:pt x="117" y="31"/>
                  <a:pt x="75" y="105"/>
                </a:cubicBezTo>
                <a:cubicBezTo>
                  <a:pt x="25" y="167"/>
                  <a:pt x="0" y="255"/>
                  <a:pt x="13" y="330"/>
                </a:cubicBezTo>
                <a:cubicBezTo>
                  <a:pt x="36" y="503"/>
                  <a:pt x="178" y="601"/>
                  <a:pt x="324" y="601"/>
                </a:cubicBezTo>
                <a:cubicBezTo>
                  <a:pt x="410" y="601"/>
                  <a:pt x="498" y="567"/>
                  <a:pt x="563" y="492"/>
                </a:cubicBezTo>
                <a:cubicBezTo>
                  <a:pt x="763" y="311"/>
                  <a:pt x="477" y="0"/>
                  <a:pt x="25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3" name="Google Shape;4503;p21"/>
          <p:cNvSpPr/>
          <p:nvPr/>
        </p:nvSpPr>
        <p:spPr>
          <a:xfrm rot="-10468820">
            <a:off x="7989705" y="-377539"/>
            <a:ext cx="35984" cy="28743"/>
          </a:xfrm>
          <a:custGeom>
            <a:avLst/>
            <a:gdLst/>
            <a:ahLst/>
            <a:cxnLst/>
            <a:rect l="l" t="t" r="r" b="b"/>
            <a:pathLst>
              <a:path w="780" h="623" extrusionOk="0">
                <a:moveTo>
                  <a:pt x="385" y="0"/>
                </a:moveTo>
                <a:cubicBezTo>
                  <a:pt x="282" y="0"/>
                  <a:pt x="178" y="54"/>
                  <a:pt x="113" y="157"/>
                </a:cubicBezTo>
                <a:cubicBezTo>
                  <a:pt x="1" y="344"/>
                  <a:pt x="126" y="594"/>
                  <a:pt x="351" y="619"/>
                </a:cubicBezTo>
                <a:cubicBezTo>
                  <a:pt x="366" y="621"/>
                  <a:pt x="381" y="622"/>
                  <a:pt x="395" y="622"/>
                </a:cubicBezTo>
                <a:cubicBezTo>
                  <a:pt x="632" y="622"/>
                  <a:pt x="779" y="344"/>
                  <a:pt x="638" y="144"/>
                </a:cubicBezTo>
                <a:cubicBezTo>
                  <a:pt x="577" y="47"/>
                  <a:pt x="482" y="0"/>
                  <a:pt x="38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4" name="Google Shape;4504;p21"/>
          <p:cNvSpPr/>
          <p:nvPr/>
        </p:nvSpPr>
        <p:spPr>
          <a:xfrm rot="-10468820">
            <a:off x="7975220" y="-302026"/>
            <a:ext cx="31602" cy="28512"/>
          </a:xfrm>
          <a:custGeom>
            <a:avLst/>
            <a:gdLst/>
            <a:ahLst/>
            <a:cxnLst/>
            <a:rect l="l" t="t" r="r" b="b"/>
            <a:pathLst>
              <a:path w="685" h="618" extrusionOk="0">
                <a:moveTo>
                  <a:pt x="327" y="0"/>
                </a:moveTo>
                <a:cubicBezTo>
                  <a:pt x="174" y="0"/>
                  <a:pt x="48" y="107"/>
                  <a:pt x="26" y="266"/>
                </a:cubicBezTo>
                <a:cubicBezTo>
                  <a:pt x="1" y="429"/>
                  <a:pt x="113" y="591"/>
                  <a:pt x="276" y="616"/>
                </a:cubicBezTo>
                <a:cubicBezTo>
                  <a:pt x="288" y="617"/>
                  <a:pt x="300" y="618"/>
                  <a:pt x="312" y="618"/>
                </a:cubicBezTo>
                <a:cubicBezTo>
                  <a:pt x="530" y="618"/>
                  <a:pt x="684" y="405"/>
                  <a:pt x="613" y="204"/>
                </a:cubicBezTo>
                <a:cubicBezTo>
                  <a:pt x="600" y="179"/>
                  <a:pt x="588" y="154"/>
                  <a:pt x="575" y="129"/>
                </a:cubicBezTo>
                <a:cubicBezTo>
                  <a:pt x="525" y="66"/>
                  <a:pt x="451" y="16"/>
                  <a:pt x="376" y="4"/>
                </a:cubicBezTo>
                <a:cubicBezTo>
                  <a:pt x="359" y="1"/>
                  <a:pt x="343" y="0"/>
                  <a:pt x="3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5" name="Google Shape;4505;p21"/>
          <p:cNvSpPr/>
          <p:nvPr/>
        </p:nvSpPr>
        <p:spPr>
          <a:xfrm rot="-10468820">
            <a:off x="7690191" y="-297060"/>
            <a:ext cx="35200" cy="28928"/>
          </a:xfrm>
          <a:custGeom>
            <a:avLst/>
            <a:gdLst/>
            <a:ahLst/>
            <a:cxnLst/>
            <a:rect l="l" t="t" r="r" b="b"/>
            <a:pathLst>
              <a:path w="763" h="627" extrusionOk="0">
                <a:moveTo>
                  <a:pt x="415" y="1"/>
                </a:moveTo>
                <a:cubicBezTo>
                  <a:pt x="352" y="1"/>
                  <a:pt x="286" y="19"/>
                  <a:pt x="225" y="61"/>
                </a:cubicBezTo>
                <a:cubicBezTo>
                  <a:pt x="1" y="223"/>
                  <a:pt x="88" y="586"/>
                  <a:pt x="375" y="623"/>
                </a:cubicBezTo>
                <a:cubicBezTo>
                  <a:pt x="391" y="626"/>
                  <a:pt x="406" y="627"/>
                  <a:pt x="421" y="627"/>
                </a:cubicBezTo>
                <a:cubicBezTo>
                  <a:pt x="567" y="627"/>
                  <a:pt x="703" y="521"/>
                  <a:pt x="725" y="373"/>
                </a:cubicBezTo>
                <a:cubicBezTo>
                  <a:pt x="763" y="159"/>
                  <a:pt x="599" y="1"/>
                  <a:pt x="41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6" name="Google Shape;4506;p21"/>
          <p:cNvSpPr/>
          <p:nvPr/>
        </p:nvSpPr>
        <p:spPr>
          <a:xfrm rot="-10468820">
            <a:off x="7794256" y="-397101"/>
            <a:ext cx="32801" cy="29250"/>
          </a:xfrm>
          <a:custGeom>
            <a:avLst/>
            <a:gdLst/>
            <a:ahLst/>
            <a:cxnLst/>
            <a:rect l="l" t="t" r="r" b="b"/>
            <a:pathLst>
              <a:path w="711" h="634" extrusionOk="0">
                <a:moveTo>
                  <a:pt x="347" y="0"/>
                </a:moveTo>
                <a:cubicBezTo>
                  <a:pt x="206" y="0"/>
                  <a:pt x="67" y="95"/>
                  <a:pt x="36" y="257"/>
                </a:cubicBezTo>
                <a:cubicBezTo>
                  <a:pt x="1" y="456"/>
                  <a:pt x="142" y="634"/>
                  <a:pt x="336" y="634"/>
                </a:cubicBezTo>
                <a:cubicBezTo>
                  <a:pt x="348" y="634"/>
                  <a:pt x="361" y="633"/>
                  <a:pt x="373" y="632"/>
                </a:cubicBezTo>
                <a:cubicBezTo>
                  <a:pt x="586" y="607"/>
                  <a:pt x="711" y="382"/>
                  <a:pt x="623" y="194"/>
                </a:cubicBezTo>
                <a:cubicBezTo>
                  <a:pt x="623" y="169"/>
                  <a:pt x="611" y="144"/>
                  <a:pt x="586" y="119"/>
                </a:cubicBezTo>
                <a:cubicBezTo>
                  <a:pt x="523" y="37"/>
                  <a:pt x="435" y="0"/>
                  <a:pt x="34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7" name="Google Shape;4507;p21"/>
          <p:cNvSpPr/>
          <p:nvPr/>
        </p:nvSpPr>
        <p:spPr>
          <a:xfrm rot="-10468820">
            <a:off x="7912643" y="-347643"/>
            <a:ext cx="33032" cy="25975"/>
          </a:xfrm>
          <a:custGeom>
            <a:avLst/>
            <a:gdLst/>
            <a:ahLst/>
            <a:cxnLst/>
            <a:rect l="l" t="t" r="r" b="b"/>
            <a:pathLst>
              <a:path w="716" h="563" extrusionOk="0">
                <a:moveTo>
                  <a:pt x="395" y="1"/>
                </a:moveTo>
                <a:cubicBezTo>
                  <a:pt x="188" y="1"/>
                  <a:pt x="1" y="225"/>
                  <a:pt x="121" y="456"/>
                </a:cubicBezTo>
                <a:cubicBezTo>
                  <a:pt x="184" y="531"/>
                  <a:pt x="266" y="563"/>
                  <a:pt x="347" y="563"/>
                </a:cubicBezTo>
                <a:cubicBezTo>
                  <a:pt x="534" y="563"/>
                  <a:pt x="716" y="387"/>
                  <a:pt x="646" y="168"/>
                </a:cubicBezTo>
                <a:cubicBezTo>
                  <a:pt x="646" y="143"/>
                  <a:pt x="633" y="118"/>
                  <a:pt x="608" y="93"/>
                </a:cubicBezTo>
                <a:cubicBezTo>
                  <a:pt x="543" y="28"/>
                  <a:pt x="468" y="1"/>
                  <a:pt x="3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8" name="Google Shape;4508;p21"/>
          <p:cNvSpPr/>
          <p:nvPr/>
        </p:nvSpPr>
        <p:spPr>
          <a:xfrm rot="-10468820">
            <a:off x="9291382" y="-311343"/>
            <a:ext cx="28834" cy="28097"/>
          </a:xfrm>
          <a:custGeom>
            <a:avLst/>
            <a:gdLst/>
            <a:ahLst/>
            <a:cxnLst/>
            <a:rect l="l" t="t" r="r" b="b"/>
            <a:pathLst>
              <a:path w="625" h="609" extrusionOk="0">
                <a:moveTo>
                  <a:pt x="317" y="1"/>
                </a:moveTo>
                <a:cubicBezTo>
                  <a:pt x="225" y="1"/>
                  <a:pt x="133" y="40"/>
                  <a:pt x="75" y="112"/>
                </a:cubicBezTo>
                <a:cubicBezTo>
                  <a:pt x="25" y="175"/>
                  <a:pt x="0" y="262"/>
                  <a:pt x="0" y="337"/>
                </a:cubicBezTo>
                <a:cubicBezTo>
                  <a:pt x="31" y="510"/>
                  <a:pt x="171" y="609"/>
                  <a:pt x="314" y="609"/>
                </a:cubicBezTo>
                <a:cubicBezTo>
                  <a:pt x="399" y="609"/>
                  <a:pt x="485" y="574"/>
                  <a:pt x="550" y="500"/>
                </a:cubicBezTo>
                <a:cubicBezTo>
                  <a:pt x="600" y="437"/>
                  <a:pt x="625" y="350"/>
                  <a:pt x="612" y="275"/>
                </a:cubicBezTo>
                <a:cubicBezTo>
                  <a:pt x="612" y="250"/>
                  <a:pt x="612" y="225"/>
                  <a:pt x="600" y="200"/>
                </a:cubicBezTo>
                <a:cubicBezTo>
                  <a:pt x="575" y="137"/>
                  <a:pt x="550" y="100"/>
                  <a:pt x="500" y="62"/>
                </a:cubicBezTo>
                <a:cubicBezTo>
                  <a:pt x="448" y="21"/>
                  <a:pt x="383" y="1"/>
                  <a:pt x="31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9" name="Google Shape;4509;p21"/>
          <p:cNvSpPr/>
          <p:nvPr/>
        </p:nvSpPr>
        <p:spPr>
          <a:xfrm rot="-10468820">
            <a:off x="9218596" y="-316695"/>
            <a:ext cx="34923" cy="28928"/>
          </a:xfrm>
          <a:custGeom>
            <a:avLst/>
            <a:gdLst/>
            <a:ahLst/>
            <a:cxnLst/>
            <a:rect l="l" t="t" r="r" b="b"/>
            <a:pathLst>
              <a:path w="757" h="627" extrusionOk="0">
                <a:moveTo>
                  <a:pt x="386" y="1"/>
                </a:moveTo>
                <a:cubicBezTo>
                  <a:pt x="282" y="1"/>
                  <a:pt x="178" y="51"/>
                  <a:pt x="113" y="148"/>
                </a:cubicBezTo>
                <a:cubicBezTo>
                  <a:pt x="1" y="348"/>
                  <a:pt x="126" y="598"/>
                  <a:pt x="351" y="623"/>
                </a:cubicBezTo>
                <a:cubicBezTo>
                  <a:pt x="367" y="626"/>
                  <a:pt x="384" y="627"/>
                  <a:pt x="400" y="627"/>
                </a:cubicBezTo>
                <a:cubicBezTo>
                  <a:pt x="602" y="627"/>
                  <a:pt x="756" y="419"/>
                  <a:pt x="675" y="210"/>
                </a:cubicBezTo>
                <a:cubicBezTo>
                  <a:pt x="675" y="185"/>
                  <a:pt x="663" y="160"/>
                  <a:pt x="638" y="135"/>
                </a:cubicBezTo>
                <a:cubicBezTo>
                  <a:pt x="578" y="45"/>
                  <a:pt x="482" y="1"/>
                  <a:pt x="3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0" name="Google Shape;4510;p21"/>
          <p:cNvSpPr/>
          <p:nvPr/>
        </p:nvSpPr>
        <p:spPr>
          <a:xfrm rot="-10468820">
            <a:off x="9068168" y="-260972"/>
            <a:ext cx="34001" cy="29158"/>
          </a:xfrm>
          <a:custGeom>
            <a:avLst/>
            <a:gdLst/>
            <a:ahLst/>
            <a:cxnLst/>
            <a:rect l="l" t="t" r="r" b="b"/>
            <a:pathLst>
              <a:path w="737" h="632" extrusionOk="0">
                <a:moveTo>
                  <a:pt x="410" y="0"/>
                </a:moveTo>
                <a:cubicBezTo>
                  <a:pt x="195" y="0"/>
                  <a:pt x="1" y="239"/>
                  <a:pt x="126" y="470"/>
                </a:cubicBezTo>
                <a:cubicBezTo>
                  <a:pt x="187" y="582"/>
                  <a:pt x="289" y="632"/>
                  <a:pt x="392" y="632"/>
                </a:cubicBezTo>
                <a:cubicBezTo>
                  <a:pt x="564" y="632"/>
                  <a:pt x="737" y="494"/>
                  <a:pt x="713" y="283"/>
                </a:cubicBezTo>
                <a:cubicBezTo>
                  <a:pt x="713" y="258"/>
                  <a:pt x="701" y="233"/>
                  <a:pt x="701" y="208"/>
                </a:cubicBezTo>
                <a:cubicBezTo>
                  <a:pt x="676" y="158"/>
                  <a:pt x="638" y="108"/>
                  <a:pt x="601" y="70"/>
                </a:cubicBezTo>
                <a:cubicBezTo>
                  <a:pt x="541" y="22"/>
                  <a:pt x="474" y="0"/>
                  <a:pt x="4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1" name="Google Shape;4511;p21"/>
          <p:cNvSpPr/>
          <p:nvPr/>
        </p:nvSpPr>
        <p:spPr>
          <a:xfrm rot="-10468820">
            <a:off x="9086400" y="-330392"/>
            <a:ext cx="32340" cy="28558"/>
          </a:xfrm>
          <a:custGeom>
            <a:avLst/>
            <a:gdLst/>
            <a:ahLst/>
            <a:cxnLst/>
            <a:rect l="l" t="t" r="r" b="b"/>
            <a:pathLst>
              <a:path w="701" h="619" extrusionOk="0">
                <a:moveTo>
                  <a:pt x="354" y="1"/>
                </a:moveTo>
                <a:cubicBezTo>
                  <a:pt x="316" y="1"/>
                  <a:pt x="276" y="8"/>
                  <a:pt x="238" y="23"/>
                </a:cubicBezTo>
                <a:cubicBezTo>
                  <a:pt x="75" y="85"/>
                  <a:pt x="0" y="260"/>
                  <a:pt x="63" y="423"/>
                </a:cubicBezTo>
                <a:cubicBezTo>
                  <a:pt x="111" y="539"/>
                  <a:pt x="228" y="618"/>
                  <a:pt x="354" y="618"/>
                </a:cubicBezTo>
                <a:cubicBezTo>
                  <a:pt x="390" y="618"/>
                  <a:pt x="427" y="612"/>
                  <a:pt x="463" y="598"/>
                </a:cubicBezTo>
                <a:cubicBezTo>
                  <a:pt x="613" y="535"/>
                  <a:pt x="700" y="360"/>
                  <a:pt x="638" y="198"/>
                </a:cubicBezTo>
                <a:cubicBezTo>
                  <a:pt x="590" y="74"/>
                  <a:pt x="477" y="1"/>
                  <a:pt x="35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2" name="Google Shape;4512;p21"/>
          <p:cNvSpPr/>
          <p:nvPr/>
        </p:nvSpPr>
        <p:spPr>
          <a:xfrm rot="-10468820">
            <a:off x="9140057" y="-286766"/>
            <a:ext cx="33539" cy="28928"/>
          </a:xfrm>
          <a:custGeom>
            <a:avLst/>
            <a:gdLst/>
            <a:ahLst/>
            <a:cxnLst/>
            <a:rect l="l" t="t" r="r" b="b"/>
            <a:pathLst>
              <a:path w="727" h="627" extrusionOk="0">
                <a:moveTo>
                  <a:pt x="327" y="1"/>
                </a:moveTo>
                <a:cubicBezTo>
                  <a:pt x="181" y="1"/>
                  <a:pt x="36" y="103"/>
                  <a:pt x="13" y="272"/>
                </a:cubicBezTo>
                <a:cubicBezTo>
                  <a:pt x="1" y="347"/>
                  <a:pt x="26" y="434"/>
                  <a:pt x="63" y="496"/>
                </a:cubicBezTo>
                <a:cubicBezTo>
                  <a:pt x="113" y="559"/>
                  <a:pt x="188" y="609"/>
                  <a:pt x="276" y="621"/>
                </a:cubicBezTo>
                <a:cubicBezTo>
                  <a:pt x="296" y="625"/>
                  <a:pt x="315" y="627"/>
                  <a:pt x="334" y="627"/>
                </a:cubicBezTo>
                <a:cubicBezTo>
                  <a:pt x="576" y="627"/>
                  <a:pt x="726" y="343"/>
                  <a:pt x="576" y="134"/>
                </a:cubicBezTo>
                <a:cubicBezTo>
                  <a:pt x="513" y="42"/>
                  <a:pt x="419" y="1"/>
                  <a:pt x="32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3" name="Google Shape;4513;p21"/>
          <p:cNvSpPr/>
          <p:nvPr/>
        </p:nvSpPr>
        <p:spPr>
          <a:xfrm rot="-10468820">
            <a:off x="9010908" y="-327913"/>
            <a:ext cx="35200" cy="28328"/>
          </a:xfrm>
          <a:custGeom>
            <a:avLst/>
            <a:gdLst/>
            <a:ahLst/>
            <a:cxnLst/>
            <a:rect l="l" t="t" r="r" b="b"/>
            <a:pathLst>
              <a:path w="763" h="614" extrusionOk="0">
                <a:moveTo>
                  <a:pt x="400" y="1"/>
                </a:moveTo>
                <a:cubicBezTo>
                  <a:pt x="50" y="38"/>
                  <a:pt x="0" y="513"/>
                  <a:pt x="338" y="613"/>
                </a:cubicBezTo>
                <a:cubicBezTo>
                  <a:pt x="688" y="613"/>
                  <a:pt x="763" y="113"/>
                  <a:pt x="42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4" name="Google Shape;4514;p21"/>
          <p:cNvSpPr/>
          <p:nvPr/>
        </p:nvSpPr>
        <p:spPr>
          <a:xfrm rot="-10468820">
            <a:off x="8820263" y="-331579"/>
            <a:ext cx="31048" cy="28005"/>
          </a:xfrm>
          <a:custGeom>
            <a:avLst/>
            <a:gdLst/>
            <a:ahLst/>
            <a:cxnLst/>
            <a:rect l="l" t="t" r="r" b="b"/>
            <a:pathLst>
              <a:path w="673" h="607" extrusionOk="0">
                <a:moveTo>
                  <a:pt x="352" y="1"/>
                </a:moveTo>
                <a:cubicBezTo>
                  <a:pt x="265" y="1"/>
                  <a:pt x="177" y="38"/>
                  <a:pt x="113" y="117"/>
                </a:cubicBezTo>
                <a:cubicBezTo>
                  <a:pt x="1" y="242"/>
                  <a:pt x="26" y="442"/>
                  <a:pt x="163" y="542"/>
                </a:cubicBezTo>
                <a:cubicBezTo>
                  <a:pt x="222" y="587"/>
                  <a:pt x="287" y="607"/>
                  <a:pt x="351" y="607"/>
                </a:cubicBezTo>
                <a:cubicBezTo>
                  <a:pt x="518" y="607"/>
                  <a:pt x="672" y="469"/>
                  <a:pt x="663" y="279"/>
                </a:cubicBezTo>
                <a:cubicBezTo>
                  <a:pt x="651" y="242"/>
                  <a:pt x="651" y="217"/>
                  <a:pt x="638" y="192"/>
                </a:cubicBezTo>
                <a:cubicBezTo>
                  <a:pt x="588" y="69"/>
                  <a:pt x="471" y="1"/>
                  <a:pt x="35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5" name="Google Shape;4515;p21"/>
          <p:cNvSpPr/>
          <p:nvPr/>
        </p:nvSpPr>
        <p:spPr>
          <a:xfrm rot="-10468820">
            <a:off x="8738541" y="-298730"/>
            <a:ext cx="35984" cy="28881"/>
          </a:xfrm>
          <a:custGeom>
            <a:avLst/>
            <a:gdLst/>
            <a:ahLst/>
            <a:cxnLst/>
            <a:rect l="l" t="t" r="r" b="b"/>
            <a:pathLst>
              <a:path w="780" h="626" extrusionOk="0">
                <a:moveTo>
                  <a:pt x="386" y="1"/>
                </a:moveTo>
                <a:cubicBezTo>
                  <a:pt x="283" y="1"/>
                  <a:pt x="178" y="51"/>
                  <a:pt x="113" y="148"/>
                </a:cubicBezTo>
                <a:cubicBezTo>
                  <a:pt x="1" y="348"/>
                  <a:pt x="126" y="598"/>
                  <a:pt x="351" y="623"/>
                </a:cubicBezTo>
                <a:cubicBezTo>
                  <a:pt x="366" y="625"/>
                  <a:pt x="381" y="626"/>
                  <a:pt x="395" y="626"/>
                </a:cubicBezTo>
                <a:cubicBezTo>
                  <a:pt x="632" y="626"/>
                  <a:pt x="780" y="347"/>
                  <a:pt x="638" y="135"/>
                </a:cubicBezTo>
                <a:cubicBezTo>
                  <a:pt x="578" y="45"/>
                  <a:pt x="482" y="1"/>
                  <a:pt x="3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6" name="Google Shape;4516;p21"/>
          <p:cNvSpPr/>
          <p:nvPr/>
        </p:nvSpPr>
        <p:spPr>
          <a:xfrm rot="-10468820">
            <a:off x="8866586" y="-261285"/>
            <a:ext cx="36676" cy="29158"/>
          </a:xfrm>
          <a:custGeom>
            <a:avLst/>
            <a:gdLst/>
            <a:ahLst/>
            <a:cxnLst/>
            <a:rect l="l" t="t" r="r" b="b"/>
            <a:pathLst>
              <a:path w="795" h="632" extrusionOk="0">
                <a:moveTo>
                  <a:pt x="414" y="0"/>
                </a:moveTo>
                <a:cubicBezTo>
                  <a:pt x="204" y="0"/>
                  <a:pt x="1" y="222"/>
                  <a:pt x="133" y="469"/>
                </a:cubicBezTo>
                <a:cubicBezTo>
                  <a:pt x="196" y="583"/>
                  <a:pt x="298" y="631"/>
                  <a:pt x="400" y="631"/>
                </a:cubicBezTo>
                <a:cubicBezTo>
                  <a:pt x="598" y="631"/>
                  <a:pt x="794" y="446"/>
                  <a:pt x="695" y="206"/>
                </a:cubicBezTo>
                <a:cubicBezTo>
                  <a:pt x="695" y="181"/>
                  <a:pt x="683" y="156"/>
                  <a:pt x="658" y="131"/>
                </a:cubicBezTo>
                <a:cubicBezTo>
                  <a:pt x="591" y="39"/>
                  <a:pt x="502" y="0"/>
                  <a:pt x="4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7" name="Google Shape;4517;p21"/>
          <p:cNvSpPr/>
          <p:nvPr/>
        </p:nvSpPr>
        <p:spPr>
          <a:xfrm rot="-10468820">
            <a:off x="8584441" y="-265021"/>
            <a:ext cx="34970" cy="25421"/>
          </a:xfrm>
          <a:custGeom>
            <a:avLst/>
            <a:gdLst/>
            <a:ahLst/>
            <a:cxnLst/>
            <a:rect l="l" t="t" r="r" b="b"/>
            <a:pathLst>
              <a:path w="758" h="551" extrusionOk="0">
                <a:moveTo>
                  <a:pt x="540" y="0"/>
                </a:moveTo>
                <a:cubicBezTo>
                  <a:pt x="312" y="0"/>
                  <a:pt x="1" y="319"/>
                  <a:pt x="233" y="485"/>
                </a:cubicBezTo>
                <a:cubicBezTo>
                  <a:pt x="292" y="529"/>
                  <a:pt x="361" y="551"/>
                  <a:pt x="430" y="551"/>
                </a:cubicBezTo>
                <a:cubicBezTo>
                  <a:pt x="519" y="551"/>
                  <a:pt x="606" y="513"/>
                  <a:pt x="670" y="435"/>
                </a:cubicBezTo>
                <a:lnTo>
                  <a:pt x="670" y="448"/>
                </a:lnTo>
                <a:cubicBezTo>
                  <a:pt x="745" y="360"/>
                  <a:pt x="757" y="235"/>
                  <a:pt x="720" y="135"/>
                </a:cubicBezTo>
                <a:cubicBezTo>
                  <a:pt x="688" y="39"/>
                  <a:pt x="619" y="0"/>
                  <a:pt x="5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8" name="Google Shape;4518;p21"/>
          <p:cNvSpPr/>
          <p:nvPr/>
        </p:nvSpPr>
        <p:spPr>
          <a:xfrm rot="-10468820">
            <a:off x="8938822" y="-287980"/>
            <a:ext cx="34324" cy="25375"/>
          </a:xfrm>
          <a:custGeom>
            <a:avLst/>
            <a:gdLst/>
            <a:ahLst/>
            <a:cxnLst/>
            <a:rect l="l" t="t" r="r" b="b"/>
            <a:pathLst>
              <a:path w="744" h="550" extrusionOk="0">
                <a:moveTo>
                  <a:pt x="535" y="1"/>
                </a:moveTo>
                <a:cubicBezTo>
                  <a:pt x="308" y="1"/>
                  <a:pt x="0" y="312"/>
                  <a:pt x="231" y="488"/>
                </a:cubicBezTo>
                <a:cubicBezTo>
                  <a:pt x="288" y="529"/>
                  <a:pt x="355" y="549"/>
                  <a:pt x="420" y="549"/>
                </a:cubicBezTo>
                <a:cubicBezTo>
                  <a:pt x="512" y="549"/>
                  <a:pt x="603" y="510"/>
                  <a:pt x="668" y="438"/>
                </a:cubicBezTo>
                <a:cubicBezTo>
                  <a:pt x="718" y="375"/>
                  <a:pt x="743" y="288"/>
                  <a:pt x="731" y="213"/>
                </a:cubicBezTo>
                <a:cubicBezTo>
                  <a:pt x="731" y="188"/>
                  <a:pt x="731" y="163"/>
                  <a:pt x="718" y="138"/>
                </a:cubicBezTo>
                <a:cubicBezTo>
                  <a:pt x="686" y="40"/>
                  <a:pt x="615" y="1"/>
                  <a:pt x="5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9" name="Google Shape;4519;p21"/>
          <p:cNvSpPr/>
          <p:nvPr/>
        </p:nvSpPr>
        <p:spPr>
          <a:xfrm rot="-10468820">
            <a:off x="8885031" y="-342761"/>
            <a:ext cx="31602" cy="28928"/>
          </a:xfrm>
          <a:custGeom>
            <a:avLst/>
            <a:gdLst/>
            <a:ahLst/>
            <a:cxnLst/>
            <a:rect l="l" t="t" r="r" b="b"/>
            <a:pathLst>
              <a:path w="685" h="627" extrusionOk="0">
                <a:moveTo>
                  <a:pt x="320" y="0"/>
                </a:moveTo>
                <a:cubicBezTo>
                  <a:pt x="179" y="0"/>
                  <a:pt x="39" y="91"/>
                  <a:pt x="13" y="272"/>
                </a:cubicBezTo>
                <a:cubicBezTo>
                  <a:pt x="1" y="347"/>
                  <a:pt x="26" y="435"/>
                  <a:pt x="76" y="497"/>
                </a:cubicBezTo>
                <a:cubicBezTo>
                  <a:pt x="141" y="587"/>
                  <a:pt x="232" y="626"/>
                  <a:pt x="322" y="626"/>
                </a:cubicBezTo>
                <a:cubicBezTo>
                  <a:pt x="506" y="626"/>
                  <a:pt x="684" y="462"/>
                  <a:pt x="626" y="235"/>
                </a:cubicBezTo>
                <a:cubicBezTo>
                  <a:pt x="583" y="78"/>
                  <a:pt x="452" y="0"/>
                  <a:pt x="32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0" name="Google Shape;4520;p21"/>
          <p:cNvSpPr/>
          <p:nvPr/>
        </p:nvSpPr>
        <p:spPr>
          <a:xfrm rot="-10468820">
            <a:off x="8650240" y="-282278"/>
            <a:ext cx="32340" cy="28512"/>
          </a:xfrm>
          <a:custGeom>
            <a:avLst/>
            <a:gdLst/>
            <a:ahLst/>
            <a:cxnLst/>
            <a:rect l="l" t="t" r="r" b="b"/>
            <a:pathLst>
              <a:path w="701" h="618" extrusionOk="0">
                <a:moveTo>
                  <a:pt x="347" y="0"/>
                </a:moveTo>
                <a:cubicBezTo>
                  <a:pt x="311" y="0"/>
                  <a:pt x="274" y="6"/>
                  <a:pt x="238" y="20"/>
                </a:cubicBezTo>
                <a:cubicBezTo>
                  <a:pt x="75" y="83"/>
                  <a:pt x="0" y="258"/>
                  <a:pt x="63" y="420"/>
                </a:cubicBezTo>
                <a:cubicBezTo>
                  <a:pt x="111" y="544"/>
                  <a:pt x="224" y="617"/>
                  <a:pt x="347" y="617"/>
                </a:cubicBezTo>
                <a:cubicBezTo>
                  <a:pt x="385" y="617"/>
                  <a:pt x="424" y="610"/>
                  <a:pt x="463" y="595"/>
                </a:cubicBezTo>
                <a:cubicBezTo>
                  <a:pt x="625" y="533"/>
                  <a:pt x="700" y="358"/>
                  <a:pt x="638" y="195"/>
                </a:cubicBezTo>
                <a:cubicBezTo>
                  <a:pt x="589" y="79"/>
                  <a:pt x="473" y="0"/>
                  <a:pt x="34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1" name="Google Shape;4521;p21"/>
          <p:cNvSpPr/>
          <p:nvPr/>
        </p:nvSpPr>
        <p:spPr>
          <a:xfrm rot="-10468820">
            <a:off x="8676650" y="-344111"/>
            <a:ext cx="35062" cy="28835"/>
          </a:xfrm>
          <a:custGeom>
            <a:avLst/>
            <a:gdLst/>
            <a:ahLst/>
            <a:cxnLst/>
            <a:rect l="l" t="t" r="r" b="b"/>
            <a:pathLst>
              <a:path w="760" h="625" extrusionOk="0">
                <a:moveTo>
                  <a:pt x="392" y="1"/>
                </a:moveTo>
                <a:cubicBezTo>
                  <a:pt x="353" y="1"/>
                  <a:pt x="314" y="8"/>
                  <a:pt x="276" y="23"/>
                </a:cubicBezTo>
                <a:cubicBezTo>
                  <a:pt x="13" y="110"/>
                  <a:pt x="1" y="485"/>
                  <a:pt x="251" y="597"/>
                </a:cubicBezTo>
                <a:cubicBezTo>
                  <a:pt x="294" y="616"/>
                  <a:pt x="337" y="624"/>
                  <a:pt x="378" y="624"/>
                </a:cubicBezTo>
                <a:cubicBezTo>
                  <a:pt x="589" y="624"/>
                  <a:pt x="759" y="406"/>
                  <a:pt x="675" y="198"/>
                </a:cubicBezTo>
                <a:cubicBezTo>
                  <a:pt x="628" y="74"/>
                  <a:pt x="515" y="1"/>
                  <a:pt x="3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2" name="Google Shape;4522;p21"/>
          <p:cNvSpPr/>
          <p:nvPr/>
        </p:nvSpPr>
        <p:spPr>
          <a:xfrm rot="-10468820">
            <a:off x="8456807" y="-298851"/>
            <a:ext cx="35292" cy="26713"/>
          </a:xfrm>
          <a:custGeom>
            <a:avLst/>
            <a:gdLst/>
            <a:ahLst/>
            <a:cxnLst/>
            <a:rect l="l" t="t" r="r" b="b"/>
            <a:pathLst>
              <a:path w="765" h="579" extrusionOk="0">
                <a:moveTo>
                  <a:pt x="370" y="1"/>
                </a:moveTo>
                <a:cubicBezTo>
                  <a:pt x="177" y="1"/>
                  <a:pt x="1" y="189"/>
                  <a:pt x="66" y="412"/>
                </a:cubicBezTo>
                <a:cubicBezTo>
                  <a:pt x="91" y="530"/>
                  <a:pt x="187" y="578"/>
                  <a:pt x="295" y="578"/>
                </a:cubicBezTo>
                <a:cubicBezTo>
                  <a:pt x="506" y="578"/>
                  <a:pt x="765" y="394"/>
                  <a:pt x="641" y="187"/>
                </a:cubicBezTo>
                <a:cubicBezTo>
                  <a:pt x="628" y="149"/>
                  <a:pt x="603" y="112"/>
                  <a:pt x="566" y="74"/>
                </a:cubicBezTo>
                <a:cubicBezTo>
                  <a:pt x="505" y="23"/>
                  <a:pt x="436" y="1"/>
                  <a:pt x="3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3" name="Google Shape;4523;p21"/>
          <p:cNvSpPr/>
          <p:nvPr/>
        </p:nvSpPr>
        <p:spPr>
          <a:xfrm rot="-10468820">
            <a:off x="8521535" y="-311030"/>
            <a:ext cx="33493" cy="28420"/>
          </a:xfrm>
          <a:custGeom>
            <a:avLst/>
            <a:gdLst/>
            <a:ahLst/>
            <a:cxnLst/>
            <a:rect l="l" t="t" r="r" b="b"/>
            <a:pathLst>
              <a:path w="726" h="616" extrusionOk="0">
                <a:moveTo>
                  <a:pt x="370" y="0"/>
                </a:moveTo>
                <a:cubicBezTo>
                  <a:pt x="338" y="0"/>
                  <a:pt x="306" y="5"/>
                  <a:pt x="275" y="15"/>
                </a:cubicBezTo>
                <a:cubicBezTo>
                  <a:pt x="225" y="40"/>
                  <a:pt x="188" y="65"/>
                  <a:pt x="150" y="103"/>
                </a:cubicBezTo>
                <a:cubicBezTo>
                  <a:pt x="0" y="290"/>
                  <a:pt x="100" y="578"/>
                  <a:pt x="350" y="615"/>
                </a:cubicBezTo>
                <a:cubicBezTo>
                  <a:pt x="400" y="615"/>
                  <a:pt x="450" y="615"/>
                  <a:pt x="488" y="590"/>
                </a:cubicBezTo>
                <a:cubicBezTo>
                  <a:pt x="650" y="528"/>
                  <a:pt x="725" y="353"/>
                  <a:pt x="675" y="203"/>
                </a:cubicBezTo>
                <a:cubicBezTo>
                  <a:pt x="616" y="74"/>
                  <a:pt x="493" y="0"/>
                  <a:pt x="3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4" name="Google Shape;4524;p21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525" name="Google Shape;4525;p21"/>
          <p:cNvGrpSpPr/>
          <p:nvPr/>
        </p:nvGrpSpPr>
        <p:grpSpPr>
          <a:xfrm flipH="1">
            <a:off x="1636358" y="4918050"/>
            <a:ext cx="161914" cy="146906"/>
            <a:chOff x="7894217" y="3432112"/>
            <a:chExt cx="161914" cy="146906"/>
          </a:xfrm>
        </p:grpSpPr>
        <p:sp>
          <p:nvSpPr>
            <p:cNvPr id="4526" name="Google Shape;4526;p21"/>
            <p:cNvSpPr/>
            <p:nvPr/>
          </p:nvSpPr>
          <p:spPr>
            <a:xfrm>
              <a:off x="7894217" y="35260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5" y="1"/>
                  </a:moveTo>
                  <a:cubicBezTo>
                    <a:pt x="1" y="1"/>
                    <a:pt x="1" y="1769"/>
                    <a:pt x="1135" y="1769"/>
                  </a:cubicBezTo>
                  <a:cubicBezTo>
                    <a:pt x="2269" y="1769"/>
                    <a:pt x="2269" y="1"/>
                    <a:pt x="1135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7" name="Google Shape;4527;p21"/>
            <p:cNvSpPr/>
            <p:nvPr/>
          </p:nvSpPr>
          <p:spPr>
            <a:xfrm>
              <a:off x="7947178" y="3432112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01" y="0"/>
                  </a:moveTo>
                  <a:cubicBezTo>
                    <a:pt x="0" y="0"/>
                    <a:pt x="0" y="1735"/>
                    <a:pt x="1101" y="1735"/>
                  </a:cubicBezTo>
                  <a:cubicBezTo>
                    <a:pt x="2235" y="1735"/>
                    <a:pt x="2235" y="0"/>
                    <a:pt x="1101" y="0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8" name="Google Shape;4528;p21"/>
            <p:cNvSpPr/>
            <p:nvPr/>
          </p:nvSpPr>
          <p:spPr>
            <a:xfrm>
              <a:off x="7989146" y="3526023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29" name="Google Shape;4529;p21"/>
          <p:cNvSpPr/>
          <p:nvPr/>
        </p:nvSpPr>
        <p:spPr>
          <a:xfrm flipH="1">
            <a:off x="-41550" y="4684525"/>
            <a:ext cx="3517727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0" name="Google Shape;4530;p21"/>
          <p:cNvSpPr/>
          <p:nvPr/>
        </p:nvSpPr>
        <p:spPr>
          <a:xfrm flipH="1">
            <a:off x="6629974" y="-15076"/>
            <a:ext cx="2707986" cy="61220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31" name="Google Shape;4531;p21"/>
          <p:cNvGrpSpPr/>
          <p:nvPr/>
        </p:nvGrpSpPr>
        <p:grpSpPr>
          <a:xfrm rot="5400000" flipH="1">
            <a:off x="8611250" y="-289703"/>
            <a:ext cx="439051" cy="1138216"/>
            <a:chOff x="1823086" y="-208516"/>
            <a:chExt cx="433160" cy="1122944"/>
          </a:xfrm>
        </p:grpSpPr>
        <p:sp>
          <p:nvSpPr>
            <p:cNvPr id="4532" name="Google Shape;4532;p21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3" name="Google Shape;4533;p21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4" name="Google Shape;4534;p21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5" name="Google Shape;4535;p21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6" name="Google Shape;4536;p21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7" name="Google Shape;4537;p21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8" name="Google Shape;4538;p21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9" name="Google Shape;4539;p21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40" name="Google Shape;4540;p21"/>
          <p:cNvGrpSpPr/>
          <p:nvPr/>
        </p:nvGrpSpPr>
        <p:grpSpPr>
          <a:xfrm rot="5400000" flipH="1">
            <a:off x="8446719" y="-121413"/>
            <a:ext cx="444435" cy="1202872"/>
            <a:chOff x="904476" y="-243594"/>
            <a:chExt cx="438472" cy="1186732"/>
          </a:xfrm>
        </p:grpSpPr>
        <p:sp>
          <p:nvSpPr>
            <p:cNvPr id="4541" name="Google Shape;4541;p21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2" name="Google Shape;4542;p21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3" name="Google Shape;4543;p21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4" name="Google Shape;4544;p21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5" name="Google Shape;4545;p21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6" name="Google Shape;4546;p21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7" name="Google Shape;4547;p21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8" name="Google Shape;4548;p21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9" name="Google Shape;4549;p21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0" name="Google Shape;4550;p21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1" name="Google Shape;4551;p21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2" name="Google Shape;4552;p21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3" name="Google Shape;4553;p21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4" name="Google Shape;4554;p21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5" name="Google Shape;4555;p21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6" name="Google Shape;4556;p21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7" name="Google Shape;4557;p21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8" name="Google Shape;4558;p21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9" name="Google Shape;4559;p21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0" name="Google Shape;4560;p21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1" name="Google Shape;4561;p21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2" name="Google Shape;4562;p21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3" name="Google Shape;4563;p21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4" name="Google Shape;4564;p21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5" name="Google Shape;4565;p21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6" name="Google Shape;4566;p21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7" name="Google Shape;4567;p21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68" name="Google Shape;4568;p21"/>
          <p:cNvGrpSpPr/>
          <p:nvPr/>
        </p:nvGrpSpPr>
        <p:grpSpPr>
          <a:xfrm flipH="1">
            <a:off x="-40364" y="4461357"/>
            <a:ext cx="876802" cy="561032"/>
            <a:chOff x="7750342" y="3926048"/>
            <a:chExt cx="1406709" cy="900099"/>
          </a:xfrm>
        </p:grpSpPr>
        <p:sp>
          <p:nvSpPr>
            <p:cNvPr id="4569" name="Google Shape;4569;p21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0" name="Google Shape;4570;p21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1" name="Google Shape;4571;p21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2" name="Google Shape;4572;p21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3" name="Google Shape;4573;p21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4" name="Google Shape;4574;p21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5" name="Google Shape;4575;p21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6" name="Google Shape;4576;p21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7" name="Google Shape;4577;p21"/>
          <p:cNvGrpSpPr/>
          <p:nvPr/>
        </p:nvGrpSpPr>
        <p:grpSpPr>
          <a:xfrm flipH="1">
            <a:off x="-316741" y="4163655"/>
            <a:ext cx="772370" cy="775894"/>
            <a:chOff x="8276926" y="3750868"/>
            <a:chExt cx="1239162" cy="1244815"/>
          </a:xfrm>
        </p:grpSpPr>
        <p:sp>
          <p:nvSpPr>
            <p:cNvPr id="4578" name="Google Shape;4578;p21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9" name="Google Shape;4579;p21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0" name="Google Shape;4580;p21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1" name="Google Shape;4581;p21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2" name="Google Shape;4582;p21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3" name="Google Shape;4583;p21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4" name="Google Shape;4584;p21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5" name="Google Shape;4585;p21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6" name="Google Shape;4586;p21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7" name="Google Shape;4587;p21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8" name="Google Shape;4588;p21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9" name="Google Shape;4589;p21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0" name="Google Shape;4590;p21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1" name="Google Shape;4591;p21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2" name="Google Shape;4592;p21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3" name="Google Shape;4593;p21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4" name="Google Shape;4594;p21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5" name="Google Shape;4595;p21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6" name="Google Shape;4596;p21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7" name="Google Shape;4597;p21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8" name="Google Shape;4598;p21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9" name="Google Shape;4599;p21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0" name="Google Shape;4600;p21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1" name="Google Shape;4601;p21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2" name="Google Shape;4602;p21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3" name="Google Shape;4603;p21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4" name="Google Shape;4604;p21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5" name="Google Shape;4605;p21"/>
          <p:cNvGrpSpPr/>
          <p:nvPr/>
        </p:nvGrpSpPr>
        <p:grpSpPr>
          <a:xfrm rot="5400000" flipH="1">
            <a:off x="596790" y="4654258"/>
            <a:ext cx="273016" cy="739520"/>
            <a:chOff x="7607455" y="4238363"/>
            <a:chExt cx="438018" cy="1186459"/>
          </a:xfrm>
        </p:grpSpPr>
        <p:sp>
          <p:nvSpPr>
            <p:cNvPr id="4606" name="Google Shape;4606;p21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7" name="Google Shape;4607;p21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8" name="Google Shape;4608;p21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9" name="Google Shape;4609;p21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0" name="Google Shape;4610;p21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1" name="Google Shape;4611;p21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2" name="Google Shape;4612;p21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3" name="Google Shape;4613;p21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4" name="Google Shape;4614;p21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5" name="Google Shape;4615;p21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6" name="Google Shape;4616;p21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7" name="Google Shape;4617;p21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8" name="Google Shape;4618;p21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9" name="Google Shape;4619;p21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0" name="Google Shape;4620;p21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1" name="Google Shape;4621;p21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2" name="Google Shape;4622;p21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3" name="Google Shape;4623;p21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4" name="Google Shape;4624;p21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5" name="Google Shape;4625;p21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6" name="Google Shape;4626;p21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7" name="Google Shape;4627;p21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8" name="Google Shape;4628;p21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9" name="Google Shape;4629;p21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0" name="Google Shape;4630;p21"/>
          <p:cNvGrpSpPr/>
          <p:nvPr/>
        </p:nvGrpSpPr>
        <p:grpSpPr>
          <a:xfrm rot="5400000" flipH="1">
            <a:off x="-67436" y="1312833"/>
            <a:ext cx="633267" cy="380075"/>
            <a:chOff x="8365864" y="2993835"/>
            <a:chExt cx="933472" cy="547264"/>
          </a:xfrm>
        </p:grpSpPr>
        <p:sp>
          <p:nvSpPr>
            <p:cNvPr id="4631" name="Google Shape;4631;p21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2" name="Google Shape;4632;p21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3" name="Google Shape;4633;p21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4" name="Google Shape;4634;p21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5" name="Google Shape;4635;p21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6" name="Google Shape;4636;p21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7" name="Google Shape;4637;p21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8" name="Google Shape;4638;p21"/>
          <p:cNvGrpSpPr/>
          <p:nvPr/>
        </p:nvGrpSpPr>
        <p:grpSpPr>
          <a:xfrm flipH="1">
            <a:off x="-185563" y="501899"/>
            <a:ext cx="800030" cy="592350"/>
            <a:chOff x="8118223" y="2202382"/>
            <a:chExt cx="1151951" cy="873157"/>
          </a:xfrm>
        </p:grpSpPr>
        <p:sp>
          <p:nvSpPr>
            <p:cNvPr id="4639" name="Google Shape;4639;p21"/>
            <p:cNvSpPr/>
            <p:nvPr/>
          </p:nvSpPr>
          <p:spPr>
            <a:xfrm>
              <a:off x="8162018" y="23699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34" y="0"/>
                    <a:pt x="0" y="1768"/>
                    <a:pt x="1134" y="1768"/>
                  </a:cubicBezTo>
                  <a:cubicBezTo>
                    <a:pt x="2269" y="1768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0" name="Google Shape;4640;p21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1" name="Google Shape;4641;p21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2" name="Google Shape;4642;p21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3" name="Google Shape;4643;p21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4" name="Google Shape;4644;p21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5" name="Google Shape;4645;p21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6" name="Google Shape;4646;p21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7" name="Google Shape;4647;p21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8" name="Google Shape;4648;p21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9" name="Google Shape;4649;p21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0" name="Google Shape;4650;p21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1" name="Google Shape;4651;p21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2" name="Google Shape;4652;p21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3" name="Google Shape;4653;p21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4" name="Google Shape;4654;p21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5" name="Google Shape;4655;p21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6" name="Google Shape;4656;p21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7" name="Google Shape;4657;p21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8" name="Google Shape;4658;p21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9" name="Google Shape;4659;p21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0" name="Google Shape;4660;p21"/>
          <p:cNvGrpSpPr/>
          <p:nvPr/>
        </p:nvGrpSpPr>
        <p:grpSpPr>
          <a:xfrm flipH="1">
            <a:off x="8149501" y="3972291"/>
            <a:ext cx="1146207" cy="1063802"/>
            <a:chOff x="-181020" y="4253777"/>
            <a:chExt cx="1117161" cy="1087510"/>
          </a:xfrm>
        </p:grpSpPr>
        <p:sp>
          <p:nvSpPr>
            <p:cNvPr id="4661" name="Google Shape;4661;p21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2" name="Google Shape;4662;p21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3" name="Google Shape;4663;p21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4" name="Google Shape;4664;p21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5" name="Google Shape;4665;p21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6" name="Google Shape;4666;p21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7" name="Google Shape;4667;p21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8" name="Google Shape;4668;p21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9" name="Google Shape;4669;p21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0" name="Google Shape;4670;p21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1" name="Google Shape;4671;p21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2" name="Google Shape;4672;p21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3" name="Google Shape;4673;p21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4" name="Google Shape;4674;p21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75" name="Google Shape;4675;p21"/>
          <p:cNvGrpSpPr/>
          <p:nvPr/>
        </p:nvGrpSpPr>
        <p:grpSpPr>
          <a:xfrm flipH="1">
            <a:off x="8375426" y="3699426"/>
            <a:ext cx="906954" cy="1160207"/>
            <a:chOff x="-168050" y="4195214"/>
            <a:chExt cx="719519" cy="965231"/>
          </a:xfrm>
        </p:grpSpPr>
        <p:sp>
          <p:nvSpPr>
            <p:cNvPr id="4676" name="Google Shape;4676;p21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7" name="Google Shape;4677;p21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8" name="Google Shape;4678;p21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9" name="Google Shape;4679;p21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0" name="Google Shape;4680;p21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1" name="Google Shape;4681;p21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2" name="Google Shape;4682;p21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3" name="Google Shape;4683;p21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4" name="Google Shape;4684;p21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5" name="Google Shape;4685;p21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6" name="Google Shape;4686;p21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7" name="Google Shape;4687;p21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8" name="Google Shape;4688;p21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9" name="Google Shape;4689;p21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0" name="Google Shape;4690;p21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1" name="Google Shape;4691;p21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2" name="Google Shape;4692;p21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3" name="Google Shape;4693;p21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4" name="Google Shape;4694;p21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5" name="Google Shape;4695;p21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6" name="Google Shape;4696;p21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7" name="Google Shape;4697;p21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8" name="Google Shape;4698;p21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9" name="Google Shape;4699;p21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0" name="Google Shape;4700;p21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1" name="Google Shape;4701;p21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2" name="Google Shape;4702;p21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3" name="Google Shape;4703;p21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4" name="Google Shape;4704;p21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5" name="Google Shape;4705;p21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6" name="Google Shape;4706;p21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7" name="Google Shape;4707;p21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8" name="Google Shape;4708;p21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9" name="Google Shape;4709;p21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0" name="Google Shape;4710;p21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1" name="Google Shape;4711;p21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2" name="Google Shape;4712;p21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3" name="Google Shape;4713;p21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4" name="Google Shape;4714;p21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5" name="Google Shape;4715;p21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6" name="Google Shape;4716;p21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7" name="Google Shape;4717;p21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8" name="Google Shape;4718;p21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9" name="Google Shape;4719;p21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0" name="Google Shape;4720;p21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1" name="Google Shape;4721;p21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2" name="Google Shape;4722;p21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3" name="Google Shape;4723;p21"/>
          <p:cNvGrpSpPr/>
          <p:nvPr/>
        </p:nvGrpSpPr>
        <p:grpSpPr>
          <a:xfrm flipH="1">
            <a:off x="-138601" y="-156827"/>
            <a:ext cx="775583" cy="776946"/>
            <a:chOff x="7973149" y="-201092"/>
            <a:chExt cx="1116750" cy="1145263"/>
          </a:xfrm>
        </p:grpSpPr>
        <p:sp>
          <p:nvSpPr>
            <p:cNvPr id="4724" name="Google Shape;4724;p21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5" name="Google Shape;4725;p21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6" name="Google Shape;4726;p21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7" name="Google Shape;4727;p21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8" name="Google Shape;4728;p21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9" name="Google Shape;4729;p21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0" name="Google Shape;4730;p21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1" name="Google Shape;4731;p21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2" name="Google Shape;4732;p21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3" name="Google Shape;4733;p21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4" name="Google Shape;4734;p21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5" name="Google Shape;4735;p21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6" name="Google Shape;4736;p21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7" name="Google Shape;4737;p21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8" name="Google Shape;4738;p21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9" name="Google Shape;4739;p21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0" name="Google Shape;4740;p21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1" name="Google Shape;4741;p21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2" name="Google Shape;4742;p21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3" name="Google Shape;4743;p21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4" name="Google Shape;4744;p21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5" name="Google Shape;4745;p21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6" name="Google Shape;4746;p21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7" name="Google Shape;4747;p21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8" name="Google Shape;4748;p21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9" name="Google Shape;4749;p21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0" name="Google Shape;4750;p21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1" name="Google Shape;4751;p21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2" name="Google Shape;4752;p21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3" name="Google Shape;4753;p21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4" name="Google Shape;4754;p21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5" name="Google Shape;4755;p21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6" name="Google Shape;4756;p21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7" name="Google Shape;4757;p21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8" name="Google Shape;4758;p21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9" name="Google Shape;4759;p21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0" name="Google Shape;4760;p21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1" name="Google Shape;4761;p21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2" name="Google Shape;4762;p21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3" name="Google Shape;4763;p21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4" name="Google Shape;4764;p21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5" name="Google Shape;4765;p21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6" name="Google Shape;4766;p21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7" name="Google Shape;4767;p21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8" name="Google Shape;4768;p21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9" name="Google Shape;4769;p21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0" name="Google Shape;4770;p21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1" name="Google Shape;4771;p21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2" name="Google Shape;4772;p21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3" name="Google Shape;4773;p21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4" name="Google Shape;4774;p21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5" name="Google Shape;4775;p21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6" name="Google Shape;4776;p21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7" name="Google Shape;4777;p21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8" name="Google Shape;4778;p21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9" name="Google Shape;4779;p21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0" name="Google Shape;4780;p21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1" name="Google Shape;4781;p21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2" name="Google Shape;4782;p21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3" name="Google Shape;4783;p21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4" name="Google Shape;4784;p21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85" name="Google Shape;4785;p21"/>
          <p:cNvGrpSpPr/>
          <p:nvPr/>
        </p:nvGrpSpPr>
        <p:grpSpPr>
          <a:xfrm rot="-5400000" flipH="1">
            <a:off x="8358973" y="4213030"/>
            <a:ext cx="428469" cy="1217307"/>
            <a:chOff x="7607455" y="4238363"/>
            <a:chExt cx="438018" cy="1186459"/>
          </a:xfrm>
        </p:grpSpPr>
        <p:sp>
          <p:nvSpPr>
            <p:cNvPr id="4786" name="Google Shape;4786;p21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7" name="Google Shape;4787;p21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8" name="Google Shape;4788;p21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9" name="Google Shape;4789;p21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0" name="Google Shape;4790;p21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1" name="Google Shape;4791;p21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2" name="Google Shape;4792;p21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3" name="Google Shape;4793;p21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4" name="Google Shape;4794;p21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5" name="Google Shape;4795;p21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6" name="Google Shape;4796;p21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7" name="Google Shape;4797;p21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8" name="Google Shape;4798;p21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9" name="Google Shape;4799;p21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0" name="Google Shape;4800;p21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1" name="Google Shape;4801;p21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2" name="Google Shape;4802;p21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3" name="Google Shape;4803;p21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4" name="Google Shape;4804;p21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5" name="Google Shape;4805;p21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6" name="Google Shape;4806;p21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7" name="Google Shape;4807;p21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8" name="Google Shape;4808;p21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9" name="Google Shape;4809;p21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0" name="Google Shape;4810;p21"/>
          <p:cNvGrpSpPr/>
          <p:nvPr/>
        </p:nvGrpSpPr>
        <p:grpSpPr>
          <a:xfrm flipH="1">
            <a:off x="-59843" y="4617104"/>
            <a:ext cx="561570" cy="543421"/>
            <a:chOff x="8202967" y="4478366"/>
            <a:chExt cx="900963" cy="871845"/>
          </a:xfrm>
        </p:grpSpPr>
        <p:sp>
          <p:nvSpPr>
            <p:cNvPr id="4811" name="Google Shape;4811;p21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2" name="Google Shape;4812;p21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3" name="Google Shape;4813;p21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4" name="Google Shape;4814;p21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5" name="Google Shape;4815;p21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6" name="Google Shape;4816;p21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7" name="Google Shape;4817;p21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8" name="Google Shape;4818;p21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9" name="Google Shape;4819;p21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0" name="Google Shape;4820;p21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1" name="Google Shape;4821;p21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2" name="Google Shape;4822;p21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3" name="Google Shape;4823;p21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4" name="Google Shape;4824;p21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5" name="Google Shape;4825;p21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6" name="Google Shape;4826;p21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7" name="Google Shape;4827;p21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8" name="Google Shape;4828;p21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9" name="Google Shape;4829;p21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_AND_TWO_COLUMNS_1_1_1">
    <p:spTree>
      <p:nvGrpSpPr>
        <p:cNvPr id="1" name="Shape 4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1" name="Google Shape;4831;p22"/>
          <p:cNvSpPr txBox="1">
            <a:spLocks noGrp="1"/>
          </p:cNvSpPr>
          <p:nvPr>
            <p:ph type="ctrTitle"/>
          </p:nvPr>
        </p:nvSpPr>
        <p:spPr>
          <a:xfrm>
            <a:off x="2105884" y="1918400"/>
            <a:ext cx="18219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832" name="Google Shape;4832;p22"/>
          <p:cNvSpPr txBox="1">
            <a:spLocks noGrp="1"/>
          </p:cNvSpPr>
          <p:nvPr>
            <p:ph type="subTitle" idx="1"/>
          </p:nvPr>
        </p:nvSpPr>
        <p:spPr>
          <a:xfrm>
            <a:off x="1756534" y="2291100"/>
            <a:ext cx="25206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33" name="Google Shape;4833;p22"/>
          <p:cNvSpPr txBox="1">
            <a:spLocks noGrp="1"/>
          </p:cNvSpPr>
          <p:nvPr>
            <p:ph type="ctrTitle" idx="2"/>
          </p:nvPr>
        </p:nvSpPr>
        <p:spPr>
          <a:xfrm>
            <a:off x="5216216" y="1910100"/>
            <a:ext cx="18219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834" name="Google Shape;4834;p22"/>
          <p:cNvSpPr txBox="1">
            <a:spLocks noGrp="1"/>
          </p:cNvSpPr>
          <p:nvPr>
            <p:ph type="subTitle" idx="3"/>
          </p:nvPr>
        </p:nvSpPr>
        <p:spPr>
          <a:xfrm>
            <a:off x="4866866" y="2291100"/>
            <a:ext cx="25206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35" name="Google Shape;4835;p22"/>
          <p:cNvSpPr txBox="1">
            <a:spLocks noGrp="1"/>
          </p:cNvSpPr>
          <p:nvPr>
            <p:ph type="ctrTitle" idx="4"/>
          </p:nvPr>
        </p:nvSpPr>
        <p:spPr>
          <a:xfrm>
            <a:off x="2105884" y="3707888"/>
            <a:ext cx="18219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836" name="Google Shape;4836;p22"/>
          <p:cNvSpPr txBox="1">
            <a:spLocks noGrp="1"/>
          </p:cNvSpPr>
          <p:nvPr>
            <p:ph type="subTitle" idx="5"/>
          </p:nvPr>
        </p:nvSpPr>
        <p:spPr>
          <a:xfrm>
            <a:off x="1756534" y="4077225"/>
            <a:ext cx="25206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37" name="Google Shape;4837;p22"/>
          <p:cNvSpPr txBox="1">
            <a:spLocks noGrp="1"/>
          </p:cNvSpPr>
          <p:nvPr>
            <p:ph type="ctrTitle" idx="6"/>
          </p:nvPr>
        </p:nvSpPr>
        <p:spPr>
          <a:xfrm>
            <a:off x="5216216" y="3700638"/>
            <a:ext cx="18219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>
                <a:solidFill>
                  <a:srgbClr val="41294A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None/>
              <a:defRPr sz="2000" b="0">
                <a:solidFill>
                  <a:srgbClr val="41294A"/>
                </a:solidFill>
              </a:defRPr>
            </a:lvl9pPr>
          </a:lstStyle>
          <a:p>
            <a:endParaRPr/>
          </a:p>
        </p:txBody>
      </p:sp>
      <p:sp>
        <p:nvSpPr>
          <p:cNvPr id="4838" name="Google Shape;4838;p22"/>
          <p:cNvSpPr txBox="1">
            <a:spLocks noGrp="1"/>
          </p:cNvSpPr>
          <p:nvPr>
            <p:ph type="subTitle" idx="7"/>
          </p:nvPr>
        </p:nvSpPr>
        <p:spPr>
          <a:xfrm>
            <a:off x="4866866" y="4077225"/>
            <a:ext cx="25206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Nunito"/>
              <a:buNone/>
              <a:defRPr sz="1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39" name="Google Shape;4839;p22"/>
          <p:cNvSpPr txBox="1">
            <a:spLocks noGrp="1"/>
          </p:cNvSpPr>
          <p:nvPr>
            <p:ph type="title" idx="8"/>
          </p:nvPr>
        </p:nvSpPr>
        <p:spPr>
          <a:xfrm>
            <a:off x="927975" y="52162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840" name="Google Shape;4840;p22"/>
          <p:cNvGrpSpPr/>
          <p:nvPr/>
        </p:nvGrpSpPr>
        <p:grpSpPr>
          <a:xfrm rot="10800000">
            <a:off x="25989" y="4629925"/>
            <a:ext cx="101035" cy="91053"/>
            <a:chOff x="7737341" y="1046941"/>
            <a:chExt cx="161915" cy="145917"/>
          </a:xfrm>
        </p:grpSpPr>
        <p:sp>
          <p:nvSpPr>
            <p:cNvPr id="4841" name="Google Shape;4841;p22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2" name="Google Shape;4842;p22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3" name="Google Shape;4843;p22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4" name="Google Shape;4844;p22"/>
          <p:cNvGrpSpPr/>
          <p:nvPr/>
        </p:nvGrpSpPr>
        <p:grpSpPr>
          <a:xfrm rot="10800000">
            <a:off x="8964919" y="4479710"/>
            <a:ext cx="120869" cy="109687"/>
            <a:chOff x="737385" y="1492952"/>
            <a:chExt cx="161914" cy="146935"/>
          </a:xfrm>
        </p:grpSpPr>
        <p:sp>
          <p:nvSpPr>
            <p:cNvPr id="4845" name="Google Shape;4845;p22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6" name="Google Shape;4846;p22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7" name="Google Shape;4847;p22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8" name="Google Shape;4848;p22"/>
          <p:cNvSpPr/>
          <p:nvPr/>
        </p:nvSpPr>
        <p:spPr>
          <a:xfrm rot="10800000">
            <a:off x="6064628" y="-39367"/>
            <a:ext cx="3274922" cy="511070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9" name="Google Shape;4849;p22"/>
          <p:cNvSpPr/>
          <p:nvPr/>
        </p:nvSpPr>
        <p:spPr>
          <a:xfrm rot="10800000">
            <a:off x="-60286" y="4823433"/>
            <a:ext cx="2795640" cy="436590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50" name="Google Shape;4850;p22"/>
          <p:cNvGrpSpPr/>
          <p:nvPr/>
        </p:nvGrpSpPr>
        <p:grpSpPr>
          <a:xfrm rot="10800000">
            <a:off x="7597375" y="4589276"/>
            <a:ext cx="323354" cy="838278"/>
            <a:chOff x="1823086" y="-208516"/>
            <a:chExt cx="433160" cy="1122944"/>
          </a:xfrm>
        </p:grpSpPr>
        <p:sp>
          <p:nvSpPr>
            <p:cNvPr id="4851" name="Google Shape;4851;p22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2" name="Google Shape;4852;p22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3" name="Google Shape;4853;p22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4" name="Google Shape;4854;p22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5" name="Google Shape;4855;p22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6" name="Google Shape;4856;p22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7" name="Google Shape;4857;p22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8" name="Google Shape;4858;p22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59" name="Google Shape;4859;p22"/>
          <p:cNvGrpSpPr/>
          <p:nvPr/>
        </p:nvGrpSpPr>
        <p:grpSpPr>
          <a:xfrm rot="10800000">
            <a:off x="8385823" y="4335155"/>
            <a:ext cx="1049819" cy="671216"/>
            <a:chOff x="-206267" y="355694"/>
            <a:chExt cx="1406322" cy="899150"/>
          </a:xfrm>
        </p:grpSpPr>
        <p:sp>
          <p:nvSpPr>
            <p:cNvPr id="4860" name="Google Shape;4860;p22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1" name="Google Shape;4861;p22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2" name="Google Shape;4862;p22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3" name="Google Shape;4863;p22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4" name="Google Shape;4864;p22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5" name="Google Shape;4865;p22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6" name="Google Shape;4866;p22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7" name="Google Shape;4867;p22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8" name="Google Shape;4868;p22"/>
          <p:cNvGrpSpPr/>
          <p:nvPr/>
        </p:nvGrpSpPr>
        <p:grpSpPr>
          <a:xfrm rot="10800000">
            <a:off x="8647401" y="4704241"/>
            <a:ext cx="672642" cy="650434"/>
            <a:chOff x="-168381" y="-168706"/>
            <a:chExt cx="901061" cy="871312"/>
          </a:xfrm>
        </p:grpSpPr>
        <p:sp>
          <p:nvSpPr>
            <p:cNvPr id="4869" name="Google Shape;4869;p22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0" name="Google Shape;4870;p22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1" name="Google Shape;4871;p22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2" name="Google Shape;4872;p22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3" name="Google Shape;4873;p22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4" name="Google Shape;4874;p22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5" name="Google Shape;4875;p22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6" name="Google Shape;4876;p22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7" name="Google Shape;4877;p22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8" name="Google Shape;4878;p22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9" name="Google Shape;4879;p22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0" name="Google Shape;4880;p22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1" name="Google Shape;4881;p22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2" name="Google Shape;4882;p22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3" name="Google Shape;4883;p22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4" name="Google Shape;4884;p22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5" name="Google Shape;4885;p22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6" name="Google Shape;4886;p22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7" name="Google Shape;4887;p22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8" name="Google Shape;4888;p22"/>
          <p:cNvGrpSpPr/>
          <p:nvPr/>
        </p:nvGrpSpPr>
        <p:grpSpPr>
          <a:xfrm rot="10800000">
            <a:off x="8279153" y="4567844"/>
            <a:ext cx="327320" cy="885896"/>
            <a:chOff x="904476" y="-243594"/>
            <a:chExt cx="438472" cy="1186732"/>
          </a:xfrm>
        </p:grpSpPr>
        <p:sp>
          <p:nvSpPr>
            <p:cNvPr id="4889" name="Google Shape;4889;p22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0" name="Google Shape;4890;p22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1" name="Google Shape;4891;p22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2" name="Google Shape;4892;p22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3" name="Google Shape;4893;p22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4" name="Google Shape;4894;p22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5" name="Google Shape;4895;p22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6" name="Google Shape;4896;p22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7" name="Google Shape;4897;p22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8" name="Google Shape;4898;p22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9" name="Google Shape;4899;p22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0" name="Google Shape;4900;p22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1" name="Google Shape;4901;p22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2" name="Google Shape;4902;p22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3" name="Google Shape;4903;p22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4" name="Google Shape;4904;p22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5" name="Google Shape;4905;p22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6" name="Google Shape;4906;p22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7" name="Google Shape;4907;p22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8" name="Google Shape;4908;p22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9" name="Google Shape;4909;p22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0" name="Google Shape;4910;p22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1" name="Google Shape;4911;p22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2" name="Google Shape;4912;p22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3" name="Google Shape;4913;p22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4" name="Google Shape;4914;p22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5" name="Google Shape;4915;p22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16" name="Google Shape;4916;p22"/>
          <p:cNvGrpSpPr/>
          <p:nvPr/>
        </p:nvGrpSpPr>
        <p:grpSpPr>
          <a:xfrm rot="10800000">
            <a:off x="7701689" y="4745870"/>
            <a:ext cx="493195" cy="847764"/>
            <a:chOff x="1455834" y="-430995"/>
            <a:chExt cx="660677" cy="1135652"/>
          </a:xfrm>
        </p:grpSpPr>
        <p:sp>
          <p:nvSpPr>
            <p:cNvPr id="4917" name="Google Shape;4917;p22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8" name="Google Shape;4918;p22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9" name="Google Shape;4919;p22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0" name="Google Shape;4920;p22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1" name="Google Shape;4921;p22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2" name="Google Shape;4922;p22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3" name="Google Shape;4923;p22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4" name="Google Shape;4924;p22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5" name="Google Shape;4925;p22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6" name="Google Shape;4926;p22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7" name="Google Shape;4927;p22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8" name="Google Shape;4928;p22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9" name="Google Shape;4929;p22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0" name="Google Shape;4930;p22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1" name="Google Shape;4931;p22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2" name="Google Shape;4932;p22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3" name="Google Shape;4933;p22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4" name="Google Shape;4934;p22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5" name="Google Shape;4935;p22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6" name="Google Shape;4936;p22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7" name="Google Shape;4937;p22"/>
          <p:cNvGrpSpPr/>
          <p:nvPr/>
        </p:nvGrpSpPr>
        <p:grpSpPr>
          <a:xfrm rot="10800000">
            <a:off x="7256455" y="4765459"/>
            <a:ext cx="608728" cy="850872"/>
            <a:chOff x="1897495" y="-461400"/>
            <a:chExt cx="815443" cy="1139815"/>
          </a:xfrm>
        </p:grpSpPr>
        <p:sp>
          <p:nvSpPr>
            <p:cNvPr id="4938" name="Google Shape;4938;p22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9" name="Google Shape;4939;p22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0" name="Google Shape;4940;p22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1" name="Google Shape;4941;p22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2" name="Google Shape;4942;p22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3" name="Google Shape;4943;p22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4" name="Google Shape;4944;p22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5" name="Google Shape;4945;p22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6" name="Google Shape;4946;p22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7" name="Google Shape;4947;p22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8" name="Google Shape;4948;p22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9" name="Google Shape;4949;p22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0" name="Google Shape;4950;p22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1" name="Google Shape;4951;p22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2" name="Google Shape;4952;p22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3" name="Google Shape;4953;p22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4" name="Google Shape;4954;p22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5" name="Google Shape;4955;p22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6" name="Google Shape;4956;p22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7" name="Google Shape;4957;p22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8" name="Google Shape;4958;p22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9" name="Google Shape;4959;p22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60" name="Google Shape;4960;p22"/>
          <p:cNvGrpSpPr/>
          <p:nvPr/>
        </p:nvGrpSpPr>
        <p:grpSpPr>
          <a:xfrm flipH="1">
            <a:off x="8473438" y="3536760"/>
            <a:ext cx="325855" cy="425167"/>
            <a:chOff x="1304140" y="978228"/>
            <a:chExt cx="436510" cy="569546"/>
          </a:xfrm>
        </p:grpSpPr>
        <p:sp>
          <p:nvSpPr>
            <p:cNvPr id="4961" name="Google Shape;4961;p22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2" name="Google Shape;4962;p22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3" name="Google Shape;4963;p22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4" name="Google Shape;4964;p22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5" name="Google Shape;4965;p22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6" name="Google Shape;4966;p22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7" name="Google Shape;4967;p22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8" name="Google Shape;4968;p22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9" name="Google Shape;4969;p22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0" name="Google Shape;4970;p22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1" name="Google Shape;4971;p22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2" name="Google Shape;4972;p22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3" name="Google Shape;4973;p22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4" name="Google Shape;4974;p22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5" name="Google Shape;4975;p22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6" name="Google Shape;4976;p22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7" name="Google Shape;4977;p22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8" name="Google Shape;4978;p22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9" name="Google Shape;4979;p22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0" name="Google Shape;4980;p22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1" name="Google Shape;4981;p22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2" name="Google Shape;4982;p22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83" name="Google Shape;4983;p22"/>
          <p:cNvGrpSpPr/>
          <p:nvPr/>
        </p:nvGrpSpPr>
        <p:grpSpPr>
          <a:xfrm>
            <a:off x="-469359" y="-270381"/>
            <a:ext cx="2260157" cy="1544343"/>
            <a:chOff x="-469343" y="-270371"/>
            <a:chExt cx="2664965" cy="1820945"/>
          </a:xfrm>
        </p:grpSpPr>
        <p:grpSp>
          <p:nvGrpSpPr>
            <p:cNvPr id="4984" name="Google Shape;4984;p22"/>
            <p:cNvGrpSpPr/>
            <p:nvPr/>
          </p:nvGrpSpPr>
          <p:grpSpPr>
            <a:xfrm rot="10800000">
              <a:off x="-341274" y="793500"/>
              <a:ext cx="1190021" cy="757074"/>
              <a:chOff x="7742212" y="3926048"/>
              <a:chExt cx="1414839" cy="900099"/>
            </a:xfrm>
          </p:grpSpPr>
          <p:sp>
            <p:nvSpPr>
              <p:cNvPr id="4985" name="Google Shape;4985;p22"/>
              <p:cNvSpPr/>
              <p:nvPr/>
            </p:nvSpPr>
            <p:spPr>
              <a:xfrm>
                <a:off x="7827357" y="3979099"/>
                <a:ext cx="1329694" cy="847048"/>
              </a:xfrm>
              <a:custGeom>
                <a:avLst/>
                <a:gdLst/>
                <a:ahLst/>
                <a:cxnLst/>
                <a:rect l="l" t="t" r="r" b="b"/>
                <a:pathLst>
                  <a:path w="44386" h="28275" extrusionOk="0">
                    <a:moveTo>
                      <a:pt x="395" y="1"/>
                    </a:moveTo>
                    <a:cubicBezTo>
                      <a:pt x="103" y="1"/>
                      <a:pt x="1" y="500"/>
                      <a:pt x="331" y="620"/>
                    </a:cubicBezTo>
                    <a:cubicBezTo>
                      <a:pt x="1132" y="921"/>
                      <a:pt x="1999" y="987"/>
                      <a:pt x="2800" y="1221"/>
                    </a:cubicBezTo>
                    <a:cubicBezTo>
                      <a:pt x="3600" y="1421"/>
                      <a:pt x="4367" y="1688"/>
                      <a:pt x="5101" y="2021"/>
                    </a:cubicBezTo>
                    <a:cubicBezTo>
                      <a:pt x="6602" y="2622"/>
                      <a:pt x="8003" y="3456"/>
                      <a:pt x="9304" y="4356"/>
                    </a:cubicBezTo>
                    <a:cubicBezTo>
                      <a:pt x="11973" y="6224"/>
                      <a:pt x="14308" y="8493"/>
                      <a:pt x="16643" y="10761"/>
                    </a:cubicBezTo>
                    <a:cubicBezTo>
                      <a:pt x="19078" y="13096"/>
                      <a:pt x="21580" y="15364"/>
                      <a:pt x="24148" y="17566"/>
                    </a:cubicBezTo>
                    <a:cubicBezTo>
                      <a:pt x="26883" y="19834"/>
                      <a:pt x="29685" y="22036"/>
                      <a:pt x="32721" y="23904"/>
                    </a:cubicBezTo>
                    <a:cubicBezTo>
                      <a:pt x="36157" y="25972"/>
                      <a:pt x="39859" y="27573"/>
                      <a:pt x="43829" y="28273"/>
                    </a:cubicBezTo>
                    <a:cubicBezTo>
                      <a:pt x="43840" y="28274"/>
                      <a:pt x="43850" y="28275"/>
                      <a:pt x="43861" y="28275"/>
                    </a:cubicBezTo>
                    <a:cubicBezTo>
                      <a:pt x="44238" y="28275"/>
                      <a:pt x="44385" y="27705"/>
                      <a:pt x="43996" y="27640"/>
                    </a:cubicBezTo>
                    <a:cubicBezTo>
                      <a:pt x="36791" y="26405"/>
                      <a:pt x="30653" y="22136"/>
                      <a:pt x="25116" y="17532"/>
                    </a:cubicBezTo>
                    <a:cubicBezTo>
                      <a:pt x="22514" y="15364"/>
                      <a:pt x="19979" y="13096"/>
                      <a:pt x="17543" y="10728"/>
                    </a:cubicBezTo>
                    <a:cubicBezTo>
                      <a:pt x="15208" y="8493"/>
                      <a:pt x="12907" y="6224"/>
                      <a:pt x="10305" y="4323"/>
                    </a:cubicBezTo>
                    <a:cubicBezTo>
                      <a:pt x="8871" y="3256"/>
                      <a:pt x="7370" y="2322"/>
                      <a:pt x="5735" y="1588"/>
                    </a:cubicBezTo>
                    <a:cubicBezTo>
                      <a:pt x="4934" y="1254"/>
                      <a:pt x="4134" y="921"/>
                      <a:pt x="3267" y="687"/>
                    </a:cubicBezTo>
                    <a:cubicBezTo>
                      <a:pt x="2366" y="420"/>
                      <a:pt x="1399" y="320"/>
                      <a:pt x="498" y="20"/>
                    </a:cubicBezTo>
                    <a:cubicBezTo>
                      <a:pt x="462" y="7"/>
                      <a:pt x="427" y="1"/>
                      <a:pt x="395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6" name="Google Shape;4986;p22"/>
              <p:cNvSpPr/>
              <p:nvPr/>
            </p:nvSpPr>
            <p:spPr>
              <a:xfrm>
                <a:off x="8282917" y="4136724"/>
                <a:ext cx="69981" cy="159254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316" extrusionOk="0">
                    <a:moveTo>
                      <a:pt x="981" y="1"/>
                    </a:moveTo>
                    <a:cubicBezTo>
                      <a:pt x="815" y="1"/>
                      <a:pt x="692" y="91"/>
                      <a:pt x="601" y="228"/>
                    </a:cubicBezTo>
                    <a:cubicBezTo>
                      <a:pt x="568" y="262"/>
                      <a:pt x="534" y="295"/>
                      <a:pt x="501" y="362"/>
                    </a:cubicBezTo>
                    <a:cubicBezTo>
                      <a:pt x="401" y="529"/>
                      <a:pt x="367" y="762"/>
                      <a:pt x="301" y="962"/>
                    </a:cubicBezTo>
                    <a:cubicBezTo>
                      <a:pt x="0" y="2197"/>
                      <a:pt x="801" y="3464"/>
                      <a:pt x="1068" y="4632"/>
                    </a:cubicBezTo>
                    <a:cubicBezTo>
                      <a:pt x="1101" y="4765"/>
                      <a:pt x="1201" y="4832"/>
                      <a:pt x="1335" y="4832"/>
                    </a:cubicBezTo>
                    <a:cubicBezTo>
                      <a:pt x="1301" y="4898"/>
                      <a:pt x="1301" y="4965"/>
                      <a:pt x="1301" y="5065"/>
                    </a:cubicBezTo>
                    <a:cubicBezTo>
                      <a:pt x="1285" y="5232"/>
                      <a:pt x="1410" y="5315"/>
                      <a:pt x="1539" y="5315"/>
                    </a:cubicBezTo>
                    <a:cubicBezTo>
                      <a:pt x="1668" y="5315"/>
                      <a:pt x="1802" y="5232"/>
                      <a:pt x="1802" y="5065"/>
                    </a:cubicBezTo>
                    <a:cubicBezTo>
                      <a:pt x="1902" y="3898"/>
                      <a:pt x="2335" y="2897"/>
                      <a:pt x="2035" y="1730"/>
                    </a:cubicBezTo>
                    <a:cubicBezTo>
                      <a:pt x="1935" y="1296"/>
                      <a:pt x="1735" y="295"/>
                      <a:pt x="1235" y="62"/>
                    </a:cubicBezTo>
                    <a:cubicBezTo>
                      <a:pt x="1140" y="20"/>
                      <a:pt x="1056" y="1"/>
                      <a:pt x="981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7" name="Google Shape;4987;p22"/>
              <p:cNvSpPr/>
              <p:nvPr/>
            </p:nvSpPr>
            <p:spPr>
              <a:xfrm>
                <a:off x="8109057" y="4195107"/>
                <a:ext cx="139123" cy="70969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2369" extrusionOk="0">
                    <a:moveTo>
                      <a:pt x="3495" y="0"/>
                    </a:moveTo>
                    <a:cubicBezTo>
                      <a:pt x="3475" y="0"/>
                      <a:pt x="3456" y="4"/>
                      <a:pt x="3436" y="14"/>
                    </a:cubicBezTo>
                    <a:cubicBezTo>
                      <a:pt x="3403" y="14"/>
                      <a:pt x="3336" y="47"/>
                      <a:pt x="3269" y="47"/>
                    </a:cubicBezTo>
                    <a:cubicBezTo>
                      <a:pt x="3103" y="81"/>
                      <a:pt x="2936" y="114"/>
                      <a:pt x="2802" y="147"/>
                    </a:cubicBezTo>
                    <a:cubicBezTo>
                      <a:pt x="1568" y="314"/>
                      <a:pt x="0" y="748"/>
                      <a:pt x="200" y="1949"/>
                    </a:cubicBezTo>
                    <a:cubicBezTo>
                      <a:pt x="256" y="2281"/>
                      <a:pt x="588" y="2368"/>
                      <a:pt x="935" y="2368"/>
                    </a:cubicBezTo>
                    <a:cubicBezTo>
                      <a:pt x="1215" y="2368"/>
                      <a:pt x="1505" y="2312"/>
                      <a:pt x="1668" y="2282"/>
                    </a:cubicBezTo>
                    <a:cubicBezTo>
                      <a:pt x="2736" y="2049"/>
                      <a:pt x="3636" y="1348"/>
                      <a:pt x="4437" y="614"/>
                    </a:cubicBezTo>
                    <a:cubicBezTo>
                      <a:pt x="4644" y="434"/>
                      <a:pt x="4450" y="173"/>
                      <a:pt x="4244" y="173"/>
                    </a:cubicBezTo>
                    <a:cubicBezTo>
                      <a:pt x="4184" y="173"/>
                      <a:pt x="4123" y="195"/>
                      <a:pt x="4070" y="248"/>
                    </a:cubicBezTo>
                    <a:cubicBezTo>
                      <a:pt x="4037" y="181"/>
                      <a:pt x="3970" y="114"/>
                      <a:pt x="3836" y="81"/>
                    </a:cubicBezTo>
                    <a:cubicBezTo>
                      <a:pt x="3836" y="81"/>
                      <a:pt x="3803" y="47"/>
                      <a:pt x="3770" y="47"/>
                    </a:cubicBezTo>
                    <a:lnTo>
                      <a:pt x="3636" y="47"/>
                    </a:lnTo>
                    <a:cubicBezTo>
                      <a:pt x="3589" y="24"/>
                      <a:pt x="3542" y="0"/>
                      <a:pt x="3495" y="0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8" name="Google Shape;4988;p22"/>
              <p:cNvSpPr/>
              <p:nvPr/>
            </p:nvSpPr>
            <p:spPr>
              <a:xfrm>
                <a:off x="8135028" y="4026788"/>
                <a:ext cx="63001" cy="125941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4204" extrusionOk="0">
                    <a:moveTo>
                      <a:pt x="941" y="1"/>
                    </a:moveTo>
                    <a:cubicBezTo>
                      <a:pt x="801" y="1"/>
                      <a:pt x="652" y="76"/>
                      <a:pt x="501" y="263"/>
                    </a:cubicBezTo>
                    <a:cubicBezTo>
                      <a:pt x="1" y="863"/>
                      <a:pt x="234" y="1764"/>
                      <a:pt x="401" y="2431"/>
                    </a:cubicBezTo>
                    <a:cubicBezTo>
                      <a:pt x="468" y="2764"/>
                      <a:pt x="701" y="3865"/>
                      <a:pt x="1201" y="3932"/>
                    </a:cubicBezTo>
                    <a:cubicBezTo>
                      <a:pt x="1142" y="4091"/>
                      <a:pt x="1296" y="4203"/>
                      <a:pt x="1452" y="4203"/>
                    </a:cubicBezTo>
                    <a:cubicBezTo>
                      <a:pt x="1557" y="4203"/>
                      <a:pt x="1662" y="4153"/>
                      <a:pt x="1702" y="4032"/>
                    </a:cubicBezTo>
                    <a:cubicBezTo>
                      <a:pt x="2102" y="3098"/>
                      <a:pt x="2069" y="1930"/>
                      <a:pt x="1769" y="963"/>
                    </a:cubicBezTo>
                    <a:cubicBezTo>
                      <a:pt x="1646" y="572"/>
                      <a:pt x="1326" y="1"/>
                      <a:pt x="941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9" name="Google Shape;4989;p22"/>
              <p:cNvSpPr/>
              <p:nvPr/>
            </p:nvSpPr>
            <p:spPr>
              <a:xfrm>
                <a:off x="7979140" y="4081576"/>
                <a:ext cx="117793" cy="84570"/>
              </a:xfrm>
              <a:custGeom>
                <a:avLst/>
                <a:gdLst/>
                <a:ahLst/>
                <a:cxnLst/>
                <a:rect l="l" t="t" r="r" b="b"/>
                <a:pathLst>
                  <a:path w="3932" h="2823" extrusionOk="0">
                    <a:moveTo>
                      <a:pt x="3622" y="1"/>
                    </a:moveTo>
                    <a:cubicBezTo>
                      <a:pt x="3523" y="1"/>
                      <a:pt x="3422" y="52"/>
                      <a:pt x="3370" y="168"/>
                    </a:cubicBezTo>
                    <a:cubicBezTo>
                      <a:pt x="3337" y="101"/>
                      <a:pt x="3270" y="68"/>
                      <a:pt x="3170" y="68"/>
                    </a:cubicBezTo>
                    <a:cubicBezTo>
                      <a:pt x="2336" y="168"/>
                      <a:pt x="1469" y="368"/>
                      <a:pt x="801" y="869"/>
                    </a:cubicBezTo>
                    <a:cubicBezTo>
                      <a:pt x="234" y="1269"/>
                      <a:pt x="1" y="2136"/>
                      <a:pt x="601" y="2637"/>
                    </a:cubicBezTo>
                    <a:cubicBezTo>
                      <a:pt x="743" y="2769"/>
                      <a:pt x="905" y="2822"/>
                      <a:pt x="1076" y="2822"/>
                    </a:cubicBezTo>
                    <a:cubicBezTo>
                      <a:pt x="1549" y="2822"/>
                      <a:pt x="2084" y="2415"/>
                      <a:pt x="2403" y="2170"/>
                    </a:cubicBezTo>
                    <a:cubicBezTo>
                      <a:pt x="2970" y="1703"/>
                      <a:pt x="3637" y="1035"/>
                      <a:pt x="3870" y="335"/>
                    </a:cubicBezTo>
                    <a:cubicBezTo>
                      <a:pt x="3932" y="130"/>
                      <a:pt x="3780" y="1"/>
                      <a:pt x="3622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0" name="Google Shape;4990;p22"/>
              <p:cNvSpPr/>
              <p:nvPr/>
            </p:nvSpPr>
            <p:spPr>
              <a:xfrm>
                <a:off x="7966170" y="3926048"/>
                <a:ext cx="62971" cy="11575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864" extrusionOk="0">
                    <a:moveTo>
                      <a:pt x="811" y="0"/>
                    </a:moveTo>
                    <a:cubicBezTo>
                      <a:pt x="709" y="0"/>
                      <a:pt x="604" y="46"/>
                      <a:pt x="501" y="156"/>
                    </a:cubicBezTo>
                    <a:cubicBezTo>
                      <a:pt x="0" y="690"/>
                      <a:pt x="134" y="1491"/>
                      <a:pt x="334" y="2124"/>
                    </a:cubicBezTo>
                    <a:cubicBezTo>
                      <a:pt x="467" y="2692"/>
                      <a:pt x="767" y="3492"/>
                      <a:pt x="1401" y="3692"/>
                    </a:cubicBezTo>
                    <a:lnTo>
                      <a:pt x="1435" y="3692"/>
                    </a:lnTo>
                    <a:cubicBezTo>
                      <a:pt x="1486" y="3796"/>
                      <a:pt x="1609" y="3863"/>
                      <a:pt x="1721" y="3863"/>
                    </a:cubicBezTo>
                    <a:cubicBezTo>
                      <a:pt x="1825" y="3863"/>
                      <a:pt x="1919" y="3804"/>
                      <a:pt x="1935" y="3659"/>
                    </a:cubicBezTo>
                    <a:cubicBezTo>
                      <a:pt x="2102" y="2692"/>
                      <a:pt x="2002" y="1758"/>
                      <a:pt x="1635" y="824"/>
                    </a:cubicBezTo>
                    <a:cubicBezTo>
                      <a:pt x="1505" y="564"/>
                      <a:pt x="1173" y="0"/>
                      <a:pt x="811" y="0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1" name="Google Shape;4991;p22"/>
              <p:cNvSpPr/>
              <p:nvPr/>
            </p:nvSpPr>
            <p:spPr>
              <a:xfrm>
                <a:off x="7862255" y="4013278"/>
                <a:ext cx="88944" cy="73636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2458" extrusionOk="0">
                    <a:moveTo>
                      <a:pt x="2496" y="1"/>
                    </a:moveTo>
                    <a:cubicBezTo>
                      <a:pt x="2466" y="1"/>
                      <a:pt x="2435" y="5"/>
                      <a:pt x="2402" y="13"/>
                    </a:cubicBezTo>
                    <a:cubicBezTo>
                      <a:pt x="1801" y="313"/>
                      <a:pt x="1168" y="380"/>
                      <a:pt x="667" y="814"/>
                    </a:cubicBezTo>
                    <a:cubicBezTo>
                      <a:pt x="267" y="1147"/>
                      <a:pt x="0" y="2048"/>
                      <a:pt x="534" y="2381"/>
                    </a:cubicBezTo>
                    <a:cubicBezTo>
                      <a:pt x="627" y="2434"/>
                      <a:pt x="722" y="2457"/>
                      <a:pt x="818" y="2457"/>
                    </a:cubicBezTo>
                    <a:cubicBezTo>
                      <a:pt x="1205" y="2457"/>
                      <a:pt x="1601" y="2088"/>
                      <a:pt x="1868" y="1848"/>
                    </a:cubicBezTo>
                    <a:cubicBezTo>
                      <a:pt x="2268" y="1481"/>
                      <a:pt x="2735" y="980"/>
                      <a:pt x="2902" y="413"/>
                    </a:cubicBezTo>
                    <a:cubicBezTo>
                      <a:pt x="2969" y="247"/>
                      <a:pt x="2835" y="146"/>
                      <a:pt x="2702" y="113"/>
                    </a:cubicBezTo>
                    <a:cubicBezTo>
                      <a:pt x="2652" y="38"/>
                      <a:pt x="2583" y="1"/>
                      <a:pt x="2496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2" name="Google Shape;4992;p22"/>
              <p:cNvSpPr/>
              <p:nvPr/>
            </p:nvSpPr>
            <p:spPr>
              <a:xfrm>
                <a:off x="7742212" y="3936832"/>
                <a:ext cx="138374" cy="76422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2551" extrusionOk="0">
                    <a:moveTo>
                      <a:pt x="1182" y="1"/>
                    </a:moveTo>
                    <a:cubicBezTo>
                      <a:pt x="952" y="1"/>
                      <a:pt x="738" y="69"/>
                      <a:pt x="567" y="251"/>
                    </a:cubicBezTo>
                    <a:cubicBezTo>
                      <a:pt x="0" y="851"/>
                      <a:pt x="767" y="1551"/>
                      <a:pt x="1301" y="1785"/>
                    </a:cubicBezTo>
                    <a:cubicBezTo>
                      <a:pt x="2168" y="2185"/>
                      <a:pt x="3136" y="2252"/>
                      <a:pt x="4036" y="2352"/>
                    </a:cubicBezTo>
                    <a:cubicBezTo>
                      <a:pt x="4036" y="2385"/>
                      <a:pt x="4070" y="2385"/>
                      <a:pt x="4070" y="2419"/>
                    </a:cubicBezTo>
                    <a:cubicBezTo>
                      <a:pt x="4121" y="2512"/>
                      <a:pt x="4199" y="2550"/>
                      <a:pt x="4276" y="2550"/>
                    </a:cubicBezTo>
                    <a:cubicBezTo>
                      <a:pt x="4448" y="2550"/>
                      <a:pt x="4618" y="2359"/>
                      <a:pt x="4503" y="2152"/>
                    </a:cubicBezTo>
                    <a:cubicBezTo>
                      <a:pt x="4136" y="1451"/>
                      <a:pt x="3236" y="884"/>
                      <a:pt x="2569" y="517"/>
                    </a:cubicBezTo>
                    <a:cubicBezTo>
                      <a:pt x="2228" y="313"/>
                      <a:pt x="1671" y="1"/>
                      <a:pt x="1182" y="1"/>
                    </a:cubicBezTo>
                    <a:close/>
                  </a:path>
                </a:pathLst>
              </a:custGeom>
              <a:solidFill>
                <a:srgbClr val="489B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93" name="Google Shape;4993;p22"/>
            <p:cNvGrpSpPr/>
            <p:nvPr/>
          </p:nvGrpSpPr>
          <p:grpSpPr>
            <a:xfrm rot="10800000">
              <a:off x="-469343" y="194515"/>
              <a:ext cx="1042259" cy="1047014"/>
              <a:chOff x="8276926" y="3750868"/>
              <a:chExt cx="1239162" cy="1244815"/>
            </a:xfrm>
          </p:grpSpPr>
          <p:sp>
            <p:nvSpPr>
              <p:cNvPr id="4994" name="Google Shape;4994;p22"/>
              <p:cNvSpPr/>
              <p:nvPr/>
            </p:nvSpPr>
            <p:spPr>
              <a:xfrm>
                <a:off x="8276926" y="3750868"/>
                <a:ext cx="1239162" cy="1227089"/>
              </a:xfrm>
              <a:custGeom>
                <a:avLst/>
                <a:gdLst/>
                <a:ahLst/>
                <a:cxnLst/>
                <a:rect l="l" t="t" r="r" b="b"/>
                <a:pathLst>
                  <a:path w="41364" h="4096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80" y="4593"/>
                      <a:pt x="11205" y="40961"/>
                      <a:pt x="33709" y="40961"/>
                    </a:cubicBezTo>
                    <a:cubicBezTo>
                      <a:pt x="34088" y="40961"/>
                      <a:pt x="34472" y="40950"/>
                      <a:pt x="34859" y="40929"/>
                    </a:cubicBezTo>
                    <a:cubicBezTo>
                      <a:pt x="41363" y="15645"/>
                      <a:pt x="3703" y="1301"/>
                      <a:pt x="0" y="0"/>
                    </a:cubicBezTo>
                    <a:close/>
                  </a:path>
                </a:pathLst>
              </a:custGeom>
              <a:solidFill>
                <a:srgbClr val="E8B9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5" name="Google Shape;4995;p22"/>
              <p:cNvSpPr/>
              <p:nvPr/>
            </p:nvSpPr>
            <p:spPr>
              <a:xfrm>
                <a:off x="8392314" y="3892198"/>
                <a:ext cx="958460" cy="1103485"/>
              </a:xfrm>
              <a:custGeom>
                <a:avLst/>
                <a:gdLst/>
                <a:ahLst/>
                <a:cxnLst/>
                <a:rect l="l" t="t" r="r" b="b"/>
                <a:pathLst>
                  <a:path w="31994" h="36835" extrusionOk="0">
                    <a:moveTo>
                      <a:pt x="584" y="1"/>
                    </a:moveTo>
                    <a:cubicBezTo>
                      <a:pt x="276" y="1"/>
                      <a:pt x="1" y="410"/>
                      <a:pt x="285" y="719"/>
                    </a:cubicBezTo>
                    <a:cubicBezTo>
                      <a:pt x="4888" y="5523"/>
                      <a:pt x="9224" y="10593"/>
                      <a:pt x="13427" y="15797"/>
                    </a:cubicBezTo>
                    <a:cubicBezTo>
                      <a:pt x="15529" y="18399"/>
                      <a:pt x="17564" y="21034"/>
                      <a:pt x="19632" y="23669"/>
                    </a:cubicBezTo>
                    <a:cubicBezTo>
                      <a:pt x="20566" y="24870"/>
                      <a:pt x="21466" y="26104"/>
                      <a:pt x="22400" y="27305"/>
                    </a:cubicBezTo>
                    <a:cubicBezTo>
                      <a:pt x="23301" y="28539"/>
                      <a:pt x="24202" y="29773"/>
                      <a:pt x="25269" y="30874"/>
                    </a:cubicBezTo>
                    <a:cubicBezTo>
                      <a:pt x="26270" y="31842"/>
                      <a:pt x="27371" y="32642"/>
                      <a:pt x="28438" y="33543"/>
                    </a:cubicBezTo>
                    <a:cubicBezTo>
                      <a:pt x="29439" y="34377"/>
                      <a:pt x="30540" y="35311"/>
                      <a:pt x="31073" y="36545"/>
                    </a:cubicBezTo>
                    <a:cubicBezTo>
                      <a:pt x="31154" y="36747"/>
                      <a:pt x="31333" y="36835"/>
                      <a:pt x="31504" y="36835"/>
                    </a:cubicBezTo>
                    <a:cubicBezTo>
                      <a:pt x="31757" y="36835"/>
                      <a:pt x="31993" y="36643"/>
                      <a:pt x="31874" y="36345"/>
                    </a:cubicBezTo>
                    <a:cubicBezTo>
                      <a:pt x="30907" y="34077"/>
                      <a:pt x="28638" y="32676"/>
                      <a:pt x="26837" y="31174"/>
                    </a:cubicBezTo>
                    <a:cubicBezTo>
                      <a:pt x="24569" y="29240"/>
                      <a:pt x="22901" y="26605"/>
                      <a:pt x="21100" y="24269"/>
                    </a:cubicBezTo>
                    <a:cubicBezTo>
                      <a:pt x="17063" y="18932"/>
                      <a:pt x="12927" y="13695"/>
                      <a:pt x="8557" y="8625"/>
                    </a:cubicBezTo>
                    <a:cubicBezTo>
                      <a:pt x="6055" y="5756"/>
                      <a:pt x="3520" y="2888"/>
                      <a:pt x="852" y="119"/>
                    </a:cubicBezTo>
                    <a:cubicBezTo>
                      <a:pt x="769" y="36"/>
                      <a:pt x="675" y="1"/>
                      <a:pt x="584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6" name="Google Shape;4996;p22"/>
              <p:cNvSpPr/>
              <p:nvPr/>
            </p:nvSpPr>
            <p:spPr>
              <a:xfrm>
                <a:off x="8441201" y="3944710"/>
                <a:ext cx="148529" cy="162939"/>
              </a:xfrm>
              <a:custGeom>
                <a:avLst/>
                <a:gdLst/>
                <a:ahLst/>
                <a:cxnLst/>
                <a:rect l="l" t="t" r="r" b="b"/>
                <a:pathLst>
                  <a:path w="4958" h="5439" extrusionOk="0">
                    <a:moveTo>
                      <a:pt x="4290" y="0"/>
                    </a:moveTo>
                    <a:cubicBezTo>
                      <a:pt x="4056" y="0"/>
                      <a:pt x="3890" y="201"/>
                      <a:pt x="3890" y="434"/>
                    </a:cubicBezTo>
                    <a:cubicBezTo>
                      <a:pt x="3770" y="1778"/>
                      <a:pt x="3865" y="3150"/>
                      <a:pt x="4054" y="4500"/>
                    </a:cubicBezTo>
                    <a:lnTo>
                      <a:pt x="4054" y="4500"/>
                    </a:lnTo>
                    <a:cubicBezTo>
                      <a:pt x="3610" y="4566"/>
                      <a:pt x="3160" y="4601"/>
                      <a:pt x="2711" y="4601"/>
                    </a:cubicBezTo>
                    <a:cubicBezTo>
                      <a:pt x="2025" y="4601"/>
                      <a:pt x="1341" y="4518"/>
                      <a:pt x="687" y="4337"/>
                    </a:cubicBezTo>
                    <a:cubicBezTo>
                      <a:pt x="638" y="4321"/>
                      <a:pt x="591" y="4314"/>
                      <a:pt x="547" y="4314"/>
                    </a:cubicBezTo>
                    <a:cubicBezTo>
                      <a:pt x="122" y="4314"/>
                      <a:pt x="0" y="4986"/>
                      <a:pt x="454" y="5137"/>
                    </a:cubicBezTo>
                    <a:cubicBezTo>
                      <a:pt x="1172" y="5348"/>
                      <a:pt x="1918" y="5438"/>
                      <a:pt x="2663" y="5438"/>
                    </a:cubicBezTo>
                    <a:cubicBezTo>
                      <a:pt x="3336" y="5438"/>
                      <a:pt x="4008" y="5364"/>
                      <a:pt x="4657" y="5237"/>
                    </a:cubicBezTo>
                    <a:cubicBezTo>
                      <a:pt x="4890" y="5204"/>
                      <a:pt x="4957" y="4937"/>
                      <a:pt x="4924" y="4737"/>
                    </a:cubicBezTo>
                    <a:cubicBezTo>
                      <a:pt x="4690" y="3303"/>
                      <a:pt x="4624" y="1868"/>
                      <a:pt x="4724" y="401"/>
                    </a:cubicBezTo>
                    <a:cubicBezTo>
                      <a:pt x="4724" y="201"/>
                      <a:pt x="4523" y="0"/>
                      <a:pt x="4290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7" name="Google Shape;4997;p22"/>
              <p:cNvSpPr/>
              <p:nvPr/>
            </p:nvSpPr>
            <p:spPr>
              <a:xfrm>
                <a:off x="8509679" y="4032569"/>
                <a:ext cx="204370" cy="189331"/>
              </a:xfrm>
              <a:custGeom>
                <a:avLst/>
                <a:gdLst/>
                <a:ahLst/>
                <a:cxnLst/>
                <a:rect l="l" t="t" r="r" b="b"/>
                <a:pathLst>
                  <a:path w="6822" h="6320" extrusionOk="0">
                    <a:moveTo>
                      <a:pt x="6305" y="1"/>
                    </a:moveTo>
                    <a:cubicBezTo>
                      <a:pt x="6138" y="1"/>
                      <a:pt x="5973" y="92"/>
                      <a:pt x="5907" y="303"/>
                    </a:cubicBezTo>
                    <a:cubicBezTo>
                      <a:pt x="5473" y="1976"/>
                      <a:pt x="5529" y="3736"/>
                      <a:pt x="5378" y="5475"/>
                    </a:cubicBezTo>
                    <a:lnTo>
                      <a:pt x="5378" y="5475"/>
                    </a:lnTo>
                    <a:cubicBezTo>
                      <a:pt x="4795" y="5481"/>
                      <a:pt x="4208" y="5497"/>
                      <a:pt x="3623" y="5497"/>
                    </a:cubicBezTo>
                    <a:cubicBezTo>
                      <a:pt x="2651" y="5497"/>
                      <a:pt x="1683" y="5452"/>
                      <a:pt x="736" y="5240"/>
                    </a:cubicBezTo>
                    <a:cubicBezTo>
                      <a:pt x="705" y="5234"/>
                      <a:pt x="675" y="5231"/>
                      <a:pt x="646" y="5231"/>
                    </a:cubicBezTo>
                    <a:cubicBezTo>
                      <a:pt x="178" y="5231"/>
                      <a:pt x="0" y="5946"/>
                      <a:pt x="503" y="6040"/>
                    </a:cubicBezTo>
                    <a:cubicBezTo>
                      <a:pt x="1625" y="6278"/>
                      <a:pt x="2762" y="6320"/>
                      <a:pt x="3894" y="6320"/>
                    </a:cubicBezTo>
                    <a:cubicBezTo>
                      <a:pt x="4511" y="6320"/>
                      <a:pt x="5128" y="6307"/>
                      <a:pt x="5740" y="6307"/>
                    </a:cubicBezTo>
                    <a:cubicBezTo>
                      <a:pt x="5973" y="6307"/>
                      <a:pt x="6140" y="6107"/>
                      <a:pt x="6174" y="5874"/>
                    </a:cubicBezTo>
                    <a:cubicBezTo>
                      <a:pt x="6374" y="4106"/>
                      <a:pt x="6274" y="2271"/>
                      <a:pt x="6741" y="537"/>
                    </a:cubicBezTo>
                    <a:cubicBezTo>
                      <a:pt x="6821" y="214"/>
                      <a:pt x="6561" y="1"/>
                      <a:pt x="6305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8" name="Google Shape;4998;p22"/>
              <p:cNvSpPr/>
              <p:nvPr/>
            </p:nvSpPr>
            <p:spPr>
              <a:xfrm>
                <a:off x="8605656" y="4119560"/>
                <a:ext cx="241877" cy="254848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8507" extrusionOk="0">
                    <a:moveTo>
                      <a:pt x="7656" y="1"/>
                    </a:moveTo>
                    <a:cubicBezTo>
                      <a:pt x="7448" y="1"/>
                      <a:pt x="7239" y="134"/>
                      <a:pt x="7239" y="401"/>
                    </a:cubicBezTo>
                    <a:cubicBezTo>
                      <a:pt x="7239" y="2748"/>
                      <a:pt x="6636" y="4975"/>
                      <a:pt x="6348" y="7281"/>
                    </a:cubicBezTo>
                    <a:lnTo>
                      <a:pt x="6348" y="7281"/>
                    </a:lnTo>
                    <a:cubicBezTo>
                      <a:pt x="4429" y="7581"/>
                      <a:pt x="2483" y="7673"/>
                      <a:pt x="568" y="7673"/>
                    </a:cubicBezTo>
                    <a:cubicBezTo>
                      <a:pt x="1" y="7673"/>
                      <a:pt x="1" y="8507"/>
                      <a:pt x="568" y="8507"/>
                    </a:cubicBezTo>
                    <a:cubicBezTo>
                      <a:pt x="2669" y="8507"/>
                      <a:pt x="4771" y="8407"/>
                      <a:pt x="6839" y="8040"/>
                    </a:cubicBezTo>
                    <a:cubicBezTo>
                      <a:pt x="7039" y="8007"/>
                      <a:pt x="7139" y="7806"/>
                      <a:pt x="7139" y="7640"/>
                    </a:cubicBezTo>
                    <a:cubicBezTo>
                      <a:pt x="7406" y="5238"/>
                      <a:pt x="8073" y="2870"/>
                      <a:pt x="8073" y="401"/>
                    </a:cubicBezTo>
                    <a:cubicBezTo>
                      <a:pt x="8073" y="134"/>
                      <a:pt x="7865" y="1"/>
                      <a:pt x="7656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9" name="Google Shape;4999;p22"/>
              <p:cNvSpPr/>
              <p:nvPr/>
            </p:nvSpPr>
            <p:spPr>
              <a:xfrm>
                <a:off x="8710590" y="4263465"/>
                <a:ext cx="283817" cy="296819"/>
              </a:xfrm>
              <a:custGeom>
                <a:avLst/>
                <a:gdLst/>
                <a:ahLst/>
                <a:cxnLst/>
                <a:rect l="l" t="t" r="r" b="b"/>
                <a:pathLst>
                  <a:path w="9474" h="9908" extrusionOk="0">
                    <a:moveTo>
                      <a:pt x="8928" y="0"/>
                    </a:moveTo>
                    <a:cubicBezTo>
                      <a:pt x="8723" y="0"/>
                      <a:pt x="8523" y="134"/>
                      <a:pt x="8540" y="401"/>
                    </a:cubicBezTo>
                    <a:cubicBezTo>
                      <a:pt x="8637" y="3207"/>
                      <a:pt x="8109" y="5982"/>
                      <a:pt x="7652" y="8726"/>
                    </a:cubicBezTo>
                    <a:lnTo>
                      <a:pt x="7652" y="8726"/>
                    </a:lnTo>
                    <a:cubicBezTo>
                      <a:pt x="5271" y="8861"/>
                      <a:pt x="2918" y="9073"/>
                      <a:pt x="534" y="9073"/>
                    </a:cubicBezTo>
                    <a:cubicBezTo>
                      <a:pt x="0" y="9073"/>
                      <a:pt x="0" y="9907"/>
                      <a:pt x="534" y="9907"/>
                    </a:cubicBezTo>
                    <a:cubicBezTo>
                      <a:pt x="3036" y="9907"/>
                      <a:pt x="5538" y="9674"/>
                      <a:pt x="8006" y="9540"/>
                    </a:cubicBezTo>
                    <a:cubicBezTo>
                      <a:pt x="8173" y="9540"/>
                      <a:pt x="8373" y="9440"/>
                      <a:pt x="8406" y="9240"/>
                    </a:cubicBezTo>
                    <a:cubicBezTo>
                      <a:pt x="8907" y="6305"/>
                      <a:pt x="9474" y="3369"/>
                      <a:pt x="9340" y="401"/>
                    </a:cubicBezTo>
                    <a:cubicBezTo>
                      <a:pt x="9340" y="134"/>
                      <a:pt x="9132" y="0"/>
                      <a:pt x="892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0" name="Google Shape;5000;p22"/>
              <p:cNvSpPr/>
              <p:nvPr/>
            </p:nvSpPr>
            <p:spPr>
              <a:xfrm>
                <a:off x="8857491" y="4402339"/>
                <a:ext cx="286813" cy="364463"/>
              </a:xfrm>
              <a:custGeom>
                <a:avLst/>
                <a:gdLst/>
                <a:ahLst/>
                <a:cxnLst/>
                <a:rect l="l" t="t" r="r" b="b"/>
                <a:pathLst>
                  <a:path w="9574" h="12166" extrusionOk="0">
                    <a:moveTo>
                      <a:pt x="8898" y="1"/>
                    </a:moveTo>
                    <a:cubicBezTo>
                      <a:pt x="8689" y="1"/>
                      <a:pt x="8489" y="134"/>
                      <a:pt x="8506" y="401"/>
                    </a:cubicBezTo>
                    <a:cubicBezTo>
                      <a:pt x="8732" y="4076"/>
                      <a:pt x="8210" y="7689"/>
                      <a:pt x="8054" y="11329"/>
                    </a:cubicBezTo>
                    <a:lnTo>
                      <a:pt x="8054" y="11329"/>
                    </a:lnTo>
                    <a:cubicBezTo>
                      <a:pt x="7990" y="11330"/>
                      <a:pt x="7927" y="11331"/>
                      <a:pt x="7864" y="11331"/>
                    </a:cubicBezTo>
                    <a:cubicBezTo>
                      <a:pt x="5589" y="11331"/>
                      <a:pt x="3417" y="10453"/>
                      <a:pt x="1143" y="10453"/>
                    </a:cubicBezTo>
                    <a:cubicBezTo>
                      <a:pt x="940" y="10453"/>
                      <a:pt x="737" y="10460"/>
                      <a:pt x="534" y="10475"/>
                    </a:cubicBezTo>
                    <a:cubicBezTo>
                      <a:pt x="20" y="10539"/>
                      <a:pt x="1" y="11313"/>
                      <a:pt x="474" y="11313"/>
                    </a:cubicBezTo>
                    <a:cubicBezTo>
                      <a:pt x="493" y="11313"/>
                      <a:pt x="513" y="11312"/>
                      <a:pt x="534" y="11309"/>
                    </a:cubicBezTo>
                    <a:cubicBezTo>
                      <a:pt x="737" y="11294"/>
                      <a:pt x="940" y="11287"/>
                      <a:pt x="1143" y="11287"/>
                    </a:cubicBezTo>
                    <a:cubicBezTo>
                      <a:pt x="3417" y="11287"/>
                      <a:pt x="5589" y="12165"/>
                      <a:pt x="7864" y="12165"/>
                    </a:cubicBezTo>
                    <a:cubicBezTo>
                      <a:pt x="8066" y="12165"/>
                      <a:pt x="8269" y="12158"/>
                      <a:pt x="8473" y="12143"/>
                    </a:cubicBezTo>
                    <a:cubicBezTo>
                      <a:pt x="8706" y="12110"/>
                      <a:pt x="8873" y="11976"/>
                      <a:pt x="8873" y="11709"/>
                    </a:cubicBezTo>
                    <a:cubicBezTo>
                      <a:pt x="9006" y="7940"/>
                      <a:pt x="9573" y="4204"/>
                      <a:pt x="9340" y="401"/>
                    </a:cubicBezTo>
                    <a:cubicBezTo>
                      <a:pt x="9323" y="134"/>
                      <a:pt x="9106" y="1"/>
                      <a:pt x="8898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1" name="Google Shape;5001;p22"/>
              <p:cNvSpPr/>
              <p:nvPr/>
            </p:nvSpPr>
            <p:spPr>
              <a:xfrm>
                <a:off x="8748543" y="444232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5" y="0"/>
                    </a:moveTo>
                    <a:cubicBezTo>
                      <a:pt x="1" y="0"/>
                      <a:pt x="1" y="701"/>
                      <a:pt x="435" y="701"/>
                    </a:cubicBezTo>
                    <a:cubicBezTo>
                      <a:pt x="902" y="701"/>
                      <a:pt x="902" y="0"/>
                      <a:pt x="435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2" name="Google Shape;5002;p22"/>
              <p:cNvSpPr/>
              <p:nvPr/>
            </p:nvSpPr>
            <p:spPr>
              <a:xfrm>
                <a:off x="8716581" y="4491277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67" y="1"/>
                    </a:moveTo>
                    <a:cubicBezTo>
                      <a:pt x="0" y="1"/>
                      <a:pt x="0" y="701"/>
                      <a:pt x="467" y="701"/>
                    </a:cubicBezTo>
                    <a:cubicBezTo>
                      <a:pt x="901" y="701"/>
                      <a:pt x="901" y="1"/>
                      <a:pt x="467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3" name="Google Shape;5003;p22"/>
              <p:cNvSpPr/>
              <p:nvPr/>
            </p:nvSpPr>
            <p:spPr>
              <a:xfrm>
                <a:off x="8689591" y="4449309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34" y="1"/>
                    </a:moveTo>
                    <a:cubicBezTo>
                      <a:pt x="1" y="1"/>
                      <a:pt x="1" y="701"/>
                      <a:pt x="434" y="701"/>
                    </a:cubicBezTo>
                    <a:cubicBezTo>
                      <a:pt x="901" y="701"/>
                      <a:pt x="901" y="1"/>
                      <a:pt x="434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4" name="Google Shape;5004;p22"/>
              <p:cNvSpPr/>
              <p:nvPr/>
            </p:nvSpPr>
            <p:spPr>
              <a:xfrm>
                <a:off x="8779517" y="407261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2" y="701"/>
                      <a:pt x="902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5" name="Google Shape;5005;p22"/>
              <p:cNvSpPr/>
              <p:nvPr/>
            </p:nvSpPr>
            <p:spPr>
              <a:xfrm>
                <a:off x="8755553" y="4131572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6" name="Google Shape;5006;p22"/>
              <p:cNvSpPr/>
              <p:nvPr/>
            </p:nvSpPr>
            <p:spPr>
              <a:xfrm>
                <a:off x="8727574" y="407261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7" name="Google Shape;5007;p22"/>
              <p:cNvSpPr/>
              <p:nvPr/>
            </p:nvSpPr>
            <p:spPr>
              <a:xfrm>
                <a:off x="8357866" y="3932728"/>
                <a:ext cx="2699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8" name="Google Shape;5008;p22"/>
              <p:cNvSpPr/>
              <p:nvPr/>
            </p:nvSpPr>
            <p:spPr>
              <a:xfrm>
                <a:off x="8339862" y="3876771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1" y="701"/>
                      <a:pt x="901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9" name="Google Shape;5009;p22"/>
              <p:cNvSpPr/>
              <p:nvPr/>
            </p:nvSpPr>
            <p:spPr>
              <a:xfrm>
                <a:off x="8902424" y="4610200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5" y="0"/>
                    </a:moveTo>
                    <a:cubicBezTo>
                      <a:pt x="1" y="0"/>
                      <a:pt x="1" y="701"/>
                      <a:pt x="435" y="701"/>
                    </a:cubicBezTo>
                    <a:cubicBezTo>
                      <a:pt x="902" y="701"/>
                      <a:pt x="902" y="0"/>
                      <a:pt x="435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0" name="Google Shape;5010;p22"/>
              <p:cNvSpPr/>
              <p:nvPr/>
            </p:nvSpPr>
            <p:spPr>
              <a:xfrm>
                <a:off x="8884450" y="4656151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68" y="1"/>
                    </a:moveTo>
                    <a:cubicBezTo>
                      <a:pt x="1" y="1"/>
                      <a:pt x="1" y="701"/>
                      <a:pt x="468" y="701"/>
                    </a:cubicBezTo>
                    <a:cubicBezTo>
                      <a:pt x="901" y="701"/>
                      <a:pt x="901" y="1"/>
                      <a:pt x="468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1" name="Google Shape;5011;p22"/>
              <p:cNvSpPr/>
              <p:nvPr/>
            </p:nvSpPr>
            <p:spPr>
              <a:xfrm>
                <a:off x="8849462" y="4621193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2" y="701"/>
                      <a:pt x="902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2" name="Google Shape;5012;p22"/>
              <p:cNvSpPr/>
              <p:nvPr/>
            </p:nvSpPr>
            <p:spPr>
              <a:xfrm>
                <a:off x="9237174" y="4624189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1" y="701"/>
                      <a:pt x="901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3" name="Google Shape;5013;p22"/>
              <p:cNvSpPr/>
              <p:nvPr/>
            </p:nvSpPr>
            <p:spPr>
              <a:xfrm>
                <a:off x="9213210" y="4690121"/>
                <a:ext cx="2699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2" extrusionOk="0">
                    <a:moveTo>
                      <a:pt x="434" y="1"/>
                    </a:moveTo>
                    <a:cubicBezTo>
                      <a:pt x="0" y="1"/>
                      <a:pt x="0" y="701"/>
                      <a:pt x="434" y="701"/>
                    </a:cubicBezTo>
                    <a:cubicBezTo>
                      <a:pt x="901" y="701"/>
                      <a:pt x="901" y="1"/>
                      <a:pt x="434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4" name="Google Shape;5014;p22"/>
              <p:cNvSpPr/>
              <p:nvPr/>
            </p:nvSpPr>
            <p:spPr>
              <a:xfrm>
                <a:off x="9171243" y="4638178"/>
                <a:ext cx="2699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5" name="Google Shape;5015;p22"/>
              <p:cNvSpPr/>
              <p:nvPr/>
            </p:nvSpPr>
            <p:spPr>
              <a:xfrm>
                <a:off x="8979379" y="4820037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6" name="Google Shape;5016;p22"/>
              <p:cNvSpPr/>
              <p:nvPr/>
            </p:nvSpPr>
            <p:spPr>
              <a:xfrm>
                <a:off x="8933427" y="4830013"/>
                <a:ext cx="2699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1" h="702" extrusionOk="0">
                    <a:moveTo>
                      <a:pt x="467" y="1"/>
                    </a:moveTo>
                    <a:cubicBezTo>
                      <a:pt x="0" y="1"/>
                      <a:pt x="0" y="701"/>
                      <a:pt x="467" y="701"/>
                    </a:cubicBezTo>
                    <a:cubicBezTo>
                      <a:pt x="901" y="701"/>
                      <a:pt x="901" y="1"/>
                      <a:pt x="467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7" name="Google Shape;5017;p22"/>
              <p:cNvSpPr/>
              <p:nvPr/>
            </p:nvSpPr>
            <p:spPr>
              <a:xfrm>
                <a:off x="8902419" y="4681074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34" y="0"/>
                    </a:moveTo>
                    <a:cubicBezTo>
                      <a:pt x="0" y="0"/>
                      <a:pt x="0" y="701"/>
                      <a:pt x="434" y="701"/>
                    </a:cubicBezTo>
                    <a:cubicBezTo>
                      <a:pt x="901" y="701"/>
                      <a:pt x="901" y="0"/>
                      <a:pt x="434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8" name="Google Shape;5018;p22"/>
              <p:cNvSpPr/>
              <p:nvPr/>
            </p:nvSpPr>
            <p:spPr>
              <a:xfrm>
                <a:off x="8664608" y="4296446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8" y="0"/>
                    </a:moveTo>
                    <a:cubicBezTo>
                      <a:pt x="1" y="0"/>
                      <a:pt x="1" y="701"/>
                      <a:pt x="468" y="701"/>
                    </a:cubicBezTo>
                    <a:cubicBezTo>
                      <a:pt x="902" y="701"/>
                      <a:pt x="902" y="0"/>
                      <a:pt x="468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9" name="Google Shape;5019;p22"/>
              <p:cNvSpPr/>
              <p:nvPr/>
            </p:nvSpPr>
            <p:spPr>
              <a:xfrm>
                <a:off x="8884450" y="4264454"/>
                <a:ext cx="27022" cy="2103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2" extrusionOk="0">
                    <a:moveTo>
                      <a:pt x="468" y="1"/>
                    </a:moveTo>
                    <a:cubicBezTo>
                      <a:pt x="1" y="1"/>
                      <a:pt x="1" y="701"/>
                      <a:pt x="468" y="701"/>
                    </a:cubicBezTo>
                    <a:cubicBezTo>
                      <a:pt x="901" y="701"/>
                      <a:pt x="901" y="1"/>
                      <a:pt x="468" y="1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0" name="Google Shape;5020;p22"/>
              <p:cNvSpPr/>
              <p:nvPr/>
            </p:nvSpPr>
            <p:spPr>
              <a:xfrm>
                <a:off x="8461781" y="4145561"/>
                <a:ext cx="27022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701" extrusionOk="0">
                    <a:moveTo>
                      <a:pt x="467" y="0"/>
                    </a:moveTo>
                    <a:cubicBezTo>
                      <a:pt x="0" y="0"/>
                      <a:pt x="0" y="701"/>
                      <a:pt x="467" y="701"/>
                    </a:cubicBezTo>
                    <a:cubicBezTo>
                      <a:pt x="901" y="701"/>
                      <a:pt x="901" y="0"/>
                      <a:pt x="467" y="0"/>
                    </a:cubicBezTo>
                    <a:close/>
                  </a:path>
                </a:pathLst>
              </a:custGeom>
              <a:solidFill>
                <a:srgbClr val="D38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21" name="Google Shape;5021;p22"/>
            <p:cNvGrpSpPr/>
            <p:nvPr/>
          </p:nvGrpSpPr>
          <p:grpSpPr>
            <a:xfrm rot="10800000">
              <a:off x="265863" y="-270371"/>
              <a:ext cx="368417" cy="997931"/>
              <a:chOff x="7607455" y="4238363"/>
              <a:chExt cx="438018" cy="1186459"/>
            </a:xfrm>
          </p:grpSpPr>
          <p:sp>
            <p:nvSpPr>
              <p:cNvPr id="5022" name="Google Shape;5022;p22"/>
              <p:cNvSpPr/>
              <p:nvPr/>
            </p:nvSpPr>
            <p:spPr>
              <a:xfrm>
                <a:off x="7911202" y="4620055"/>
                <a:ext cx="134270" cy="198019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6610" extrusionOk="0">
                    <a:moveTo>
                      <a:pt x="3267" y="1"/>
                    </a:moveTo>
                    <a:cubicBezTo>
                      <a:pt x="2782" y="1"/>
                      <a:pt x="2218" y="255"/>
                      <a:pt x="1735" y="739"/>
                    </a:cubicBezTo>
                    <a:cubicBezTo>
                      <a:pt x="734" y="1739"/>
                      <a:pt x="501" y="3374"/>
                      <a:pt x="334" y="4642"/>
                    </a:cubicBezTo>
                    <a:cubicBezTo>
                      <a:pt x="234" y="5242"/>
                      <a:pt x="267" y="6142"/>
                      <a:pt x="34" y="6609"/>
                    </a:cubicBezTo>
                    <a:lnTo>
                      <a:pt x="34" y="6609"/>
                    </a:lnTo>
                    <a:cubicBezTo>
                      <a:pt x="2551" y="6553"/>
                      <a:pt x="4304" y="3997"/>
                      <a:pt x="4404" y="1606"/>
                    </a:cubicBezTo>
                    <a:cubicBezTo>
                      <a:pt x="4482" y="511"/>
                      <a:pt x="3953" y="1"/>
                      <a:pt x="3267" y="1"/>
                    </a:cubicBezTo>
                    <a:close/>
                    <a:moveTo>
                      <a:pt x="34" y="6609"/>
                    </a:moveTo>
                    <a:lnTo>
                      <a:pt x="34" y="6609"/>
                    </a:lnTo>
                    <a:cubicBezTo>
                      <a:pt x="23" y="6609"/>
                      <a:pt x="12" y="6609"/>
                      <a:pt x="1" y="6610"/>
                    </a:cubicBezTo>
                    <a:lnTo>
                      <a:pt x="34" y="6610"/>
                    </a:lnTo>
                    <a:cubicBezTo>
                      <a:pt x="34" y="6609"/>
                      <a:pt x="34" y="6609"/>
                      <a:pt x="34" y="6609"/>
                    </a:cubicBezTo>
                    <a:close/>
                  </a:path>
                </a:pathLst>
              </a:custGeom>
              <a:solidFill>
                <a:srgbClr val="EBC1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3" name="Google Shape;5023;p22"/>
              <p:cNvSpPr/>
              <p:nvPr/>
            </p:nvSpPr>
            <p:spPr>
              <a:xfrm>
                <a:off x="7607455" y="4894537"/>
                <a:ext cx="220847" cy="138703"/>
              </a:xfrm>
              <a:custGeom>
                <a:avLst/>
                <a:gdLst/>
                <a:ahLst/>
                <a:cxnLst/>
                <a:rect l="l" t="t" r="r" b="b"/>
                <a:pathLst>
                  <a:path w="7372" h="4630" extrusionOk="0">
                    <a:moveTo>
                      <a:pt x="2707" y="0"/>
                    </a:moveTo>
                    <a:cubicBezTo>
                      <a:pt x="2193" y="0"/>
                      <a:pt x="1713" y="194"/>
                      <a:pt x="1334" y="682"/>
                    </a:cubicBezTo>
                    <a:cubicBezTo>
                      <a:pt x="0" y="2417"/>
                      <a:pt x="2435" y="3918"/>
                      <a:pt x="3836" y="4218"/>
                    </a:cubicBezTo>
                    <a:cubicBezTo>
                      <a:pt x="4807" y="4424"/>
                      <a:pt x="5882" y="4630"/>
                      <a:pt x="6923" y="4630"/>
                    </a:cubicBezTo>
                    <a:cubicBezTo>
                      <a:pt x="7062" y="4630"/>
                      <a:pt x="7201" y="4626"/>
                      <a:pt x="7339" y="4618"/>
                    </a:cubicBezTo>
                    <a:lnTo>
                      <a:pt x="7372" y="4518"/>
                    </a:lnTo>
                    <a:cubicBezTo>
                      <a:pt x="7038" y="3651"/>
                      <a:pt x="6571" y="2584"/>
                      <a:pt x="6004" y="1883"/>
                    </a:cubicBezTo>
                    <a:cubicBezTo>
                      <a:pt x="5303" y="1065"/>
                      <a:pt x="3913" y="0"/>
                      <a:pt x="2707" y="0"/>
                    </a:cubicBezTo>
                    <a:close/>
                  </a:path>
                </a:pathLst>
              </a:custGeom>
              <a:solidFill>
                <a:srgbClr val="EBC1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4" name="Google Shape;5024;p22"/>
              <p:cNvSpPr/>
              <p:nvPr/>
            </p:nvSpPr>
            <p:spPr>
              <a:xfrm>
                <a:off x="7905211" y="4892829"/>
                <a:ext cx="118362" cy="243015"/>
              </a:xfrm>
              <a:custGeom>
                <a:avLst/>
                <a:gdLst/>
                <a:ahLst/>
                <a:cxnLst/>
                <a:rect l="l" t="t" r="r" b="b"/>
                <a:pathLst>
                  <a:path w="3951" h="8112" extrusionOk="0">
                    <a:moveTo>
                      <a:pt x="2540" y="0"/>
                    </a:moveTo>
                    <a:cubicBezTo>
                      <a:pt x="2197" y="0"/>
                      <a:pt x="1809" y="179"/>
                      <a:pt x="1401" y="606"/>
                    </a:cubicBezTo>
                    <a:cubicBezTo>
                      <a:pt x="301" y="1707"/>
                      <a:pt x="134" y="3475"/>
                      <a:pt x="67" y="4976"/>
                    </a:cubicBezTo>
                    <a:cubicBezTo>
                      <a:pt x="0" y="6043"/>
                      <a:pt x="134" y="7077"/>
                      <a:pt x="134" y="8111"/>
                    </a:cubicBezTo>
                    <a:cubicBezTo>
                      <a:pt x="2469" y="8111"/>
                      <a:pt x="3903" y="4042"/>
                      <a:pt x="3903" y="2174"/>
                    </a:cubicBezTo>
                    <a:cubicBezTo>
                      <a:pt x="3951" y="1062"/>
                      <a:pt x="3377" y="0"/>
                      <a:pt x="2540" y="0"/>
                    </a:cubicBezTo>
                    <a:close/>
                  </a:path>
                </a:pathLst>
              </a:custGeom>
              <a:solidFill>
                <a:srgbClr val="EBC1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5" name="Google Shape;5025;p22"/>
              <p:cNvSpPr/>
              <p:nvPr/>
            </p:nvSpPr>
            <p:spPr>
              <a:xfrm>
                <a:off x="7664130" y="4671009"/>
                <a:ext cx="171177" cy="210032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7011" extrusionOk="0">
                    <a:moveTo>
                      <a:pt x="1775" y="1"/>
                    </a:moveTo>
                    <a:cubicBezTo>
                      <a:pt x="329" y="1"/>
                      <a:pt x="1" y="1969"/>
                      <a:pt x="543" y="3174"/>
                    </a:cubicBezTo>
                    <a:cubicBezTo>
                      <a:pt x="1177" y="4742"/>
                      <a:pt x="2411" y="5442"/>
                      <a:pt x="3879" y="6143"/>
                    </a:cubicBezTo>
                    <a:cubicBezTo>
                      <a:pt x="4379" y="6443"/>
                      <a:pt x="5046" y="6843"/>
                      <a:pt x="5613" y="7010"/>
                    </a:cubicBezTo>
                    <a:lnTo>
                      <a:pt x="5547" y="6910"/>
                    </a:lnTo>
                    <a:cubicBezTo>
                      <a:pt x="5713" y="6076"/>
                      <a:pt x="5246" y="5042"/>
                      <a:pt x="5080" y="4208"/>
                    </a:cubicBezTo>
                    <a:cubicBezTo>
                      <a:pt x="4746" y="2640"/>
                      <a:pt x="4079" y="539"/>
                      <a:pt x="2278" y="72"/>
                    </a:cubicBezTo>
                    <a:cubicBezTo>
                      <a:pt x="2097" y="23"/>
                      <a:pt x="1930" y="1"/>
                      <a:pt x="1775" y="1"/>
                    </a:cubicBezTo>
                    <a:close/>
                  </a:path>
                </a:pathLst>
              </a:custGeom>
              <a:solidFill>
                <a:srgbClr val="EBC1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6" name="Google Shape;5026;p22"/>
              <p:cNvSpPr/>
              <p:nvPr/>
            </p:nvSpPr>
            <p:spPr>
              <a:xfrm>
                <a:off x="7844252" y="4313910"/>
                <a:ext cx="142777" cy="314314"/>
              </a:xfrm>
              <a:custGeom>
                <a:avLst/>
                <a:gdLst/>
                <a:ahLst/>
                <a:cxnLst/>
                <a:rect l="l" t="t" r="r" b="b"/>
                <a:pathLst>
                  <a:path w="4766" h="10492" extrusionOk="0">
                    <a:moveTo>
                      <a:pt x="2352" y="1"/>
                    </a:moveTo>
                    <a:cubicBezTo>
                      <a:pt x="2102" y="1"/>
                      <a:pt x="1830" y="67"/>
                      <a:pt x="1535" y="218"/>
                    </a:cubicBezTo>
                    <a:cubicBezTo>
                      <a:pt x="1" y="1052"/>
                      <a:pt x="534" y="3954"/>
                      <a:pt x="768" y="5255"/>
                    </a:cubicBezTo>
                    <a:cubicBezTo>
                      <a:pt x="930" y="6323"/>
                      <a:pt x="1814" y="9433"/>
                      <a:pt x="921" y="10409"/>
                    </a:cubicBezTo>
                    <a:lnTo>
                      <a:pt x="921" y="10409"/>
                    </a:lnTo>
                    <a:cubicBezTo>
                      <a:pt x="3487" y="8976"/>
                      <a:pt x="4766" y="6065"/>
                      <a:pt x="4504" y="3153"/>
                    </a:cubicBezTo>
                    <a:cubicBezTo>
                      <a:pt x="4391" y="1970"/>
                      <a:pt x="3707" y="1"/>
                      <a:pt x="2352" y="1"/>
                    </a:cubicBezTo>
                    <a:close/>
                    <a:moveTo>
                      <a:pt x="921" y="10409"/>
                    </a:moveTo>
                    <a:cubicBezTo>
                      <a:pt x="871" y="10437"/>
                      <a:pt x="819" y="10465"/>
                      <a:pt x="768" y="10492"/>
                    </a:cubicBezTo>
                    <a:lnTo>
                      <a:pt x="835" y="10492"/>
                    </a:lnTo>
                    <a:cubicBezTo>
                      <a:pt x="865" y="10466"/>
                      <a:pt x="894" y="10438"/>
                      <a:pt x="921" y="10409"/>
                    </a:cubicBezTo>
                    <a:close/>
                  </a:path>
                </a:pathLst>
              </a:custGeom>
              <a:solidFill>
                <a:srgbClr val="EBC1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7" name="Google Shape;5027;p22"/>
              <p:cNvSpPr/>
              <p:nvPr/>
            </p:nvSpPr>
            <p:spPr>
              <a:xfrm>
                <a:off x="7689173" y="4238363"/>
                <a:ext cx="152124" cy="256975"/>
              </a:xfrm>
              <a:custGeom>
                <a:avLst/>
                <a:gdLst/>
                <a:ahLst/>
                <a:cxnLst/>
                <a:rect l="l" t="t" r="r" b="b"/>
                <a:pathLst>
                  <a:path w="5078" h="8578" extrusionOk="0">
                    <a:moveTo>
                      <a:pt x="2093" y="1"/>
                    </a:moveTo>
                    <a:cubicBezTo>
                      <a:pt x="743" y="1"/>
                      <a:pt x="1" y="2105"/>
                      <a:pt x="241" y="3440"/>
                    </a:cubicBezTo>
                    <a:cubicBezTo>
                      <a:pt x="508" y="5075"/>
                      <a:pt x="1909" y="7143"/>
                      <a:pt x="3210" y="8110"/>
                    </a:cubicBezTo>
                    <a:cubicBezTo>
                      <a:pt x="3443" y="8277"/>
                      <a:pt x="3710" y="8410"/>
                      <a:pt x="3943" y="8577"/>
                    </a:cubicBezTo>
                    <a:cubicBezTo>
                      <a:pt x="4611" y="6609"/>
                      <a:pt x="5078" y="1772"/>
                      <a:pt x="3210" y="438"/>
                    </a:cubicBezTo>
                    <a:cubicBezTo>
                      <a:pt x="2804" y="132"/>
                      <a:pt x="2429" y="1"/>
                      <a:pt x="2093" y="1"/>
                    </a:cubicBezTo>
                    <a:close/>
                  </a:path>
                </a:pathLst>
              </a:custGeom>
              <a:solidFill>
                <a:srgbClr val="EBC1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8" name="Google Shape;5028;p22"/>
              <p:cNvSpPr/>
              <p:nvPr/>
            </p:nvSpPr>
            <p:spPr>
              <a:xfrm>
                <a:off x="7764720" y="4348509"/>
                <a:ext cx="112550" cy="1076313"/>
              </a:xfrm>
              <a:custGeom>
                <a:avLst/>
                <a:gdLst/>
                <a:ahLst/>
                <a:cxnLst/>
                <a:rect l="l" t="t" r="r" b="b"/>
                <a:pathLst>
                  <a:path w="3757" h="35928" extrusionOk="0">
                    <a:moveTo>
                      <a:pt x="386" y="1"/>
                    </a:moveTo>
                    <a:cubicBezTo>
                      <a:pt x="209" y="1"/>
                      <a:pt x="0" y="157"/>
                      <a:pt x="20" y="397"/>
                    </a:cubicBezTo>
                    <a:cubicBezTo>
                      <a:pt x="321" y="2599"/>
                      <a:pt x="1021" y="4767"/>
                      <a:pt x="1588" y="6935"/>
                    </a:cubicBezTo>
                    <a:cubicBezTo>
                      <a:pt x="2189" y="9203"/>
                      <a:pt x="2556" y="11438"/>
                      <a:pt x="2756" y="13773"/>
                    </a:cubicBezTo>
                    <a:cubicBezTo>
                      <a:pt x="3189" y="18377"/>
                      <a:pt x="3189" y="23013"/>
                      <a:pt x="2956" y="27616"/>
                    </a:cubicBezTo>
                    <a:cubicBezTo>
                      <a:pt x="2789" y="30285"/>
                      <a:pt x="2722" y="32920"/>
                      <a:pt x="2122" y="35555"/>
                    </a:cubicBezTo>
                    <a:cubicBezTo>
                      <a:pt x="2061" y="35779"/>
                      <a:pt x="2259" y="35928"/>
                      <a:pt x="2447" y="35928"/>
                    </a:cubicBezTo>
                    <a:cubicBezTo>
                      <a:pt x="2567" y="35928"/>
                      <a:pt x="2683" y="35866"/>
                      <a:pt x="2722" y="35722"/>
                    </a:cubicBezTo>
                    <a:cubicBezTo>
                      <a:pt x="3256" y="33454"/>
                      <a:pt x="3390" y="31119"/>
                      <a:pt x="3523" y="28817"/>
                    </a:cubicBezTo>
                    <a:cubicBezTo>
                      <a:pt x="3623" y="26449"/>
                      <a:pt x="3756" y="24081"/>
                      <a:pt x="3756" y="21712"/>
                    </a:cubicBezTo>
                    <a:cubicBezTo>
                      <a:pt x="3756" y="19344"/>
                      <a:pt x="3656" y="17009"/>
                      <a:pt x="3456" y="14641"/>
                    </a:cubicBezTo>
                    <a:cubicBezTo>
                      <a:pt x="3289" y="12339"/>
                      <a:pt x="3023" y="10071"/>
                      <a:pt x="2456" y="7802"/>
                    </a:cubicBezTo>
                    <a:cubicBezTo>
                      <a:pt x="1822" y="5267"/>
                      <a:pt x="988" y="2799"/>
                      <a:pt x="621" y="230"/>
                    </a:cubicBezTo>
                    <a:cubicBezTo>
                      <a:pt x="608" y="70"/>
                      <a:pt x="503" y="1"/>
                      <a:pt x="386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9" name="Google Shape;5029;p22"/>
              <p:cNvSpPr/>
              <p:nvPr/>
            </p:nvSpPr>
            <p:spPr>
              <a:xfrm>
                <a:off x="7852399" y="4935066"/>
                <a:ext cx="148979" cy="280073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9349" extrusionOk="0">
                    <a:moveTo>
                      <a:pt x="4591" y="0"/>
                    </a:moveTo>
                    <a:cubicBezTo>
                      <a:pt x="4471" y="0"/>
                      <a:pt x="4359" y="70"/>
                      <a:pt x="4332" y="230"/>
                    </a:cubicBezTo>
                    <a:cubicBezTo>
                      <a:pt x="3698" y="3399"/>
                      <a:pt x="1964" y="6234"/>
                      <a:pt x="162" y="8903"/>
                    </a:cubicBezTo>
                    <a:cubicBezTo>
                      <a:pt x="1" y="9134"/>
                      <a:pt x="206" y="9348"/>
                      <a:pt x="426" y="9348"/>
                    </a:cubicBezTo>
                    <a:cubicBezTo>
                      <a:pt x="524" y="9348"/>
                      <a:pt x="624" y="9306"/>
                      <a:pt x="696" y="9203"/>
                    </a:cubicBezTo>
                    <a:cubicBezTo>
                      <a:pt x="2531" y="6534"/>
                      <a:pt x="4299" y="3632"/>
                      <a:pt x="4932" y="397"/>
                    </a:cubicBezTo>
                    <a:cubicBezTo>
                      <a:pt x="4972" y="156"/>
                      <a:pt x="4772" y="0"/>
                      <a:pt x="4591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0" name="Google Shape;5030;p22"/>
              <p:cNvSpPr/>
              <p:nvPr/>
            </p:nvSpPr>
            <p:spPr>
              <a:xfrm>
                <a:off x="7738300" y="4739937"/>
                <a:ext cx="140081" cy="186096"/>
              </a:xfrm>
              <a:custGeom>
                <a:avLst/>
                <a:gdLst/>
                <a:ahLst/>
                <a:cxnLst/>
                <a:rect l="l" t="t" r="r" b="b"/>
                <a:pathLst>
                  <a:path w="4676" h="6212" extrusionOk="0">
                    <a:moveTo>
                      <a:pt x="393" y="0"/>
                    </a:moveTo>
                    <a:cubicBezTo>
                      <a:pt x="195" y="0"/>
                      <a:pt x="0" y="149"/>
                      <a:pt x="102" y="373"/>
                    </a:cubicBezTo>
                    <a:cubicBezTo>
                      <a:pt x="902" y="2541"/>
                      <a:pt x="2470" y="4442"/>
                      <a:pt x="4005" y="6110"/>
                    </a:cubicBezTo>
                    <a:cubicBezTo>
                      <a:pt x="4076" y="6182"/>
                      <a:pt x="4155" y="6211"/>
                      <a:pt x="4231" y="6211"/>
                    </a:cubicBezTo>
                    <a:cubicBezTo>
                      <a:pt x="4472" y="6211"/>
                      <a:pt x="4675" y="5905"/>
                      <a:pt x="4472" y="5676"/>
                    </a:cubicBezTo>
                    <a:cubicBezTo>
                      <a:pt x="3704" y="4843"/>
                      <a:pt x="2971" y="3975"/>
                      <a:pt x="2337" y="3075"/>
                    </a:cubicBezTo>
                    <a:cubicBezTo>
                      <a:pt x="1703" y="2174"/>
                      <a:pt x="1103" y="1240"/>
                      <a:pt x="702" y="206"/>
                    </a:cubicBezTo>
                    <a:cubicBezTo>
                      <a:pt x="650" y="62"/>
                      <a:pt x="521" y="0"/>
                      <a:pt x="393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1" name="Google Shape;5031;p22"/>
              <p:cNvSpPr/>
              <p:nvPr/>
            </p:nvSpPr>
            <p:spPr>
              <a:xfrm>
                <a:off x="7832240" y="4369508"/>
                <a:ext cx="111981" cy="285195"/>
              </a:xfrm>
              <a:custGeom>
                <a:avLst/>
                <a:gdLst/>
                <a:ahLst/>
                <a:cxnLst/>
                <a:rect l="l" t="t" r="r" b="b"/>
                <a:pathLst>
                  <a:path w="3738" h="9520" extrusionOk="0">
                    <a:moveTo>
                      <a:pt x="2944" y="0"/>
                    </a:moveTo>
                    <a:cubicBezTo>
                      <a:pt x="2763" y="0"/>
                      <a:pt x="2563" y="156"/>
                      <a:pt x="2603" y="396"/>
                    </a:cubicBezTo>
                    <a:cubicBezTo>
                      <a:pt x="3104" y="3265"/>
                      <a:pt x="2603" y="7001"/>
                      <a:pt x="235" y="9003"/>
                    </a:cubicBezTo>
                    <a:cubicBezTo>
                      <a:pt x="1" y="9211"/>
                      <a:pt x="213" y="9520"/>
                      <a:pt x="460" y="9520"/>
                    </a:cubicBezTo>
                    <a:cubicBezTo>
                      <a:pt x="530" y="9520"/>
                      <a:pt x="602" y="9495"/>
                      <a:pt x="669" y="9436"/>
                    </a:cubicBezTo>
                    <a:cubicBezTo>
                      <a:pt x="3237" y="7301"/>
                      <a:pt x="3737" y="3332"/>
                      <a:pt x="3204" y="230"/>
                    </a:cubicBezTo>
                    <a:cubicBezTo>
                      <a:pt x="3177" y="70"/>
                      <a:pt x="3065" y="0"/>
                      <a:pt x="294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2" name="Google Shape;5032;p22"/>
              <p:cNvSpPr/>
              <p:nvPr/>
            </p:nvSpPr>
            <p:spPr>
              <a:xfrm>
                <a:off x="7858570" y="4654144"/>
                <a:ext cx="160093" cy="196761"/>
              </a:xfrm>
              <a:custGeom>
                <a:avLst/>
                <a:gdLst/>
                <a:ahLst/>
                <a:cxnLst/>
                <a:rect l="l" t="t" r="r" b="b"/>
                <a:pathLst>
                  <a:path w="5344" h="6568" extrusionOk="0">
                    <a:moveTo>
                      <a:pt x="5035" y="1"/>
                    </a:moveTo>
                    <a:cubicBezTo>
                      <a:pt x="4877" y="1"/>
                      <a:pt x="4710" y="101"/>
                      <a:pt x="4693" y="301"/>
                    </a:cubicBezTo>
                    <a:cubicBezTo>
                      <a:pt x="4460" y="2770"/>
                      <a:pt x="2558" y="5005"/>
                      <a:pt x="323" y="5939"/>
                    </a:cubicBezTo>
                    <a:cubicBezTo>
                      <a:pt x="0" y="6085"/>
                      <a:pt x="91" y="6568"/>
                      <a:pt x="367" y="6568"/>
                    </a:cubicBezTo>
                    <a:cubicBezTo>
                      <a:pt x="405" y="6568"/>
                      <a:pt x="446" y="6559"/>
                      <a:pt x="490" y="6539"/>
                    </a:cubicBezTo>
                    <a:cubicBezTo>
                      <a:pt x="3025" y="5505"/>
                      <a:pt x="5060" y="3070"/>
                      <a:pt x="5327" y="301"/>
                    </a:cubicBezTo>
                    <a:cubicBezTo>
                      <a:pt x="5344" y="101"/>
                      <a:pt x="5193" y="1"/>
                      <a:pt x="5035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3" name="Google Shape;5033;p22"/>
              <p:cNvSpPr/>
              <p:nvPr/>
            </p:nvSpPr>
            <p:spPr>
              <a:xfrm>
                <a:off x="7692198" y="4929614"/>
                <a:ext cx="181752" cy="123245"/>
              </a:xfrm>
              <a:custGeom>
                <a:avLst/>
                <a:gdLst/>
                <a:ahLst/>
                <a:cxnLst/>
                <a:rect l="l" t="t" r="r" b="b"/>
                <a:pathLst>
                  <a:path w="6067" h="4114" extrusionOk="0">
                    <a:moveTo>
                      <a:pt x="428" y="1"/>
                    </a:moveTo>
                    <a:cubicBezTo>
                      <a:pt x="216" y="1"/>
                      <a:pt x="1" y="223"/>
                      <a:pt x="140" y="479"/>
                    </a:cubicBezTo>
                    <a:cubicBezTo>
                      <a:pt x="707" y="1379"/>
                      <a:pt x="1541" y="2113"/>
                      <a:pt x="2408" y="2747"/>
                    </a:cubicBezTo>
                    <a:cubicBezTo>
                      <a:pt x="3309" y="3414"/>
                      <a:pt x="4476" y="3581"/>
                      <a:pt x="5444" y="4081"/>
                    </a:cubicBezTo>
                    <a:cubicBezTo>
                      <a:pt x="5492" y="4103"/>
                      <a:pt x="5540" y="4113"/>
                      <a:pt x="5585" y="4113"/>
                    </a:cubicBezTo>
                    <a:cubicBezTo>
                      <a:pt x="5879" y="4113"/>
                      <a:pt x="6067" y="3692"/>
                      <a:pt x="5777" y="3547"/>
                    </a:cubicBezTo>
                    <a:cubicBezTo>
                      <a:pt x="4843" y="3047"/>
                      <a:pt x="3742" y="2880"/>
                      <a:pt x="2875" y="2313"/>
                    </a:cubicBezTo>
                    <a:cubicBezTo>
                      <a:pt x="2041" y="1746"/>
                      <a:pt x="1207" y="1012"/>
                      <a:pt x="674" y="145"/>
                    </a:cubicBezTo>
                    <a:cubicBezTo>
                      <a:pt x="613" y="43"/>
                      <a:pt x="521" y="1"/>
                      <a:pt x="428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4" name="Google Shape;5034;p22"/>
              <p:cNvSpPr/>
              <p:nvPr/>
            </p:nvSpPr>
            <p:spPr>
              <a:xfrm>
                <a:off x="7935196" y="4960918"/>
                <a:ext cx="21000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35" extrusionOk="0">
                    <a:moveTo>
                      <a:pt x="334" y="1"/>
                    </a:moveTo>
                    <a:cubicBezTo>
                      <a:pt x="0" y="1"/>
                      <a:pt x="0" y="534"/>
                      <a:pt x="334" y="534"/>
                    </a:cubicBezTo>
                    <a:cubicBezTo>
                      <a:pt x="701" y="534"/>
                      <a:pt x="701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5" name="Google Shape;5035;p22"/>
              <p:cNvSpPr/>
              <p:nvPr/>
            </p:nvSpPr>
            <p:spPr>
              <a:xfrm>
                <a:off x="7928186" y="4990903"/>
                <a:ext cx="21030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01" extrusionOk="0">
                    <a:moveTo>
                      <a:pt x="334" y="0"/>
                    </a:moveTo>
                    <a:cubicBezTo>
                      <a:pt x="1" y="0"/>
                      <a:pt x="1" y="501"/>
                      <a:pt x="334" y="501"/>
                    </a:cubicBezTo>
                    <a:cubicBezTo>
                      <a:pt x="701" y="501"/>
                      <a:pt x="701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6" name="Google Shape;5036;p22"/>
              <p:cNvSpPr/>
              <p:nvPr/>
            </p:nvSpPr>
            <p:spPr>
              <a:xfrm>
                <a:off x="7956165" y="4688144"/>
                <a:ext cx="21030" cy="15997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34" extrusionOk="0">
                    <a:moveTo>
                      <a:pt x="334" y="0"/>
                    </a:moveTo>
                    <a:cubicBezTo>
                      <a:pt x="1" y="0"/>
                      <a:pt x="1" y="534"/>
                      <a:pt x="334" y="534"/>
                    </a:cubicBezTo>
                    <a:cubicBezTo>
                      <a:pt x="701" y="534"/>
                      <a:pt x="701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7" name="Google Shape;5037;p22"/>
              <p:cNvSpPr/>
              <p:nvPr/>
            </p:nvSpPr>
            <p:spPr>
              <a:xfrm>
                <a:off x="7949185" y="4714115"/>
                <a:ext cx="21000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35" extrusionOk="0">
                    <a:moveTo>
                      <a:pt x="334" y="0"/>
                    </a:moveTo>
                    <a:cubicBezTo>
                      <a:pt x="0" y="0"/>
                      <a:pt x="0" y="534"/>
                      <a:pt x="334" y="534"/>
                    </a:cubicBezTo>
                    <a:cubicBezTo>
                      <a:pt x="701" y="534"/>
                      <a:pt x="701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8" name="Google Shape;5038;p22"/>
              <p:cNvSpPr/>
              <p:nvPr/>
            </p:nvSpPr>
            <p:spPr>
              <a:xfrm>
                <a:off x="7719368" y="4704110"/>
                <a:ext cx="20012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5" extrusionOk="0">
                    <a:moveTo>
                      <a:pt x="334" y="1"/>
                    </a:moveTo>
                    <a:cubicBezTo>
                      <a:pt x="0" y="1"/>
                      <a:pt x="0" y="535"/>
                      <a:pt x="334" y="535"/>
                    </a:cubicBezTo>
                    <a:cubicBezTo>
                      <a:pt x="667" y="535"/>
                      <a:pt x="667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9" name="Google Shape;5039;p22"/>
              <p:cNvSpPr/>
              <p:nvPr/>
            </p:nvSpPr>
            <p:spPr>
              <a:xfrm>
                <a:off x="7706367" y="4734095"/>
                <a:ext cx="21000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01" extrusionOk="0">
                    <a:moveTo>
                      <a:pt x="367" y="1"/>
                    </a:moveTo>
                    <a:cubicBezTo>
                      <a:pt x="0" y="1"/>
                      <a:pt x="0" y="501"/>
                      <a:pt x="367" y="501"/>
                    </a:cubicBezTo>
                    <a:cubicBezTo>
                      <a:pt x="701" y="501"/>
                      <a:pt x="701" y="1"/>
                      <a:pt x="367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0" name="Google Shape;5040;p22"/>
              <p:cNvSpPr/>
              <p:nvPr/>
            </p:nvSpPr>
            <p:spPr>
              <a:xfrm>
                <a:off x="7689383" y="4707105"/>
                <a:ext cx="20012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5" extrusionOk="0">
                    <a:moveTo>
                      <a:pt x="334" y="1"/>
                    </a:moveTo>
                    <a:cubicBezTo>
                      <a:pt x="0" y="1"/>
                      <a:pt x="0" y="535"/>
                      <a:pt x="334" y="535"/>
                    </a:cubicBezTo>
                    <a:cubicBezTo>
                      <a:pt x="667" y="535"/>
                      <a:pt x="667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1" name="Google Shape;5041;p22"/>
              <p:cNvSpPr/>
              <p:nvPr/>
            </p:nvSpPr>
            <p:spPr>
              <a:xfrm>
                <a:off x="7907218" y="4335418"/>
                <a:ext cx="21000" cy="15997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34" extrusionOk="0">
                    <a:moveTo>
                      <a:pt x="367" y="0"/>
                    </a:moveTo>
                    <a:cubicBezTo>
                      <a:pt x="0" y="0"/>
                      <a:pt x="0" y="534"/>
                      <a:pt x="367" y="534"/>
                    </a:cubicBezTo>
                    <a:cubicBezTo>
                      <a:pt x="701" y="534"/>
                      <a:pt x="701" y="0"/>
                      <a:pt x="367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2" name="Google Shape;5042;p22"/>
              <p:cNvSpPr/>
              <p:nvPr/>
            </p:nvSpPr>
            <p:spPr>
              <a:xfrm>
                <a:off x="7883223" y="4349408"/>
                <a:ext cx="20012" cy="1599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4" extrusionOk="0">
                    <a:moveTo>
                      <a:pt x="334" y="0"/>
                    </a:moveTo>
                    <a:cubicBezTo>
                      <a:pt x="1" y="0"/>
                      <a:pt x="1" y="534"/>
                      <a:pt x="334" y="534"/>
                    </a:cubicBezTo>
                    <a:cubicBezTo>
                      <a:pt x="668" y="534"/>
                      <a:pt x="668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3" name="Google Shape;5043;p22"/>
              <p:cNvSpPr/>
              <p:nvPr/>
            </p:nvSpPr>
            <p:spPr>
              <a:xfrm>
                <a:off x="7755314" y="4299442"/>
                <a:ext cx="21030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01" extrusionOk="0">
                    <a:moveTo>
                      <a:pt x="368" y="0"/>
                    </a:moveTo>
                    <a:cubicBezTo>
                      <a:pt x="1" y="0"/>
                      <a:pt x="1" y="501"/>
                      <a:pt x="368" y="501"/>
                    </a:cubicBezTo>
                    <a:cubicBezTo>
                      <a:pt x="701" y="501"/>
                      <a:pt x="701" y="0"/>
                      <a:pt x="368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4" name="Google Shape;5044;p22"/>
              <p:cNvSpPr/>
              <p:nvPr/>
            </p:nvSpPr>
            <p:spPr>
              <a:xfrm>
                <a:off x="7738330" y="4328409"/>
                <a:ext cx="20012" cy="1602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35" extrusionOk="0">
                    <a:moveTo>
                      <a:pt x="334" y="1"/>
                    </a:moveTo>
                    <a:cubicBezTo>
                      <a:pt x="1" y="1"/>
                      <a:pt x="1" y="534"/>
                      <a:pt x="334" y="534"/>
                    </a:cubicBezTo>
                    <a:cubicBezTo>
                      <a:pt x="668" y="534"/>
                      <a:pt x="668" y="1"/>
                      <a:pt x="334" y="1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5" name="Google Shape;5045;p22"/>
              <p:cNvSpPr/>
              <p:nvPr/>
            </p:nvSpPr>
            <p:spPr>
              <a:xfrm>
                <a:off x="7722363" y="4299442"/>
                <a:ext cx="20012" cy="15009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01" extrusionOk="0">
                    <a:moveTo>
                      <a:pt x="334" y="0"/>
                    </a:moveTo>
                    <a:cubicBezTo>
                      <a:pt x="0" y="0"/>
                      <a:pt x="0" y="501"/>
                      <a:pt x="334" y="501"/>
                    </a:cubicBezTo>
                    <a:cubicBezTo>
                      <a:pt x="667" y="501"/>
                      <a:pt x="667" y="0"/>
                      <a:pt x="334" y="0"/>
                    </a:cubicBezTo>
                    <a:close/>
                  </a:path>
                </a:pathLst>
              </a:custGeom>
              <a:solidFill>
                <a:srgbClr val="7432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46" name="Google Shape;5046;p22"/>
            <p:cNvGrpSpPr/>
            <p:nvPr/>
          </p:nvGrpSpPr>
          <p:grpSpPr>
            <a:xfrm rot="4992369" flipH="1">
              <a:off x="1522987" y="-258355"/>
              <a:ext cx="364309" cy="944495"/>
              <a:chOff x="7916001" y="4222802"/>
              <a:chExt cx="364301" cy="944474"/>
            </a:xfrm>
          </p:grpSpPr>
          <p:sp>
            <p:nvSpPr>
              <p:cNvPr id="5047" name="Google Shape;5047;p22"/>
              <p:cNvSpPr/>
              <p:nvPr/>
            </p:nvSpPr>
            <p:spPr>
              <a:xfrm>
                <a:off x="7954650" y="4270825"/>
                <a:ext cx="325652" cy="896451"/>
              </a:xfrm>
              <a:custGeom>
                <a:avLst/>
                <a:gdLst/>
                <a:ahLst/>
                <a:cxnLst/>
                <a:rect l="l" t="t" r="r" b="b"/>
                <a:pathLst>
                  <a:path w="12924" h="35577" extrusionOk="0">
                    <a:moveTo>
                      <a:pt x="489" y="0"/>
                    </a:moveTo>
                    <a:cubicBezTo>
                      <a:pt x="233" y="0"/>
                      <a:pt x="1" y="309"/>
                      <a:pt x="235" y="517"/>
                    </a:cubicBezTo>
                    <a:cubicBezTo>
                      <a:pt x="3537" y="3386"/>
                      <a:pt x="6506" y="6622"/>
                      <a:pt x="7940" y="10858"/>
                    </a:cubicBezTo>
                    <a:cubicBezTo>
                      <a:pt x="8741" y="13193"/>
                      <a:pt x="9007" y="15628"/>
                      <a:pt x="9241" y="18097"/>
                    </a:cubicBezTo>
                    <a:cubicBezTo>
                      <a:pt x="9474" y="20832"/>
                      <a:pt x="9575" y="23567"/>
                      <a:pt x="9908" y="26303"/>
                    </a:cubicBezTo>
                    <a:cubicBezTo>
                      <a:pt x="10275" y="29472"/>
                      <a:pt x="10976" y="32507"/>
                      <a:pt x="12243" y="35409"/>
                    </a:cubicBezTo>
                    <a:cubicBezTo>
                      <a:pt x="12297" y="35527"/>
                      <a:pt x="12392" y="35576"/>
                      <a:pt x="12490" y="35576"/>
                    </a:cubicBezTo>
                    <a:cubicBezTo>
                      <a:pt x="12699" y="35576"/>
                      <a:pt x="12923" y="35358"/>
                      <a:pt x="12810" y="35109"/>
                    </a:cubicBezTo>
                    <a:cubicBezTo>
                      <a:pt x="10442" y="29705"/>
                      <a:pt x="10342" y="23868"/>
                      <a:pt x="9841" y="18097"/>
                    </a:cubicBezTo>
                    <a:cubicBezTo>
                      <a:pt x="9641" y="15662"/>
                      <a:pt x="9374" y="13260"/>
                      <a:pt x="8641" y="10958"/>
                    </a:cubicBezTo>
                    <a:cubicBezTo>
                      <a:pt x="8007" y="8990"/>
                      <a:pt x="7073" y="7189"/>
                      <a:pt x="5872" y="5521"/>
                    </a:cubicBezTo>
                    <a:cubicBezTo>
                      <a:pt x="4404" y="3486"/>
                      <a:pt x="2570" y="1718"/>
                      <a:pt x="702" y="84"/>
                    </a:cubicBezTo>
                    <a:cubicBezTo>
                      <a:pt x="635" y="25"/>
                      <a:pt x="561" y="0"/>
                      <a:pt x="489" y="0"/>
                    </a:cubicBezTo>
                    <a:close/>
                  </a:path>
                </a:pathLst>
              </a:custGeom>
              <a:solidFill>
                <a:srgbClr val="1F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8" name="Google Shape;5048;p22"/>
              <p:cNvSpPr/>
              <p:nvPr/>
            </p:nvSpPr>
            <p:spPr>
              <a:xfrm>
                <a:off x="8159489" y="4463672"/>
                <a:ext cx="54905" cy="89149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3538" extrusionOk="0">
                    <a:moveTo>
                      <a:pt x="1288" y="0"/>
                    </a:moveTo>
                    <a:cubicBezTo>
                      <a:pt x="15" y="0"/>
                      <a:pt x="176" y="2216"/>
                      <a:pt x="77" y="3037"/>
                    </a:cubicBezTo>
                    <a:cubicBezTo>
                      <a:pt x="44" y="3104"/>
                      <a:pt x="77" y="3137"/>
                      <a:pt x="77" y="3171"/>
                    </a:cubicBezTo>
                    <a:cubicBezTo>
                      <a:pt x="0" y="3324"/>
                      <a:pt x="159" y="3537"/>
                      <a:pt x="343" y="3537"/>
                    </a:cubicBezTo>
                    <a:cubicBezTo>
                      <a:pt x="398" y="3537"/>
                      <a:pt x="456" y="3518"/>
                      <a:pt x="511" y="3471"/>
                    </a:cubicBezTo>
                    <a:cubicBezTo>
                      <a:pt x="1244" y="2837"/>
                      <a:pt x="1845" y="2370"/>
                      <a:pt x="2078" y="1403"/>
                    </a:cubicBezTo>
                    <a:cubicBezTo>
                      <a:pt x="2178" y="836"/>
                      <a:pt x="2078" y="2"/>
                      <a:pt x="1344" y="2"/>
                    </a:cubicBezTo>
                    <a:cubicBezTo>
                      <a:pt x="1325" y="1"/>
                      <a:pt x="1306" y="0"/>
                      <a:pt x="1288" y="0"/>
                    </a:cubicBezTo>
                    <a:close/>
                  </a:path>
                </a:pathLst>
              </a:custGeom>
              <a:solidFill>
                <a:srgbClr val="1F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9" name="Google Shape;5049;p22"/>
              <p:cNvSpPr/>
              <p:nvPr/>
            </p:nvSpPr>
            <p:spPr>
              <a:xfrm>
                <a:off x="8053845" y="4468005"/>
                <a:ext cx="86579" cy="46918"/>
              </a:xfrm>
              <a:custGeom>
                <a:avLst/>
                <a:gdLst/>
                <a:ahLst/>
                <a:cxnLst/>
                <a:rect l="l" t="t" r="r" b="b"/>
                <a:pathLst>
                  <a:path w="3436" h="1862" extrusionOk="0">
                    <a:moveTo>
                      <a:pt x="1421" y="1"/>
                    </a:moveTo>
                    <a:cubicBezTo>
                      <a:pt x="946" y="1"/>
                      <a:pt x="519" y="153"/>
                      <a:pt x="300" y="564"/>
                    </a:cubicBezTo>
                    <a:cubicBezTo>
                      <a:pt x="0" y="1097"/>
                      <a:pt x="601" y="1598"/>
                      <a:pt x="1034" y="1765"/>
                    </a:cubicBezTo>
                    <a:cubicBezTo>
                      <a:pt x="1230" y="1833"/>
                      <a:pt x="1427" y="1862"/>
                      <a:pt x="1624" y="1862"/>
                    </a:cubicBezTo>
                    <a:cubicBezTo>
                      <a:pt x="2201" y="1862"/>
                      <a:pt x="2772" y="1613"/>
                      <a:pt x="3269" y="1364"/>
                    </a:cubicBezTo>
                    <a:cubicBezTo>
                      <a:pt x="3436" y="1264"/>
                      <a:pt x="3436" y="1131"/>
                      <a:pt x="3369" y="997"/>
                    </a:cubicBezTo>
                    <a:cubicBezTo>
                      <a:pt x="3436" y="897"/>
                      <a:pt x="3436" y="731"/>
                      <a:pt x="3303" y="630"/>
                    </a:cubicBezTo>
                    <a:cubicBezTo>
                      <a:pt x="2889" y="316"/>
                      <a:pt x="2105" y="1"/>
                      <a:pt x="1421" y="1"/>
                    </a:cubicBezTo>
                    <a:close/>
                  </a:path>
                </a:pathLst>
              </a:custGeom>
              <a:solidFill>
                <a:srgbClr val="1F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0" name="Google Shape;5050;p22"/>
              <p:cNvSpPr/>
              <p:nvPr/>
            </p:nvSpPr>
            <p:spPr>
              <a:xfrm>
                <a:off x="8092495" y="4353366"/>
                <a:ext cx="52134" cy="86805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3445" extrusionOk="0">
                    <a:moveTo>
                      <a:pt x="1049" y="0"/>
                    </a:moveTo>
                    <a:cubicBezTo>
                      <a:pt x="500" y="0"/>
                      <a:pt x="261" y="641"/>
                      <a:pt x="167" y="1078"/>
                    </a:cubicBezTo>
                    <a:cubicBezTo>
                      <a:pt x="1" y="1878"/>
                      <a:pt x="134" y="2479"/>
                      <a:pt x="468" y="3179"/>
                    </a:cubicBezTo>
                    <a:cubicBezTo>
                      <a:pt x="534" y="3279"/>
                      <a:pt x="601" y="3312"/>
                      <a:pt x="701" y="3312"/>
                    </a:cubicBezTo>
                    <a:cubicBezTo>
                      <a:pt x="740" y="3390"/>
                      <a:pt x="812" y="3445"/>
                      <a:pt x="892" y="3445"/>
                    </a:cubicBezTo>
                    <a:cubicBezTo>
                      <a:pt x="950" y="3445"/>
                      <a:pt x="1012" y="3416"/>
                      <a:pt x="1068" y="3346"/>
                    </a:cubicBezTo>
                    <a:cubicBezTo>
                      <a:pt x="1535" y="2779"/>
                      <a:pt x="2069" y="2045"/>
                      <a:pt x="2002" y="1278"/>
                    </a:cubicBezTo>
                    <a:cubicBezTo>
                      <a:pt x="1969" y="777"/>
                      <a:pt x="1735" y="110"/>
                      <a:pt x="1168" y="10"/>
                    </a:cubicBezTo>
                    <a:cubicBezTo>
                      <a:pt x="1127" y="4"/>
                      <a:pt x="1087" y="0"/>
                      <a:pt x="1049" y="0"/>
                    </a:cubicBezTo>
                    <a:close/>
                  </a:path>
                </a:pathLst>
              </a:custGeom>
              <a:solidFill>
                <a:srgbClr val="1F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1" name="Google Shape;5051;p22"/>
              <p:cNvSpPr/>
              <p:nvPr/>
            </p:nvSpPr>
            <p:spPr>
              <a:xfrm>
                <a:off x="7991637" y="4373446"/>
                <a:ext cx="80733" cy="48404"/>
              </a:xfrm>
              <a:custGeom>
                <a:avLst/>
                <a:gdLst/>
                <a:ahLst/>
                <a:cxnLst/>
                <a:rect l="l" t="t" r="r" b="b"/>
                <a:pathLst>
                  <a:path w="3204" h="1921" extrusionOk="0">
                    <a:moveTo>
                      <a:pt x="2084" y="0"/>
                    </a:moveTo>
                    <a:cubicBezTo>
                      <a:pt x="1874" y="0"/>
                      <a:pt x="1664" y="21"/>
                      <a:pt x="1468" y="47"/>
                    </a:cubicBezTo>
                    <a:cubicBezTo>
                      <a:pt x="935" y="114"/>
                      <a:pt x="368" y="314"/>
                      <a:pt x="201" y="881"/>
                    </a:cubicBezTo>
                    <a:cubicBezTo>
                      <a:pt x="1" y="1481"/>
                      <a:pt x="735" y="1848"/>
                      <a:pt x="1235" y="1915"/>
                    </a:cubicBezTo>
                    <a:cubicBezTo>
                      <a:pt x="1273" y="1919"/>
                      <a:pt x="1311" y="1920"/>
                      <a:pt x="1349" y="1920"/>
                    </a:cubicBezTo>
                    <a:cubicBezTo>
                      <a:pt x="2011" y="1920"/>
                      <a:pt x="2661" y="1389"/>
                      <a:pt x="3103" y="948"/>
                    </a:cubicBezTo>
                    <a:cubicBezTo>
                      <a:pt x="3203" y="814"/>
                      <a:pt x="3170" y="681"/>
                      <a:pt x="3103" y="581"/>
                    </a:cubicBezTo>
                    <a:cubicBezTo>
                      <a:pt x="3170" y="481"/>
                      <a:pt x="3170" y="314"/>
                      <a:pt x="3003" y="214"/>
                    </a:cubicBezTo>
                    <a:cubicBezTo>
                      <a:pt x="2739" y="51"/>
                      <a:pt x="2412" y="0"/>
                      <a:pt x="2084" y="0"/>
                    </a:cubicBezTo>
                    <a:close/>
                  </a:path>
                </a:pathLst>
              </a:custGeom>
              <a:solidFill>
                <a:srgbClr val="1F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2" name="Google Shape;5052;p22"/>
              <p:cNvSpPr/>
              <p:nvPr/>
            </p:nvSpPr>
            <p:spPr>
              <a:xfrm>
                <a:off x="8010231" y="4260999"/>
                <a:ext cx="36914" cy="7413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2942" extrusionOk="0">
                    <a:moveTo>
                      <a:pt x="669" y="1"/>
                    </a:moveTo>
                    <a:cubicBezTo>
                      <a:pt x="206" y="1"/>
                      <a:pt x="0" y="724"/>
                      <a:pt x="30" y="1108"/>
                    </a:cubicBezTo>
                    <a:cubicBezTo>
                      <a:pt x="63" y="1608"/>
                      <a:pt x="330" y="1975"/>
                      <a:pt x="497" y="2442"/>
                    </a:cubicBezTo>
                    <a:cubicBezTo>
                      <a:pt x="497" y="2475"/>
                      <a:pt x="497" y="2509"/>
                      <a:pt x="530" y="2575"/>
                    </a:cubicBezTo>
                    <a:cubicBezTo>
                      <a:pt x="428" y="2729"/>
                      <a:pt x="601" y="2942"/>
                      <a:pt x="792" y="2942"/>
                    </a:cubicBezTo>
                    <a:cubicBezTo>
                      <a:pt x="850" y="2942"/>
                      <a:pt x="910" y="2922"/>
                      <a:pt x="964" y="2876"/>
                    </a:cubicBezTo>
                    <a:cubicBezTo>
                      <a:pt x="1398" y="2509"/>
                      <a:pt x="1431" y="1841"/>
                      <a:pt x="1464" y="1308"/>
                    </a:cubicBezTo>
                    <a:cubicBezTo>
                      <a:pt x="1464" y="874"/>
                      <a:pt x="1331" y="207"/>
                      <a:pt x="864" y="40"/>
                    </a:cubicBezTo>
                    <a:cubicBezTo>
                      <a:pt x="795" y="13"/>
                      <a:pt x="730" y="1"/>
                      <a:pt x="669" y="1"/>
                    </a:cubicBezTo>
                    <a:close/>
                  </a:path>
                </a:pathLst>
              </a:custGeom>
              <a:solidFill>
                <a:srgbClr val="1F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3" name="Google Shape;5053;p22"/>
              <p:cNvSpPr/>
              <p:nvPr/>
            </p:nvSpPr>
            <p:spPr>
              <a:xfrm>
                <a:off x="7937845" y="4303554"/>
                <a:ext cx="68966" cy="47119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1870" extrusionOk="0">
                    <a:moveTo>
                      <a:pt x="1780" y="1"/>
                    </a:moveTo>
                    <a:cubicBezTo>
                      <a:pt x="960" y="1"/>
                      <a:pt x="26" y="432"/>
                      <a:pt x="1" y="1253"/>
                    </a:cubicBezTo>
                    <a:cubicBezTo>
                      <a:pt x="1" y="1704"/>
                      <a:pt x="430" y="1870"/>
                      <a:pt x="804" y="1870"/>
                    </a:cubicBezTo>
                    <a:cubicBezTo>
                      <a:pt x="873" y="1870"/>
                      <a:pt x="940" y="1864"/>
                      <a:pt x="1002" y="1854"/>
                    </a:cubicBezTo>
                    <a:cubicBezTo>
                      <a:pt x="1702" y="1787"/>
                      <a:pt x="2269" y="1187"/>
                      <a:pt x="2536" y="553"/>
                    </a:cubicBezTo>
                    <a:cubicBezTo>
                      <a:pt x="2703" y="453"/>
                      <a:pt x="2736" y="219"/>
                      <a:pt x="2536" y="152"/>
                    </a:cubicBezTo>
                    <a:cubicBezTo>
                      <a:pt x="2324" y="51"/>
                      <a:pt x="2059" y="1"/>
                      <a:pt x="1780" y="1"/>
                    </a:cubicBezTo>
                    <a:close/>
                  </a:path>
                </a:pathLst>
              </a:custGeom>
              <a:solidFill>
                <a:srgbClr val="1F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4" name="Google Shape;5054;p22"/>
              <p:cNvSpPr/>
              <p:nvPr/>
            </p:nvSpPr>
            <p:spPr>
              <a:xfrm>
                <a:off x="7916001" y="4222802"/>
                <a:ext cx="62238" cy="61910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2457" extrusionOk="0">
                    <a:moveTo>
                      <a:pt x="798" y="0"/>
                    </a:moveTo>
                    <a:cubicBezTo>
                      <a:pt x="721" y="0"/>
                      <a:pt x="644" y="17"/>
                      <a:pt x="568" y="55"/>
                    </a:cubicBezTo>
                    <a:cubicBezTo>
                      <a:pt x="1" y="355"/>
                      <a:pt x="201" y="1123"/>
                      <a:pt x="534" y="1489"/>
                    </a:cubicBezTo>
                    <a:cubicBezTo>
                      <a:pt x="868" y="1923"/>
                      <a:pt x="1468" y="2390"/>
                      <a:pt x="2035" y="2390"/>
                    </a:cubicBezTo>
                    <a:cubicBezTo>
                      <a:pt x="2091" y="2435"/>
                      <a:pt x="2158" y="2457"/>
                      <a:pt x="2222" y="2457"/>
                    </a:cubicBezTo>
                    <a:cubicBezTo>
                      <a:pt x="2350" y="2457"/>
                      <a:pt x="2469" y="2368"/>
                      <a:pt x="2469" y="2190"/>
                    </a:cubicBezTo>
                    <a:cubicBezTo>
                      <a:pt x="2469" y="1690"/>
                      <a:pt x="2102" y="1123"/>
                      <a:pt x="1802" y="722"/>
                    </a:cubicBezTo>
                    <a:cubicBezTo>
                      <a:pt x="1579" y="443"/>
                      <a:pt x="1192" y="0"/>
                      <a:pt x="798" y="0"/>
                    </a:cubicBezTo>
                    <a:close/>
                  </a:path>
                </a:pathLst>
              </a:custGeom>
              <a:solidFill>
                <a:srgbClr val="1F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55" name="Google Shape;5055;p22"/>
            <p:cNvSpPr/>
            <p:nvPr/>
          </p:nvSpPr>
          <p:spPr>
            <a:xfrm rot="10800000">
              <a:off x="579592" y="-124958"/>
              <a:ext cx="548046" cy="880098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6" name="Google Shape;5056;p22"/>
            <p:cNvSpPr/>
            <p:nvPr/>
          </p:nvSpPr>
          <p:spPr>
            <a:xfrm rot="10800000">
              <a:off x="648708" y="-199739"/>
              <a:ext cx="486035" cy="891563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7" name="Google Shape;5057;p22"/>
            <p:cNvSpPr/>
            <p:nvPr/>
          </p:nvSpPr>
          <p:spPr>
            <a:xfrm rot="10800000">
              <a:off x="636262" y="476643"/>
              <a:ext cx="170033" cy="140577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8" name="Google Shape;5058;p22"/>
            <p:cNvSpPr/>
            <p:nvPr/>
          </p:nvSpPr>
          <p:spPr>
            <a:xfrm rot="10800000">
              <a:off x="635173" y="355298"/>
              <a:ext cx="236126" cy="18268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9" name="Google Shape;5059;p22"/>
            <p:cNvSpPr/>
            <p:nvPr/>
          </p:nvSpPr>
          <p:spPr>
            <a:xfrm rot="10800000">
              <a:off x="627456" y="227075"/>
              <a:ext cx="326207" cy="223502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0" name="Google Shape;5060;p22"/>
            <p:cNvSpPr/>
            <p:nvPr/>
          </p:nvSpPr>
          <p:spPr>
            <a:xfrm rot="10800000">
              <a:off x="643426" y="73660"/>
              <a:ext cx="376299" cy="209668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1" name="Google Shape;5061;p22"/>
            <p:cNvSpPr/>
            <p:nvPr/>
          </p:nvSpPr>
          <p:spPr>
            <a:xfrm rot="10800000">
              <a:off x="801211" y="-49642"/>
              <a:ext cx="235219" cy="149421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2" name="Google Shape;5062;p22"/>
            <p:cNvSpPr/>
            <p:nvPr/>
          </p:nvSpPr>
          <p:spPr>
            <a:xfrm rot="10800000">
              <a:off x="968778" y="344955"/>
              <a:ext cx="26911" cy="21040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3" name="Google Shape;5063;p22"/>
            <p:cNvSpPr/>
            <p:nvPr/>
          </p:nvSpPr>
          <p:spPr>
            <a:xfrm rot="10800000">
              <a:off x="999012" y="317240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4" name="Google Shape;5064;p22"/>
            <p:cNvSpPr/>
            <p:nvPr/>
          </p:nvSpPr>
          <p:spPr>
            <a:xfrm rot="10800000">
              <a:off x="1009947" y="366825"/>
              <a:ext cx="26911" cy="21040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5" name="Google Shape;5065;p22"/>
            <p:cNvSpPr/>
            <p:nvPr/>
          </p:nvSpPr>
          <p:spPr>
            <a:xfrm rot="10800000">
              <a:off x="689739" y="218902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6" name="Google Shape;5066;p22"/>
            <p:cNvSpPr/>
            <p:nvPr/>
          </p:nvSpPr>
          <p:spPr>
            <a:xfrm rot="10800000">
              <a:off x="722518" y="194513"/>
              <a:ext cx="26079" cy="20208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7" name="Google Shape;5067;p22"/>
            <p:cNvSpPr/>
            <p:nvPr/>
          </p:nvSpPr>
          <p:spPr>
            <a:xfrm rot="10800000">
              <a:off x="856986" y="386150"/>
              <a:ext cx="26079" cy="20183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8" name="Google Shape;5068;p22"/>
            <p:cNvSpPr/>
            <p:nvPr/>
          </p:nvSpPr>
          <p:spPr>
            <a:xfrm rot="10800000">
              <a:off x="875479" y="435735"/>
              <a:ext cx="26911" cy="20208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9" name="Google Shape;5069;p22"/>
            <p:cNvSpPr/>
            <p:nvPr/>
          </p:nvSpPr>
          <p:spPr>
            <a:xfrm rot="10800000">
              <a:off x="637634" y="473553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0" name="Google Shape;5070;p22"/>
            <p:cNvSpPr/>
            <p:nvPr/>
          </p:nvSpPr>
          <p:spPr>
            <a:xfrm rot="10800000">
              <a:off x="678804" y="443294"/>
              <a:ext cx="26079" cy="21040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1" name="Google Shape;5071;p22"/>
            <p:cNvSpPr/>
            <p:nvPr/>
          </p:nvSpPr>
          <p:spPr>
            <a:xfrm rot="10800000">
              <a:off x="727557" y="621476"/>
              <a:ext cx="26911" cy="21040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2" name="Google Shape;5072;p22"/>
            <p:cNvSpPr/>
            <p:nvPr/>
          </p:nvSpPr>
          <p:spPr>
            <a:xfrm rot="10800000">
              <a:off x="700673" y="665190"/>
              <a:ext cx="26079" cy="2101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3" name="Google Shape;5073;p22"/>
            <p:cNvSpPr/>
            <p:nvPr/>
          </p:nvSpPr>
          <p:spPr>
            <a:xfrm rot="10392468">
              <a:off x="1077340" y="-106134"/>
              <a:ext cx="686110" cy="861001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rgbClr val="A1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4" name="Google Shape;5074;p22"/>
            <p:cNvSpPr/>
            <p:nvPr/>
          </p:nvSpPr>
          <p:spPr>
            <a:xfrm rot="10392468">
              <a:off x="1206649" y="-207988"/>
              <a:ext cx="483351" cy="881965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5" name="Google Shape;5075;p22"/>
            <p:cNvSpPr/>
            <p:nvPr/>
          </p:nvSpPr>
          <p:spPr>
            <a:xfrm rot="10392468">
              <a:off x="1220736" y="-59328"/>
              <a:ext cx="139767" cy="133367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6" name="Google Shape;5076;p22"/>
            <p:cNvSpPr/>
            <p:nvPr/>
          </p:nvSpPr>
          <p:spPr>
            <a:xfrm rot="10392468">
              <a:off x="1296116" y="73853"/>
              <a:ext cx="192731" cy="191824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7" name="Google Shape;5077;p22"/>
            <p:cNvSpPr/>
            <p:nvPr/>
          </p:nvSpPr>
          <p:spPr>
            <a:xfrm rot="10392468">
              <a:off x="1368660" y="164979"/>
              <a:ext cx="216290" cy="274016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8" name="Google Shape;5078;p22"/>
            <p:cNvSpPr/>
            <p:nvPr/>
          </p:nvSpPr>
          <p:spPr>
            <a:xfrm rot="10392468">
              <a:off x="1467531" y="295330"/>
              <a:ext cx="111420" cy="144529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9" name="Google Shape;5079;p22"/>
            <p:cNvSpPr/>
            <p:nvPr/>
          </p:nvSpPr>
          <p:spPr>
            <a:xfrm rot="10392468">
              <a:off x="1561848" y="412152"/>
              <a:ext cx="142841" cy="171087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0" name="Google Shape;5080;p22"/>
            <p:cNvSpPr/>
            <p:nvPr/>
          </p:nvSpPr>
          <p:spPr>
            <a:xfrm rot="10392468">
              <a:off x="1633960" y="512051"/>
              <a:ext cx="101997" cy="118526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1" name="Google Shape;5081;p22"/>
            <p:cNvSpPr/>
            <p:nvPr/>
          </p:nvSpPr>
          <p:spPr>
            <a:xfrm rot="10800000">
              <a:off x="1104909" y="397085"/>
              <a:ext cx="28624" cy="21871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2" name="Google Shape;5082;p22"/>
            <p:cNvSpPr/>
            <p:nvPr/>
          </p:nvSpPr>
          <p:spPr>
            <a:xfrm rot="10392468">
              <a:off x="1279241" y="469486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3" name="Google Shape;5083;p22"/>
            <p:cNvSpPr/>
            <p:nvPr/>
          </p:nvSpPr>
          <p:spPr>
            <a:xfrm rot="10392468">
              <a:off x="1285058" y="418832"/>
              <a:ext cx="28598" cy="21896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4" name="Google Shape;5084;p22"/>
            <p:cNvSpPr/>
            <p:nvPr/>
          </p:nvSpPr>
          <p:spPr>
            <a:xfrm rot="10392468">
              <a:off x="1656821" y="164654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5" name="Google Shape;5085;p22"/>
            <p:cNvSpPr/>
            <p:nvPr/>
          </p:nvSpPr>
          <p:spPr>
            <a:xfrm rot="10392468">
              <a:off x="1654032" y="212384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6" name="Google Shape;5086;p22"/>
            <p:cNvSpPr/>
            <p:nvPr/>
          </p:nvSpPr>
          <p:spPr>
            <a:xfrm rot="10392468">
              <a:off x="1603122" y="182900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7" name="Google Shape;5087;p22"/>
            <p:cNvSpPr/>
            <p:nvPr/>
          </p:nvSpPr>
          <p:spPr>
            <a:xfrm rot="10392468">
              <a:off x="1588596" y="657773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8" name="Google Shape;5088;p22"/>
            <p:cNvSpPr/>
            <p:nvPr/>
          </p:nvSpPr>
          <p:spPr>
            <a:xfrm rot="10392468">
              <a:off x="1622838" y="668131"/>
              <a:ext cx="27767" cy="21871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9" name="Google Shape;5089;p22"/>
            <p:cNvSpPr/>
            <p:nvPr/>
          </p:nvSpPr>
          <p:spPr>
            <a:xfrm rot="10392468">
              <a:off x="1723499" y="475810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0" name="Google Shape;5090;p22"/>
            <p:cNvSpPr/>
            <p:nvPr/>
          </p:nvSpPr>
          <p:spPr>
            <a:xfrm rot="10392468">
              <a:off x="1720018" y="446588"/>
              <a:ext cx="28598" cy="21871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1" name="Google Shape;5091;p22"/>
            <p:cNvSpPr/>
            <p:nvPr/>
          </p:nvSpPr>
          <p:spPr>
            <a:xfrm rot="10392468">
              <a:off x="1242455" y="160681"/>
              <a:ext cx="28598" cy="21896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2" name="Google Shape;5092;p22"/>
            <p:cNvSpPr/>
            <p:nvPr/>
          </p:nvSpPr>
          <p:spPr>
            <a:xfrm rot="10392468">
              <a:off x="1522739" y="254259"/>
              <a:ext cx="28624" cy="21871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3" name="Google Shape;5093;p22"/>
            <p:cNvSpPr/>
            <p:nvPr/>
          </p:nvSpPr>
          <p:spPr>
            <a:xfrm rot="10392468">
              <a:off x="1306539" y="300344"/>
              <a:ext cx="28598" cy="2270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94" name="Google Shape;5094;p22"/>
          <p:cNvGrpSpPr/>
          <p:nvPr/>
        </p:nvGrpSpPr>
        <p:grpSpPr>
          <a:xfrm rot="10800000">
            <a:off x="919595" y="4720675"/>
            <a:ext cx="272378" cy="355207"/>
            <a:chOff x="3289399" y="3455662"/>
            <a:chExt cx="436503" cy="569242"/>
          </a:xfrm>
        </p:grpSpPr>
        <p:sp>
          <p:nvSpPr>
            <p:cNvPr id="5095" name="Google Shape;5095;p22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6" name="Google Shape;5096;p22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7" name="Google Shape;5097;p22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8" name="Google Shape;5098;p22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9" name="Google Shape;5099;p22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0" name="Google Shape;5100;p22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1" name="Google Shape;5101;p22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2" name="Google Shape;5102;p22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3" name="Google Shape;5103;p22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4" name="Google Shape;5104;p22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5" name="Google Shape;5105;p22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6" name="Google Shape;5106;p22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7" name="Google Shape;5107;p22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8" name="Google Shape;5108;p22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9" name="Google Shape;5109;p22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0" name="Google Shape;5110;p22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1" name="Google Shape;5111;p22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2" name="Google Shape;5112;p22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3" name="Google Shape;5113;p22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4" name="Google Shape;5114;p22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5" name="Google Shape;5115;p22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6" name="Google Shape;5116;p22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17" name="Google Shape;5117;p22"/>
          <p:cNvGrpSpPr/>
          <p:nvPr/>
        </p:nvGrpSpPr>
        <p:grpSpPr>
          <a:xfrm rot="10800000">
            <a:off x="7839762" y="-186587"/>
            <a:ext cx="1500235" cy="1460526"/>
            <a:chOff x="-181020" y="4253777"/>
            <a:chExt cx="1117161" cy="1087510"/>
          </a:xfrm>
        </p:grpSpPr>
        <p:sp>
          <p:nvSpPr>
            <p:cNvPr id="5118" name="Google Shape;5118;p22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9" name="Google Shape;5119;p22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0" name="Google Shape;5120;p22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1" name="Google Shape;5121;p22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2" name="Google Shape;5122;p22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3" name="Google Shape;5123;p22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4" name="Google Shape;5124;p22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5" name="Google Shape;5125;p22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6" name="Google Shape;5126;p22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7" name="Google Shape;5127;p22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8" name="Google Shape;5128;p22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9" name="Google Shape;5129;p22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0" name="Google Shape;5130;p22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1" name="Google Shape;5131;p22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32" name="Google Shape;5132;p22"/>
          <p:cNvGrpSpPr/>
          <p:nvPr/>
        </p:nvGrpSpPr>
        <p:grpSpPr>
          <a:xfrm rot="10800000">
            <a:off x="8188140" y="184140"/>
            <a:ext cx="1187279" cy="1592727"/>
            <a:chOff x="-168050" y="4195214"/>
            <a:chExt cx="719519" cy="965231"/>
          </a:xfrm>
        </p:grpSpPr>
        <p:sp>
          <p:nvSpPr>
            <p:cNvPr id="5133" name="Google Shape;5133;p22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4" name="Google Shape;5134;p22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5" name="Google Shape;5135;p22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6" name="Google Shape;5136;p22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7" name="Google Shape;5137;p22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8" name="Google Shape;5138;p22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9" name="Google Shape;5139;p22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0" name="Google Shape;5140;p22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1" name="Google Shape;5141;p22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2" name="Google Shape;5142;p22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3" name="Google Shape;5143;p22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4" name="Google Shape;5144;p22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5" name="Google Shape;5145;p22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6" name="Google Shape;5146;p22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7" name="Google Shape;5147;p22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8" name="Google Shape;5148;p22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9" name="Google Shape;5149;p22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0" name="Google Shape;5150;p22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1" name="Google Shape;5151;p22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2" name="Google Shape;5152;p22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3" name="Google Shape;5153;p22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4" name="Google Shape;5154;p22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5" name="Google Shape;5155;p22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6" name="Google Shape;5156;p22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7" name="Google Shape;5157;p22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8" name="Google Shape;5158;p22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9" name="Google Shape;5159;p22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0" name="Google Shape;5160;p22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1" name="Google Shape;5161;p22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2" name="Google Shape;5162;p22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3" name="Google Shape;5163;p22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4" name="Google Shape;5164;p22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5" name="Google Shape;5165;p22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6" name="Google Shape;5166;p22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7" name="Google Shape;5167;p22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8" name="Google Shape;5168;p22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9" name="Google Shape;5169;p22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0" name="Google Shape;5170;p22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1" name="Google Shape;5171;p22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2" name="Google Shape;5172;p22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3" name="Google Shape;5173;p22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4" name="Google Shape;5174;p22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5" name="Google Shape;5175;p22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6" name="Google Shape;5176;p22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7" name="Google Shape;5177;p22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8" name="Google Shape;5178;p22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9" name="Google Shape;5179;p22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80" name="Google Shape;5180;p22"/>
          <p:cNvGrpSpPr/>
          <p:nvPr/>
        </p:nvGrpSpPr>
        <p:grpSpPr>
          <a:xfrm rot="10800000">
            <a:off x="25988" y="4641403"/>
            <a:ext cx="696852" cy="714644"/>
            <a:chOff x="7973149" y="-201092"/>
            <a:chExt cx="1116750" cy="1145263"/>
          </a:xfrm>
        </p:grpSpPr>
        <p:sp>
          <p:nvSpPr>
            <p:cNvPr id="5181" name="Google Shape;5181;p22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2" name="Google Shape;5182;p22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3" name="Google Shape;5183;p22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4" name="Google Shape;5184;p22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5" name="Google Shape;5185;p22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6" name="Google Shape;5186;p22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7" name="Google Shape;5187;p22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8" name="Google Shape;5188;p22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9" name="Google Shape;5189;p22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0" name="Google Shape;5190;p22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1" name="Google Shape;5191;p22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2" name="Google Shape;5192;p22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3" name="Google Shape;5193;p22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4" name="Google Shape;5194;p22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5" name="Google Shape;5195;p22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6" name="Google Shape;5196;p22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7" name="Google Shape;5197;p22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8" name="Google Shape;5198;p22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9" name="Google Shape;5199;p22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0" name="Google Shape;5200;p22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1" name="Google Shape;5201;p22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2" name="Google Shape;5202;p22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3" name="Google Shape;5203;p22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4" name="Google Shape;5204;p22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5" name="Google Shape;5205;p22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6" name="Google Shape;5206;p22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7" name="Google Shape;5207;p22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8" name="Google Shape;5208;p22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9" name="Google Shape;5209;p22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0" name="Google Shape;5210;p22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1" name="Google Shape;5211;p22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2" name="Google Shape;5212;p22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3" name="Google Shape;5213;p22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4" name="Google Shape;5214;p22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5" name="Google Shape;5215;p22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6" name="Google Shape;5216;p22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7" name="Google Shape;5217;p22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8" name="Google Shape;5218;p22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9" name="Google Shape;5219;p22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0" name="Google Shape;5220;p22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1" name="Google Shape;5221;p22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2" name="Google Shape;5222;p22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3" name="Google Shape;5223;p22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4" name="Google Shape;5224;p22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5" name="Google Shape;5225;p22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6" name="Google Shape;5226;p22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7" name="Google Shape;5227;p22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8" name="Google Shape;5228;p22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9" name="Google Shape;5229;p22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0" name="Google Shape;5230;p22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1" name="Google Shape;5231;p22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2" name="Google Shape;5232;p22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3" name="Google Shape;5233;p22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4" name="Google Shape;5234;p22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5" name="Google Shape;5235;p22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6" name="Google Shape;5236;p22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7" name="Google Shape;5237;p22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8" name="Google Shape;5238;p22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9" name="Google Shape;5239;p22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0" name="Google Shape;5240;p22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1" name="Google Shape;5241;p22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42" name="Google Shape;5242;p22"/>
          <p:cNvGrpSpPr/>
          <p:nvPr/>
        </p:nvGrpSpPr>
        <p:grpSpPr>
          <a:xfrm rot="-620">
            <a:off x="1528029" y="4838039"/>
            <a:ext cx="558180" cy="422304"/>
            <a:chOff x="3579657" y="4246288"/>
            <a:chExt cx="1007000" cy="841746"/>
          </a:xfrm>
        </p:grpSpPr>
        <p:sp>
          <p:nvSpPr>
            <p:cNvPr id="5243" name="Google Shape;5243;p22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4" name="Google Shape;5244;p22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5" name="Google Shape;5245;p22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6" name="Google Shape;5246;p22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7" name="Google Shape;5247;p22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8" name="Google Shape;5248;p22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9" name="Google Shape;5249;p22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0" name="Google Shape;5250;p22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1" name="Google Shape;5251;p22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2" name="Google Shape;5252;p22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3" name="Google Shape;5253;p22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4" name="Google Shape;5254;p22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5" name="Google Shape;5255;p22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6" name="Google Shape;5256;p22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7" name="Google Shape;5257;p22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8" name="Google Shape;5258;p22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9" name="Google Shape;5259;p22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0" name="Google Shape;5260;p22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1" name="Google Shape;5261;p22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2" name="Google Shape;5262;p22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3" name="Google Shape;5263;p22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4" name="Google Shape;5264;p22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5" name="Google Shape;5265;p22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6" name="Google Shape;5266;p22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7" name="Google Shape;5267;p22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8" name="Google Shape;5268;p22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9" name="Google Shape;5269;p22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0" name="Google Shape;5270;p22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1" name="Google Shape;5271;p22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2" name="Google Shape;5272;p22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3" name="Google Shape;5273;p22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wo Content_1_1">
    <p:spTree>
      <p:nvGrpSpPr>
        <p:cNvPr id="1" name="Shape 5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5" name="Google Shape;5275;p23"/>
          <p:cNvSpPr txBox="1">
            <a:spLocks noGrp="1"/>
          </p:cNvSpPr>
          <p:nvPr>
            <p:ph type="title"/>
          </p:nvPr>
        </p:nvSpPr>
        <p:spPr>
          <a:xfrm>
            <a:off x="985719" y="1936000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 i="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5276" name="Google Shape;5276;p23"/>
          <p:cNvSpPr txBox="1">
            <a:spLocks noGrp="1"/>
          </p:cNvSpPr>
          <p:nvPr>
            <p:ph type="subTitle" idx="1"/>
          </p:nvPr>
        </p:nvSpPr>
        <p:spPr>
          <a:xfrm>
            <a:off x="956469" y="2443250"/>
            <a:ext cx="1899900" cy="3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277" name="Google Shape;5277;p23"/>
          <p:cNvSpPr txBox="1">
            <a:spLocks noGrp="1"/>
          </p:cNvSpPr>
          <p:nvPr>
            <p:ph type="title" idx="2"/>
          </p:nvPr>
        </p:nvSpPr>
        <p:spPr>
          <a:xfrm>
            <a:off x="6327675" y="1941548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 i="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5278" name="Google Shape;5278;p23"/>
          <p:cNvSpPr txBox="1">
            <a:spLocks noGrp="1"/>
          </p:cNvSpPr>
          <p:nvPr>
            <p:ph type="subTitle" idx="3"/>
          </p:nvPr>
        </p:nvSpPr>
        <p:spPr>
          <a:xfrm>
            <a:off x="6327675" y="2448800"/>
            <a:ext cx="1841400" cy="3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279" name="Google Shape;5279;p23"/>
          <p:cNvSpPr txBox="1">
            <a:spLocks noGrp="1"/>
          </p:cNvSpPr>
          <p:nvPr>
            <p:ph type="title" idx="4"/>
          </p:nvPr>
        </p:nvSpPr>
        <p:spPr>
          <a:xfrm>
            <a:off x="3656688" y="3557898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 i="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5280" name="Google Shape;5280;p23"/>
          <p:cNvSpPr txBox="1">
            <a:spLocks noGrp="1"/>
          </p:cNvSpPr>
          <p:nvPr>
            <p:ph type="subTitle" idx="5"/>
          </p:nvPr>
        </p:nvSpPr>
        <p:spPr>
          <a:xfrm>
            <a:off x="3656688" y="4061713"/>
            <a:ext cx="1841400" cy="3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281" name="Google Shape;5281;p23"/>
          <p:cNvSpPr txBox="1">
            <a:spLocks noGrp="1"/>
          </p:cNvSpPr>
          <p:nvPr>
            <p:ph type="title" idx="6"/>
          </p:nvPr>
        </p:nvSpPr>
        <p:spPr>
          <a:xfrm>
            <a:off x="3656688" y="1936010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 i="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5282" name="Google Shape;5282;p23"/>
          <p:cNvSpPr txBox="1">
            <a:spLocks noGrp="1"/>
          </p:cNvSpPr>
          <p:nvPr>
            <p:ph type="subTitle" idx="7"/>
          </p:nvPr>
        </p:nvSpPr>
        <p:spPr>
          <a:xfrm>
            <a:off x="3656688" y="2443250"/>
            <a:ext cx="1841400" cy="3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283" name="Google Shape;5283;p23"/>
          <p:cNvSpPr txBox="1">
            <a:spLocks noGrp="1"/>
          </p:cNvSpPr>
          <p:nvPr>
            <p:ph type="title" idx="8"/>
          </p:nvPr>
        </p:nvSpPr>
        <p:spPr>
          <a:xfrm>
            <a:off x="985719" y="3557898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 i="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5284" name="Google Shape;5284;p23"/>
          <p:cNvSpPr txBox="1">
            <a:spLocks noGrp="1"/>
          </p:cNvSpPr>
          <p:nvPr>
            <p:ph type="subTitle" idx="9"/>
          </p:nvPr>
        </p:nvSpPr>
        <p:spPr>
          <a:xfrm>
            <a:off x="985719" y="4061713"/>
            <a:ext cx="1841400" cy="3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285" name="Google Shape;5285;p23"/>
          <p:cNvSpPr txBox="1">
            <a:spLocks noGrp="1"/>
          </p:cNvSpPr>
          <p:nvPr>
            <p:ph type="title" idx="13"/>
          </p:nvPr>
        </p:nvSpPr>
        <p:spPr>
          <a:xfrm>
            <a:off x="6327675" y="3563448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 i="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hau Philomene One"/>
              <a:buNone/>
              <a:defRPr sz="1800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5286" name="Google Shape;5286;p23"/>
          <p:cNvSpPr txBox="1">
            <a:spLocks noGrp="1"/>
          </p:cNvSpPr>
          <p:nvPr>
            <p:ph type="subTitle" idx="14"/>
          </p:nvPr>
        </p:nvSpPr>
        <p:spPr>
          <a:xfrm>
            <a:off x="6327675" y="4067263"/>
            <a:ext cx="1841400" cy="3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287" name="Google Shape;5287;p23"/>
          <p:cNvSpPr txBox="1">
            <a:spLocks noGrp="1"/>
          </p:cNvSpPr>
          <p:nvPr>
            <p:ph type="title" idx="15"/>
          </p:nvPr>
        </p:nvSpPr>
        <p:spPr>
          <a:xfrm>
            <a:off x="927975" y="521625"/>
            <a:ext cx="68679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8" name="Google Shape;5288;p23"/>
          <p:cNvSpPr/>
          <p:nvPr/>
        </p:nvSpPr>
        <p:spPr>
          <a:xfrm flipH="1">
            <a:off x="730188" y="4685853"/>
            <a:ext cx="236942" cy="239507"/>
          </a:xfrm>
          <a:custGeom>
            <a:avLst/>
            <a:gdLst/>
            <a:ahLst/>
            <a:cxnLst/>
            <a:rect l="l" t="t" r="r" b="b"/>
            <a:pathLst>
              <a:path w="3695" h="3735" extrusionOk="0">
                <a:moveTo>
                  <a:pt x="1126" y="0"/>
                </a:moveTo>
                <a:lnTo>
                  <a:pt x="1099" y="1313"/>
                </a:lnTo>
                <a:lnTo>
                  <a:pt x="1" y="2034"/>
                </a:lnTo>
                <a:lnTo>
                  <a:pt x="1240" y="2469"/>
                </a:lnTo>
                <a:lnTo>
                  <a:pt x="1587" y="3734"/>
                </a:lnTo>
                <a:lnTo>
                  <a:pt x="2382" y="2689"/>
                </a:lnTo>
                <a:lnTo>
                  <a:pt x="3695" y="2749"/>
                </a:lnTo>
                <a:lnTo>
                  <a:pt x="2943" y="1670"/>
                </a:lnTo>
                <a:lnTo>
                  <a:pt x="3408" y="445"/>
                </a:lnTo>
                <a:lnTo>
                  <a:pt x="2152" y="822"/>
                </a:lnTo>
                <a:lnTo>
                  <a:pt x="11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89" name="Google Shape;5289;p23"/>
          <p:cNvGrpSpPr/>
          <p:nvPr/>
        </p:nvGrpSpPr>
        <p:grpSpPr>
          <a:xfrm rot="-1081952">
            <a:off x="282936" y="641922"/>
            <a:ext cx="140701" cy="126800"/>
            <a:chOff x="7737341" y="1046941"/>
            <a:chExt cx="161915" cy="145917"/>
          </a:xfrm>
        </p:grpSpPr>
        <p:sp>
          <p:nvSpPr>
            <p:cNvPr id="5290" name="Google Shape;5290;p23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1" name="Google Shape;5291;p23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2" name="Google Shape;5292;p23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93" name="Google Shape;5293;p23"/>
          <p:cNvSpPr/>
          <p:nvPr/>
        </p:nvSpPr>
        <p:spPr>
          <a:xfrm flipH="1">
            <a:off x="-254100" y="4827328"/>
            <a:ext cx="2957955" cy="333205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4" name="Google Shape;5294;p23"/>
          <p:cNvSpPr/>
          <p:nvPr/>
        </p:nvSpPr>
        <p:spPr>
          <a:xfrm>
            <a:off x="6870409" y="-31000"/>
            <a:ext cx="2533901" cy="39567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95" name="Google Shape;5295;p23"/>
          <p:cNvGrpSpPr/>
          <p:nvPr/>
        </p:nvGrpSpPr>
        <p:grpSpPr>
          <a:xfrm rot="-4252119">
            <a:off x="155578" y="-356246"/>
            <a:ext cx="376414" cy="975833"/>
            <a:chOff x="1823086" y="-208516"/>
            <a:chExt cx="433160" cy="1122944"/>
          </a:xfrm>
        </p:grpSpPr>
        <p:sp>
          <p:nvSpPr>
            <p:cNvPr id="5296" name="Google Shape;5296;p23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7" name="Google Shape;5297;p23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8" name="Google Shape;5298;p23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9" name="Google Shape;5299;p23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0" name="Google Shape;5300;p23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1" name="Google Shape;5301;p23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2" name="Google Shape;5302;p23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3" name="Google Shape;5303;p23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04" name="Google Shape;5304;p23"/>
          <p:cNvGrpSpPr/>
          <p:nvPr/>
        </p:nvGrpSpPr>
        <p:grpSpPr>
          <a:xfrm rot="-4252119">
            <a:off x="227986" y="-175989"/>
            <a:ext cx="381030" cy="1031264"/>
            <a:chOff x="904476" y="-243594"/>
            <a:chExt cx="438472" cy="1186732"/>
          </a:xfrm>
        </p:grpSpPr>
        <p:sp>
          <p:nvSpPr>
            <p:cNvPr id="5305" name="Google Shape;5305;p23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6" name="Google Shape;5306;p23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7" name="Google Shape;5307;p23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8" name="Google Shape;5308;p23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9" name="Google Shape;5309;p23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0" name="Google Shape;5310;p23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1" name="Google Shape;5311;p23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2" name="Google Shape;5312;p23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3" name="Google Shape;5313;p23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4" name="Google Shape;5314;p23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5" name="Google Shape;5315;p23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6" name="Google Shape;5316;p23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7" name="Google Shape;5317;p23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8" name="Google Shape;5318;p23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9" name="Google Shape;5319;p23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0" name="Google Shape;5320;p23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1" name="Google Shape;5321;p23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2" name="Google Shape;5322;p23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3" name="Google Shape;5323;p23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4" name="Google Shape;5324;p23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5" name="Google Shape;5325;p23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6" name="Google Shape;5326;p23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7" name="Google Shape;5327;p23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8" name="Google Shape;5328;p23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9" name="Google Shape;5329;p23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0" name="Google Shape;5330;p23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1" name="Google Shape;5331;p23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32" name="Google Shape;5332;p23"/>
          <p:cNvGrpSpPr/>
          <p:nvPr/>
        </p:nvGrpSpPr>
        <p:grpSpPr>
          <a:xfrm rot="-2429099" flipH="1">
            <a:off x="-434499" y="4085222"/>
            <a:ext cx="1157436" cy="740599"/>
            <a:chOff x="7750342" y="3926048"/>
            <a:chExt cx="1406709" cy="900099"/>
          </a:xfrm>
        </p:grpSpPr>
        <p:sp>
          <p:nvSpPr>
            <p:cNvPr id="5333" name="Google Shape;5333;p23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4" name="Google Shape;5334;p23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5" name="Google Shape;5335;p23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6" name="Google Shape;5336;p23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7" name="Google Shape;5337;p23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8" name="Google Shape;5338;p23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9" name="Google Shape;5339;p23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0" name="Google Shape;5340;p23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41" name="Google Shape;5341;p23"/>
          <p:cNvGrpSpPr/>
          <p:nvPr/>
        </p:nvGrpSpPr>
        <p:grpSpPr>
          <a:xfrm rot="5400000">
            <a:off x="430889" y="4458291"/>
            <a:ext cx="360401" cy="976219"/>
            <a:chOff x="7607455" y="4238363"/>
            <a:chExt cx="438018" cy="1186459"/>
          </a:xfrm>
        </p:grpSpPr>
        <p:sp>
          <p:nvSpPr>
            <p:cNvPr id="5342" name="Google Shape;5342;p23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3" name="Google Shape;5343;p23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4" name="Google Shape;5344;p23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5" name="Google Shape;5345;p23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6" name="Google Shape;5346;p23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7" name="Google Shape;5347;p23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8" name="Google Shape;5348;p23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9" name="Google Shape;5349;p23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0" name="Google Shape;5350;p23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1" name="Google Shape;5351;p23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2" name="Google Shape;5352;p23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3" name="Google Shape;5353;p23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4" name="Google Shape;5354;p23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5" name="Google Shape;5355;p23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6" name="Google Shape;5356;p23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7" name="Google Shape;5357;p23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8" name="Google Shape;5358;p23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9" name="Google Shape;5359;p23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0" name="Google Shape;5360;p23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1" name="Google Shape;5361;p23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2" name="Google Shape;5362;p23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3" name="Google Shape;5363;p23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4" name="Google Shape;5364;p23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5" name="Google Shape;5365;p23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66" name="Google Shape;5366;p23"/>
          <p:cNvGrpSpPr/>
          <p:nvPr/>
        </p:nvGrpSpPr>
        <p:grpSpPr>
          <a:xfrm rot="-5400000" flipH="1">
            <a:off x="-206276" y="4544135"/>
            <a:ext cx="933472" cy="547264"/>
            <a:chOff x="8365864" y="2993835"/>
            <a:chExt cx="933472" cy="547264"/>
          </a:xfrm>
        </p:grpSpPr>
        <p:sp>
          <p:nvSpPr>
            <p:cNvPr id="5367" name="Google Shape;5367;p23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8" name="Google Shape;5368;p23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9" name="Google Shape;5369;p23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0" name="Google Shape;5370;p23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1" name="Google Shape;5371;p23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2" name="Google Shape;5372;p23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3" name="Google Shape;5373;p23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74" name="Google Shape;5374;p23"/>
          <p:cNvGrpSpPr/>
          <p:nvPr/>
        </p:nvGrpSpPr>
        <p:grpSpPr>
          <a:xfrm rot="-1172199">
            <a:off x="8513966" y="600257"/>
            <a:ext cx="875305" cy="663465"/>
            <a:chOff x="8118223" y="2202382"/>
            <a:chExt cx="1151951" cy="873157"/>
          </a:xfrm>
        </p:grpSpPr>
        <p:sp>
          <p:nvSpPr>
            <p:cNvPr id="5375" name="Google Shape;5375;p23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6" name="Google Shape;5376;p23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7" name="Google Shape;5377;p23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8" name="Google Shape;5378;p23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9" name="Google Shape;5379;p23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0" name="Google Shape;5380;p23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1" name="Google Shape;5381;p23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2" name="Google Shape;5382;p23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3" name="Google Shape;5383;p23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4" name="Google Shape;5384;p23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5" name="Google Shape;5385;p23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6" name="Google Shape;5386;p23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7" name="Google Shape;5387;p23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8" name="Google Shape;5388;p23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9" name="Google Shape;5389;p23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0" name="Google Shape;5390;p23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1" name="Google Shape;5391;p23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2" name="Google Shape;5392;p23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3" name="Google Shape;5393;p23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4" name="Google Shape;5394;p23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95" name="Google Shape;5395;p23"/>
          <p:cNvGrpSpPr/>
          <p:nvPr/>
        </p:nvGrpSpPr>
        <p:grpSpPr>
          <a:xfrm rot="1768382" flipH="1">
            <a:off x="8427040" y="4255753"/>
            <a:ext cx="849881" cy="827324"/>
            <a:chOff x="-181020" y="4253777"/>
            <a:chExt cx="1117161" cy="1087510"/>
          </a:xfrm>
        </p:grpSpPr>
        <p:sp>
          <p:nvSpPr>
            <p:cNvPr id="5396" name="Google Shape;5396;p23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7" name="Google Shape;5397;p23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8" name="Google Shape;5398;p23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9" name="Google Shape;5399;p23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0" name="Google Shape;5400;p23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1" name="Google Shape;5401;p23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2" name="Google Shape;5402;p23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3" name="Google Shape;5403;p23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4" name="Google Shape;5404;p23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5" name="Google Shape;5405;p23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6" name="Google Shape;5406;p23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7" name="Google Shape;5407;p23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8" name="Google Shape;5408;p23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9" name="Google Shape;5409;p23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10" name="Google Shape;5410;p23"/>
          <p:cNvGrpSpPr/>
          <p:nvPr/>
        </p:nvGrpSpPr>
        <p:grpSpPr>
          <a:xfrm>
            <a:off x="8163198" y="-30991"/>
            <a:ext cx="848507" cy="870171"/>
            <a:chOff x="7973149" y="-201092"/>
            <a:chExt cx="1116750" cy="1145263"/>
          </a:xfrm>
        </p:grpSpPr>
        <p:sp>
          <p:nvSpPr>
            <p:cNvPr id="5411" name="Google Shape;5411;p23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2" name="Google Shape;5412;p23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3" name="Google Shape;5413;p23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4" name="Google Shape;5414;p23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5" name="Google Shape;5415;p23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6" name="Google Shape;5416;p23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7" name="Google Shape;5417;p23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8" name="Google Shape;5418;p23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9" name="Google Shape;5419;p23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0" name="Google Shape;5420;p23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1" name="Google Shape;5421;p23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2" name="Google Shape;5422;p23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3" name="Google Shape;5423;p23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4" name="Google Shape;5424;p23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5" name="Google Shape;5425;p23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6" name="Google Shape;5426;p23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7" name="Google Shape;5427;p23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8" name="Google Shape;5428;p23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9" name="Google Shape;5429;p23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0" name="Google Shape;5430;p23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1" name="Google Shape;5431;p23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2" name="Google Shape;5432;p23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3" name="Google Shape;5433;p23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4" name="Google Shape;5434;p23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5" name="Google Shape;5435;p23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6" name="Google Shape;5436;p23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7" name="Google Shape;5437;p23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8" name="Google Shape;5438;p23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9" name="Google Shape;5439;p23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0" name="Google Shape;5440;p23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1" name="Google Shape;5441;p23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2" name="Google Shape;5442;p23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3" name="Google Shape;5443;p23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4" name="Google Shape;5444;p23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5" name="Google Shape;5445;p23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6" name="Google Shape;5446;p23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7" name="Google Shape;5447;p23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8" name="Google Shape;5448;p23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9" name="Google Shape;5449;p23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0" name="Google Shape;5450;p23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1" name="Google Shape;5451;p23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2" name="Google Shape;5452;p23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3" name="Google Shape;5453;p23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4" name="Google Shape;5454;p23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5" name="Google Shape;5455;p23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6" name="Google Shape;5456;p23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7" name="Google Shape;5457;p23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8" name="Google Shape;5458;p23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9" name="Google Shape;5459;p23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0" name="Google Shape;5460;p23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1" name="Google Shape;5461;p23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2" name="Google Shape;5462;p23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3" name="Google Shape;5463;p23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4" name="Google Shape;5464;p23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5" name="Google Shape;5465;p23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6" name="Google Shape;5466;p23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7" name="Google Shape;5467;p23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8" name="Google Shape;5468;p23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9" name="Google Shape;5469;p23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0" name="Google Shape;5470;p23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1" name="Google Shape;5471;p23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2" name="Google Shape;5472;p23"/>
          <p:cNvGrpSpPr/>
          <p:nvPr/>
        </p:nvGrpSpPr>
        <p:grpSpPr>
          <a:xfrm rot="-3631618" flipH="1">
            <a:off x="8467150" y="4379025"/>
            <a:ext cx="333222" cy="902600"/>
            <a:chOff x="7607455" y="4238363"/>
            <a:chExt cx="438018" cy="1186459"/>
          </a:xfrm>
        </p:grpSpPr>
        <p:sp>
          <p:nvSpPr>
            <p:cNvPr id="5473" name="Google Shape;5473;p23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4" name="Google Shape;5474;p23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5" name="Google Shape;5475;p23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6" name="Google Shape;5476;p23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7" name="Google Shape;5477;p23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8" name="Google Shape;5478;p23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9" name="Google Shape;5479;p23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0" name="Google Shape;5480;p23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1" name="Google Shape;5481;p23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2" name="Google Shape;5482;p23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3" name="Google Shape;5483;p23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4" name="Google Shape;5484;p23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5" name="Google Shape;5485;p23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6" name="Google Shape;5486;p23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7" name="Google Shape;5487;p23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8" name="Google Shape;5488;p23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9" name="Google Shape;5489;p23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0" name="Google Shape;5490;p23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1" name="Google Shape;5491;p23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2" name="Google Shape;5492;p23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3" name="Google Shape;5493;p23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4" name="Google Shape;5494;p23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5" name="Google Shape;5495;p23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6" name="Google Shape;5496;p23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97" name="Google Shape;5497;p23"/>
          <p:cNvGrpSpPr/>
          <p:nvPr/>
        </p:nvGrpSpPr>
        <p:grpSpPr>
          <a:xfrm rot="-5400000">
            <a:off x="8009287" y="319095"/>
            <a:ext cx="161915" cy="145917"/>
            <a:chOff x="7737341" y="1046941"/>
            <a:chExt cx="161915" cy="145917"/>
          </a:xfrm>
        </p:grpSpPr>
        <p:sp>
          <p:nvSpPr>
            <p:cNvPr id="5498" name="Google Shape;5498;p23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9" name="Google Shape;5499;p23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0" name="Google Shape;5500;p23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01" name="Google Shape;5501;p23"/>
          <p:cNvGrpSpPr/>
          <p:nvPr/>
        </p:nvGrpSpPr>
        <p:grpSpPr>
          <a:xfrm rot="1768319">
            <a:off x="8919316" y="4451497"/>
            <a:ext cx="161916" cy="145918"/>
            <a:chOff x="7737341" y="1046941"/>
            <a:chExt cx="161915" cy="145917"/>
          </a:xfrm>
        </p:grpSpPr>
        <p:sp>
          <p:nvSpPr>
            <p:cNvPr id="5502" name="Google Shape;5502;p23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3" name="Google Shape;5503;p23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4" name="Google Shape;5504;p23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05" name="Google Shape;5505;p23"/>
          <p:cNvGrpSpPr/>
          <p:nvPr/>
        </p:nvGrpSpPr>
        <p:grpSpPr>
          <a:xfrm rot="1768319">
            <a:off x="8394462" y="4234959"/>
            <a:ext cx="161916" cy="145918"/>
            <a:chOff x="7737341" y="1046941"/>
            <a:chExt cx="161915" cy="145917"/>
          </a:xfrm>
        </p:grpSpPr>
        <p:sp>
          <p:nvSpPr>
            <p:cNvPr id="5506" name="Google Shape;5506;p23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7" name="Google Shape;5507;p23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8" name="Google Shape;5508;p23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MAIN_POINT_1">
    <p:spTree>
      <p:nvGrpSpPr>
        <p:cNvPr id="1" name="Shape 5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0" name="Google Shape;5510;p24"/>
          <p:cNvSpPr txBox="1">
            <a:spLocks noGrp="1"/>
          </p:cNvSpPr>
          <p:nvPr>
            <p:ph type="subTitle" idx="1"/>
          </p:nvPr>
        </p:nvSpPr>
        <p:spPr>
          <a:xfrm>
            <a:off x="1261200" y="1926575"/>
            <a:ext cx="6621600" cy="8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511" name="Google Shape;5511;p24"/>
          <p:cNvSpPr txBox="1">
            <a:spLocks noGrp="1"/>
          </p:cNvSpPr>
          <p:nvPr>
            <p:ph type="subTitle" idx="2"/>
          </p:nvPr>
        </p:nvSpPr>
        <p:spPr>
          <a:xfrm>
            <a:off x="3014200" y="2718625"/>
            <a:ext cx="32427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5512" name="Google Shape;5512;p24"/>
          <p:cNvGrpSpPr/>
          <p:nvPr/>
        </p:nvGrpSpPr>
        <p:grpSpPr>
          <a:xfrm rot="10800000" flipH="1">
            <a:off x="8878679" y="4192407"/>
            <a:ext cx="161915" cy="145917"/>
            <a:chOff x="7737341" y="1046941"/>
            <a:chExt cx="161915" cy="145917"/>
          </a:xfrm>
        </p:grpSpPr>
        <p:sp>
          <p:nvSpPr>
            <p:cNvPr id="5513" name="Google Shape;5513;p24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4" name="Google Shape;5514;p24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5" name="Google Shape;5515;p24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16" name="Google Shape;5516;p24"/>
          <p:cNvGrpSpPr/>
          <p:nvPr/>
        </p:nvGrpSpPr>
        <p:grpSpPr>
          <a:xfrm rot="10800000" flipH="1">
            <a:off x="133081" y="4154335"/>
            <a:ext cx="155470" cy="141087"/>
            <a:chOff x="737385" y="1492952"/>
            <a:chExt cx="161914" cy="146935"/>
          </a:xfrm>
        </p:grpSpPr>
        <p:sp>
          <p:nvSpPr>
            <p:cNvPr id="5517" name="Google Shape;5517;p24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8" name="Google Shape;5518;p24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9" name="Google Shape;5519;p24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20" name="Google Shape;5520;p24"/>
          <p:cNvSpPr/>
          <p:nvPr/>
        </p:nvSpPr>
        <p:spPr>
          <a:xfrm rot="10800000" flipH="1">
            <a:off x="-220837" y="-39388"/>
            <a:ext cx="4086310" cy="637730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1" name="Google Shape;5521;p24"/>
          <p:cNvSpPr/>
          <p:nvPr/>
        </p:nvSpPr>
        <p:spPr>
          <a:xfrm rot="10800000" flipH="1">
            <a:off x="4522213" y="4474941"/>
            <a:ext cx="4656952" cy="727225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22" name="Google Shape;5522;p24"/>
          <p:cNvGrpSpPr/>
          <p:nvPr/>
        </p:nvGrpSpPr>
        <p:grpSpPr>
          <a:xfrm rot="10800000" flipH="1">
            <a:off x="1631641" y="4295292"/>
            <a:ext cx="415921" cy="1078251"/>
            <a:chOff x="1823086" y="-208516"/>
            <a:chExt cx="433160" cy="1122944"/>
          </a:xfrm>
        </p:grpSpPr>
        <p:sp>
          <p:nvSpPr>
            <p:cNvPr id="5523" name="Google Shape;5523;p24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4" name="Google Shape;5524;p24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5" name="Google Shape;5525;p24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6" name="Google Shape;5526;p24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7" name="Google Shape;5527;p24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8" name="Google Shape;5528;p24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9" name="Google Shape;5529;p24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0" name="Google Shape;5530;p24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31" name="Google Shape;5531;p24"/>
          <p:cNvGrpSpPr/>
          <p:nvPr/>
        </p:nvGrpSpPr>
        <p:grpSpPr>
          <a:xfrm rot="10800000" flipH="1">
            <a:off x="-316944" y="3968424"/>
            <a:ext cx="1350350" cy="863364"/>
            <a:chOff x="-206267" y="355694"/>
            <a:chExt cx="1406322" cy="899150"/>
          </a:xfrm>
        </p:grpSpPr>
        <p:sp>
          <p:nvSpPr>
            <p:cNvPr id="5532" name="Google Shape;5532;p24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3" name="Google Shape;5533;p24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4" name="Google Shape;5534;p24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5" name="Google Shape;5535;p24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6" name="Google Shape;5536;p24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7" name="Google Shape;5537;p24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8" name="Google Shape;5538;p24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9" name="Google Shape;5539;p24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40" name="Google Shape;5540;p24"/>
          <p:cNvGrpSpPr/>
          <p:nvPr/>
        </p:nvGrpSpPr>
        <p:grpSpPr>
          <a:xfrm rot="10800000" flipH="1">
            <a:off x="-168257" y="4443171"/>
            <a:ext cx="865199" cy="836633"/>
            <a:chOff x="-168381" y="-168706"/>
            <a:chExt cx="901061" cy="871312"/>
          </a:xfrm>
        </p:grpSpPr>
        <p:sp>
          <p:nvSpPr>
            <p:cNvPr id="5541" name="Google Shape;5541;p24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2" name="Google Shape;5542;p24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3" name="Google Shape;5543;p24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4" name="Google Shape;5544;p24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5" name="Google Shape;5545;p24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6" name="Google Shape;5546;p24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7" name="Google Shape;5547;p24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8" name="Google Shape;5548;p24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9" name="Google Shape;5549;p24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0" name="Google Shape;5550;p24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1" name="Google Shape;5551;p24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2" name="Google Shape;5552;p24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3" name="Google Shape;5553;p24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4" name="Google Shape;5554;p24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5" name="Google Shape;5555;p24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6" name="Google Shape;5556;p24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7" name="Google Shape;5557;p24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8" name="Google Shape;5558;p24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9" name="Google Shape;5559;p24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60" name="Google Shape;5560;p24"/>
          <p:cNvGrpSpPr/>
          <p:nvPr/>
        </p:nvGrpSpPr>
        <p:grpSpPr>
          <a:xfrm rot="10800000" flipH="1">
            <a:off x="749592" y="4267724"/>
            <a:ext cx="421021" cy="1139500"/>
            <a:chOff x="904476" y="-243594"/>
            <a:chExt cx="438472" cy="1186732"/>
          </a:xfrm>
        </p:grpSpPr>
        <p:sp>
          <p:nvSpPr>
            <p:cNvPr id="5561" name="Google Shape;5561;p24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2" name="Google Shape;5562;p24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3" name="Google Shape;5563;p24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4" name="Google Shape;5564;p24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5" name="Google Shape;5565;p24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6" name="Google Shape;5566;p24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7" name="Google Shape;5567;p24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8" name="Google Shape;5568;p24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9" name="Google Shape;5569;p24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0" name="Google Shape;5570;p24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1" name="Google Shape;5571;p24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2" name="Google Shape;5572;p24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3" name="Google Shape;5573;p24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4" name="Google Shape;5574;p24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5" name="Google Shape;5575;p24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6" name="Google Shape;5576;p24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7" name="Google Shape;5577;p24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8" name="Google Shape;5578;p24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9" name="Google Shape;5579;p24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0" name="Google Shape;5580;p24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1" name="Google Shape;5581;p24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2" name="Google Shape;5582;p24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3" name="Google Shape;5583;p24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4" name="Google Shape;5584;p24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5" name="Google Shape;5585;p24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6" name="Google Shape;5586;p24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7" name="Google Shape;5587;p24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88" name="Google Shape;5588;p24"/>
          <p:cNvGrpSpPr/>
          <p:nvPr/>
        </p:nvGrpSpPr>
        <p:grpSpPr>
          <a:xfrm rot="10800000" flipH="1">
            <a:off x="1279005" y="4496714"/>
            <a:ext cx="634382" cy="1090453"/>
            <a:chOff x="1455834" y="-430995"/>
            <a:chExt cx="660677" cy="1135652"/>
          </a:xfrm>
        </p:grpSpPr>
        <p:sp>
          <p:nvSpPr>
            <p:cNvPr id="5589" name="Google Shape;5589;p24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0" name="Google Shape;5590;p24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1" name="Google Shape;5591;p24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2" name="Google Shape;5592;p24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3" name="Google Shape;5593;p24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4" name="Google Shape;5594;p24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5" name="Google Shape;5595;p24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6" name="Google Shape;5596;p24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7" name="Google Shape;5597;p24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8" name="Google Shape;5598;p24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9" name="Google Shape;5599;p24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0" name="Google Shape;5600;p24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1" name="Google Shape;5601;p24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2" name="Google Shape;5602;p24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3" name="Google Shape;5603;p24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4" name="Google Shape;5604;p24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5" name="Google Shape;5605;p24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6" name="Google Shape;5606;p24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7" name="Google Shape;5607;p24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8" name="Google Shape;5608;p24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09" name="Google Shape;5609;p24"/>
          <p:cNvGrpSpPr/>
          <p:nvPr/>
        </p:nvGrpSpPr>
        <p:grpSpPr>
          <a:xfrm rot="10800000" flipH="1">
            <a:off x="1703088" y="4521912"/>
            <a:ext cx="782989" cy="1094450"/>
            <a:chOff x="1897495" y="-461400"/>
            <a:chExt cx="815443" cy="1139815"/>
          </a:xfrm>
        </p:grpSpPr>
        <p:sp>
          <p:nvSpPr>
            <p:cNvPr id="5610" name="Google Shape;5610;p24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1" name="Google Shape;5611;p24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2" name="Google Shape;5612;p24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3" name="Google Shape;5613;p24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4" name="Google Shape;5614;p24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5" name="Google Shape;5615;p24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6" name="Google Shape;5616;p24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7" name="Google Shape;5617;p24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8" name="Google Shape;5618;p24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9" name="Google Shape;5619;p24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0" name="Google Shape;5620;p24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1" name="Google Shape;5621;p24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2" name="Google Shape;5622;p24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3" name="Google Shape;5623;p24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4" name="Google Shape;5624;p24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5" name="Google Shape;5625;p24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6" name="Google Shape;5626;p24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7" name="Google Shape;5627;p24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8" name="Google Shape;5628;p24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9" name="Google Shape;5629;p24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0" name="Google Shape;5630;p24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1" name="Google Shape;5631;p24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32" name="Google Shape;5632;p24"/>
          <p:cNvGrpSpPr/>
          <p:nvPr/>
        </p:nvGrpSpPr>
        <p:grpSpPr>
          <a:xfrm>
            <a:off x="501598" y="2941622"/>
            <a:ext cx="419137" cy="546879"/>
            <a:chOff x="1304140" y="978228"/>
            <a:chExt cx="436510" cy="569546"/>
          </a:xfrm>
        </p:grpSpPr>
        <p:sp>
          <p:nvSpPr>
            <p:cNvPr id="5633" name="Google Shape;5633;p24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4" name="Google Shape;5634;p24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5" name="Google Shape;5635;p24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6" name="Google Shape;5636;p24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7" name="Google Shape;5637;p24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8" name="Google Shape;5638;p24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9" name="Google Shape;5639;p24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0" name="Google Shape;5640;p24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1" name="Google Shape;5641;p24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2" name="Google Shape;5642;p24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3" name="Google Shape;5643;p24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4" name="Google Shape;5644;p24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5" name="Google Shape;5645;p24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6" name="Google Shape;5646;p24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7" name="Google Shape;5647;p24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8" name="Google Shape;5648;p24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9" name="Google Shape;5649;p24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0" name="Google Shape;5650;p24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1" name="Google Shape;5651;p24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2" name="Google Shape;5652;p24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3" name="Google Shape;5653;p24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4" name="Google Shape;5654;p24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55" name="Google Shape;5655;p24"/>
          <p:cNvGrpSpPr/>
          <p:nvPr/>
        </p:nvGrpSpPr>
        <p:grpSpPr>
          <a:xfrm rot="10800000" flipH="1">
            <a:off x="8269968" y="793500"/>
            <a:ext cx="1190021" cy="757074"/>
            <a:chOff x="7742212" y="3926048"/>
            <a:chExt cx="1414839" cy="900099"/>
          </a:xfrm>
        </p:grpSpPr>
        <p:sp>
          <p:nvSpPr>
            <p:cNvPr id="5656" name="Google Shape;5656;p24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7" name="Google Shape;5657;p24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8" name="Google Shape;5658;p24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9" name="Google Shape;5659;p24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0" name="Google Shape;5660;p24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1" name="Google Shape;5661;p24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2" name="Google Shape;5662;p24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3" name="Google Shape;5663;p24"/>
            <p:cNvSpPr/>
            <p:nvPr/>
          </p:nvSpPr>
          <p:spPr>
            <a:xfrm>
              <a:off x="7742212" y="3936832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64" name="Google Shape;5664;p24"/>
          <p:cNvGrpSpPr/>
          <p:nvPr/>
        </p:nvGrpSpPr>
        <p:grpSpPr>
          <a:xfrm rot="10800000" flipH="1">
            <a:off x="8545800" y="194515"/>
            <a:ext cx="1042259" cy="1047014"/>
            <a:chOff x="8276926" y="3750868"/>
            <a:chExt cx="1239162" cy="1244815"/>
          </a:xfrm>
        </p:grpSpPr>
        <p:sp>
          <p:nvSpPr>
            <p:cNvPr id="5665" name="Google Shape;5665;p24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6" name="Google Shape;5666;p24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7" name="Google Shape;5667;p24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8" name="Google Shape;5668;p24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9" name="Google Shape;5669;p24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0" name="Google Shape;5670;p24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1" name="Google Shape;5671;p24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2" name="Google Shape;5672;p24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3" name="Google Shape;5673;p24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4" name="Google Shape;5674;p24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5" name="Google Shape;5675;p24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6" name="Google Shape;5676;p24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7" name="Google Shape;5677;p24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8" name="Google Shape;5678;p24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9" name="Google Shape;5679;p24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0" name="Google Shape;5680;p24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1" name="Google Shape;5681;p24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2" name="Google Shape;5682;p24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3" name="Google Shape;5683;p24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4" name="Google Shape;5684;p24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5" name="Google Shape;5685;p24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6" name="Google Shape;5686;p24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7" name="Google Shape;5687;p24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8" name="Google Shape;5688;p24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9" name="Google Shape;5689;p24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0" name="Google Shape;5690;p24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1" name="Google Shape;5691;p24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92" name="Google Shape;5692;p24"/>
          <p:cNvGrpSpPr/>
          <p:nvPr/>
        </p:nvGrpSpPr>
        <p:grpSpPr>
          <a:xfrm rot="10800000" flipH="1">
            <a:off x="8484435" y="-270371"/>
            <a:ext cx="368417" cy="997931"/>
            <a:chOff x="7607455" y="4238363"/>
            <a:chExt cx="438018" cy="1186459"/>
          </a:xfrm>
        </p:grpSpPr>
        <p:sp>
          <p:nvSpPr>
            <p:cNvPr id="5693" name="Google Shape;5693;p24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4" name="Google Shape;5694;p24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5" name="Google Shape;5695;p24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6" name="Google Shape;5696;p24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7" name="Google Shape;5697;p24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8" name="Google Shape;5698;p24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9" name="Google Shape;5699;p24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0" name="Google Shape;5700;p24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1" name="Google Shape;5701;p24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2" name="Google Shape;5702;p24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3" name="Google Shape;5703;p24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4" name="Google Shape;5704;p24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5" name="Google Shape;5705;p24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6" name="Google Shape;5706;p24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7" name="Google Shape;5707;p24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8" name="Google Shape;5708;p24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9" name="Google Shape;5709;p24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0" name="Google Shape;5710;p24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1" name="Google Shape;5711;p24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2" name="Google Shape;5712;p24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3" name="Google Shape;5713;p24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4" name="Google Shape;5714;p24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5" name="Google Shape;5715;p24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6" name="Google Shape;5716;p24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17" name="Google Shape;5717;p24"/>
          <p:cNvGrpSpPr/>
          <p:nvPr/>
        </p:nvGrpSpPr>
        <p:grpSpPr>
          <a:xfrm rot="-4992369">
            <a:off x="7231418" y="-258355"/>
            <a:ext cx="364309" cy="944495"/>
            <a:chOff x="7916001" y="4222802"/>
            <a:chExt cx="364301" cy="944474"/>
          </a:xfrm>
        </p:grpSpPr>
        <p:sp>
          <p:nvSpPr>
            <p:cNvPr id="5718" name="Google Shape;5718;p24"/>
            <p:cNvSpPr/>
            <p:nvPr/>
          </p:nvSpPr>
          <p:spPr>
            <a:xfrm>
              <a:off x="7954650" y="4270825"/>
              <a:ext cx="325652" cy="896451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9" name="Google Shape;5719;p24"/>
            <p:cNvSpPr/>
            <p:nvPr/>
          </p:nvSpPr>
          <p:spPr>
            <a:xfrm>
              <a:off x="8159489" y="4463672"/>
              <a:ext cx="54905" cy="89149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0" name="Google Shape;5720;p24"/>
            <p:cNvSpPr/>
            <p:nvPr/>
          </p:nvSpPr>
          <p:spPr>
            <a:xfrm>
              <a:off x="8053845" y="4468005"/>
              <a:ext cx="86579" cy="46918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1" name="Google Shape;5721;p24"/>
            <p:cNvSpPr/>
            <p:nvPr/>
          </p:nvSpPr>
          <p:spPr>
            <a:xfrm>
              <a:off x="8092495" y="4353366"/>
              <a:ext cx="52134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2" name="Google Shape;5722;p24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3" name="Google Shape;5723;p24"/>
            <p:cNvSpPr/>
            <p:nvPr/>
          </p:nvSpPr>
          <p:spPr>
            <a:xfrm>
              <a:off x="8010231" y="4260999"/>
              <a:ext cx="36914" cy="74131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4" name="Google Shape;5724;p24"/>
            <p:cNvSpPr/>
            <p:nvPr/>
          </p:nvSpPr>
          <p:spPr>
            <a:xfrm>
              <a:off x="7937845" y="4303554"/>
              <a:ext cx="68966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5" name="Google Shape;5725;p24"/>
            <p:cNvSpPr/>
            <p:nvPr/>
          </p:nvSpPr>
          <p:spPr>
            <a:xfrm>
              <a:off x="7916001" y="4222802"/>
              <a:ext cx="62238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26" name="Google Shape;5726;p24"/>
          <p:cNvSpPr/>
          <p:nvPr/>
        </p:nvSpPr>
        <p:spPr>
          <a:xfrm rot="10800000" flipH="1">
            <a:off x="7991078" y="-124958"/>
            <a:ext cx="548046" cy="880098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7" name="Google Shape;5727;p24"/>
          <p:cNvSpPr/>
          <p:nvPr/>
        </p:nvSpPr>
        <p:spPr>
          <a:xfrm rot="10800000" flipH="1">
            <a:off x="7983973" y="-199739"/>
            <a:ext cx="486035" cy="891563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8" name="Google Shape;5728;p24"/>
          <p:cNvSpPr/>
          <p:nvPr/>
        </p:nvSpPr>
        <p:spPr>
          <a:xfrm rot="10800000" flipH="1">
            <a:off x="8312420" y="476643"/>
            <a:ext cx="170033" cy="140577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9" name="Google Shape;5729;p24"/>
          <p:cNvSpPr/>
          <p:nvPr/>
        </p:nvSpPr>
        <p:spPr>
          <a:xfrm rot="10800000" flipH="1">
            <a:off x="8247416" y="355298"/>
            <a:ext cx="236126" cy="182682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0" name="Google Shape;5730;p24"/>
          <p:cNvSpPr/>
          <p:nvPr/>
        </p:nvSpPr>
        <p:spPr>
          <a:xfrm rot="10800000" flipH="1">
            <a:off x="8165052" y="227075"/>
            <a:ext cx="326207" cy="223502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1" name="Google Shape;5731;p24"/>
          <p:cNvSpPr/>
          <p:nvPr/>
        </p:nvSpPr>
        <p:spPr>
          <a:xfrm rot="10800000" flipH="1">
            <a:off x="8098990" y="73660"/>
            <a:ext cx="376299" cy="209668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2" name="Google Shape;5732;p24"/>
          <p:cNvSpPr/>
          <p:nvPr/>
        </p:nvSpPr>
        <p:spPr>
          <a:xfrm rot="10800000" flipH="1">
            <a:off x="8082285" y="-49642"/>
            <a:ext cx="235219" cy="149421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3" name="Google Shape;5733;p24"/>
          <p:cNvSpPr/>
          <p:nvPr/>
        </p:nvSpPr>
        <p:spPr>
          <a:xfrm rot="10800000" flipH="1">
            <a:off x="8123026" y="344955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4" name="Google Shape;5734;p24"/>
          <p:cNvSpPr/>
          <p:nvPr/>
        </p:nvSpPr>
        <p:spPr>
          <a:xfrm rot="10800000" flipH="1">
            <a:off x="8093623" y="317240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5" name="Google Shape;5735;p24"/>
          <p:cNvSpPr/>
          <p:nvPr/>
        </p:nvSpPr>
        <p:spPr>
          <a:xfrm rot="10800000" flipH="1">
            <a:off x="8081857" y="366825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6" name="Google Shape;5736;p24"/>
          <p:cNvSpPr/>
          <p:nvPr/>
        </p:nvSpPr>
        <p:spPr>
          <a:xfrm rot="10800000" flipH="1">
            <a:off x="8402897" y="218902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7" name="Google Shape;5737;p24"/>
          <p:cNvSpPr/>
          <p:nvPr/>
        </p:nvSpPr>
        <p:spPr>
          <a:xfrm rot="10800000" flipH="1">
            <a:off x="8370118" y="194513"/>
            <a:ext cx="26079" cy="20208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8" name="Google Shape;5738;p24"/>
          <p:cNvSpPr/>
          <p:nvPr/>
        </p:nvSpPr>
        <p:spPr>
          <a:xfrm rot="10800000" flipH="1">
            <a:off x="8235650" y="386150"/>
            <a:ext cx="26079" cy="20183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9" name="Google Shape;5739;p24"/>
          <p:cNvSpPr/>
          <p:nvPr/>
        </p:nvSpPr>
        <p:spPr>
          <a:xfrm rot="10800000" flipH="1">
            <a:off x="8216325" y="435735"/>
            <a:ext cx="26911" cy="20208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0" name="Google Shape;5740;p24"/>
          <p:cNvSpPr/>
          <p:nvPr/>
        </p:nvSpPr>
        <p:spPr>
          <a:xfrm rot="10800000" flipH="1">
            <a:off x="8455001" y="473553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1" name="Google Shape;5741;p24"/>
          <p:cNvSpPr/>
          <p:nvPr/>
        </p:nvSpPr>
        <p:spPr>
          <a:xfrm rot="10800000" flipH="1">
            <a:off x="8413832" y="443294"/>
            <a:ext cx="26079" cy="21040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2" name="Google Shape;5742;p24"/>
          <p:cNvSpPr/>
          <p:nvPr/>
        </p:nvSpPr>
        <p:spPr>
          <a:xfrm rot="10800000" flipH="1">
            <a:off x="8364247" y="621476"/>
            <a:ext cx="26911" cy="21040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3" name="Google Shape;5743;p24"/>
          <p:cNvSpPr/>
          <p:nvPr/>
        </p:nvSpPr>
        <p:spPr>
          <a:xfrm rot="10800000" flipH="1">
            <a:off x="8391962" y="665190"/>
            <a:ext cx="26079" cy="21015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4" name="Google Shape;5744;p24"/>
          <p:cNvSpPr/>
          <p:nvPr/>
        </p:nvSpPr>
        <p:spPr>
          <a:xfrm rot="-10392468" flipH="1">
            <a:off x="7355265" y="-106134"/>
            <a:ext cx="686110" cy="861001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5" name="Google Shape;5745;p24"/>
          <p:cNvSpPr/>
          <p:nvPr/>
        </p:nvSpPr>
        <p:spPr>
          <a:xfrm rot="-10392468" flipH="1">
            <a:off x="7428715" y="-207988"/>
            <a:ext cx="483351" cy="881965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6" name="Google Shape;5746;p24"/>
          <p:cNvSpPr/>
          <p:nvPr/>
        </p:nvSpPr>
        <p:spPr>
          <a:xfrm rot="-10392468" flipH="1">
            <a:off x="7758212" y="-59328"/>
            <a:ext cx="139767" cy="133367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7" name="Google Shape;5747;p24"/>
          <p:cNvSpPr/>
          <p:nvPr/>
        </p:nvSpPr>
        <p:spPr>
          <a:xfrm rot="-10392468" flipH="1">
            <a:off x="7629869" y="73853"/>
            <a:ext cx="192731" cy="191824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8" name="Google Shape;5748;p24"/>
          <p:cNvSpPr/>
          <p:nvPr/>
        </p:nvSpPr>
        <p:spPr>
          <a:xfrm rot="-10392468" flipH="1">
            <a:off x="7533765" y="164979"/>
            <a:ext cx="216290" cy="274016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9" name="Google Shape;5749;p24"/>
          <p:cNvSpPr/>
          <p:nvPr/>
        </p:nvSpPr>
        <p:spPr>
          <a:xfrm rot="-10392468" flipH="1">
            <a:off x="7539764" y="295330"/>
            <a:ext cx="111420" cy="144529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0" name="Google Shape;5750;p24"/>
          <p:cNvSpPr/>
          <p:nvPr/>
        </p:nvSpPr>
        <p:spPr>
          <a:xfrm rot="-10392468" flipH="1">
            <a:off x="7414026" y="412152"/>
            <a:ext cx="142841" cy="171087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1" name="Google Shape;5751;p24"/>
          <p:cNvSpPr/>
          <p:nvPr/>
        </p:nvSpPr>
        <p:spPr>
          <a:xfrm rot="-10392468" flipH="1">
            <a:off x="7382758" y="512051"/>
            <a:ext cx="101997" cy="118526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2" name="Google Shape;5752;p24"/>
          <p:cNvSpPr/>
          <p:nvPr/>
        </p:nvSpPr>
        <p:spPr>
          <a:xfrm rot="10800000" flipH="1">
            <a:off x="7985182" y="397085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3" name="Google Shape;5753;p24"/>
          <p:cNvSpPr/>
          <p:nvPr/>
        </p:nvSpPr>
        <p:spPr>
          <a:xfrm rot="-10392468" flipH="1">
            <a:off x="7810876" y="469486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4" name="Google Shape;5754;p24"/>
          <p:cNvSpPr/>
          <p:nvPr/>
        </p:nvSpPr>
        <p:spPr>
          <a:xfrm rot="-10392468" flipH="1">
            <a:off x="7805059" y="418832"/>
            <a:ext cx="28598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5" name="Google Shape;5755;p24"/>
          <p:cNvSpPr/>
          <p:nvPr/>
        </p:nvSpPr>
        <p:spPr>
          <a:xfrm rot="-10392468" flipH="1">
            <a:off x="7433296" y="164654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6" name="Google Shape;5756;p24"/>
          <p:cNvSpPr/>
          <p:nvPr/>
        </p:nvSpPr>
        <p:spPr>
          <a:xfrm rot="-10392468" flipH="1">
            <a:off x="7436085" y="212384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7" name="Google Shape;5757;p24"/>
          <p:cNvSpPr/>
          <p:nvPr/>
        </p:nvSpPr>
        <p:spPr>
          <a:xfrm rot="-10392468" flipH="1">
            <a:off x="7486995" y="182900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8" name="Google Shape;5758;p24"/>
          <p:cNvSpPr/>
          <p:nvPr/>
        </p:nvSpPr>
        <p:spPr>
          <a:xfrm rot="-10392468" flipH="1">
            <a:off x="7501521" y="657773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9" name="Google Shape;5759;p24"/>
          <p:cNvSpPr/>
          <p:nvPr/>
        </p:nvSpPr>
        <p:spPr>
          <a:xfrm rot="-10392468" flipH="1">
            <a:off x="7468110" y="668131"/>
            <a:ext cx="27767" cy="2187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0" name="Google Shape;5760;p24"/>
          <p:cNvSpPr/>
          <p:nvPr/>
        </p:nvSpPr>
        <p:spPr>
          <a:xfrm rot="-10392468" flipH="1">
            <a:off x="7366618" y="475810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1" name="Google Shape;5761;p24"/>
          <p:cNvSpPr/>
          <p:nvPr/>
        </p:nvSpPr>
        <p:spPr>
          <a:xfrm rot="-10392468" flipH="1">
            <a:off x="7370099" y="446588"/>
            <a:ext cx="28598" cy="2187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2" name="Google Shape;5762;p24"/>
          <p:cNvSpPr/>
          <p:nvPr/>
        </p:nvSpPr>
        <p:spPr>
          <a:xfrm rot="-10392468" flipH="1">
            <a:off x="7847662" y="160681"/>
            <a:ext cx="28598" cy="21896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3" name="Google Shape;5763;p24"/>
          <p:cNvSpPr/>
          <p:nvPr/>
        </p:nvSpPr>
        <p:spPr>
          <a:xfrm rot="-10392468" flipH="1">
            <a:off x="7567352" y="254259"/>
            <a:ext cx="28624" cy="2187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4" name="Google Shape;5764;p24"/>
          <p:cNvSpPr/>
          <p:nvPr/>
        </p:nvSpPr>
        <p:spPr>
          <a:xfrm rot="-10392468" flipH="1">
            <a:off x="7783578" y="300344"/>
            <a:ext cx="28598" cy="22702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65" name="Google Shape;5765;p24"/>
          <p:cNvGrpSpPr/>
          <p:nvPr/>
        </p:nvGrpSpPr>
        <p:grpSpPr>
          <a:xfrm rot="10800000" flipH="1">
            <a:off x="7172049" y="4337925"/>
            <a:ext cx="436503" cy="569242"/>
            <a:chOff x="3289399" y="3455662"/>
            <a:chExt cx="436503" cy="569242"/>
          </a:xfrm>
        </p:grpSpPr>
        <p:sp>
          <p:nvSpPr>
            <p:cNvPr id="5766" name="Google Shape;5766;p24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7" name="Google Shape;5767;p24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8" name="Google Shape;5768;p24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9" name="Google Shape;5769;p24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0" name="Google Shape;5770;p24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1" name="Google Shape;5771;p24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2" name="Google Shape;5772;p24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3" name="Google Shape;5773;p24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4" name="Google Shape;5774;p24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5" name="Google Shape;5775;p24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6" name="Google Shape;5776;p24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7" name="Google Shape;5777;p24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8" name="Google Shape;5778;p24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9" name="Google Shape;5779;p24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0" name="Google Shape;5780;p24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1" name="Google Shape;5781;p24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2" name="Google Shape;5782;p24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3" name="Google Shape;5783;p24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4" name="Google Shape;5784;p24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5" name="Google Shape;5785;p24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6" name="Google Shape;5786;p24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7" name="Google Shape;5787;p24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88" name="Google Shape;5788;p24"/>
          <p:cNvGrpSpPr/>
          <p:nvPr/>
        </p:nvGrpSpPr>
        <p:grpSpPr>
          <a:xfrm rot="10800000" flipH="1">
            <a:off x="-221282" y="-186587"/>
            <a:ext cx="1500235" cy="1460526"/>
            <a:chOff x="-181020" y="4253777"/>
            <a:chExt cx="1117161" cy="1087510"/>
          </a:xfrm>
        </p:grpSpPr>
        <p:sp>
          <p:nvSpPr>
            <p:cNvPr id="5789" name="Google Shape;5789;p24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0" name="Google Shape;5790;p24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1" name="Google Shape;5791;p24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2" name="Google Shape;5792;p24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3" name="Google Shape;5793;p24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4" name="Google Shape;5794;p24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5" name="Google Shape;5795;p24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6" name="Google Shape;5796;p24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7" name="Google Shape;5797;p24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8" name="Google Shape;5798;p24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9" name="Google Shape;5799;p24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0" name="Google Shape;5800;p24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1" name="Google Shape;5801;p24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2" name="Google Shape;5802;p24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03" name="Google Shape;5803;p24"/>
          <p:cNvGrpSpPr/>
          <p:nvPr/>
        </p:nvGrpSpPr>
        <p:grpSpPr>
          <a:xfrm rot="10800000" flipH="1">
            <a:off x="-256703" y="184140"/>
            <a:ext cx="1187279" cy="1592727"/>
            <a:chOff x="-168050" y="4195214"/>
            <a:chExt cx="719519" cy="965231"/>
          </a:xfrm>
        </p:grpSpPr>
        <p:sp>
          <p:nvSpPr>
            <p:cNvPr id="5804" name="Google Shape;5804;p24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5" name="Google Shape;5805;p24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6" name="Google Shape;5806;p24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7" name="Google Shape;5807;p24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8" name="Google Shape;5808;p24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9" name="Google Shape;5809;p24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0" name="Google Shape;5810;p24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1" name="Google Shape;5811;p24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2" name="Google Shape;5812;p24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3" name="Google Shape;5813;p24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4" name="Google Shape;5814;p24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5" name="Google Shape;5815;p24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6" name="Google Shape;5816;p24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7" name="Google Shape;5817;p24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8" name="Google Shape;5818;p24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9" name="Google Shape;5819;p24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0" name="Google Shape;5820;p24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1" name="Google Shape;5821;p24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2" name="Google Shape;5822;p24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3" name="Google Shape;5823;p24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4" name="Google Shape;5824;p24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5" name="Google Shape;5825;p24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6" name="Google Shape;5826;p24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7" name="Google Shape;5827;p24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8" name="Google Shape;5828;p24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9" name="Google Shape;5829;p24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0" name="Google Shape;5830;p24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1" name="Google Shape;5831;p24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2" name="Google Shape;5832;p24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3" name="Google Shape;5833;p24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4" name="Google Shape;5834;p24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5" name="Google Shape;5835;p24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6" name="Google Shape;5836;p24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7" name="Google Shape;5837;p24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8" name="Google Shape;5838;p24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9" name="Google Shape;5839;p24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0" name="Google Shape;5840;p24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1" name="Google Shape;5841;p24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2" name="Google Shape;5842;p24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3" name="Google Shape;5843;p24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4" name="Google Shape;5844;p24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5" name="Google Shape;5845;p24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6" name="Google Shape;5846;p24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7" name="Google Shape;5847;p24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8" name="Google Shape;5848;p24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9" name="Google Shape;5849;p24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0" name="Google Shape;5850;p24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51" name="Google Shape;5851;p24"/>
          <p:cNvGrpSpPr/>
          <p:nvPr/>
        </p:nvGrpSpPr>
        <p:grpSpPr>
          <a:xfrm rot="10800000" flipH="1">
            <a:off x="7923837" y="4210795"/>
            <a:ext cx="1116750" cy="1145263"/>
            <a:chOff x="7973149" y="-201092"/>
            <a:chExt cx="1116750" cy="1145263"/>
          </a:xfrm>
        </p:grpSpPr>
        <p:sp>
          <p:nvSpPr>
            <p:cNvPr id="5852" name="Google Shape;5852;p24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3" name="Google Shape;5853;p24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4" name="Google Shape;5854;p24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5" name="Google Shape;5855;p24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6" name="Google Shape;5856;p24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7" name="Google Shape;5857;p24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8" name="Google Shape;5858;p24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9" name="Google Shape;5859;p24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0" name="Google Shape;5860;p24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1" name="Google Shape;5861;p24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2" name="Google Shape;5862;p24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3" name="Google Shape;5863;p24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4" name="Google Shape;5864;p24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5" name="Google Shape;5865;p24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6" name="Google Shape;5866;p24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7" name="Google Shape;5867;p24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8" name="Google Shape;5868;p24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9" name="Google Shape;5869;p24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0" name="Google Shape;5870;p24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1" name="Google Shape;5871;p24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2" name="Google Shape;5872;p24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3" name="Google Shape;5873;p24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4" name="Google Shape;5874;p24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5" name="Google Shape;5875;p24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6" name="Google Shape;5876;p24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7" name="Google Shape;5877;p24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8" name="Google Shape;5878;p24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9" name="Google Shape;5879;p24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0" name="Google Shape;5880;p24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1" name="Google Shape;5881;p24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2" name="Google Shape;5882;p24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3" name="Google Shape;5883;p24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4" name="Google Shape;5884;p24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5" name="Google Shape;5885;p24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6" name="Google Shape;5886;p24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7" name="Google Shape;5887;p24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8" name="Google Shape;5888;p24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9" name="Google Shape;5889;p24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0" name="Google Shape;5890;p24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1" name="Google Shape;5891;p24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2" name="Google Shape;5892;p24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3" name="Google Shape;5893;p24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4" name="Google Shape;5894;p24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5" name="Google Shape;5895;p24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6" name="Google Shape;5896;p24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7" name="Google Shape;5897;p24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8" name="Google Shape;5898;p24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9" name="Google Shape;5899;p24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0" name="Google Shape;5900;p24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1" name="Google Shape;5901;p24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2" name="Google Shape;5902;p24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3" name="Google Shape;5903;p24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4" name="Google Shape;5904;p24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5" name="Google Shape;5905;p24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6" name="Google Shape;5906;p24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7" name="Google Shape;5907;p24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8" name="Google Shape;5908;p24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9" name="Google Shape;5909;p24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0" name="Google Shape;5910;p24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1" name="Google Shape;5911;p24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2" name="Google Shape;5912;p24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13" name="Google Shape;5913;p24"/>
          <p:cNvGrpSpPr/>
          <p:nvPr/>
        </p:nvGrpSpPr>
        <p:grpSpPr>
          <a:xfrm rot="-5400000">
            <a:off x="5562532" y="4530983"/>
            <a:ext cx="1007000" cy="841746"/>
            <a:chOff x="3579657" y="4246288"/>
            <a:chExt cx="1007000" cy="841746"/>
          </a:xfrm>
        </p:grpSpPr>
        <p:sp>
          <p:nvSpPr>
            <p:cNvPr id="5914" name="Google Shape;5914;p24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5" name="Google Shape;5915;p24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6" name="Google Shape;5916;p24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7" name="Google Shape;5917;p24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8" name="Google Shape;5918;p24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9" name="Google Shape;5919;p24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0" name="Google Shape;5920;p24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1" name="Google Shape;5921;p24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2" name="Google Shape;5922;p24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3" name="Google Shape;5923;p24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4" name="Google Shape;5924;p24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5" name="Google Shape;5925;p24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6" name="Google Shape;5926;p24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7" name="Google Shape;5927;p24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8" name="Google Shape;5928;p24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9" name="Google Shape;5929;p24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0" name="Google Shape;5930;p24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1" name="Google Shape;5931;p24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2" name="Google Shape;5932;p24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3" name="Google Shape;5933;p24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4" name="Google Shape;5934;p24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5" name="Google Shape;5935;p24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6" name="Google Shape;5936;p24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7" name="Google Shape;5937;p24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8" name="Google Shape;5938;p24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9" name="Google Shape;5939;p24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0" name="Google Shape;5940;p24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1" name="Google Shape;5941;p24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2" name="Google Shape;5942;p24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3" name="Google Shape;5943;p24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4" name="Google Shape;5944;p24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Slide_1_1">
    <p:spTree>
      <p:nvGrpSpPr>
        <p:cNvPr id="1" name="Shape 5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6" name="Google Shape;5946;p25"/>
          <p:cNvSpPr txBox="1">
            <a:spLocks noGrp="1"/>
          </p:cNvSpPr>
          <p:nvPr>
            <p:ph type="title"/>
          </p:nvPr>
        </p:nvSpPr>
        <p:spPr>
          <a:xfrm>
            <a:off x="6581919" y="1869192"/>
            <a:ext cx="1828500" cy="5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i="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7" name="Google Shape;5947;p25"/>
          <p:cNvSpPr txBox="1">
            <a:spLocks noGrp="1"/>
          </p:cNvSpPr>
          <p:nvPr>
            <p:ph type="subTitle" idx="1"/>
          </p:nvPr>
        </p:nvSpPr>
        <p:spPr>
          <a:xfrm>
            <a:off x="5186819" y="2496004"/>
            <a:ext cx="3287400" cy="13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948" name="Google Shape;5948;p25"/>
          <p:cNvSpPr/>
          <p:nvPr/>
        </p:nvSpPr>
        <p:spPr>
          <a:xfrm>
            <a:off x="5254450" y="4574300"/>
            <a:ext cx="3947285" cy="616031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9" name="Google Shape;5949;p25"/>
          <p:cNvSpPr/>
          <p:nvPr/>
        </p:nvSpPr>
        <p:spPr>
          <a:xfrm flipH="1">
            <a:off x="-64403" y="-32958"/>
            <a:ext cx="3377637" cy="527437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50" name="Google Shape;5950;p25"/>
          <p:cNvGrpSpPr/>
          <p:nvPr/>
        </p:nvGrpSpPr>
        <p:grpSpPr>
          <a:xfrm flipH="1">
            <a:off x="8021718" y="-112597"/>
            <a:ext cx="1074148" cy="686771"/>
            <a:chOff x="-206267" y="355694"/>
            <a:chExt cx="1406322" cy="899150"/>
          </a:xfrm>
        </p:grpSpPr>
        <p:sp>
          <p:nvSpPr>
            <p:cNvPr id="5951" name="Google Shape;5951;p25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2" name="Google Shape;5952;p25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3" name="Google Shape;5953;p25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4" name="Google Shape;5954;p25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5" name="Google Shape;5955;p25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6" name="Google Shape;5956;p25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7" name="Google Shape;5957;p25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8" name="Google Shape;5958;p25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59" name="Google Shape;5959;p25"/>
          <p:cNvGrpSpPr/>
          <p:nvPr/>
        </p:nvGrpSpPr>
        <p:grpSpPr>
          <a:xfrm>
            <a:off x="7912721" y="3872132"/>
            <a:ext cx="1289014" cy="1411883"/>
            <a:chOff x="2318158" y="4088320"/>
            <a:chExt cx="1256104" cy="1375836"/>
          </a:xfrm>
        </p:grpSpPr>
        <p:sp>
          <p:nvSpPr>
            <p:cNvPr id="5960" name="Google Shape;5960;p25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1" name="Google Shape;5961;p25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2" name="Google Shape;5962;p25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3" name="Google Shape;5963;p25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4" name="Google Shape;5964;p25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5" name="Google Shape;5965;p25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6" name="Google Shape;5966;p25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7" name="Google Shape;5967;p25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8" name="Google Shape;5968;p25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9" name="Google Shape;5969;p25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0" name="Google Shape;5970;p25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1" name="Google Shape;5971;p25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2" name="Google Shape;5972;p25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3" name="Google Shape;5973;p25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4" name="Google Shape;5974;p25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5" name="Google Shape;5975;p25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6" name="Google Shape;5976;p25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7" name="Google Shape;5977;p25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8" name="Google Shape;5978;p25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9" name="Google Shape;5979;p25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0" name="Google Shape;5980;p25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1" name="Google Shape;5981;p25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2" name="Google Shape;5982;p25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3" name="Google Shape;5983;p25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4" name="Google Shape;5984;p25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5" name="Google Shape;5985;p25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6" name="Google Shape;5986;p25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7" name="Google Shape;5987;p25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8" name="Google Shape;5988;p25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9" name="Google Shape;5989;p25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0" name="Google Shape;5990;p25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1" name="Google Shape;5991;p25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2" name="Google Shape;5992;p25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3" name="Google Shape;5993;p25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4" name="Google Shape;5994;p25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5" name="Google Shape;5995;p25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6" name="Google Shape;5996;p25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7" name="Google Shape;5997;p25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8" name="Google Shape;5998;p25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9" name="Google Shape;5999;p25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0" name="Google Shape;6000;p25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1" name="Google Shape;6001;p25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2" name="Google Shape;6002;p25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3" name="Google Shape;6003;p25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4" name="Google Shape;6004;p25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5" name="Google Shape;6005;p25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6" name="Google Shape;6006;p25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7" name="Google Shape;6007;p25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8" name="Google Shape;6008;p25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9" name="Google Shape;6009;p25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10" name="Google Shape;6010;p25"/>
          <p:cNvGrpSpPr/>
          <p:nvPr/>
        </p:nvGrpSpPr>
        <p:grpSpPr>
          <a:xfrm rot="7057695">
            <a:off x="-197888" y="4686470"/>
            <a:ext cx="872880" cy="391701"/>
            <a:chOff x="8502760" y="3542528"/>
            <a:chExt cx="711519" cy="319268"/>
          </a:xfrm>
        </p:grpSpPr>
        <p:sp>
          <p:nvSpPr>
            <p:cNvPr id="6011" name="Google Shape;6011;p25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2" name="Google Shape;6012;p25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3" name="Google Shape;6013;p25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4" name="Google Shape;6014;p25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5" name="Google Shape;6015;p25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6" name="Google Shape;6016;p25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7" name="Google Shape;6017;p25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8" name="Google Shape;6018;p25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9" name="Google Shape;6019;p25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20" name="Google Shape;6020;p25"/>
          <p:cNvGrpSpPr/>
          <p:nvPr/>
        </p:nvGrpSpPr>
        <p:grpSpPr>
          <a:xfrm flipH="1">
            <a:off x="35964" y="-144577"/>
            <a:ext cx="809979" cy="830659"/>
            <a:chOff x="7973149" y="-201092"/>
            <a:chExt cx="1116750" cy="1145263"/>
          </a:xfrm>
        </p:grpSpPr>
        <p:sp>
          <p:nvSpPr>
            <p:cNvPr id="6021" name="Google Shape;6021;p25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2" name="Google Shape;6022;p25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3" name="Google Shape;6023;p25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4" name="Google Shape;6024;p25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5" name="Google Shape;6025;p25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6" name="Google Shape;6026;p25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7" name="Google Shape;6027;p25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8" name="Google Shape;6028;p25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9" name="Google Shape;6029;p25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0" name="Google Shape;6030;p25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1" name="Google Shape;6031;p25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2" name="Google Shape;6032;p25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3" name="Google Shape;6033;p25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4" name="Google Shape;6034;p25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5" name="Google Shape;6035;p25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6" name="Google Shape;6036;p25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7" name="Google Shape;6037;p25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8" name="Google Shape;6038;p25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9" name="Google Shape;6039;p25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0" name="Google Shape;6040;p25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1" name="Google Shape;6041;p25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2" name="Google Shape;6042;p25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3" name="Google Shape;6043;p25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4" name="Google Shape;6044;p25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5" name="Google Shape;6045;p25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6" name="Google Shape;6046;p25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7" name="Google Shape;6047;p25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8" name="Google Shape;6048;p25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9" name="Google Shape;6049;p25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0" name="Google Shape;6050;p25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1" name="Google Shape;6051;p25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2" name="Google Shape;6052;p25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3" name="Google Shape;6053;p25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4" name="Google Shape;6054;p25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5" name="Google Shape;6055;p25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6" name="Google Shape;6056;p25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7" name="Google Shape;6057;p25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8" name="Google Shape;6058;p25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9" name="Google Shape;6059;p25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0" name="Google Shape;6060;p25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1" name="Google Shape;6061;p25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2" name="Google Shape;6062;p25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3" name="Google Shape;6063;p25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4" name="Google Shape;6064;p25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5" name="Google Shape;6065;p25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6" name="Google Shape;6066;p25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7" name="Google Shape;6067;p25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8" name="Google Shape;6068;p25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9" name="Google Shape;6069;p25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0" name="Google Shape;6070;p25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1" name="Google Shape;6071;p25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2" name="Google Shape;6072;p25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3" name="Google Shape;6073;p25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4" name="Google Shape;6074;p25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5" name="Google Shape;6075;p25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6" name="Google Shape;6076;p25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7" name="Google Shape;6077;p25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8" name="Google Shape;6078;p25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9" name="Google Shape;6079;p25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0" name="Google Shape;6080;p25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1" name="Google Shape;6081;p25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82" name="Google Shape;6082;p25"/>
          <p:cNvGrpSpPr/>
          <p:nvPr/>
        </p:nvGrpSpPr>
        <p:grpSpPr>
          <a:xfrm rot="5400000" flipH="1">
            <a:off x="1460641" y="69154"/>
            <a:ext cx="117437" cy="105834"/>
            <a:chOff x="7737341" y="1046941"/>
            <a:chExt cx="161915" cy="145917"/>
          </a:xfrm>
        </p:grpSpPr>
        <p:sp>
          <p:nvSpPr>
            <p:cNvPr id="6083" name="Google Shape;6083;p25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4" name="Google Shape;6084;p25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5" name="Google Shape;6085;p25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86" name="Google Shape;6086;p25"/>
          <p:cNvGrpSpPr/>
          <p:nvPr/>
        </p:nvGrpSpPr>
        <p:grpSpPr>
          <a:xfrm>
            <a:off x="309338" y="-112607"/>
            <a:ext cx="687043" cy="689217"/>
            <a:chOff x="-566600" y="186057"/>
            <a:chExt cx="1240151" cy="1244074"/>
          </a:xfrm>
        </p:grpSpPr>
        <p:sp>
          <p:nvSpPr>
            <p:cNvPr id="6087" name="Google Shape;6087;p25"/>
            <p:cNvSpPr/>
            <p:nvPr/>
          </p:nvSpPr>
          <p:spPr>
            <a:xfrm>
              <a:off x="-566600" y="204000"/>
              <a:ext cx="1240151" cy="1226131"/>
            </a:xfrm>
            <a:custGeom>
              <a:avLst/>
              <a:gdLst/>
              <a:ahLst/>
              <a:cxnLst/>
              <a:rect l="l" t="t" r="r" b="b"/>
              <a:pathLst>
                <a:path w="41397" h="40929" extrusionOk="0">
                  <a:moveTo>
                    <a:pt x="7689" y="1"/>
                  </a:moveTo>
                  <a:cubicBezTo>
                    <a:pt x="7309" y="1"/>
                    <a:pt x="6925" y="11"/>
                    <a:pt x="6538" y="32"/>
                  </a:cubicBezTo>
                  <a:cubicBezTo>
                    <a:pt x="0" y="25317"/>
                    <a:pt x="37661" y="39661"/>
                    <a:pt x="41397" y="40928"/>
                  </a:cubicBezTo>
                  <a:lnTo>
                    <a:pt x="41397" y="40928"/>
                  </a:lnTo>
                  <a:cubicBezTo>
                    <a:pt x="40084" y="36336"/>
                    <a:pt x="30191" y="1"/>
                    <a:pt x="76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8" name="Google Shape;6088;p25"/>
            <p:cNvSpPr/>
            <p:nvPr/>
          </p:nvSpPr>
          <p:spPr>
            <a:xfrm>
              <a:off x="-400378" y="186057"/>
              <a:ext cx="958430" cy="1103125"/>
            </a:xfrm>
            <a:custGeom>
              <a:avLst/>
              <a:gdLst/>
              <a:ahLst/>
              <a:cxnLst/>
              <a:rect l="l" t="t" r="r" b="b"/>
              <a:pathLst>
                <a:path w="31993" h="36823" extrusionOk="0">
                  <a:moveTo>
                    <a:pt x="506" y="1"/>
                  </a:moveTo>
                  <a:cubicBezTo>
                    <a:pt x="248" y="1"/>
                    <a:pt x="0" y="194"/>
                    <a:pt x="122" y="498"/>
                  </a:cubicBezTo>
                  <a:cubicBezTo>
                    <a:pt x="1056" y="2733"/>
                    <a:pt x="3324" y="4134"/>
                    <a:pt x="5126" y="5668"/>
                  </a:cubicBezTo>
                  <a:cubicBezTo>
                    <a:pt x="7394" y="7603"/>
                    <a:pt x="9062" y="10205"/>
                    <a:pt x="10863" y="12573"/>
                  </a:cubicBezTo>
                  <a:cubicBezTo>
                    <a:pt x="14899" y="17877"/>
                    <a:pt x="19069" y="23147"/>
                    <a:pt x="23439" y="28184"/>
                  </a:cubicBezTo>
                  <a:cubicBezTo>
                    <a:pt x="25940" y="31086"/>
                    <a:pt x="28476" y="33922"/>
                    <a:pt x="31111" y="36690"/>
                  </a:cubicBezTo>
                  <a:cubicBezTo>
                    <a:pt x="31197" y="36784"/>
                    <a:pt x="31295" y="36823"/>
                    <a:pt x="31391" y="36823"/>
                  </a:cubicBezTo>
                  <a:cubicBezTo>
                    <a:pt x="31706" y="36823"/>
                    <a:pt x="31992" y="36405"/>
                    <a:pt x="31711" y="36123"/>
                  </a:cubicBezTo>
                  <a:cubicBezTo>
                    <a:pt x="27108" y="31287"/>
                    <a:pt x="22772" y="26216"/>
                    <a:pt x="18569" y="21046"/>
                  </a:cubicBezTo>
                  <a:cubicBezTo>
                    <a:pt x="16467" y="18444"/>
                    <a:pt x="14399" y="15809"/>
                    <a:pt x="12364" y="13140"/>
                  </a:cubicBezTo>
                  <a:cubicBezTo>
                    <a:pt x="11430" y="11939"/>
                    <a:pt x="10529" y="10739"/>
                    <a:pt x="9595" y="9504"/>
                  </a:cubicBezTo>
                  <a:cubicBezTo>
                    <a:pt x="8695" y="8303"/>
                    <a:pt x="7761" y="7036"/>
                    <a:pt x="6693" y="5968"/>
                  </a:cubicBezTo>
                  <a:cubicBezTo>
                    <a:pt x="5726" y="5001"/>
                    <a:pt x="4592" y="4167"/>
                    <a:pt x="3558" y="3300"/>
                  </a:cubicBezTo>
                  <a:cubicBezTo>
                    <a:pt x="2557" y="2466"/>
                    <a:pt x="1456" y="1499"/>
                    <a:pt x="923" y="264"/>
                  </a:cubicBezTo>
                  <a:cubicBezTo>
                    <a:pt x="844" y="81"/>
                    <a:pt x="673" y="1"/>
                    <a:pt x="50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9" name="Google Shape;6089;p25"/>
            <p:cNvSpPr/>
            <p:nvPr/>
          </p:nvSpPr>
          <p:spPr>
            <a:xfrm>
              <a:off x="359679" y="1074115"/>
              <a:ext cx="149698" cy="162190"/>
            </a:xfrm>
            <a:custGeom>
              <a:avLst/>
              <a:gdLst/>
              <a:ahLst/>
              <a:cxnLst/>
              <a:rect l="l" t="t" r="r" b="b"/>
              <a:pathLst>
                <a:path w="4997" h="5414" extrusionOk="0">
                  <a:moveTo>
                    <a:pt x="2262" y="0"/>
                  </a:moveTo>
                  <a:cubicBezTo>
                    <a:pt x="1613" y="0"/>
                    <a:pt x="963" y="65"/>
                    <a:pt x="334" y="173"/>
                  </a:cubicBezTo>
                  <a:cubicBezTo>
                    <a:pt x="100" y="206"/>
                    <a:pt x="0" y="473"/>
                    <a:pt x="34" y="673"/>
                  </a:cubicBezTo>
                  <a:cubicBezTo>
                    <a:pt x="267" y="2108"/>
                    <a:pt x="367" y="3575"/>
                    <a:pt x="267" y="5010"/>
                  </a:cubicBezTo>
                  <a:cubicBezTo>
                    <a:pt x="234" y="5243"/>
                    <a:pt x="467" y="5410"/>
                    <a:pt x="668" y="5410"/>
                  </a:cubicBezTo>
                  <a:cubicBezTo>
                    <a:pt x="687" y="5412"/>
                    <a:pt x="706" y="5414"/>
                    <a:pt x="724" y="5414"/>
                  </a:cubicBezTo>
                  <a:cubicBezTo>
                    <a:pt x="954" y="5414"/>
                    <a:pt x="1070" y="5226"/>
                    <a:pt x="1101" y="5010"/>
                  </a:cubicBezTo>
                  <a:cubicBezTo>
                    <a:pt x="1191" y="3658"/>
                    <a:pt x="1119" y="2279"/>
                    <a:pt x="909" y="922"/>
                  </a:cubicBezTo>
                  <a:lnTo>
                    <a:pt x="909" y="922"/>
                  </a:lnTo>
                  <a:cubicBezTo>
                    <a:pt x="1351" y="861"/>
                    <a:pt x="1807" y="826"/>
                    <a:pt x="2265" y="826"/>
                  </a:cubicBezTo>
                  <a:cubicBezTo>
                    <a:pt x="2955" y="826"/>
                    <a:pt x="3649" y="907"/>
                    <a:pt x="4303" y="1107"/>
                  </a:cubicBezTo>
                  <a:cubicBezTo>
                    <a:pt x="4342" y="1117"/>
                    <a:pt x="4378" y="1122"/>
                    <a:pt x="4413" y="1122"/>
                  </a:cubicBezTo>
                  <a:cubicBezTo>
                    <a:pt x="4835" y="1122"/>
                    <a:pt x="4997" y="429"/>
                    <a:pt x="4504" y="306"/>
                  </a:cubicBezTo>
                  <a:cubicBezTo>
                    <a:pt x="3783" y="90"/>
                    <a:pt x="3023" y="0"/>
                    <a:pt x="2262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0" name="Google Shape;6090;p25"/>
            <p:cNvSpPr/>
            <p:nvPr/>
          </p:nvSpPr>
          <p:spPr>
            <a:xfrm>
              <a:off x="236353" y="959656"/>
              <a:ext cx="203202" cy="189661"/>
            </a:xfrm>
            <a:custGeom>
              <a:avLst/>
              <a:gdLst/>
              <a:ahLst/>
              <a:cxnLst/>
              <a:rect l="l" t="t" r="r" b="b"/>
              <a:pathLst>
                <a:path w="6783" h="6331" extrusionOk="0">
                  <a:moveTo>
                    <a:pt x="3286" y="1"/>
                  </a:moveTo>
                  <a:cubicBezTo>
                    <a:pt x="2548" y="1"/>
                    <a:pt x="1812" y="24"/>
                    <a:pt x="1082" y="24"/>
                  </a:cubicBezTo>
                  <a:cubicBezTo>
                    <a:pt x="815" y="24"/>
                    <a:pt x="682" y="191"/>
                    <a:pt x="648" y="425"/>
                  </a:cubicBezTo>
                  <a:cubicBezTo>
                    <a:pt x="448" y="2226"/>
                    <a:pt x="548" y="4061"/>
                    <a:pt x="81" y="5795"/>
                  </a:cubicBezTo>
                  <a:cubicBezTo>
                    <a:pt x="0" y="6118"/>
                    <a:pt x="261" y="6331"/>
                    <a:pt x="510" y="6331"/>
                  </a:cubicBezTo>
                  <a:cubicBezTo>
                    <a:pt x="672" y="6331"/>
                    <a:pt x="829" y="6240"/>
                    <a:pt x="882" y="6029"/>
                  </a:cubicBezTo>
                  <a:cubicBezTo>
                    <a:pt x="1313" y="4335"/>
                    <a:pt x="1261" y="2585"/>
                    <a:pt x="1434" y="856"/>
                  </a:cubicBezTo>
                  <a:lnTo>
                    <a:pt x="1434" y="856"/>
                  </a:lnTo>
                  <a:cubicBezTo>
                    <a:pt x="2059" y="851"/>
                    <a:pt x="2689" y="832"/>
                    <a:pt x="3317" y="832"/>
                  </a:cubicBezTo>
                  <a:cubicBezTo>
                    <a:pt x="4249" y="832"/>
                    <a:pt x="5177" y="873"/>
                    <a:pt x="6085" y="1058"/>
                  </a:cubicBezTo>
                  <a:cubicBezTo>
                    <a:pt x="6125" y="1068"/>
                    <a:pt x="6162" y="1073"/>
                    <a:pt x="6198" y="1073"/>
                  </a:cubicBezTo>
                  <a:cubicBezTo>
                    <a:pt x="6645" y="1073"/>
                    <a:pt x="6782" y="351"/>
                    <a:pt x="6319" y="258"/>
                  </a:cubicBezTo>
                  <a:cubicBezTo>
                    <a:pt x="5315" y="45"/>
                    <a:pt x="4299" y="1"/>
                    <a:pt x="328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1" name="Google Shape;6091;p25"/>
            <p:cNvSpPr/>
            <p:nvPr/>
          </p:nvSpPr>
          <p:spPr>
            <a:xfrm>
              <a:off x="102362" y="806493"/>
              <a:ext cx="241368" cy="254848"/>
            </a:xfrm>
            <a:custGeom>
              <a:avLst/>
              <a:gdLst/>
              <a:ahLst/>
              <a:cxnLst/>
              <a:rect l="l" t="t" r="r" b="b"/>
              <a:pathLst>
                <a:path w="8057" h="8507" extrusionOk="0">
                  <a:moveTo>
                    <a:pt x="7523" y="0"/>
                  </a:moveTo>
                  <a:cubicBezTo>
                    <a:pt x="5421" y="0"/>
                    <a:pt x="3320" y="134"/>
                    <a:pt x="1252" y="501"/>
                  </a:cubicBezTo>
                  <a:cubicBezTo>
                    <a:pt x="1052" y="534"/>
                    <a:pt x="952" y="701"/>
                    <a:pt x="952" y="901"/>
                  </a:cubicBezTo>
                  <a:cubicBezTo>
                    <a:pt x="685" y="3303"/>
                    <a:pt x="18" y="5671"/>
                    <a:pt x="18" y="8106"/>
                  </a:cubicBezTo>
                  <a:cubicBezTo>
                    <a:pt x="1" y="8373"/>
                    <a:pt x="201" y="8506"/>
                    <a:pt x="405" y="8506"/>
                  </a:cubicBezTo>
                  <a:cubicBezTo>
                    <a:pt x="610" y="8506"/>
                    <a:pt x="818" y="8373"/>
                    <a:pt x="818" y="8106"/>
                  </a:cubicBezTo>
                  <a:cubicBezTo>
                    <a:pt x="850" y="5791"/>
                    <a:pt x="1455" y="3535"/>
                    <a:pt x="1715" y="1255"/>
                  </a:cubicBezTo>
                  <a:lnTo>
                    <a:pt x="1715" y="1255"/>
                  </a:lnTo>
                  <a:cubicBezTo>
                    <a:pt x="3631" y="926"/>
                    <a:pt x="5577" y="834"/>
                    <a:pt x="7523" y="834"/>
                  </a:cubicBezTo>
                  <a:cubicBezTo>
                    <a:pt x="8057" y="834"/>
                    <a:pt x="8057" y="0"/>
                    <a:pt x="7523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2" name="Google Shape;6092;p25"/>
            <p:cNvSpPr/>
            <p:nvPr/>
          </p:nvSpPr>
          <p:spPr>
            <a:xfrm>
              <a:off x="-43999" y="621638"/>
              <a:ext cx="282829" cy="296819"/>
            </a:xfrm>
            <a:custGeom>
              <a:avLst/>
              <a:gdLst/>
              <a:ahLst/>
              <a:cxnLst/>
              <a:rect l="l" t="t" r="r" b="b"/>
              <a:pathLst>
                <a:path w="9441" h="9908" extrusionOk="0">
                  <a:moveTo>
                    <a:pt x="8906" y="0"/>
                  </a:moveTo>
                  <a:cubicBezTo>
                    <a:pt x="6405" y="0"/>
                    <a:pt x="3936" y="234"/>
                    <a:pt x="1468" y="334"/>
                  </a:cubicBezTo>
                  <a:cubicBezTo>
                    <a:pt x="1301" y="367"/>
                    <a:pt x="1068" y="467"/>
                    <a:pt x="1068" y="667"/>
                  </a:cubicBezTo>
                  <a:cubicBezTo>
                    <a:pt x="567" y="3569"/>
                    <a:pt x="0" y="6538"/>
                    <a:pt x="100" y="9507"/>
                  </a:cubicBezTo>
                  <a:cubicBezTo>
                    <a:pt x="117" y="9774"/>
                    <a:pt x="334" y="9907"/>
                    <a:pt x="542" y="9907"/>
                  </a:cubicBezTo>
                  <a:cubicBezTo>
                    <a:pt x="751" y="9907"/>
                    <a:pt x="951" y="9774"/>
                    <a:pt x="934" y="9507"/>
                  </a:cubicBezTo>
                  <a:cubicBezTo>
                    <a:pt x="837" y="6701"/>
                    <a:pt x="1333" y="3926"/>
                    <a:pt x="1818" y="1153"/>
                  </a:cubicBezTo>
                  <a:lnTo>
                    <a:pt x="1818" y="1153"/>
                  </a:lnTo>
                  <a:cubicBezTo>
                    <a:pt x="4173" y="1046"/>
                    <a:pt x="6555" y="834"/>
                    <a:pt x="8906" y="834"/>
                  </a:cubicBezTo>
                  <a:cubicBezTo>
                    <a:pt x="9440" y="834"/>
                    <a:pt x="9440" y="0"/>
                    <a:pt x="8906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3" name="Google Shape;6093;p25"/>
            <p:cNvSpPr/>
            <p:nvPr/>
          </p:nvSpPr>
          <p:spPr>
            <a:xfrm>
              <a:off x="-193896" y="415126"/>
              <a:ext cx="286783" cy="363444"/>
            </a:xfrm>
            <a:custGeom>
              <a:avLst/>
              <a:gdLst/>
              <a:ahLst/>
              <a:cxnLst/>
              <a:rect l="l" t="t" r="r" b="b"/>
              <a:pathLst>
                <a:path w="9573" h="12132" extrusionOk="0">
                  <a:moveTo>
                    <a:pt x="1719" y="0"/>
                  </a:moveTo>
                  <a:cubicBezTo>
                    <a:pt x="1514" y="0"/>
                    <a:pt x="1308" y="7"/>
                    <a:pt x="1101" y="23"/>
                  </a:cubicBezTo>
                  <a:cubicBezTo>
                    <a:pt x="868" y="23"/>
                    <a:pt x="668" y="189"/>
                    <a:pt x="668" y="423"/>
                  </a:cubicBezTo>
                  <a:cubicBezTo>
                    <a:pt x="534" y="4192"/>
                    <a:pt x="1" y="7962"/>
                    <a:pt x="201" y="11731"/>
                  </a:cubicBezTo>
                  <a:cubicBezTo>
                    <a:pt x="217" y="11998"/>
                    <a:pt x="434" y="12131"/>
                    <a:pt x="643" y="12131"/>
                  </a:cubicBezTo>
                  <a:cubicBezTo>
                    <a:pt x="851" y="12131"/>
                    <a:pt x="1051" y="11998"/>
                    <a:pt x="1035" y="11731"/>
                  </a:cubicBezTo>
                  <a:cubicBezTo>
                    <a:pt x="842" y="8100"/>
                    <a:pt x="1361" y="4468"/>
                    <a:pt x="1489" y="837"/>
                  </a:cubicBezTo>
                  <a:lnTo>
                    <a:pt x="1489" y="837"/>
                  </a:lnTo>
                  <a:cubicBezTo>
                    <a:pt x="1566" y="835"/>
                    <a:pt x="1643" y="834"/>
                    <a:pt x="1719" y="834"/>
                  </a:cubicBezTo>
                  <a:cubicBezTo>
                    <a:pt x="3963" y="834"/>
                    <a:pt x="6146" y="1680"/>
                    <a:pt x="8389" y="1680"/>
                  </a:cubicBezTo>
                  <a:cubicBezTo>
                    <a:pt x="8594" y="1680"/>
                    <a:pt x="8800" y="1673"/>
                    <a:pt x="9007" y="1657"/>
                  </a:cubicBezTo>
                  <a:cubicBezTo>
                    <a:pt x="9530" y="1624"/>
                    <a:pt x="9573" y="822"/>
                    <a:pt x="9040" y="822"/>
                  </a:cubicBezTo>
                  <a:cubicBezTo>
                    <a:pt x="9029" y="822"/>
                    <a:pt x="9018" y="823"/>
                    <a:pt x="9007" y="823"/>
                  </a:cubicBezTo>
                  <a:cubicBezTo>
                    <a:pt x="8800" y="839"/>
                    <a:pt x="8594" y="846"/>
                    <a:pt x="8389" y="846"/>
                  </a:cubicBezTo>
                  <a:cubicBezTo>
                    <a:pt x="6146" y="846"/>
                    <a:pt x="3963" y="0"/>
                    <a:pt x="1719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4" name="Google Shape;6094;p25"/>
            <p:cNvSpPr/>
            <p:nvPr/>
          </p:nvSpPr>
          <p:spPr>
            <a:xfrm>
              <a:off x="174824" y="7175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5" name="Google Shape;6095;p25"/>
            <p:cNvSpPr/>
            <p:nvPr/>
          </p:nvSpPr>
          <p:spPr>
            <a:xfrm>
              <a:off x="205798" y="66860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6" name="Google Shape;6096;p25"/>
            <p:cNvSpPr/>
            <p:nvPr/>
          </p:nvSpPr>
          <p:spPr>
            <a:xfrm>
              <a:off x="233776" y="7105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7" name="Google Shape;6097;p25"/>
            <p:cNvSpPr/>
            <p:nvPr/>
          </p:nvSpPr>
          <p:spPr>
            <a:xfrm>
              <a:off x="142832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8" name="Google Shape;6098;p25"/>
            <p:cNvSpPr/>
            <p:nvPr/>
          </p:nvSpPr>
          <p:spPr>
            <a:xfrm>
              <a:off x="167815" y="1028313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9" name="Google Shape;6099;p25"/>
            <p:cNvSpPr/>
            <p:nvPr/>
          </p:nvSpPr>
          <p:spPr>
            <a:xfrm>
              <a:off x="195793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0" name="Google Shape;6100;p25"/>
            <p:cNvSpPr/>
            <p:nvPr/>
          </p:nvSpPr>
          <p:spPr>
            <a:xfrm>
              <a:off x="565502" y="12281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667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1" name="Google Shape;6101;p25"/>
            <p:cNvSpPr/>
            <p:nvPr/>
          </p:nvSpPr>
          <p:spPr>
            <a:xfrm>
              <a:off x="583505" y="128311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2" name="Google Shape;6102;p25"/>
            <p:cNvSpPr/>
            <p:nvPr/>
          </p:nvSpPr>
          <p:spPr>
            <a:xfrm>
              <a:off x="20944" y="550674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3" name="Google Shape;6103;p25"/>
            <p:cNvSpPr/>
            <p:nvPr/>
          </p:nvSpPr>
          <p:spPr>
            <a:xfrm>
              <a:off x="37928" y="50472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4" name="Google Shape;6104;p25"/>
            <p:cNvSpPr/>
            <p:nvPr/>
          </p:nvSpPr>
          <p:spPr>
            <a:xfrm>
              <a:off x="72886" y="539680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2" y="701"/>
                    <a:pt x="902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5" name="Google Shape;6105;p25"/>
            <p:cNvSpPr/>
            <p:nvPr/>
          </p:nvSpPr>
          <p:spPr>
            <a:xfrm>
              <a:off x="-313807" y="536685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6" name="Google Shape;6106;p25"/>
            <p:cNvSpPr/>
            <p:nvPr/>
          </p:nvSpPr>
          <p:spPr>
            <a:xfrm>
              <a:off x="-289813" y="469735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7" name="Google Shape;6107;p25"/>
            <p:cNvSpPr/>
            <p:nvPr/>
          </p:nvSpPr>
          <p:spPr>
            <a:xfrm>
              <a:off x="-247845" y="52269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8" name="Google Shape;6108;p25"/>
            <p:cNvSpPr/>
            <p:nvPr/>
          </p:nvSpPr>
          <p:spPr>
            <a:xfrm>
              <a:off x="-56011" y="34083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9" name="Google Shape;6109;p25"/>
            <p:cNvSpPr/>
            <p:nvPr/>
          </p:nvSpPr>
          <p:spPr>
            <a:xfrm>
              <a:off x="-10030" y="32984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0" name="Google Shape;6110;p25"/>
            <p:cNvSpPr/>
            <p:nvPr/>
          </p:nvSpPr>
          <p:spPr>
            <a:xfrm>
              <a:off x="-70001" y="6935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1" name="Google Shape;6111;p25"/>
            <p:cNvSpPr/>
            <p:nvPr/>
          </p:nvSpPr>
          <p:spPr>
            <a:xfrm>
              <a:off x="258759" y="864457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2" name="Google Shape;6112;p25"/>
            <p:cNvSpPr/>
            <p:nvPr/>
          </p:nvSpPr>
          <p:spPr>
            <a:xfrm>
              <a:off x="37928" y="89642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668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3" name="Google Shape;6113;p25"/>
            <p:cNvSpPr/>
            <p:nvPr/>
          </p:nvSpPr>
          <p:spPr>
            <a:xfrm>
              <a:off x="460598" y="101432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14" name="Google Shape;6114;p25"/>
          <p:cNvGrpSpPr/>
          <p:nvPr/>
        </p:nvGrpSpPr>
        <p:grpSpPr>
          <a:xfrm>
            <a:off x="752783" y="-139208"/>
            <a:ext cx="499188" cy="482707"/>
            <a:chOff x="-168381" y="-168706"/>
            <a:chExt cx="901061" cy="871312"/>
          </a:xfrm>
        </p:grpSpPr>
        <p:sp>
          <p:nvSpPr>
            <p:cNvPr id="6115" name="Google Shape;6115;p25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rgbClr val="D59142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6" name="Google Shape;6116;p25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7" name="Google Shape;6117;p25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8" name="Google Shape;6118;p25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9" name="Google Shape;6119;p25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0" name="Google Shape;6120;p25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1" name="Google Shape;6121;p25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2" name="Google Shape;6122;p25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3" name="Google Shape;6123;p25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4" name="Google Shape;6124;p25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5" name="Google Shape;6125;p25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6" name="Google Shape;6126;p25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7" name="Google Shape;6127;p25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8" name="Google Shape;6128;p25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9" name="Google Shape;6129;p25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0" name="Google Shape;6130;p25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1" name="Google Shape;6131;p25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2" name="Google Shape;6132;p25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3" name="Google Shape;6133;p25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34" name="Google Shape;6134;p25"/>
          <p:cNvGrpSpPr/>
          <p:nvPr/>
        </p:nvGrpSpPr>
        <p:grpSpPr>
          <a:xfrm flipH="1">
            <a:off x="1680118" y="-121094"/>
            <a:ext cx="397610" cy="555774"/>
            <a:chOff x="1897495" y="-461400"/>
            <a:chExt cx="815443" cy="1139815"/>
          </a:xfrm>
        </p:grpSpPr>
        <p:sp>
          <p:nvSpPr>
            <p:cNvPr id="6135" name="Google Shape;6135;p25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6" name="Google Shape;6136;p25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7" name="Google Shape;6137;p25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8" name="Google Shape;6138;p25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9" name="Google Shape;6139;p25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0" name="Google Shape;6140;p25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1" name="Google Shape;6141;p25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2" name="Google Shape;6142;p25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3" name="Google Shape;6143;p25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4" name="Google Shape;6144;p25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5" name="Google Shape;6145;p25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6" name="Google Shape;6146;p25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7" name="Google Shape;6147;p25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8" name="Google Shape;6148;p25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9" name="Google Shape;6149;p25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0" name="Google Shape;6150;p25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1" name="Google Shape;6151;p25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2" name="Google Shape;6152;p25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3" name="Google Shape;6153;p25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4" name="Google Shape;6154;p25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5" name="Google Shape;6155;p25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6" name="Google Shape;6156;p25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57" name="Google Shape;6157;p25"/>
          <p:cNvGrpSpPr/>
          <p:nvPr/>
        </p:nvGrpSpPr>
        <p:grpSpPr>
          <a:xfrm flipH="1">
            <a:off x="8607871" y="-11082"/>
            <a:ext cx="519193" cy="813144"/>
            <a:chOff x="1897495" y="-461400"/>
            <a:chExt cx="815443" cy="1139815"/>
          </a:xfrm>
        </p:grpSpPr>
        <p:sp>
          <p:nvSpPr>
            <p:cNvPr id="6158" name="Google Shape;6158;p25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9" name="Google Shape;6159;p25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0" name="Google Shape;6160;p25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1" name="Google Shape;6161;p25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2" name="Google Shape;6162;p25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3" name="Google Shape;6163;p25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4" name="Google Shape;6164;p25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5" name="Google Shape;6165;p25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6" name="Google Shape;6166;p25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7" name="Google Shape;6167;p25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8" name="Google Shape;6168;p25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9" name="Google Shape;6169;p25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0" name="Google Shape;6170;p25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1" name="Google Shape;6171;p25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2" name="Google Shape;6172;p25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3" name="Google Shape;6173;p25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4" name="Google Shape;6174;p25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5" name="Google Shape;6175;p25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6" name="Google Shape;6176;p25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7" name="Google Shape;6177;p25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8" name="Google Shape;6178;p25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9" name="Google Shape;6179;p25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80" name="Google Shape;6180;p25"/>
          <p:cNvGrpSpPr/>
          <p:nvPr/>
        </p:nvGrpSpPr>
        <p:grpSpPr>
          <a:xfrm flipH="1">
            <a:off x="8398282" y="907609"/>
            <a:ext cx="880478" cy="667378"/>
            <a:chOff x="-320607" y="2105391"/>
            <a:chExt cx="1152761" cy="873760"/>
          </a:xfrm>
        </p:grpSpPr>
        <p:sp>
          <p:nvSpPr>
            <p:cNvPr id="6181" name="Google Shape;6181;p25"/>
            <p:cNvSpPr/>
            <p:nvPr/>
          </p:nvSpPr>
          <p:spPr>
            <a:xfrm>
              <a:off x="545521" y="2184503"/>
              <a:ext cx="286633" cy="151345"/>
            </a:xfrm>
            <a:custGeom>
              <a:avLst/>
              <a:gdLst/>
              <a:ahLst/>
              <a:cxnLst/>
              <a:rect l="l" t="t" r="r" b="b"/>
              <a:pathLst>
                <a:path w="9568" h="5052" extrusionOk="0">
                  <a:moveTo>
                    <a:pt x="6776" y="1"/>
                  </a:moveTo>
                  <a:cubicBezTo>
                    <a:pt x="4318" y="1"/>
                    <a:pt x="683" y="3064"/>
                    <a:pt x="1" y="4735"/>
                  </a:cubicBezTo>
                  <a:cubicBezTo>
                    <a:pt x="55" y="4732"/>
                    <a:pt x="114" y="4731"/>
                    <a:pt x="177" y="4731"/>
                  </a:cubicBezTo>
                  <a:cubicBezTo>
                    <a:pt x="1185" y="4731"/>
                    <a:pt x="3165" y="5051"/>
                    <a:pt x="4998" y="5051"/>
                  </a:cubicBezTo>
                  <a:cubicBezTo>
                    <a:pt x="7409" y="5051"/>
                    <a:pt x="9568" y="4497"/>
                    <a:pt x="8941" y="1933"/>
                  </a:cubicBezTo>
                  <a:cubicBezTo>
                    <a:pt x="8626" y="536"/>
                    <a:pt x="7804" y="1"/>
                    <a:pt x="6776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2" name="Google Shape;6182;p25"/>
            <p:cNvSpPr/>
            <p:nvPr/>
          </p:nvSpPr>
          <p:spPr>
            <a:xfrm>
              <a:off x="400687" y="2105391"/>
              <a:ext cx="173873" cy="225969"/>
            </a:xfrm>
            <a:custGeom>
              <a:avLst/>
              <a:gdLst/>
              <a:ahLst/>
              <a:cxnLst/>
              <a:rect l="l" t="t" r="r" b="b"/>
              <a:pathLst>
                <a:path w="5804" h="7543" extrusionOk="0">
                  <a:moveTo>
                    <a:pt x="3381" y="0"/>
                  </a:moveTo>
                  <a:cubicBezTo>
                    <a:pt x="1" y="0"/>
                    <a:pt x="1181" y="5468"/>
                    <a:pt x="2134" y="7276"/>
                  </a:cubicBezTo>
                  <a:lnTo>
                    <a:pt x="2234" y="7542"/>
                  </a:lnTo>
                  <a:cubicBezTo>
                    <a:pt x="3201" y="6308"/>
                    <a:pt x="4335" y="5541"/>
                    <a:pt x="4836" y="4040"/>
                  </a:cubicBezTo>
                  <a:cubicBezTo>
                    <a:pt x="5470" y="2539"/>
                    <a:pt x="5803" y="104"/>
                    <a:pt x="3535" y="4"/>
                  </a:cubicBezTo>
                  <a:cubicBezTo>
                    <a:pt x="3483" y="1"/>
                    <a:pt x="3431" y="0"/>
                    <a:pt x="338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3" name="Google Shape;6183;p25"/>
            <p:cNvSpPr/>
            <p:nvPr/>
          </p:nvSpPr>
          <p:spPr>
            <a:xfrm>
              <a:off x="409644" y="2504068"/>
              <a:ext cx="345769" cy="163238"/>
            </a:xfrm>
            <a:custGeom>
              <a:avLst/>
              <a:gdLst/>
              <a:ahLst/>
              <a:cxnLst/>
              <a:rect l="l" t="t" r="r" b="b"/>
              <a:pathLst>
                <a:path w="11542" h="5449" extrusionOk="0">
                  <a:moveTo>
                    <a:pt x="9124" y="0"/>
                  </a:moveTo>
                  <a:cubicBezTo>
                    <a:pt x="7189" y="0"/>
                    <a:pt x="5562" y="1863"/>
                    <a:pt x="3936" y="2806"/>
                  </a:cubicBezTo>
                  <a:cubicBezTo>
                    <a:pt x="2635" y="3573"/>
                    <a:pt x="1401" y="3774"/>
                    <a:pt x="0" y="4207"/>
                  </a:cubicBezTo>
                  <a:lnTo>
                    <a:pt x="100" y="4374"/>
                  </a:lnTo>
                  <a:cubicBezTo>
                    <a:pt x="718" y="5248"/>
                    <a:pt x="2663" y="5449"/>
                    <a:pt x="4134" y="5449"/>
                  </a:cubicBezTo>
                  <a:cubicBezTo>
                    <a:pt x="4570" y="5449"/>
                    <a:pt x="4965" y="5431"/>
                    <a:pt x="5271" y="5408"/>
                  </a:cubicBezTo>
                  <a:cubicBezTo>
                    <a:pt x="7105" y="5341"/>
                    <a:pt x="8840" y="5241"/>
                    <a:pt x="10241" y="3840"/>
                  </a:cubicBezTo>
                  <a:cubicBezTo>
                    <a:pt x="11542" y="2539"/>
                    <a:pt x="11475" y="71"/>
                    <a:pt x="9274" y="4"/>
                  </a:cubicBezTo>
                  <a:cubicBezTo>
                    <a:pt x="9223" y="2"/>
                    <a:pt x="9173" y="0"/>
                    <a:pt x="9124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4" name="Google Shape;6184;p25"/>
            <p:cNvSpPr/>
            <p:nvPr/>
          </p:nvSpPr>
          <p:spPr>
            <a:xfrm>
              <a:off x="43560" y="2378345"/>
              <a:ext cx="154281" cy="295740"/>
            </a:xfrm>
            <a:custGeom>
              <a:avLst/>
              <a:gdLst/>
              <a:ahLst/>
              <a:cxnLst/>
              <a:rect l="l" t="t" r="r" b="b"/>
              <a:pathLst>
                <a:path w="5150" h="9872" extrusionOk="0">
                  <a:moveTo>
                    <a:pt x="3240" y="1"/>
                  </a:moveTo>
                  <a:cubicBezTo>
                    <a:pt x="2587" y="1"/>
                    <a:pt x="1888" y="407"/>
                    <a:pt x="1380" y="1299"/>
                  </a:cubicBezTo>
                  <a:cubicBezTo>
                    <a:pt x="0" y="3731"/>
                    <a:pt x="497" y="8072"/>
                    <a:pt x="2840" y="9732"/>
                  </a:cubicBezTo>
                  <a:lnTo>
                    <a:pt x="2840" y="9732"/>
                  </a:lnTo>
                  <a:cubicBezTo>
                    <a:pt x="2961" y="9390"/>
                    <a:pt x="3159" y="8597"/>
                    <a:pt x="3215" y="8204"/>
                  </a:cubicBezTo>
                  <a:cubicBezTo>
                    <a:pt x="3915" y="6203"/>
                    <a:pt x="5150" y="4468"/>
                    <a:pt x="5049" y="2266"/>
                  </a:cubicBezTo>
                  <a:cubicBezTo>
                    <a:pt x="5010" y="833"/>
                    <a:pt x="4173" y="1"/>
                    <a:pt x="3240" y="1"/>
                  </a:cubicBezTo>
                  <a:close/>
                  <a:moveTo>
                    <a:pt x="2840" y="9732"/>
                  </a:moveTo>
                  <a:cubicBezTo>
                    <a:pt x="2817" y="9797"/>
                    <a:pt x="2797" y="9845"/>
                    <a:pt x="2781" y="9872"/>
                  </a:cubicBezTo>
                  <a:lnTo>
                    <a:pt x="2948" y="9805"/>
                  </a:lnTo>
                  <a:cubicBezTo>
                    <a:pt x="2912" y="9781"/>
                    <a:pt x="2876" y="9757"/>
                    <a:pt x="2840" y="9732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5" name="Google Shape;6185;p25"/>
            <p:cNvSpPr/>
            <p:nvPr/>
          </p:nvSpPr>
          <p:spPr>
            <a:xfrm>
              <a:off x="-320607" y="2252322"/>
              <a:ext cx="1065079" cy="726829"/>
            </a:xfrm>
            <a:custGeom>
              <a:avLst/>
              <a:gdLst/>
              <a:ahLst/>
              <a:cxnLst/>
              <a:rect l="l" t="t" r="r" b="b"/>
              <a:pathLst>
                <a:path w="35553" h="24262" extrusionOk="0">
                  <a:moveTo>
                    <a:pt x="35184" y="1"/>
                  </a:moveTo>
                  <a:cubicBezTo>
                    <a:pt x="35174" y="1"/>
                    <a:pt x="35163" y="1"/>
                    <a:pt x="35153" y="2"/>
                  </a:cubicBezTo>
                  <a:cubicBezTo>
                    <a:pt x="32217" y="202"/>
                    <a:pt x="29549" y="1370"/>
                    <a:pt x="27247" y="3204"/>
                  </a:cubicBezTo>
                  <a:cubicBezTo>
                    <a:pt x="24945" y="5072"/>
                    <a:pt x="23111" y="7441"/>
                    <a:pt x="21376" y="9843"/>
                  </a:cubicBezTo>
                  <a:cubicBezTo>
                    <a:pt x="19642" y="12311"/>
                    <a:pt x="18007" y="14880"/>
                    <a:pt x="16139" y="17248"/>
                  </a:cubicBezTo>
                  <a:cubicBezTo>
                    <a:pt x="14471" y="19383"/>
                    <a:pt x="12570" y="21418"/>
                    <a:pt x="10135" y="22618"/>
                  </a:cubicBezTo>
                  <a:cubicBezTo>
                    <a:pt x="8695" y="23323"/>
                    <a:pt x="7175" y="23623"/>
                    <a:pt x="5642" y="23623"/>
                  </a:cubicBezTo>
                  <a:cubicBezTo>
                    <a:pt x="3908" y="23623"/>
                    <a:pt x="2159" y="23238"/>
                    <a:pt x="495" y="22618"/>
                  </a:cubicBezTo>
                  <a:cubicBezTo>
                    <a:pt x="458" y="22605"/>
                    <a:pt x="424" y="22599"/>
                    <a:pt x="392" y="22599"/>
                  </a:cubicBezTo>
                  <a:cubicBezTo>
                    <a:pt x="100" y="22599"/>
                    <a:pt x="0" y="23099"/>
                    <a:pt x="361" y="23219"/>
                  </a:cubicBezTo>
                  <a:cubicBezTo>
                    <a:pt x="2066" y="23861"/>
                    <a:pt x="3867" y="24261"/>
                    <a:pt x="5663" y="24261"/>
                  </a:cubicBezTo>
                  <a:cubicBezTo>
                    <a:pt x="6854" y="24261"/>
                    <a:pt x="8043" y="24085"/>
                    <a:pt x="9201" y="23686"/>
                  </a:cubicBezTo>
                  <a:cubicBezTo>
                    <a:pt x="11736" y="22785"/>
                    <a:pt x="13804" y="20984"/>
                    <a:pt x="15539" y="18982"/>
                  </a:cubicBezTo>
                  <a:cubicBezTo>
                    <a:pt x="19475" y="14446"/>
                    <a:pt x="22077" y="8875"/>
                    <a:pt x="26446" y="4739"/>
                  </a:cubicBezTo>
                  <a:cubicBezTo>
                    <a:pt x="28881" y="2471"/>
                    <a:pt x="31817" y="869"/>
                    <a:pt x="35153" y="603"/>
                  </a:cubicBezTo>
                  <a:cubicBezTo>
                    <a:pt x="35542" y="570"/>
                    <a:pt x="35553" y="1"/>
                    <a:pt x="3518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6" name="Google Shape;6186;p25"/>
            <p:cNvSpPr/>
            <p:nvPr/>
          </p:nvSpPr>
          <p:spPr>
            <a:xfrm>
              <a:off x="104879" y="2424356"/>
              <a:ext cx="79058" cy="353708"/>
            </a:xfrm>
            <a:custGeom>
              <a:avLst/>
              <a:gdLst/>
              <a:ahLst/>
              <a:cxnLst/>
              <a:rect l="l" t="t" r="r" b="b"/>
              <a:pathLst>
                <a:path w="2639" h="11807" extrusionOk="0">
                  <a:moveTo>
                    <a:pt x="1108" y="1"/>
                  </a:moveTo>
                  <a:cubicBezTo>
                    <a:pt x="982" y="1"/>
                    <a:pt x="854" y="70"/>
                    <a:pt x="801" y="230"/>
                  </a:cubicBezTo>
                  <a:cubicBezTo>
                    <a:pt x="134" y="2098"/>
                    <a:pt x="0" y="4233"/>
                    <a:pt x="167" y="6201"/>
                  </a:cubicBezTo>
                  <a:cubicBezTo>
                    <a:pt x="334" y="8102"/>
                    <a:pt x="734" y="10204"/>
                    <a:pt x="2002" y="11705"/>
                  </a:cubicBezTo>
                  <a:cubicBezTo>
                    <a:pt x="2065" y="11776"/>
                    <a:pt x="2138" y="11806"/>
                    <a:pt x="2209" y="11806"/>
                  </a:cubicBezTo>
                  <a:cubicBezTo>
                    <a:pt x="2435" y="11806"/>
                    <a:pt x="2639" y="11500"/>
                    <a:pt x="2435" y="11271"/>
                  </a:cubicBezTo>
                  <a:cubicBezTo>
                    <a:pt x="1235" y="9837"/>
                    <a:pt x="901" y="7736"/>
                    <a:pt x="768" y="5901"/>
                  </a:cubicBezTo>
                  <a:cubicBezTo>
                    <a:pt x="667" y="4066"/>
                    <a:pt x="768" y="2132"/>
                    <a:pt x="1401" y="397"/>
                  </a:cubicBezTo>
                  <a:cubicBezTo>
                    <a:pt x="1481" y="157"/>
                    <a:pt x="1297" y="1"/>
                    <a:pt x="110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7" name="Google Shape;6187;p25"/>
            <p:cNvSpPr/>
            <p:nvPr/>
          </p:nvSpPr>
          <p:spPr>
            <a:xfrm>
              <a:off x="277062" y="2568202"/>
              <a:ext cx="405355" cy="74504"/>
            </a:xfrm>
            <a:custGeom>
              <a:avLst/>
              <a:gdLst/>
              <a:ahLst/>
              <a:cxnLst/>
              <a:rect l="l" t="t" r="r" b="b"/>
              <a:pathLst>
                <a:path w="13531" h="2487" extrusionOk="0">
                  <a:moveTo>
                    <a:pt x="13082" y="1"/>
                  </a:moveTo>
                  <a:cubicBezTo>
                    <a:pt x="13010" y="1"/>
                    <a:pt x="12934" y="30"/>
                    <a:pt x="12866" y="98"/>
                  </a:cubicBezTo>
                  <a:cubicBezTo>
                    <a:pt x="11298" y="1499"/>
                    <a:pt x="8763" y="1733"/>
                    <a:pt x="6761" y="1833"/>
                  </a:cubicBezTo>
                  <a:cubicBezTo>
                    <a:pt x="6316" y="1855"/>
                    <a:pt x="5858" y="1869"/>
                    <a:pt x="5395" y="1869"/>
                  </a:cubicBezTo>
                  <a:cubicBezTo>
                    <a:pt x="3737" y="1869"/>
                    <a:pt x="2002" y="1691"/>
                    <a:pt x="490" y="1066"/>
                  </a:cubicBezTo>
                  <a:cubicBezTo>
                    <a:pt x="446" y="1046"/>
                    <a:pt x="405" y="1037"/>
                    <a:pt x="367" y="1037"/>
                  </a:cubicBezTo>
                  <a:cubicBezTo>
                    <a:pt x="91" y="1037"/>
                    <a:pt x="0" y="1519"/>
                    <a:pt x="323" y="1666"/>
                  </a:cubicBezTo>
                  <a:cubicBezTo>
                    <a:pt x="1881" y="2294"/>
                    <a:pt x="3665" y="2487"/>
                    <a:pt x="5392" y="2487"/>
                  </a:cubicBezTo>
                  <a:cubicBezTo>
                    <a:pt x="5958" y="2487"/>
                    <a:pt x="6518" y="2466"/>
                    <a:pt x="7061" y="2433"/>
                  </a:cubicBezTo>
                  <a:cubicBezTo>
                    <a:pt x="9163" y="2333"/>
                    <a:pt x="11665" y="2000"/>
                    <a:pt x="13299" y="532"/>
                  </a:cubicBezTo>
                  <a:cubicBezTo>
                    <a:pt x="13531" y="326"/>
                    <a:pt x="13326" y="1"/>
                    <a:pt x="130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8" name="Google Shape;6188;p25"/>
            <p:cNvSpPr/>
            <p:nvPr/>
          </p:nvSpPr>
          <p:spPr>
            <a:xfrm>
              <a:off x="455596" y="2167309"/>
              <a:ext cx="63929" cy="225011"/>
            </a:xfrm>
            <a:custGeom>
              <a:avLst/>
              <a:gdLst/>
              <a:ahLst/>
              <a:cxnLst/>
              <a:rect l="l" t="t" r="r" b="b"/>
              <a:pathLst>
                <a:path w="2134" h="7511" extrusionOk="0">
                  <a:moveTo>
                    <a:pt x="1691" y="0"/>
                  </a:moveTo>
                  <a:cubicBezTo>
                    <a:pt x="1598" y="0"/>
                    <a:pt x="1503" y="41"/>
                    <a:pt x="1435" y="138"/>
                  </a:cubicBezTo>
                  <a:cubicBezTo>
                    <a:pt x="101" y="2206"/>
                    <a:pt x="1" y="4842"/>
                    <a:pt x="1" y="7210"/>
                  </a:cubicBezTo>
                  <a:cubicBezTo>
                    <a:pt x="1" y="7410"/>
                    <a:pt x="159" y="7510"/>
                    <a:pt x="318" y="7510"/>
                  </a:cubicBezTo>
                  <a:cubicBezTo>
                    <a:pt x="476" y="7510"/>
                    <a:pt x="634" y="7410"/>
                    <a:pt x="634" y="7210"/>
                  </a:cubicBezTo>
                  <a:cubicBezTo>
                    <a:pt x="634" y="4942"/>
                    <a:pt x="701" y="2440"/>
                    <a:pt x="1969" y="472"/>
                  </a:cubicBezTo>
                  <a:cubicBezTo>
                    <a:pt x="2134" y="236"/>
                    <a:pt x="1915" y="0"/>
                    <a:pt x="16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9" name="Google Shape;6189;p25"/>
            <p:cNvSpPr/>
            <p:nvPr/>
          </p:nvSpPr>
          <p:spPr>
            <a:xfrm>
              <a:off x="729387" y="220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0" name="Google Shape;6190;p25"/>
            <p:cNvSpPr/>
            <p:nvPr/>
          </p:nvSpPr>
          <p:spPr>
            <a:xfrm>
              <a:off x="752363" y="225037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1" name="Google Shape;6191;p25"/>
            <p:cNvSpPr/>
            <p:nvPr/>
          </p:nvSpPr>
          <p:spPr>
            <a:xfrm>
              <a:off x="770366" y="2210415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2" name="Google Shape;6192;p25"/>
            <p:cNvSpPr/>
            <p:nvPr/>
          </p:nvSpPr>
          <p:spPr>
            <a:xfrm>
              <a:off x="611483" y="254615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3" name="Google Shape;6193;p25"/>
            <p:cNvSpPr/>
            <p:nvPr/>
          </p:nvSpPr>
          <p:spPr>
            <a:xfrm>
              <a:off x="647459" y="25251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4" name="Google Shape;6194;p25"/>
            <p:cNvSpPr/>
            <p:nvPr/>
          </p:nvSpPr>
          <p:spPr>
            <a:xfrm>
              <a:off x="687420" y="259312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5" name="Google Shape;6195;p25"/>
            <p:cNvSpPr/>
            <p:nvPr/>
          </p:nvSpPr>
          <p:spPr>
            <a:xfrm>
              <a:off x="448616" y="215844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6" name="Google Shape;6196;p25"/>
            <p:cNvSpPr/>
            <p:nvPr/>
          </p:nvSpPr>
          <p:spPr>
            <a:xfrm>
              <a:off x="506550" y="22054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7" name="Google Shape;6197;p25"/>
            <p:cNvSpPr/>
            <p:nvPr/>
          </p:nvSpPr>
          <p:spPr>
            <a:xfrm>
              <a:off x="149842" y="249918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8" name="Google Shape;6198;p25"/>
            <p:cNvSpPr/>
            <p:nvPr/>
          </p:nvSpPr>
          <p:spPr>
            <a:xfrm>
              <a:off x="149842" y="245922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9" name="Google Shape;6199;p25"/>
            <p:cNvSpPr/>
            <p:nvPr/>
          </p:nvSpPr>
          <p:spPr>
            <a:xfrm>
              <a:off x="68902" y="247818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00" name="Google Shape;6200;p25"/>
          <p:cNvGrpSpPr/>
          <p:nvPr/>
        </p:nvGrpSpPr>
        <p:grpSpPr>
          <a:xfrm rot="5400000" flipH="1">
            <a:off x="8808754" y="903604"/>
            <a:ext cx="117437" cy="105834"/>
            <a:chOff x="7737341" y="1046941"/>
            <a:chExt cx="161915" cy="145917"/>
          </a:xfrm>
        </p:grpSpPr>
        <p:sp>
          <p:nvSpPr>
            <p:cNvPr id="6201" name="Google Shape;6201;p25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2" name="Google Shape;6202;p25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3" name="Google Shape;6203;p25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04" name="Google Shape;6204;p25"/>
          <p:cNvGrpSpPr/>
          <p:nvPr/>
        </p:nvGrpSpPr>
        <p:grpSpPr>
          <a:xfrm rot="-2542812">
            <a:off x="7507421" y="-93710"/>
            <a:ext cx="872869" cy="391713"/>
            <a:chOff x="8502760" y="3542528"/>
            <a:chExt cx="711519" cy="319268"/>
          </a:xfrm>
        </p:grpSpPr>
        <p:sp>
          <p:nvSpPr>
            <p:cNvPr id="6205" name="Google Shape;6205;p25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6" name="Google Shape;6206;p25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7" name="Google Shape;6207;p25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8" name="Google Shape;6208;p25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9" name="Google Shape;6209;p25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0" name="Google Shape;6210;p25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1" name="Google Shape;6211;p25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2" name="Google Shape;6212;p25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3" name="Google Shape;6213;p25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Slide_1_1_1_1">
    <p:spTree>
      <p:nvGrpSpPr>
        <p:cNvPr id="1" name="Shape 6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" name="Google Shape;6215;p26"/>
          <p:cNvSpPr/>
          <p:nvPr/>
        </p:nvSpPr>
        <p:spPr>
          <a:xfrm rot="5400000">
            <a:off x="-1265925" y="1609424"/>
            <a:ext cx="3000054" cy="468199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6" name="Google Shape;6216;p26"/>
          <p:cNvSpPr/>
          <p:nvPr/>
        </p:nvSpPr>
        <p:spPr>
          <a:xfrm>
            <a:off x="5828166" y="-32958"/>
            <a:ext cx="3377637" cy="527437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17" name="Google Shape;6217;p26"/>
          <p:cNvGrpSpPr/>
          <p:nvPr/>
        </p:nvGrpSpPr>
        <p:grpSpPr>
          <a:xfrm rot="-8282980">
            <a:off x="8484487" y="3972857"/>
            <a:ext cx="1039248" cy="790773"/>
            <a:chOff x="-206267" y="355694"/>
            <a:chExt cx="1406322" cy="899150"/>
          </a:xfrm>
        </p:grpSpPr>
        <p:sp>
          <p:nvSpPr>
            <p:cNvPr id="6218" name="Google Shape;6218;p26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9" name="Google Shape;6219;p26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0" name="Google Shape;6220;p26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1" name="Google Shape;6221;p26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2" name="Google Shape;6222;p26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3" name="Google Shape;6223;p26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4" name="Google Shape;6224;p26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5" name="Google Shape;6225;p26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26" name="Google Shape;6226;p26"/>
          <p:cNvGrpSpPr/>
          <p:nvPr/>
        </p:nvGrpSpPr>
        <p:grpSpPr>
          <a:xfrm rot="7845114">
            <a:off x="-74811" y="-242521"/>
            <a:ext cx="979622" cy="1073000"/>
            <a:chOff x="2318158" y="4088320"/>
            <a:chExt cx="1256104" cy="1375836"/>
          </a:xfrm>
        </p:grpSpPr>
        <p:sp>
          <p:nvSpPr>
            <p:cNvPr id="6227" name="Google Shape;6227;p26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8" name="Google Shape;6228;p26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9" name="Google Shape;6229;p26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0" name="Google Shape;6230;p26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1" name="Google Shape;6231;p26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2" name="Google Shape;6232;p26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3" name="Google Shape;6233;p26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4" name="Google Shape;6234;p26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5" name="Google Shape;6235;p26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6" name="Google Shape;6236;p26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7" name="Google Shape;6237;p26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8" name="Google Shape;6238;p26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9" name="Google Shape;6239;p26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0" name="Google Shape;6240;p26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1" name="Google Shape;6241;p26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2" name="Google Shape;6242;p26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3" name="Google Shape;6243;p26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4" name="Google Shape;6244;p26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5" name="Google Shape;6245;p26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6" name="Google Shape;6246;p26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7" name="Google Shape;6247;p26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8" name="Google Shape;6248;p26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9" name="Google Shape;6249;p26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0" name="Google Shape;6250;p26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1" name="Google Shape;6251;p26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2" name="Google Shape;6252;p26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3" name="Google Shape;6253;p26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4" name="Google Shape;6254;p26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5" name="Google Shape;6255;p26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rgbClr val="A1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6" name="Google Shape;6256;p26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7" name="Google Shape;6257;p26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8" name="Google Shape;6258;p26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9" name="Google Shape;6259;p26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0" name="Google Shape;6260;p26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1" name="Google Shape;6261;p26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2" name="Google Shape;6262;p26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3" name="Google Shape;6263;p26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4" name="Google Shape;6264;p26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5" name="Google Shape;6265;p26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6" name="Google Shape;6266;p26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7" name="Google Shape;6267;p26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8" name="Google Shape;6268;p26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9" name="Google Shape;6269;p26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0" name="Google Shape;6270;p26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1" name="Google Shape;6271;p26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2" name="Google Shape;6272;p26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3" name="Google Shape;6273;p26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4" name="Google Shape;6274;p26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5" name="Google Shape;6275;p26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6" name="Google Shape;6276;p26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77" name="Google Shape;6277;p26"/>
          <p:cNvGrpSpPr/>
          <p:nvPr/>
        </p:nvGrpSpPr>
        <p:grpSpPr>
          <a:xfrm>
            <a:off x="8388632" y="-184564"/>
            <a:ext cx="809979" cy="830659"/>
            <a:chOff x="7973149" y="-201092"/>
            <a:chExt cx="1116750" cy="1145263"/>
          </a:xfrm>
        </p:grpSpPr>
        <p:sp>
          <p:nvSpPr>
            <p:cNvPr id="6278" name="Google Shape;6278;p26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9" name="Google Shape;6279;p26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0" name="Google Shape;6280;p26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1" name="Google Shape;6281;p26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2" name="Google Shape;6282;p26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3" name="Google Shape;6283;p26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4" name="Google Shape;6284;p26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5" name="Google Shape;6285;p26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6" name="Google Shape;6286;p26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7" name="Google Shape;6287;p26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8" name="Google Shape;6288;p26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9" name="Google Shape;6289;p26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0" name="Google Shape;6290;p26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1" name="Google Shape;6291;p26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2" name="Google Shape;6292;p26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3" name="Google Shape;6293;p26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4" name="Google Shape;6294;p26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5" name="Google Shape;6295;p26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6" name="Google Shape;6296;p26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7" name="Google Shape;6297;p26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8" name="Google Shape;6298;p26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9" name="Google Shape;6299;p26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0" name="Google Shape;6300;p26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1" name="Google Shape;6301;p26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2" name="Google Shape;6302;p26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3" name="Google Shape;6303;p26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4" name="Google Shape;6304;p26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5" name="Google Shape;6305;p26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6" name="Google Shape;6306;p26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7" name="Google Shape;6307;p26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8" name="Google Shape;6308;p26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9" name="Google Shape;6309;p26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0" name="Google Shape;6310;p26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1" name="Google Shape;6311;p26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2" name="Google Shape;6312;p26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3" name="Google Shape;6313;p26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4" name="Google Shape;6314;p26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5" name="Google Shape;6315;p26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6" name="Google Shape;6316;p26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7" name="Google Shape;6317;p26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8" name="Google Shape;6318;p26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9" name="Google Shape;6319;p26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0" name="Google Shape;6320;p26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1" name="Google Shape;6321;p26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2" name="Google Shape;6322;p26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3" name="Google Shape;6323;p26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4" name="Google Shape;6324;p26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5" name="Google Shape;6325;p26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6" name="Google Shape;6326;p26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7" name="Google Shape;6327;p26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8" name="Google Shape;6328;p26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9" name="Google Shape;6329;p26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0" name="Google Shape;6330;p26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1" name="Google Shape;6331;p26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2" name="Google Shape;6332;p26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3" name="Google Shape;6333;p26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4" name="Google Shape;6334;p26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5" name="Google Shape;6335;p26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6" name="Google Shape;6336;p26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7" name="Google Shape;6337;p26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8" name="Google Shape;6338;p26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39" name="Google Shape;6339;p26"/>
          <p:cNvGrpSpPr/>
          <p:nvPr/>
        </p:nvGrpSpPr>
        <p:grpSpPr>
          <a:xfrm rot="-5400000">
            <a:off x="7563322" y="69154"/>
            <a:ext cx="117437" cy="105834"/>
            <a:chOff x="7737341" y="1046941"/>
            <a:chExt cx="161915" cy="145917"/>
          </a:xfrm>
        </p:grpSpPr>
        <p:sp>
          <p:nvSpPr>
            <p:cNvPr id="6340" name="Google Shape;6340;p26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1" name="Google Shape;6341;p26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2" name="Google Shape;6342;p26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43" name="Google Shape;6343;p26"/>
          <p:cNvGrpSpPr/>
          <p:nvPr/>
        </p:nvGrpSpPr>
        <p:grpSpPr>
          <a:xfrm flipH="1">
            <a:off x="8145018" y="-112607"/>
            <a:ext cx="687043" cy="689217"/>
            <a:chOff x="-566600" y="186057"/>
            <a:chExt cx="1240151" cy="1244074"/>
          </a:xfrm>
        </p:grpSpPr>
        <p:sp>
          <p:nvSpPr>
            <p:cNvPr id="6344" name="Google Shape;6344;p26"/>
            <p:cNvSpPr/>
            <p:nvPr/>
          </p:nvSpPr>
          <p:spPr>
            <a:xfrm>
              <a:off x="-566600" y="204000"/>
              <a:ext cx="1240151" cy="1226131"/>
            </a:xfrm>
            <a:custGeom>
              <a:avLst/>
              <a:gdLst/>
              <a:ahLst/>
              <a:cxnLst/>
              <a:rect l="l" t="t" r="r" b="b"/>
              <a:pathLst>
                <a:path w="41397" h="40929" extrusionOk="0">
                  <a:moveTo>
                    <a:pt x="7689" y="1"/>
                  </a:moveTo>
                  <a:cubicBezTo>
                    <a:pt x="7309" y="1"/>
                    <a:pt x="6925" y="11"/>
                    <a:pt x="6538" y="32"/>
                  </a:cubicBezTo>
                  <a:cubicBezTo>
                    <a:pt x="0" y="25317"/>
                    <a:pt x="37661" y="39661"/>
                    <a:pt x="41397" y="40928"/>
                  </a:cubicBezTo>
                  <a:lnTo>
                    <a:pt x="41397" y="40928"/>
                  </a:lnTo>
                  <a:cubicBezTo>
                    <a:pt x="40084" y="36336"/>
                    <a:pt x="30191" y="1"/>
                    <a:pt x="76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5" name="Google Shape;6345;p26"/>
            <p:cNvSpPr/>
            <p:nvPr/>
          </p:nvSpPr>
          <p:spPr>
            <a:xfrm>
              <a:off x="-400378" y="186057"/>
              <a:ext cx="958430" cy="1103125"/>
            </a:xfrm>
            <a:custGeom>
              <a:avLst/>
              <a:gdLst/>
              <a:ahLst/>
              <a:cxnLst/>
              <a:rect l="l" t="t" r="r" b="b"/>
              <a:pathLst>
                <a:path w="31993" h="36823" extrusionOk="0">
                  <a:moveTo>
                    <a:pt x="506" y="1"/>
                  </a:moveTo>
                  <a:cubicBezTo>
                    <a:pt x="248" y="1"/>
                    <a:pt x="0" y="194"/>
                    <a:pt x="122" y="498"/>
                  </a:cubicBezTo>
                  <a:cubicBezTo>
                    <a:pt x="1056" y="2733"/>
                    <a:pt x="3324" y="4134"/>
                    <a:pt x="5126" y="5668"/>
                  </a:cubicBezTo>
                  <a:cubicBezTo>
                    <a:pt x="7394" y="7603"/>
                    <a:pt x="9062" y="10205"/>
                    <a:pt x="10863" y="12573"/>
                  </a:cubicBezTo>
                  <a:cubicBezTo>
                    <a:pt x="14899" y="17877"/>
                    <a:pt x="19069" y="23147"/>
                    <a:pt x="23439" y="28184"/>
                  </a:cubicBezTo>
                  <a:cubicBezTo>
                    <a:pt x="25940" y="31086"/>
                    <a:pt x="28476" y="33922"/>
                    <a:pt x="31111" y="36690"/>
                  </a:cubicBezTo>
                  <a:cubicBezTo>
                    <a:pt x="31197" y="36784"/>
                    <a:pt x="31295" y="36823"/>
                    <a:pt x="31391" y="36823"/>
                  </a:cubicBezTo>
                  <a:cubicBezTo>
                    <a:pt x="31706" y="36823"/>
                    <a:pt x="31992" y="36405"/>
                    <a:pt x="31711" y="36123"/>
                  </a:cubicBezTo>
                  <a:cubicBezTo>
                    <a:pt x="27108" y="31287"/>
                    <a:pt x="22772" y="26216"/>
                    <a:pt x="18569" y="21046"/>
                  </a:cubicBezTo>
                  <a:cubicBezTo>
                    <a:pt x="16467" y="18444"/>
                    <a:pt x="14399" y="15809"/>
                    <a:pt x="12364" y="13140"/>
                  </a:cubicBezTo>
                  <a:cubicBezTo>
                    <a:pt x="11430" y="11939"/>
                    <a:pt x="10529" y="10739"/>
                    <a:pt x="9595" y="9504"/>
                  </a:cubicBezTo>
                  <a:cubicBezTo>
                    <a:pt x="8695" y="8303"/>
                    <a:pt x="7761" y="7036"/>
                    <a:pt x="6693" y="5968"/>
                  </a:cubicBezTo>
                  <a:cubicBezTo>
                    <a:pt x="5726" y="5001"/>
                    <a:pt x="4592" y="4167"/>
                    <a:pt x="3558" y="3300"/>
                  </a:cubicBezTo>
                  <a:cubicBezTo>
                    <a:pt x="2557" y="2466"/>
                    <a:pt x="1456" y="1499"/>
                    <a:pt x="923" y="264"/>
                  </a:cubicBezTo>
                  <a:cubicBezTo>
                    <a:pt x="844" y="81"/>
                    <a:pt x="673" y="1"/>
                    <a:pt x="50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6" name="Google Shape;6346;p26"/>
            <p:cNvSpPr/>
            <p:nvPr/>
          </p:nvSpPr>
          <p:spPr>
            <a:xfrm>
              <a:off x="359679" y="1074115"/>
              <a:ext cx="149698" cy="162190"/>
            </a:xfrm>
            <a:custGeom>
              <a:avLst/>
              <a:gdLst/>
              <a:ahLst/>
              <a:cxnLst/>
              <a:rect l="l" t="t" r="r" b="b"/>
              <a:pathLst>
                <a:path w="4997" h="5414" extrusionOk="0">
                  <a:moveTo>
                    <a:pt x="2262" y="0"/>
                  </a:moveTo>
                  <a:cubicBezTo>
                    <a:pt x="1613" y="0"/>
                    <a:pt x="963" y="65"/>
                    <a:pt x="334" y="173"/>
                  </a:cubicBezTo>
                  <a:cubicBezTo>
                    <a:pt x="100" y="206"/>
                    <a:pt x="0" y="473"/>
                    <a:pt x="34" y="673"/>
                  </a:cubicBezTo>
                  <a:cubicBezTo>
                    <a:pt x="267" y="2108"/>
                    <a:pt x="367" y="3575"/>
                    <a:pt x="267" y="5010"/>
                  </a:cubicBezTo>
                  <a:cubicBezTo>
                    <a:pt x="234" y="5243"/>
                    <a:pt x="467" y="5410"/>
                    <a:pt x="668" y="5410"/>
                  </a:cubicBezTo>
                  <a:cubicBezTo>
                    <a:pt x="687" y="5412"/>
                    <a:pt x="706" y="5414"/>
                    <a:pt x="724" y="5414"/>
                  </a:cubicBezTo>
                  <a:cubicBezTo>
                    <a:pt x="954" y="5414"/>
                    <a:pt x="1070" y="5226"/>
                    <a:pt x="1101" y="5010"/>
                  </a:cubicBezTo>
                  <a:cubicBezTo>
                    <a:pt x="1191" y="3658"/>
                    <a:pt x="1119" y="2279"/>
                    <a:pt x="909" y="922"/>
                  </a:cubicBezTo>
                  <a:lnTo>
                    <a:pt x="909" y="922"/>
                  </a:lnTo>
                  <a:cubicBezTo>
                    <a:pt x="1351" y="861"/>
                    <a:pt x="1807" y="826"/>
                    <a:pt x="2265" y="826"/>
                  </a:cubicBezTo>
                  <a:cubicBezTo>
                    <a:pt x="2955" y="826"/>
                    <a:pt x="3649" y="907"/>
                    <a:pt x="4303" y="1107"/>
                  </a:cubicBezTo>
                  <a:cubicBezTo>
                    <a:pt x="4342" y="1117"/>
                    <a:pt x="4378" y="1122"/>
                    <a:pt x="4413" y="1122"/>
                  </a:cubicBezTo>
                  <a:cubicBezTo>
                    <a:pt x="4835" y="1122"/>
                    <a:pt x="4997" y="429"/>
                    <a:pt x="4504" y="306"/>
                  </a:cubicBezTo>
                  <a:cubicBezTo>
                    <a:pt x="3783" y="90"/>
                    <a:pt x="3023" y="0"/>
                    <a:pt x="2262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7" name="Google Shape;6347;p26"/>
            <p:cNvSpPr/>
            <p:nvPr/>
          </p:nvSpPr>
          <p:spPr>
            <a:xfrm>
              <a:off x="236353" y="959656"/>
              <a:ext cx="203202" cy="189661"/>
            </a:xfrm>
            <a:custGeom>
              <a:avLst/>
              <a:gdLst/>
              <a:ahLst/>
              <a:cxnLst/>
              <a:rect l="l" t="t" r="r" b="b"/>
              <a:pathLst>
                <a:path w="6783" h="6331" extrusionOk="0">
                  <a:moveTo>
                    <a:pt x="3286" y="1"/>
                  </a:moveTo>
                  <a:cubicBezTo>
                    <a:pt x="2548" y="1"/>
                    <a:pt x="1812" y="24"/>
                    <a:pt x="1082" y="24"/>
                  </a:cubicBezTo>
                  <a:cubicBezTo>
                    <a:pt x="815" y="24"/>
                    <a:pt x="682" y="191"/>
                    <a:pt x="648" y="425"/>
                  </a:cubicBezTo>
                  <a:cubicBezTo>
                    <a:pt x="448" y="2226"/>
                    <a:pt x="548" y="4061"/>
                    <a:pt x="81" y="5795"/>
                  </a:cubicBezTo>
                  <a:cubicBezTo>
                    <a:pt x="0" y="6118"/>
                    <a:pt x="261" y="6331"/>
                    <a:pt x="510" y="6331"/>
                  </a:cubicBezTo>
                  <a:cubicBezTo>
                    <a:pt x="672" y="6331"/>
                    <a:pt x="829" y="6240"/>
                    <a:pt x="882" y="6029"/>
                  </a:cubicBezTo>
                  <a:cubicBezTo>
                    <a:pt x="1313" y="4335"/>
                    <a:pt x="1261" y="2585"/>
                    <a:pt x="1434" y="856"/>
                  </a:cubicBezTo>
                  <a:lnTo>
                    <a:pt x="1434" y="856"/>
                  </a:lnTo>
                  <a:cubicBezTo>
                    <a:pt x="2059" y="851"/>
                    <a:pt x="2689" y="832"/>
                    <a:pt x="3317" y="832"/>
                  </a:cubicBezTo>
                  <a:cubicBezTo>
                    <a:pt x="4249" y="832"/>
                    <a:pt x="5177" y="873"/>
                    <a:pt x="6085" y="1058"/>
                  </a:cubicBezTo>
                  <a:cubicBezTo>
                    <a:pt x="6125" y="1068"/>
                    <a:pt x="6162" y="1073"/>
                    <a:pt x="6198" y="1073"/>
                  </a:cubicBezTo>
                  <a:cubicBezTo>
                    <a:pt x="6645" y="1073"/>
                    <a:pt x="6782" y="351"/>
                    <a:pt x="6319" y="258"/>
                  </a:cubicBezTo>
                  <a:cubicBezTo>
                    <a:pt x="5315" y="45"/>
                    <a:pt x="4299" y="1"/>
                    <a:pt x="328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8" name="Google Shape;6348;p26"/>
            <p:cNvSpPr/>
            <p:nvPr/>
          </p:nvSpPr>
          <p:spPr>
            <a:xfrm>
              <a:off x="102362" y="806493"/>
              <a:ext cx="241368" cy="254848"/>
            </a:xfrm>
            <a:custGeom>
              <a:avLst/>
              <a:gdLst/>
              <a:ahLst/>
              <a:cxnLst/>
              <a:rect l="l" t="t" r="r" b="b"/>
              <a:pathLst>
                <a:path w="8057" h="8507" extrusionOk="0">
                  <a:moveTo>
                    <a:pt x="7523" y="0"/>
                  </a:moveTo>
                  <a:cubicBezTo>
                    <a:pt x="5421" y="0"/>
                    <a:pt x="3320" y="134"/>
                    <a:pt x="1252" y="501"/>
                  </a:cubicBezTo>
                  <a:cubicBezTo>
                    <a:pt x="1052" y="534"/>
                    <a:pt x="952" y="701"/>
                    <a:pt x="952" y="901"/>
                  </a:cubicBezTo>
                  <a:cubicBezTo>
                    <a:pt x="685" y="3303"/>
                    <a:pt x="18" y="5671"/>
                    <a:pt x="18" y="8106"/>
                  </a:cubicBezTo>
                  <a:cubicBezTo>
                    <a:pt x="1" y="8373"/>
                    <a:pt x="201" y="8506"/>
                    <a:pt x="405" y="8506"/>
                  </a:cubicBezTo>
                  <a:cubicBezTo>
                    <a:pt x="610" y="8506"/>
                    <a:pt x="818" y="8373"/>
                    <a:pt x="818" y="8106"/>
                  </a:cubicBezTo>
                  <a:cubicBezTo>
                    <a:pt x="850" y="5791"/>
                    <a:pt x="1455" y="3535"/>
                    <a:pt x="1715" y="1255"/>
                  </a:cubicBezTo>
                  <a:lnTo>
                    <a:pt x="1715" y="1255"/>
                  </a:lnTo>
                  <a:cubicBezTo>
                    <a:pt x="3631" y="926"/>
                    <a:pt x="5577" y="834"/>
                    <a:pt x="7523" y="834"/>
                  </a:cubicBezTo>
                  <a:cubicBezTo>
                    <a:pt x="8057" y="834"/>
                    <a:pt x="8057" y="0"/>
                    <a:pt x="7523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9" name="Google Shape;6349;p26"/>
            <p:cNvSpPr/>
            <p:nvPr/>
          </p:nvSpPr>
          <p:spPr>
            <a:xfrm>
              <a:off x="-43999" y="621638"/>
              <a:ext cx="282829" cy="296819"/>
            </a:xfrm>
            <a:custGeom>
              <a:avLst/>
              <a:gdLst/>
              <a:ahLst/>
              <a:cxnLst/>
              <a:rect l="l" t="t" r="r" b="b"/>
              <a:pathLst>
                <a:path w="9441" h="9908" extrusionOk="0">
                  <a:moveTo>
                    <a:pt x="8906" y="0"/>
                  </a:moveTo>
                  <a:cubicBezTo>
                    <a:pt x="6405" y="0"/>
                    <a:pt x="3936" y="234"/>
                    <a:pt x="1468" y="334"/>
                  </a:cubicBezTo>
                  <a:cubicBezTo>
                    <a:pt x="1301" y="367"/>
                    <a:pt x="1068" y="467"/>
                    <a:pt x="1068" y="667"/>
                  </a:cubicBezTo>
                  <a:cubicBezTo>
                    <a:pt x="567" y="3569"/>
                    <a:pt x="0" y="6538"/>
                    <a:pt x="100" y="9507"/>
                  </a:cubicBezTo>
                  <a:cubicBezTo>
                    <a:pt x="117" y="9774"/>
                    <a:pt x="334" y="9907"/>
                    <a:pt x="542" y="9907"/>
                  </a:cubicBezTo>
                  <a:cubicBezTo>
                    <a:pt x="751" y="9907"/>
                    <a:pt x="951" y="9774"/>
                    <a:pt x="934" y="9507"/>
                  </a:cubicBezTo>
                  <a:cubicBezTo>
                    <a:pt x="837" y="6701"/>
                    <a:pt x="1333" y="3926"/>
                    <a:pt x="1818" y="1153"/>
                  </a:cubicBezTo>
                  <a:lnTo>
                    <a:pt x="1818" y="1153"/>
                  </a:lnTo>
                  <a:cubicBezTo>
                    <a:pt x="4173" y="1046"/>
                    <a:pt x="6555" y="834"/>
                    <a:pt x="8906" y="834"/>
                  </a:cubicBezTo>
                  <a:cubicBezTo>
                    <a:pt x="9440" y="834"/>
                    <a:pt x="9440" y="0"/>
                    <a:pt x="8906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0" name="Google Shape;6350;p26"/>
            <p:cNvSpPr/>
            <p:nvPr/>
          </p:nvSpPr>
          <p:spPr>
            <a:xfrm>
              <a:off x="-193896" y="415126"/>
              <a:ext cx="286783" cy="363444"/>
            </a:xfrm>
            <a:custGeom>
              <a:avLst/>
              <a:gdLst/>
              <a:ahLst/>
              <a:cxnLst/>
              <a:rect l="l" t="t" r="r" b="b"/>
              <a:pathLst>
                <a:path w="9573" h="12132" extrusionOk="0">
                  <a:moveTo>
                    <a:pt x="1719" y="0"/>
                  </a:moveTo>
                  <a:cubicBezTo>
                    <a:pt x="1514" y="0"/>
                    <a:pt x="1308" y="7"/>
                    <a:pt x="1101" y="23"/>
                  </a:cubicBezTo>
                  <a:cubicBezTo>
                    <a:pt x="868" y="23"/>
                    <a:pt x="668" y="189"/>
                    <a:pt x="668" y="423"/>
                  </a:cubicBezTo>
                  <a:cubicBezTo>
                    <a:pt x="534" y="4192"/>
                    <a:pt x="1" y="7962"/>
                    <a:pt x="201" y="11731"/>
                  </a:cubicBezTo>
                  <a:cubicBezTo>
                    <a:pt x="217" y="11998"/>
                    <a:pt x="434" y="12131"/>
                    <a:pt x="643" y="12131"/>
                  </a:cubicBezTo>
                  <a:cubicBezTo>
                    <a:pt x="851" y="12131"/>
                    <a:pt x="1051" y="11998"/>
                    <a:pt x="1035" y="11731"/>
                  </a:cubicBezTo>
                  <a:cubicBezTo>
                    <a:pt x="842" y="8100"/>
                    <a:pt x="1361" y="4468"/>
                    <a:pt x="1489" y="837"/>
                  </a:cubicBezTo>
                  <a:lnTo>
                    <a:pt x="1489" y="837"/>
                  </a:lnTo>
                  <a:cubicBezTo>
                    <a:pt x="1566" y="835"/>
                    <a:pt x="1643" y="834"/>
                    <a:pt x="1719" y="834"/>
                  </a:cubicBezTo>
                  <a:cubicBezTo>
                    <a:pt x="3963" y="834"/>
                    <a:pt x="6146" y="1680"/>
                    <a:pt x="8389" y="1680"/>
                  </a:cubicBezTo>
                  <a:cubicBezTo>
                    <a:pt x="8594" y="1680"/>
                    <a:pt x="8800" y="1673"/>
                    <a:pt x="9007" y="1657"/>
                  </a:cubicBezTo>
                  <a:cubicBezTo>
                    <a:pt x="9530" y="1624"/>
                    <a:pt x="9573" y="822"/>
                    <a:pt x="9040" y="822"/>
                  </a:cubicBezTo>
                  <a:cubicBezTo>
                    <a:pt x="9029" y="822"/>
                    <a:pt x="9018" y="823"/>
                    <a:pt x="9007" y="823"/>
                  </a:cubicBezTo>
                  <a:cubicBezTo>
                    <a:pt x="8800" y="839"/>
                    <a:pt x="8594" y="846"/>
                    <a:pt x="8389" y="846"/>
                  </a:cubicBezTo>
                  <a:cubicBezTo>
                    <a:pt x="6146" y="846"/>
                    <a:pt x="3963" y="0"/>
                    <a:pt x="1719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1" name="Google Shape;6351;p26"/>
            <p:cNvSpPr/>
            <p:nvPr/>
          </p:nvSpPr>
          <p:spPr>
            <a:xfrm>
              <a:off x="174824" y="7175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2" name="Google Shape;6352;p26"/>
            <p:cNvSpPr/>
            <p:nvPr/>
          </p:nvSpPr>
          <p:spPr>
            <a:xfrm>
              <a:off x="205798" y="66860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3" name="Google Shape;6353;p26"/>
            <p:cNvSpPr/>
            <p:nvPr/>
          </p:nvSpPr>
          <p:spPr>
            <a:xfrm>
              <a:off x="233776" y="7105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4" name="Google Shape;6354;p26"/>
            <p:cNvSpPr/>
            <p:nvPr/>
          </p:nvSpPr>
          <p:spPr>
            <a:xfrm>
              <a:off x="142832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5" name="Google Shape;6355;p26"/>
            <p:cNvSpPr/>
            <p:nvPr/>
          </p:nvSpPr>
          <p:spPr>
            <a:xfrm>
              <a:off x="167815" y="1028313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6" name="Google Shape;6356;p26"/>
            <p:cNvSpPr/>
            <p:nvPr/>
          </p:nvSpPr>
          <p:spPr>
            <a:xfrm>
              <a:off x="195793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7" name="Google Shape;6357;p26"/>
            <p:cNvSpPr/>
            <p:nvPr/>
          </p:nvSpPr>
          <p:spPr>
            <a:xfrm>
              <a:off x="565502" y="12281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667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8" name="Google Shape;6358;p26"/>
            <p:cNvSpPr/>
            <p:nvPr/>
          </p:nvSpPr>
          <p:spPr>
            <a:xfrm>
              <a:off x="583505" y="128311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9" name="Google Shape;6359;p26"/>
            <p:cNvSpPr/>
            <p:nvPr/>
          </p:nvSpPr>
          <p:spPr>
            <a:xfrm>
              <a:off x="20944" y="550674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0" name="Google Shape;6360;p26"/>
            <p:cNvSpPr/>
            <p:nvPr/>
          </p:nvSpPr>
          <p:spPr>
            <a:xfrm>
              <a:off x="37928" y="50472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1" name="Google Shape;6361;p26"/>
            <p:cNvSpPr/>
            <p:nvPr/>
          </p:nvSpPr>
          <p:spPr>
            <a:xfrm>
              <a:off x="72886" y="539680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2" y="701"/>
                    <a:pt x="902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2" name="Google Shape;6362;p26"/>
            <p:cNvSpPr/>
            <p:nvPr/>
          </p:nvSpPr>
          <p:spPr>
            <a:xfrm>
              <a:off x="-313807" y="536685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3" name="Google Shape;6363;p26"/>
            <p:cNvSpPr/>
            <p:nvPr/>
          </p:nvSpPr>
          <p:spPr>
            <a:xfrm>
              <a:off x="-289813" y="469735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4" name="Google Shape;6364;p26"/>
            <p:cNvSpPr/>
            <p:nvPr/>
          </p:nvSpPr>
          <p:spPr>
            <a:xfrm>
              <a:off x="-247845" y="52269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5" name="Google Shape;6365;p26"/>
            <p:cNvSpPr/>
            <p:nvPr/>
          </p:nvSpPr>
          <p:spPr>
            <a:xfrm>
              <a:off x="-56011" y="34083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6" name="Google Shape;6366;p26"/>
            <p:cNvSpPr/>
            <p:nvPr/>
          </p:nvSpPr>
          <p:spPr>
            <a:xfrm>
              <a:off x="-10030" y="32984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7" name="Google Shape;6367;p26"/>
            <p:cNvSpPr/>
            <p:nvPr/>
          </p:nvSpPr>
          <p:spPr>
            <a:xfrm>
              <a:off x="-70001" y="6935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8" name="Google Shape;6368;p26"/>
            <p:cNvSpPr/>
            <p:nvPr/>
          </p:nvSpPr>
          <p:spPr>
            <a:xfrm>
              <a:off x="258759" y="864457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9" name="Google Shape;6369;p26"/>
            <p:cNvSpPr/>
            <p:nvPr/>
          </p:nvSpPr>
          <p:spPr>
            <a:xfrm>
              <a:off x="37928" y="89642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668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0" name="Google Shape;6370;p26"/>
            <p:cNvSpPr/>
            <p:nvPr/>
          </p:nvSpPr>
          <p:spPr>
            <a:xfrm>
              <a:off x="460598" y="101432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71" name="Google Shape;6371;p26"/>
          <p:cNvGrpSpPr/>
          <p:nvPr/>
        </p:nvGrpSpPr>
        <p:grpSpPr>
          <a:xfrm flipH="1">
            <a:off x="7889429" y="-139208"/>
            <a:ext cx="499188" cy="482707"/>
            <a:chOff x="-168381" y="-168706"/>
            <a:chExt cx="901061" cy="871312"/>
          </a:xfrm>
        </p:grpSpPr>
        <p:sp>
          <p:nvSpPr>
            <p:cNvPr id="6372" name="Google Shape;6372;p26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3" name="Google Shape;6373;p26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4" name="Google Shape;6374;p26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5" name="Google Shape;6375;p26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6" name="Google Shape;6376;p26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7" name="Google Shape;6377;p26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8" name="Google Shape;6378;p26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9" name="Google Shape;6379;p26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0" name="Google Shape;6380;p26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1" name="Google Shape;6381;p26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2" name="Google Shape;6382;p26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3" name="Google Shape;6383;p26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4" name="Google Shape;6384;p26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5" name="Google Shape;6385;p26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6" name="Google Shape;6386;p26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7" name="Google Shape;6387;p26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8" name="Google Shape;6388;p26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9" name="Google Shape;6389;p26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0" name="Google Shape;6390;p26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91" name="Google Shape;6391;p26"/>
          <p:cNvGrpSpPr/>
          <p:nvPr/>
        </p:nvGrpSpPr>
        <p:grpSpPr>
          <a:xfrm>
            <a:off x="7063672" y="-121094"/>
            <a:ext cx="397610" cy="555774"/>
            <a:chOff x="1897495" y="-461400"/>
            <a:chExt cx="815443" cy="1139815"/>
          </a:xfrm>
        </p:grpSpPr>
        <p:sp>
          <p:nvSpPr>
            <p:cNvPr id="6392" name="Google Shape;6392;p26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3" name="Google Shape;6393;p26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4" name="Google Shape;6394;p26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5" name="Google Shape;6395;p26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6" name="Google Shape;6396;p26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7" name="Google Shape;6397;p26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8" name="Google Shape;6398;p26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9" name="Google Shape;6399;p26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0" name="Google Shape;6400;p26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1" name="Google Shape;6401;p26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2" name="Google Shape;6402;p26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3" name="Google Shape;6403;p26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4" name="Google Shape;6404;p26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5" name="Google Shape;6405;p26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6" name="Google Shape;6406;p26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7" name="Google Shape;6407;p26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8" name="Google Shape;6408;p26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9" name="Google Shape;6409;p26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0" name="Google Shape;6410;p26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1" name="Google Shape;6411;p26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2" name="Google Shape;6412;p26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3" name="Google Shape;6413;p26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14" name="Google Shape;6414;p26"/>
          <p:cNvGrpSpPr/>
          <p:nvPr/>
        </p:nvGrpSpPr>
        <p:grpSpPr>
          <a:xfrm rot="10387032">
            <a:off x="8696939" y="4046788"/>
            <a:ext cx="519183" cy="813092"/>
            <a:chOff x="1897495" y="-461400"/>
            <a:chExt cx="815443" cy="1139815"/>
          </a:xfrm>
        </p:grpSpPr>
        <p:sp>
          <p:nvSpPr>
            <p:cNvPr id="6415" name="Google Shape;6415;p26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6" name="Google Shape;6416;p26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7" name="Google Shape;6417;p26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8" name="Google Shape;6418;p26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9" name="Google Shape;6419;p26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0" name="Google Shape;6420;p26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1" name="Google Shape;6421;p26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2" name="Google Shape;6422;p26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3" name="Google Shape;6423;p26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4" name="Google Shape;6424;p26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5" name="Google Shape;6425;p26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6" name="Google Shape;6426;p26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7" name="Google Shape;6427;p26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8" name="Google Shape;6428;p26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9" name="Google Shape;6429;p26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0" name="Google Shape;6430;p26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1" name="Google Shape;6431;p26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2" name="Google Shape;6432;p26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3" name="Google Shape;6433;p26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4" name="Google Shape;6434;p26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5" name="Google Shape;6435;p26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6" name="Google Shape;6436;p26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37" name="Google Shape;6437;p26"/>
          <p:cNvGrpSpPr/>
          <p:nvPr/>
        </p:nvGrpSpPr>
        <p:grpSpPr>
          <a:xfrm rot="-479532">
            <a:off x="-206148" y="4381560"/>
            <a:ext cx="880500" cy="667395"/>
            <a:chOff x="-320607" y="2105391"/>
            <a:chExt cx="1152761" cy="873760"/>
          </a:xfrm>
        </p:grpSpPr>
        <p:sp>
          <p:nvSpPr>
            <p:cNvPr id="6438" name="Google Shape;6438;p26"/>
            <p:cNvSpPr/>
            <p:nvPr/>
          </p:nvSpPr>
          <p:spPr>
            <a:xfrm>
              <a:off x="545521" y="2184503"/>
              <a:ext cx="286633" cy="151345"/>
            </a:xfrm>
            <a:custGeom>
              <a:avLst/>
              <a:gdLst/>
              <a:ahLst/>
              <a:cxnLst/>
              <a:rect l="l" t="t" r="r" b="b"/>
              <a:pathLst>
                <a:path w="9568" h="5052" extrusionOk="0">
                  <a:moveTo>
                    <a:pt x="6776" y="1"/>
                  </a:moveTo>
                  <a:cubicBezTo>
                    <a:pt x="4318" y="1"/>
                    <a:pt x="683" y="3064"/>
                    <a:pt x="1" y="4735"/>
                  </a:cubicBezTo>
                  <a:cubicBezTo>
                    <a:pt x="55" y="4732"/>
                    <a:pt x="114" y="4731"/>
                    <a:pt x="177" y="4731"/>
                  </a:cubicBezTo>
                  <a:cubicBezTo>
                    <a:pt x="1185" y="4731"/>
                    <a:pt x="3165" y="5051"/>
                    <a:pt x="4998" y="5051"/>
                  </a:cubicBezTo>
                  <a:cubicBezTo>
                    <a:pt x="7409" y="5051"/>
                    <a:pt x="9568" y="4497"/>
                    <a:pt x="8941" y="1933"/>
                  </a:cubicBezTo>
                  <a:cubicBezTo>
                    <a:pt x="8626" y="536"/>
                    <a:pt x="7804" y="1"/>
                    <a:pt x="6776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9" name="Google Shape;6439;p26"/>
            <p:cNvSpPr/>
            <p:nvPr/>
          </p:nvSpPr>
          <p:spPr>
            <a:xfrm>
              <a:off x="400687" y="2105391"/>
              <a:ext cx="173873" cy="225969"/>
            </a:xfrm>
            <a:custGeom>
              <a:avLst/>
              <a:gdLst/>
              <a:ahLst/>
              <a:cxnLst/>
              <a:rect l="l" t="t" r="r" b="b"/>
              <a:pathLst>
                <a:path w="5804" h="7543" extrusionOk="0">
                  <a:moveTo>
                    <a:pt x="3381" y="0"/>
                  </a:moveTo>
                  <a:cubicBezTo>
                    <a:pt x="1" y="0"/>
                    <a:pt x="1181" y="5468"/>
                    <a:pt x="2134" y="7276"/>
                  </a:cubicBezTo>
                  <a:lnTo>
                    <a:pt x="2234" y="7542"/>
                  </a:lnTo>
                  <a:cubicBezTo>
                    <a:pt x="3201" y="6308"/>
                    <a:pt x="4335" y="5541"/>
                    <a:pt x="4836" y="4040"/>
                  </a:cubicBezTo>
                  <a:cubicBezTo>
                    <a:pt x="5470" y="2539"/>
                    <a:pt x="5803" y="104"/>
                    <a:pt x="3535" y="4"/>
                  </a:cubicBezTo>
                  <a:cubicBezTo>
                    <a:pt x="3483" y="1"/>
                    <a:pt x="3431" y="0"/>
                    <a:pt x="338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0" name="Google Shape;6440;p26"/>
            <p:cNvSpPr/>
            <p:nvPr/>
          </p:nvSpPr>
          <p:spPr>
            <a:xfrm>
              <a:off x="409644" y="2504068"/>
              <a:ext cx="345769" cy="163238"/>
            </a:xfrm>
            <a:custGeom>
              <a:avLst/>
              <a:gdLst/>
              <a:ahLst/>
              <a:cxnLst/>
              <a:rect l="l" t="t" r="r" b="b"/>
              <a:pathLst>
                <a:path w="11542" h="5449" extrusionOk="0">
                  <a:moveTo>
                    <a:pt x="9124" y="0"/>
                  </a:moveTo>
                  <a:cubicBezTo>
                    <a:pt x="7189" y="0"/>
                    <a:pt x="5562" y="1863"/>
                    <a:pt x="3936" y="2806"/>
                  </a:cubicBezTo>
                  <a:cubicBezTo>
                    <a:pt x="2635" y="3573"/>
                    <a:pt x="1401" y="3774"/>
                    <a:pt x="0" y="4207"/>
                  </a:cubicBezTo>
                  <a:lnTo>
                    <a:pt x="100" y="4374"/>
                  </a:lnTo>
                  <a:cubicBezTo>
                    <a:pt x="718" y="5248"/>
                    <a:pt x="2663" y="5449"/>
                    <a:pt x="4134" y="5449"/>
                  </a:cubicBezTo>
                  <a:cubicBezTo>
                    <a:pt x="4570" y="5449"/>
                    <a:pt x="4965" y="5431"/>
                    <a:pt x="5271" y="5408"/>
                  </a:cubicBezTo>
                  <a:cubicBezTo>
                    <a:pt x="7105" y="5341"/>
                    <a:pt x="8840" y="5241"/>
                    <a:pt x="10241" y="3840"/>
                  </a:cubicBezTo>
                  <a:cubicBezTo>
                    <a:pt x="11542" y="2539"/>
                    <a:pt x="11475" y="71"/>
                    <a:pt x="9274" y="4"/>
                  </a:cubicBezTo>
                  <a:cubicBezTo>
                    <a:pt x="9223" y="2"/>
                    <a:pt x="9173" y="0"/>
                    <a:pt x="9124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1" name="Google Shape;6441;p26"/>
            <p:cNvSpPr/>
            <p:nvPr/>
          </p:nvSpPr>
          <p:spPr>
            <a:xfrm>
              <a:off x="43560" y="2378345"/>
              <a:ext cx="154281" cy="295740"/>
            </a:xfrm>
            <a:custGeom>
              <a:avLst/>
              <a:gdLst/>
              <a:ahLst/>
              <a:cxnLst/>
              <a:rect l="l" t="t" r="r" b="b"/>
              <a:pathLst>
                <a:path w="5150" h="9872" extrusionOk="0">
                  <a:moveTo>
                    <a:pt x="3240" y="1"/>
                  </a:moveTo>
                  <a:cubicBezTo>
                    <a:pt x="2587" y="1"/>
                    <a:pt x="1888" y="407"/>
                    <a:pt x="1380" y="1299"/>
                  </a:cubicBezTo>
                  <a:cubicBezTo>
                    <a:pt x="0" y="3731"/>
                    <a:pt x="497" y="8072"/>
                    <a:pt x="2840" y="9732"/>
                  </a:cubicBezTo>
                  <a:lnTo>
                    <a:pt x="2840" y="9732"/>
                  </a:lnTo>
                  <a:cubicBezTo>
                    <a:pt x="2961" y="9390"/>
                    <a:pt x="3159" y="8597"/>
                    <a:pt x="3215" y="8204"/>
                  </a:cubicBezTo>
                  <a:cubicBezTo>
                    <a:pt x="3915" y="6203"/>
                    <a:pt x="5150" y="4468"/>
                    <a:pt x="5049" y="2266"/>
                  </a:cubicBezTo>
                  <a:cubicBezTo>
                    <a:pt x="5010" y="833"/>
                    <a:pt x="4173" y="1"/>
                    <a:pt x="3240" y="1"/>
                  </a:cubicBezTo>
                  <a:close/>
                  <a:moveTo>
                    <a:pt x="2840" y="9732"/>
                  </a:moveTo>
                  <a:cubicBezTo>
                    <a:pt x="2817" y="9797"/>
                    <a:pt x="2797" y="9845"/>
                    <a:pt x="2781" y="9872"/>
                  </a:cubicBezTo>
                  <a:lnTo>
                    <a:pt x="2948" y="9805"/>
                  </a:lnTo>
                  <a:cubicBezTo>
                    <a:pt x="2912" y="9781"/>
                    <a:pt x="2876" y="9757"/>
                    <a:pt x="2840" y="9732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2" name="Google Shape;6442;p26"/>
            <p:cNvSpPr/>
            <p:nvPr/>
          </p:nvSpPr>
          <p:spPr>
            <a:xfrm>
              <a:off x="-320607" y="2252322"/>
              <a:ext cx="1065079" cy="726829"/>
            </a:xfrm>
            <a:custGeom>
              <a:avLst/>
              <a:gdLst/>
              <a:ahLst/>
              <a:cxnLst/>
              <a:rect l="l" t="t" r="r" b="b"/>
              <a:pathLst>
                <a:path w="35553" h="24262" extrusionOk="0">
                  <a:moveTo>
                    <a:pt x="35184" y="1"/>
                  </a:moveTo>
                  <a:cubicBezTo>
                    <a:pt x="35174" y="1"/>
                    <a:pt x="35163" y="1"/>
                    <a:pt x="35153" y="2"/>
                  </a:cubicBezTo>
                  <a:cubicBezTo>
                    <a:pt x="32217" y="202"/>
                    <a:pt x="29549" y="1370"/>
                    <a:pt x="27247" y="3204"/>
                  </a:cubicBezTo>
                  <a:cubicBezTo>
                    <a:pt x="24945" y="5072"/>
                    <a:pt x="23111" y="7441"/>
                    <a:pt x="21376" y="9843"/>
                  </a:cubicBezTo>
                  <a:cubicBezTo>
                    <a:pt x="19642" y="12311"/>
                    <a:pt x="18007" y="14880"/>
                    <a:pt x="16139" y="17248"/>
                  </a:cubicBezTo>
                  <a:cubicBezTo>
                    <a:pt x="14471" y="19383"/>
                    <a:pt x="12570" y="21418"/>
                    <a:pt x="10135" y="22618"/>
                  </a:cubicBezTo>
                  <a:cubicBezTo>
                    <a:pt x="8695" y="23323"/>
                    <a:pt x="7175" y="23623"/>
                    <a:pt x="5642" y="23623"/>
                  </a:cubicBezTo>
                  <a:cubicBezTo>
                    <a:pt x="3908" y="23623"/>
                    <a:pt x="2159" y="23238"/>
                    <a:pt x="495" y="22618"/>
                  </a:cubicBezTo>
                  <a:cubicBezTo>
                    <a:pt x="458" y="22605"/>
                    <a:pt x="424" y="22599"/>
                    <a:pt x="392" y="22599"/>
                  </a:cubicBezTo>
                  <a:cubicBezTo>
                    <a:pt x="100" y="22599"/>
                    <a:pt x="0" y="23099"/>
                    <a:pt x="361" y="23219"/>
                  </a:cubicBezTo>
                  <a:cubicBezTo>
                    <a:pt x="2066" y="23861"/>
                    <a:pt x="3867" y="24261"/>
                    <a:pt x="5663" y="24261"/>
                  </a:cubicBezTo>
                  <a:cubicBezTo>
                    <a:pt x="6854" y="24261"/>
                    <a:pt x="8043" y="24085"/>
                    <a:pt x="9201" y="23686"/>
                  </a:cubicBezTo>
                  <a:cubicBezTo>
                    <a:pt x="11736" y="22785"/>
                    <a:pt x="13804" y="20984"/>
                    <a:pt x="15539" y="18982"/>
                  </a:cubicBezTo>
                  <a:cubicBezTo>
                    <a:pt x="19475" y="14446"/>
                    <a:pt x="22077" y="8875"/>
                    <a:pt x="26446" y="4739"/>
                  </a:cubicBezTo>
                  <a:cubicBezTo>
                    <a:pt x="28881" y="2471"/>
                    <a:pt x="31817" y="869"/>
                    <a:pt x="35153" y="603"/>
                  </a:cubicBezTo>
                  <a:cubicBezTo>
                    <a:pt x="35542" y="570"/>
                    <a:pt x="35553" y="1"/>
                    <a:pt x="3518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3" name="Google Shape;6443;p26"/>
            <p:cNvSpPr/>
            <p:nvPr/>
          </p:nvSpPr>
          <p:spPr>
            <a:xfrm>
              <a:off x="104879" y="2424356"/>
              <a:ext cx="79058" cy="353708"/>
            </a:xfrm>
            <a:custGeom>
              <a:avLst/>
              <a:gdLst/>
              <a:ahLst/>
              <a:cxnLst/>
              <a:rect l="l" t="t" r="r" b="b"/>
              <a:pathLst>
                <a:path w="2639" h="11807" extrusionOk="0">
                  <a:moveTo>
                    <a:pt x="1108" y="1"/>
                  </a:moveTo>
                  <a:cubicBezTo>
                    <a:pt x="982" y="1"/>
                    <a:pt x="854" y="70"/>
                    <a:pt x="801" y="230"/>
                  </a:cubicBezTo>
                  <a:cubicBezTo>
                    <a:pt x="134" y="2098"/>
                    <a:pt x="0" y="4233"/>
                    <a:pt x="167" y="6201"/>
                  </a:cubicBezTo>
                  <a:cubicBezTo>
                    <a:pt x="334" y="8102"/>
                    <a:pt x="734" y="10204"/>
                    <a:pt x="2002" y="11705"/>
                  </a:cubicBezTo>
                  <a:cubicBezTo>
                    <a:pt x="2065" y="11776"/>
                    <a:pt x="2138" y="11806"/>
                    <a:pt x="2209" y="11806"/>
                  </a:cubicBezTo>
                  <a:cubicBezTo>
                    <a:pt x="2435" y="11806"/>
                    <a:pt x="2639" y="11500"/>
                    <a:pt x="2435" y="11271"/>
                  </a:cubicBezTo>
                  <a:cubicBezTo>
                    <a:pt x="1235" y="9837"/>
                    <a:pt x="901" y="7736"/>
                    <a:pt x="768" y="5901"/>
                  </a:cubicBezTo>
                  <a:cubicBezTo>
                    <a:pt x="667" y="4066"/>
                    <a:pt x="768" y="2132"/>
                    <a:pt x="1401" y="397"/>
                  </a:cubicBezTo>
                  <a:cubicBezTo>
                    <a:pt x="1481" y="157"/>
                    <a:pt x="1297" y="1"/>
                    <a:pt x="110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4" name="Google Shape;6444;p26"/>
            <p:cNvSpPr/>
            <p:nvPr/>
          </p:nvSpPr>
          <p:spPr>
            <a:xfrm>
              <a:off x="277062" y="2568202"/>
              <a:ext cx="405355" cy="74504"/>
            </a:xfrm>
            <a:custGeom>
              <a:avLst/>
              <a:gdLst/>
              <a:ahLst/>
              <a:cxnLst/>
              <a:rect l="l" t="t" r="r" b="b"/>
              <a:pathLst>
                <a:path w="13531" h="2487" extrusionOk="0">
                  <a:moveTo>
                    <a:pt x="13082" y="1"/>
                  </a:moveTo>
                  <a:cubicBezTo>
                    <a:pt x="13010" y="1"/>
                    <a:pt x="12934" y="30"/>
                    <a:pt x="12866" y="98"/>
                  </a:cubicBezTo>
                  <a:cubicBezTo>
                    <a:pt x="11298" y="1499"/>
                    <a:pt x="8763" y="1733"/>
                    <a:pt x="6761" y="1833"/>
                  </a:cubicBezTo>
                  <a:cubicBezTo>
                    <a:pt x="6316" y="1855"/>
                    <a:pt x="5858" y="1869"/>
                    <a:pt x="5395" y="1869"/>
                  </a:cubicBezTo>
                  <a:cubicBezTo>
                    <a:pt x="3737" y="1869"/>
                    <a:pt x="2002" y="1691"/>
                    <a:pt x="490" y="1066"/>
                  </a:cubicBezTo>
                  <a:cubicBezTo>
                    <a:pt x="446" y="1046"/>
                    <a:pt x="405" y="1037"/>
                    <a:pt x="367" y="1037"/>
                  </a:cubicBezTo>
                  <a:cubicBezTo>
                    <a:pt x="91" y="1037"/>
                    <a:pt x="0" y="1519"/>
                    <a:pt x="323" y="1666"/>
                  </a:cubicBezTo>
                  <a:cubicBezTo>
                    <a:pt x="1881" y="2294"/>
                    <a:pt x="3665" y="2487"/>
                    <a:pt x="5392" y="2487"/>
                  </a:cubicBezTo>
                  <a:cubicBezTo>
                    <a:pt x="5958" y="2487"/>
                    <a:pt x="6518" y="2466"/>
                    <a:pt x="7061" y="2433"/>
                  </a:cubicBezTo>
                  <a:cubicBezTo>
                    <a:pt x="9163" y="2333"/>
                    <a:pt x="11665" y="2000"/>
                    <a:pt x="13299" y="532"/>
                  </a:cubicBezTo>
                  <a:cubicBezTo>
                    <a:pt x="13531" y="326"/>
                    <a:pt x="13326" y="1"/>
                    <a:pt x="130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5" name="Google Shape;6445;p26"/>
            <p:cNvSpPr/>
            <p:nvPr/>
          </p:nvSpPr>
          <p:spPr>
            <a:xfrm>
              <a:off x="455596" y="2167309"/>
              <a:ext cx="63929" cy="225011"/>
            </a:xfrm>
            <a:custGeom>
              <a:avLst/>
              <a:gdLst/>
              <a:ahLst/>
              <a:cxnLst/>
              <a:rect l="l" t="t" r="r" b="b"/>
              <a:pathLst>
                <a:path w="2134" h="7511" extrusionOk="0">
                  <a:moveTo>
                    <a:pt x="1691" y="0"/>
                  </a:moveTo>
                  <a:cubicBezTo>
                    <a:pt x="1598" y="0"/>
                    <a:pt x="1503" y="41"/>
                    <a:pt x="1435" y="138"/>
                  </a:cubicBezTo>
                  <a:cubicBezTo>
                    <a:pt x="101" y="2206"/>
                    <a:pt x="1" y="4842"/>
                    <a:pt x="1" y="7210"/>
                  </a:cubicBezTo>
                  <a:cubicBezTo>
                    <a:pt x="1" y="7410"/>
                    <a:pt x="159" y="7510"/>
                    <a:pt x="318" y="7510"/>
                  </a:cubicBezTo>
                  <a:cubicBezTo>
                    <a:pt x="476" y="7510"/>
                    <a:pt x="634" y="7410"/>
                    <a:pt x="634" y="7210"/>
                  </a:cubicBezTo>
                  <a:cubicBezTo>
                    <a:pt x="634" y="4942"/>
                    <a:pt x="701" y="2440"/>
                    <a:pt x="1969" y="472"/>
                  </a:cubicBezTo>
                  <a:cubicBezTo>
                    <a:pt x="2134" y="236"/>
                    <a:pt x="1915" y="0"/>
                    <a:pt x="16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6" name="Google Shape;6446;p26"/>
            <p:cNvSpPr/>
            <p:nvPr/>
          </p:nvSpPr>
          <p:spPr>
            <a:xfrm>
              <a:off x="729387" y="220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7" name="Google Shape;6447;p26"/>
            <p:cNvSpPr/>
            <p:nvPr/>
          </p:nvSpPr>
          <p:spPr>
            <a:xfrm>
              <a:off x="752363" y="225037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8" name="Google Shape;6448;p26"/>
            <p:cNvSpPr/>
            <p:nvPr/>
          </p:nvSpPr>
          <p:spPr>
            <a:xfrm>
              <a:off x="770366" y="2210415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9" name="Google Shape;6449;p26"/>
            <p:cNvSpPr/>
            <p:nvPr/>
          </p:nvSpPr>
          <p:spPr>
            <a:xfrm>
              <a:off x="611483" y="254615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0" name="Google Shape;6450;p26"/>
            <p:cNvSpPr/>
            <p:nvPr/>
          </p:nvSpPr>
          <p:spPr>
            <a:xfrm>
              <a:off x="647459" y="25251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1" name="Google Shape;6451;p26"/>
            <p:cNvSpPr/>
            <p:nvPr/>
          </p:nvSpPr>
          <p:spPr>
            <a:xfrm>
              <a:off x="687420" y="259312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2" name="Google Shape;6452;p26"/>
            <p:cNvSpPr/>
            <p:nvPr/>
          </p:nvSpPr>
          <p:spPr>
            <a:xfrm>
              <a:off x="448616" y="215844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3" name="Google Shape;6453;p26"/>
            <p:cNvSpPr/>
            <p:nvPr/>
          </p:nvSpPr>
          <p:spPr>
            <a:xfrm>
              <a:off x="506550" y="22054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4" name="Google Shape;6454;p26"/>
            <p:cNvSpPr/>
            <p:nvPr/>
          </p:nvSpPr>
          <p:spPr>
            <a:xfrm>
              <a:off x="149842" y="249918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5" name="Google Shape;6455;p26"/>
            <p:cNvSpPr/>
            <p:nvPr/>
          </p:nvSpPr>
          <p:spPr>
            <a:xfrm>
              <a:off x="149842" y="245922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6" name="Google Shape;6456;p26"/>
            <p:cNvSpPr/>
            <p:nvPr/>
          </p:nvSpPr>
          <p:spPr>
            <a:xfrm>
              <a:off x="68902" y="247818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57" name="Google Shape;6457;p26"/>
          <p:cNvGrpSpPr/>
          <p:nvPr/>
        </p:nvGrpSpPr>
        <p:grpSpPr>
          <a:xfrm rot="5400000" flipH="1">
            <a:off x="8808754" y="903604"/>
            <a:ext cx="117437" cy="105834"/>
            <a:chOff x="7737341" y="1046941"/>
            <a:chExt cx="161915" cy="145917"/>
          </a:xfrm>
        </p:grpSpPr>
        <p:sp>
          <p:nvSpPr>
            <p:cNvPr id="6458" name="Google Shape;6458;p26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9" name="Google Shape;6459;p26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0" name="Google Shape;6460;p26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1" name="Google Shape;6461;p26"/>
          <p:cNvGrpSpPr/>
          <p:nvPr/>
        </p:nvGrpSpPr>
        <p:grpSpPr>
          <a:xfrm rot="1609643">
            <a:off x="8710447" y="4899899"/>
            <a:ext cx="757549" cy="271843"/>
            <a:chOff x="8502760" y="3542528"/>
            <a:chExt cx="711519" cy="319268"/>
          </a:xfrm>
        </p:grpSpPr>
        <p:sp>
          <p:nvSpPr>
            <p:cNvPr id="6462" name="Google Shape;6462;p26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3" name="Google Shape;6463;p26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4" name="Google Shape;6464;p26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5" name="Google Shape;6465;p26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6" name="Google Shape;6466;p26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7" name="Google Shape;6467;p26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8" name="Google Shape;6468;p26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9" name="Google Shape;6469;p26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0" name="Google Shape;6470;p26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71" name="Google Shape;6471;p26"/>
          <p:cNvSpPr txBox="1">
            <a:spLocks noGrp="1"/>
          </p:cNvSpPr>
          <p:nvPr>
            <p:ph type="subTitle" idx="1"/>
          </p:nvPr>
        </p:nvSpPr>
        <p:spPr>
          <a:xfrm>
            <a:off x="5030901" y="1686750"/>
            <a:ext cx="3121200" cy="28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6472" name="Google Shape;6472;p26"/>
          <p:cNvGrpSpPr/>
          <p:nvPr/>
        </p:nvGrpSpPr>
        <p:grpSpPr>
          <a:xfrm rot="6386609">
            <a:off x="8109562" y="4330288"/>
            <a:ext cx="809938" cy="830618"/>
            <a:chOff x="7973149" y="-201092"/>
            <a:chExt cx="1116750" cy="1145263"/>
          </a:xfrm>
        </p:grpSpPr>
        <p:sp>
          <p:nvSpPr>
            <p:cNvPr id="6473" name="Google Shape;6473;p26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4" name="Google Shape;6474;p26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5" name="Google Shape;6475;p26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6" name="Google Shape;6476;p26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7" name="Google Shape;6477;p26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8" name="Google Shape;6478;p26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9" name="Google Shape;6479;p26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0" name="Google Shape;6480;p26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1" name="Google Shape;6481;p26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2" name="Google Shape;6482;p26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3" name="Google Shape;6483;p26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4" name="Google Shape;6484;p26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5" name="Google Shape;6485;p26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6" name="Google Shape;6486;p26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7" name="Google Shape;6487;p26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8" name="Google Shape;6488;p26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9" name="Google Shape;6489;p26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0" name="Google Shape;6490;p26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1" name="Google Shape;6491;p26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2" name="Google Shape;6492;p26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3" name="Google Shape;6493;p26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4" name="Google Shape;6494;p26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5" name="Google Shape;6495;p26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6" name="Google Shape;6496;p26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7" name="Google Shape;6497;p26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8" name="Google Shape;6498;p26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9" name="Google Shape;6499;p26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0" name="Google Shape;6500;p26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1" name="Google Shape;6501;p26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2" name="Google Shape;6502;p26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3" name="Google Shape;6503;p26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4" name="Google Shape;6504;p26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5" name="Google Shape;6505;p26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6" name="Google Shape;6506;p26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7" name="Google Shape;6507;p26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8" name="Google Shape;6508;p26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9" name="Google Shape;6509;p26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0" name="Google Shape;6510;p26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1" name="Google Shape;6511;p26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2" name="Google Shape;6512;p26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3" name="Google Shape;6513;p26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4" name="Google Shape;6514;p26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5" name="Google Shape;6515;p26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6" name="Google Shape;6516;p26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7" name="Google Shape;6517;p26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8" name="Google Shape;6518;p26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9" name="Google Shape;6519;p26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0" name="Google Shape;6520;p26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1" name="Google Shape;6521;p26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2" name="Google Shape;6522;p26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3" name="Google Shape;6523;p26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4" name="Google Shape;6524;p26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5" name="Google Shape;6525;p26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6" name="Google Shape;6526;p26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7" name="Google Shape;6527;p26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8" name="Google Shape;6528;p26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9" name="Google Shape;6529;p26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0" name="Google Shape;6530;p26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1" name="Google Shape;6531;p26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2" name="Google Shape;6532;p26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3" name="Google Shape;6533;p26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34" name="Google Shape;6534;p26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Slide_1_1_1_1_1">
    <p:spTree>
      <p:nvGrpSpPr>
        <p:cNvPr id="1" name="Shape 6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6" name="Google Shape;6536;p27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37" name="Google Shape;6537;p27"/>
          <p:cNvSpPr/>
          <p:nvPr/>
        </p:nvSpPr>
        <p:spPr>
          <a:xfrm rot="-5400000" flipH="1">
            <a:off x="6887830" y="2861832"/>
            <a:ext cx="3947285" cy="616031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8" name="Google Shape;6538;p27"/>
          <p:cNvSpPr/>
          <p:nvPr/>
        </p:nvSpPr>
        <p:spPr>
          <a:xfrm flipH="1">
            <a:off x="-202396" y="-91834"/>
            <a:ext cx="3306387" cy="516325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39" name="Google Shape;6539;p27"/>
          <p:cNvGrpSpPr/>
          <p:nvPr/>
        </p:nvGrpSpPr>
        <p:grpSpPr>
          <a:xfrm rot="10800000" flipH="1">
            <a:off x="-66838" y="4529716"/>
            <a:ext cx="1074148" cy="686771"/>
            <a:chOff x="-206267" y="355694"/>
            <a:chExt cx="1406322" cy="899150"/>
          </a:xfrm>
        </p:grpSpPr>
        <p:sp>
          <p:nvSpPr>
            <p:cNvPr id="6540" name="Google Shape;6540;p27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1" name="Google Shape;6541;p27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2" name="Google Shape;6542;p27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3" name="Google Shape;6543;p27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4" name="Google Shape;6544;p27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5" name="Google Shape;6545;p27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6" name="Google Shape;6546;p27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7" name="Google Shape;6547;p27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48" name="Google Shape;6548;p27"/>
          <p:cNvGrpSpPr/>
          <p:nvPr/>
        </p:nvGrpSpPr>
        <p:grpSpPr>
          <a:xfrm rot="-5400000" flipH="1">
            <a:off x="7912723" y="3793042"/>
            <a:ext cx="1289014" cy="1411883"/>
            <a:chOff x="2318158" y="4088320"/>
            <a:chExt cx="1256104" cy="1375836"/>
          </a:xfrm>
        </p:grpSpPr>
        <p:sp>
          <p:nvSpPr>
            <p:cNvPr id="6549" name="Google Shape;6549;p27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0" name="Google Shape;6550;p27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1" name="Google Shape;6551;p27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2" name="Google Shape;6552;p27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3" name="Google Shape;6553;p27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4" name="Google Shape;6554;p27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5" name="Google Shape;6555;p27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6" name="Google Shape;6556;p27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7" name="Google Shape;6557;p27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8" name="Google Shape;6558;p27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9" name="Google Shape;6559;p27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0" name="Google Shape;6560;p27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1" name="Google Shape;6561;p27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2" name="Google Shape;6562;p27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3" name="Google Shape;6563;p27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4" name="Google Shape;6564;p27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5" name="Google Shape;6565;p27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6" name="Google Shape;6566;p27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7" name="Google Shape;6567;p27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8" name="Google Shape;6568;p27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9" name="Google Shape;6569;p27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0" name="Google Shape;6570;p27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1" name="Google Shape;6571;p27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2" name="Google Shape;6572;p27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3" name="Google Shape;6573;p27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4" name="Google Shape;6574;p27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5" name="Google Shape;6575;p27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6" name="Google Shape;6576;p27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7" name="Google Shape;6577;p27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8" name="Google Shape;6578;p27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9" name="Google Shape;6579;p27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0" name="Google Shape;6580;p27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1" name="Google Shape;6581;p27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2" name="Google Shape;6582;p27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3" name="Google Shape;6583;p27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4" name="Google Shape;6584;p27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5" name="Google Shape;6585;p27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6" name="Google Shape;6586;p27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7" name="Google Shape;6587;p27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8" name="Google Shape;6588;p27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9" name="Google Shape;6589;p27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0" name="Google Shape;6590;p27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1" name="Google Shape;6591;p27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2" name="Google Shape;6592;p27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3" name="Google Shape;6593;p27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4" name="Google Shape;6594;p27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5" name="Google Shape;6595;p27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6" name="Google Shape;6596;p27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7" name="Google Shape;6597;p27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8" name="Google Shape;6598;p27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99" name="Google Shape;6599;p27"/>
          <p:cNvGrpSpPr/>
          <p:nvPr/>
        </p:nvGrpSpPr>
        <p:grpSpPr>
          <a:xfrm rot="9042000" flipH="1">
            <a:off x="8425006" y="99075"/>
            <a:ext cx="872928" cy="391694"/>
            <a:chOff x="8502760" y="3542528"/>
            <a:chExt cx="711519" cy="319268"/>
          </a:xfrm>
        </p:grpSpPr>
        <p:sp>
          <p:nvSpPr>
            <p:cNvPr id="6600" name="Google Shape;6600;p27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1" name="Google Shape;6601;p27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2" name="Google Shape;6602;p27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3" name="Google Shape;6603;p27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4" name="Google Shape;6604;p27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5" name="Google Shape;6605;p27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6" name="Google Shape;6606;p27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7" name="Google Shape;6607;p27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8" name="Google Shape;6608;p27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09" name="Google Shape;6609;p27"/>
          <p:cNvGrpSpPr/>
          <p:nvPr/>
        </p:nvGrpSpPr>
        <p:grpSpPr>
          <a:xfrm flipH="1">
            <a:off x="-104068" y="-201098"/>
            <a:ext cx="792893" cy="813137"/>
            <a:chOff x="7973149" y="-201092"/>
            <a:chExt cx="1116750" cy="1145263"/>
          </a:xfrm>
        </p:grpSpPr>
        <p:sp>
          <p:nvSpPr>
            <p:cNvPr id="6610" name="Google Shape;6610;p27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1" name="Google Shape;6611;p27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2" name="Google Shape;6612;p27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3" name="Google Shape;6613;p27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4" name="Google Shape;6614;p27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5" name="Google Shape;6615;p27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6" name="Google Shape;6616;p27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7" name="Google Shape;6617;p27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8" name="Google Shape;6618;p27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9" name="Google Shape;6619;p27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0" name="Google Shape;6620;p27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1" name="Google Shape;6621;p27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2" name="Google Shape;6622;p27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3" name="Google Shape;6623;p27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4" name="Google Shape;6624;p27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5" name="Google Shape;6625;p27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6" name="Google Shape;6626;p27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7" name="Google Shape;6627;p27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8" name="Google Shape;6628;p27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9" name="Google Shape;6629;p27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0" name="Google Shape;6630;p27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1" name="Google Shape;6631;p27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2" name="Google Shape;6632;p27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3" name="Google Shape;6633;p27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4" name="Google Shape;6634;p27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5" name="Google Shape;6635;p27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6" name="Google Shape;6636;p27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7" name="Google Shape;6637;p27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8" name="Google Shape;6638;p27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9" name="Google Shape;6639;p27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0" name="Google Shape;6640;p27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1" name="Google Shape;6641;p27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2" name="Google Shape;6642;p27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3" name="Google Shape;6643;p27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4" name="Google Shape;6644;p27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5" name="Google Shape;6645;p27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6" name="Google Shape;6646;p27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7" name="Google Shape;6647;p27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8" name="Google Shape;6648;p27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9" name="Google Shape;6649;p27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0" name="Google Shape;6650;p27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1" name="Google Shape;6651;p27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2" name="Google Shape;6652;p27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3" name="Google Shape;6653;p27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4" name="Google Shape;6654;p27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5" name="Google Shape;6655;p27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6" name="Google Shape;6656;p27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7" name="Google Shape;6657;p27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8" name="Google Shape;6658;p27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9" name="Google Shape;6659;p27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0" name="Google Shape;6660;p27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1" name="Google Shape;6661;p27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2" name="Google Shape;6662;p27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3" name="Google Shape;6663;p27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4" name="Google Shape;6664;p27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5" name="Google Shape;6665;p27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6" name="Google Shape;6666;p27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7" name="Google Shape;6667;p27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8" name="Google Shape;6668;p27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9" name="Google Shape;6669;p27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0" name="Google Shape;6670;p27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71" name="Google Shape;6671;p27"/>
          <p:cNvGrpSpPr/>
          <p:nvPr/>
        </p:nvGrpSpPr>
        <p:grpSpPr>
          <a:xfrm rot="5400000" flipH="1">
            <a:off x="1322566" y="12629"/>
            <a:ext cx="117437" cy="105834"/>
            <a:chOff x="7737341" y="1046941"/>
            <a:chExt cx="161915" cy="145917"/>
          </a:xfrm>
        </p:grpSpPr>
        <p:sp>
          <p:nvSpPr>
            <p:cNvPr id="6672" name="Google Shape;6672;p27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3" name="Google Shape;6673;p27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4" name="Google Shape;6674;p27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75" name="Google Shape;6675;p27"/>
          <p:cNvGrpSpPr/>
          <p:nvPr/>
        </p:nvGrpSpPr>
        <p:grpSpPr>
          <a:xfrm>
            <a:off x="163406" y="-169808"/>
            <a:ext cx="672534" cy="674661"/>
            <a:chOff x="-566600" y="186057"/>
            <a:chExt cx="1240151" cy="1244074"/>
          </a:xfrm>
        </p:grpSpPr>
        <p:sp>
          <p:nvSpPr>
            <p:cNvPr id="6676" name="Google Shape;6676;p27"/>
            <p:cNvSpPr/>
            <p:nvPr/>
          </p:nvSpPr>
          <p:spPr>
            <a:xfrm>
              <a:off x="-566600" y="204000"/>
              <a:ext cx="1240151" cy="1226131"/>
            </a:xfrm>
            <a:custGeom>
              <a:avLst/>
              <a:gdLst/>
              <a:ahLst/>
              <a:cxnLst/>
              <a:rect l="l" t="t" r="r" b="b"/>
              <a:pathLst>
                <a:path w="41397" h="40929" extrusionOk="0">
                  <a:moveTo>
                    <a:pt x="7689" y="1"/>
                  </a:moveTo>
                  <a:cubicBezTo>
                    <a:pt x="7309" y="1"/>
                    <a:pt x="6925" y="11"/>
                    <a:pt x="6538" y="32"/>
                  </a:cubicBezTo>
                  <a:cubicBezTo>
                    <a:pt x="0" y="25317"/>
                    <a:pt x="37661" y="39661"/>
                    <a:pt x="41397" y="40928"/>
                  </a:cubicBezTo>
                  <a:lnTo>
                    <a:pt x="41397" y="40928"/>
                  </a:lnTo>
                  <a:cubicBezTo>
                    <a:pt x="40084" y="36336"/>
                    <a:pt x="30191" y="1"/>
                    <a:pt x="76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7" name="Google Shape;6677;p27"/>
            <p:cNvSpPr/>
            <p:nvPr/>
          </p:nvSpPr>
          <p:spPr>
            <a:xfrm>
              <a:off x="-400378" y="186057"/>
              <a:ext cx="958430" cy="1103125"/>
            </a:xfrm>
            <a:custGeom>
              <a:avLst/>
              <a:gdLst/>
              <a:ahLst/>
              <a:cxnLst/>
              <a:rect l="l" t="t" r="r" b="b"/>
              <a:pathLst>
                <a:path w="31993" h="36823" extrusionOk="0">
                  <a:moveTo>
                    <a:pt x="506" y="1"/>
                  </a:moveTo>
                  <a:cubicBezTo>
                    <a:pt x="248" y="1"/>
                    <a:pt x="0" y="194"/>
                    <a:pt x="122" y="498"/>
                  </a:cubicBezTo>
                  <a:cubicBezTo>
                    <a:pt x="1056" y="2733"/>
                    <a:pt x="3324" y="4134"/>
                    <a:pt x="5126" y="5668"/>
                  </a:cubicBezTo>
                  <a:cubicBezTo>
                    <a:pt x="7394" y="7603"/>
                    <a:pt x="9062" y="10205"/>
                    <a:pt x="10863" y="12573"/>
                  </a:cubicBezTo>
                  <a:cubicBezTo>
                    <a:pt x="14899" y="17877"/>
                    <a:pt x="19069" y="23147"/>
                    <a:pt x="23439" y="28184"/>
                  </a:cubicBezTo>
                  <a:cubicBezTo>
                    <a:pt x="25940" y="31086"/>
                    <a:pt x="28476" y="33922"/>
                    <a:pt x="31111" y="36690"/>
                  </a:cubicBezTo>
                  <a:cubicBezTo>
                    <a:pt x="31197" y="36784"/>
                    <a:pt x="31295" y="36823"/>
                    <a:pt x="31391" y="36823"/>
                  </a:cubicBezTo>
                  <a:cubicBezTo>
                    <a:pt x="31706" y="36823"/>
                    <a:pt x="31992" y="36405"/>
                    <a:pt x="31711" y="36123"/>
                  </a:cubicBezTo>
                  <a:cubicBezTo>
                    <a:pt x="27108" y="31287"/>
                    <a:pt x="22772" y="26216"/>
                    <a:pt x="18569" y="21046"/>
                  </a:cubicBezTo>
                  <a:cubicBezTo>
                    <a:pt x="16467" y="18444"/>
                    <a:pt x="14399" y="15809"/>
                    <a:pt x="12364" y="13140"/>
                  </a:cubicBezTo>
                  <a:cubicBezTo>
                    <a:pt x="11430" y="11939"/>
                    <a:pt x="10529" y="10739"/>
                    <a:pt x="9595" y="9504"/>
                  </a:cubicBezTo>
                  <a:cubicBezTo>
                    <a:pt x="8695" y="8303"/>
                    <a:pt x="7761" y="7036"/>
                    <a:pt x="6693" y="5968"/>
                  </a:cubicBezTo>
                  <a:cubicBezTo>
                    <a:pt x="5726" y="5001"/>
                    <a:pt x="4592" y="4167"/>
                    <a:pt x="3558" y="3300"/>
                  </a:cubicBezTo>
                  <a:cubicBezTo>
                    <a:pt x="2557" y="2466"/>
                    <a:pt x="1456" y="1499"/>
                    <a:pt x="923" y="264"/>
                  </a:cubicBezTo>
                  <a:cubicBezTo>
                    <a:pt x="844" y="81"/>
                    <a:pt x="673" y="1"/>
                    <a:pt x="50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8" name="Google Shape;6678;p27"/>
            <p:cNvSpPr/>
            <p:nvPr/>
          </p:nvSpPr>
          <p:spPr>
            <a:xfrm>
              <a:off x="359679" y="1074115"/>
              <a:ext cx="149698" cy="162190"/>
            </a:xfrm>
            <a:custGeom>
              <a:avLst/>
              <a:gdLst/>
              <a:ahLst/>
              <a:cxnLst/>
              <a:rect l="l" t="t" r="r" b="b"/>
              <a:pathLst>
                <a:path w="4997" h="5414" extrusionOk="0">
                  <a:moveTo>
                    <a:pt x="2262" y="0"/>
                  </a:moveTo>
                  <a:cubicBezTo>
                    <a:pt x="1613" y="0"/>
                    <a:pt x="963" y="65"/>
                    <a:pt x="334" y="173"/>
                  </a:cubicBezTo>
                  <a:cubicBezTo>
                    <a:pt x="100" y="206"/>
                    <a:pt x="0" y="473"/>
                    <a:pt x="34" y="673"/>
                  </a:cubicBezTo>
                  <a:cubicBezTo>
                    <a:pt x="267" y="2108"/>
                    <a:pt x="367" y="3575"/>
                    <a:pt x="267" y="5010"/>
                  </a:cubicBezTo>
                  <a:cubicBezTo>
                    <a:pt x="234" y="5243"/>
                    <a:pt x="467" y="5410"/>
                    <a:pt x="668" y="5410"/>
                  </a:cubicBezTo>
                  <a:cubicBezTo>
                    <a:pt x="687" y="5412"/>
                    <a:pt x="706" y="5414"/>
                    <a:pt x="724" y="5414"/>
                  </a:cubicBezTo>
                  <a:cubicBezTo>
                    <a:pt x="954" y="5414"/>
                    <a:pt x="1070" y="5226"/>
                    <a:pt x="1101" y="5010"/>
                  </a:cubicBezTo>
                  <a:cubicBezTo>
                    <a:pt x="1191" y="3658"/>
                    <a:pt x="1119" y="2279"/>
                    <a:pt x="909" y="922"/>
                  </a:cubicBezTo>
                  <a:lnTo>
                    <a:pt x="909" y="922"/>
                  </a:lnTo>
                  <a:cubicBezTo>
                    <a:pt x="1351" y="861"/>
                    <a:pt x="1807" y="826"/>
                    <a:pt x="2265" y="826"/>
                  </a:cubicBezTo>
                  <a:cubicBezTo>
                    <a:pt x="2955" y="826"/>
                    <a:pt x="3649" y="907"/>
                    <a:pt x="4303" y="1107"/>
                  </a:cubicBezTo>
                  <a:cubicBezTo>
                    <a:pt x="4342" y="1117"/>
                    <a:pt x="4378" y="1122"/>
                    <a:pt x="4413" y="1122"/>
                  </a:cubicBezTo>
                  <a:cubicBezTo>
                    <a:pt x="4835" y="1122"/>
                    <a:pt x="4997" y="429"/>
                    <a:pt x="4504" y="306"/>
                  </a:cubicBezTo>
                  <a:cubicBezTo>
                    <a:pt x="3783" y="90"/>
                    <a:pt x="3023" y="0"/>
                    <a:pt x="2262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9" name="Google Shape;6679;p27"/>
            <p:cNvSpPr/>
            <p:nvPr/>
          </p:nvSpPr>
          <p:spPr>
            <a:xfrm>
              <a:off x="236353" y="959656"/>
              <a:ext cx="203202" cy="189661"/>
            </a:xfrm>
            <a:custGeom>
              <a:avLst/>
              <a:gdLst/>
              <a:ahLst/>
              <a:cxnLst/>
              <a:rect l="l" t="t" r="r" b="b"/>
              <a:pathLst>
                <a:path w="6783" h="6331" extrusionOk="0">
                  <a:moveTo>
                    <a:pt x="3286" y="1"/>
                  </a:moveTo>
                  <a:cubicBezTo>
                    <a:pt x="2548" y="1"/>
                    <a:pt x="1812" y="24"/>
                    <a:pt x="1082" y="24"/>
                  </a:cubicBezTo>
                  <a:cubicBezTo>
                    <a:pt x="815" y="24"/>
                    <a:pt x="682" y="191"/>
                    <a:pt x="648" y="425"/>
                  </a:cubicBezTo>
                  <a:cubicBezTo>
                    <a:pt x="448" y="2226"/>
                    <a:pt x="548" y="4061"/>
                    <a:pt x="81" y="5795"/>
                  </a:cubicBezTo>
                  <a:cubicBezTo>
                    <a:pt x="0" y="6118"/>
                    <a:pt x="261" y="6331"/>
                    <a:pt x="510" y="6331"/>
                  </a:cubicBezTo>
                  <a:cubicBezTo>
                    <a:pt x="672" y="6331"/>
                    <a:pt x="829" y="6240"/>
                    <a:pt x="882" y="6029"/>
                  </a:cubicBezTo>
                  <a:cubicBezTo>
                    <a:pt x="1313" y="4335"/>
                    <a:pt x="1261" y="2585"/>
                    <a:pt x="1434" y="856"/>
                  </a:cubicBezTo>
                  <a:lnTo>
                    <a:pt x="1434" y="856"/>
                  </a:lnTo>
                  <a:cubicBezTo>
                    <a:pt x="2059" y="851"/>
                    <a:pt x="2689" y="832"/>
                    <a:pt x="3317" y="832"/>
                  </a:cubicBezTo>
                  <a:cubicBezTo>
                    <a:pt x="4249" y="832"/>
                    <a:pt x="5177" y="873"/>
                    <a:pt x="6085" y="1058"/>
                  </a:cubicBezTo>
                  <a:cubicBezTo>
                    <a:pt x="6125" y="1068"/>
                    <a:pt x="6162" y="1073"/>
                    <a:pt x="6198" y="1073"/>
                  </a:cubicBezTo>
                  <a:cubicBezTo>
                    <a:pt x="6645" y="1073"/>
                    <a:pt x="6782" y="351"/>
                    <a:pt x="6319" y="258"/>
                  </a:cubicBezTo>
                  <a:cubicBezTo>
                    <a:pt x="5315" y="45"/>
                    <a:pt x="4299" y="1"/>
                    <a:pt x="328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0" name="Google Shape;6680;p27"/>
            <p:cNvSpPr/>
            <p:nvPr/>
          </p:nvSpPr>
          <p:spPr>
            <a:xfrm>
              <a:off x="102362" y="806493"/>
              <a:ext cx="241368" cy="254848"/>
            </a:xfrm>
            <a:custGeom>
              <a:avLst/>
              <a:gdLst/>
              <a:ahLst/>
              <a:cxnLst/>
              <a:rect l="l" t="t" r="r" b="b"/>
              <a:pathLst>
                <a:path w="8057" h="8507" extrusionOk="0">
                  <a:moveTo>
                    <a:pt x="7523" y="0"/>
                  </a:moveTo>
                  <a:cubicBezTo>
                    <a:pt x="5421" y="0"/>
                    <a:pt x="3320" y="134"/>
                    <a:pt x="1252" y="501"/>
                  </a:cubicBezTo>
                  <a:cubicBezTo>
                    <a:pt x="1052" y="534"/>
                    <a:pt x="952" y="701"/>
                    <a:pt x="952" y="901"/>
                  </a:cubicBezTo>
                  <a:cubicBezTo>
                    <a:pt x="685" y="3303"/>
                    <a:pt x="18" y="5671"/>
                    <a:pt x="18" y="8106"/>
                  </a:cubicBezTo>
                  <a:cubicBezTo>
                    <a:pt x="1" y="8373"/>
                    <a:pt x="201" y="8506"/>
                    <a:pt x="405" y="8506"/>
                  </a:cubicBezTo>
                  <a:cubicBezTo>
                    <a:pt x="610" y="8506"/>
                    <a:pt x="818" y="8373"/>
                    <a:pt x="818" y="8106"/>
                  </a:cubicBezTo>
                  <a:cubicBezTo>
                    <a:pt x="850" y="5791"/>
                    <a:pt x="1455" y="3535"/>
                    <a:pt x="1715" y="1255"/>
                  </a:cubicBezTo>
                  <a:lnTo>
                    <a:pt x="1715" y="1255"/>
                  </a:lnTo>
                  <a:cubicBezTo>
                    <a:pt x="3631" y="926"/>
                    <a:pt x="5577" y="834"/>
                    <a:pt x="7523" y="834"/>
                  </a:cubicBezTo>
                  <a:cubicBezTo>
                    <a:pt x="8057" y="834"/>
                    <a:pt x="8057" y="0"/>
                    <a:pt x="7523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1" name="Google Shape;6681;p27"/>
            <p:cNvSpPr/>
            <p:nvPr/>
          </p:nvSpPr>
          <p:spPr>
            <a:xfrm>
              <a:off x="-43999" y="621638"/>
              <a:ext cx="282829" cy="296819"/>
            </a:xfrm>
            <a:custGeom>
              <a:avLst/>
              <a:gdLst/>
              <a:ahLst/>
              <a:cxnLst/>
              <a:rect l="l" t="t" r="r" b="b"/>
              <a:pathLst>
                <a:path w="9441" h="9908" extrusionOk="0">
                  <a:moveTo>
                    <a:pt x="8906" y="0"/>
                  </a:moveTo>
                  <a:cubicBezTo>
                    <a:pt x="6405" y="0"/>
                    <a:pt x="3936" y="234"/>
                    <a:pt x="1468" y="334"/>
                  </a:cubicBezTo>
                  <a:cubicBezTo>
                    <a:pt x="1301" y="367"/>
                    <a:pt x="1068" y="467"/>
                    <a:pt x="1068" y="667"/>
                  </a:cubicBezTo>
                  <a:cubicBezTo>
                    <a:pt x="567" y="3569"/>
                    <a:pt x="0" y="6538"/>
                    <a:pt x="100" y="9507"/>
                  </a:cubicBezTo>
                  <a:cubicBezTo>
                    <a:pt x="117" y="9774"/>
                    <a:pt x="334" y="9907"/>
                    <a:pt x="542" y="9907"/>
                  </a:cubicBezTo>
                  <a:cubicBezTo>
                    <a:pt x="751" y="9907"/>
                    <a:pt x="951" y="9774"/>
                    <a:pt x="934" y="9507"/>
                  </a:cubicBezTo>
                  <a:cubicBezTo>
                    <a:pt x="837" y="6701"/>
                    <a:pt x="1333" y="3926"/>
                    <a:pt x="1818" y="1153"/>
                  </a:cubicBezTo>
                  <a:lnTo>
                    <a:pt x="1818" y="1153"/>
                  </a:lnTo>
                  <a:cubicBezTo>
                    <a:pt x="4173" y="1046"/>
                    <a:pt x="6555" y="834"/>
                    <a:pt x="8906" y="834"/>
                  </a:cubicBezTo>
                  <a:cubicBezTo>
                    <a:pt x="9440" y="834"/>
                    <a:pt x="9440" y="0"/>
                    <a:pt x="8906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2" name="Google Shape;6682;p27"/>
            <p:cNvSpPr/>
            <p:nvPr/>
          </p:nvSpPr>
          <p:spPr>
            <a:xfrm>
              <a:off x="-193896" y="415126"/>
              <a:ext cx="286783" cy="363444"/>
            </a:xfrm>
            <a:custGeom>
              <a:avLst/>
              <a:gdLst/>
              <a:ahLst/>
              <a:cxnLst/>
              <a:rect l="l" t="t" r="r" b="b"/>
              <a:pathLst>
                <a:path w="9573" h="12132" extrusionOk="0">
                  <a:moveTo>
                    <a:pt x="1719" y="0"/>
                  </a:moveTo>
                  <a:cubicBezTo>
                    <a:pt x="1514" y="0"/>
                    <a:pt x="1308" y="7"/>
                    <a:pt x="1101" y="23"/>
                  </a:cubicBezTo>
                  <a:cubicBezTo>
                    <a:pt x="868" y="23"/>
                    <a:pt x="668" y="189"/>
                    <a:pt x="668" y="423"/>
                  </a:cubicBezTo>
                  <a:cubicBezTo>
                    <a:pt x="534" y="4192"/>
                    <a:pt x="1" y="7962"/>
                    <a:pt x="201" y="11731"/>
                  </a:cubicBezTo>
                  <a:cubicBezTo>
                    <a:pt x="217" y="11998"/>
                    <a:pt x="434" y="12131"/>
                    <a:pt x="643" y="12131"/>
                  </a:cubicBezTo>
                  <a:cubicBezTo>
                    <a:pt x="851" y="12131"/>
                    <a:pt x="1051" y="11998"/>
                    <a:pt x="1035" y="11731"/>
                  </a:cubicBezTo>
                  <a:cubicBezTo>
                    <a:pt x="842" y="8100"/>
                    <a:pt x="1361" y="4468"/>
                    <a:pt x="1489" y="837"/>
                  </a:cubicBezTo>
                  <a:lnTo>
                    <a:pt x="1489" y="837"/>
                  </a:lnTo>
                  <a:cubicBezTo>
                    <a:pt x="1566" y="835"/>
                    <a:pt x="1643" y="834"/>
                    <a:pt x="1719" y="834"/>
                  </a:cubicBezTo>
                  <a:cubicBezTo>
                    <a:pt x="3963" y="834"/>
                    <a:pt x="6146" y="1680"/>
                    <a:pt x="8389" y="1680"/>
                  </a:cubicBezTo>
                  <a:cubicBezTo>
                    <a:pt x="8594" y="1680"/>
                    <a:pt x="8800" y="1673"/>
                    <a:pt x="9007" y="1657"/>
                  </a:cubicBezTo>
                  <a:cubicBezTo>
                    <a:pt x="9530" y="1624"/>
                    <a:pt x="9573" y="822"/>
                    <a:pt x="9040" y="822"/>
                  </a:cubicBezTo>
                  <a:cubicBezTo>
                    <a:pt x="9029" y="822"/>
                    <a:pt x="9018" y="823"/>
                    <a:pt x="9007" y="823"/>
                  </a:cubicBezTo>
                  <a:cubicBezTo>
                    <a:pt x="8800" y="839"/>
                    <a:pt x="8594" y="846"/>
                    <a:pt x="8389" y="846"/>
                  </a:cubicBezTo>
                  <a:cubicBezTo>
                    <a:pt x="6146" y="846"/>
                    <a:pt x="3963" y="0"/>
                    <a:pt x="1719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3" name="Google Shape;6683;p27"/>
            <p:cNvSpPr/>
            <p:nvPr/>
          </p:nvSpPr>
          <p:spPr>
            <a:xfrm>
              <a:off x="174824" y="7175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4" name="Google Shape;6684;p27"/>
            <p:cNvSpPr/>
            <p:nvPr/>
          </p:nvSpPr>
          <p:spPr>
            <a:xfrm>
              <a:off x="205798" y="66860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5" name="Google Shape;6685;p27"/>
            <p:cNvSpPr/>
            <p:nvPr/>
          </p:nvSpPr>
          <p:spPr>
            <a:xfrm>
              <a:off x="233776" y="7105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6" name="Google Shape;6686;p27"/>
            <p:cNvSpPr/>
            <p:nvPr/>
          </p:nvSpPr>
          <p:spPr>
            <a:xfrm>
              <a:off x="142832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7" name="Google Shape;6687;p27"/>
            <p:cNvSpPr/>
            <p:nvPr/>
          </p:nvSpPr>
          <p:spPr>
            <a:xfrm>
              <a:off x="167815" y="1028313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8" name="Google Shape;6688;p27"/>
            <p:cNvSpPr/>
            <p:nvPr/>
          </p:nvSpPr>
          <p:spPr>
            <a:xfrm>
              <a:off x="195793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9" name="Google Shape;6689;p27"/>
            <p:cNvSpPr/>
            <p:nvPr/>
          </p:nvSpPr>
          <p:spPr>
            <a:xfrm>
              <a:off x="565502" y="12281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667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0" name="Google Shape;6690;p27"/>
            <p:cNvSpPr/>
            <p:nvPr/>
          </p:nvSpPr>
          <p:spPr>
            <a:xfrm>
              <a:off x="583505" y="128311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1" name="Google Shape;6691;p27"/>
            <p:cNvSpPr/>
            <p:nvPr/>
          </p:nvSpPr>
          <p:spPr>
            <a:xfrm>
              <a:off x="20944" y="550674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2" name="Google Shape;6692;p27"/>
            <p:cNvSpPr/>
            <p:nvPr/>
          </p:nvSpPr>
          <p:spPr>
            <a:xfrm>
              <a:off x="37928" y="50472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3" name="Google Shape;6693;p27"/>
            <p:cNvSpPr/>
            <p:nvPr/>
          </p:nvSpPr>
          <p:spPr>
            <a:xfrm>
              <a:off x="72886" y="539680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2" y="701"/>
                    <a:pt x="902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4" name="Google Shape;6694;p27"/>
            <p:cNvSpPr/>
            <p:nvPr/>
          </p:nvSpPr>
          <p:spPr>
            <a:xfrm>
              <a:off x="-313807" y="536685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5" name="Google Shape;6695;p27"/>
            <p:cNvSpPr/>
            <p:nvPr/>
          </p:nvSpPr>
          <p:spPr>
            <a:xfrm>
              <a:off x="-289813" y="469735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6" name="Google Shape;6696;p27"/>
            <p:cNvSpPr/>
            <p:nvPr/>
          </p:nvSpPr>
          <p:spPr>
            <a:xfrm>
              <a:off x="-247845" y="52269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7" name="Google Shape;6697;p27"/>
            <p:cNvSpPr/>
            <p:nvPr/>
          </p:nvSpPr>
          <p:spPr>
            <a:xfrm>
              <a:off x="-56011" y="34083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8" name="Google Shape;6698;p27"/>
            <p:cNvSpPr/>
            <p:nvPr/>
          </p:nvSpPr>
          <p:spPr>
            <a:xfrm>
              <a:off x="-10030" y="32984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9" name="Google Shape;6699;p27"/>
            <p:cNvSpPr/>
            <p:nvPr/>
          </p:nvSpPr>
          <p:spPr>
            <a:xfrm>
              <a:off x="-70001" y="6935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0" name="Google Shape;6700;p27"/>
            <p:cNvSpPr/>
            <p:nvPr/>
          </p:nvSpPr>
          <p:spPr>
            <a:xfrm>
              <a:off x="258759" y="864457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1" name="Google Shape;6701;p27"/>
            <p:cNvSpPr/>
            <p:nvPr/>
          </p:nvSpPr>
          <p:spPr>
            <a:xfrm>
              <a:off x="37928" y="89642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668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2" name="Google Shape;6702;p27"/>
            <p:cNvSpPr/>
            <p:nvPr/>
          </p:nvSpPr>
          <p:spPr>
            <a:xfrm>
              <a:off x="460598" y="101432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03" name="Google Shape;6703;p27"/>
          <p:cNvGrpSpPr/>
          <p:nvPr/>
        </p:nvGrpSpPr>
        <p:grpSpPr>
          <a:xfrm>
            <a:off x="597496" y="-195841"/>
            <a:ext cx="488645" cy="472512"/>
            <a:chOff x="-168381" y="-168706"/>
            <a:chExt cx="901061" cy="871312"/>
          </a:xfrm>
        </p:grpSpPr>
        <p:sp>
          <p:nvSpPr>
            <p:cNvPr id="6704" name="Google Shape;6704;p27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5" name="Google Shape;6705;p27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6" name="Google Shape;6706;p27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7" name="Google Shape;6707;p27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8" name="Google Shape;6708;p27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9" name="Google Shape;6709;p27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0" name="Google Shape;6710;p27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1" name="Google Shape;6711;p27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2" name="Google Shape;6712;p27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3" name="Google Shape;6713;p27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4" name="Google Shape;6714;p27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5" name="Google Shape;6715;p27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6" name="Google Shape;6716;p27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7" name="Google Shape;6717;p27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8" name="Google Shape;6718;p27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9" name="Google Shape;6719;p27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0" name="Google Shape;6720;p27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1" name="Google Shape;6721;p27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2" name="Google Shape;6722;p27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23" name="Google Shape;6723;p27"/>
          <p:cNvGrpSpPr/>
          <p:nvPr/>
        </p:nvGrpSpPr>
        <p:grpSpPr>
          <a:xfrm flipH="1">
            <a:off x="1505356" y="-178102"/>
            <a:ext cx="389211" cy="544034"/>
            <a:chOff x="1897495" y="-461400"/>
            <a:chExt cx="815443" cy="1139815"/>
          </a:xfrm>
        </p:grpSpPr>
        <p:sp>
          <p:nvSpPr>
            <p:cNvPr id="6724" name="Google Shape;6724;p27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5" name="Google Shape;6725;p27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6" name="Google Shape;6726;p27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7" name="Google Shape;6727;p27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8" name="Google Shape;6728;p27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9" name="Google Shape;6729;p27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0" name="Google Shape;6730;p27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1" name="Google Shape;6731;p27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2" name="Google Shape;6732;p27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3" name="Google Shape;6733;p27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4" name="Google Shape;6734;p27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5" name="Google Shape;6735;p27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6" name="Google Shape;6736;p27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7" name="Google Shape;6737;p27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8" name="Google Shape;6738;p27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9" name="Google Shape;6739;p27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0" name="Google Shape;6740;p27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1" name="Google Shape;6741;p27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2" name="Google Shape;6742;p27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3" name="Google Shape;6743;p27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4" name="Google Shape;6744;p27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5" name="Google Shape;6745;p27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46" name="Google Shape;6746;p27"/>
          <p:cNvGrpSpPr/>
          <p:nvPr/>
        </p:nvGrpSpPr>
        <p:grpSpPr>
          <a:xfrm rot="10800000" flipH="1">
            <a:off x="-98034" y="4301828"/>
            <a:ext cx="519193" cy="813144"/>
            <a:chOff x="1897495" y="-461400"/>
            <a:chExt cx="815443" cy="1139815"/>
          </a:xfrm>
        </p:grpSpPr>
        <p:sp>
          <p:nvSpPr>
            <p:cNvPr id="6747" name="Google Shape;6747;p27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8" name="Google Shape;6748;p27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9" name="Google Shape;6749;p27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0" name="Google Shape;6750;p27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1" name="Google Shape;6751;p27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2" name="Google Shape;6752;p27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3" name="Google Shape;6753;p27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4" name="Google Shape;6754;p27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5" name="Google Shape;6755;p27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6" name="Google Shape;6756;p27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7" name="Google Shape;6757;p27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8" name="Google Shape;6758;p27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9" name="Google Shape;6759;p27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0" name="Google Shape;6760;p27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1" name="Google Shape;6761;p27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2" name="Google Shape;6762;p27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3" name="Google Shape;6763;p27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4" name="Google Shape;6764;p27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5" name="Google Shape;6765;p27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6" name="Google Shape;6766;p27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7" name="Google Shape;6767;p27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8" name="Google Shape;6768;p27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69" name="Google Shape;6769;p27"/>
          <p:cNvGrpSpPr/>
          <p:nvPr/>
        </p:nvGrpSpPr>
        <p:grpSpPr>
          <a:xfrm rot="4699778" flipH="1">
            <a:off x="-245431" y="3617896"/>
            <a:ext cx="880466" cy="667369"/>
            <a:chOff x="-320607" y="2105391"/>
            <a:chExt cx="1152761" cy="873760"/>
          </a:xfrm>
        </p:grpSpPr>
        <p:sp>
          <p:nvSpPr>
            <p:cNvPr id="6770" name="Google Shape;6770;p27"/>
            <p:cNvSpPr/>
            <p:nvPr/>
          </p:nvSpPr>
          <p:spPr>
            <a:xfrm>
              <a:off x="545521" y="2184503"/>
              <a:ext cx="286633" cy="151345"/>
            </a:xfrm>
            <a:custGeom>
              <a:avLst/>
              <a:gdLst/>
              <a:ahLst/>
              <a:cxnLst/>
              <a:rect l="l" t="t" r="r" b="b"/>
              <a:pathLst>
                <a:path w="9568" h="5052" extrusionOk="0">
                  <a:moveTo>
                    <a:pt x="6776" y="1"/>
                  </a:moveTo>
                  <a:cubicBezTo>
                    <a:pt x="4318" y="1"/>
                    <a:pt x="683" y="3064"/>
                    <a:pt x="1" y="4735"/>
                  </a:cubicBezTo>
                  <a:cubicBezTo>
                    <a:pt x="55" y="4732"/>
                    <a:pt x="114" y="4731"/>
                    <a:pt x="177" y="4731"/>
                  </a:cubicBezTo>
                  <a:cubicBezTo>
                    <a:pt x="1185" y="4731"/>
                    <a:pt x="3165" y="5051"/>
                    <a:pt x="4998" y="5051"/>
                  </a:cubicBezTo>
                  <a:cubicBezTo>
                    <a:pt x="7409" y="5051"/>
                    <a:pt x="9568" y="4497"/>
                    <a:pt x="8941" y="1933"/>
                  </a:cubicBezTo>
                  <a:cubicBezTo>
                    <a:pt x="8626" y="536"/>
                    <a:pt x="7804" y="1"/>
                    <a:pt x="6776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1" name="Google Shape;6771;p27"/>
            <p:cNvSpPr/>
            <p:nvPr/>
          </p:nvSpPr>
          <p:spPr>
            <a:xfrm>
              <a:off x="400687" y="2105391"/>
              <a:ext cx="173873" cy="225969"/>
            </a:xfrm>
            <a:custGeom>
              <a:avLst/>
              <a:gdLst/>
              <a:ahLst/>
              <a:cxnLst/>
              <a:rect l="l" t="t" r="r" b="b"/>
              <a:pathLst>
                <a:path w="5804" h="7543" extrusionOk="0">
                  <a:moveTo>
                    <a:pt x="3381" y="0"/>
                  </a:moveTo>
                  <a:cubicBezTo>
                    <a:pt x="1" y="0"/>
                    <a:pt x="1181" y="5468"/>
                    <a:pt x="2134" y="7276"/>
                  </a:cubicBezTo>
                  <a:lnTo>
                    <a:pt x="2234" y="7542"/>
                  </a:lnTo>
                  <a:cubicBezTo>
                    <a:pt x="3201" y="6308"/>
                    <a:pt x="4335" y="5541"/>
                    <a:pt x="4836" y="4040"/>
                  </a:cubicBezTo>
                  <a:cubicBezTo>
                    <a:pt x="5470" y="2539"/>
                    <a:pt x="5803" y="104"/>
                    <a:pt x="3535" y="4"/>
                  </a:cubicBezTo>
                  <a:cubicBezTo>
                    <a:pt x="3483" y="1"/>
                    <a:pt x="3431" y="0"/>
                    <a:pt x="338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2" name="Google Shape;6772;p27"/>
            <p:cNvSpPr/>
            <p:nvPr/>
          </p:nvSpPr>
          <p:spPr>
            <a:xfrm>
              <a:off x="409644" y="2504068"/>
              <a:ext cx="345769" cy="163238"/>
            </a:xfrm>
            <a:custGeom>
              <a:avLst/>
              <a:gdLst/>
              <a:ahLst/>
              <a:cxnLst/>
              <a:rect l="l" t="t" r="r" b="b"/>
              <a:pathLst>
                <a:path w="11542" h="5449" extrusionOk="0">
                  <a:moveTo>
                    <a:pt x="9124" y="0"/>
                  </a:moveTo>
                  <a:cubicBezTo>
                    <a:pt x="7189" y="0"/>
                    <a:pt x="5562" y="1863"/>
                    <a:pt x="3936" y="2806"/>
                  </a:cubicBezTo>
                  <a:cubicBezTo>
                    <a:pt x="2635" y="3573"/>
                    <a:pt x="1401" y="3774"/>
                    <a:pt x="0" y="4207"/>
                  </a:cubicBezTo>
                  <a:lnTo>
                    <a:pt x="100" y="4374"/>
                  </a:lnTo>
                  <a:cubicBezTo>
                    <a:pt x="718" y="5248"/>
                    <a:pt x="2663" y="5449"/>
                    <a:pt x="4134" y="5449"/>
                  </a:cubicBezTo>
                  <a:cubicBezTo>
                    <a:pt x="4570" y="5449"/>
                    <a:pt x="4965" y="5431"/>
                    <a:pt x="5271" y="5408"/>
                  </a:cubicBezTo>
                  <a:cubicBezTo>
                    <a:pt x="7105" y="5341"/>
                    <a:pt x="8840" y="5241"/>
                    <a:pt x="10241" y="3840"/>
                  </a:cubicBezTo>
                  <a:cubicBezTo>
                    <a:pt x="11542" y="2539"/>
                    <a:pt x="11475" y="71"/>
                    <a:pt x="9274" y="4"/>
                  </a:cubicBezTo>
                  <a:cubicBezTo>
                    <a:pt x="9223" y="2"/>
                    <a:pt x="9173" y="0"/>
                    <a:pt x="9124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3" name="Google Shape;6773;p27"/>
            <p:cNvSpPr/>
            <p:nvPr/>
          </p:nvSpPr>
          <p:spPr>
            <a:xfrm>
              <a:off x="43560" y="2378345"/>
              <a:ext cx="154281" cy="295740"/>
            </a:xfrm>
            <a:custGeom>
              <a:avLst/>
              <a:gdLst/>
              <a:ahLst/>
              <a:cxnLst/>
              <a:rect l="l" t="t" r="r" b="b"/>
              <a:pathLst>
                <a:path w="5150" h="9872" extrusionOk="0">
                  <a:moveTo>
                    <a:pt x="3240" y="1"/>
                  </a:moveTo>
                  <a:cubicBezTo>
                    <a:pt x="2587" y="1"/>
                    <a:pt x="1888" y="407"/>
                    <a:pt x="1380" y="1299"/>
                  </a:cubicBezTo>
                  <a:cubicBezTo>
                    <a:pt x="0" y="3731"/>
                    <a:pt x="497" y="8072"/>
                    <a:pt x="2840" y="9732"/>
                  </a:cubicBezTo>
                  <a:lnTo>
                    <a:pt x="2840" y="9732"/>
                  </a:lnTo>
                  <a:cubicBezTo>
                    <a:pt x="2961" y="9390"/>
                    <a:pt x="3159" y="8597"/>
                    <a:pt x="3215" y="8204"/>
                  </a:cubicBezTo>
                  <a:cubicBezTo>
                    <a:pt x="3915" y="6203"/>
                    <a:pt x="5150" y="4468"/>
                    <a:pt x="5049" y="2266"/>
                  </a:cubicBezTo>
                  <a:cubicBezTo>
                    <a:pt x="5010" y="833"/>
                    <a:pt x="4173" y="1"/>
                    <a:pt x="3240" y="1"/>
                  </a:cubicBezTo>
                  <a:close/>
                  <a:moveTo>
                    <a:pt x="2840" y="9732"/>
                  </a:moveTo>
                  <a:cubicBezTo>
                    <a:pt x="2817" y="9797"/>
                    <a:pt x="2797" y="9845"/>
                    <a:pt x="2781" y="9872"/>
                  </a:cubicBezTo>
                  <a:lnTo>
                    <a:pt x="2948" y="9805"/>
                  </a:lnTo>
                  <a:cubicBezTo>
                    <a:pt x="2912" y="9781"/>
                    <a:pt x="2876" y="9757"/>
                    <a:pt x="2840" y="9732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4" name="Google Shape;6774;p27"/>
            <p:cNvSpPr/>
            <p:nvPr/>
          </p:nvSpPr>
          <p:spPr>
            <a:xfrm>
              <a:off x="-320607" y="2252322"/>
              <a:ext cx="1065079" cy="726829"/>
            </a:xfrm>
            <a:custGeom>
              <a:avLst/>
              <a:gdLst/>
              <a:ahLst/>
              <a:cxnLst/>
              <a:rect l="l" t="t" r="r" b="b"/>
              <a:pathLst>
                <a:path w="35553" h="24262" extrusionOk="0">
                  <a:moveTo>
                    <a:pt x="35184" y="1"/>
                  </a:moveTo>
                  <a:cubicBezTo>
                    <a:pt x="35174" y="1"/>
                    <a:pt x="35163" y="1"/>
                    <a:pt x="35153" y="2"/>
                  </a:cubicBezTo>
                  <a:cubicBezTo>
                    <a:pt x="32217" y="202"/>
                    <a:pt x="29549" y="1370"/>
                    <a:pt x="27247" y="3204"/>
                  </a:cubicBezTo>
                  <a:cubicBezTo>
                    <a:pt x="24945" y="5072"/>
                    <a:pt x="23111" y="7441"/>
                    <a:pt x="21376" y="9843"/>
                  </a:cubicBezTo>
                  <a:cubicBezTo>
                    <a:pt x="19642" y="12311"/>
                    <a:pt x="18007" y="14880"/>
                    <a:pt x="16139" y="17248"/>
                  </a:cubicBezTo>
                  <a:cubicBezTo>
                    <a:pt x="14471" y="19383"/>
                    <a:pt x="12570" y="21418"/>
                    <a:pt x="10135" y="22618"/>
                  </a:cubicBezTo>
                  <a:cubicBezTo>
                    <a:pt x="8695" y="23323"/>
                    <a:pt x="7175" y="23623"/>
                    <a:pt x="5642" y="23623"/>
                  </a:cubicBezTo>
                  <a:cubicBezTo>
                    <a:pt x="3908" y="23623"/>
                    <a:pt x="2159" y="23238"/>
                    <a:pt x="495" y="22618"/>
                  </a:cubicBezTo>
                  <a:cubicBezTo>
                    <a:pt x="458" y="22605"/>
                    <a:pt x="424" y="22599"/>
                    <a:pt x="392" y="22599"/>
                  </a:cubicBezTo>
                  <a:cubicBezTo>
                    <a:pt x="100" y="22599"/>
                    <a:pt x="0" y="23099"/>
                    <a:pt x="361" y="23219"/>
                  </a:cubicBezTo>
                  <a:cubicBezTo>
                    <a:pt x="2066" y="23861"/>
                    <a:pt x="3867" y="24261"/>
                    <a:pt x="5663" y="24261"/>
                  </a:cubicBezTo>
                  <a:cubicBezTo>
                    <a:pt x="6854" y="24261"/>
                    <a:pt x="8043" y="24085"/>
                    <a:pt x="9201" y="23686"/>
                  </a:cubicBezTo>
                  <a:cubicBezTo>
                    <a:pt x="11736" y="22785"/>
                    <a:pt x="13804" y="20984"/>
                    <a:pt x="15539" y="18982"/>
                  </a:cubicBezTo>
                  <a:cubicBezTo>
                    <a:pt x="19475" y="14446"/>
                    <a:pt x="22077" y="8875"/>
                    <a:pt x="26446" y="4739"/>
                  </a:cubicBezTo>
                  <a:cubicBezTo>
                    <a:pt x="28881" y="2471"/>
                    <a:pt x="31817" y="869"/>
                    <a:pt x="35153" y="603"/>
                  </a:cubicBezTo>
                  <a:cubicBezTo>
                    <a:pt x="35542" y="570"/>
                    <a:pt x="35553" y="1"/>
                    <a:pt x="3518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5" name="Google Shape;6775;p27"/>
            <p:cNvSpPr/>
            <p:nvPr/>
          </p:nvSpPr>
          <p:spPr>
            <a:xfrm>
              <a:off x="104879" y="2424356"/>
              <a:ext cx="79058" cy="353708"/>
            </a:xfrm>
            <a:custGeom>
              <a:avLst/>
              <a:gdLst/>
              <a:ahLst/>
              <a:cxnLst/>
              <a:rect l="l" t="t" r="r" b="b"/>
              <a:pathLst>
                <a:path w="2639" h="11807" extrusionOk="0">
                  <a:moveTo>
                    <a:pt x="1108" y="1"/>
                  </a:moveTo>
                  <a:cubicBezTo>
                    <a:pt x="982" y="1"/>
                    <a:pt x="854" y="70"/>
                    <a:pt x="801" y="230"/>
                  </a:cubicBezTo>
                  <a:cubicBezTo>
                    <a:pt x="134" y="2098"/>
                    <a:pt x="0" y="4233"/>
                    <a:pt x="167" y="6201"/>
                  </a:cubicBezTo>
                  <a:cubicBezTo>
                    <a:pt x="334" y="8102"/>
                    <a:pt x="734" y="10204"/>
                    <a:pt x="2002" y="11705"/>
                  </a:cubicBezTo>
                  <a:cubicBezTo>
                    <a:pt x="2065" y="11776"/>
                    <a:pt x="2138" y="11806"/>
                    <a:pt x="2209" y="11806"/>
                  </a:cubicBezTo>
                  <a:cubicBezTo>
                    <a:pt x="2435" y="11806"/>
                    <a:pt x="2639" y="11500"/>
                    <a:pt x="2435" y="11271"/>
                  </a:cubicBezTo>
                  <a:cubicBezTo>
                    <a:pt x="1235" y="9837"/>
                    <a:pt x="901" y="7736"/>
                    <a:pt x="768" y="5901"/>
                  </a:cubicBezTo>
                  <a:cubicBezTo>
                    <a:pt x="667" y="4066"/>
                    <a:pt x="768" y="2132"/>
                    <a:pt x="1401" y="397"/>
                  </a:cubicBezTo>
                  <a:cubicBezTo>
                    <a:pt x="1481" y="157"/>
                    <a:pt x="1297" y="1"/>
                    <a:pt x="110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6" name="Google Shape;6776;p27"/>
            <p:cNvSpPr/>
            <p:nvPr/>
          </p:nvSpPr>
          <p:spPr>
            <a:xfrm>
              <a:off x="277062" y="2568202"/>
              <a:ext cx="405355" cy="74504"/>
            </a:xfrm>
            <a:custGeom>
              <a:avLst/>
              <a:gdLst/>
              <a:ahLst/>
              <a:cxnLst/>
              <a:rect l="l" t="t" r="r" b="b"/>
              <a:pathLst>
                <a:path w="13531" h="2487" extrusionOk="0">
                  <a:moveTo>
                    <a:pt x="13082" y="1"/>
                  </a:moveTo>
                  <a:cubicBezTo>
                    <a:pt x="13010" y="1"/>
                    <a:pt x="12934" y="30"/>
                    <a:pt x="12866" y="98"/>
                  </a:cubicBezTo>
                  <a:cubicBezTo>
                    <a:pt x="11298" y="1499"/>
                    <a:pt x="8763" y="1733"/>
                    <a:pt x="6761" y="1833"/>
                  </a:cubicBezTo>
                  <a:cubicBezTo>
                    <a:pt x="6316" y="1855"/>
                    <a:pt x="5858" y="1869"/>
                    <a:pt x="5395" y="1869"/>
                  </a:cubicBezTo>
                  <a:cubicBezTo>
                    <a:pt x="3737" y="1869"/>
                    <a:pt x="2002" y="1691"/>
                    <a:pt x="490" y="1066"/>
                  </a:cubicBezTo>
                  <a:cubicBezTo>
                    <a:pt x="446" y="1046"/>
                    <a:pt x="405" y="1037"/>
                    <a:pt x="367" y="1037"/>
                  </a:cubicBezTo>
                  <a:cubicBezTo>
                    <a:pt x="91" y="1037"/>
                    <a:pt x="0" y="1519"/>
                    <a:pt x="323" y="1666"/>
                  </a:cubicBezTo>
                  <a:cubicBezTo>
                    <a:pt x="1881" y="2294"/>
                    <a:pt x="3665" y="2487"/>
                    <a:pt x="5392" y="2487"/>
                  </a:cubicBezTo>
                  <a:cubicBezTo>
                    <a:pt x="5958" y="2487"/>
                    <a:pt x="6518" y="2466"/>
                    <a:pt x="7061" y="2433"/>
                  </a:cubicBezTo>
                  <a:cubicBezTo>
                    <a:pt x="9163" y="2333"/>
                    <a:pt x="11665" y="2000"/>
                    <a:pt x="13299" y="532"/>
                  </a:cubicBezTo>
                  <a:cubicBezTo>
                    <a:pt x="13531" y="326"/>
                    <a:pt x="13326" y="1"/>
                    <a:pt x="130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7" name="Google Shape;6777;p27"/>
            <p:cNvSpPr/>
            <p:nvPr/>
          </p:nvSpPr>
          <p:spPr>
            <a:xfrm>
              <a:off x="455596" y="2167309"/>
              <a:ext cx="63929" cy="225011"/>
            </a:xfrm>
            <a:custGeom>
              <a:avLst/>
              <a:gdLst/>
              <a:ahLst/>
              <a:cxnLst/>
              <a:rect l="l" t="t" r="r" b="b"/>
              <a:pathLst>
                <a:path w="2134" h="7511" extrusionOk="0">
                  <a:moveTo>
                    <a:pt x="1691" y="0"/>
                  </a:moveTo>
                  <a:cubicBezTo>
                    <a:pt x="1598" y="0"/>
                    <a:pt x="1503" y="41"/>
                    <a:pt x="1435" y="138"/>
                  </a:cubicBezTo>
                  <a:cubicBezTo>
                    <a:pt x="101" y="2206"/>
                    <a:pt x="1" y="4842"/>
                    <a:pt x="1" y="7210"/>
                  </a:cubicBezTo>
                  <a:cubicBezTo>
                    <a:pt x="1" y="7410"/>
                    <a:pt x="159" y="7510"/>
                    <a:pt x="318" y="7510"/>
                  </a:cubicBezTo>
                  <a:cubicBezTo>
                    <a:pt x="476" y="7510"/>
                    <a:pt x="634" y="7410"/>
                    <a:pt x="634" y="7210"/>
                  </a:cubicBezTo>
                  <a:cubicBezTo>
                    <a:pt x="634" y="4942"/>
                    <a:pt x="701" y="2440"/>
                    <a:pt x="1969" y="472"/>
                  </a:cubicBezTo>
                  <a:cubicBezTo>
                    <a:pt x="2134" y="236"/>
                    <a:pt x="1915" y="0"/>
                    <a:pt x="16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8" name="Google Shape;6778;p27"/>
            <p:cNvSpPr/>
            <p:nvPr/>
          </p:nvSpPr>
          <p:spPr>
            <a:xfrm>
              <a:off x="729387" y="220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9" name="Google Shape;6779;p27"/>
            <p:cNvSpPr/>
            <p:nvPr/>
          </p:nvSpPr>
          <p:spPr>
            <a:xfrm>
              <a:off x="752363" y="225037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0" name="Google Shape;6780;p27"/>
            <p:cNvSpPr/>
            <p:nvPr/>
          </p:nvSpPr>
          <p:spPr>
            <a:xfrm>
              <a:off x="770366" y="2210415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1" name="Google Shape;6781;p27"/>
            <p:cNvSpPr/>
            <p:nvPr/>
          </p:nvSpPr>
          <p:spPr>
            <a:xfrm>
              <a:off x="611483" y="254615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2" name="Google Shape;6782;p27"/>
            <p:cNvSpPr/>
            <p:nvPr/>
          </p:nvSpPr>
          <p:spPr>
            <a:xfrm>
              <a:off x="647459" y="25251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3" name="Google Shape;6783;p27"/>
            <p:cNvSpPr/>
            <p:nvPr/>
          </p:nvSpPr>
          <p:spPr>
            <a:xfrm>
              <a:off x="687420" y="259312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4" name="Google Shape;6784;p27"/>
            <p:cNvSpPr/>
            <p:nvPr/>
          </p:nvSpPr>
          <p:spPr>
            <a:xfrm>
              <a:off x="448616" y="215844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5" name="Google Shape;6785;p27"/>
            <p:cNvSpPr/>
            <p:nvPr/>
          </p:nvSpPr>
          <p:spPr>
            <a:xfrm>
              <a:off x="506550" y="22054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6" name="Google Shape;6786;p27"/>
            <p:cNvSpPr/>
            <p:nvPr/>
          </p:nvSpPr>
          <p:spPr>
            <a:xfrm>
              <a:off x="149842" y="249918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7" name="Google Shape;6787;p27"/>
            <p:cNvSpPr/>
            <p:nvPr/>
          </p:nvSpPr>
          <p:spPr>
            <a:xfrm>
              <a:off x="149842" y="245922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8" name="Google Shape;6788;p27"/>
            <p:cNvSpPr/>
            <p:nvPr/>
          </p:nvSpPr>
          <p:spPr>
            <a:xfrm>
              <a:off x="68902" y="247818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9" name="Google Shape;6789;p27"/>
          <p:cNvGrpSpPr/>
          <p:nvPr/>
        </p:nvGrpSpPr>
        <p:grpSpPr>
          <a:xfrm rot="-5400000" flipH="1">
            <a:off x="503064" y="4446077"/>
            <a:ext cx="117437" cy="105834"/>
            <a:chOff x="7737341" y="1046941"/>
            <a:chExt cx="161915" cy="145917"/>
          </a:xfrm>
        </p:grpSpPr>
        <p:sp>
          <p:nvSpPr>
            <p:cNvPr id="6790" name="Google Shape;6790;p27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1" name="Google Shape;6791;p27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2" name="Google Shape;6792;p27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93" name="Google Shape;6793;p27"/>
          <p:cNvSpPr txBox="1">
            <a:spLocks noGrp="1"/>
          </p:cNvSpPr>
          <p:nvPr>
            <p:ph type="subTitle" idx="1"/>
          </p:nvPr>
        </p:nvSpPr>
        <p:spPr>
          <a:xfrm>
            <a:off x="5410744" y="1236425"/>
            <a:ext cx="12192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6794" name="Google Shape;6794;p27"/>
          <p:cNvSpPr txBox="1">
            <a:spLocks noGrp="1"/>
          </p:cNvSpPr>
          <p:nvPr>
            <p:ph type="subTitle" idx="2"/>
          </p:nvPr>
        </p:nvSpPr>
        <p:spPr>
          <a:xfrm>
            <a:off x="5400537" y="1624313"/>
            <a:ext cx="21138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795" name="Google Shape;6795;p27"/>
          <p:cNvSpPr txBox="1">
            <a:spLocks noGrp="1"/>
          </p:cNvSpPr>
          <p:nvPr>
            <p:ph type="subTitle" idx="3"/>
          </p:nvPr>
        </p:nvSpPr>
        <p:spPr>
          <a:xfrm>
            <a:off x="5407687" y="2503551"/>
            <a:ext cx="12192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6796" name="Google Shape;6796;p27"/>
          <p:cNvSpPr txBox="1">
            <a:spLocks noGrp="1"/>
          </p:cNvSpPr>
          <p:nvPr>
            <p:ph type="subTitle" idx="4"/>
          </p:nvPr>
        </p:nvSpPr>
        <p:spPr>
          <a:xfrm>
            <a:off x="5385987" y="2891469"/>
            <a:ext cx="21138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797" name="Google Shape;6797;p27"/>
          <p:cNvSpPr txBox="1">
            <a:spLocks noGrp="1"/>
          </p:cNvSpPr>
          <p:nvPr>
            <p:ph type="subTitle" idx="5"/>
          </p:nvPr>
        </p:nvSpPr>
        <p:spPr>
          <a:xfrm>
            <a:off x="5410738" y="3772676"/>
            <a:ext cx="12192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>
            <a:endParaRPr/>
          </a:p>
        </p:txBody>
      </p:sp>
      <p:sp>
        <p:nvSpPr>
          <p:cNvPr id="6798" name="Google Shape;6798;p27"/>
          <p:cNvSpPr txBox="1">
            <a:spLocks noGrp="1"/>
          </p:cNvSpPr>
          <p:nvPr>
            <p:ph type="subTitle" idx="6"/>
          </p:nvPr>
        </p:nvSpPr>
        <p:spPr>
          <a:xfrm>
            <a:off x="5400517" y="4154124"/>
            <a:ext cx="21138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Slide">
    <p:spTree>
      <p:nvGrpSpPr>
        <p:cNvPr id="1" name="Shape 6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0" name="Google Shape;6800;p28"/>
          <p:cNvSpPr txBox="1">
            <a:spLocks noGrp="1"/>
          </p:cNvSpPr>
          <p:nvPr>
            <p:ph type="title"/>
          </p:nvPr>
        </p:nvSpPr>
        <p:spPr>
          <a:xfrm>
            <a:off x="1028700" y="1372375"/>
            <a:ext cx="46746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30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1" name="Google Shape;6801;p28"/>
          <p:cNvSpPr txBox="1">
            <a:spLocks noGrp="1"/>
          </p:cNvSpPr>
          <p:nvPr>
            <p:ph type="subTitle" idx="1"/>
          </p:nvPr>
        </p:nvSpPr>
        <p:spPr>
          <a:xfrm>
            <a:off x="933250" y="1919575"/>
            <a:ext cx="4537200" cy="21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6802" name="Google Shape;6802;p28"/>
          <p:cNvGrpSpPr/>
          <p:nvPr/>
        </p:nvGrpSpPr>
        <p:grpSpPr>
          <a:xfrm rot="-5400000" flipH="1">
            <a:off x="-141157" y="4133683"/>
            <a:ext cx="585438" cy="262693"/>
            <a:chOff x="8502760" y="3542528"/>
            <a:chExt cx="711519" cy="319268"/>
          </a:xfrm>
        </p:grpSpPr>
        <p:sp>
          <p:nvSpPr>
            <p:cNvPr id="6803" name="Google Shape;6803;p28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4" name="Google Shape;6804;p28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5" name="Google Shape;6805;p28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6" name="Google Shape;6806;p28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7" name="Google Shape;6807;p28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8" name="Google Shape;6808;p28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9" name="Google Shape;6809;p28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0" name="Google Shape;6810;p28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1" name="Google Shape;6811;p28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12" name="Google Shape;6812;p28"/>
          <p:cNvSpPr/>
          <p:nvPr/>
        </p:nvSpPr>
        <p:spPr>
          <a:xfrm flipH="1">
            <a:off x="-44118" y="4752388"/>
            <a:ext cx="3517727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3" name="Google Shape;6813;p28"/>
          <p:cNvSpPr/>
          <p:nvPr/>
        </p:nvSpPr>
        <p:spPr>
          <a:xfrm rot="5400000" flipH="1">
            <a:off x="7553982" y="981999"/>
            <a:ext cx="2707986" cy="61220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14" name="Google Shape;6814;p28"/>
          <p:cNvGrpSpPr/>
          <p:nvPr/>
        </p:nvGrpSpPr>
        <p:grpSpPr>
          <a:xfrm rot="8956076" flipH="1">
            <a:off x="8928023" y="103233"/>
            <a:ext cx="439073" cy="1138273"/>
            <a:chOff x="1823086" y="-208516"/>
            <a:chExt cx="433160" cy="1122944"/>
          </a:xfrm>
        </p:grpSpPr>
        <p:sp>
          <p:nvSpPr>
            <p:cNvPr id="6815" name="Google Shape;6815;p28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6" name="Google Shape;6816;p28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7" name="Google Shape;6817;p28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8" name="Google Shape;6818;p28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9" name="Google Shape;6819;p28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0" name="Google Shape;6820;p28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1" name="Google Shape;6821;p28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2" name="Google Shape;6822;p28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23" name="Google Shape;6823;p28"/>
          <p:cNvGrpSpPr/>
          <p:nvPr/>
        </p:nvGrpSpPr>
        <p:grpSpPr>
          <a:xfrm rot="8956076" flipH="1">
            <a:off x="8706302" y="287396"/>
            <a:ext cx="444458" cy="1202932"/>
            <a:chOff x="904476" y="-243594"/>
            <a:chExt cx="438472" cy="1186732"/>
          </a:xfrm>
        </p:grpSpPr>
        <p:sp>
          <p:nvSpPr>
            <p:cNvPr id="6824" name="Google Shape;6824;p28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5" name="Google Shape;6825;p28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6" name="Google Shape;6826;p28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7" name="Google Shape;6827;p28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8" name="Google Shape;6828;p28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9" name="Google Shape;6829;p28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0" name="Google Shape;6830;p28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1" name="Google Shape;6831;p28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2" name="Google Shape;6832;p28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3" name="Google Shape;6833;p28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4" name="Google Shape;6834;p28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5" name="Google Shape;6835;p28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6" name="Google Shape;6836;p28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7" name="Google Shape;6837;p28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8" name="Google Shape;6838;p28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9" name="Google Shape;6839;p28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0" name="Google Shape;6840;p28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1" name="Google Shape;6841;p28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2" name="Google Shape;6842;p28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3" name="Google Shape;6843;p28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4" name="Google Shape;6844;p28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5" name="Google Shape;6845;p28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6" name="Google Shape;6846;p28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7" name="Google Shape;6847;p28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8" name="Google Shape;6848;p28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9" name="Google Shape;6849;p28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0" name="Google Shape;6850;p28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51" name="Google Shape;6851;p28"/>
          <p:cNvGrpSpPr/>
          <p:nvPr/>
        </p:nvGrpSpPr>
        <p:grpSpPr>
          <a:xfrm flipH="1">
            <a:off x="-42931" y="4529220"/>
            <a:ext cx="876802" cy="561032"/>
            <a:chOff x="7750342" y="3926048"/>
            <a:chExt cx="1406709" cy="900099"/>
          </a:xfrm>
        </p:grpSpPr>
        <p:sp>
          <p:nvSpPr>
            <p:cNvPr id="6852" name="Google Shape;6852;p28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3" name="Google Shape;6853;p28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4" name="Google Shape;6854;p28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5" name="Google Shape;6855;p28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6" name="Google Shape;6856;p28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7" name="Google Shape;6857;p28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8" name="Google Shape;6858;p28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9" name="Google Shape;6859;p28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60" name="Google Shape;6860;p28"/>
          <p:cNvGrpSpPr/>
          <p:nvPr/>
        </p:nvGrpSpPr>
        <p:grpSpPr>
          <a:xfrm flipH="1">
            <a:off x="-319309" y="4231517"/>
            <a:ext cx="772370" cy="775894"/>
            <a:chOff x="8276926" y="3750868"/>
            <a:chExt cx="1239162" cy="1244815"/>
          </a:xfrm>
        </p:grpSpPr>
        <p:sp>
          <p:nvSpPr>
            <p:cNvPr id="6861" name="Google Shape;6861;p28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2" name="Google Shape;6862;p28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3" name="Google Shape;6863;p28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4" name="Google Shape;6864;p28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5" name="Google Shape;6865;p28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6" name="Google Shape;6866;p28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7" name="Google Shape;6867;p28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8" name="Google Shape;6868;p28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9" name="Google Shape;6869;p28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0" name="Google Shape;6870;p28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1" name="Google Shape;6871;p28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2" name="Google Shape;6872;p28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3" name="Google Shape;6873;p28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4" name="Google Shape;6874;p28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5" name="Google Shape;6875;p28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6" name="Google Shape;6876;p28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7" name="Google Shape;6877;p28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8" name="Google Shape;6878;p28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9" name="Google Shape;6879;p28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0" name="Google Shape;6880;p28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1" name="Google Shape;6881;p28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2" name="Google Shape;6882;p28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3" name="Google Shape;6883;p28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4" name="Google Shape;6884;p28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5" name="Google Shape;6885;p28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6" name="Google Shape;6886;p28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7" name="Google Shape;6887;p28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88" name="Google Shape;6888;p28"/>
          <p:cNvGrpSpPr/>
          <p:nvPr/>
        </p:nvGrpSpPr>
        <p:grpSpPr>
          <a:xfrm flipH="1">
            <a:off x="-62410" y="4684966"/>
            <a:ext cx="561570" cy="543421"/>
            <a:chOff x="8202967" y="4478366"/>
            <a:chExt cx="900963" cy="871845"/>
          </a:xfrm>
        </p:grpSpPr>
        <p:sp>
          <p:nvSpPr>
            <p:cNvPr id="6889" name="Google Shape;6889;p28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0" name="Google Shape;6890;p28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1" name="Google Shape;6891;p28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2" name="Google Shape;6892;p28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3" name="Google Shape;6893;p28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4" name="Google Shape;6894;p28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5" name="Google Shape;6895;p28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6" name="Google Shape;6896;p28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7" name="Google Shape;6897;p28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8" name="Google Shape;6898;p28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9" name="Google Shape;6899;p28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0" name="Google Shape;6900;p28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1" name="Google Shape;6901;p28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2" name="Google Shape;6902;p28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3" name="Google Shape;6903;p28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4" name="Google Shape;6904;p28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5" name="Google Shape;6905;p28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6" name="Google Shape;6906;p28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7" name="Google Shape;6907;p28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08" name="Google Shape;6908;p28"/>
          <p:cNvGrpSpPr/>
          <p:nvPr/>
        </p:nvGrpSpPr>
        <p:grpSpPr>
          <a:xfrm rot="5400000" flipH="1">
            <a:off x="521923" y="4607546"/>
            <a:ext cx="273016" cy="739520"/>
            <a:chOff x="7607455" y="4238363"/>
            <a:chExt cx="438018" cy="1186459"/>
          </a:xfrm>
        </p:grpSpPr>
        <p:sp>
          <p:nvSpPr>
            <p:cNvPr id="6909" name="Google Shape;6909;p28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0" name="Google Shape;6910;p28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1" name="Google Shape;6911;p28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2" name="Google Shape;6912;p28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3" name="Google Shape;6913;p28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4" name="Google Shape;6914;p28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5" name="Google Shape;6915;p28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6" name="Google Shape;6916;p28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7" name="Google Shape;6917;p28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8" name="Google Shape;6918;p28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9" name="Google Shape;6919;p28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0" name="Google Shape;6920;p28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1" name="Google Shape;6921;p28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2" name="Google Shape;6922;p28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3" name="Google Shape;6923;p28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4" name="Google Shape;6924;p28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5" name="Google Shape;6925;p28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6" name="Google Shape;6926;p28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7" name="Google Shape;6927;p28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8" name="Google Shape;6928;p28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9" name="Google Shape;6929;p28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0" name="Google Shape;6930;p28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1" name="Google Shape;6931;p28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2" name="Google Shape;6932;p28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33" name="Google Shape;6933;p28"/>
          <p:cNvGrpSpPr/>
          <p:nvPr/>
        </p:nvGrpSpPr>
        <p:grpSpPr>
          <a:xfrm flipH="1">
            <a:off x="8181709" y="3972291"/>
            <a:ext cx="1146207" cy="1063802"/>
            <a:chOff x="-181020" y="4253777"/>
            <a:chExt cx="1117161" cy="1087510"/>
          </a:xfrm>
        </p:grpSpPr>
        <p:sp>
          <p:nvSpPr>
            <p:cNvPr id="6934" name="Google Shape;6934;p28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5" name="Google Shape;6935;p28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6" name="Google Shape;6936;p28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7" name="Google Shape;6937;p28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8" name="Google Shape;6938;p28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9" name="Google Shape;6939;p28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0" name="Google Shape;6940;p28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1" name="Google Shape;6941;p28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2" name="Google Shape;6942;p28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3" name="Google Shape;6943;p28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4" name="Google Shape;6944;p28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5" name="Google Shape;6945;p28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6" name="Google Shape;6946;p28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7" name="Google Shape;6947;p28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48" name="Google Shape;6948;p28"/>
          <p:cNvGrpSpPr/>
          <p:nvPr/>
        </p:nvGrpSpPr>
        <p:grpSpPr>
          <a:xfrm flipH="1">
            <a:off x="8407633" y="3699426"/>
            <a:ext cx="906954" cy="1160207"/>
            <a:chOff x="-168050" y="4195214"/>
            <a:chExt cx="719519" cy="965231"/>
          </a:xfrm>
        </p:grpSpPr>
        <p:sp>
          <p:nvSpPr>
            <p:cNvPr id="6949" name="Google Shape;6949;p28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0" name="Google Shape;6950;p28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1" name="Google Shape;6951;p28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2" name="Google Shape;6952;p28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3" name="Google Shape;6953;p28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4" name="Google Shape;6954;p28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5" name="Google Shape;6955;p28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6" name="Google Shape;6956;p28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7" name="Google Shape;6957;p28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8" name="Google Shape;6958;p28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9" name="Google Shape;6959;p28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0" name="Google Shape;6960;p28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1" name="Google Shape;6961;p28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2" name="Google Shape;6962;p28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3" name="Google Shape;6963;p28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4" name="Google Shape;6964;p28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5" name="Google Shape;6965;p28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6" name="Google Shape;6966;p28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7" name="Google Shape;6967;p28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8" name="Google Shape;6968;p28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9" name="Google Shape;6969;p28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0" name="Google Shape;6970;p28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1" name="Google Shape;6971;p28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2" name="Google Shape;6972;p28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3" name="Google Shape;6973;p28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4" name="Google Shape;6974;p28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5" name="Google Shape;6975;p28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6" name="Google Shape;6976;p28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7" name="Google Shape;6977;p28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8" name="Google Shape;6978;p28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9" name="Google Shape;6979;p28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0" name="Google Shape;6980;p28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1" name="Google Shape;6981;p28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2" name="Google Shape;6982;p28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3" name="Google Shape;6983;p28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4" name="Google Shape;6984;p28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5" name="Google Shape;6985;p28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6" name="Google Shape;6986;p28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7" name="Google Shape;6987;p28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8" name="Google Shape;6988;p28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9" name="Google Shape;6989;p28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0" name="Google Shape;6990;p28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1" name="Google Shape;6991;p28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2" name="Google Shape;6992;p28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3" name="Google Shape;6993;p28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4" name="Google Shape;6994;p28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5" name="Google Shape;6995;p28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96" name="Google Shape;6996;p28"/>
          <p:cNvGrpSpPr/>
          <p:nvPr/>
        </p:nvGrpSpPr>
        <p:grpSpPr>
          <a:xfrm rot="-3844303" flipH="1">
            <a:off x="17373" y="30411"/>
            <a:ext cx="921248" cy="938203"/>
            <a:chOff x="7973149" y="-201092"/>
            <a:chExt cx="1116750" cy="1145263"/>
          </a:xfrm>
        </p:grpSpPr>
        <p:sp>
          <p:nvSpPr>
            <p:cNvPr id="6997" name="Google Shape;6997;p28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8" name="Google Shape;6998;p28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9" name="Google Shape;6999;p28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0" name="Google Shape;7000;p28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1" name="Google Shape;7001;p28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2" name="Google Shape;7002;p28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3" name="Google Shape;7003;p28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4" name="Google Shape;7004;p28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5" name="Google Shape;7005;p28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6" name="Google Shape;7006;p28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7" name="Google Shape;7007;p28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8" name="Google Shape;7008;p28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9" name="Google Shape;7009;p28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0" name="Google Shape;7010;p28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1" name="Google Shape;7011;p28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2" name="Google Shape;7012;p28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3" name="Google Shape;7013;p28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4" name="Google Shape;7014;p28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5" name="Google Shape;7015;p28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6" name="Google Shape;7016;p28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7" name="Google Shape;7017;p28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8" name="Google Shape;7018;p28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9" name="Google Shape;7019;p28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0" name="Google Shape;7020;p28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1" name="Google Shape;7021;p28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2" name="Google Shape;7022;p28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3" name="Google Shape;7023;p28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4" name="Google Shape;7024;p28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5" name="Google Shape;7025;p28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6" name="Google Shape;7026;p28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7" name="Google Shape;7027;p28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8" name="Google Shape;7028;p28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9" name="Google Shape;7029;p28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0" name="Google Shape;7030;p28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1" name="Google Shape;7031;p28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2" name="Google Shape;7032;p28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3" name="Google Shape;7033;p28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4" name="Google Shape;7034;p28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5" name="Google Shape;7035;p28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6" name="Google Shape;7036;p28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7" name="Google Shape;7037;p28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8" name="Google Shape;7038;p28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9" name="Google Shape;7039;p28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0" name="Google Shape;7040;p28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1" name="Google Shape;7041;p28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2" name="Google Shape;7042;p28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3" name="Google Shape;7043;p28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4" name="Google Shape;7044;p28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5" name="Google Shape;7045;p28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6" name="Google Shape;7046;p28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7" name="Google Shape;7047;p28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8" name="Google Shape;7048;p28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9" name="Google Shape;7049;p28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0" name="Google Shape;7050;p28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1" name="Google Shape;7051;p28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2" name="Google Shape;7052;p28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3" name="Google Shape;7053;p28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4" name="Google Shape;7054;p28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5" name="Google Shape;7055;p28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6" name="Google Shape;7056;p28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7" name="Google Shape;7057;p28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58" name="Google Shape;7058;p28"/>
          <p:cNvGrpSpPr/>
          <p:nvPr/>
        </p:nvGrpSpPr>
        <p:grpSpPr>
          <a:xfrm rot="-5400000" flipH="1">
            <a:off x="8391182" y="4213030"/>
            <a:ext cx="428469" cy="1217307"/>
            <a:chOff x="7607455" y="4238363"/>
            <a:chExt cx="438018" cy="1186459"/>
          </a:xfrm>
        </p:grpSpPr>
        <p:sp>
          <p:nvSpPr>
            <p:cNvPr id="7059" name="Google Shape;7059;p28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0" name="Google Shape;7060;p28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1" name="Google Shape;7061;p28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2" name="Google Shape;7062;p28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3" name="Google Shape;7063;p28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4" name="Google Shape;7064;p28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5" name="Google Shape;7065;p28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6" name="Google Shape;7066;p28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7" name="Google Shape;7067;p28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8" name="Google Shape;7068;p28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9" name="Google Shape;7069;p28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0" name="Google Shape;7070;p28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1" name="Google Shape;7071;p28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2" name="Google Shape;7072;p28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3" name="Google Shape;7073;p28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4" name="Google Shape;7074;p28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5" name="Google Shape;7075;p28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6" name="Google Shape;7076;p28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7" name="Google Shape;7077;p28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8" name="Google Shape;7078;p28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9" name="Google Shape;7079;p28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0" name="Google Shape;7080;p28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1" name="Google Shape;7081;p28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2" name="Google Shape;7082;p28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83" name="Google Shape;7083;p28"/>
          <p:cNvGrpSpPr/>
          <p:nvPr/>
        </p:nvGrpSpPr>
        <p:grpSpPr>
          <a:xfrm flipH="1">
            <a:off x="1105316" y="586864"/>
            <a:ext cx="633267" cy="380075"/>
            <a:chOff x="8365864" y="2993835"/>
            <a:chExt cx="933472" cy="547264"/>
          </a:xfrm>
        </p:grpSpPr>
        <p:sp>
          <p:nvSpPr>
            <p:cNvPr id="7084" name="Google Shape;7084;p28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5" name="Google Shape;7085;p28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6" name="Google Shape;7086;p28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7" name="Google Shape;7087;p28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8" name="Google Shape;7088;p28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9" name="Google Shape;7089;p28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0" name="Google Shape;7090;p28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10_1_1">
    <p:spTree>
      <p:nvGrpSpPr>
        <p:cNvPr id="1" name="Shape 7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2" name="Google Shape;7092;p29"/>
          <p:cNvSpPr txBox="1">
            <a:spLocks noGrp="1"/>
          </p:cNvSpPr>
          <p:nvPr>
            <p:ph type="title"/>
          </p:nvPr>
        </p:nvSpPr>
        <p:spPr>
          <a:xfrm>
            <a:off x="5876126" y="1895875"/>
            <a:ext cx="14097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78A"/>
              </a:buClr>
              <a:buSzPts val="2400"/>
              <a:buNone/>
              <a:defRPr sz="2400" i="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F40"/>
              </a:buClr>
              <a:buSzPts val="2400"/>
              <a:buNone/>
              <a:defRPr sz="2400">
                <a:solidFill>
                  <a:srgbClr val="4D4F40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F40"/>
              </a:buClr>
              <a:buSzPts val="2400"/>
              <a:buNone/>
              <a:defRPr sz="2400">
                <a:solidFill>
                  <a:srgbClr val="4D4F40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F40"/>
              </a:buClr>
              <a:buSzPts val="2400"/>
              <a:buNone/>
              <a:defRPr sz="2400">
                <a:solidFill>
                  <a:srgbClr val="4D4F40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F40"/>
              </a:buClr>
              <a:buSzPts val="2400"/>
              <a:buNone/>
              <a:defRPr sz="2400">
                <a:solidFill>
                  <a:srgbClr val="4D4F40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F40"/>
              </a:buClr>
              <a:buSzPts val="2400"/>
              <a:buNone/>
              <a:defRPr sz="2400">
                <a:solidFill>
                  <a:srgbClr val="4D4F40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F40"/>
              </a:buClr>
              <a:buSzPts val="2400"/>
              <a:buNone/>
              <a:defRPr sz="2400">
                <a:solidFill>
                  <a:srgbClr val="4D4F40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F40"/>
              </a:buClr>
              <a:buSzPts val="2400"/>
              <a:buNone/>
              <a:defRPr sz="2400">
                <a:solidFill>
                  <a:srgbClr val="4D4F40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F40"/>
              </a:buClr>
              <a:buSzPts val="2400"/>
              <a:buNone/>
              <a:defRPr sz="2400">
                <a:solidFill>
                  <a:srgbClr val="4D4F40"/>
                </a:solidFill>
              </a:defRPr>
            </a:lvl9pPr>
          </a:lstStyle>
          <a:p>
            <a:endParaRPr/>
          </a:p>
        </p:txBody>
      </p:sp>
      <p:sp>
        <p:nvSpPr>
          <p:cNvPr id="7093" name="Google Shape;7093;p29"/>
          <p:cNvSpPr txBox="1">
            <a:spLocks noGrp="1"/>
          </p:cNvSpPr>
          <p:nvPr>
            <p:ph type="subTitle" idx="1"/>
          </p:nvPr>
        </p:nvSpPr>
        <p:spPr>
          <a:xfrm>
            <a:off x="5177019" y="2611300"/>
            <a:ext cx="2219400" cy="11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7094" name="Google Shape;7094;p29"/>
          <p:cNvGrpSpPr/>
          <p:nvPr/>
        </p:nvGrpSpPr>
        <p:grpSpPr>
          <a:xfrm rot="-5400000" flipH="1">
            <a:off x="-138590" y="4065820"/>
            <a:ext cx="585438" cy="262693"/>
            <a:chOff x="8502760" y="3542528"/>
            <a:chExt cx="711519" cy="319268"/>
          </a:xfrm>
        </p:grpSpPr>
        <p:sp>
          <p:nvSpPr>
            <p:cNvPr id="7095" name="Google Shape;7095;p29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6" name="Google Shape;7096;p29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7" name="Google Shape;7097;p29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8" name="Google Shape;7098;p29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9" name="Google Shape;7099;p29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0" name="Google Shape;7100;p29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1" name="Google Shape;7101;p29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2" name="Google Shape;7102;p29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3" name="Google Shape;7103;p29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04" name="Google Shape;7104;p29"/>
          <p:cNvSpPr/>
          <p:nvPr/>
        </p:nvSpPr>
        <p:spPr>
          <a:xfrm flipH="1">
            <a:off x="-41550" y="4684525"/>
            <a:ext cx="3517727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5" name="Google Shape;7105;p29"/>
          <p:cNvSpPr/>
          <p:nvPr/>
        </p:nvSpPr>
        <p:spPr>
          <a:xfrm flipH="1">
            <a:off x="6629974" y="-15076"/>
            <a:ext cx="2707986" cy="61220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06" name="Google Shape;7106;p29"/>
          <p:cNvGrpSpPr/>
          <p:nvPr/>
        </p:nvGrpSpPr>
        <p:grpSpPr>
          <a:xfrm rot="5400000" flipH="1">
            <a:off x="8611250" y="-289703"/>
            <a:ext cx="439051" cy="1138216"/>
            <a:chOff x="1823086" y="-208516"/>
            <a:chExt cx="433160" cy="1122944"/>
          </a:xfrm>
        </p:grpSpPr>
        <p:sp>
          <p:nvSpPr>
            <p:cNvPr id="7107" name="Google Shape;7107;p29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8" name="Google Shape;7108;p29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9" name="Google Shape;7109;p29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0" name="Google Shape;7110;p29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1" name="Google Shape;7111;p29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2" name="Google Shape;7112;p29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3" name="Google Shape;7113;p29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4" name="Google Shape;7114;p29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15" name="Google Shape;7115;p29"/>
          <p:cNvGrpSpPr/>
          <p:nvPr/>
        </p:nvGrpSpPr>
        <p:grpSpPr>
          <a:xfrm rot="5400000" flipH="1">
            <a:off x="8446719" y="-121413"/>
            <a:ext cx="444435" cy="1202872"/>
            <a:chOff x="904476" y="-243594"/>
            <a:chExt cx="438472" cy="1186732"/>
          </a:xfrm>
        </p:grpSpPr>
        <p:sp>
          <p:nvSpPr>
            <p:cNvPr id="7116" name="Google Shape;7116;p29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7" name="Google Shape;7117;p29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8" name="Google Shape;7118;p29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9" name="Google Shape;7119;p29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0" name="Google Shape;7120;p29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1" name="Google Shape;7121;p29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2" name="Google Shape;7122;p29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3" name="Google Shape;7123;p29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4" name="Google Shape;7124;p29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5" name="Google Shape;7125;p29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6" name="Google Shape;7126;p29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7" name="Google Shape;7127;p29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8" name="Google Shape;7128;p29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9" name="Google Shape;7129;p29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0" name="Google Shape;7130;p29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1" name="Google Shape;7131;p29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2" name="Google Shape;7132;p29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3" name="Google Shape;7133;p29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4" name="Google Shape;7134;p29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5" name="Google Shape;7135;p29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6" name="Google Shape;7136;p29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7" name="Google Shape;7137;p29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8" name="Google Shape;7138;p29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9" name="Google Shape;7139;p29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0" name="Google Shape;7140;p29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1" name="Google Shape;7141;p29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2" name="Google Shape;7142;p29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43" name="Google Shape;7143;p29"/>
          <p:cNvGrpSpPr/>
          <p:nvPr/>
        </p:nvGrpSpPr>
        <p:grpSpPr>
          <a:xfrm flipH="1">
            <a:off x="-40364" y="4461357"/>
            <a:ext cx="876802" cy="561032"/>
            <a:chOff x="7750342" y="3926048"/>
            <a:chExt cx="1406709" cy="900099"/>
          </a:xfrm>
        </p:grpSpPr>
        <p:sp>
          <p:nvSpPr>
            <p:cNvPr id="7144" name="Google Shape;7144;p29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5" name="Google Shape;7145;p29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6" name="Google Shape;7146;p29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7" name="Google Shape;7147;p29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8" name="Google Shape;7148;p29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9" name="Google Shape;7149;p29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0" name="Google Shape;7150;p29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1" name="Google Shape;7151;p29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52" name="Google Shape;7152;p29"/>
          <p:cNvGrpSpPr/>
          <p:nvPr/>
        </p:nvGrpSpPr>
        <p:grpSpPr>
          <a:xfrm flipH="1">
            <a:off x="-316741" y="4163655"/>
            <a:ext cx="772370" cy="775894"/>
            <a:chOff x="8276926" y="3750868"/>
            <a:chExt cx="1239162" cy="1244815"/>
          </a:xfrm>
        </p:grpSpPr>
        <p:sp>
          <p:nvSpPr>
            <p:cNvPr id="7153" name="Google Shape;7153;p29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4" name="Google Shape;7154;p29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5" name="Google Shape;7155;p29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6" name="Google Shape;7156;p29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7" name="Google Shape;7157;p29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8" name="Google Shape;7158;p29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9" name="Google Shape;7159;p29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0" name="Google Shape;7160;p29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1" name="Google Shape;7161;p29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2" name="Google Shape;7162;p29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3" name="Google Shape;7163;p29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4" name="Google Shape;7164;p29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5" name="Google Shape;7165;p29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6" name="Google Shape;7166;p29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7" name="Google Shape;7167;p29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8" name="Google Shape;7168;p29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9" name="Google Shape;7169;p29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0" name="Google Shape;7170;p29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1" name="Google Shape;7171;p29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2" name="Google Shape;7172;p29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3" name="Google Shape;7173;p29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4" name="Google Shape;7174;p29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5" name="Google Shape;7175;p29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6" name="Google Shape;7176;p29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7" name="Google Shape;7177;p29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8" name="Google Shape;7178;p29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9" name="Google Shape;7179;p29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80" name="Google Shape;7180;p29"/>
          <p:cNvGrpSpPr/>
          <p:nvPr/>
        </p:nvGrpSpPr>
        <p:grpSpPr>
          <a:xfrm flipH="1">
            <a:off x="-59843" y="4617104"/>
            <a:ext cx="561570" cy="543421"/>
            <a:chOff x="8202967" y="4478366"/>
            <a:chExt cx="900963" cy="871845"/>
          </a:xfrm>
        </p:grpSpPr>
        <p:sp>
          <p:nvSpPr>
            <p:cNvPr id="7181" name="Google Shape;7181;p29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2" name="Google Shape;7182;p29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3" name="Google Shape;7183;p29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4" name="Google Shape;7184;p29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5" name="Google Shape;7185;p29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6" name="Google Shape;7186;p29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7" name="Google Shape;7187;p29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8" name="Google Shape;7188;p29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9" name="Google Shape;7189;p29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0" name="Google Shape;7190;p29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1" name="Google Shape;7191;p29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2" name="Google Shape;7192;p29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3" name="Google Shape;7193;p29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4" name="Google Shape;7194;p29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5" name="Google Shape;7195;p29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6" name="Google Shape;7196;p29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7" name="Google Shape;7197;p29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8" name="Google Shape;7198;p29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9" name="Google Shape;7199;p29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00" name="Google Shape;7200;p29"/>
          <p:cNvGrpSpPr/>
          <p:nvPr/>
        </p:nvGrpSpPr>
        <p:grpSpPr>
          <a:xfrm rot="5400000" flipH="1">
            <a:off x="524490" y="4539683"/>
            <a:ext cx="273016" cy="739520"/>
            <a:chOff x="7607455" y="4238363"/>
            <a:chExt cx="438018" cy="1186459"/>
          </a:xfrm>
        </p:grpSpPr>
        <p:sp>
          <p:nvSpPr>
            <p:cNvPr id="7201" name="Google Shape;7201;p29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2" name="Google Shape;7202;p29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3" name="Google Shape;7203;p29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4" name="Google Shape;7204;p29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5" name="Google Shape;7205;p29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6" name="Google Shape;7206;p29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7" name="Google Shape;7207;p29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8" name="Google Shape;7208;p29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9" name="Google Shape;7209;p29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0" name="Google Shape;7210;p29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1" name="Google Shape;7211;p29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2" name="Google Shape;7212;p29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3" name="Google Shape;7213;p29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4" name="Google Shape;7214;p29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5" name="Google Shape;7215;p29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6" name="Google Shape;7216;p29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7" name="Google Shape;7217;p29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8" name="Google Shape;7218;p29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9" name="Google Shape;7219;p29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0" name="Google Shape;7220;p29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1" name="Google Shape;7221;p29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2" name="Google Shape;7222;p29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3" name="Google Shape;7223;p29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4" name="Google Shape;7224;p29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25" name="Google Shape;7225;p29"/>
          <p:cNvGrpSpPr/>
          <p:nvPr/>
        </p:nvGrpSpPr>
        <p:grpSpPr>
          <a:xfrm rot="5400000" flipH="1">
            <a:off x="-67436" y="1312833"/>
            <a:ext cx="633267" cy="380075"/>
            <a:chOff x="8365864" y="2993835"/>
            <a:chExt cx="933472" cy="547264"/>
          </a:xfrm>
        </p:grpSpPr>
        <p:sp>
          <p:nvSpPr>
            <p:cNvPr id="7226" name="Google Shape;7226;p29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7" name="Google Shape;7227;p29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8" name="Google Shape;7228;p29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9" name="Google Shape;7229;p29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0" name="Google Shape;7230;p29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1" name="Google Shape;7231;p29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2" name="Google Shape;7232;p29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33" name="Google Shape;7233;p29"/>
          <p:cNvGrpSpPr/>
          <p:nvPr/>
        </p:nvGrpSpPr>
        <p:grpSpPr>
          <a:xfrm flipH="1">
            <a:off x="-185563" y="501899"/>
            <a:ext cx="800030" cy="592350"/>
            <a:chOff x="8118223" y="2202382"/>
            <a:chExt cx="1151951" cy="873157"/>
          </a:xfrm>
        </p:grpSpPr>
        <p:sp>
          <p:nvSpPr>
            <p:cNvPr id="7234" name="Google Shape;7234;p29"/>
            <p:cNvSpPr/>
            <p:nvPr/>
          </p:nvSpPr>
          <p:spPr>
            <a:xfrm>
              <a:off x="8162018" y="23699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34" y="0"/>
                    <a:pt x="0" y="1768"/>
                    <a:pt x="1134" y="1768"/>
                  </a:cubicBezTo>
                  <a:cubicBezTo>
                    <a:pt x="2269" y="1768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5" name="Google Shape;7235;p29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6" name="Google Shape;7236;p29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7" name="Google Shape;7237;p29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8" name="Google Shape;7238;p29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9" name="Google Shape;7239;p29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0" name="Google Shape;7240;p29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1" name="Google Shape;7241;p29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2" name="Google Shape;7242;p29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3" name="Google Shape;7243;p29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4" name="Google Shape;7244;p29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5" name="Google Shape;7245;p29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6" name="Google Shape;7246;p29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7" name="Google Shape;7247;p29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8" name="Google Shape;7248;p29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9" name="Google Shape;7249;p29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0" name="Google Shape;7250;p29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1" name="Google Shape;7251;p29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2" name="Google Shape;7252;p29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3" name="Google Shape;7253;p29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4" name="Google Shape;7254;p29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55" name="Google Shape;7255;p29"/>
          <p:cNvGrpSpPr/>
          <p:nvPr/>
        </p:nvGrpSpPr>
        <p:grpSpPr>
          <a:xfrm flipH="1">
            <a:off x="8149501" y="3972291"/>
            <a:ext cx="1146207" cy="1063802"/>
            <a:chOff x="-181020" y="4253777"/>
            <a:chExt cx="1117161" cy="1087510"/>
          </a:xfrm>
        </p:grpSpPr>
        <p:sp>
          <p:nvSpPr>
            <p:cNvPr id="7256" name="Google Shape;7256;p29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7" name="Google Shape;7257;p29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8" name="Google Shape;7258;p29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9" name="Google Shape;7259;p29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0" name="Google Shape;7260;p29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1" name="Google Shape;7261;p29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2" name="Google Shape;7262;p29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3" name="Google Shape;7263;p29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4" name="Google Shape;7264;p29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5" name="Google Shape;7265;p29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6" name="Google Shape;7266;p29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7" name="Google Shape;7267;p29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8" name="Google Shape;7268;p29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9" name="Google Shape;7269;p29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70" name="Google Shape;7270;p29"/>
          <p:cNvGrpSpPr/>
          <p:nvPr/>
        </p:nvGrpSpPr>
        <p:grpSpPr>
          <a:xfrm flipH="1">
            <a:off x="8375426" y="3699426"/>
            <a:ext cx="906954" cy="1160207"/>
            <a:chOff x="-168050" y="4195214"/>
            <a:chExt cx="719519" cy="965231"/>
          </a:xfrm>
        </p:grpSpPr>
        <p:sp>
          <p:nvSpPr>
            <p:cNvPr id="7271" name="Google Shape;7271;p29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2" name="Google Shape;7272;p29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3" name="Google Shape;7273;p29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4" name="Google Shape;7274;p29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5" name="Google Shape;7275;p29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6" name="Google Shape;7276;p29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7" name="Google Shape;7277;p29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8" name="Google Shape;7278;p29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9" name="Google Shape;7279;p29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0" name="Google Shape;7280;p29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1" name="Google Shape;7281;p29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2" name="Google Shape;7282;p29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3" name="Google Shape;7283;p29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4" name="Google Shape;7284;p29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5" name="Google Shape;7285;p29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6" name="Google Shape;7286;p29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7" name="Google Shape;7287;p29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8" name="Google Shape;7288;p29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9" name="Google Shape;7289;p29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0" name="Google Shape;7290;p29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1" name="Google Shape;7291;p29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2" name="Google Shape;7292;p29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3" name="Google Shape;7293;p29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4" name="Google Shape;7294;p29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5" name="Google Shape;7295;p29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6" name="Google Shape;7296;p29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7" name="Google Shape;7297;p29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8" name="Google Shape;7298;p29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9" name="Google Shape;7299;p29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0" name="Google Shape;7300;p29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1" name="Google Shape;7301;p29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2" name="Google Shape;7302;p29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3" name="Google Shape;7303;p29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4" name="Google Shape;7304;p29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5" name="Google Shape;7305;p29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6" name="Google Shape;7306;p29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7" name="Google Shape;7307;p29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8" name="Google Shape;7308;p29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9" name="Google Shape;7309;p29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0" name="Google Shape;7310;p29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1" name="Google Shape;7311;p29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2" name="Google Shape;7312;p29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3" name="Google Shape;7313;p29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4" name="Google Shape;7314;p29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5" name="Google Shape;7315;p29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6" name="Google Shape;7316;p29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7" name="Google Shape;7317;p29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18" name="Google Shape;7318;p29"/>
          <p:cNvGrpSpPr/>
          <p:nvPr/>
        </p:nvGrpSpPr>
        <p:grpSpPr>
          <a:xfrm flipH="1">
            <a:off x="-138601" y="-156827"/>
            <a:ext cx="775583" cy="776946"/>
            <a:chOff x="7973149" y="-201092"/>
            <a:chExt cx="1116750" cy="1145263"/>
          </a:xfrm>
        </p:grpSpPr>
        <p:sp>
          <p:nvSpPr>
            <p:cNvPr id="7319" name="Google Shape;7319;p29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0" name="Google Shape;7320;p29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1" name="Google Shape;7321;p29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2" name="Google Shape;7322;p29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3" name="Google Shape;7323;p29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4" name="Google Shape;7324;p29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5" name="Google Shape;7325;p29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6" name="Google Shape;7326;p29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7" name="Google Shape;7327;p29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8" name="Google Shape;7328;p29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9" name="Google Shape;7329;p29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0" name="Google Shape;7330;p29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1" name="Google Shape;7331;p29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2" name="Google Shape;7332;p29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3" name="Google Shape;7333;p29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4" name="Google Shape;7334;p29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5" name="Google Shape;7335;p29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6" name="Google Shape;7336;p29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7" name="Google Shape;7337;p29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8" name="Google Shape;7338;p29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9" name="Google Shape;7339;p29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0" name="Google Shape;7340;p29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1" name="Google Shape;7341;p29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2" name="Google Shape;7342;p29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3" name="Google Shape;7343;p29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4" name="Google Shape;7344;p29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5" name="Google Shape;7345;p29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6" name="Google Shape;7346;p29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7" name="Google Shape;7347;p29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8" name="Google Shape;7348;p29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9" name="Google Shape;7349;p29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0" name="Google Shape;7350;p29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1" name="Google Shape;7351;p29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2" name="Google Shape;7352;p29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3" name="Google Shape;7353;p29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4" name="Google Shape;7354;p29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5" name="Google Shape;7355;p29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6" name="Google Shape;7356;p29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7" name="Google Shape;7357;p29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8" name="Google Shape;7358;p29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9" name="Google Shape;7359;p29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0" name="Google Shape;7360;p29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1" name="Google Shape;7361;p29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2" name="Google Shape;7362;p29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3" name="Google Shape;7363;p29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4" name="Google Shape;7364;p29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5" name="Google Shape;7365;p29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6" name="Google Shape;7366;p29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7" name="Google Shape;7367;p29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8" name="Google Shape;7368;p29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9" name="Google Shape;7369;p29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0" name="Google Shape;7370;p29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1" name="Google Shape;7371;p29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2" name="Google Shape;7372;p29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3" name="Google Shape;7373;p29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4" name="Google Shape;7374;p29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5" name="Google Shape;7375;p29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6" name="Google Shape;7376;p29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7" name="Google Shape;7377;p29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8" name="Google Shape;7378;p29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9" name="Google Shape;7379;p29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80" name="Google Shape;7380;p29"/>
          <p:cNvGrpSpPr/>
          <p:nvPr/>
        </p:nvGrpSpPr>
        <p:grpSpPr>
          <a:xfrm rot="-5400000" flipH="1">
            <a:off x="8358973" y="4213030"/>
            <a:ext cx="428469" cy="1217307"/>
            <a:chOff x="7607455" y="4238363"/>
            <a:chExt cx="438018" cy="1186459"/>
          </a:xfrm>
        </p:grpSpPr>
        <p:sp>
          <p:nvSpPr>
            <p:cNvPr id="7381" name="Google Shape;7381;p29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2" name="Google Shape;7382;p29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3" name="Google Shape;7383;p29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4" name="Google Shape;7384;p29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5" name="Google Shape;7385;p29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6" name="Google Shape;7386;p29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7" name="Google Shape;7387;p29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8" name="Google Shape;7388;p29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9" name="Google Shape;7389;p29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0" name="Google Shape;7390;p29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1" name="Google Shape;7391;p29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2" name="Google Shape;7392;p29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3" name="Google Shape;7393;p29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4" name="Google Shape;7394;p29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5" name="Google Shape;7395;p29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6" name="Google Shape;7396;p29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7" name="Google Shape;7397;p29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8" name="Google Shape;7398;p29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9" name="Google Shape;7399;p29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0" name="Google Shape;7400;p29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1" name="Google Shape;7401;p29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2" name="Google Shape;7402;p29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3" name="Google Shape;7403;p29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4" name="Google Shape;7404;p29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CUSTOM_5_1_1_1_2">
    <p:spTree>
      <p:nvGrpSpPr>
        <p:cNvPr id="1" name="Shape 7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6" name="Google Shape;7406;p30"/>
          <p:cNvSpPr txBox="1">
            <a:spLocks noGrp="1"/>
          </p:cNvSpPr>
          <p:nvPr>
            <p:ph type="subTitle" idx="1"/>
          </p:nvPr>
        </p:nvSpPr>
        <p:spPr>
          <a:xfrm>
            <a:off x="542775" y="3814949"/>
            <a:ext cx="25890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407" name="Google Shape;7407;p30"/>
          <p:cNvSpPr txBox="1">
            <a:spLocks noGrp="1"/>
          </p:cNvSpPr>
          <p:nvPr>
            <p:ph type="subTitle" idx="2"/>
          </p:nvPr>
        </p:nvSpPr>
        <p:spPr>
          <a:xfrm>
            <a:off x="3235800" y="3814949"/>
            <a:ext cx="27483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408" name="Google Shape;7408;p30"/>
          <p:cNvSpPr txBox="1">
            <a:spLocks noGrp="1"/>
          </p:cNvSpPr>
          <p:nvPr>
            <p:ph type="subTitle" idx="3"/>
          </p:nvPr>
        </p:nvSpPr>
        <p:spPr>
          <a:xfrm>
            <a:off x="6088125" y="3814949"/>
            <a:ext cx="25890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409" name="Google Shape;7409;p30"/>
          <p:cNvSpPr txBox="1">
            <a:spLocks noGrp="1"/>
          </p:cNvSpPr>
          <p:nvPr>
            <p:ph type="title"/>
          </p:nvPr>
        </p:nvSpPr>
        <p:spPr>
          <a:xfrm>
            <a:off x="542775" y="3282200"/>
            <a:ext cx="2589000" cy="6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10" name="Google Shape;7410;p30"/>
          <p:cNvSpPr txBox="1">
            <a:spLocks noGrp="1"/>
          </p:cNvSpPr>
          <p:nvPr>
            <p:ph type="title" idx="4"/>
          </p:nvPr>
        </p:nvSpPr>
        <p:spPr>
          <a:xfrm>
            <a:off x="3315450" y="3282200"/>
            <a:ext cx="2589000" cy="6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11" name="Google Shape;7411;p30"/>
          <p:cNvSpPr txBox="1">
            <a:spLocks noGrp="1"/>
          </p:cNvSpPr>
          <p:nvPr>
            <p:ph type="title" idx="5"/>
          </p:nvPr>
        </p:nvSpPr>
        <p:spPr>
          <a:xfrm>
            <a:off x="6088125" y="3282200"/>
            <a:ext cx="2589000" cy="6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12" name="Google Shape;7412;p30"/>
          <p:cNvSpPr/>
          <p:nvPr/>
        </p:nvSpPr>
        <p:spPr>
          <a:xfrm rot="10800000" flipH="1">
            <a:off x="8076799" y="225382"/>
            <a:ext cx="236942" cy="239507"/>
          </a:xfrm>
          <a:custGeom>
            <a:avLst/>
            <a:gdLst/>
            <a:ahLst/>
            <a:cxnLst/>
            <a:rect l="l" t="t" r="r" b="b"/>
            <a:pathLst>
              <a:path w="3695" h="3735" extrusionOk="0">
                <a:moveTo>
                  <a:pt x="1126" y="0"/>
                </a:moveTo>
                <a:lnTo>
                  <a:pt x="1099" y="1313"/>
                </a:lnTo>
                <a:lnTo>
                  <a:pt x="1" y="2034"/>
                </a:lnTo>
                <a:lnTo>
                  <a:pt x="1240" y="2469"/>
                </a:lnTo>
                <a:lnTo>
                  <a:pt x="1587" y="3734"/>
                </a:lnTo>
                <a:lnTo>
                  <a:pt x="2382" y="2689"/>
                </a:lnTo>
                <a:lnTo>
                  <a:pt x="3695" y="2749"/>
                </a:lnTo>
                <a:lnTo>
                  <a:pt x="2943" y="1670"/>
                </a:lnTo>
                <a:lnTo>
                  <a:pt x="3408" y="445"/>
                </a:lnTo>
                <a:lnTo>
                  <a:pt x="2152" y="822"/>
                </a:lnTo>
                <a:lnTo>
                  <a:pt x="11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13" name="Google Shape;7413;p30"/>
          <p:cNvGrpSpPr/>
          <p:nvPr/>
        </p:nvGrpSpPr>
        <p:grpSpPr>
          <a:xfrm rot="-8786653">
            <a:off x="8634134" y="4863937"/>
            <a:ext cx="120715" cy="108789"/>
            <a:chOff x="7737341" y="1046941"/>
            <a:chExt cx="161915" cy="145917"/>
          </a:xfrm>
        </p:grpSpPr>
        <p:sp>
          <p:nvSpPr>
            <p:cNvPr id="7414" name="Google Shape;7414;p30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5" name="Google Shape;7415;p30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6" name="Google Shape;7416;p30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17" name="Google Shape;7417;p30"/>
          <p:cNvSpPr/>
          <p:nvPr/>
        </p:nvSpPr>
        <p:spPr>
          <a:xfrm rot="10800000" flipH="1">
            <a:off x="5072393" y="-85991"/>
            <a:ext cx="4225580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8" name="Google Shape;7418;p30"/>
          <p:cNvSpPr/>
          <p:nvPr/>
        </p:nvSpPr>
        <p:spPr>
          <a:xfrm rot="-5400000">
            <a:off x="-1105682" y="3678708"/>
            <a:ext cx="2533901" cy="39567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19" name="Google Shape;7419;p30"/>
          <p:cNvGrpSpPr/>
          <p:nvPr/>
        </p:nvGrpSpPr>
        <p:grpSpPr>
          <a:xfrm rot="9643598">
            <a:off x="8652969" y="4432131"/>
            <a:ext cx="322959" cy="837252"/>
            <a:chOff x="1823086" y="-208516"/>
            <a:chExt cx="433160" cy="1122944"/>
          </a:xfrm>
        </p:grpSpPr>
        <p:sp>
          <p:nvSpPr>
            <p:cNvPr id="7420" name="Google Shape;7420;p30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1" name="Google Shape;7421;p30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2" name="Google Shape;7422;p30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3" name="Google Shape;7423;p30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4" name="Google Shape;7424;p30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5" name="Google Shape;7425;p30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6" name="Google Shape;7426;p30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7" name="Google Shape;7427;p30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28" name="Google Shape;7428;p30"/>
          <p:cNvGrpSpPr/>
          <p:nvPr/>
        </p:nvGrpSpPr>
        <p:grpSpPr>
          <a:xfrm rot="9643598">
            <a:off x="8750996" y="4247317"/>
            <a:ext cx="326919" cy="884812"/>
            <a:chOff x="904476" y="-243594"/>
            <a:chExt cx="438472" cy="1186732"/>
          </a:xfrm>
        </p:grpSpPr>
        <p:sp>
          <p:nvSpPr>
            <p:cNvPr id="7429" name="Google Shape;7429;p30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0" name="Google Shape;7430;p30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1" name="Google Shape;7431;p30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2" name="Google Shape;7432;p30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3" name="Google Shape;7433;p30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4" name="Google Shape;7434;p30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5" name="Google Shape;7435;p30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6" name="Google Shape;7436;p30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7" name="Google Shape;7437;p30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8" name="Google Shape;7438;p30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9" name="Google Shape;7439;p30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0" name="Google Shape;7440;p30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1" name="Google Shape;7441;p30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2" name="Google Shape;7442;p30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3" name="Google Shape;7443;p30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4" name="Google Shape;7444;p30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5" name="Google Shape;7445;p30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6" name="Google Shape;7446;p30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7" name="Google Shape;7447;p30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8" name="Google Shape;7448;p30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9" name="Google Shape;7449;p30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0" name="Google Shape;7450;p30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1" name="Google Shape;7451;p30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2" name="Google Shape;7452;p30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3" name="Google Shape;7453;p30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4" name="Google Shape;7454;p30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5" name="Google Shape;7455;p30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56" name="Google Shape;7456;p30"/>
          <p:cNvGrpSpPr/>
          <p:nvPr/>
        </p:nvGrpSpPr>
        <p:grpSpPr>
          <a:xfrm rot="7823798" flipH="1">
            <a:off x="8179726" y="164038"/>
            <a:ext cx="1520719" cy="973050"/>
            <a:chOff x="7750342" y="3926048"/>
            <a:chExt cx="1406709" cy="900099"/>
          </a:xfrm>
        </p:grpSpPr>
        <p:sp>
          <p:nvSpPr>
            <p:cNvPr id="7457" name="Google Shape;7457;p30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8" name="Google Shape;7458;p30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9" name="Google Shape;7459;p30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0" name="Google Shape;7460;p30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1" name="Google Shape;7461;p30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2" name="Google Shape;7462;p30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3" name="Google Shape;7463;p30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4" name="Google Shape;7464;p30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65" name="Google Shape;7465;p30"/>
          <p:cNvGrpSpPr/>
          <p:nvPr/>
        </p:nvGrpSpPr>
        <p:grpSpPr>
          <a:xfrm rot="-7107846">
            <a:off x="7761116" y="-436755"/>
            <a:ext cx="473485" cy="1282530"/>
            <a:chOff x="7607455" y="4238363"/>
            <a:chExt cx="438018" cy="1186459"/>
          </a:xfrm>
        </p:grpSpPr>
        <p:sp>
          <p:nvSpPr>
            <p:cNvPr id="7466" name="Google Shape;7466;p30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7" name="Google Shape;7467;p30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8" name="Google Shape;7468;p30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9" name="Google Shape;7469;p30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0" name="Google Shape;7470;p30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1" name="Google Shape;7471;p30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2" name="Google Shape;7472;p30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3" name="Google Shape;7473;p30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4" name="Google Shape;7474;p30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5" name="Google Shape;7475;p30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6" name="Google Shape;7476;p30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7" name="Google Shape;7477;p30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8" name="Google Shape;7478;p30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9" name="Google Shape;7479;p30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0" name="Google Shape;7480;p30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1" name="Google Shape;7481;p30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2" name="Google Shape;7482;p30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3" name="Google Shape;7483;p30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4" name="Google Shape;7484;p30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5" name="Google Shape;7485;p30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6" name="Google Shape;7486;p30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7" name="Google Shape;7487;p30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8" name="Google Shape;7488;p30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9" name="Google Shape;7489;p30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90" name="Google Shape;7490;p30"/>
          <p:cNvGrpSpPr/>
          <p:nvPr/>
        </p:nvGrpSpPr>
        <p:grpSpPr>
          <a:xfrm rot="6072848" flipH="1">
            <a:off x="7950136" y="-14142"/>
            <a:ext cx="1226381" cy="718986"/>
            <a:chOff x="8365864" y="2993835"/>
            <a:chExt cx="933472" cy="547264"/>
          </a:xfrm>
        </p:grpSpPr>
        <p:sp>
          <p:nvSpPr>
            <p:cNvPr id="7491" name="Google Shape;7491;p30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2" name="Google Shape;7492;p30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3" name="Google Shape;7493;p30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4" name="Google Shape;7494;p30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5" name="Google Shape;7495;p30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6" name="Google Shape;7496;p30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7" name="Google Shape;7497;p30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98" name="Google Shape;7498;p30"/>
          <p:cNvGrpSpPr/>
          <p:nvPr/>
        </p:nvGrpSpPr>
        <p:grpSpPr>
          <a:xfrm rot="9201314">
            <a:off x="-290702" y="3821677"/>
            <a:ext cx="740555" cy="561327"/>
            <a:chOff x="8118223" y="2202382"/>
            <a:chExt cx="1151951" cy="873157"/>
          </a:xfrm>
        </p:grpSpPr>
        <p:sp>
          <p:nvSpPr>
            <p:cNvPr id="7499" name="Google Shape;7499;p30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0" name="Google Shape;7500;p30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1" name="Google Shape;7501;p30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2" name="Google Shape;7502;p30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3" name="Google Shape;7503;p30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4" name="Google Shape;7504;p30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5" name="Google Shape;7505;p30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6" name="Google Shape;7506;p30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7" name="Google Shape;7507;p30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8" name="Google Shape;7508;p30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9" name="Google Shape;7509;p30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0" name="Google Shape;7510;p30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1" name="Google Shape;7511;p30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2" name="Google Shape;7512;p30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3" name="Google Shape;7513;p30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4" name="Google Shape;7514;p30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5" name="Google Shape;7515;p30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6" name="Google Shape;7516;p30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7" name="Google Shape;7517;p30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8" name="Google Shape;7518;p30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19" name="Google Shape;7519;p30"/>
          <p:cNvGrpSpPr/>
          <p:nvPr/>
        </p:nvGrpSpPr>
        <p:grpSpPr>
          <a:xfrm rot="-10202320" flipH="1">
            <a:off x="-113754" y="19187"/>
            <a:ext cx="1136642" cy="1106474"/>
            <a:chOff x="-181020" y="4253777"/>
            <a:chExt cx="1117161" cy="1087510"/>
          </a:xfrm>
        </p:grpSpPr>
        <p:sp>
          <p:nvSpPr>
            <p:cNvPr id="7520" name="Google Shape;7520;p30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1" name="Google Shape;7521;p30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2" name="Google Shape;7522;p30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3" name="Google Shape;7523;p30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4" name="Google Shape;7524;p30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5" name="Google Shape;7525;p30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6" name="Google Shape;7526;p30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7" name="Google Shape;7527;p30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8" name="Google Shape;7528;p30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9" name="Google Shape;7529;p30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0" name="Google Shape;7530;p30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1" name="Google Shape;7531;p30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2" name="Google Shape;7532;p30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3" name="Google Shape;7533;p30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34" name="Google Shape;7534;p30"/>
          <p:cNvGrpSpPr/>
          <p:nvPr/>
        </p:nvGrpSpPr>
        <p:grpSpPr>
          <a:xfrm rot="10800000">
            <a:off x="-105446" y="4407205"/>
            <a:ext cx="717959" cy="736289"/>
            <a:chOff x="7973149" y="-201092"/>
            <a:chExt cx="1116750" cy="1145263"/>
          </a:xfrm>
        </p:grpSpPr>
        <p:sp>
          <p:nvSpPr>
            <p:cNvPr id="7535" name="Google Shape;7535;p30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6" name="Google Shape;7536;p30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7" name="Google Shape;7537;p30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8" name="Google Shape;7538;p30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9" name="Google Shape;7539;p30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0" name="Google Shape;7540;p30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1" name="Google Shape;7541;p30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2" name="Google Shape;7542;p30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3" name="Google Shape;7543;p30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4" name="Google Shape;7544;p30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5" name="Google Shape;7545;p30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6" name="Google Shape;7546;p30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7" name="Google Shape;7547;p30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8" name="Google Shape;7548;p30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9" name="Google Shape;7549;p30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0" name="Google Shape;7550;p30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1" name="Google Shape;7551;p30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2" name="Google Shape;7552;p30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3" name="Google Shape;7553;p30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4" name="Google Shape;7554;p30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5" name="Google Shape;7555;p30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6" name="Google Shape;7556;p30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7" name="Google Shape;7557;p30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8" name="Google Shape;7558;p30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9" name="Google Shape;7559;p30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0" name="Google Shape;7560;p30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1" name="Google Shape;7561;p30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2" name="Google Shape;7562;p30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3" name="Google Shape;7563;p30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4" name="Google Shape;7564;p30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5" name="Google Shape;7565;p30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6" name="Google Shape;7566;p30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7" name="Google Shape;7567;p30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8" name="Google Shape;7568;p30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9" name="Google Shape;7569;p30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0" name="Google Shape;7570;p30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1" name="Google Shape;7571;p30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2" name="Google Shape;7572;p30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3" name="Google Shape;7573;p30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4" name="Google Shape;7574;p30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5" name="Google Shape;7575;p30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6" name="Google Shape;7576;p30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7" name="Google Shape;7577;p30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8" name="Google Shape;7578;p30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9" name="Google Shape;7579;p30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0" name="Google Shape;7580;p30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1" name="Google Shape;7581;p30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2" name="Google Shape;7582;p30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3" name="Google Shape;7583;p30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4" name="Google Shape;7584;p30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5" name="Google Shape;7585;p30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6" name="Google Shape;7586;p30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7" name="Google Shape;7587;p30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8" name="Google Shape;7588;p30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9" name="Google Shape;7589;p30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0" name="Google Shape;7590;p30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1" name="Google Shape;7591;p30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2" name="Google Shape;7592;p30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3" name="Google Shape;7593;p30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4" name="Google Shape;7594;p30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5" name="Google Shape;7595;p30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96" name="Google Shape;7596;p30"/>
          <p:cNvGrpSpPr/>
          <p:nvPr/>
        </p:nvGrpSpPr>
        <p:grpSpPr>
          <a:xfrm rot="5997680" flipH="1">
            <a:off x="435107" y="-331211"/>
            <a:ext cx="445656" cy="1207149"/>
            <a:chOff x="7607455" y="4238363"/>
            <a:chExt cx="438018" cy="1186459"/>
          </a:xfrm>
        </p:grpSpPr>
        <p:sp>
          <p:nvSpPr>
            <p:cNvPr id="7597" name="Google Shape;7597;p30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8" name="Google Shape;7598;p30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9" name="Google Shape;7599;p30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0" name="Google Shape;7600;p30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1" name="Google Shape;7601;p30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2" name="Google Shape;7602;p30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3" name="Google Shape;7603;p30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4" name="Google Shape;7604;p30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5" name="Google Shape;7605;p30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6" name="Google Shape;7606;p30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7" name="Google Shape;7607;p30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8" name="Google Shape;7608;p30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9" name="Google Shape;7609;p30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0" name="Google Shape;7610;p30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1" name="Google Shape;7611;p30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2" name="Google Shape;7612;p30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3" name="Google Shape;7613;p30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4" name="Google Shape;7614;p30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5" name="Google Shape;7615;p30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6" name="Google Shape;7616;p30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7" name="Google Shape;7617;p30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8" name="Google Shape;7618;p30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9" name="Google Shape;7619;p30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0" name="Google Shape;7620;p30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21" name="Google Shape;7621;p30"/>
          <p:cNvGrpSpPr/>
          <p:nvPr/>
        </p:nvGrpSpPr>
        <p:grpSpPr>
          <a:xfrm rot="5400000">
            <a:off x="284826" y="4226154"/>
            <a:ext cx="161915" cy="145917"/>
            <a:chOff x="7737341" y="1046941"/>
            <a:chExt cx="161915" cy="145917"/>
          </a:xfrm>
        </p:grpSpPr>
        <p:sp>
          <p:nvSpPr>
            <p:cNvPr id="7622" name="Google Shape;7622;p30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3" name="Google Shape;7623;p30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4" name="Google Shape;7624;p30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25" name="Google Shape;7625;p30"/>
          <p:cNvGrpSpPr/>
          <p:nvPr/>
        </p:nvGrpSpPr>
        <p:grpSpPr>
          <a:xfrm rot="-10202469">
            <a:off x="224270" y="724036"/>
            <a:ext cx="216554" cy="195157"/>
            <a:chOff x="7737341" y="1046941"/>
            <a:chExt cx="161915" cy="145917"/>
          </a:xfrm>
        </p:grpSpPr>
        <p:sp>
          <p:nvSpPr>
            <p:cNvPr id="7626" name="Google Shape;7626;p30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7" name="Google Shape;7627;p30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8" name="Google Shape;7628;p30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29" name="Google Shape;7629;p30"/>
          <p:cNvGrpSpPr/>
          <p:nvPr/>
        </p:nvGrpSpPr>
        <p:grpSpPr>
          <a:xfrm rot="-10202469">
            <a:off x="982667" y="762566"/>
            <a:ext cx="216554" cy="195157"/>
            <a:chOff x="7737341" y="1046941"/>
            <a:chExt cx="161915" cy="145917"/>
          </a:xfrm>
        </p:grpSpPr>
        <p:sp>
          <p:nvSpPr>
            <p:cNvPr id="7630" name="Google Shape;7630;p30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1" name="Google Shape;7631;p30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2" name="Google Shape;7632;p30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33" name="Google Shape;7633;p30"/>
          <p:cNvGrpSpPr/>
          <p:nvPr/>
        </p:nvGrpSpPr>
        <p:grpSpPr>
          <a:xfrm>
            <a:off x="6422284" y="-233785"/>
            <a:ext cx="808838" cy="831117"/>
            <a:chOff x="6422284" y="-233785"/>
            <a:chExt cx="808838" cy="831117"/>
          </a:xfrm>
        </p:grpSpPr>
        <p:sp>
          <p:nvSpPr>
            <p:cNvPr id="7634" name="Google Shape;7634;p30"/>
            <p:cNvSpPr/>
            <p:nvPr/>
          </p:nvSpPr>
          <p:spPr>
            <a:xfrm rot="-476255">
              <a:off x="6465304" y="-187103"/>
              <a:ext cx="722797" cy="673207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5" name="Google Shape;7635;p30"/>
            <p:cNvSpPr/>
            <p:nvPr/>
          </p:nvSpPr>
          <p:spPr>
            <a:xfrm rot="-476255">
              <a:off x="6951280" y="16199"/>
              <a:ext cx="47204" cy="88589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6" name="Google Shape;7636;p30"/>
            <p:cNvSpPr/>
            <p:nvPr/>
          </p:nvSpPr>
          <p:spPr>
            <a:xfrm rot="-476255">
              <a:off x="6856562" y="-15014"/>
              <a:ext cx="73022" cy="66823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7" name="Google Shape;7637;p30"/>
            <p:cNvSpPr/>
            <p:nvPr/>
          </p:nvSpPr>
          <p:spPr>
            <a:xfrm rot="-476255">
              <a:off x="6826204" y="78864"/>
              <a:ext cx="49285" cy="68286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8" name="Google Shape;7638;p30"/>
            <p:cNvSpPr/>
            <p:nvPr/>
          </p:nvSpPr>
          <p:spPr>
            <a:xfrm rot="-476255">
              <a:off x="6704514" y="52604"/>
              <a:ext cx="74957" cy="61884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9" name="Google Shape;7639;p30"/>
            <p:cNvSpPr/>
            <p:nvPr/>
          </p:nvSpPr>
          <p:spPr>
            <a:xfrm rot="-476255">
              <a:off x="6707287" y="137803"/>
              <a:ext cx="43085" cy="74139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0" name="Google Shape;7640;p30"/>
            <p:cNvSpPr/>
            <p:nvPr/>
          </p:nvSpPr>
          <p:spPr>
            <a:xfrm rot="-476255">
              <a:off x="6601381" y="122997"/>
              <a:ext cx="70359" cy="50280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1" name="Google Shape;7641;p30"/>
            <p:cNvSpPr/>
            <p:nvPr/>
          </p:nvSpPr>
          <p:spPr>
            <a:xfrm rot="-476255">
              <a:off x="6603827" y="202323"/>
              <a:ext cx="40963" cy="79362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2" name="Google Shape;7642;p30"/>
            <p:cNvSpPr/>
            <p:nvPr/>
          </p:nvSpPr>
          <p:spPr>
            <a:xfrm rot="-476255">
              <a:off x="6488569" y="222270"/>
              <a:ext cx="90165" cy="50076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3" name="Google Shape;7643;p30"/>
            <p:cNvSpPr/>
            <p:nvPr/>
          </p:nvSpPr>
          <p:spPr>
            <a:xfrm rot="-476255">
              <a:off x="6534492" y="315368"/>
              <a:ext cx="53446" cy="73794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4" name="Google Shape;7644;p30"/>
            <p:cNvSpPr/>
            <p:nvPr/>
          </p:nvSpPr>
          <p:spPr>
            <a:xfrm rot="-476255">
              <a:off x="6457140" y="365268"/>
              <a:ext cx="71941" cy="48999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5" name="Google Shape;7645;p30"/>
            <p:cNvSpPr/>
            <p:nvPr/>
          </p:nvSpPr>
          <p:spPr>
            <a:xfrm rot="-476255">
              <a:off x="6513705" y="434076"/>
              <a:ext cx="86483" cy="58592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6" name="Google Shape;7646;p30"/>
            <p:cNvSpPr/>
            <p:nvPr/>
          </p:nvSpPr>
          <p:spPr>
            <a:xfrm rot="-476255">
              <a:off x="6457631" y="474443"/>
              <a:ext cx="64555" cy="49365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7" name="Google Shape;7647;p30"/>
            <p:cNvSpPr/>
            <p:nvPr/>
          </p:nvSpPr>
          <p:spPr>
            <a:xfrm rot="-476255">
              <a:off x="6509184" y="515686"/>
              <a:ext cx="63473" cy="77635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48" name="Google Shape;7648;p30"/>
          <p:cNvSpPr/>
          <p:nvPr/>
        </p:nvSpPr>
        <p:spPr>
          <a:xfrm rot="-476255">
            <a:off x="6694345" y="-80331"/>
            <a:ext cx="498986" cy="654936"/>
          </a:xfrm>
          <a:custGeom>
            <a:avLst/>
            <a:gdLst/>
            <a:ahLst/>
            <a:cxnLst/>
            <a:rect l="l" t="t" r="r" b="b"/>
            <a:pathLst>
              <a:path w="23985" h="32226" extrusionOk="0">
                <a:moveTo>
                  <a:pt x="22483" y="1"/>
                </a:moveTo>
                <a:cubicBezTo>
                  <a:pt x="22350" y="3136"/>
                  <a:pt x="19814" y="6072"/>
                  <a:pt x="17713" y="7940"/>
                </a:cubicBezTo>
                <a:cubicBezTo>
                  <a:pt x="12809" y="12143"/>
                  <a:pt x="6872" y="14711"/>
                  <a:pt x="2435" y="19581"/>
                </a:cubicBezTo>
                <a:cubicBezTo>
                  <a:pt x="1601" y="20515"/>
                  <a:pt x="0" y="22750"/>
                  <a:pt x="2302" y="23084"/>
                </a:cubicBezTo>
                <a:cubicBezTo>
                  <a:pt x="2370" y="23096"/>
                  <a:pt x="2440" y="23102"/>
                  <a:pt x="2514" y="23102"/>
                </a:cubicBezTo>
                <a:cubicBezTo>
                  <a:pt x="3843" y="23102"/>
                  <a:pt x="5987" y="21179"/>
                  <a:pt x="6872" y="20515"/>
                </a:cubicBezTo>
                <a:cubicBezTo>
                  <a:pt x="10341" y="17713"/>
                  <a:pt x="13143" y="13510"/>
                  <a:pt x="17112" y="11442"/>
                </a:cubicBezTo>
                <a:lnTo>
                  <a:pt x="17112" y="11442"/>
                </a:lnTo>
                <a:cubicBezTo>
                  <a:pt x="16779" y="12009"/>
                  <a:pt x="16312" y="12576"/>
                  <a:pt x="15945" y="13177"/>
                </a:cubicBezTo>
                <a:cubicBezTo>
                  <a:pt x="13843" y="15979"/>
                  <a:pt x="11875" y="18881"/>
                  <a:pt x="9774" y="21816"/>
                </a:cubicBezTo>
                <a:cubicBezTo>
                  <a:pt x="8606" y="23317"/>
                  <a:pt x="7572" y="25052"/>
                  <a:pt x="6405" y="26686"/>
                </a:cubicBezTo>
                <a:cubicBezTo>
                  <a:pt x="5683" y="27813"/>
                  <a:pt x="4710" y="29265"/>
                  <a:pt x="5980" y="29265"/>
                </a:cubicBezTo>
                <a:cubicBezTo>
                  <a:pt x="6176" y="29265"/>
                  <a:pt x="6426" y="29231"/>
                  <a:pt x="6738" y="29155"/>
                </a:cubicBezTo>
                <a:cubicBezTo>
                  <a:pt x="9073" y="28688"/>
                  <a:pt x="11408" y="24585"/>
                  <a:pt x="12676" y="22717"/>
                </a:cubicBezTo>
                <a:cubicBezTo>
                  <a:pt x="14444" y="19948"/>
                  <a:pt x="17613" y="15645"/>
                  <a:pt x="19448" y="13177"/>
                </a:cubicBezTo>
                <a:lnTo>
                  <a:pt x="19448" y="13177"/>
                </a:lnTo>
                <a:cubicBezTo>
                  <a:pt x="18647" y="16212"/>
                  <a:pt x="17112" y="19114"/>
                  <a:pt x="15845" y="21916"/>
                </a:cubicBezTo>
                <a:cubicBezTo>
                  <a:pt x="14911" y="23784"/>
                  <a:pt x="9874" y="30556"/>
                  <a:pt x="11742" y="32157"/>
                </a:cubicBezTo>
                <a:cubicBezTo>
                  <a:pt x="11854" y="32203"/>
                  <a:pt x="11970" y="32225"/>
                  <a:pt x="12088" y="32225"/>
                </a:cubicBezTo>
                <a:cubicBezTo>
                  <a:pt x="13756" y="32225"/>
                  <a:pt x="15929" y="27842"/>
                  <a:pt x="17112" y="25786"/>
                </a:cubicBezTo>
                <a:cubicBezTo>
                  <a:pt x="18647" y="22984"/>
                  <a:pt x="20115" y="20082"/>
                  <a:pt x="21049" y="17079"/>
                </a:cubicBezTo>
                <a:cubicBezTo>
                  <a:pt x="22316" y="12876"/>
                  <a:pt x="23984" y="5938"/>
                  <a:pt x="23284" y="1502"/>
                </a:cubicBezTo>
                <a:lnTo>
                  <a:pt x="22483" y="1"/>
                </a:ln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9" name="Google Shape;7649;p30"/>
          <p:cNvSpPr/>
          <p:nvPr/>
        </p:nvSpPr>
        <p:spPr>
          <a:xfrm rot="-476255">
            <a:off x="7091229" y="90103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0"/>
                </a:moveTo>
                <a:cubicBezTo>
                  <a:pt x="1" y="0"/>
                  <a:pt x="1" y="534"/>
                  <a:pt x="334" y="534"/>
                </a:cubicBezTo>
                <a:cubicBezTo>
                  <a:pt x="668" y="534"/>
                  <a:pt x="668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0" name="Google Shape;7650;p30"/>
          <p:cNvSpPr/>
          <p:nvPr/>
        </p:nvSpPr>
        <p:spPr>
          <a:xfrm rot="-476255">
            <a:off x="7072916" y="144623"/>
            <a:ext cx="14584" cy="10873"/>
          </a:xfrm>
          <a:custGeom>
            <a:avLst/>
            <a:gdLst/>
            <a:ahLst/>
            <a:cxnLst/>
            <a:rect l="l" t="t" r="r" b="b"/>
            <a:pathLst>
              <a:path w="701" h="535" extrusionOk="0">
                <a:moveTo>
                  <a:pt x="334" y="1"/>
                </a:moveTo>
                <a:cubicBezTo>
                  <a:pt x="0" y="1"/>
                  <a:pt x="0" y="534"/>
                  <a:pt x="334" y="534"/>
                </a:cubicBezTo>
                <a:cubicBezTo>
                  <a:pt x="701" y="534"/>
                  <a:pt x="701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1" name="Google Shape;7651;p30"/>
          <p:cNvSpPr/>
          <p:nvPr/>
        </p:nvSpPr>
        <p:spPr>
          <a:xfrm rot="-476255">
            <a:off x="7040684" y="160118"/>
            <a:ext cx="13897" cy="10182"/>
          </a:xfrm>
          <a:custGeom>
            <a:avLst/>
            <a:gdLst/>
            <a:ahLst/>
            <a:cxnLst/>
            <a:rect l="l" t="t" r="r" b="b"/>
            <a:pathLst>
              <a:path w="668" h="501" extrusionOk="0">
                <a:moveTo>
                  <a:pt x="334" y="0"/>
                </a:moveTo>
                <a:cubicBezTo>
                  <a:pt x="1" y="0"/>
                  <a:pt x="1" y="501"/>
                  <a:pt x="334" y="501"/>
                </a:cubicBezTo>
                <a:cubicBezTo>
                  <a:pt x="668" y="501"/>
                  <a:pt x="668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2" name="Google Shape;7652;p30"/>
          <p:cNvSpPr/>
          <p:nvPr/>
        </p:nvSpPr>
        <p:spPr>
          <a:xfrm rot="-476255">
            <a:off x="7019169" y="216510"/>
            <a:ext cx="13897" cy="10853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34" y="0"/>
                </a:moveTo>
                <a:cubicBezTo>
                  <a:pt x="1" y="0"/>
                  <a:pt x="1" y="534"/>
                  <a:pt x="334" y="534"/>
                </a:cubicBezTo>
                <a:cubicBezTo>
                  <a:pt x="668" y="534"/>
                  <a:pt x="668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3" name="Google Shape;7653;p30"/>
          <p:cNvSpPr/>
          <p:nvPr/>
        </p:nvSpPr>
        <p:spPr>
          <a:xfrm rot="-476255">
            <a:off x="6991989" y="232611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1" y="34"/>
                  <a:pt x="1" y="534"/>
                  <a:pt x="334" y="534"/>
                </a:cubicBezTo>
                <a:cubicBezTo>
                  <a:pt x="668" y="534"/>
                  <a:pt x="668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4" name="Google Shape;7654;p30"/>
          <p:cNvSpPr/>
          <p:nvPr/>
        </p:nvSpPr>
        <p:spPr>
          <a:xfrm rot="-476255">
            <a:off x="6991355" y="283337"/>
            <a:ext cx="13918" cy="10873"/>
          </a:xfrm>
          <a:custGeom>
            <a:avLst/>
            <a:gdLst/>
            <a:ahLst/>
            <a:cxnLst/>
            <a:rect l="l" t="t" r="r" b="b"/>
            <a:pathLst>
              <a:path w="669" h="535" extrusionOk="0">
                <a:moveTo>
                  <a:pt x="334" y="1"/>
                </a:moveTo>
                <a:cubicBezTo>
                  <a:pt x="1" y="1"/>
                  <a:pt x="1" y="535"/>
                  <a:pt x="334" y="535"/>
                </a:cubicBezTo>
                <a:cubicBezTo>
                  <a:pt x="668" y="535"/>
                  <a:pt x="668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5" name="Google Shape;7655;p30"/>
          <p:cNvSpPr/>
          <p:nvPr/>
        </p:nvSpPr>
        <p:spPr>
          <a:xfrm rot="-476255">
            <a:off x="6960522" y="298591"/>
            <a:ext cx="13897" cy="10202"/>
          </a:xfrm>
          <a:custGeom>
            <a:avLst/>
            <a:gdLst/>
            <a:ahLst/>
            <a:cxnLst/>
            <a:rect l="l" t="t" r="r" b="b"/>
            <a:pathLst>
              <a:path w="668" h="502" extrusionOk="0">
                <a:moveTo>
                  <a:pt x="334" y="1"/>
                </a:moveTo>
                <a:cubicBezTo>
                  <a:pt x="0" y="1"/>
                  <a:pt x="0" y="501"/>
                  <a:pt x="334" y="501"/>
                </a:cubicBezTo>
                <a:cubicBezTo>
                  <a:pt x="667" y="501"/>
                  <a:pt x="667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6" name="Google Shape;7656;p30"/>
          <p:cNvSpPr/>
          <p:nvPr/>
        </p:nvSpPr>
        <p:spPr>
          <a:xfrm rot="-476255">
            <a:off x="6961902" y="348365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0" y="1"/>
                  <a:pt x="0" y="535"/>
                  <a:pt x="334" y="535"/>
                </a:cubicBezTo>
                <a:cubicBezTo>
                  <a:pt x="667" y="535"/>
                  <a:pt x="667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7" name="Google Shape;7657;p30"/>
          <p:cNvSpPr/>
          <p:nvPr/>
        </p:nvSpPr>
        <p:spPr>
          <a:xfrm rot="-476255">
            <a:off x="6932406" y="357956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1" y="1"/>
                  <a:pt x="1" y="534"/>
                  <a:pt x="334" y="534"/>
                </a:cubicBezTo>
                <a:cubicBezTo>
                  <a:pt x="668" y="534"/>
                  <a:pt x="668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8" name="Google Shape;7658;p30"/>
          <p:cNvSpPr/>
          <p:nvPr/>
        </p:nvSpPr>
        <p:spPr>
          <a:xfrm rot="-476255">
            <a:off x="6939170" y="396712"/>
            <a:ext cx="13897" cy="10182"/>
          </a:xfrm>
          <a:custGeom>
            <a:avLst/>
            <a:gdLst/>
            <a:ahLst/>
            <a:cxnLst/>
            <a:rect l="l" t="t" r="r" b="b"/>
            <a:pathLst>
              <a:path w="668" h="501" extrusionOk="0">
                <a:moveTo>
                  <a:pt x="334" y="0"/>
                </a:moveTo>
                <a:cubicBezTo>
                  <a:pt x="0" y="0"/>
                  <a:pt x="0" y="501"/>
                  <a:pt x="334" y="501"/>
                </a:cubicBezTo>
                <a:cubicBezTo>
                  <a:pt x="667" y="501"/>
                  <a:pt x="667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9" name="Google Shape;7659;p30"/>
          <p:cNvSpPr/>
          <p:nvPr/>
        </p:nvSpPr>
        <p:spPr>
          <a:xfrm rot="-476255">
            <a:off x="6904406" y="408395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1" y="1"/>
                  <a:pt x="1" y="535"/>
                  <a:pt x="334" y="535"/>
                </a:cubicBezTo>
                <a:cubicBezTo>
                  <a:pt x="668" y="535"/>
                  <a:pt x="668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0" name="Google Shape;7660;p30"/>
          <p:cNvSpPr/>
          <p:nvPr/>
        </p:nvSpPr>
        <p:spPr>
          <a:xfrm rot="-476255">
            <a:off x="6909790" y="447344"/>
            <a:ext cx="13897" cy="10202"/>
          </a:xfrm>
          <a:custGeom>
            <a:avLst/>
            <a:gdLst/>
            <a:ahLst/>
            <a:cxnLst/>
            <a:rect l="l" t="t" r="r" b="b"/>
            <a:pathLst>
              <a:path w="668" h="502" extrusionOk="0">
                <a:moveTo>
                  <a:pt x="334" y="1"/>
                </a:moveTo>
                <a:cubicBezTo>
                  <a:pt x="1" y="1"/>
                  <a:pt x="1" y="501"/>
                  <a:pt x="334" y="501"/>
                </a:cubicBezTo>
                <a:cubicBezTo>
                  <a:pt x="668" y="501"/>
                  <a:pt x="668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1" name="Google Shape;7661;p30"/>
          <p:cNvSpPr/>
          <p:nvPr/>
        </p:nvSpPr>
        <p:spPr>
          <a:xfrm rot="-476255">
            <a:off x="6879380" y="455014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0"/>
                </a:moveTo>
                <a:cubicBezTo>
                  <a:pt x="1" y="0"/>
                  <a:pt x="1" y="534"/>
                  <a:pt x="334" y="534"/>
                </a:cubicBezTo>
                <a:cubicBezTo>
                  <a:pt x="668" y="534"/>
                  <a:pt x="668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2" name="Google Shape;7662;p30"/>
          <p:cNvSpPr/>
          <p:nvPr/>
        </p:nvSpPr>
        <p:spPr>
          <a:xfrm rot="-476255">
            <a:off x="6875587" y="493193"/>
            <a:ext cx="13918" cy="10853"/>
          </a:xfrm>
          <a:custGeom>
            <a:avLst/>
            <a:gdLst/>
            <a:ahLst/>
            <a:cxnLst/>
            <a:rect l="l" t="t" r="r" b="b"/>
            <a:pathLst>
              <a:path w="669" h="534" extrusionOk="0">
                <a:moveTo>
                  <a:pt x="335" y="0"/>
                </a:moveTo>
                <a:cubicBezTo>
                  <a:pt x="1" y="0"/>
                  <a:pt x="1" y="534"/>
                  <a:pt x="335" y="534"/>
                </a:cubicBezTo>
                <a:cubicBezTo>
                  <a:pt x="668" y="534"/>
                  <a:pt x="668" y="0"/>
                  <a:pt x="335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3" name="Google Shape;7663;p30"/>
          <p:cNvSpPr/>
          <p:nvPr/>
        </p:nvSpPr>
        <p:spPr>
          <a:xfrm rot="-476255">
            <a:off x="6850254" y="507660"/>
            <a:ext cx="13897" cy="10202"/>
          </a:xfrm>
          <a:custGeom>
            <a:avLst/>
            <a:gdLst/>
            <a:ahLst/>
            <a:cxnLst/>
            <a:rect l="l" t="t" r="r" b="b"/>
            <a:pathLst>
              <a:path w="668" h="502" extrusionOk="0">
                <a:moveTo>
                  <a:pt x="334" y="1"/>
                </a:moveTo>
                <a:cubicBezTo>
                  <a:pt x="0" y="1"/>
                  <a:pt x="0" y="501"/>
                  <a:pt x="334" y="501"/>
                </a:cubicBezTo>
                <a:cubicBezTo>
                  <a:pt x="667" y="501"/>
                  <a:pt x="667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4" name="Google Shape;7664;p30"/>
          <p:cNvSpPr/>
          <p:nvPr/>
        </p:nvSpPr>
        <p:spPr>
          <a:xfrm rot="-476255">
            <a:off x="7043470" y="89232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0"/>
                </a:moveTo>
                <a:cubicBezTo>
                  <a:pt x="0" y="0"/>
                  <a:pt x="0" y="534"/>
                  <a:pt x="334" y="534"/>
                </a:cubicBezTo>
                <a:cubicBezTo>
                  <a:pt x="667" y="534"/>
                  <a:pt x="667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5" name="Google Shape;7665;p30"/>
          <p:cNvSpPr/>
          <p:nvPr/>
        </p:nvSpPr>
        <p:spPr>
          <a:xfrm rot="-476255">
            <a:off x="7007137" y="130571"/>
            <a:ext cx="13897" cy="10182"/>
          </a:xfrm>
          <a:custGeom>
            <a:avLst/>
            <a:gdLst/>
            <a:ahLst/>
            <a:cxnLst/>
            <a:rect l="l" t="t" r="r" b="b"/>
            <a:pathLst>
              <a:path w="668" h="501" extrusionOk="0">
                <a:moveTo>
                  <a:pt x="334" y="0"/>
                </a:moveTo>
                <a:cubicBezTo>
                  <a:pt x="1" y="0"/>
                  <a:pt x="1" y="501"/>
                  <a:pt x="334" y="501"/>
                </a:cubicBezTo>
                <a:cubicBezTo>
                  <a:pt x="668" y="501"/>
                  <a:pt x="668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6" name="Google Shape;7666;p30"/>
          <p:cNvSpPr/>
          <p:nvPr/>
        </p:nvSpPr>
        <p:spPr>
          <a:xfrm rot="-476255">
            <a:off x="6967806" y="139485"/>
            <a:ext cx="13897" cy="10853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34" y="0"/>
                </a:moveTo>
                <a:cubicBezTo>
                  <a:pt x="0" y="0"/>
                  <a:pt x="0" y="534"/>
                  <a:pt x="334" y="534"/>
                </a:cubicBezTo>
                <a:cubicBezTo>
                  <a:pt x="667" y="534"/>
                  <a:pt x="667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7" name="Google Shape;7667;p30"/>
          <p:cNvSpPr/>
          <p:nvPr/>
        </p:nvSpPr>
        <p:spPr>
          <a:xfrm rot="-476255">
            <a:off x="6958045" y="175070"/>
            <a:ext cx="13897" cy="10853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34" y="0"/>
                </a:moveTo>
                <a:cubicBezTo>
                  <a:pt x="1" y="0"/>
                  <a:pt x="1" y="534"/>
                  <a:pt x="334" y="534"/>
                </a:cubicBezTo>
                <a:cubicBezTo>
                  <a:pt x="668" y="534"/>
                  <a:pt x="668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8" name="Google Shape;7668;p30"/>
          <p:cNvSpPr/>
          <p:nvPr/>
        </p:nvSpPr>
        <p:spPr>
          <a:xfrm rot="-476255">
            <a:off x="6912018" y="186943"/>
            <a:ext cx="13897" cy="10202"/>
          </a:xfrm>
          <a:custGeom>
            <a:avLst/>
            <a:gdLst/>
            <a:ahLst/>
            <a:cxnLst/>
            <a:rect l="l" t="t" r="r" b="b"/>
            <a:pathLst>
              <a:path w="668" h="502" extrusionOk="0">
                <a:moveTo>
                  <a:pt x="334" y="1"/>
                </a:moveTo>
                <a:cubicBezTo>
                  <a:pt x="0" y="1"/>
                  <a:pt x="0" y="501"/>
                  <a:pt x="334" y="501"/>
                </a:cubicBezTo>
                <a:cubicBezTo>
                  <a:pt x="667" y="501"/>
                  <a:pt x="667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9" name="Google Shape;7669;p30"/>
          <p:cNvSpPr/>
          <p:nvPr/>
        </p:nvSpPr>
        <p:spPr>
          <a:xfrm rot="-476255">
            <a:off x="6911153" y="220614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0"/>
                </a:moveTo>
                <a:cubicBezTo>
                  <a:pt x="0" y="0"/>
                  <a:pt x="0" y="534"/>
                  <a:pt x="334" y="534"/>
                </a:cubicBezTo>
                <a:cubicBezTo>
                  <a:pt x="668" y="534"/>
                  <a:pt x="668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0" name="Google Shape;7670;p30"/>
          <p:cNvSpPr/>
          <p:nvPr/>
        </p:nvSpPr>
        <p:spPr>
          <a:xfrm rot="-476255">
            <a:off x="6873859" y="229914"/>
            <a:ext cx="13897" cy="10182"/>
          </a:xfrm>
          <a:custGeom>
            <a:avLst/>
            <a:gdLst/>
            <a:ahLst/>
            <a:cxnLst/>
            <a:rect l="l" t="t" r="r" b="b"/>
            <a:pathLst>
              <a:path w="668" h="501" extrusionOk="0">
                <a:moveTo>
                  <a:pt x="334" y="1"/>
                </a:moveTo>
                <a:cubicBezTo>
                  <a:pt x="1" y="1"/>
                  <a:pt x="1" y="501"/>
                  <a:pt x="334" y="501"/>
                </a:cubicBezTo>
                <a:cubicBezTo>
                  <a:pt x="668" y="501"/>
                  <a:pt x="668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1" name="Google Shape;7671;p30"/>
          <p:cNvSpPr/>
          <p:nvPr/>
        </p:nvSpPr>
        <p:spPr>
          <a:xfrm rot="-476255">
            <a:off x="6877460" y="270424"/>
            <a:ext cx="14604" cy="10873"/>
          </a:xfrm>
          <a:custGeom>
            <a:avLst/>
            <a:gdLst/>
            <a:ahLst/>
            <a:cxnLst/>
            <a:rect l="l" t="t" r="r" b="b"/>
            <a:pathLst>
              <a:path w="702" h="535" extrusionOk="0">
                <a:moveTo>
                  <a:pt x="334" y="1"/>
                </a:moveTo>
                <a:cubicBezTo>
                  <a:pt x="1" y="1"/>
                  <a:pt x="1" y="535"/>
                  <a:pt x="334" y="535"/>
                </a:cubicBezTo>
                <a:cubicBezTo>
                  <a:pt x="701" y="535"/>
                  <a:pt x="701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2" name="Google Shape;7672;p30"/>
          <p:cNvSpPr/>
          <p:nvPr/>
        </p:nvSpPr>
        <p:spPr>
          <a:xfrm rot="-476255">
            <a:off x="6837268" y="268567"/>
            <a:ext cx="13897" cy="10853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34" y="0"/>
                </a:moveTo>
                <a:cubicBezTo>
                  <a:pt x="0" y="0"/>
                  <a:pt x="0" y="534"/>
                  <a:pt x="334" y="534"/>
                </a:cubicBezTo>
                <a:cubicBezTo>
                  <a:pt x="668" y="534"/>
                  <a:pt x="668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3" name="Google Shape;7673;p30"/>
          <p:cNvSpPr/>
          <p:nvPr/>
        </p:nvSpPr>
        <p:spPr>
          <a:xfrm rot="-476255">
            <a:off x="6838573" y="308020"/>
            <a:ext cx="14584" cy="10873"/>
          </a:xfrm>
          <a:custGeom>
            <a:avLst/>
            <a:gdLst/>
            <a:ahLst/>
            <a:cxnLst/>
            <a:rect l="l" t="t" r="r" b="b"/>
            <a:pathLst>
              <a:path w="701" h="535" extrusionOk="0">
                <a:moveTo>
                  <a:pt x="334" y="1"/>
                </a:moveTo>
                <a:cubicBezTo>
                  <a:pt x="0" y="1"/>
                  <a:pt x="0" y="534"/>
                  <a:pt x="334" y="534"/>
                </a:cubicBezTo>
                <a:cubicBezTo>
                  <a:pt x="701" y="534"/>
                  <a:pt x="701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4" name="Google Shape;7674;p30"/>
          <p:cNvSpPr/>
          <p:nvPr/>
        </p:nvSpPr>
        <p:spPr>
          <a:xfrm rot="-476255">
            <a:off x="6797048" y="311806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1" y="1"/>
                  <a:pt x="1" y="534"/>
                  <a:pt x="334" y="534"/>
                </a:cubicBezTo>
                <a:cubicBezTo>
                  <a:pt x="668" y="534"/>
                  <a:pt x="668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5" name="Google Shape;7675;p30"/>
          <p:cNvSpPr/>
          <p:nvPr/>
        </p:nvSpPr>
        <p:spPr>
          <a:xfrm rot="-476255">
            <a:off x="6807981" y="349985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0"/>
                </a:moveTo>
                <a:cubicBezTo>
                  <a:pt x="1" y="0"/>
                  <a:pt x="1" y="534"/>
                  <a:pt x="334" y="534"/>
                </a:cubicBezTo>
                <a:cubicBezTo>
                  <a:pt x="668" y="534"/>
                  <a:pt x="668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6" name="Google Shape;7676;p30"/>
          <p:cNvSpPr/>
          <p:nvPr/>
        </p:nvSpPr>
        <p:spPr>
          <a:xfrm rot="-476255">
            <a:off x="6768695" y="344505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0" y="1"/>
                  <a:pt x="0" y="534"/>
                  <a:pt x="334" y="534"/>
                </a:cubicBezTo>
                <a:cubicBezTo>
                  <a:pt x="667" y="534"/>
                  <a:pt x="667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7" name="Google Shape;7677;p30"/>
          <p:cNvSpPr/>
          <p:nvPr/>
        </p:nvSpPr>
        <p:spPr>
          <a:xfrm rot="-476255">
            <a:off x="6757853" y="387721"/>
            <a:ext cx="14584" cy="10182"/>
          </a:xfrm>
          <a:custGeom>
            <a:avLst/>
            <a:gdLst/>
            <a:ahLst/>
            <a:cxnLst/>
            <a:rect l="l" t="t" r="r" b="b"/>
            <a:pathLst>
              <a:path w="701" h="501" extrusionOk="0">
                <a:moveTo>
                  <a:pt x="334" y="1"/>
                </a:moveTo>
                <a:cubicBezTo>
                  <a:pt x="0" y="1"/>
                  <a:pt x="0" y="501"/>
                  <a:pt x="334" y="501"/>
                </a:cubicBezTo>
                <a:cubicBezTo>
                  <a:pt x="701" y="501"/>
                  <a:pt x="701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8" name="Google Shape;7678;p30"/>
          <p:cNvSpPr/>
          <p:nvPr/>
        </p:nvSpPr>
        <p:spPr>
          <a:xfrm rot="-476255">
            <a:off x="7098318" y="191091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0" y="1"/>
                  <a:pt x="0" y="534"/>
                  <a:pt x="334" y="534"/>
                </a:cubicBezTo>
                <a:cubicBezTo>
                  <a:pt x="667" y="534"/>
                  <a:pt x="667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9" name="Google Shape;7679;p30"/>
          <p:cNvSpPr/>
          <p:nvPr/>
        </p:nvSpPr>
        <p:spPr>
          <a:xfrm rot="-476255">
            <a:off x="7108620" y="240311"/>
            <a:ext cx="13897" cy="10182"/>
          </a:xfrm>
          <a:custGeom>
            <a:avLst/>
            <a:gdLst/>
            <a:ahLst/>
            <a:cxnLst/>
            <a:rect l="l" t="t" r="r" b="b"/>
            <a:pathLst>
              <a:path w="668" h="501" extrusionOk="0">
                <a:moveTo>
                  <a:pt x="334" y="0"/>
                </a:moveTo>
                <a:cubicBezTo>
                  <a:pt x="1" y="0"/>
                  <a:pt x="1" y="500"/>
                  <a:pt x="334" y="500"/>
                </a:cubicBezTo>
                <a:cubicBezTo>
                  <a:pt x="668" y="500"/>
                  <a:pt x="668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0" name="Google Shape;7680;p30"/>
          <p:cNvSpPr/>
          <p:nvPr/>
        </p:nvSpPr>
        <p:spPr>
          <a:xfrm rot="-476255">
            <a:off x="7076172" y="258523"/>
            <a:ext cx="13918" cy="10853"/>
          </a:xfrm>
          <a:custGeom>
            <a:avLst/>
            <a:gdLst/>
            <a:ahLst/>
            <a:cxnLst/>
            <a:rect l="l" t="t" r="r" b="b"/>
            <a:pathLst>
              <a:path w="669" h="534" extrusionOk="0">
                <a:moveTo>
                  <a:pt x="335" y="0"/>
                </a:moveTo>
                <a:cubicBezTo>
                  <a:pt x="1" y="34"/>
                  <a:pt x="1" y="534"/>
                  <a:pt x="335" y="534"/>
                </a:cubicBezTo>
                <a:cubicBezTo>
                  <a:pt x="668" y="534"/>
                  <a:pt x="668" y="0"/>
                  <a:pt x="335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1" name="Google Shape;7681;p30"/>
          <p:cNvSpPr/>
          <p:nvPr/>
        </p:nvSpPr>
        <p:spPr>
          <a:xfrm rot="-476255">
            <a:off x="7089979" y="307191"/>
            <a:ext cx="14584" cy="10873"/>
          </a:xfrm>
          <a:custGeom>
            <a:avLst/>
            <a:gdLst/>
            <a:ahLst/>
            <a:cxnLst/>
            <a:rect l="l" t="t" r="r" b="b"/>
            <a:pathLst>
              <a:path w="701" h="535" extrusionOk="0">
                <a:moveTo>
                  <a:pt x="367" y="1"/>
                </a:moveTo>
                <a:cubicBezTo>
                  <a:pt x="1" y="1"/>
                  <a:pt x="1" y="534"/>
                  <a:pt x="367" y="534"/>
                </a:cubicBezTo>
                <a:cubicBezTo>
                  <a:pt x="701" y="534"/>
                  <a:pt x="701" y="1"/>
                  <a:pt x="367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2" name="Google Shape;7682;p30"/>
          <p:cNvSpPr/>
          <p:nvPr/>
        </p:nvSpPr>
        <p:spPr>
          <a:xfrm rot="-476255">
            <a:off x="7058262" y="326043"/>
            <a:ext cx="13918" cy="10853"/>
          </a:xfrm>
          <a:custGeom>
            <a:avLst/>
            <a:gdLst/>
            <a:ahLst/>
            <a:cxnLst/>
            <a:rect l="l" t="t" r="r" b="b"/>
            <a:pathLst>
              <a:path w="669" h="534" extrusionOk="0">
                <a:moveTo>
                  <a:pt x="335" y="0"/>
                </a:moveTo>
                <a:cubicBezTo>
                  <a:pt x="1" y="0"/>
                  <a:pt x="1" y="534"/>
                  <a:pt x="335" y="534"/>
                </a:cubicBezTo>
                <a:cubicBezTo>
                  <a:pt x="668" y="534"/>
                  <a:pt x="668" y="0"/>
                  <a:pt x="335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3" name="Google Shape;7683;p30"/>
          <p:cNvSpPr/>
          <p:nvPr/>
        </p:nvSpPr>
        <p:spPr>
          <a:xfrm rot="-476255">
            <a:off x="7072822" y="365072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1" y="1"/>
                  <a:pt x="1" y="534"/>
                  <a:pt x="334" y="534"/>
                </a:cubicBezTo>
                <a:cubicBezTo>
                  <a:pt x="668" y="534"/>
                  <a:pt x="668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4" name="Google Shape;7684;p30"/>
          <p:cNvSpPr/>
          <p:nvPr/>
        </p:nvSpPr>
        <p:spPr>
          <a:xfrm rot="-476255">
            <a:off x="7036747" y="383106"/>
            <a:ext cx="13918" cy="10182"/>
          </a:xfrm>
          <a:custGeom>
            <a:avLst/>
            <a:gdLst/>
            <a:ahLst/>
            <a:cxnLst/>
            <a:rect l="l" t="t" r="r" b="b"/>
            <a:pathLst>
              <a:path w="669" h="501" extrusionOk="0">
                <a:moveTo>
                  <a:pt x="335" y="0"/>
                </a:moveTo>
                <a:cubicBezTo>
                  <a:pt x="1" y="0"/>
                  <a:pt x="1" y="501"/>
                  <a:pt x="335" y="501"/>
                </a:cubicBezTo>
                <a:cubicBezTo>
                  <a:pt x="668" y="501"/>
                  <a:pt x="668" y="0"/>
                  <a:pt x="335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5" name="Google Shape;7685;p30"/>
          <p:cNvSpPr/>
          <p:nvPr/>
        </p:nvSpPr>
        <p:spPr>
          <a:xfrm rot="-476255">
            <a:off x="7049481" y="423767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1" y="1"/>
                  <a:pt x="1" y="534"/>
                  <a:pt x="334" y="534"/>
                </a:cubicBezTo>
                <a:cubicBezTo>
                  <a:pt x="668" y="534"/>
                  <a:pt x="668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6" name="Google Shape;7686;p30"/>
          <p:cNvSpPr/>
          <p:nvPr/>
        </p:nvSpPr>
        <p:spPr>
          <a:xfrm rot="-476255">
            <a:off x="7015392" y="430523"/>
            <a:ext cx="14604" cy="10873"/>
          </a:xfrm>
          <a:custGeom>
            <a:avLst/>
            <a:gdLst/>
            <a:ahLst/>
            <a:cxnLst/>
            <a:rect l="l" t="t" r="r" b="b"/>
            <a:pathLst>
              <a:path w="702" h="535" extrusionOk="0">
                <a:moveTo>
                  <a:pt x="368" y="1"/>
                </a:moveTo>
                <a:cubicBezTo>
                  <a:pt x="1" y="1"/>
                  <a:pt x="1" y="534"/>
                  <a:pt x="368" y="534"/>
                </a:cubicBezTo>
                <a:cubicBezTo>
                  <a:pt x="701" y="534"/>
                  <a:pt x="701" y="1"/>
                  <a:pt x="368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7" name="Google Shape;7687;p30"/>
          <p:cNvSpPr/>
          <p:nvPr/>
        </p:nvSpPr>
        <p:spPr>
          <a:xfrm rot="-476255">
            <a:off x="7024571" y="481306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1" y="1"/>
                  <a:pt x="1" y="534"/>
                  <a:pt x="334" y="534"/>
                </a:cubicBezTo>
                <a:cubicBezTo>
                  <a:pt x="668" y="534"/>
                  <a:pt x="668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8" name="Google Shape;7688;p30"/>
          <p:cNvSpPr/>
          <p:nvPr/>
        </p:nvSpPr>
        <p:spPr>
          <a:xfrm rot="-476255">
            <a:off x="6989313" y="489649"/>
            <a:ext cx="13897" cy="10873"/>
          </a:xfrm>
          <a:custGeom>
            <a:avLst/>
            <a:gdLst/>
            <a:ahLst/>
            <a:cxnLst/>
            <a:rect l="l" t="t" r="r" b="b"/>
            <a:pathLst>
              <a:path w="668" h="535" extrusionOk="0">
                <a:moveTo>
                  <a:pt x="334" y="1"/>
                </a:moveTo>
                <a:cubicBezTo>
                  <a:pt x="0" y="1"/>
                  <a:pt x="0" y="534"/>
                  <a:pt x="334" y="534"/>
                </a:cubicBezTo>
                <a:cubicBezTo>
                  <a:pt x="667" y="534"/>
                  <a:pt x="667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9" name="Google Shape;7689;p30"/>
          <p:cNvSpPr/>
          <p:nvPr/>
        </p:nvSpPr>
        <p:spPr>
          <a:xfrm rot="-476255">
            <a:off x="6986569" y="540620"/>
            <a:ext cx="14584" cy="10202"/>
          </a:xfrm>
          <a:custGeom>
            <a:avLst/>
            <a:gdLst/>
            <a:ahLst/>
            <a:cxnLst/>
            <a:rect l="l" t="t" r="r" b="b"/>
            <a:pathLst>
              <a:path w="701" h="502" extrusionOk="0">
                <a:moveTo>
                  <a:pt x="367" y="1"/>
                </a:moveTo>
                <a:cubicBezTo>
                  <a:pt x="0" y="1"/>
                  <a:pt x="0" y="501"/>
                  <a:pt x="367" y="501"/>
                </a:cubicBezTo>
                <a:cubicBezTo>
                  <a:pt x="701" y="501"/>
                  <a:pt x="701" y="1"/>
                  <a:pt x="367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0" name="Google Shape;7690;p30"/>
          <p:cNvSpPr/>
          <p:nvPr/>
        </p:nvSpPr>
        <p:spPr>
          <a:xfrm rot="-476255">
            <a:off x="7106906" y="152194"/>
            <a:ext cx="14584" cy="10873"/>
          </a:xfrm>
          <a:custGeom>
            <a:avLst/>
            <a:gdLst/>
            <a:ahLst/>
            <a:cxnLst/>
            <a:rect l="l" t="t" r="r" b="b"/>
            <a:pathLst>
              <a:path w="701" h="535" extrusionOk="0">
                <a:moveTo>
                  <a:pt x="367" y="1"/>
                </a:moveTo>
                <a:cubicBezTo>
                  <a:pt x="0" y="1"/>
                  <a:pt x="0" y="535"/>
                  <a:pt x="367" y="535"/>
                </a:cubicBezTo>
                <a:cubicBezTo>
                  <a:pt x="701" y="535"/>
                  <a:pt x="701" y="1"/>
                  <a:pt x="367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1" name="Google Shape;7691;p30"/>
          <p:cNvSpPr/>
          <p:nvPr/>
        </p:nvSpPr>
        <p:spPr>
          <a:xfrm rot="-476255">
            <a:off x="7077954" y="45415"/>
            <a:ext cx="13897" cy="10182"/>
          </a:xfrm>
          <a:custGeom>
            <a:avLst/>
            <a:gdLst/>
            <a:ahLst/>
            <a:cxnLst/>
            <a:rect l="l" t="t" r="r" b="b"/>
            <a:pathLst>
              <a:path w="668" h="501" extrusionOk="0">
                <a:moveTo>
                  <a:pt x="334" y="0"/>
                </a:moveTo>
                <a:cubicBezTo>
                  <a:pt x="0" y="0"/>
                  <a:pt x="0" y="500"/>
                  <a:pt x="334" y="500"/>
                </a:cubicBezTo>
                <a:cubicBezTo>
                  <a:pt x="667" y="500"/>
                  <a:pt x="667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2" name="Google Shape;7692;p30"/>
          <p:cNvSpPr/>
          <p:nvPr/>
        </p:nvSpPr>
        <p:spPr>
          <a:xfrm rot="-476255">
            <a:off x="7129008" y="59468"/>
            <a:ext cx="14584" cy="10853"/>
          </a:xfrm>
          <a:custGeom>
            <a:avLst/>
            <a:gdLst/>
            <a:ahLst/>
            <a:cxnLst/>
            <a:rect l="l" t="t" r="r" b="b"/>
            <a:pathLst>
              <a:path w="701" h="534" extrusionOk="0">
                <a:moveTo>
                  <a:pt x="334" y="0"/>
                </a:moveTo>
                <a:cubicBezTo>
                  <a:pt x="0" y="0"/>
                  <a:pt x="0" y="534"/>
                  <a:pt x="334" y="534"/>
                </a:cubicBezTo>
                <a:cubicBezTo>
                  <a:pt x="701" y="534"/>
                  <a:pt x="701" y="0"/>
                  <a:pt x="334" y="0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3" name="Google Shape;7693;p30"/>
          <p:cNvSpPr/>
          <p:nvPr/>
        </p:nvSpPr>
        <p:spPr>
          <a:xfrm rot="-476255">
            <a:off x="7107168" y="8426"/>
            <a:ext cx="14584" cy="10873"/>
          </a:xfrm>
          <a:custGeom>
            <a:avLst/>
            <a:gdLst/>
            <a:ahLst/>
            <a:cxnLst/>
            <a:rect l="l" t="t" r="r" b="b"/>
            <a:pathLst>
              <a:path w="701" h="535" extrusionOk="0">
                <a:moveTo>
                  <a:pt x="334" y="1"/>
                </a:moveTo>
                <a:cubicBezTo>
                  <a:pt x="1" y="1"/>
                  <a:pt x="1" y="535"/>
                  <a:pt x="334" y="535"/>
                </a:cubicBezTo>
                <a:cubicBezTo>
                  <a:pt x="701" y="535"/>
                  <a:pt x="701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4" name="Google Shape;7694;p30"/>
          <p:cNvSpPr/>
          <p:nvPr/>
        </p:nvSpPr>
        <p:spPr>
          <a:xfrm rot="-476255">
            <a:off x="7123067" y="-12910"/>
            <a:ext cx="13897" cy="10202"/>
          </a:xfrm>
          <a:custGeom>
            <a:avLst/>
            <a:gdLst/>
            <a:ahLst/>
            <a:cxnLst/>
            <a:rect l="l" t="t" r="r" b="b"/>
            <a:pathLst>
              <a:path w="668" h="502" extrusionOk="0">
                <a:moveTo>
                  <a:pt x="334" y="1"/>
                </a:moveTo>
                <a:cubicBezTo>
                  <a:pt x="0" y="1"/>
                  <a:pt x="0" y="501"/>
                  <a:pt x="334" y="501"/>
                </a:cubicBezTo>
                <a:cubicBezTo>
                  <a:pt x="667" y="501"/>
                  <a:pt x="667" y="1"/>
                  <a:pt x="334" y="1"/>
                </a:cubicBezTo>
                <a:close/>
              </a:path>
            </a:pathLst>
          </a:custGeom>
          <a:solidFill>
            <a:srgbClr val="1F68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_TITLE_AND_DESCRIPTION_1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72" name="Google Shape;672;p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73" name="Google Shape;673;p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74" name="Google Shape;67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 ">
  <p:cSld name="OBJECT_1_1">
    <p:spTree>
      <p:nvGrpSpPr>
        <p:cNvPr id="1" name="Shape 7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6" name="Google Shape;7696;p31"/>
          <p:cNvSpPr txBox="1">
            <a:spLocks noGrp="1"/>
          </p:cNvSpPr>
          <p:nvPr>
            <p:ph type="title"/>
          </p:nvPr>
        </p:nvSpPr>
        <p:spPr>
          <a:xfrm>
            <a:off x="4812300" y="1009975"/>
            <a:ext cx="3177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7200" i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9BB"/>
              </a:buClr>
              <a:buSzPts val="3300"/>
              <a:buNone/>
              <a:defRPr sz="3300">
                <a:solidFill>
                  <a:srgbClr val="C6D9B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9BB"/>
              </a:buClr>
              <a:buSzPts val="3300"/>
              <a:buNone/>
              <a:defRPr sz="3300">
                <a:solidFill>
                  <a:srgbClr val="C6D9B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9BB"/>
              </a:buClr>
              <a:buSzPts val="3300"/>
              <a:buNone/>
              <a:defRPr sz="3300">
                <a:solidFill>
                  <a:srgbClr val="C6D9B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9BB"/>
              </a:buClr>
              <a:buSzPts val="3300"/>
              <a:buNone/>
              <a:defRPr sz="3300">
                <a:solidFill>
                  <a:srgbClr val="C6D9B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9BB"/>
              </a:buClr>
              <a:buSzPts val="3300"/>
              <a:buNone/>
              <a:defRPr sz="3300">
                <a:solidFill>
                  <a:srgbClr val="C6D9B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9BB"/>
              </a:buClr>
              <a:buSzPts val="3300"/>
              <a:buNone/>
              <a:defRPr sz="3300">
                <a:solidFill>
                  <a:srgbClr val="C6D9B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9BB"/>
              </a:buClr>
              <a:buSzPts val="3300"/>
              <a:buNone/>
              <a:defRPr sz="3300">
                <a:solidFill>
                  <a:srgbClr val="C6D9B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9BB"/>
              </a:buClr>
              <a:buSzPts val="3300"/>
              <a:buNone/>
              <a:defRPr sz="3300">
                <a:solidFill>
                  <a:srgbClr val="C6D9BB"/>
                </a:solidFill>
              </a:defRPr>
            </a:lvl9pPr>
          </a:lstStyle>
          <a:p>
            <a:endParaRPr/>
          </a:p>
        </p:txBody>
      </p:sp>
      <p:sp>
        <p:nvSpPr>
          <p:cNvPr id="7697" name="Google Shape;7697;p31"/>
          <p:cNvSpPr txBox="1">
            <a:spLocks noGrp="1"/>
          </p:cNvSpPr>
          <p:nvPr>
            <p:ph type="subTitle" idx="1"/>
          </p:nvPr>
        </p:nvSpPr>
        <p:spPr>
          <a:xfrm>
            <a:off x="4590300" y="2433775"/>
            <a:ext cx="3621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698" name="Google Shape;7698;p31"/>
          <p:cNvSpPr txBox="1">
            <a:spLocks noGrp="1"/>
          </p:cNvSpPr>
          <p:nvPr>
            <p:ph type="subTitle" idx="2"/>
          </p:nvPr>
        </p:nvSpPr>
        <p:spPr>
          <a:xfrm>
            <a:off x="4590300" y="3991075"/>
            <a:ext cx="36210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699" name="Google Shape;7699;p31"/>
          <p:cNvSpPr txBox="1"/>
          <p:nvPr/>
        </p:nvSpPr>
        <p:spPr>
          <a:xfrm>
            <a:off x="4799700" y="3419975"/>
            <a:ext cx="32022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900" b="0" i="0" u="none" strike="noStrike" cap="none">
                <a:solidFill>
                  <a:schemeClr val="hlink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/>
              </a:rPr>
              <a:t>Slidesgo</a:t>
            </a:r>
            <a:r>
              <a:rPr lang="en" sz="9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900" b="0" i="0" u="none" strike="noStrike" cap="none">
                <a:solidFill>
                  <a:schemeClr val="hlink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/>
              </a:rPr>
              <a:t>Flaticon</a:t>
            </a:r>
            <a:r>
              <a:rPr lang="en" sz="9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" sz="900" b="0" i="0" u="none" strike="noStrike" cap="none">
                <a:solidFill>
                  <a:schemeClr val="hlink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/>
              </a:rPr>
              <a:t>Freepik</a:t>
            </a:r>
            <a:r>
              <a:rPr lang="en" sz="9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400" b="0" i="0" u="none" strike="noStrike" cap="none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7700" name="Google Shape;7700;p31"/>
          <p:cNvGrpSpPr/>
          <p:nvPr/>
        </p:nvGrpSpPr>
        <p:grpSpPr>
          <a:xfrm rot="5400000">
            <a:off x="8351357" y="-164267"/>
            <a:ext cx="255435" cy="662200"/>
            <a:chOff x="1823086" y="-208516"/>
            <a:chExt cx="433160" cy="1122944"/>
          </a:xfrm>
        </p:grpSpPr>
        <p:sp>
          <p:nvSpPr>
            <p:cNvPr id="7701" name="Google Shape;7701;p31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2" name="Google Shape;7702;p31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3" name="Google Shape;7703;p31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4" name="Google Shape;7704;p31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5" name="Google Shape;7705;p31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6" name="Google Shape;7706;p31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7" name="Google Shape;7707;p31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8" name="Google Shape;7708;p31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09" name="Google Shape;7709;p31"/>
          <p:cNvGrpSpPr/>
          <p:nvPr/>
        </p:nvGrpSpPr>
        <p:grpSpPr>
          <a:xfrm flipH="1">
            <a:off x="8401975" y="-176001"/>
            <a:ext cx="471978" cy="659725"/>
            <a:chOff x="1897495" y="-461400"/>
            <a:chExt cx="815443" cy="1139815"/>
          </a:xfrm>
        </p:grpSpPr>
        <p:sp>
          <p:nvSpPr>
            <p:cNvPr id="7710" name="Google Shape;7710;p31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1" name="Google Shape;7711;p31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2" name="Google Shape;7712;p31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3" name="Google Shape;7713;p31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4" name="Google Shape;7714;p31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5" name="Google Shape;7715;p31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6" name="Google Shape;7716;p31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7" name="Google Shape;7717;p31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8" name="Google Shape;7718;p31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9" name="Google Shape;7719;p31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0" name="Google Shape;7720;p31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1" name="Google Shape;7721;p31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2" name="Google Shape;7722;p31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3" name="Google Shape;7723;p31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4" name="Google Shape;7724;p31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5" name="Google Shape;7725;p31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6" name="Google Shape;7726;p31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7" name="Google Shape;7727;p31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8" name="Google Shape;7728;p31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9" name="Google Shape;7729;p31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0" name="Google Shape;7730;p31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1" name="Google Shape;7731;p31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2" name="Google Shape;7732;p31"/>
          <p:cNvGrpSpPr/>
          <p:nvPr/>
        </p:nvGrpSpPr>
        <p:grpSpPr>
          <a:xfrm flipH="1">
            <a:off x="8484038" y="629728"/>
            <a:ext cx="123670" cy="112229"/>
            <a:chOff x="737385" y="1492952"/>
            <a:chExt cx="161914" cy="146935"/>
          </a:xfrm>
        </p:grpSpPr>
        <p:sp>
          <p:nvSpPr>
            <p:cNvPr id="7733" name="Google Shape;7733;p31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4" name="Google Shape;7734;p31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5" name="Google Shape;7735;p31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36" name="Google Shape;7736;p31"/>
          <p:cNvSpPr/>
          <p:nvPr/>
        </p:nvSpPr>
        <p:spPr>
          <a:xfrm flipH="1">
            <a:off x="-152398" y="-47200"/>
            <a:ext cx="4288460" cy="669714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37" name="Google Shape;7737;p31"/>
          <p:cNvGrpSpPr/>
          <p:nvPr/>
        </p:nvGrpSpPr>
        <p:grpSpPr>
          <a:xfrm flipH="1">
            <a:off x="8741055" y="-201096"/>
            <a:ext cx="334905" cy="906426"/>
            <a:chOff x="904476" y="-243594"/>
            <a:chExt cx="438472" cy="1186732"/>
          </a:xfrm>
        </p:grpSpPr>
        <p:sp>
          <p:nvSpPr>
            <p:cNvPr id="7738" name="Google Shape;7738;p31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9" name="Google Shape;7739;p31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0" name="Google Shape;7740;p31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1" name="Google Shape;7741;p31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2" name="Google Shape;7742;p31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3" name="Google Shape;7743;p31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4" name="Google Shape;7744;p31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5" name="Google Shape;7745;p31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6" name="Google Shape;7746;p31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7" name="Google Shape;7747;p31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8" name="Google Shape;7748;p31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9" name="Google Shape;7749;p31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0" name="Google Shape;7750;p31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1" name="Google Shape;7751;p31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2" name="Google Shape;7752;p31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3" name="Google Shape;7753;p31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4" name="Google Shape;7754;p31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5" name="Google Shape;7755;p31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6" name="Google Shape;7756;p31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7" name="Google Shape;7757;p31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8" name="Google Shape;7758;p31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9" name="Google Shape;7759;p31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0" name="Google Shape;7760;p31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1" name="Google Shape;7761;p31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2" name="Google Shape;7762;p31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3" name="Google Shape;7763;p31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4" name="Google Shape;7764;p31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65" name="Google Shape;7765;p31"/>
          <p:cNvGrpSpPr/>
          <p:nvPr/>
        </p:nvGrpSpPr>
        <p:grpSpPr>
          <a:xfrm flipH="1">
            <a:off x="126302" y="4248248"/>
            <a:ext cx="380418" cy="1030440"/>
            <a:chOff x="7607455" y="4238363"/>
            <a:chExt cx="438018" cy="1186459"/>
          </a:xfrm>
        </p:grpSpPr>
        <p:sp>
          <p:nvSpPr>
            <p:cNvPr id="7766" name="Google Shape;7766;p31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7" name="Google Shape;7767;p31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8" name="Google Shape;7768;p31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9" name="Google Shape;7769;p31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0" name="Google Shape;7770;p31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1" name="Google Shape;7771;p31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2" name="Google Shape;7772;p31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3" name="Google Shape;7773;p31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4" name="Google Shape;7774;p31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5" name="Google Shape;7775;p31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6" name="Google Shape;7776;p31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7" name="Google Shape;7777;p31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8" name="Google Shape;7778;p31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9" name="Google Shape;7779;p31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0" name="Google Shape;7780;p31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1" name="Google Shape;7781;p31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2" name="Google Shape;7782;p31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3" name="Google Shape;7783;p31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4" name="Google Shape;7784;p31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5" name="Google Shape;7785;p31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6" name="Google Shape;7786;p31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7" name="Google Shape;7787;p31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8" name="Google Shape;7788;p31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9" name="Google Shape;7789;p31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90" name="Google Shape;7790;p31"/>
          <p:cNvGrpSpPr/>
          <p:nvPr/>
        </p:nvGrpSpPr>
        <p:grpSpPr>
          <a:xfrm>
            <a:off x="8311012" y="4452607"/>
            <a:ext cx="671388" cy="735384"/>
            <a:chOff x="2318158" y="4088320"/>
            <a:chExt cx="1256104" cy="1375836"/>
          </a:xfrm>
        </p:grpSpPr>
        <p:sp>
          <p:nvSpPr>
            <p:cNvPr id="7791" name="Google Shape;7791;p31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2" name="Google Shape;7792;p31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3" name="Google Shape;7793;p31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4" name="Google Shape;7794;p31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5" name="Google Shape;7795;p31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6" name="Google Shape;7796;p31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7" name="Google Shape;7797;p31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8" name="Google Shape;7798;p31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9" name="Google Shape;7799;p31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0" name="Google Shape;7800;p31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1" name="Google Shape;7801;p31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2" name="Google Shape;7802;p31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3" name="Google Shape;7803;p31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4" name="Google Shape;7804;p31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5" name="Google Shape;7805;p31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6" name="Google Shape;7806;p31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7" name="Google Shape;7807;p31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8" name="Google Shape;7808;p31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9" name="Google Shape;7809;p31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0" name="Google Shape;7810;p31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1" name="Google Shape;7811;p31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2" name="Google Shape;7812;p31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3" name="Google Shape;7813;p31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4" name="Google Shape;7814;p31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5" name="Google Shape;7815;p31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6" name="Google Shape;7816;p31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7" name="Google Shape;7817;p31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8" name="Google Shape;7818;p31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9" name="Google Shape;7819;p31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rgbClr val="A1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0" name="Google Shape;7820;p31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1" name="Google Shape;7821;p31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2" name="Google Shape;7822;p31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3" name="Google Shape;7823;p31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4" name="Google Shape;7824;p31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5" name="Google Shape;7825;p31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6" name="Google Shape;7826;p31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7" name="Google Shape;7827;p31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8" name="Google Shape;7828;p31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9" name="Google Shape;7829;p31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0" name="Google Shape;7830;p31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1" name="Google Shape;7831;p31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2" name="Google Shape;7832;p31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3" name="Google Shape;7833;p31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4" name="Google Shape;7834;p31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5" name="Google Shape;7835;p31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6" name="Google Shape;7836;p31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7" name="Google Shape;7837;p31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8" name="Google Shape;7838;p31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9" name="Google Shape;7839;p31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0" name="Google Shape;7840;p31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41" name="Google Shape;7841;p31"/>
          <p:cNvGrpSpPr/>
          <p:nvPr/>
        </p:nvGrpSpPr>
        <p:grpSpPr>
          <a:xfrm flipH="1">
            <a:off x="2777811" y="483730"/>
            <a:ext cx="427468" cy="557060"/>
            <a:chOff x="3289399" y="3455662"/>
            <a:chExt cx="436503" cy="569242"/>
          </a:xfrm>
        </p:grpSpPr>
        <p:sp>
          <p:nvSpPr>
            <p:cNvPr id="7842" name="Google Shape;7842;p31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3" name="Google Shape;7843;p31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4" name="Google Shape;7844;p31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5" name="Google Shape;7845;p31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6" name="Google Shape;7846;p31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7" name="Google Shape;7847;p31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8" name="Google Shape;7848;p31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9" name="Google Shape;7849;p31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0" name="Google Shape;7850;p31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1" name="Google Shape;7851;p31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2" name="Google Shape;7852;p31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3" name="Google Shape;7853;p31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4" name="Google Shape;7854;p31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5" name="Google Shape;7855;p31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6" name="Google Shape;7856;p31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7" name="Google Shape;7857;p31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8" name="Google Shape;7858;p31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9" name="Google Shape;7859;p31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0" name="Google Shape;7860;p31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1" name="Google Shape;7861;p31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2" name="Google Shape;7862;p31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3" name="Google Shape;7863;p31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64" name="Google Shape;7864;p31"/>
          <p:cNvGrpSpPr/>
          <p:nvPr/>
        </p:nvGrpSpPr>
        <p:grpSpPr>
          <a:xfrm rot="494480" flipH="1">
            <a:off x="125912" y="-250829"/>
            <a:ext cx="1529325" cy="1568371"/>
            <a:chOff x="7973149" y="-201092"/>
            <a:chExt cx="1116750" cy="1145263"/>
          </a:xfrm>
        </p:grpSpPr>
        <p:sp>
          <p:nvSpPr>
            <p:cNvPr id="7865" name="Google Shape;7865;p31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6" name="Google Shape;7866;p31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7" name="Google Shape;7867;p31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8" name="Google Shape;7868;p31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9" name="Google Shape;7869;p31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0" name="Google Shape;7870;p31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1" name="Google Shape;7871;p31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2" name="Google Shape;7872;p31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3" name="Google Shape;7873;p31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4" name="Google Shape;7874;p31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5" name="Google Shape;7875;p31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6" name="Google Shape;7876;p31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7" name="Google Shape;7877;p31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8" name="Google Shape;7878;p31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9" name="Google Shape;7879;p31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0" name="Google Shape;7880;p31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1" name="Google Shape;7881;p31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2" name="Google Shape;7882;p31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3" name="Google Shape;7883;p31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4" name="Google Shape;7884;p31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5" name="Google Shape;7885;p31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6" name="Google Shape;7886;p31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7" name="Google Shape;7887;p31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8" name="Google Shape;7888;p31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9" name="Google Shape;7889;p31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0" name="Google Shape;7890;p31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1" name="Google Shape;7891;p31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2" name="Google Shape;7892;p31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3" name="Google Shape;7893;p31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4" name="Google Shape;7894;p31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5" name="Google Shape;7895;p31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6" name="Google Shape;7896;p31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7" name="Google Shape;7897;p31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8" name="Google Shape;7898;p31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9" name="Google Shape;7899;p31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0" name="Google Shape;7900;p31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1" name="Google Shape;7901;p31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2" name="Google Shape;7902;p31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3" name="Google Shape;7903;p31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4" name="Google Shape;7904;p31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5" name="Google Shape;7905;p31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6" name="Google Shape;7906;p31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7" name="Google Shape;7907;p31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8" name="Google Shape;7908;p31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9" name="Google Shape;7909;p31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0" name="Google Shape;7910;p31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1" name="Google Shape;7911;p31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2" name="Google Shape;7912;p31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3" name="Google Shape;7913;p31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4" name="Google Shape;7914;p31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5" name="Google Shape;7915;p31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6" name="Google Shape;7916;p31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7" name="Google Shape;7917;p31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8" name="Google Shape;7918;p31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9" name="Google Shape;7919;p31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0" name="Google Shape;7920;p31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1" name="Google Shape;7921;p31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2" name="Google Shape;7922;p31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3" name="Google Shape;7923;p31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4" name="Google Shape;7924;p31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5" name="Google Shape;7925;p31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26" name="Google Shape;7926;p31"/>
          <p:cNvGrpSpPr/>
          <p:nvPr/>
        </p:nvGrpSpPr>
        <p:grpSpPr>
          <a:xfrm rot="5400000" flipH="1">
            <a:off x="1317856" y="93878"/>
            <a:ext cx="161915" cy="145917"/>
            <a:chOff x="7737341" y="1046941"/>
            <a:chExt cx="161915" cy="145917"/>
          </a:xfrm>
        </p:grpSpPr>
        <p:sp>
          <p:nvSpPr>
            <p:cNvPr id="7927" name="Google Shape;7927;p31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8" name="Google Shape;7928;p31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9" name="Google Shape;7929;p31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30" name="Google Shape;7930;p31"/>
          <p:cNvGrpSpPr/>
          <p:nvPr/>
        </p:nvGrpSpPr>
        <p:grpSpPr>
          <a:xfrm rot="5400000" flipH="1">
            <a:off x="118306" y="963703"/>
            <a:ext cx="161915" cy="145917"/>
            <a:chOff x="7737341" y="1046941"/>
            <a:chExt cx="161915" cy="145917"/>
          </a:xfrm>
        </p:grpSpPr>
        <p:sp>
          <p:nvSpPr>
            <p:cNvPr id="7931" name="Google Shape;7931;p31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2" name="Google Shape;7932;p31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3" name="Google Shape;7933;p31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34" name="Google Shape;7934;p31"/>
          <p:cNvGrpSpPr/>
          <p:nvPr/>
        </p:nvGrpSpPr>
        <p:grpSpPr>
          <a:xfrm rot="5400000" flipH="1">
            <a:off x="1065506" y="1125628"/>
            <a:ext cx="161915" cy="145917"/>
            <a:chOff x="7737341" y="1046941"/>
            <a:chExt cx="161915" cy="145917"/>
          </a:xfrm>
        </p:grpSpPr>
        <p:sp>
          <p:nvSpPr>
            <p:cNvPr id="7935" name="Google Shape;7935;p31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6" name="Google Shape;7936;p31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7" name="Google Shape;7937;p31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5"/>
          <p:cNvSpPr txBox="1">
            <a:spLocks noGrp="1"/>
          </p:cNvSpPr>
          <p:nvPr>
            <p:ph type="subTitle" idx="1"/>
          </p:nvPr>
        </p:nvSpPr>
        <p:spPr>
          <a:xfrm>
            <a:off x="4926486" y="2565993"/>
            <a:ext cx="30138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/>
            </a:lvl9pPr>
          </a:lstStyle>
          <a:p>
            <a:endParaRPr/>
          </a:p>
        </p:txBody>
      </p:sp>
      <p:sp>
        <p:nvSpPr>
          <p:cNvPr id="677" name="Google Shape;677;p5"/>
          <p:cNvSpPr txBox="1">
            <a:spLocks noGrp="1"/>
          </p:cNvSpPr>
          <p:nvPr>
            <p:ph type="subTitle" idx="2"/>
          </p:nvPr>
        </p:nvSpPr>
        <p:spPr>
          <a:xfrm>
            <a:off x="4677036" y="3350093"/>
            <a:ext cx="35127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78" name="Google Shape;678;p5"/>
          <p:cNvSpPr txBox="1">
            <a:spLocks noGrp="1"/>
          </p:cNvSpPr>
          <p:nvPr>
            <p:ph type="title"/>
          </p:nvPr>
        </p:nvSpPr>
        <p:spPr>
          <a:xfrm>
            <a:off x="5195586" y="1139607"/>
            <a:ext cx="2475600" cy="11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grpSp>
        <p:nvGrpSpPr>
          <p:cNvPr id="679" name="Google Shape;679;p5"/>
          <p:cNvGrpSpPr/>
          <p:nvPr/>
        </p:nvGrpSpPr>
        <p:grpSpPr>
          <a:xfrm>
            <a:off x="6529833" y="4777398"/>
            <a:ext cx="149593" cy="135727"/>
            <a:chOff x="7894217" y="3432112"/>
            <a:chExt cx="161914" cy="146906"/>
          </a:xfrm>
        </p:grpSpPr>
        <p:sp>
          <p:nvSpPr>
            <p:cNvPr id="680" name="Google Shape;680;p5"/>
            <p:cNvSpPr/>
            <p:nvPr/>
          </p:nvSpPr>
          <p:spPr>
            <a:xfrm>
              <a:off x="7894217" y="35260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5" y="1"/>
                  </a:moveTo>
                  <a:cubicBezTo>
                    <a:pt x="1" y="1"/>
                    <a:pt x="1" y="1769"/>
                    <a:pt x="1135" y="1769"/>
                  </a:cubicBezTo>
                  <a:cubicBezTo>
                    <a:pt x="2269" y="1769"/>
                    <a:pt x="2269" y="1"/>
                    <a:pt x="1135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7947178" y="3432112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01" y="0"/>
                  </a:moveTo>
                  <a:cubicBezTo>
                    <a:pt x="0" y="0"/>
                    <a:pt x="0" y="1735"/>
                    <a:pt x="1101" y="1735"/>
                  </a:cubicBezTo>
                  <a:cubicBezTo>
                    <a:pt x="2235" y="1735"/>
                    <a:pt x="2235" y="0"/>
                    <a:pt x="1101" y="0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7989146" y="3526023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rgbClr val="C43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3" name="Google Shape;683;p5"/>
          <p:cNvGrpSpPr/>
          <p:nvPr/>
        </p:nvGrpSpPr>
        <p:grpSpPr>
          <a:xfrm>
            <a:off x="136982" y="3909079"/>
            <a:ext cx="305121" cy="398170"/>
            <a:chOff x="1304140" y="978228"/>
            <a:chExt cx="436510" cy="569546"/>
          </a:xfrm>
        </p:grpSpPr>
        <p:sp>
          <p:nvSpPr>
            <p:cNvPr id="684" name="Google Shape;684;p5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5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5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5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5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5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5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5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5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5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5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5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5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5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6" name="Google Shape;706;p5"/>
          <p:cNvGrpSpPr/>
          <p:nvPr/>
        </p:nvGrpSpPr>
        <p:grpSpPr>
          <a:xfrm rot="-5400000">
            <a:off x="7709956" y="4669021"/>
            <a:ext cx="312963" cy="847725"/>
            <a:chOff x="7607455" y="4238363"/>
            <a:chExt cx="438018" cy="1186459"/>
          </a:xfrm>
        </p:grpSpPr>
        <p:sp>
          <p:nvSpPr>
            <p:cNvPr id="707" name="Google Shape;707;p5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5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5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5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5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5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5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5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5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5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5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5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5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5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5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5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5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5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5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5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5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5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5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5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1" name="Google Shape;731;p5"/>
          <p:cNvGrpSpPr/>
          <p:nvPr/>
        </p:nvGrpSpPr>
        <p:grpSpPr>
          <a:xfrm>
            <a:off x="8150120" y="4315687"/>
            <a:ext cx="897486" cy="983035"/>
            <a:chOff x="2318158" y="4088320"/>
            <a:chExt cx="1256104" cy="1375836"/>
          </a:xfrm>
        </p:grpSpPr>
        <p:sp>
          <p:nvSpPr>
            <p:cNvPr id="732" name="Google Shape;732;p5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5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5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5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5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5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5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5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5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5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5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5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5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5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5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5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5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5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5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5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5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5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5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5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5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5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5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5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5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5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5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5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5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5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5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5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5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5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5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5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5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5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5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5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5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2" name="Google Shape;782;p5"/>
          <p:cNvGrpSpPr/>
          <p:nvPr/>
        </p:nvGrpSpPr>
        <p:grpSpPr>
          <a:xfrm>
            <a:off x="7861294" y="-67332"/>
            <a:ext cx="344270" cy="448961"/>
            <a:chOff x="3289399" y="3455662"/>
            <a:chExt cx="436503" cy="569242"/>
          </a:xfrm>
        </p:grpSpPr>
        <p:sp>
          <p:nvSpPr>
            <p:cNvPr id="783" name="Google Shape;783;p5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5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5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5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5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5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5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5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5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5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5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5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5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5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5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5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5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5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5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5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5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5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5" name="Google Shape;805;p5"/>
          <p:cNvGrpSpPr/>
          <p:nvPr/>
        </p:nvGrpSpPr>
        <p:grpSpPr>
          <a:xfrm>
            <a:off x="8702358" y="4163752"/>
            <a:ext cx="508380" cy="228116"/>
            <a:chOff x="8502760" y="3542528"/>
            <a:chExt cx="711519" cy="319268"/>
          </a:xfrm>
        </p:grpSpPr>
        <p:sp>
          <p:nvSpPr>
            <p:cNvPr id="806" name="Google Shape;806;p5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5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5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5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5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5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5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5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5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5" name="Google Shape;815;p5"/>
          <p:cNvGrpSpPr/>
          <p:nvPr/>
        </p:nvGrpSpPr>
        <p:grpSpPr>
          <a:xfrm>
            <a:off x="-28467" y="4581438"/>
            <a:ext cx="780895" cy="760278"/>
            <a:chOff x="-181020" y="4253777"/>
            <a:chExt cx="1117161" cy="1087510"/>
          </a:xfrm>
        </p:grpSpPr>
        <p:sp>
          <p:nvSpPr>
            <p:cNvPr id="816" name="Google Shape;816;p5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5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5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5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5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5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5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5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5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5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5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5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5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5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0" name="Google Shape;830;p5"/>
          <p:cNvGrpSpPr/>
          <p:nvPr/>
        </p:nvGrpSpPr>
        <p:grpSpPr>
          <a:xfrm>
            <a:off x="-19406" y="4385961"/>
            <a:ext cx="617995" cy="829037"/>
            <a:chOff x="-168050" y="4195214"/>
            <a:chExt cx="719519" cy="965231"/>
          </a:xfrm>
        </p:grpSpPr>
        <p:sp>
          <p:nvSpPr>
            <p:cNvPr id="831" name="Google Shape;831;p5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5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5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5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5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5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5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5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5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5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5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5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5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5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5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5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5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5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5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5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5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5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5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5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5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5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5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5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5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5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5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5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5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5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5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5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5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5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5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5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5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5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5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5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5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5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5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8" name="Google Shape;878;p5"/>
          <p:cNvGrpSpPr/>
          <p:nvPr/>
        </p:nvGrpSpPr>
        <p:grpSpPr>
          <a:xfrm>
            <a:off x="8598076" y="819274"/>
            <a:ext cx="736229" cy="431627"/>
            <a:chOff x="8365864" y="2993835"/>
            <a:chExt cx="933472" cy="547264"/>
          </a:xfrm>
        </p:grpSpPr>
        <p:sp>
          <p:nvSpPr>
            <p:cNvPr id="879" name="Google Shape;879;p5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5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5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5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5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5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5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6" name="Google Shape;886;p5"/>
          <p:cNvGrpSpPr/>
          <p:nvPr/>
        </p:nvGrpSpPr>
        <p:grpSpPr>
          <a:xfrm rot="-5400000">
            <a:off x="7560641" y="73928"/>
            <a:ext cx="161915" cy="145917"/>
            <a:chOff x="7737341" y="1046941"/>
            <a:chExt cx="161915" cy="145917"/>
          </a:xfrm>
        </p:grpSpPr>
        <p:sp>
          <p:nvSpPr>
            <p:cNvPr id="887" name="Google Shape;887;p5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5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5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92" name="Google Shape;89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_COLUMN_TEXT_1"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95" name="Google Shape;895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96" name="Google Shape;89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TITLE_ONLY_1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8"/>
          <p:cNvSpPr/>
          <p:nvPr/>
        </p:nvSpPr>
        <p:spPr>
          <a:xfrm flipH="1">
            <a:off x="730188" y="4685853"/>
            <a:ext cx="236942" cy="239507"/>
          </a:xfrm>
          <a:custGeom>
            <a:avLst/>
            <a:gdLst/>
            <a:ahLst/>
            <a:cxnLst/>
            <a:rect l="l" t="t" r="r" b="b"/>
            <a:pathLst>
              <a:path w="3695" h="3735" extrusionOk="0">
                <a:moveTo>
                  <a:pt x="1126" y="0"/>
                </a:moveTo>
                <a:lnTo>
                  <a:pt x="1099" y="1313"/>
                </a:lnTo>
                <a:lnTo>
                  <a:pt x="1" y="2034"/>
                </a:lnTo>
                <a:lnTo>
                  <a:pt x="1240" y="2469"/>
                </a:lnTo>
                <a:lnTo>
                  <a:pt x="1587" y="3734"/>
                </a:lnTo>
                <a:lnTo>
                  <a:pt x="2382" y="2689"/>
                </a:lnTo>
                <a:lnTo>
                  <a:pt x="3695" y="2749"/>
                </a:lnTo>
                <a:lnTo>
                  <a:pt x="2943" y="1670"/>
                </a:lnTo>
                <a:lnTo>
                  <a:pt x="3408" y="445"/>
                </a:lnTo>
                <a:lnTo>
                  <a:pt x="2152" y="822"/>
                </a:lnTo>
                <a:lnTo>
                  <a:pt x="11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8"/>
          <p:cNvSpPr txBox="1">
            <a:spLocks noGrp="1"/>
          </p:cNvSpPr>
          <p:nvPr>
            <p:ph type="title"/>
          </p:nvPr>
        </p:nvSpPr>
        <p:spPr>
          <a:xfrm>
            <a:off x="927975" y="52162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00" name="Google Shape;900;p8"/>
          <p:cNvGrpSpPr/>
          <p:nvPr/>
        </p:nvGrpSpPr>
        <p:grpSpPr>
          <a:xfrm>
            <a:off x="122966" y="586966"/>
            <a:ext cx="161915" cy="145917"/>
            <a:chOff x="7737341" y="1046941"/>
            <a:chExt cx="161915" cy="145917"/>
          </a:xfrm>
        </p:grpSpPr>
        <p:sp>
          <p:nvSpPr>
            <p:cNvPr id="901" name="Google Shape;901;p8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8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8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4" name="Google Shape;904;p8"/>
          <p:cNvSpPr/>
          <p:nvPr/>
        </p:nvSpPr>
        <p:spPr>
          <a:xfrm flipH="1">
            <a:off x="-254044" y="4684525"/>
            <a:ext cx="4225580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8"/>
          <p:cNvSpPr/>
          <p:nvPr/>
        </p:nvSpPr>
        <p:spPr>
          <a:xfrm>
            <a:off x="6870409" y="-31000"/>
            <a:ext cx="2533901" cy="39567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6" name="Google Shape;906;p8"/>
          <p:cNvGrpSpPr/>
          <p:nvPr/>
        </p:nvGrpSpPr>
        <p:grpSpPr>
          <a:xfrm rot="-3170136">
            <a:off x="181607" y="-532401"/>
            <a:ext cx="433157" cy="1122937"/>
            <a:chOff x="1823086" y="-208516"/>
            <a:chExt cx="433160" cy="1122944"/>
          </a:xfrm>
        </p:grpSpPr>
        <p:sp>
          <p:nvSpPr>
            <p:cNvPr id="907" name="Google Shape;907;p8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8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8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8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8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8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8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8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5" name="Google Shape;915;p8"/>
          <p:cNvGrpSpPr/>
          <p:nvPr/>
        </p:nvGrpSpPr>
        <p:grpSpPr>
          <a:xfrm rot="-3170136">
            <a:off x="186666" y="-310142"/>
            <a:ext cx="438469" cy="1186724"/>
            <a:chOff x="904476" y="-243594"/>
            <a:chExt cx="438472" cy="1186732"/>
          </a:xfrm>
        </p:grpSpPr>
        <p:sp>
          <p:nvSpPr>
            <p:cNvPr id="916" name="Google Shape;916;p8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8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8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8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8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8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8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8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8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8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8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8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8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8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8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8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8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8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8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8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8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8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8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8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8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8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8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3" name="Google Shape;943;p8"/>
          <p:cNvGrpSpPr/>
          <p:nvPr/>
        </p:nvGrpSpPr>
        <p:grpSpPr>
          <a:xfrm rot="-2429099" flipH="1">
            <a:off x="-434499" y="4085222"/>
            <a:ext cx="1157436" cy="740599"/>
            <a:chOff x="7750342" y="3926048"/>
            <a:chExt cx="1406709" cy="900099"/>
          </a:xfrm>
        </p:grpSpPr>
        <p:sp>
          <p:nvSpPr>
            <p:cNvPr id="944" name="Google Shape;944;p8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8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8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8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8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2" name="Google Shape;952;p8"/>
          <p:cNvGrpSpPr/>
          <p:nvPr/>
        </p:nvGrpSpPr>
        <p:grpSpPr>
          <a:xfrm rot="5400000">
            <a:off x="430889" y="4458291"/>
            <a:ext cx="360401" cy="976219"/>
            <a:chOff x="7607455" y="4238363"/>
            <a:chExt cx="438018" cy="1186459"/>
          </a:xfrm>
        </p:grpSpPr>
        <p:sp>
          <p:nvSpPr>
            <p:cNvPr id="953" name="Google Shape;953;p8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8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8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8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8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8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8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8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8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8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8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8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8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8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8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7" name="Google Shape;977;p8"/>
          <p:cNvGrpSpPr/>
          <p:nvPr/>
        </p:nvGrpSpPr>
        <p:grpSpPr>
          <a:xfrm rot="-5400000" flipH="1">
            <a:off x="-206276" y="4544135"/>
            <a:ext cx="933472" cy="547264"/>
            <a:chOff x="8365864" y="2993835"/>
            <a:chExt cx="933472" cy="547264"/>
          </a:xfrm>
        </p:grpSpPr>
        <p:sp>
          <p:nvSpPr>
            <p:cNvPr id="978" name="Google Shape;978;p8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8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5" name="Google Shape;985;p8"/>
          <p:cNvGrpSpPr/>
          <p:nvPr/>
        </p:nvGrpSpPr>
        <p:grpSpPr>
          <a:xfrm>
            <a:off x="8354557" y="450816"/>
            <a:ext cx="875252" cy="663425"/>
            <a:chOff x="8118223" y="2202382"/>
            <a:chExt cx="1151951" cy="873157"/>
          </a:xfrm>
        </p:grpSpPr>
        <p:sp>
          <p:nvSpPr>
            <p:cNvPr id="986" name="Google Shape;986;p8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8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8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8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6" name="Google Shape;1006;p8"/>
          <p:cNvGrpSpPr/>
          <p:nvPr/>
        </p:nvGrpSpPr>
        <p:grpSpPr>
          <a:xfrm flipH="1">
            <a:off x="8309641" y="4285622"/>
            <a:ext cx="849824" cy="827268"/>
            <a:chOff x="-181020" y="4253777"/>
            <a:chExt cx="1117161" cy="1087510"/>
          </a:xfrm>
        </p:grpSpPr>
        <p:sp>
          <p:nvSpPr>
            <p:cNvPr id="1007" name="Google Shape;1007;p8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8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8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1" name="Google Shape;1021;p8"/>
          <p:cNvGrpSpPr/>
          <p:nvPr/>
        </p:nvGrpSpPr>
        <p:grpSpPr>
          <a:xfrm>
            <a:off x="8163198" y="-30991"/>
            <a:ext cx="848507" cy="870171"/>
            <a:chOff x="7973149" y="-201092"/>
            <a:chExt cx="1116750" cy="1145263"/>
          </a:xfrm>
        </p:grpSpPr>
        <p:sp>
          <p:nvSpPr>
            <p:cNvPr id="1022" name="Google Shape;1022;p8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3" name="Google Shape;1083;p8"/>
          <p:cNvGrpSpPr/>
          <p:nvPr/>
        </p:nvGrpSpPr>
        <p:grpSpPr>
          <a:xfrm rot="-5400000" flipH="1">
            <a:off x="8456956" y="4495133"/>
            <a:ext cx="333200" cy="902539"/>
            <a:chOff x="7607455" y="4238363"/>
            <a:chExt cx="438018" cy="1186459"/>
          </a:xfrm>
        </p:grpSpPr>
        <p:sp>
          <p:nvSpPr>
            <p:cNvPr id="1084" name="Google Shape;1084;p8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8" name="Google Shape;1108;p8"/>
          <p:cNvGrpSpPr/>
          <p:nvPr/>
        </p:nvGrpSpPr>
        <p:grpSpPr>
          <a:xfrm rot="-5400000">
            <a:off x="8009287" y="319095"/>
            <a:ext cx="161915" cy="145917"/>
            <a:chOff x="7737341" y="1046941"/>
            <a:chExt cx="161915" cy="145917"/>
          </a:xfrm>
        </p:grpSpPr>
        <p:sp>
          <p:nvSpPr>
            <p:cNvPr id="1109" name="Google Shape;1109;p8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2" name="Google Shape;1112;p8"/>
          <p:cNvGrpSpPr/>
          <p:nvPr/>
        </p:nvGrpSpPr>
        <p:grpSpPr>
          <a:xfrm>
            <a:off x="8711217" y="4427216"/>
            <a:ext cx="161915" cy="145917"/>
            <a:chOff x="7737341" y="1046941"/>
            <a:chExt cx="161915" cy="145917"/>
          </a:xfrm>
        </p:grpSpPr>
        <p:sp>
          <p:nvSpPr>
            <p:cNvPr id="1113" name="Google Shape;1113;p8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8"/>
          <p:cNvGrpSpPr/>
          <p:nvPr/>
        </p:nvGrpSpPr>
        <p:grpSpPr>
          <a:xfrm>
            <a:off x="8147742" y="4496916"/>
            <a:ext cx="161915" cy="145917"/>
            <a:chOff x="7737341" y="1046941"/>
            <a:chExt cx="161915" cy="145917"/>
          </a:xfrm>
        </p:grpSpPr>
        <p:sp>
          <p:nvSpPr>
            <p:cNvPr id="1117" name="Google Shape;1117;p8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Slide no text boxes">
  <p:cSld name="SECTION_TITLE_AND_DESCRIPTION_1_1"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23" name="Google Shape;1123;p9"/>
          <p:cNvSpPr/>
          <p:nvPr/>
        </p:nvSpPr>
        <p:spPr>
          <a:xfrm flipH="1">
            <a:off x="6629974" y="-15076"/>
            <a:ext cx="2707986" cy="61220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4" name="Google Shape;1124;p9"/>
          <p:cNvGrpSpPr/>
          <p:nvPr/>
        </p:nvGrpSpPr>
        <p:grpSpPr>
          <a:xfrm rot="5400000" flipH="1">
            <a:off x="8446719" y="-121413"/>
            <a:ext cx="444435" cy="1202872"/>
            <a:chOff x="904476" y="-243594"/>
            <a:chExt cx="438472" cy="1186732"/>
          </a:xfrm>
        </p:grpSpPr>
        <p:sp>
          <p:nvSpPr>
            <p:cNvPr id="1125" name="Google Shape;1125;p9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9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9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9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9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9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9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9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9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9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9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9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9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9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9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9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9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9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9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9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9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9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9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9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9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9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9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2" name="Google Shape;1152;p9"/>
          <p:cNvGrpSpPr/>
          <p:nvPr/>
        </p:nvGrpSpPr>
        <p:grpSpPr>
          <a:xfrm flipH="1">
            <a:off x="8375426" y="3699426"/>
            <a:ext cx="906954" cy="1160207"/>
            <a:chOff x="-168050" y="4195214"/>
            <a:chExt cx="719519" cy="965231"/>
          </a:xfrm>
        </p:grpSpPr>
        <p:sp>
          <p:nvSpPr>
            <p:cNvPr id="1153" name="Google Shape;1153;p9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9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9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9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9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9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9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9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9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9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9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9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9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9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9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9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9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9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9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9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9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9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9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9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9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9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9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9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9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9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9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9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9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9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9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9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9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9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9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9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9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9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9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9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9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9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9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0" name="Google Shape;1200;p9"/>
          <p:cNvGrpSpPr/>
          <p:nvPr/>
        </p:nvGrpSpPr>
        <p:grpSpPr>
          <a:xfrm rot="-5400000" flipH="1">
            <a:off x="8358973" y="4213030"/>
            <a:ext cx="428469" cy="1217307"/>
            <a:chOff x="7607455" y="4238363"/>
            <a:chExt cx="438018" cy="1186459"/>
          </a:xfrm>
        </p:grpSpPr>
        <p:sp>
          <p:nvSpPr>
            <p:cNvPr id="1201" name="Google Shape;1201;p9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9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9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9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9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9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9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9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9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9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9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9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9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9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9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9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9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9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9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9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9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9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9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9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5" name="Google Shape;1225;p9"/>
          <p:cNvGrpSpPr/>
          <p:nvPr/>
        </p:nvGrpSpPr>
        <p:grpSpPr>
          <a:xfrm>
            <a:off x="136982" y="3909079"/>
            <a:ext cx="305121" cy="398170"/>
            <a:chOff x="1304140" y="978228"/>
            <a:chExt cx="436510" cy="569546"/>
          </a:xfrm>
        </p:grpSpPr>
        <p:sp>
          <p:nvSpPr>
            <p:cNvPr id="1226" name="Google Shape;1226;p9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9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9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9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9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9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9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9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9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9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9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9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9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9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9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9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9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9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9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9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9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9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9"/>
          <p:cNvGrpSpPr/>
          <p:nvPr/>
        </p:nvGrpSpPr>
        <p:grpSpPr>
          <a:xfrm>
            <a:off x="-28467" y="4581438"/>
            <a:ext cx="780895" cy="760278"/>
            <a:chOff x="-181020" y="4253777"/>
            <a:chExt cx="1117161" cy="1087510"/>
          </a:xfrm>
        </p:grpSpPr>
        <p:sp>
          <p:nvSpPr>
            <p:cNvPr id="1249" name="Google Shape;1249;p9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9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9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9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9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9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9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9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9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9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9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9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9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9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3" name="Google Shape;1263;p9"/>
          <p:cNvGrpSpPr/>
          <p:nvPr/>
        </p:nvGrpSpPr>
        <p:grpSpPr>
          <a:xfrm>
            <a:off x="-19406" y="4385961"/>
            <a:ext cx="617995" cy="829037"/>
            <a:chOff x="-168050" y="4195214"/>
            <a:chExt cx="719519" cy="965231"/>
          </a:xfrm>
        </p:grpSpPr>
        <p:sp>
          <p:nvSpPr>
            <p:cNvPr id="1264" name="Google Shape;1264;p9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9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9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9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9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9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9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9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9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9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9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9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9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9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9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9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9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9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9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9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9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9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9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9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9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9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9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9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9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0"/>
          <p:cNvSpPr txBox="1">
            <a:spLocks noGrp="1"/>
          </p:cNvSpPr>
          <p:nvPr>
            <p:ph type="title"/>
          </p:nvPr>
        </p:nvSpPr>
        <p:spPr>
          <a:xfrm>
            <a:off x="778875" y="1903675"/>
            <a:ext cx="40452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13" name="Google Shape;1313;p10"/>
          <p:cNvSpPr txBox="1">
            <a:spLocks noGrp="1"/>
          </p:cNvSpPr>
          <p:nvPr>
            <p:ph type="subTitle" idx="1"/>
          </p:nvPr>
        </p:nvSpPr>
        <p:spPr>
          <a:xfrm>
            <a:off x="778875" y="2496780"/>
            <a:ext cx="3663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314" name="Google Shape;1314;p10"/>
          <p:cNvGrpSpPr/>
          <p:nvPr/>
        </p:nvGrpSpPr>
        <p:grpSpPr>
          <a:xfrm rot="5400000">
            <a:off x="8671069" y="4133683"/>
            <a:ext cx="585438" cy="262693"/>
            <a:chOff x="8502760" y="3542528"/>
            <a:chExt cx="711519" cy="319268"/>
          </a:xfrm>
        </p:grpSpPr>
        <p:sp>
          <p:nvSpPr>
            <p:cNvPr id="1315" name="Google Shape;1315;p10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10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10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10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10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10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10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10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10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4" name="Google Shape;1324;p10"/>
          <p:cNvSpPr/>
          <p:nvPr/>
        </p:nvSpPr>
        <p:spPr>
          <a:xfrm>
            <a:off x="5641740" y="4752388"/>
            <a:ext cx="3517727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10"/>
          <p:cNvSpPr/>
          <p:nvPr/>
        </p:nvSpPr>
        <p:spPr>
          <a:xfrm rot="-5400000">
            <a:off x="-1146619" y="981999"/>
            <a:ext cx="2707986" cy="61220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6" name="Google Shape;1326;p10"/>
          <p:cNvGrpSpPr/>
          <p:nvPr/>
        </p:nvGrpSpPr>
        <p:grpSpPr>
          <a:xfrm rot="-8956076">
            <a:off x="-287898" y="356283"/>
            <a:ext cx="439073" cy="1138273"/>
            <a:chOff x="1823086" y="-208516"/>
            <a:chExt cx="433160" cy="1122944"/>
          </a:xfrm>
        </p:grpSpPr>
        <p:sp>
          <p:nvSpPr>
            <p:cNvPr id="1327" name="Google Shape;1327;p10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10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10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10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10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10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10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10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5" name="Google Shape;1335;p10"/>
          <p:cNvGrpSpPr/>
          <p:nvPr/>
        </p:nvGrpSpPr>
        <p:grpSpPr>
          <a:xfrm rot="-8956076">
            <a:off x="-35410" y="287396"/>
            <a:ext cx="444458" cy="1202932"/>
            <a:chOff x="904476" y="-243594"/>
            <a:chExt cx="438472" cy="1186732"/>
          </a:xfrm>
        </p:grpSpPr>
        <p:sp>
          <p:nvSpPr>
            <p:cNvPr id="1336" name="Google Shape;1336;p10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10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10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10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10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10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10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10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10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10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10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10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10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10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10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10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10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10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10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10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10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10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10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10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10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10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10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3" name="Google Shape;1363;p10"/>
          <p:cNvGrpSpPr/>
          <p:nvPr/>
        </p:nvGrpSpPr>
        <p:grpSpPr>
          <a:xfrm>
            <a:off x="8267204" y="4381245"/>
            <a:ext cx="876802" cy="561032"/>
            <a:chOff x="7750342" y="3926048"/>
            <a:chExt cx="1406709" cy="900099"/>
          </a:xfrm>
        </p:grpSpPr>
        <p:sp>
          <p:nvSpPr>
            <p:cNvPr id="1364" name="Google Shape;1364;p10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10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10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10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10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10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10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10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2" name="Google Shape;1372;p10"/>
          <p:cNvGrpSpPr/>
          <p:nvPr/>
        </p:nvGrpSpPr>
        <p:grpSpPr>
          <a:xfrm>
            <a:off x="8662288" y="4231517"/>
            <a:ext cx="772370" cy="775894"/>
            <a:chOff x="8276926" y="3750868"/>
            <a:chExt cx="1239162" cy="1244815"/>
          </a:xfrm>
        </p:grpSpPr>
        <p:sp>
          <p:nvSpPr>
            <p:cNvPr id="1373" name="Google Shape;1373;p10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10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10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10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10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10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10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10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10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10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10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10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10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10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10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10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10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10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10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10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10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10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10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10"/>
            <p:cNvSpPr/>
            <p:nvPr/>
          </p:nvSpPr>
          <p:spPr>
            <a:xfrm>
              <a:off x="8993368" y="44673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10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10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10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0" name="Google Shape;1400;p10"/>
          <p:cNvGrpSpPr/>
          <p:nvPr/>
        </p:nvGrpSpPr>
        <p:grpSpPr>
          <a:xfrm rot="-5400000">
            <a:off x="8320410" y="4607546"/>
            <a:ext cx="273016" cy="739520"/>
            <a:chOff x="7607455" y="4238363"/>
            <a:chExt cx="438018" cy="1186459"/>
          </a:xfrm>
        </p:grpSpPr>
        <p:sp>
          <p:nvSpPr>
            <p:cNvPr id="1401" name="Google Shape;1401;p10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10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10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10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10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10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10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10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10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10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10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10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10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10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10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10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10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10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10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10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10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10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10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10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5" name="Google Shape;1425;p10"/>
          <p:cNvGrpSpPr/>
          <p:nvPr/>
        </p:nvGrpSpPr>
        <p:grpSpPr>
          <a:xfrm>
            <a:off x="7297766" y="197739"/>
            <a:ext cx="633267" cy="380075"/>
            <a:chOff x="8365864" y="2993835"/>
            <a:chExt cx="933472" cy="547264"/>
          </a:xfrm>
        </p:grpSpPr>
        <p:sp>
          <p:nvSpPr>
            <p:cNvPr id="1426" name="Google Shape;1426;p10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10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10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10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10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10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10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rgbClr val="841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3" name="Google Shape;1433;p10"/>
          <p:cNvGrpSpPr/>
          <p:nvPr/>
        </p:nvGrpSpPr>
        <p:grpSpPr>
          <a:xfrm rot="-1533248">
            <a:off x="7908954" y="39658"/>
            <a:ext cx="800078" cy="592344"/>
            <a:chOff x="8118223" y="2202382"/>
            <a:chExt cx="1151951" cy="873157"/>
          </a:xfrm>
        </p:grpSpPr>
        <p:sp>
          <p:nvSpPr>
            <p:cNvPr id="1434" name="Google Shape;1434;p10"/>
            <p:cNvSpPr/>
            <p:nvPr/>
          </p:nvSpPr>
          <p:spPr>
            <a:xfrm>
              <a:off x="8162018" y="23699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34" y="0"/>
                    <a:pt x="0" y="1768"/>
                    <a:pt x="1134" y="1768"/>
                  </a:cubicBezTo>
                  <a:cubicBezTo>
                    <a:pt x="2269" y="1768"/>
                    <a:pt x="2269" y="0"/>
                    <a:pt x="1134" y="0"/>
                  </a:cubicBezTo>
                  <a:close/>
                </a:path>
              </a:pathLst>
            </a:custGeom>
            <a:solidFill>
              <a:srgbClr val="C6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10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10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10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10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10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10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10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10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10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10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10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10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10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10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10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10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10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10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10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10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10"/>
          <p:cNvGrpSpPr/>
          <p:nvPr/>
        </p:nvGrpSpPr>
        <p:grpSpPr>
          <a:xfrm>
            <a:off x="-212567" y="3972291"/>
            <a:ext cx="1146207" cy="1063802"/>
            <a:chOff x="-181020" y="4253777"/>
            <a:chExt cx="1117161" cy="1087510"/>
          </a:xfrm>
        </p:grpSpPr>
        <p:sp>
          <p:nvSpPr>
            <p:cNvPr id="1456" name="Google Shape;1456;p10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10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10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10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10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10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10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10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10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10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10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10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10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10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0" name="Google Shape;1470;p10"/>
          <p:cNvGrpSpPr/>
          <p:nvPr/>
        </p:nvGrpSpPr>
        <p:grpSpPr>
          <a:xfrm>
            <a:off x="-199238" y="3699426"/>
            <a:ext cx="906954" cy="1160207"/>
            <a:chOff x="-168050" y="4195214"/>
            <a:chExt cx="719519" cy="965231"/>
          </a:xfrm>
        </p:grpSpPr>
        <p:sp>
          <p:nvSpPr>
            <p:cNvPr id="1471" name="Google Shape;1471;p10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10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10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10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10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10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10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10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10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10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10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10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10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10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10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10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10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10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10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10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10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10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10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10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10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10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10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10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10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10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10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10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10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10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10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10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10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10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10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0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10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10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10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10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0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10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10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8" name="Google Shape;1518;p10"/>
          <p:cNvGrpSpPr/>
          <p:nvPr/>
        </p:nvGrpSpPr>
        <p:grpSpPr>
          <a:xfrm rot="5400000">
            <a:off x="8497833" y="-690"/>
            <a:ext cx="775583" cy="776946"/>
            <a:chOff x="7973149" y="-201092"/>
            <a:chExt cx="1116750" cy="1145263"/>
          </a:xfrm>
        </p:grpSpPr>
        <p:sp>
          <p:nvSpPr>
            <p:cNvPr id="1519" name="Google Shape;1519;p10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10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10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10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10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10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10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10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0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10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10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10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10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10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10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10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0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0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10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10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10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10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10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10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10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10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10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10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10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10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10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10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10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10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10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10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10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10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10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10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10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10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10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10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10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10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10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10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10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10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10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10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10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10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10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10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10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10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10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0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0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1F68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0" name="Google Shape;1580;p10"/>
          <p:cNvGrpSpPr/>
          <p:nvPr/>
        </p:nvGrpSpPr>
        <p:grpSpPr>
          <a:xfrm rot="5400000">
            <a:off x="295700" y="4213030"/>
            <a:ext cx="428469" cy="1217307"/>
            <a:chOff x="7607455" y="4238363"/>
            <a:chExt cx="438018" cy="1186459"/>
          </a:xfrm>
        </p:grpSpPr>
        <p:sp>
          <p:nvSpPr>
            <p:cNvPr id="1581" name="Google Shape;1581;p10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10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10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10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10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10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rgbClr val="EBC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10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10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10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10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10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10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10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10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0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10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10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0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0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10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10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10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10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10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5" name="Google Shape;1605;p10"/>
          <p:cNvGrpSpPr/>
          <p:nvPr/>
        </p:nvGrpSpPr>
        <p:grpSpPr>
          <a:xfrm>
            <a:off x="8616189" y="4684966"/>
            <a:ext cx="561570" cy="543421"/>
            <a:chOff x="8202967" y="4478366"/>
            <a:chExt cx="900963" cy="871845"/>
          </a:xfrm>
        </p:grpSpPr>
        <p:sp>
          <p:nvSpPr>
            <p:cNvPr id="1606" name="Google Shape;1606;p10"/>
            <p:cNvSpPr/>
            <p:nvPr/>
          </p:nvSpPr>
          <p:spPr>
            <a:xfrm>
              <a:off x="8202967" y="4478366"/>
              <a:ext cx="890427" cy="838361"/>
            </a:xfrm>
            <a:custGeom>
              <a:avLst/>
              <a:gdLst/>
              <a:ahLst/>
              <a:cxnLst/>
              <a:rect l="l" t="t" r="r" b="b"/>
              <a:pathLst>
                <a:path w="29723" h="27985" extrusionOk="0">
                  <a:moveTo>
                    <a:pt x="12965" y="1"/>
                  </a:moveTo>
                  <a:cubicBezTo>
                    <a:pt x="12807" y="1"/>
                    <a:pt x="12645" y="31"/>
                    <a:pt x="12476" y="98"/>
                  </a:cubicBezTo>
                  <a:cubicBezTo>
                    <a:pt x="11342" y="599"/>
                    <a:pt x="10942" y="2533"/>
                    <a:pt x="9574" y="3868"/>
                  </a:cubicBezTo>
                  <a:cubicBezTo>
                    <a:pt x="8146" y="3712"/>
                    <a:pt x="4836" y="2342"/>
                    <a:pt x="2984" y="2342"/>
                  </a:cubicBezTo>
                  <a:cubicBezTo>
                    <a:pt x="2458" y="2342"/>
                    <a:pt x="2050" y="2453"/>
                    <a:pt x="1836" y="2733"/>
                  </a:cubicBezTo>
                  <a:cubicBezTo>
                    <a:pt x="868" y="3968"/>
                    <a:pt x="3570" y="9305"/>
                    <a:pt x="3970" y="10472"/>
                  </a:cubicBezTo>
                  <a:cubicBezTo>
                    <a:pt x="2536" y="11139"/>
                    <a:pt x="1" y="11740"/>
                    <a:pt x="1068" y="13675"/>
                  </a:cubicBezTo>
                  <a:cubicBezTo>
                    <a:pt x="1735" y="15009"/>
                    <a:pt x="3603" y="15776"/>
                    <a:pt x="4571" y="17044"/>
                  </a:cubicBezTo>
                  <a:cubicBezTo>
                    <a:pt x="3303" y="17811"/>
                    <a:pt x="301" y="18211"/>
                    <a:pt x="1068" y="20046"/>
                  </a:cubicBezTo>
                  <a:cubicBezTo>
                    <a:pt x="1635" y="21514"/>
                    <a:pt x="4471" y="22281"/>
                    <a:pt x="5705" y="22848"/>
                  </a:cubicBezTo>
                  <a:cubicBezTo>
                    <a:pt x="4638" y="23815"/>
                    <a:pt x="3003" y="24316"/>
                    <a:pt x="4537" y="25650"/>
                  </a:cubicBezTo>
                  <a:cubicBezTo>
                    <a:pt x="5505" y="26617"/>
                    <a:pt x="7440" y="26917"/>
                    <a:pt x="8707" y="27118"/>
                  </a:cubicBezTo>
                  <a:cubicBezTo>
                    <a:pt x="12310" y="27685"/>
                    <a:pt x="25452" y="27985"/>
                    <a:pt x="29122" y="27985"/>
                  </a:cubicBezTo>
                  <a:cubicBezTo>
                    <a:pt x="29355" y="24349"/>
                    <a:pt x="29689" y="19479"/>
                    <a:pt x="29589" y="17544"/>
                  </a:cubicBezTo>
                  <a:cubicBezTo>
                    <a:pt x="29489" y="14542"/>
                    <a:pt x="29722" y="12974"/>
                    <a:pt x="29322" y="10072"/>
                  </a:cubicBezTo>
                  <a:cubicBezTo>
                    <a:pt x="29108" y="8281"/>
                    <a:pt x="29001" y="4947"/>
                    <a:pt x="27371" y="4947"/>
                  </a:cubicBezTo>
                  <a:cubicBezTo>
                    <a:pt x="26966" y="4947"/>
                    <a:pt x="26469" y="5152"/>
                    <a:pt x="25853" y="5635"/>
                  </a:cubicBezTo>
                  <a:cubicBezTo>
                    <a:pt x="25274" y="6104"/>
                    <a:pt x="24650" y="7119"/>
                    <a:pt x="24017" y="7119"/>
                  </a:cubicBezTo>
                  <a:cubicBezTo>
                    <a:pt x="23884" y="7119"/>
                    <a:pt x="23751" y="7074"/>
                    <a:pt x="23618" y="6970"/>
                  </a:cubicBezTo>
                  <a:cubicBezTo>
                    <a:pt x="23151" y="6603"/>
                    <a:pt x="23051" y="4768"/>
                    <a:pt x="22951" y="4268"/>
                  </a:cubicBezTo>
                  <a:cubicBezTo>
                    <a:pt x="22661" y="3047"/>
                    <a:pt x="22372" y="588"/>
                    <a:pt x="20890" y="588"/>
                  </a:cubicBezTo>
                  <a:cubicBezTo>
                    <a:pt x="20834" y="588"/>
                    <a:pt x="20776" y="591"/>
                    <a:pt x="20716" y="599"/>
                  </a:cubicBezTo>
                  <a:cubicBezTo>
                    <a:pt x="19248" y="799"/>
                    <a:pt x="17914" y="3701"/>
                    <a:pt x="16646" y="4468"/>
                  </a:cubicBezTo>
                  <a:cubicBezTo>
                    <a:pt x="15672" y="3402"/>
                    <a:pt x="14614" y="1"/>
                    <a:pt x="1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10"/>
            <p:cNvSpPr/>
            <p:nvPr/>
          </p:nvSpPr>
          <p:spPr>
            <a:xfrm>
              <a:off x="8299123" y="4596001"/>
              <a:ext cx="804808" cy="754210"/>
            </a:xfrm>
            <a:custGeom>
              <a:avLst/>
              <a:gdLst/>
              <a:ahLst/>
              <a:cxnLst/>
              <a:rect l="l" t="t" r="r" b="b"/>
              <a:pathLst>
                <a:path w="26865" h="25176" extrusionOk="0">
                  <a:moveTo>
                    <a:pt x="577" y="1"/>
                  </a:moveTo>
                  <a:cubicBezTo>
                    <a:pt x="238" y="1"/>
                    <a:pt x="0" y="531"/>
                    <a:pt x="360" y="808"/>
                  </a:cubicBezTo>
                  <a:cubicBezTo>
                    <a:pt x="2295" y="2209"/>
                    <a:pt x="3963" y="3943"/>
                    <a:pt x="5731" y="5545"/>
                  </a:cubicBezTo>
                  <a:cubicBezTo>
                    <a:pt x="7499" y="7146"/>
                    <a:pt x="9166" y="8847"/>
                    <a:pt x="10868" y="10548"/>
                  </a:cubicBezTo>
                  <a:cubicBezTo>
                    <a:pt x="12502" y="12216"/>
                    <a:pt x="14170" y="13917"/>
                    <a:pt x="15938" y="15485"/>
                  </a:cubicBezTo>
                  <a:cubicBezTo>
                    <a:pt x="17539" y="16919"/>
                    <a:pt x="19174" y="18320"/>
                    <a:pt x="20808" y="19721"/>
                  </a:cubicBezTo>
                  <a:cubicBezTo>
                    <a:pt x="22676" y="21356"/>
                    <a:pt x="24477" y="23057"/>
                    <a:pt x="26012" y="25025"/>
                  </a:cubicBezTo>
                  <a:cubicBezTo>
                    <a:pt x="26093" y="25131"/>
                    <a:pt x="26191" y="25175"/>
                    <a:pt x="26287" y="25175"/>
                  </a:cubicBezTo>
                  <a:cubicBezTo>
                    <a:pt x="26583" y="25175"/>
                    <a:pt x="26864" y="24752"/>
                    <a:pt x="26612" y="24425"/>
                  </a:cubicBezTo>
                  <a:cubicBezTo>
                    <a:pt x="23910" y="20956"/>
                    <a:pt x="20341" y="18320"/>
                    <a:pt x="17072" y="15385"/>
                  </a:cubicBezTo>
                  <a:cubicBezTo>
                    <a:pt x="13503" y="12183"/>
                    <a:pt x="10301" y="8613"/>
                    <a:pt x="6765" y="5344"/>
                  </a:cubicBezTo>
                  <a:cubicBezTo>
                    <a:pt x="4797" y="3543"/>
                    <a:pt x="2929" y="1642"/>
                    <a:pt x="794" y="74"/>
                  </a:cubicBezTo>
                  <a:cubicBezTo>
                    <a:pt x="720" y="23"/>
                    <a:pt x="647" y="1"/>
                    <a:pt x="57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10"/>
            <p:cNvSpPr/>
            <p:nvPr/>
          </p:nvSpPr>
          <p:spPr>
            <a:xfrm>
              <a:off x="8354870" y="4614184"/>
              <a:ext cx="199876" cy="225220"/>
            </a:xfrm>
            <a:custGeom>
              <a:avLst/>
              <a:gdLst/>
              <a:ahLst/>
              <a:cxnLst/>
              <a:rect l="l" t="t" r="r" b="b"/>
              <a:pathLst>
                <a:path w="6672" h="7518" extrusionOk="0">
                  <a:moveTo>
                    <a:pt x="6155" y="1"/>
                  </a:moveTo>
                  <a:cubicBezTo>
                    <a:pt x="5946" y="1"/>
                    <a:pt x="5738" y="134"/>
                    <a:pt x="5738" y="401"/>
                  </a:cubicBezTo>
                  <a:cubicBezTo>
                    <a:pt x="5738" y="2254"/>
                    <a:pt x="5826" y="4106"/>
                    <a:pt x="5753" y="5959"/>
                  </a:cubicBezTo>
                  <a:lnTo>
                    <a:pt x="5753" y="5959"/>
                  </a:lnTo>
                  <a:cubicBezTo>
                    <a:pt x="4194" y="6263"/>
                    <a:pt x="2610" y="6684"/>
                    <a:pt x="1001" y="6684"/>
                  </a:cubicBezTo>
                  <a:cubicBezTo>
                    <a:pt x="846" y="6684"/>
                    <a:pt x="690" y="6681"/>
                    <a:pt x="534" y="6672"/>
                  </a:cubicBezTo>
                  <a:cubicBezTo>
                    <a:pt x="523" y="6671"/>
                    <a:pt x="513" y="6671"/>
                    <a:pt x="503" y="6671"/>
                  </a:cubicBezTo>
                  <a:cubicBezTo>
                    <a:pt x="0" y="6671"/>
                    <a:pt x="11" y="7473"/>
                    <a:pt x="534" y="7506"/>
                  </a:cubicBezTo>
                  <a:cubicBezTo>
                    <a:pt x="687" y="7514"/>
                    <a:pt x="840" y="7518"/>
                    <a:pt x="993" y="7518"/>
                  </a:cubicBezTo>
                  <a:cubicBezTo>
                    <a:pt x="2770" y="7518"/>
                    <a:pt x="4521" y="7013"/>
                    <a:pt x="6271" y="6706"/>
                  </a:cubicBezTo>
                  <a:cubicBezTo>
                    <a:pt x="6438" y="6706"/>
                    <a:pt x="6572" y="6472"/>
                    <a:pt x="6572" y="6305"/>
                  </a:cubicBezTo>
                  <a:cubicBezTo>
                    <a:pt x="6672" y="4337"/>
                    <a:pt x="6572" y="2369"/>
                    <a:pt x="6572" y="401"/>
                  </a:cubicBezTo>
                  <a:cubicBezTo>
                    <a:pt x="6572" y="134"/>
                    <a:pt x="6363" y="1"/>
                    <a:pt x="6155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10"/>
            <p:cNvSpPr/>
            <p:nvPr/>
          </p:nvSpPr>
          <p:spPr>
            <a:xfrm>
              <a:off x="8471396" y="4733107"/>
              <a:ext cx="219259" cy="244962"/>
            </a:xfrm>
            <a:custGeom>
              <a:avLst/>
              <a:gdLst/>
              <a:ahLst/>
              <a:cxnLst/>
              <a:rect l="l" t="t" r="r" b="b"/>
              <a:pathLst>
                <a:path w="7319" h="8177" extrusionOk="0">
                  <a:moveTo>
                    <a:pt x="6835" y="0"/>
                  </a:moveTo>
                  <a:cubicBezTo>
                    <a:pt x="6626" y="0"/>
                    <a:pt x="6418" y="134"/>
                    <a:pt x="6418" y="401"/>
                  </a:cubicBezTo>
                  <a:cubicBezTo>
                    <a:pt x="6418" y="2507"/>
                    <a:pt x="6477" y="4614"/>
                    <a:pt x="6428" y="6692"/>
                  </a:cubicBezTo>
                  <a:lnTo>
                    <a:pt x="6428" y="6692"/>
                  </a:lnTo>
                  <a:cubicBezTo>
                    <a:pt x="4456" y="6809"/>
                    <a:pt x="2485" y="7091"/>
                    <a:pt x="513" y="7372"/>
                  </a:cubicBezTo>
                  <a:cubicBezTo>
                    <a:pt x="1" y="7436"/>
                    <a:pt x="196" y="8177"/>
                    <a:pt x="684" y="8177"/>
                  </a:cubicBezTo>
                  <a:cubicBezTo>
                    <a:pt x="705" y="8177"/>
                    <a:pt x="726" y="8175"/>
                    <a:pt x="747" y="8173"/>
                  </a:cubicBezTo>
                  <a:cubicBezTo>
                    <a:pt x="2748" y="7873"/>
                    <a:pt x="4783" y="7606"/>
                    <a:pt x="6818" y="7506"/>
                  </a:cubicBezTo>
                  <a:cubicBezTo>
                    <a:pt x="7051" y="7506"/>
                    <a:pt x="7218" y="7339"/>
                    <a:pt x="7251" y="7105"/>
                  </a:cubicBezTo>
                  <a:cubicBezTo>
                    <a:pt x="7318" y="4870"/>
                    <a:pt x="7251" y="2635"/>
                    <a:pt x="7251" y="401"/>
                  </a:cubicBezTo>
                  <a:cubicBezTo>
                    <a:pt x="7251" y="134"/>
                    <a:pt x="7043" y="0"/>
                    <a:pt x="6835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10"/>
            <p:cNvSpPr/>
            <p:nvPr/>
          </p:nvSpPr>
          <p:spPr>
            <a:xfrm>
              <a:off x="8557698" y="4783072"/>
              <a:ext cx="304818" cy="334775"/>
            </a:xfrm>
            <a:custGeom>
              <a:avLst/>
              <a:gdLst/>
              <a:ahLst/>
              <a:cxnLst/>
              <a:rect l="l" t="t" r="r" b="b"/>
              <a:pathLst>
                <a:path w="10175" h="11175" extrusionOk="0">
                  <a:moveTo>
                    <a:pt x="9758" y="0"/>
                  </a:moveTo>
                  <a:cubicBezTo>
                    <a:pt x="9549" y="0"/>
                    <a:pt x="9341" y="134"/>
                    <a:pt x="9341" y="400"/>
                  </a:cubicBezTo>
                  <a:cubicBezTo>
                    <a:pt x="9309" y="3611"/>
                    <a:pt x="9153" y="6853"/>
                    <a:pt x="8874" y="10066"/>
                  </a:cubicBezTo>
                  <a:lnTo>
                    <a:pt x="8874" y="10066"/>
                  </a:lnTo>
                  <a:cubicBezTo>
                    <a:pt x="6122" y="10249"/>
                    <a:pt x="3313" y="10341"/>
                    <a:pt x="534" y="10341"/>
                  </a:cubicBezTo>
                  <a:cubicBezTo>
                    <a:pt x="1" y="10341"/>
                    <a:pt x="1" y="11175"/>
                    <a:pt x="534" y="11175"/>
                  </a:cubicBezTo>
                  <a:cubicBezTo>
                    <a:pt x="3470" y="11175"/>
                    <a:pt x="6372" y="11075"/>
                    <a:pt x="9241" y="10875"/>
                  </a:cubicBezTo>
                  <a:cubicBezTo>
                    <a:pt x="9507" y="10841"/>
                    <a:pt x="9641" y="10708"/>
                    <a:pt x="9674" y="10441"/>
                  </a:cubicBezTo>
                  <a:cubicBezTo>
                    <a:pt x="9974" y="7105"/>
                    <a:pt x="10141" y="3736"/>
                    <a:pt x="10175" y="400"/>
                  </a:cubicBezTo>
                  <a:cubicBezTo>
                    <a:pt x="10175" y="134"/>
                    <a:pt x="9966" y="0"/>
                    <a:pt x="975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10"/>
            <p:cNvSpPr/>
            <p:nvPr/>
          </p:nvSpPr>
          <p:spPr>
            <a:xfrm>
              <a:off x="8711578" y="4898970"/>
              <a:ext cx="283847" cy="332708"/>
            </a:xfrm>
            <a:custGeom>
              <a:avLst/>
              <a:gdLst/>
              <a:ahLst/>
              <a:cxnLst/>
              <a:rect l="l" t="t" r="r" b="b"/>
              <a:pathLst>
                <a:path w="9475" h="11106" extrusionOk="0">
                  <a:moveTo>
                    <a:pt x="9057" y="1"/>
                  </a:moveTo>
                  <a:cubicBezTo>
                    <a:pt x="8849" y="1"/>
                    <a:pt x="8640" y="134"/>
                    <a:pt x="8640" y="401"/>
                  </a:cubicBezTo>
                  <a:cubicBezTo>
                    <a:pt x="8640" y="3589"/>
                    <a:pt x="8485" y="6809"/>
                    <a:pt x="8204" y="10030"/>
                  </a:cubicBezTo>
                  <a:lnTo>
                    <a:pt x="8204" y="10030"/>
                  </a:lnTo>
                  <a:cubicBezTo>
                    <a:pt x="7212" y="10220"/>
                    <a:pt x="6207" y="10278"/>
                    <a:pt x="5197" y="10278"/>
                  </a:cubicBezTo>
                  <a:cubicBezTo>
                    <a:pt x="3642" y="10278"/>
                    <a:pt x="2077" y="10141"/>
                    <a:pt x="534" y="10141"/>
                  </a:cubicBezTo>
                  <a:cubicBezTo>
                    <a:pt x="1" y="10141"/>
                    <a:pt x="1" y="10975"/>
                    <a:pt x="534" y="10975"/>
                  </a:cubicBezTo>
                  <a:cubicBezTo>
                    <a:pt x="2078" y="10975"/>
                    <a:pt x="3644" y="11106"/>
                    <a:pt x="5201" y="11106"/>
                  </a:cubicBezTo>
                  <a:cubicBezTo>
                    <a:pt x="6368" y="11106"/>
                    <a:pt x="7530" y="11032"/>
                    <a:pt x="8674" y="10775"/>
                  </a:cubicBezTo>
                  <a:cubicBezTo>
                    <a:pt x="8874" y="10708"/>
                    <a:pt x="8974" y="10541"/>
                    <a:pt x="8974" y="10375"/>
                  </a:cubicBezTo>
                  <a:cubicBezTo>
                    <a:pt x="9274" y="7039"/>
                    <a:pt x="9474" y="3737"/>
                    <a:pt x="9474" y="401"/>
                  </a:cubicBezTo>
                  <a:cubicBezTo>
                    <a:pt x="9474" y="134"/>
                    <a:pt x="9266" y="1"/>
                    <a:pt x="905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10"/>
            <p:cNvSpPr/>
            <p:nvPr/>
          </p:nvSpPr>
          <p:spPr>
            <a:xfrm>
              <a:off x="8446803" y="509383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10"/>
            <p:cNvSpPr/>
            <p:nvPr/>
          </p:nvSpPr>
          <p:spPr>
            <a:xfrm>
              <a:off x="8435809" y="503886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10"/>
            <p:cNvSpPr/>
            <p:nvPr/>
          </p:nvSpPr>
          <p:spPr>
            <a:xfrm>
              <a:off x="8394831" y="5079841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34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10"/>
            <p:cNvSpPr/>
            <p:nvPr/>
          </p:nvSpPr>
          <p:spPr>
            <a:xfrm>
              <a:off x="8818489" y="464716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10"/>
            <p:cNvSpPr/>
            <p:nvPr/>
          </p:nvSpPr>
          <p:spPr>
            <a:xfrm>
              <a:off x="8792517" y="470812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10"/>
            <p:cNvSpPr/>
            <p:nvPr/>
          </p:nvSpPr>
          <p:spPr>
            <a:xfrm>
              <a:off x="8760555" y="465615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10"/>
            <p:cNvSpPr/>
            <p:nvPr/>
          </p:nvSpPr>
          <p:spPr>
            <a:xfrm>
              <a:off x="8913417" y="4954927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10"/>
            <p:cNvSpPr/>
            <p:nvPr/>
          </p:nvSpPr>
          <p:spPr>
            <a:xfrm>
              <a:off x="8908445" y="501289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10"/>
            <p:cNvSpPr/>
            <p:nvPr/>
          </p:nvSpPr>
          <p:spPr>
            <a:xfrm>
              <a:off x="8475770" y="4873987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10"/>
            <p:cNvSpPr/>
            <p:nvPr/>
          </p:nvSpPr>
          <p:spPr>
            <a:xfrm>
              <a:off x="8443778" y="489097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10"/>
            <p:cNvSpPr/>
            <p:nvPr/>
          </p:nvSpPr>
          <p:spPr>
            <a:xfrm>
              <a:off x="8687614" y="5154759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5"/>
                    <a:pt x="467" y="735"/>
                  </a:cubicBezTo>
                  <a:cubicBezTo>
                    <a:pt x="934" y="735"/>
                    <a:pt x="934" y="1"/>
                    <a:pt x="467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10"/>
            <p:cNvSpPr/>
            <p:nvPr/>
          </p:nvSpPr>
          <p:spPr>
            <a:xfrm>
              <a:off x="8327880" y="469413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10"/>
            <p:cNvSpPr/>
            <p:nvPr/>
          </p:nvSpPr>
          <p:spPr>
            <a:xfrm>
              <a:off x="8411815" y="4636171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9F5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32">
            <a:alphaModFix/>
          </a:blip>
          <a:srcRect b="14668"/>
          <a:stretch/>
        </p:blipFill>
        <p:spPr>
          <a:xfrm rot="-1298194">
            <a:off x="7633415" y="-250912"/>
            <a:ext cx="1295394" cy="4015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33">
            <a:alphaModFix/>
          </a:blip>
          <a:srcRect b="36748"/>
          <a:stretch/>
        </p:blipFill>
        <p:spPr>
          <a:xfrm rot="8603029">
            <a:off x="206271" y="3006048"/>
            <a:ext cx="2224462" cy="3253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"/>
          <p:cNvPicPr preferRelativeResize="0"/>
          <p:nvPr/>
        </p:nvPicPr>
        <p:blipFill rotWithShape="1">
          <a:blip r:embed="rId34">
            <a:alphaModFix/>
          </a:blip>
          <a:srcRect t="51356" b="18013"/>
          <a:stretch/>
        </p:blipFill>
        <p:spPr>
          <a:xfrm rot="3813095">
            <a:off x="371037" y="-804300"/>
            <a:ext cx="1720319" cy="311064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"/>
          <p:cNvSpPr txBox="1">
            <a:spLocks noGrp="1"/>
          </p:cNvSpPr>
          <p:nvPr>
            <p:ph type="title"/>
          </p:nvPr>
        </p:nvSpPr>
        <p:spPr>
          <a:xfrm>
            <a:off x="480250" y="528000"/>
            <a:ext cx="6983400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hewy"/>
              <a:buNone/>
              <a:defRPr sz="14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hewy"/>
              <a:buNone/>
              <a:defRPr sz="14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hewy"/>
              <a:buNone/>
              <a:defRPr sz="14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hewy"/>
              <a:buNone/>
              <a:defRPr sz="14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hewy"/>
              <a:buNone/>
              <a:defRPr sz="14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hewy"/>
              <a:buNone/>
              <a:defRPr sz="14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hewy"/>
              <a:buNone/>
              <a:defRPr sz="14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hewy"/>
              <a:buNone/>
              <a:defRPr sz="14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566325" y="2615525"/>
            <a:ext cx="6897300" cy="20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4.xml"/><Relationship Id="rId7" Type="http://schemas.openxmlformats.org/officeDocument/2006/relationships/slide" Target="slide3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11.xml"/><Relationship Id="rId4" Type="http://schemas.openxmlformats.org/officeDocument/2006/relationships/slide" Target="slide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youtube.com/watch?v=iHpVGJ2RhDk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42" name="Google Shape;7942;p32"/>
          <p:cNvGrpSpPr/>
          <p:nvPr/>
        </p:nvGrpSpPr>
        <p:grpSpPr>
          <a:xfrm>
            <a:off x="2023952" y="3361500"/>
            <a:ext cx="5096097" cy="477025"/>
            <a:chOff x="2023945" y="2856088"/>
            <a:chExt cx="5096097" cy="477025"/>
          </a:xfrm>
        </p:grpSpPr>
        <p:sp>
          <p:nvSpPr>
            <p:cNvPr id="7943" name="Google Shape;7943;p32"/>
            <p:cNvSpPr/>
            <p:nvPr/>
          </p:nvSpPr>
          <p:spPr>
            <a:xfrm>
              <a:off x="2023945" y="2856088"/>
              <a:ext cx="2370647" cy="477025"/>
            </a:xfrm>
            <a:custGeom>
              <a:avLst/>
              <a:gdLst/>
              <a:ahLst/>
              <a:cxnLst/>
              <a:rect l="l" t="t" r="r" b="b"/>
              <a:pathLst>
                <a:path w="77289" h="19081" extrusionOk="0">
                  <a:moveTo>
                    <a:pt x="0" y="0"/>
                  </a:moveTo>
                  <a:lnTo>
                    <a:pt x="6105" y="9540"/>
                  </a:lnTo>
                  <a:lnTo>
                    <a:pt x="0" y="19080"/>
                  </a:lnTo>
                  <a:lnTo>
                    <a:pt x="77289" y="19080"/>
                  </a:lnTo>
                  <a:lnTo>
                    <a:pt x="72052" y="9540"/>
                  </a:lnTo>
                  <a:lnTo>
                    <a:pt x="772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4" name="Google Shape;7944;p32"/>
            <p:cNvSpPr/>
            <p:nvPr/>
          </p:nvSpPr>
          <p:spPr>
            <a:xfrm>
              <a:off x="4749395" y="2856088"/>
              <a:ext cx="2370647" cy="477025"/>
            </a:xfrm>
            <a:custGeom>
              <a:avLst/>
              <a:gdLst/>
              <a:ahLst/>
              <a:cxnLst/>
              <a:rect l="l" t="t" r="r" b="b"/>
              <a:pathLst>
                <a:path w="77289" h="19081" extrusionOk="0">
                  <a:moveTo>
                    <a:pt x="0" y="0"/>
                  </a:moveTo>
                  <a:lnTo>
                    <a:pt x="6105" y="9540"/>
                  </a:lnTo>
                  <a:lnTo>
                    <a:pt x="0" y="19080"/>
                  </a:lnTo>
                  <a:lnTo>
                    <a:pt x="77289" y="19080"/>
                  </a:lnTo>
                  <a:lnTo>
                    <a:pt x="72052" y="9540"/>
                  </a:lnTo>
                  <a:lnTo>
                    <a:pt x="772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5" name="Google Shape;7945;p32"/>
            <p:cNvSpPr/>
            <p:nvPr/>
          </p:nvSpPr>
          <p:spPr>
            <a:xfrm>
              <a:off x="3512770" y="2856088"/>
              <a:ext cx="2370647" cy="477025"/>
            </a:xfrm>
            <a:custGeom>
              <a:avLst/>
              <a:gdLst/>
              <a:ahLst/>
              <a:cxnLst/>
              <a:rect l="l" t="t" r="r" b="b"/>
              <a:pathLst>
                <a:path w="77289" h="19081" extrusionOk="0">
                  <a:moveTo>
                    <a:pt x="0" y="0"/>
                  </a:moveTo>
                  <a:lnTo>
                    <a:pt x="6105" y="9540"/>
                  </a:lnTo>
                  <a:lnTo>
                    <a:pt x="0" y="19080"/>
                  </a:lnTo>
                  <a:lnTo>
                    <a:pt x="77289" y="19080"/>
                  </a:lnTo>
                  <a:lnTo>
                    <a:pt x="72052" y="9540"/>
                  </a:lnTo>
                  <a:lnTo>
                    <a:pt x="772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46" name="Google Shape;7946;p32"/>
          <p:cNvSpPr txBox="1">
            <a:spLocks noGrp="1"/>
          </p:cNvSpPr>
          <p:nvPr>
            <p:ph type="ctrTitle"/>
          </p:nvPr>
        </p:nvSpPr>
        <p:spPr>
          <a:xfrm>
            <a:off x="1614300" y="1275288"/>
            <a:ext cx="5915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/>
              <a:t>Animal Footprints Award</a:t>
            </a:r>
            <a:endParaRPr/>
          </a:p>
        </p:txBody>
      </p:sp>
      <p:sp>
        <p:nvSpPr>
          <p:cNvPr id="7947" name="Google Shape;7947;p32"/>
          <p:cNvSpPr txBox="1">
            <a:spLocks noGrp="1"/>
          </p:cNvSpPr>
          <p:nvPr>
            <p:ph type="subTitle" idx="1"/>
          </p:nvPr>
        </p:nvSpPr>
        <p:spPr>
          <a:xfrm>
            <a:off x="2023950" y="3332023"/>
            <a:ext cx="5096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Adventurers - Sunbeam</a:t>
            </a:r>
            <a:endParaRPr/>
          </a:p>
        </p:txBody>
      </p:sp>
      <p:pic>
        <p:nvPicPr>
          <p:cNvPr id="7948" name="Google Shape;794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4899" y="3881550"/>
            <a:ext cx="1654200" cy="117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5" name="Google Shape;8075;p41"/>
          <p:cNvSpPr txBox="1">
            <a:spLocks noGrp="1"/>
          </p:cNvSpPr>
          <p:nvPr>
            <p:ph type="title"/>
          </p:nvPr>
        </p:nvSpPr>
        <p:spPr>
          <a:xfrm>
            <a:off x="2098088" y="83027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Foot close ups</a:t>
            </a:r>
            <a:endParaRPr/>
          </a:p>
        </p:txBody>
      </p:sp>
      <p:pic>
        <p:nvPicPr>
          <p:cNvPr id="8076" name="Google Shape;807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2512" y="384850"/>
            <a:ext cx="4477824" cy="3358368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077" name="Google Shape;8077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2038" y="530225"/>
            <a:ext cx="5117522" cy="3358376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078" name="Google Shape;8078;p41"/>
          <p:cNvPicPr preferRelativeResize="0"/>
          <p:nvPr/>
        </p:nvPicPr>
        <p:blipFill rotWithShape="1">
          <a:blip r:embed="rId5">
            <a:alphaModFix/>
          </a:blip>
          <a:srcRect l="13784" t="62720" r="63060" b="16409"/>
          <a:stretch/>
        </p:blipFill>
        <p:spPr>
          <a:xfrm>
            <a:off x="1769513" y="770775"/>
            <a:ext cx="5232951" cy="353777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079" name="Google Shape;8079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58021" y="984000"/>
            <a:ext cx="5232951" cy="34886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080" name="Google Shape;8080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30662" y="1220879"/>
            <a:ext cx="5314509" cy="353777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8081" name="Google Shape;8081;p41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082" name="Google Shape;8082;p41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3" name="Google Shape;8083;p41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84" name="Google Shape;8084;p41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04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" name="Google Shape;808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0" name="Google Shape;8090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sp>
        <p:nvSpPr>
          <p:cNvPr id="8091" name="Google Shape;8091;p42"/>
          <p:cNvSpPr txBox="1">
            <a:spLocks noGrp="1"/>
          </p:cNvSpPr>
          <p:nvPr>
            <p:ph type="subTitle" idx="1"/>
          </p:nvPr>
        </p:nvSpPr>
        <p:spPr>
          <a:xfrm>
            <a:off x="4926486" y="2565993"/>
            <a:ext cx="30138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Animal Footprints</a:t>
            </a:r>
            <a:endParaRPr/>
          </a:p>
        </p:txBody>
      </p:sp>
      <p:sp>
        <p:nvSpPr>
          <p:cNvPr id="8092" name="Google Shape;8092;p42"/>
          <p:cNvSpPr txBox="1">
            <a:spLocks noGrp="1"/>
          </p:cNvSpPr>
          <p:nvPr>
            <p:ph type="subTitle" idx="2"/>
          </p:nvPr>
        </p:nvSpPr>
        <p:spPr>
          <a:xfrm>
            <a:off x="4677036" y="3350093"/>
            <a:ext cx="35127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dirty="0"/>
              <a:t>Guess?</a:t>
            </a:r>
            <a:endParaRPr dirty="0"/>
          </a:p>
        </p:txBody>
      </p:sp>
      <p:pic>
        <p:nvPicPr>
          <p:cNvPr id="8093" name="Google Shape;8093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4" name="Google Shape;8094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9252" y="11843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5" name="Google Shape;8095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22800" y="242532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6" name="Google Shape;8096;p4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7" name="Google Shape;8097;p4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409199" y="34745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8" name="Google Shape;8098;p4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9" name="Google Shape;8099;p4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413098" y="11843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0" name="Google Shape;8100;p4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569373" y="3710922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1" name="Google Shape;8101;p4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2" name="Google Shape;8102;p4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413098" y="3350110"/>
            <a:ext cx="1515350" cy="15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8103" name="Google Shape;8103;p42"/>
          <p:cNvSpPr txBox="1">
            <a:spLocks noGrp="1"/>
          </p:cNvSpPr>
          <p:nvPr>
            <p:ph type="title"/>
          </p:nvPr>
        </p:nvSpPr>
        <p:spPr>
          <a:xfrm>
            <a:off x="4200472" y="1580098"/>
            <a:ext cx="4554503" cy="11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</a:pPr>
            <a:r>
              <a:rPr lang="en" sz="8800" dirty="0"/>
              <a:t>Game!</a:t>
            </a:r>
            <a:endParaRPr sz="8800" dirty="0"/>
          </a:p>
        </p:txBody>
      </p:sp>
      <p:grpSp>
        <p:nvGrpSpPr>
          <p:cNvPr id="8104" name="Google Shape;8104;p42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105" name="Google Shape;8105;p42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6" name="Google Shape;8106;p42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07" name="Google Shape;8107;p42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108" name="Google Shape;8108;p42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109" name="Google Shape;8109;p42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0" name="Google Shape;8110;p42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11" name="Google Shape;8111;p42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16" name="Google Shape;8116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500" y="820449"/>
            <a:ext cx="4045200" cy="35559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117" name="Google Shape;8117;p43"/>
          <p:cNvPicPr preferRelativeResize="0"/>
          <p:nvPr/>
        </p:nvPicPr>
        <p:blipFill rotWithShape="1">
          <a:blip r:embed="rId4">
            <a:alphaModFix/>
          </a:blip>
          <a:srcRect l="2666" t="3016" r="6026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22" name="Google Shape;8122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3" name="Google Shape;8123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4" name="Google Shape;8124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5" name="Google Shape;8125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6" name="Google Shape;8126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7" name="Google Shape;8127;p4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8" name="Google Shape;8128;p4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9" name="Google Shape;8129;p4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0" name="Google Shape;8130;p4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1" name="Google Shape;8131;p4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2" name="Google Shape;8132;p4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3" name="Google Shape;8133;p4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34" name="Google Shape;8134;p44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135" name="Google Shape;8135;p44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6" name="Google Shape;8136;p44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37" name="Google Shape;8137;p44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138" name="Google Shape;8138;p44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139" name="Google Shape;8139;p44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0" name="Google Shape;8140;p44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41" name="Google Shape;8141;p44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46" name="Google Shape;8146;p45"/>
          <p:cNvPicPr preferRelativeResize="0"/>
          <p:nvPr/>
        </p:nvPicPr>
        <p:blipFill rotWithShape="1">
          <a:blip r:embed="rId3">
            <a:alphaModFix/>
          </a:blip>
          <a:srcRect l="611" r="602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147" name="Google Shape;8147;p45"/>
          <p:cNvPicPr preferRelativeResize="0"/>
          <p:nvPr/>
        </p:nvPicPr>
        <p:blipFill rotWithShape="1">
          <a:blip r:embed="rId4">
            <a:alphaModFix/>
          </a:blip>
          <a:srcRect t="1133" b="1123"/>
          <a:stretch/>
        </p:blipFill>
        <p:spPr>
          <a:xfrm>
            <a:off x="265500" y="820449"/>
            <a:ext cx="4045200" cy="35559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52" name="Google Shape;8152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3" name="Google Shape;8153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4" name="Google Shape;8154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5" name="Google Shape;8155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6" name="Google Shape;8156;p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7" name="Google Shape;8157;p4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8" name="Google Shape;8158;p4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9" name="Google Shape;8159;p4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0" name="Google Shape;8160;p4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1" name="Google Shape;8161;p4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2" name="Google Shape;8162;p4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3" name="Google Shape;8163;p4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64" name="Google Shape;8164;p46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165" name="Google Shape;8165;p46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6" name="Google Shape;8166;p46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67" name="Google Shape;8167;p46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168" name="Google Shape;8168;p46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169" name="Google Shape;8169;p46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0" name="Google Shape;8170;p46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71" name="Google Shape;8171;p46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76" name="Google Shape;8176;p47"/>
          <p:cNvPicPr preferRelativeResize="0"/>
          <p:nvPr/>
        </p:nvPicPr>
        <p:blipFill rotWithShape="1">
          <a:blip r:embed="rId3">
            <a:alphaModFix/>
          </a:blip>
          <a:srcRect t="1662" b="1672"/>
          <a:stretch/>
        </p:blipFill>
        <p:spPr>
          <a:xfrm>
            <a:off x="5255750" y="1195275"/>
            <a:ext cx="3322300" cy="2752726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177" name="Google Shape;8177;p47"/>
          <p:cNvPicPr preferRelativeResize="0"/>
          <p:nvPr/>
        </p:nvPicPr>
        <p:blipFill rotWithShape="1">
          <a:blip r:embed="rId4">
            <a:alphaModFix/>
          </a:blip>
          <a:srcRect l="1531" r="1530"/>
          <a:stretch/>
        </p:blipFill>
        <p:spPr>
          <a:xfrm>
            <a:off x="265500" y="820449"/>
            <a:ext cx="4045200" cy="35559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82" name="Google Shape;8182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3" name="Google Shape;8183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4" name="Google Shape;8184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5" name="Google Shape;8185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6" name="Google Shape;8186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7" name="Google Shape;8187;p4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8" name="Google Shape;8188;p4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9" name="Google Shape;8189;p4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0" name="Google Shape;8190;p4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1" name="Google Shape;8191;p4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2" name="Google Shape;8192;p4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3" name="Google Shape;8193;p4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94" name="Google Shape;8194;p48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195" name="Google Shape;8195;p48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6" name="Google Shape;8196;p48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97" name="Google Shape;8197;p48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198" name="Google Shape;8198;p48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199" name="Google Shape;8199;p48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0" name="Google Shape;8200;p48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01" name="Google Shape;8201;p48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6" name="Google Shape;8206;p49"/>
          <p:cNvPicPr preferRelativeResize="0"/>
          <p:nvPr/>
        </p:nvPicPr>
        <p:blipFill rotWithShape="1">
          <a:blip r:embed="rId3">
            <a:alphaModFix/>
          </a:blip>
          <a:srcRect l="1323" r="1333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207" name="Google Shape;8207;p49"/>
          <p:cNvPicPr preferRelativeResize="0"/>
          <p:nvPr/>
        </p:nvPicPr>
        <p:blipFill rotWithShape="1">
          <a:blip r:embed="rId4">
            <a:alphaModFix/>
          </a:blip>
          <a:srcRect l="514" r="503"/>
          <a:stretch/>
        </p:blipFill>
        <p:spPr>
          <a:xfrm>
            <a:off x="265500" y="820449"/>
            <a:ext cx="4045200" cy="35559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208" name="Google Shape;8208;p49"/>
          <p:cNvSpPr/>
          <p:nvPr/>
        </p:nvSpPr>
        <p:spPr>
          <a:xfrm>
            <a:off x="246900" y="164600"/>
            <a:ext cx="2304300" cy="548700"/>
          </a:xfrm>
          <a:prstGeom prst="wave">
            <a:avLst>
              <a:gd name="adj1" fmla="val 12500"/>
              <a:gd name="adj2" fmla="val 4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North American ONLY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3" name="Google Shape;8213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4" name="Google Shape;8214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5" name="Google Shape;8215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6" name="Google Shape;8216;p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7" name="Google Shape;8217;p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8" name="Google Shape;8218;p5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9" name="Google Shape;8219;p5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0" name="Google Shape;8220;p5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1" name="Google Shape;8221;p5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2" name="Google Shape;8222;p5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3" name="Google Shape;8223;p5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4" name="Google Shape;8224;p5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25" name="Google Shape;8225;p50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226" name="Google Shape;8226;p50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7" name="Google Shape;8227;p50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28" name="Google Shape;8228;p50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229" name="Google Shape;8229;p50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230" name="Google Shape;8230;p50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1" name="Google Shape;8231;p50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32" name="Google Shape;8232;p50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3" name="Google Shape;7953;p33"/>
          <p:cNvGrpSpPr/>
          <p:nvPr/>
        </p:nvGrpSpPr>
        <p:grpSpPr>
          <a:xfrm>
            <a:off x="614025" y="3154610"/>
            <a:ext cx="917294" cy="867608"/>
            <a:chOff x="1121517" y="1341077"/>
            <a:chExt cx="3065822" cy="2648377"/>
          </a:xfrm>
        </p:grpSpPr>
        <p:sp>
          <p:nvSpPr>
            <p:cNvPr id="7954" name="Google Shape;7954;p33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5" name="Google Shape;7955;p33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6" name="Google Shape;7956;p33"/>
          <p:cNvGrpSpPr/>
          <p:nvPr/>
        </p:nvGrpSpPr>
        <p:grpSpPr>
          <a:xfrm>
            <a:off x="3346583" y="1749522"/>
            <a:ext cx="917294" cy="867608"/>
            <a:chOff x="1121517" y="1341077"/>
            <a:chExt cx="3065822" cy="2648377"/>
          </a:xfrm>
        </p:grpSpPr>
        <p:sp>
          <p:nvSpPr>
            <p:cNvPr id="7957" name="Google Shape;7957;p33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8" name="Google Shape;7958;p33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9" name="Google Shape;7959;p33"/>
          <p:cNvGrpSpPr/>
          <p:nvPr/>
        </p:nvGrpSpPr>
        <p:grpSpPr>
          <a:xfrm>
            <a:off x="3346571" y="3154610"/>
            <a:ext cx="917294" cy="867608"/>
            <a:chOff x="1121517" y="1341077"/>
            <a:chExt cx="3065822" cy="2648377"/>
          </a:xfrm>
        </p:grpSpPr>
        <p:sp>
          <p:nvSpPr>
            <p:cNvPr id="7960" name="Google Shape;7960;p33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1" name="Google Shape;7961;p33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2" name="Google Shape;7962;p33"/>
          <p:cNvGrpSpPr/>
          <p:nvPr/>
        </p:nvGrpSpPr>
        <p:grpSpPr>
          <a:xfrm>
            <a:off x="6079129" y="3154610"/>
            <a:ext cx="917294" cy="867608"/>
            <a:chOff x="1121517" y="1341077"/>
            <a:chExt cx="3065822" cy="2648377"/>
          </a:xfrm>
        </p:grpSpPr>
        <p:sp>
          <p:nvSpPr>
            <p:cNvPr id="7963" name="Google Shape;7963;p33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4" name="Google Shape;7964;p33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5" name="Google Shape;7965;p33"/>
          <p:cNvGrpSpPr/>
          <p:nvPr/>
        </p:nvGrpSpPr>
        <p:grpSpPr>
          <a:xfrm>
            <a:off x="6079104" y="1749522"/>
            <a:ext cx="917294" cy="867608"/>
            <a:chOff x="1121517" y="1341077"/>
            <a:chExt cx="3065822" cy="2648377"/>
          </a:xfrm>
        </p:grpSpPr>
        <p:sp>
          <p:nvSpPr>
            <p:cNvPr id="7966" name="Google Shape;7966;p33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7" name="Google Shape;7967;p33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8" name="Google Shape;7968;p33"/>
          <p:cNvGrpSpPr/>
          <p:nvPr/>
        </p:nvGrpSpPr>
        <p:grpSpPr>
          <a:xfrm>
            <a:off x="614031" y="1749522"/>
            <a:ext cx="917294" cy="867608"/>
            <a:chOff x="1121517" y="1341077"/>
            <a:chExt cx="3065822" cy="2648377"/>
          </a:xfrm>
        </p:grpSpPr>
        <p:sp>
          <p:nvSpPr>
            <p:cNvPr id="7969" name="Google Shape;7969;p33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0" name="Google Shape;7970;p33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71" name="Google Shape;7971;p33"/>
          <p:cNvSpPr txBox="1">
            <a:spLocks noGrp="1"/>
          </p:cNvSpPr>
          <p:nvPr>
            <p:ph type="title"/>
          </p:nvPr>
        </p:nvSpPr>
        <p:spPr>
          <a:xfrm>
            <a:off x="3365498" y="1989337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7972" name="Google Shape;7972;p33"/>
          <p:cNvSpPr txBox="1">
            <a:spLocks noGrp="1"/>
          </p:cNvSpPr>
          <p:nvPr>
            <p:ph type="subTitle" idx="1"/>
          </p:nvPr>
        </p:nvSpPr>
        <p:spPr>
          <a:xfrm>
            <a:off x="1424294" y="1567550"/>
            <a:ext cx="19980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u="sng">
                <a:solidFill>
                  <a:schemeClr val="hlink"/>
                </a:solidFill>
                <a:hlinkClick r:id="rId3" action="ppaction://hlinksldjump"/>
              </a:rPr>
              <a:t>Bible Texts</a:t>
            </a:r>
            <a:endParaRPr/>
          </a:p>
        </p:txBody>
      </p:sp>
      <p:sp>
        <p:nvSpPr>
          <p:cNvPr id="7973" name="Google Shape;7973;p33"/>
          <p:cNvSpPr txBox="1">
            <a:spLocks noGrp="1"/>
          </p:cNvSpPr>
          <p:nvPr>
            <p:ph type="subTitle" idx="2"/>
          </p:nvPr>
        </p:nvSpPr>
        <p:spPr>
          <a:xfrm>
            <a:off x="1414416" y="1953142"/>
            <a:ext cx="16620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About Animal Footprints</a:t>
            </a:r>
            <a:endParaRPr/>
          </a:p>
        </p:txBody>
      </p:sp>
      <p:sp>
        <p:nvSpPr>
          <p:cNvPr id="7974" name="Google Shape;7974;p33"/>
          <p:cNvSpPr txBox="1">
            <a:spLocks noGrp="1"/>
          </p:cNvSpPr>
          <p:nvPr>
            <p:ph type="title" idx="3"/>
          </p:nvPr>
        </p:nvSpPr>
        <p:spPr>
          <a:xfrm>
            <a:off x="651856" y="1989337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7975" name="Google Shape;7975;p33"/>
          <p:cNvSpPr txBox="1">
            <a:spLocks noGrp="1"/>
          </p:cNvSpPr>
          <p:nvPr>
            <p:ph type="subTitle" idx="4"/>
          </p:nvPr>
        </p:nvSpPr>
        <p:spPr>
          <a:xfrm>
            <a:off x="4155034" y="1567550"/>
            <a:ext cx="19854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u="sng">
                <a:solidFill>
                  <a:schemeClr val="hlink"/>
                </a:solidFill>
                <a:hlinkClick r:id="rId4" action="ppaction://hlinksldjump"/>
              </a:rPr>
              <a:t>Clean &amp; Unclean</a:t>
            </a:r>
            <a:endParaRPr/>
          </a:p>
        </p:txBody>
      </p:sp>
      <p:sp>
        <p:nvSpPr>
          <p:cNvPr id="7976" name="Google Shape;7976;p33"/>
          <p:cNvSpPr txBox="1">
            <a:spLocks noGrp="1"/>
          </p:cNvSpPr>
          <p:nvPr>
            <p:ph type="subTitle" idx="5"/>
          </p:nvPr>
        </p:nvSpPr>
        <p:spPr>
          <a:xfrm>
            <a:off x="4145160" y="1950863"/>
            <a:ext cx="16620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Which footprints help us figure out clean animals?</a:t>
            </a:r>
            <a:endParaRPr/>
          </a:p>
        </p:txBody>
      </p:sp>
      <p:sp>
        <p:nvSpPr>
          <p:cNvPr id="7977" name="Google Shape;7977;p33"/>
          <p:cNvSpPr txBox="1">
            <a:spLocks noGrp="1"/>
          </p:cNvSpPr>
          <p:nvPr>
            <p:ph type="subTitle" idx="6"/>
          </p:nvPr>
        </p:nvSpPr>
        <p:spPr>
          <a:xfrm>
            <a:off x="6880858" y="1567550"/>
            <a:ext cx="19728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u="sng">
                <a:solidFill>
                  <a:schemeClr val="hlink"/>
                </a:solidFill>
                <a:hlinkClick r:id="rId5" action="ppaction://hlinksldjump"/>
              </a:rPr>
              <a:t>IDs</a:t>
            </a:r>
            <a:endParaRPr/>
          </a:p>
        </p:txBody>
      </p:sp>
      <p:sp>
        <p:nvSpPr>
          <p:cNvPr id="7978" name="Google Shape;7978;p33"/>
          <p:cNvSpPr txBox="1">
            <a:spLocks noGrp="1"/>
          </p:cNvSpPr>
          <p:nvPr>
            <p:ph type="subTitle" idx="7"/>
          </p:nvPr>
        </p:nvSpPr>
        <p:spPr>
          <a:xfrm>
            <a:off x="6870980" y="1955452"/>
            <a:ext cx="16620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Learn 12 different wild animal footprints</a:t>
            </a:r>
            <a:endParaRPr/>
          </a:p>
        </p:txBody>
      </p:sp>
      <p:sp>
        <p:nvSpPr>
          <p:cNvPr id="7979" name="Google Shape;7979;p33"/>
          <p:cNvSpPr txBox="1">
            <a:spLocks noGrp="1"/>
          </p:cNvSpPr>
          <p:nvPr>
            <p:ph type="title" idx="8"/>
          </p:nvPr>
        </p:nvSpPr>
        <p:spPr>
          <a:xfrm>
            <a:off x="6079089" y="1989337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7980" name="Google Shape;7980;p33"/>
          <p:cNvSpPr txBox="1">
            <a:spLocks noGrp="1"/>
          </p:cNvSpPr>
          <p:nvPr>
            <p:ph type="subTitle" idx="9"/>
          </p:nvPr>
        </p:nvSpPr>
        <p:spPr>
          <a:xfrm>
            <a:off x="1424294" y="2989064"/>
            <a:ext cx="19980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u="sng">
                <a:solidFill>
                  <a:schemeClr val="hlink"/>
                </a:solidFill>
                <a:hlinkClick r:id="rId6" action="ppaction://hlinksldjump"/>
              </a:rPr>
              <a:t>Footprint Values</a:t>
            </a:r>
            <a:endParaRPr/>
          </a:p>
        </p:txBody>
      </p:sp>
      <p:sp>
        <p:nvSpPr>
          <p:cNvPr id="7981" name="Google Shape;7981;p33"/>
          <p:cNvSpPr txBox="1">
            <a:spLocks noGrp="1"/>
          </p:cNvSpPr>
          <p:nvPr>
            <p:ph type="subTitle" idx="13"/>
          </p:nvPr>
        </p:nvSpPr>
        <p:spPr>
          <a:xfrm>
            <a:off x="1414416" y="3382945"/>
            <a:ext cx="16620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What types of feet work best in what situations?</a:t>
            </a:r>
            <a:endParaRPr/>
          </a:p>
        </p:txBody>
      </p:sp>
      <p:sp>
        <p:nvSpPr>
          <p:cNvPr id="7982" name="Google Shape;7982;p33"/>
          <p:cNvSpPr txBox="1">
            <a:spLocks noGrp="1"/>
          </p:cNvSpPr>
          <p:nvPr>
            <p:ph type="title" idx="14"/>
          </p:nvPr>
        </p:nvSpPr>
        <p:spPr>
          <a:xfrm>
            <a:off x="642539" y="3394425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7983" name="Google Shape;7983;p33"/>
          <p:cNvSpPr txBox="1">
            <a:spLocks noGrp="1"/>
          </p:cNvSpPr>
          <p:nvPr>
            <p:ph type="subTitle" idx="15"/>
          </p:nvPr>
        </p:nvSpPr>
        <p:spPr>
          <a:xfrm>
            <a:off x="4155034" y="2989064"/>
            <a:ext cx="19854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u="sng">
                <a:solidFill>
                  <a:schemeClr val="hlink"/>
                </a:solidFill>
                <a:hlinkClick r:id="rId7" action="ppaction://hlinksldjump"/>
              </a:rPr>
              <a:t>Play dough Footprints</a:t>
            </a:r>
            <a:endParaRPr/>
          </a:p>
        </p:txBody>
      </p:sp>
      <p:sp>
        <p:nvSpPr>
          <p:cNvPr id="7984" name="Google Shape;7984;p33"/>
          <p:cNvSpPr txBox="1">
            <a:spLocks noGrp="1"/>
          </p:cNvSpPr>
          <p:nvPr>
            <p:ph type="subTitle" idx="16"/>
          </p:nvPr>
        </p:nvSpPr>
        <p:spPr>
          <a:xfrm>
            <a:off x="4145160" y="3380682"/>
            <a:ext cx="16620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Playdough craft</a:t>
            </a:r>
            <a:endParaRPr/>
          </a:p>
        </p:txBody>
      </p:sp>
      <p:sp>
        <p:nvSpPr>
          <p:cNvPr id="7985" name="Google Shape;7985;p33"/>
          <p:cNvSpPr txBox="1">
            <a:spLocks noGrp="1"/>
          </p:cNvSpPr>
          <p:nvPr>
            <p:ph type="title" idx="17"/>
          </p:nvPr>
        </p:nvSpPr>
        <p:spPr>
          <a:xfrm>
            <a:off x="3365485" y="3394425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7986" name="Google Shape;7986;p33"/>
          <p:cNvSpPr txBox="1">
            <a:spLocks noGrp="1"/>
          </p:cNvSpPr>
          <p:nvPr>
            <p:ph type="subTitle" idx="18"/>
          </p:nvPr>
        </p:nvSpPr>
        <p:spPr>
          <a:xfrm>
            <a:off x="6880858" y="2989064"/>
            <a:ext cx="19728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u="sng">
                <a:solidFill>
                  <a:schemeClr val="hlink"/>
                </a:solidFill>
                <a:hlinkClick r:id="rId5" action="ppaction://hlinksldjump"/>
              </a:rPr>
              <a:t>Footprint Game</a:t>
            </a:r>
            <a:endParaRPr/>
          </a:p>
        </p:txBody>
      </p:sp>
      <p:sp>
        <p:nvSpPr>
          <p:cNvPr id="7987" name="Google Shape;7987;p33"/>
          <p:cNvSpPr txBox="1">
            <a:spLocks noGrp="1"/>
          </p:cNvSpPr>
          <p:nvPr>
            <p:ph type="subTitle" idx="19"/>
          </p:nvPr>
        </p:nvSpPr>
        <p:spPr>
          <a:xfrm>
            <a:off x="6870980" y="3385241"/>
            <a:ext cx="16620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Flashcard style helps us remember footprints</a:t>
            </a:r>
            <a:endParaRPr/>
          </a:p>
        </p:txBody>
      </p:sp>
      <p:sp>
        <p:nvSpPr>
          <p:cNvPr id="7988" name="Google Shape;7988;p33"/>
          <p:cNvSpPr txBox="1">
            <a:spLocks noGrp="1"/>
          </p:cNvSpPr>
          <p:nvPr>
            <p:ph type="title" idx="20"/>
          </p:nvPr>
        </p:nvSpPr>
        <p:spPr>
          <a:xfrm>
            <a:off x="6079114" y="3394425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7989" name="Google Shape;7989;p33"/>
          <p:cNvSpPr txBox="1">
            <a:spLocks noGrp="1"/>
          </p:cNvSpPr>
          <p:nvPr>
            <p:ph type="title" idx="21"/>
          </p:nvPr>
        </p:nvSpPr>
        <p:spPr>
          <a:xfrm>
            <a:off x="927975" y="521625"/>
            <a:ext cx="5723400" cy="5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Requirements</a:t>
            </a:r>
            <a:endParaRPr/>
          </a:p>
        </p:txBody>
      </p:sp>
      <p:pic>
        <p:nvPicPr>
          <p:cNvPr id="7990" name="Google Shape;7990;p3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149049" y="199325"/>
            <a:ext cx="1654200" cy="117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37" name="Google Shape;8237;p51"/>
          <p:cNvPicPr preferRelativeResize="0"/>
          <p:nvPr/>
        </p:nvPicPr>
        <p:blipFill rotWithShape="1">
          <a:blip r:embed="rId3">
            <a:alphaModFix/>
          </a:blip>
          <a:srcRect l="5011" r="5010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238" name="Google Shape;8238;p51"/>
          <p:cNvPicPr preferRelativeResize="0"/>
          <p:nvPr/>
        </p:nvPicPr>
        <p:blipFill rotWithShape="1">
          <a:blip r:embed="rId4">
            <a:alphaModFix/>
          </a:blip>
          <a:srcRect t="367" b="376"/>
          <a:stretch/>
        </p:blipFill>
        <p:spPr>
          <a:xfrm>
            <a:off x="265500" y="820449"/>
            <a:ext cx="4045199" cy="35559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239" name="Google Shape;8239;p51"/>
          <p:cNvSpPr/>
          <p:nvPr/>
        </p:nvSpPr>
        <p:spPr>
          <a:xfrm>
            <a:off x="246900" y="164600"/>
            <a:ext cx="2304300" cy="548700"/>
          </a:xfrm>
          <a:prstGeom prst="wave">
            <a:avLst>
              <a:gd name="adj1" fmla="val 12500"/>
              <a:gd name="adj2" fmla="val 4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North American ONLY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44" name="Google Shape;8244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5" name="Google Shape;8245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6" name="Google Shape;8246;p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7" name="Google Shape;8247;p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8" name="Google Shape;8248;p5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9" name="Google Shape;8249;p5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0" name="Google Shape;8250;p5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1" name="Google Shape;8251;p5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2" name="Google Shape;8252;p5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3" name="Google Shape;8253;p5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4" name="Google Shape;8254;p5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5" name="Google Shape;8255;p5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56" name="Google Shape;8256;p52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257" name="Google Shape;8257;p52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8" name="Google Shape;8258;p52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59" name="Google Shape;8259;p52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260" name="Google Shape;8260;p52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261" name="Google Shape;8261;p52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2" name="Google Shape;8262;p52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63" name="Google Shape;8263;p52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8" name="Google Shape;8268;p53"/>
          <p:cNvPicPr preferRelativeResize="0"/>
          <p:nvPr/>
        </p:nvPicPr>
        <p:blipFill rotWithShape="1">
          <a:blip r:embed="rId3">
            <a:alphaModFix/>
          </a:blip>
          <a:srcRect l="5221" r="5220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269" name="Google Shape;8269;p53"/>
          <p:cNvPicPr preferRelativeResize="0"/>
          <p:nvPr/>
        </p:nvPicPr>
        <p:blipFill rotWithShape="1">
          <a:blip r:embed="rId4">
            <a:alphaModFix/>
          </a:blip>
          <a:srcRect t="385" b="386"/>
          <a:stretch/>
        </p:blipFill>
        <p:spPr>
          <a:xfrm>
            <a:off x="265500" y="820449"/>
            <a:ext cx="4045199" cy="3555976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74" name="Google Shape;8274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5" name="Google Shape;8275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6" name="Google Shape;8276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7" name="Google Shape;8277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8" name="Google Shape;8278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9" name="Google Shape;8279;p5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0" name="Google Shape;8280;p5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1" name="Google Shape;8281;p5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2" name="Google Shape;8282;p5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3" name="Google Shape;8283;p5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4" name="Google Shape;8284;p5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5" name="Google Shape;8285;p5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86" name="Google Shape;8286;p54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287" name="Google Shape;8287;p54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8" name="Google Shape;8288;p54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89" name="Google Shape;8289;p54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290" name="Google Shape;8290;p54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291" name="Google Shape;8291;p54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2" name="Google Shape;8292;p54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93" name="Google Shape;8293;p54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8" name="Google Shape;8298;p55"/>
          <p:cNvPicPr preferRelativeResize="0"/>
          <p:nvPr/>
        </p:nvPicPr>
        <p:blipFill rotWithShape="1">
          <a:blip r:embed="rId3">
            <a:alphaModFix/>
          </a:blip>
          <a:srcRect t="1830" b="1838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299" name="Google Shape;8299;p55"/>
          <p:cNvPicPr preferRelativeResize="0"/>
          <p:nvPr/>
        </p:nvPicPr>
        <p:blipFill rotWithShape="1">
          <a:blip r:embed="rId4">
            <a:alphaModFix/>
          </a:blip>
          <a:srcRect t="1492" b="1493"/>
          <a:stretch/>
        </p:blipFill>
        <p:spPr>
          <a:xfrm>
            <a:off x="265500" y="820449"/>
            <a:ext cx="4045199" cy="35559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4" name="Google Shape;8304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5" name="Google Shape;8305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6" name="Google Shape;8306;p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7" name="Google Shape;8307;p5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8" name="Google Shape;8308;p5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9" name="Google Shape;8309;p5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0" name="Google Shape;8310;p5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1" name="Google Shape;8311;p5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2" name="Google Shape;8312;p5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3" name="Google Shape;8313;p5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4" name="Google Shape;8314;p5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5" name="Google Shape;8315;p5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16" name="Google Shape;8316;p56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317" name="Google Shape;8317;p56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8" name="Google Shape;8318;p56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19" name="Google Shape;8319;p56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320" name="Google Shape;8320;p56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321" name="Google Shape;8321;p56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2" name="Google Shape;8322;p56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23" name="Google Shape;8323;p56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28" name="Google Shape;8328;p57"/>
          <p:cNvPicPr preferRelativeResize="0"/>
          <p:nvPr/>
        </p:nvPicPr>
        <p:blipFill rotWithShape="1">
          <a:blip r:embed="rId3">
            <a:alphaModFix/>
          </a:blip>
          <a:srcRect t="1550" b="1540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329" name="Google Shape;8329;p57"/>
          <p:cNvPicPr preferRelativeResize="0"/>
          <p:nvPr/>
        </p:nvPicPr>
        <p:blipFill rotWithShape="1">
          <a:blip r:embed="rId4">
            <a:alphaModFix/>
          </a:blip>
          <a:srcRect t="2597" b="2596"/>
          <a:stretch/>
        </p:blipFill>
        <p:spPr>
          <a:xfrm>
            <a:off x="265500" y="820449"/>
            <a:ext cx="4045199" cy="3555976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4" name="Google Shape;8334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5" name="Google Shape;8335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6" name="Google Shape;8336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7" name="Google Shape;8337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8" name="Google Shape;833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9" name="Google Shape;8339;p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0" name="Google Shape;8340;p5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1" name="Google Shape;8341;p5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2" name="Google Shape;8342;p5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3" name="Google Shape;8343;p5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4" name="Google Shape;8344;p5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5" name="Google Shape;8345;p5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46" name="Google Shape;8346;p58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347" name="Google Shape;8347;p58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8" name="Google Shape;8348;p58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49" name="Google Shape;8349;p58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350" name="Google Shape;8350;p58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351" name="Google Shape;8351;p58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2" name="Google Shape;8352;p58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53" name="Google Shape;8353;p58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8" name="Google Shape;8358;p59"/>
          <p:cNvPicPr preferRelativeResize="0"/>
          <p:nvPr/>
        </p:nvPicPr>
        <p:blipFill rotWithShape="1">
          <a:blip r:embed="rId3">
            <a:alphaModFix/>
          </a:blip>
          <a:srcRect t="2901" b="2891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359" name="Google Shape;8359;p59"/>
          <p:cNvPicPr preferRelativeResize="0"/>
          <p:nvPr/>
        </p:nvPicPr>
        <p:blipFill rotWithShape="1">
          <a:blip r:embed="rId4">
            <a:alphaModFix/>
          </a:blip>
          <a:srcRect t="4419" b="4429"/>
          <a:stretch/>
        </p:blipFill>
        <p:spPr>
          <a:xfrm>
            <a:off x="265500" y="820449"/>
            <a:ext cx="4045199" cy="35559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64" name="Google Shape;8364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5" name="Google Shape;8365;p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6" name="Google Shape;8366;p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7" name="Google Shape;8367;p6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8" name="Google Shape;8368;p6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9" name="Google Shape;8369;p6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0" name="Google Shape;8370;p6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1" name="Google Shape;8371;p6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2" name="Google Shape;8372;p6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3" name="Google Shape;8373;p6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4" name="Google Shape;8374;p6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5" name="Google Shape;8375;p6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76" name="Google Shape;8376;p60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377" name="Google Shape;8377;p60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8" name="Google Shape;8378;p60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79" name="Google Shape;8379;p60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380" name="Google Shape;8380;p60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381" name="Google Shape;8381;p60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2" name="Google Shape;8382;p60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83" name="Google Shape;8383;p60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5" name="Google Shape;7995;p3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Can you think of “Bible Animals”?</a:t>
            </a:r>
            <a:endParaRPr/>
          </a:p>
        </p:txBody>
      </p:sp>
      <p:sp>
        <p:nvSpPr>
          <p:cNvPr id="7996" name="Google Shape;7996;p3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/>
          </a:p>
        </p:txBody>
      </p:sp>
      <p:pic>
        <p:nvPicPr>
          <p:cNvPr id="7997" name="Google Shape;799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25800" y="73000"/>
            <a:ext cx="2144301" cy="1489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8" name="Google Shape;7998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33651" y="573014"/>
            <a:ext cx="2144298" cy="1483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9" name="Google Shape;7999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25801" y="1708098"/>
            <a:ext cx="2144301" cy="159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0" name="Google Shape;8000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33651" y="2488376"/>
            <a:ext cx="2167974" cy="162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1" name="Google Shape;8001;p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25808" y="3506150"/>
            <a:ext cx="2144294" cy="148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88" name="Google Shape;8388;p61"/>
          <p:cNvPicPr preferRelativeResize="0"/>
          <p:nvPr/>
        </p:nvPicPr>
        <p:blipFill rotWithShape="1">
          <a:blip r:embed="rId3">
            <a:alphaModFix/>
          </a:blip>
          <a:srcRect l="199" r="189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389" name="Google Shape;8389;p61"/>
          <p:cNvPicPr preferRelativeResize="0"/>
          <p:nvPr/>
        </p:nvPicPr>
        <p:blipFill rotWithShape="1">
          <a:blip r:embed="rId4">
            <a:alphaModFix/>
          </a:blip>
          <a:srcRect t="1806"/>
          <a:stretch/>
        </p:blipFill>
        <p:spPr>
          <a:xfrm>
            <a:off x="265500" y="687825"/>
            <a:ext cx="4045200" cy="389220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4" name="Google Shape;8394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5" name="Google Shape;8395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6" name="Google Shape;8396;p6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7" name="Google Shape;8397;p6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8" name="Google Shape;8398;p6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9" name="Google Shape;8399;p6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0" name="Google Shape;8400;p6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1" name="Google Shape;8401;p6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2" name="Google Shape;8402;p6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3" name="Google Shape;8403;p6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4" name="Google Shape;8404;p6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5" name="Google Shape;8405;p6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06" name="Google Shape;8406;p62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407" name="Google Shape;8407;p62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8" name="Google Shape;8408;p62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09" name="Google Shape;8409;p62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410" name="Google Shape;8410;p62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411" name="Google Shape;8411;p62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2" name="Google Shape;8412;p62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13" name="Google Shape;8413;p62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18" name="Google Shape;8418;p63"/>
          <p:cNvPicPr preferRelativeResize="0"/>
          <p:nvPr/>
        </p:nvPicPr>
        <p:blipFill rotWithShape="1">
          <a:blip r:embed="rId3">
            <a:alphaModFix/>
          </a:blip>
          <a:srcRect t="1690" b="1690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419" name="Google Shape;8419;p63"/>
          <p:cNvPicPr preferRelativeResize="0"/>
          <p:nvPr/>
        </p:nvPicPr>
        <p:blipFill rotWithShape="1">
          <a:blip r:embed="rId4">
            <a:alphaModFix/>
          </a:blip>
          <a:srcRect t="3375" b="3374"/>
          <a:stretch/>
        </p:blipFill>
        <p:spPr>
          <a:xfrm>
            <a:off x="265500" y="820449"/>
            <a:ext cx="4045199" cy="35559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420" name="Google Shape;8420;p63"/>
          <p:cNvSpPr/>
          <p:nvPr/>
        </p:nvSpPr>
        <p:spPr>
          <a:xfrm>
            <a:off x="246900" y="164600"/>
            <a:ext cx="2304300" cy="548700"/>
          </a:xfrm>
          <a:prstGeom prst="wave">
            <a:avLst>
              <a:gd name="adj1" fmla="val 12500"/>
              <a:gd name="adj2" fmla="val 4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North American ONLY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5" name="Google Shape;8425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7900" y="144125"/>
            <a:ext cx="151535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6" name="Google Shape;8426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424" y="207130"/>
            <a:ext cx="1515350" cy="149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7" name="Google Shape;8427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2031" y="238277"/>
            <a:ext cx="1624919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8" name="Google Shape;8428;p6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4477" y="3690423"/>
            <a:ext cx="1515350" cy="140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9" name="Google Shape;8429;p6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85175" y="1758675"/>
            <a:ext cx="1515350" cy="14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0" name="Google Shape;8430;p6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5424" y="3248259"/>
            <a:ext cx="1515350" cy="138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1" name="Google Shape;8431;p6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07599" y="2028200"/>
            <a:ext cx="1469349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2" name="Google Shape;8432;p6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29224" y="144128"/>
            <a:ext cx="1419580" cy="1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3" name="Google Shape;8433;p6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81335" y="1806723"/>
            <a:ext cx="1515350" cy="15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4" name="Google Shape;8434;p6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95298" y="3738097"/>
            <a:ext cx="1305225" cy="1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5" name="Google Shape;8435;p6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025" y="1814697"/>
            <a:ext cx="1515350" cy="1359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6" name="Google Shape;8436;p6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333448" y="3539985"/>
            <a:ext cx="1515350" cy="155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37" name="Google Shape;8437;p64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438" name="Google Shape;8438;p64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9" name="Google Shape;8439;p64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40" name="Google Shape;8440;p64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441" name="Google Shape;8441;p64"/>
          <p:cNvGrpSpPr/>
          <p:nvPr/>
        </p:nvGrpSpPr>
        <p:grpSpPr>
          <a:xfrm>
            <a:off x="155606" y="813997"/>
            <a:ext cx="917294" cy="867608"/>
            <a:chOff x="1121517" y="1341077"/>
            <a:chExt cx="3065822" cy="2648377"/>
          </a:xfrm>
        </p:grpSpPr>
        <p:sp>
          <p:nvSpPr>
            <p:cNvPr id="8442" name="Google Shape;8442;p64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3" name="Google Shape;8443;p64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44" name="Google Shape;8444;p64"/>
          <p:cNvSpPr txBox="1">
            <a:spLocks noGrp="1"/>
          </p:cNvSpPr>
          <p:nvPr>
            <p:ph type="title" idx="4294967295"/>
          </p:nvPr>
        </p:nvSpPr>
        <p:spPr>
          <a:xfrm>
            <a:off x="269631" y="9014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49" name="Google Shape;8449;p65"/>
          <p:cNvPicPr preferRelativeResize="0"/>
          <p:nvPr/>
        </p:nvPicPr>
        <p:blipFill rotWithShape="1">
          <a:blip r:embed="rId3">
            <a:alphaModFix/>
          </a:blip>
          <a:srcRect t="3200" b="3210"/>
          <a:stretch/>
        </p:blipFill>
        <p:spPr>
          <a:xfrm>
            <a:off x="5255750" y="1195275"/>
            <a:ext cx="3322300" cy="27527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450" name="Google Shape;8450;p65"/>
          <p:cNvPicPr preferRelativeResize="0"/>
          <p:nvPr/>
        </p:nvPicPr>
        <p:blipFill rotWithShape="1">
          <a:blip r:embed="rId4">
            <a:alphaModFix/>
          </a:blip>
          <a:srcRect t="1867" b="1867"/>
          <a:stretch/>
        </p:blipFill>
        <p:spPr>
          <a:xfrm>
            <a:off x="265500" y="820449"/>
            <a:ext cx="4045199" cy="35559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5" name="Google Shape;8455;p66"/>
          <p:cNvSpPr txBox="1">
            <a:spLocks noGrp="1"/>
          </p:cNvSpPr>
          <p:nvPr>
            <p:ph type="title"/>
          </p:nvPr>
        </p:nvSpPr>
        <p:spPr>
          <a:xfrm>
            <a:off x="778875" y="1903675"/>
            <a:ext cx="40452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Use Playdough</a:t>
            </a:r>
            <a:endParaRPr/>
          </a:p>
        </p:txBody>
      </p:sp>
      <p:sp>
        <p:nvSpPr>
          <p:cNvPr id="8456" name="Google Shape;8456;p66"/>
          <p:cNvSpPr txBox="1">
            <a:spLocks noGrp="1"/>
          </p:cNvSpPr>
          <p:nvPr>
            <p:ph type="subTitle" idx="1"/>
          </p:nvPr>
        </p:nvSpPr>
        <p:spPr>
          <a:xfrm>
            <a:off x="778875" y="2496780"/>
            <a:ext cx="3663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Make an animal track!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Hint: YOUR print counts OR</a:t>
            </a:r>
            <a:br>
              <a:rPr lang="en"/>
            </a:br>
            <a:r>
              <a:rPr lang="en"/>
              <a:t>Racoon  or monkey is very similar, </a:t>
            </a:r>
            <a:br>
              <a:rPr lang="en"/>
            </a:br>
            <a:r>
              <a:rPr lang="en"/>
              <a:t>play with it!</a:t>
            </a:r>
            <a:endParaRPr/>
          </a:p>
        </p:txBody>
      </p:sp>
      <p:grpSp>
        <p:nvGrpSpPr>
          <p:cNvPr id="8457" name="Google Shape;8457;p66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458" name="Google Shape;8458;p66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9" name="Google Shape;8459;p66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60" name="Google Shape;8460;p66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05</a:t>
            </a:r>
            <a:endParaRPr/>
          </a:p>
        </p:txBody>
      </p:sp>
      <p:pic>
        <p:nvPicPr>
          <p:cNvPr id="8461" name="Google Shape;8461;p66"/>
          <p:cNvPicPr preferRelativeResize="0"/>
          <p:nvPr/>
        </p:nvPicPr>
        <p:blipFill rotWithShape="1">
          <a:blip r:embed="rId3">
            <a:alphaModFix/>
          </a:blip>
          <a:srcRect l="17471" t="20540" r="32948" b="47107"/>
          <a:stretch/>
        </p:blipFill>
        <p:spPr>
          <a:xfrm>
            <a:off x="4674786" y="267050"/>
            <a:ext cx="2530826" cy="223754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462" name="Google Shape;8462;p66"/>
          <p:cNvPicPr preferRelativeResize="0"/>
          <p:nvPr/>
        </p:nvPicPr>
        <p:blipFill rotWithShape="1">
          <a:blip r:embed="rId4">
            <a:alphaModFix/>
          </a:blip>
          <a:srcRect l="5091" t="11733" r="19905" b="29453"/>
          <a:stretch/>
        </p:blipFill>
        <p:spPr>
          <a:xfrm>
            <a:off x="6122031" y="2736686"/>
            <a:ext cx="2106094" cy="223754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463" name="Google Shape;8463;p66"/>
          <p:cNvPicPr preferRelativeResize="0"/>
          <p:nvPr/>
        </p:nvPicPr>
        <p:blipFill rotWithShape="1">
          <a:blip r:embed="rId5">
            <a:alphaModFix/>
          </a:blip>
          <a:srcRect l="17522" t="25108" r="19033" b="24237"/>
          <a:stretch/>
        </p:blipFill>
        <p:spPr>
          <a:xfrm>
            <a:off x="3759800" y="2736686"/>
            <a:ext cx="2068502" cy="223754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8" name="Google Shape;8468;p67"/>
          <p:cNvSpPr txBox="1">
            <a:spLocks noGrp="1"/>
          </p:cNvSpPr>
          <p:nvPr>
            <p:ph type="title"/>
          </p:nvPr>
        </p:nvSpPr>
        <p:spPr>
          <a:xfrm>
            <a:off x="733949" y="1877725"/>
            <a:ext cx="3176989" cy="5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dirty="0"/>
              <a:t>dejan@adventist.uk</a:t>
            </a:r>
            <a:endParaRPr dirty="0"/>
          </a:p>
        </p:txBody>
      </p:sp>
      <p:sp>
        <p:nvSpPr>
          <p:cNvPr id="8469" name="Google Shape;8469;p67"/>
          <p:cNvSpPr txBox="1">
            <a:spLocks noGrp="1"/>
          </p:cNvSpPr>
          <p:nvPr>
            <p:ph type="subTitle" idx="1"/>
          </p:nvPr>
        </p:nvSpPr>
        <p:spPr>
          <a:xfrm>
            <a:off x="623539" y="2504551"/>
            <a:ext cx="3287400" cy="13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Post a photo of your PLAYDOUGH PRINT!</a:t>
            </a:r>
            <a:endParaRPr/>
          </a:p>
        </p:txBody>
      </p:sp>
      <p:grpSp>
        <p:nvGrpSpPr>
          <p:cNvPr id="8470" name="Google Shape;8470;p67"/>
          <p:cNvGrpSpPr/>
          <p:nvPr/>
        </p:nvGrpSpPr>
        <p:grpSpPr>
          <a:xfrm>
            <a:off x="4367738" y="1032030"/>
            <a:ext cx="4005222" cy="3079440"/>
            <a:chOff x="4378774" y="1492566"/>
            <a:chExt cx="4005222" cy="3079440"/>
          </a:xfrm>
        </p:grpSpPr>
        <p:sp>
          <p:nvSpPr>
            <p:cNvPr id="8471" name="Google Shape;8471;p67"/>
            <p:cNvSpPr/>
            <p:nvPr/>
          </p:nvSpPr>
          <p:spPr>
            <a:xfrm>
              <a:off x="4718246" y="1492566"/>
              <a:ext cx="3343383" cy="2043914"/>
            </a:xfrm>
            <a:custGeom>
              <a:avLst/>
              <a:gdLst/>
              <a:ahLst/>
              <a:cxnLst/>
              <a:rect l="l" t="t" r="r" b="b"/>
              <a:pathLst>
                <a:path w="156379" h="95577" extrusionOk="0">
                  <a:moveTo>
                    <a:pt x="76153" y="0"/>
                  </a:moveTo>
                  <a:cubicBezTo>
                    <a:pt x="74482" y="0"/>
                    <a:pt x="72732" y="197"/>
                    <a:pt x="70884" y="623"/>
                  </a:cubicBezTo>
                  <a:cubicBezTo>
                    <a:pt x="60477" y="3125"/>
                    <a:pt x="54639" y="13132"/>
                    <a:pt x="47968" y="21038"/>
                  </a:cubicBezTo>
                  <a:cubicBezTo>
                    <a:pt x="34191" y="36882"/>
                    <a:pt x="0" y="28543"/>
                    <a:pt x="3336" y="58565"/>
                  </a:cubicBezTo>
                  <a:cubicBezTo>
                    <a:pt x="5004" y="73175"/>
                    <a:pt x="28354" y="92756"/>
                    <a:pt x="43798" y="93189"/>
                  </a:cubicBezTo>
                  <a:cubicBezTo>
                    <a:pt x="51183" y="95012"/>
                    <a:pt x="58546" y="95576"/>
                    <a:pt x="65228" y="95576"/>
                  </a:cubicBezTo>
                  <a:cubicBezTo>
                    <a:pt x="72731" y="95576"/>
                    <a:pt x="79375" y="94865"/>
                    <a:pt x="84227" y="94424"/>
                  </a:cubicBezTo>
                  <a:cubicBezTo>
                    <a:pt x="104675" y="92355"/>
                    <a:pt x="128025" y="94023"/>
                    <a:pt x="143870" y="77745"/>
                  </a:cubicBezTo>
                  <a:cubicBezTo>
                    <a:pt x="150541" y="70673"/>
                    <a:pt x="155545" y="61900"/>
                    <a:pt x="155945" y="51893"/>
                  </a:cubicBezTo>
                  <a:cubicBezTo>
                    <a:pt x="156379" y="44388"/>
                    <a:pt x="153877" y="30645"/>
                    <a:pt x="148039" y="25641"/>
                  </a:cubicBezTo>
                  <a:cubicBezTo>
                    <a:pt x="143198" y="21405"/>
                    <a:pt x="136371" y="20243"/>
                    <a:pt x="129969" y="20243"/>
                  </a:cubicBezTo>
                  <a:cubicBezTo>
                    <a:pt x="127549" y="20243"/>
                    <a:pt x="125190" y="20409"/>
                    <a:pt x="123021" y="20637"/>
                  </a:cubicBezTo>
                  <a:cubicBezTo>
                    <a:pt x="121343" y="20803"/>
                    <a:pt x="119807" y="20886"/>
                    <a:pt x="118383" y="20886"/>
                  </a:cubicBezTo>
                  <a:cubicBezTo>
                    <a:pt x="109195" y="20886"/>
                    <a:pt x="104678" y="17417"/>
                    <a:pt x="96736" y="10197"/>
                  </a:cubicBezTo>
                  <a:cubicBezTo>
                    <a:pt x="90510" y="4662"/>
                    <a:pt x="84283" y="0"/>
                    <a:pt x="76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2" name="Google Shape;8472;p67"/>
            <p:cNvSpPr/>
            <p:nvPr/>
          </p:nvSpPr>
          <p:spPr>
            <a:xfrm>
              <a:off x="4378774" y="3274899"/>
              <a:ext cx="753132" cy="574422"/>
            </a:xfrm>
            <a:custGeom>
              <a:avLst/>
              <a:gdLst/>
              <a:ahLst/>
              <a:cxnLst/>
              <a:rect l="l" t="t" r="r" b="b"/>
              <a:pathLst>
                <a:path w="35226" h="26861" extrusionOk="0">
                  <a:moveTo>
                    <a:pt x="9524" y="1"/>
                  </a:moveTo>
                  <a:cubicBezTo>
                    <a:pt x="8539" y="1"/>
                    <a:pt x="7773" y="338"/>
                    <a:pt x="7306" y="1105"/>
                  </a:cubicBezTo>
                  <a:cubicBezTo>
                    <a:pt x="6872" y="6742"/>
                    <a:pt x="17946" y="9444"/>
                    <a:pt x="20849" y="12780"/>
                  </a:cubicBezTo>
                  <a:cubicBezTo>
                    <a:pt x="19180" y="12224"/>
                    <a:pt x="10743" y="10094"/>
                    <a:pt x="5181" y="10094"/>
                  </a:cubicBezTo>
                  <a:cubicBezTo>
                    <a:pt x="2405" y="10094"/>
                    <a:pt x="345" y="10624"/>
                    <a:pt x="200" y="12146"/>
                  </a:cubicBezTo>
                  <a:cubicBezTo>
                    <a:pt x="0" y="17350"/>
                    <a:pt x="20215" y="16749"/>
                    <a:pt x="23350" y="17350"/>
                  </a:cubicBezTo>
                  <a:cubicBezTo>
                    <a:pt x="19814" y="18817"/>
                    <a:pt x="16045" y="19651"/>
                    <a:pt x="12509" y="21119"/>
                  </a:cubicBezTo>
                  <a:cubicBezTo>
                    <a:pt x="7930" y="23012"/>
                    <a:pt x="5111" y="26860"/>
                    <a:pt x="10419" y="26860"/>
                  </a:cubicBezTo>
                  <a:cubicBezTo>
                    <a:pt x="10911" y="26860"/>
                    <a:pt x="11472" y="26827"/>
                    <a:pt x="12109" y="26756"/>
                  </a:cubicBezTo>
                  <a:cubicBezTo>
                    <a:pt x="19614" y="25923"/>
                    <a:pt x="28354" y="21753"/>
                    <a:pt x="35025" y="17984"/>
                  </a:cubicBezTo>
                  <a:lnTo>
                    <a:pt x="35225" y="17350"/>
                  </a:lnTo>
                  <a:cubicBezTo>
                    <a:pt x="33594" y="16097"/>
                    <a:pt x="16330" y="1"/>
                    <a:pt x="9524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3" name="Google Shape;8473;p67"/>
            <p:cNvSpPr/>
            <p:nvPr/>
          </p:nvSpPr>
          <p:spPr>
            <a:xfrm>
              <a:off x="4521400" y="2883340"/>
              <a:ext cx="875810" cy="832497"/>
            </a:xfrm>
            <a:custGeom>
              <a:avLst/>
              <a:gdLst/>
              <a:ahLst/>
              <a:cxnLst/>
              <a:rect l="l" t="t" r="r" b="b"/>
              <a:pathLst>
                <a:path w="40964" h="38929" extrusionOk="0">
                  <a:moveTo>
                    <a:pt x="1" y="1"/>
                  </a:moveTo>
                  <a:cubicBezTo>
                    <a:pt x="434" y="8807"/>
                    <a:pt x="4838" y="18648"/>
                    <a:pt x="10608" y="24051"/>
                  </a:cubicBezTo>
                  <a:cubicBezTo>
                    <a:pt x="17880" y="30923"/>
                    <a:pt x="29255" y="37628"/>
                    <a:pt x="39129" y="38929"/>
                  </a:cubicBezTo>
                  <a:lnTo>
                    <a:pt x="40596" y="37995"/>
                  </a:lnTo>
                  <a:cubicBezTo>
                    <a:pt x="40963" y="30189"/>
                    <a:pt x="34292" y="19014"/>
                    <a:pt x="28488" y="14545"/>
                  </a:cubicBezTo>
                  <a:cubicBezTo>
                    <a:pt x="20315" y="8040"/>
                    <a:pt x="9674" y="3370"/>
                    <a:pt x="1" y="1"/>
                  </a:cubicBezTo>
                  <a:close/>
                </a:path>
              </a:pathLst>
            </a:custGeom>
            <a:solidFill>
              <a:srgbClr val="2A5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4" name="Google Shape;8474;p67"/>
            <p:cNvSpPr/>
            <p:nvPr/>
          </p:nvSpPr>
          <p:spPr>
            <a:xfrm>
              <a:off x="4576004" y="2980385"/>
              <a:ext cx="815134" cy="728715"/>
            </a:xfrm>
            <a:custGeom>
              <a:avLst/>
              <a:gdLst/>
              <a:ahLst/>
              <a:cxnLst/>
              <a:rect l="l" t="t" r="r" b="b"/>
              <a:pathLst>
                <a:path w="38126" h="34076" extrusionOk="0">
                  <a:moveTo>
                    <a:pt x="589" y="0"/>
                  </a:moveTo>
                  <a:cubicBezTo>
                    <a:pt x="268" y="0"/>
                    <a:pt x="1" y="419"/>
                    <a:pt x="282" y="700"/>
                  </a:cubicBezTo>
                  <a:cubicBezTo>
                    <a:pt x="11790" y="12675"/>
                    <a:pt x="25700" y="22015"/>
                    <a:pt x="37242" y="33957"/>
                  </a:cubicBezTo>
                  <a:cubicBezTo>
                    <a:pt x="37325" y="34040"/>
                    <a:pt x="37420" y="34075"/>
                    <a:pt x="37513" y="34075"/>
                  </a:cubicBezTo>
                  <a:cubicBezTo>
                    <a:pt x="37831" y="34075"/>
                    <a:pt x="38126" y="33666"/>
                    <a:pt x="37842" y="33357"/>
                  </a:cubicBezTo>
                  <a:cubicBezTo>
                    <a:pt x="26301" y="21415"/>
                    <a:pt x="12391" y="12075"/>
                    <a:pt x="883" y="133"/>
                  </a:cubicBezTo>
                  <a:cubicBezTo>
                    <a:pt x="789" y="39"/>
                    <a:pt x="686" y="0"/>
                    <a:pt x="589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5" name="Google Shape;8475;p67"/>
            <p:cNvSpPr/>
            <p:nvPr/>
          </p:nvSpPr>
          <p:spPr>
            <a:xfrm>
              <a:off x="5086238" y="3404813"/>
              <a:ext cx="162638" cy="172641"/>
            </a:xfrm>
            <a:custGeom>
              <a:avLst/>
              <a:gdLst/>
              <a:ahLst/>
              <a:cxnLst/>
              <a:rect l="l" t="t" r="r" b="b"/>
              <a:pathLst>
                <a:path w="7607" h="8073" extrusionOk="0">
                  <a:moveTo>
                    <a:pt x="6889" y="0"/>
                  </a:moveTo>
                  <a:cubicBezTo>
                    <a:pt x="6680" y="0"/>
                    <a:pt x="6472" y="133"/>
                    <a:pt x="6472" y="400"/>
                  </a:cubicBezTo>
                  <a:cubicBezTo>
                    <a:pt x="6472" y="2640"/>
                    <a:pt x="6561" y="4850"/>
                    <a:pt x="6712" y="7086"/>
                  </a:cubicBezTo>
                  <a:lnTo>
                    <a:pt x="6712" y="7086"/>
                  </a:lnTo>
                  <a:cubicBezTo>
                    <a:pt x="4664" y="7152"/>
                    <a:pt x="2613" y="7239"/>
                    <a:pt x="534" y="7239"/>
                  </a:cubicBezTo>
                  <a:cubicBezTo>
                    <a:pt x="1" y="7239"/>
                    <a:pt x="1" y="8072"/>
                    <a:pt x="534" y="8072"/>
                  </a:cubicBezTo>
                  <a:cubicBezTo>
                    <a:pt x="2769" y="8072"/>
                    <a:pt x="4971" y="7972"/>
                    <a:pt x="7172" y="7906"/>
                  </a:cubicBezTo>
                  <a:cubicBezTo>
                    <a:pt x="7373" y="7872"/>
                    <a:pt x="7606" y="7706"/>
                    <a:pt x="7573" y="7472"/>
                  </a:cubicBezTo>
                  <a:cubicBezTo>
                    <a:pt x="7406" y="5104"/>
                    <a:pt x="7306" y="2769"/>
                    <a:pt x="7306" y="400"/>
                  </a:cubicBezTo>
                  <a:cubicBezTo>
                    <a:pt x="7306" y="133"/>
                    <a:pt x="7097" y="0"/>
                    <a:pt x="6889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6" name="Google Shape;8476;p67"/>
            <p:cNvSpPr/>
            <p:nvPr/>
          </p:nvSpPr>
          <p:spPr>
            <a:xfrm>
              <a:off x="4970701" y="3301373"/>
              <a:ext cx="154791" cy="184916"/>
            </a:xfrm>
            <a:custGeom>
              <a:avLst/>
              <a:gdLst/>
              <a:ahLst/>
              <a:cxnLst/>
              <a:rect l="l" t="t" r="r" b="b"/>
              <a:pathLst>
                <a:path w="7240" h="8647" extrusionOk="0">
                  <a:moveTo>
                    <a:pt x="6614" y="0"/>
                  </a:moveTo>
                  <a:cubicBezTo>
                    <a:pt x="6405" y="0"/>
                    <a:pt x="6188" y="134"/>
                    <a:pt x="6172" y="401"/>
                  </a:cubicBezTo>
                  <a:cubicBezTo>
                    <a:pt x="6172" y="2541"/>
                    <a:pt x="5970" y="4682"/>
                    <a:pt x="6291" y="6823"/>
                  </a:cubicBezTo>
                  <a:lnTo>
                    <a:pt x="6291" y="6823"/>
                  </a:lnTo>
                  <a:cubicBezTo>
                    <a:pt x="4465" y="7067"/>
                    <a:pt x="2703" y="7813"/>
                    <a:pt x="847" y="7813"/>
                  </a:cubicBezTo>
                  <a:cubicBezTo>
                    <a:pt x="743" y="7813"/>
                    <a:pt x="639" y="7811"/>
                    <a:pt x="534" y="7806"/>
                  </a:cubicBezTo>
                  <a:cubicBezTo>
                    <a:pt x="524" y="7805"/>
                    <a:pt x="514" y="7805"/>
                    <a:pt x="504" y="7805"/>
                  </a:cubicBezTo>
                  <a:cubicBezTo>
                    <a:pt x="1" y="7805"/>
                    <a:pt x="11" y="8607"/>
                    <a:pt x="534" y="8640"/>
                  </a:cubicBezTo>
                  <a:cubicBezTo>
                    <a:pt x="639" y="8645"/>
                    <a:pt x="743" y="8647"/>
                    <a:pt x="847" y="8647"/>
                  </a:cubicBezTo>
                  <a:cubicBezTo>
                    <a:pt x="2866" y="8647"/>
                    <a:pt x="4774" y="7764"/>
                    <a:pt x="6772" y="7606"/>
                  </a:cubicBezTo>
                  <a:cubicBezTo>
                    <a:pt x="7072" y="7572"/>
                    <a:pt x="7239" y="7372"/>
                    <a:pt x="7173" y="7072"/>
                  </a:cubicBezTo>
                  <a:cubicBezTo>
                    <a:pt x="6739" y="4870"/>
                    <a:pt x="7006" y="2635"/>
                    <a:pt x="7006" y="401"/>
                  </a:cubicBezTo>
                  <a:cubicBezTo>
                    <a:pt x="7022" y="134"/>
                    <a:pt x="6822" y="0"/>
                    <a:pt x="6614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7" name="Google Shape;8477;p67"/>
            <p:cNvSpPr/>
            <p:nvPr/>
          </p:nvSpPr>
          <p:spPr>
            <a:xfrm>
              <a:off x="4798271" y="3163547"/>
              <a:ext cx="203131" cy="195352"/>
            </a:xfrm>
            <a:custGeom>
              <a:avLst/>
              <a:gdLst/>
              <a:ahLst/>
              <a:cxnLst/>
              <a:rect l="l" t="t" r="r" b="b"/>
              <a:pathLst>
                <a:path w="9501" h="9135" extrusionOk="0">
                  <a:moveTo>
                    <a:pt x="7912" y="0"/>
                  </a:moveTo>
                  <a:cubicBezTo>
                    <a:pt x="7635" y="0"/>
                    <a:pt x="7338" y="297"/>
                    <a:pt x="7499" y="641"/>
                  </a:cubicBezTo>
                  <a:cubicBezTo>
                    <a:pt x="8641" y="2799"/>
                    <a:pt x="8334" y="5711"/>
                    <a:pt x="8302" y="8143"/>
                  </a:cubicBezTo>
                  <a:lnTo>
                    <a:pt x="8302" y="8143"/>
                  </a:lnTo>
                  <a:cubicBezTo>
                    <a:pt x="7112" y="8231"/>
                    <a:pt x="5905" y="8305"/>
                    <a:pt x="4701" y="8305"/>
                  </a:cubicBezTo>
                  <a:cubicBezTo>
                    <a:pt x="3362" y="8305"/>
                    <a:pt x="2028" y="8213"/>
                    <a:pt x="727" y="7946"/>
                  </a:cubicBezTo>
                  <a:cubicBezTo>
                    <a:pt x="686" y="7936"/>
                    <a:pt x="647" y="7931"/>
                    <a:pt x="610" y="7931"/>
                  </a:cubicBezTo>
                  <a:cubicBezTo>
                    <a:pt x="162" y="7931"/>
                    <a:pt x="1" y="8624"/>
                    <a:pt x="494" y="8747"/>
                  </a:cubicBezTo>
                  <a:cubicBezTo>
                    <a:pt x="1874" y="9037"/>
                    <a:pt x="3272" y="9135"/>
                    <a:pt x="4674" y="9135"/>
                  </a:cubicBezTo>
                  <a:cubicBezTo>
                    <a:pt x="6016" y="9135"/>
                    <a:pt x="7362" y="9045"/>
                    <a:pt x="8700" y="8947"/>
                  </a:cubicBezTo>
                  <a:cubicBezTo>
                    <a:pt x="8933" y="8914"/>
                    <a:pt x="9133" y="8747"/>
                    <a:pt x="9133" y="8513"/>
                  </a:cubicBezTo>
                  <a:cubicBezTo>
                    <a:pt x="9133" y="5845"/>
                    <a:pt x="9500" y="2676"/>
                    <a:pt x="8233" y="207"/>
                  </a:cubicBezTo>
                  <a:cubicBezTo>
                    <a:pt x="8160" y="62"/>
                    <a:pt x="8038" y="0"/>
                    <a:pt x="7912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8" name="Google Shape;8478;p67"/>
            <p:cNvSpPr/>
            <p:nvPr/>
          </p:nvSpPr>
          <p:spPr>
            <a:xfrm>
              <a:off x="4743923" y="3125803"/>
              <a:ext cx="124111" cy="121381"/>
            </a:xfrm>
            <a:custGeom>
              <a:avLst/>
              <a:gdLst/>
              <a:ahLst/>
              <a:cxnLst/>
              <a:rect l="l" t="t" r="r" b="b"/>
              <a:pathLst>
                <a:path w="5805" h="5676" extrusionOk="0">
                  <a:moveTo>
                    <a:pt x="5150" y="0"/>
                  </a:moveTo>
                  <a:cubicBezTo>
                    <a:pt x="4908" y="0"/>
                    <a:pt x="4643" y="204"/>
                    <a:pt x="4704" y="505"/>
                  </a:cubicBezTo>
                  <a:cubicBezTo>
                    <a:pt x="4971" y="1961"/>
                    <a:pt x="4603" y="3391"/>
                    <a:pt x="4803" y="4841"/>
                  </a:cubicBezTo>
                  <a:lnTo>
                    <a:pt x="534" y="4841"/>
                  </a:lnTo>
                  <a:cubicBezTo>
                    <a:pt x="0" y="4841"/>
                    <a:pt x="0" y="5675"/>
                    <a:pt x="534" y="5675"/>
                  </a:cubicBezTo>
                  <a:lnTo>
                    <a:pt x="5271" y="5675"/>
                  </a:lnTo>
                  <a:cubicBezTo>
                    <a:pt x="5571" y="5675"/>
                    <a:pt x="5771" y="5408"/>
                    <a:pt x="5671" y="5141"/>
                  </a:cubicBezTo>
                  <a:cubicBezTo>
                    <a:pt x="5304" y="3540"/>
                    <a:pt x="5804" y="1906"/>
                    <a:pt x="5504" y="305"/>
                  </a:cubicBezTo>
                  <a:cubicBezTo>
                    <a:pt x="5464" y="91"/>
                    <a:pt x="5312" y="0"/>
                    <a:pt x="5150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9" name="Google Shape;8479;p67"/>
            <p:cNvSpPr/>
            <p:nvPr/>
          </p:nvSpPr>
          <p:spPr>
            <a:xfrm>
              <a:off x="4640508" y="3040198"/>
              <a:ext cx="126249" cy="124931"/>
            </a:xfrm>
            <a:custGeom>
              <a:avLst/>
              <a:gdLst/>
              <a:ahLst/>
              <a:cxnLst/>
              <a:rect l="l" t="t" r="r" b="b"/>
              <a:pathLst>
                <a:path w="5905" h="5842" extrusionOk="0">
                  <a:moveTo>
                    <a:pt x="5251" y="0"/>
                  </a:moveTo>
                  <a:cubicBezTo>
                    <a:pt x="5008" y="0"/>
                    <a:pt x="4744" y="205"/>
                    <a:pt x="4804" y="505"/>
                  </a:cubicBezTo>
                  <a:cubicBezTo>
                    <a:pt x="5018" y="1973"/>
                    <a:pt x="4923" y="3470"/>
                    <a:pt x="5009" y="4943"/>
                  </a:cubicBezTo>
                  <a:lnTo>
                    <a:pt x="5009" y="4943"/>
                  </a:lnTo>
                  <a:cubicBezTo>
                    <a:pt x="3523" y="4953"/>
                    <a:pt x="2015" y="5008"/>
                    <a:pt x="534" y="5008"/>
                  </a:cubicBezTo>
                  <a:cubicBezTo>
                    <a:pt x="0" y="5008"/>
                    <a:pt x="0" y="5842"/>
                    <a:pt x="534" y="5842"/>
                  </a:cubicBezTo>
                  <a:cubicBezTo>
                    <a:pt x="2169" y="5842"/>
                    <a:pt x="3836" y="5775"/>
                    <a:pt x="5471" y="5775"/>
                  </a:cubicBezTo>
                  <a:cubicBezTo>
                    <a:pt x="5671" y="5775"/>
                    <a:pt x="5905" y="5575"/>
                    <a:pt x="5871" y="5342"/>
                  </a:cubicBezTo>
                  <a:cubicBezTo>
                    <a:pt x="5704" y="3674"/>
                    <a:pt x="5838" y="1973"/>
                    <a:pt x="5604" y="305"/>
                  </a:cubicBezTo>
                  <a:cubicBezTo>
                    <a:pt x="5564" y="91"/>
                    <a:pt x="5412" y="0"/>
                    <a:pt x="5251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0" name="Google Shape;8480;p67"/>
            <p:cNvSpPr/>
            <p:nvPr/>
          </p:nvSpPr>
          <p:spPr>
            <a:xfrm>
              <a:off x="4601233" y="3002475"/>
              <a:ext cx="84943" cy="80515"/>
            </a:xfrm>
            <a:custGeom>
              <a:avLst/>
              <a:gdLst/>
              <a:ahLst/>
              <a:cxnLst/>
              <a:rect l="l" t="t" r="r" b="b"/>
              <a:pathLst>
                <a:path w="3973" h="3765" extrusionOk="0">
                  <a:moveTo>
                    <a:pt x="3413" y="1"/>
                  </a:moveTo>
                  <a:cubicBezTo>
                    <a:pt x="3205" y="1"/>
                    <a:pt x="2988" y="134"/>
                    <a:pt x="2972" y="401"/>
                  </a:cubicBezTo>
                  <a:cubicBezTo>
                    <a:pt x="2915" y="1220"/>
                    <a:pt x="3074" y="2038"/>
                    <a:pt x="3083" y="2857"/>
                  </a:cubicBezTo>
                  <a:lnTo>
                    <a:pt x="3083" y="2857"/>
                  </a:lnTo>
                  <a:cubicBezTo>
                    <a:pt x="2505" y="2863"/>
                    <a:pt x="1926" y="2945"/>
                    <a:pt x="1347" y="2945"/>
                  </a:cubicBezTo>
                  <a:cubicBezTo>
                    <a:pt x="1133" y="2945"/>
                    <a:pt x="918" y="2933"/>
                    <a:pt x="703" y="2903"/>
                  </a:cubicBezTo>
                  <a:cubicBezTo>
                    <a:pt x="674" y="2897"/>
                    <a:pt x="645" y="2894"/>
                    <a:pt x="618" y="2894"/>
                  </a:cubicBezTo>
                  <a:cubicBezTo>
                    <a:pt x="178" y="2894"/>
                    <a:pt x="1" y="3609"/>
                    <a:pt x="503" y="3703"/>
                  </a:cubicBezTo>
                  <a:cubicBezTo>
                    <a:pt x="777" y="3749"/>
                    <a:pt x="1049" y="3765"/>
                    <a:pt x="1320" y="3765"/>
                  </a:cubicBezTo>
                  <a:cubicBezTo>
                    <a:pt x="1909" y="3765"/>
                    <a:pt x="2496" y="3691"/>
                    <a:pt x="3101" y="3691"/>
                  </a:cubicBezTo>
                  <a:cubicBezTo>
                    <a:pt x="3235" y="3691"/>
                    <a:pt x="3370" y="3694"/>
                    <a:pt x="3505" y="3703"/>
                  </a:cubicBezTo>
                  <a:cubicBezTo>
                    <a:pt x="3520" y="3705"/>
                    <a:pt x="3535" y="3706"/>
                    <a:pt x="3550" y="3706"/>
                  </a:cubicBezTo>
                  <a:cubicBezTo>
                    <a:pt x="3760" y="3706"/>
                    <a:pt x="3906" y="3490"/>
                    <a:pt x="3906" y="3303"/>
                  </a:cubicBezTo>
                  <a:cubicBezTo>
                    <a:pt x="3972" y="2336"/>
                    <a:pt x="3739" y="1368"/>
                    <a:pt x="3805" y="401"/>
                  </a:cubicBezTo>
                  <a:cubicBezTo>
                    <a:pt x="3822" y="134"/>
                    <a:pt x="3622" y="1"/>
                    <a:pt x="3413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1" name="Google Shape;8481;p67"/>
            <p:cNvSpPr/>
            <p:nvPr/>
          </p:nvSpPr>
          <p:spPr>
            <a:xfrm>
              <a:off x="7507480" y="2883340"/>
              <a:ext cx="876516" cy="832497"/>
            </a:xfrm>
            <a:custGeom>
              <a:avLst/>
              <a:gdLst/>
              <a:ahLst/>
              <a:cxnLst/>
              <a:rect l="l" t="t" r="r" b="b"/>
              <a:pathLst>
                <a:path w="40997" h="38929" extrusionOk="0">
                  <a:moveTo>
                    <a:pt x="40996" y="1"/>
                  </a:moveTo>
                  <a:lnTo>
                    <a:pt x="40996" y="1"/>
                  </a:lnTo>
                  <a:cubicBezTo>
                    <a:pt x="31289" y="3370"/>
                    <a:pt x="20682" y="8040"/>
                    <a:pt x="12476" y="14545"/>
                  </a:cubicBezTo>
                  <a:cubicBezTo>
                    <a:pt x="6705" y="19014"/>
                    <a:pt x="0" y="30189"/>
                    <a:pt x="367" y="37995"/>
                  </a:cubicBezTo>
                  <a:lnTo>
                    <a:pt x="1868" y="38929"/>
                  </a:lnTo>
                  <a:cubicBezTo>
                    <a:pt x="11742" y="37628"/>
                    <a:pt x="23117" y="30923"/>
                    <a:pt x="30355" y="24051"/>
                  </a:cubicBezTo>
                  <a:cubicBezTo>
                    <a:pt x="36159" y="18648"/>
                    <a:pt x="40562" y="8807"/>
                    <a:pt x="40996" y="1"/>
                  </a:cubicBezTo>
                  <a:close/>
                </a:path>
              </a:pathLst>
            </a:custGeom>
            <a:solidFill>
              <a:srgbClr val="2A56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2" name="Google Shape;8482;p67"/>
            <p:cNvSpPr/>
            <p:nvPr/>
          </p:nvSpPr>
          <p:spPr>
            <a:xfrm>
              <a:off x="7514236" y="2980385"/>
              <a:ext cx="815134" cy="728715"/>
            </a:xfrm>
            <a:custGeom>
              <a:avLst/>
              <a:gdLst/>
              <a:ahLst/>
              <a:cxnLst/>
              <a:rect l="l" t="t" r="r" b="b"/>
              <a:pathLst>
                <a:path w="38126" h="34076" extrusionOk="0">
                  <a:moveTo>
                    <a:pt x="37524" y="0"/>
                  </a:moveTo>
                  <a:cubicBezTo>
                    <a:pt x="37429" y="0"/>
                    <a:pt x="37330" y="39"/>
                    <a:pt x="37244" y="133"/>
                  </a:cubicBezTo>
                  <a:cubicBezTo>
                    <a:pt x="25736" y="12075"/>
                    <a:pt x="11826" y="21415"/>
                    <a:pt x="285" y="33357"/>
                  </a:cubicBezTo>
                  <a:cubicBezTo>
                    <a:pt x="1" y="33666"/>
                    <a:pt x="276" y="34075"/>
                    <a:pt x="600" y="34075"/>
                  </a:cubicBezTo>
                  <a:cubicBezTo>
                    <a:pt x="695" y="34075"/>
                    <a:pt x="794" y="34040"/>
                    <a:pt x="885" y="33957"/>
                  </a:cubicBezTo>
                  <a:cubicBezTo>
                    <a:pt x="12427" y="22015"/>
                    <a:pt x="26336" y="12675"/>
                    <a:pt x="37845" y="700"/>
                  </a:cubicBezTo>
                  <a:cubicBezTo>
                    <a:pt x="38126" y="419"/>
                    <a:pt x="37839" y="0"/>
                    <a:pt x="37524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3" name="Google Shape;8483;p67"/>
            <p:cNvSpPr/>
            <p:nvPr/>
          </p:nvSpPr>
          <p:spPr>
            <a:xfrm>
              <a:off x="7656520" y="3404813"/>
              <a:ext cx="162638" cy="172641"/>
            </a:xfrm>
            <a:custGeom>
              <a:avLst/>
              <a:gdLst/>
              <a:ahLst/>
              <a:cxnLst/>
              <a:rect l="l" t="t" r="r" b="b"/>
              <a:pathLst>
                <a:path w="7607" h="8073" extrusionOk="0">
                  <a:moveTo>
                    <a:pt x="718" y="0"/>
                  </a:moveTo>
                  <a:cubicBezTo>
                    <a:pt x="509" y="0"/>
                    <a:pt x="301" y="133"/>
                    <a:pt x="301" y="400"/>
                  </a:cubicBezTo>
                  <a:cubicBezTo>
                    <a:pt x="301" y="2769"/>
                    <a:pt x="201" y="5104"/>
                    <a:pt x="34" y="7472"/>
                  </a:cubicBezTo>
                  <a:cubicBezTo>
                    <a:pt x="1" y="7706"/>
                    <a:pt x="234" y="7872"/>
                    <a:pt x="434" y="7906"/>
                  </a:cubicBezTo>
                  <a:cubicBezTo>
                    <a:pt x="2636" y="7972"/>
                    <a:pt x="4838" y="8072"/>
                    <a:pt x="7039" y="8072"/>
                  </a:cubicBezTo>
                  <a:cubicBezTo>
                    <a:pt x="7606" y="8072"/>
                    <a:pt x="7606" y="7239"/>
                    <a:pt x="7039" y="7239"/>
                  </a:cubicBezTo>
                  <a:cubicBezTo>
                    <a:pt x="4991" y="7239"/>
                    <a:pt x="2943" y="7152"/>
                    <a:pt x="895" y="7086"/>
                  </a:cubicBezTo>
                  <a:lnTo>
                    <a:pt x="895" y="7086"/>
                  </a:lnTo>
                  <a:cubicBezTo>
                    <a:pt x="1045" y="4850"/>
                    <a:pt x="1135" y="2640"/>
                    <a:pt x="1135" y="400"/>
                  </a:cubicBezTo>
                  <a:cubicBezTo>
                    <a:pt x="1135" y="133"/>
                    <a:pt x="926" y="0"/>
                    <a:pt x="718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4" name="Google Shape;8484;p67"/>
            <p:cNvSpPr/>
            <p:nvPr/>
          </p:nvSpPr>
          <p:spPr>
            <a:xfrm>
              <a:off x="7779904" y="3301373"/>
              <a:ext cx="154064" cy="184916"/>
            </a:xfrm>
            <a:custGeom>
              <a:avLst/>
              <a:gdLst/>
              <a:ahLst/>
              <a:cxnLst/>
              <a:rect l="l" t="t" r="r" b="b"/>
              <a:pathLst>
                <a:path w="7206" h="8647" extrusionOk="0">
                  <a:moveTo>
                    <a:pt x="618" y="0"/>
                  </a:moveTo>
                  <a:cubicBezTo>
                    <a:pt x="409" y="0"/>
                    <a:pt x="201" y="134"/>
                    <a:pt x="201" y="401"/>
                  </a:cubicBezTo>
                  <a:cubicBezTo>
                    <a:pt x="234" y="2635"/>
                    <a:pt x="468" y="4870"/>
                    <a:pt x="34" y="7072"/>
                  </a:cubicBezTo>
                  <a:cubicBezTo>
                    <a:pt x="1" y="7372"/>
                    <a:pt x="167" y="7572"/>
                    <a:pt x="434" y="7606"/>
                  </a:cubicBezTo>
                  <a:cubicBezTo>
                    <a:pt x="2465" y="7764"/>
                    <a:pt x="4344" y="8647"/>
                    <a:pt x="6360" y="8647"/>
                  </a:cubicBezTo>
                  <a:cubicBezTo>
                    <a:pt x="6463" y="8647"/>
                    <a:pt x="6567" y="8645"/>
                    <a:pt x="6672" y="8640"/>
                  </a:cubicBezTo>
                  <a:cubicBezTo>
                    <a:pt x="7195" y="8607"/>
                    <a:pt x="7206" y="7805"/>
                    <a:pt x="6703" y="7805"/>
                  </a:cubicBezTo>
                  <a:cubicBezTo>
                    <a:pt x="6693" y="7805"/>
                    <a:pt x="6682" y="7805"/>
                    <a:pt x="6672" y="7806"/>
                  </a:cubicBezTo>
                  <a:cubicBezTo>
                    <a:pt x="6564" y="7811"/>
                    <a:pt x="6456" y="7813"/>
                    <a:pt x="6349" y="7813"/>
                  </a:cubicBezTo>
                  <a:cubicBezTo>
                    <a:pt x="4499" y="7813"/>
                    <a:pt x="2741" y="7095"/>
                    <a:pt x="921" y="6831"/>
                  </a:cubicBezTo>
                  <a:lnTo>
                    <a:pt x="921" y="6831"/>
                  </a:lnTo>
                  <a:cubicBezTo>
                    <a:pt x="1270" y="4687"/>
                    <a:pt x="1066" y="2544"/>
                    <a:pt x="1035" y="401"/>
                  </a:cubicBezTo>
                  <a:cubicBezTo>
                    <a:pt x="1035" y="134"/>
                    <a:pt x="826" y="0"/>
                    <a:pt x="618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5" name="Google Shape;8485;p67"/>
            <p:cNvSpPr/>
            <p:nvPr/>
          </p:nvSpPr>
          <p:spPr>
            <a:xfrm>
              <a:off x="7827794" y="3163547"/>
              <a:ext cx="203131" cy="195095"/>
            </a:xfrm>
            <a:custGeom>
              <a:avLst/>
              <a:gdLst/>
              <a:ahLst/>
              <a:cxnLst/>
              <a:rect l="l" t="t" r="r" b="b"/>
              <a:pathLst>
                <a:path w="9501" h="9123" extrusionOk="0">
                  <a:moveTo>
                    <a:pt x="1588" y="0"/>
                  </a:moveTo>
                  <a:cubicBezTo>
                    <a:pt x="1463" y="0"/>
                    <a:pt x="1341" y="62"/>
                    <a:pt x="1268" y="207"/>
                  </a:cubicBezTo>
                  <a:cubicBezTo>
                    <a:pt x="1" y="2642"/>
                    <a:pt x="368" y="5845"/>
                    <a:pt x="368" y="8513"/>
                  </a:cubicBezTo>
                  <a:cubicBezTo>
                    <a:pt x="368" y="8747"/>
                    <a:pt x="568" y="8914"/>
                    <a:pt x="801" y="8947"/>
                  </a:cubicBezTo>
                  <a:cubicBezTo>
                    <a:pt x="2106" y="9042"/>
                    <a:pt x="3417" y="9123"/>
                    <a:pt x="4726" y="9123"/>
                  </a:cubicBezTo>
                  <a:cubicBezTo>
                    <a:pt x="6162" y="9123"/>
                    <a:pt x="7594" y="9026"/>
                    <a:pt x="9007" y="8747"/>
                  </a:cubicBezTo>
                  <a:cubicBezTo>
                    <a:pt x="9500" y="8624"/>
                    <a:pt x="9339" y="7931"/>
                    <a:pt x="8891" y="7931"/>
                  </a:cubicBezTo>
                  <a:cubicBezTo>
                    <a:pt x="8853" y="7931"/>
                    <a:pt x="8814" y="7936"/>
                    <a:pt x="8774" y="7946"/>
                  </a:cubicBezTo>
                  <a:cubicBezTo>
                    <a:pt x="7473" y="8213"/>
                    <a:pt x="6138" y="8305"/>
                    <a:pt x="4800" y="8305"/>
                  </a:cubicBezTo>
                  <a:cubicBezTo>
                    <a:pt x="3596" y="8305"/>
                    <a:pt x="2388" y="8231"/>
                    <a:pt x="1199" y="8143"/>
                  </a:cubicBezTo>
                  <a:lnTo>
                    <a:pt x="1199" y="8143"/>
                  </a:lnTo>
                  <a:cubicBezTo>
                    <a:pt x="1166" y="5711"/>
                    <a:pt x="858" y="2799"/>
                    <a:pt x="1969" y="641"/>
                  </a:cubicBezTo>
                  <a:cubicBezTo>
                    <a:pt x="2152" y="297"/>
                    <a:pt x="1863" y="0"/>
                    <a:pt x="1588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6" name="Google Shape;8486;p67"/>
            <p:cNvSpPr/>
            <p:nvPr/>
          </p:nvSpPr>
          <p:spPr>
            <a:xfrm>
              <a:off x="7961162" y="3125803"/>
              <a:ext cx="124111" cy="121381"/>
            </a:xfrm>
            <a:custGeom>
              <a:avLst/>
              <a:gdLst/>
              <a:ahLst/>
              <a:cxnLst/>
              <a:rect l="l" t="t" r="r" b="b"/>
              <a:pathLst>
                <a:path w="5805" h="5676" extrusionOk="0">
                  <a:moveTo>
                    <a:pt x="655" y="0"/>
                  </a:moveTo>
                  <a:cubicBezTo>
                    <a:pt x="493" y="0"/>
                    <a:pt x="341" y="91"/>
                    <a:pt x="301" y="305"/>
                  </a:cubicBezTo>
                  <a:cubicBezTo>
                    <a:pt x="0" y="1906"/>
                    <a:pt x="501" y="3540"/>
                    <a:pt x="101" y="5141"/>
                  </a:cubicBezTo>
                  <a:cubicBezTo>
                    <a:pt x="34" y="5408"/>
                    <a:pt x="234" y="5675"/>
                    <a:pt x="501" y="5675"/>
                  </a:cubicBezTo>
                  <a:lnTo>
                    <a:pt x="5271" y="5675"/>
                  </a:lnTo>
                  <a:cubicBezTo>
                    <a:pt x="5805" y="5675"/>
                    <a:pt x="5805" y="4841"/>
                    <a:pt x="5271" y="4841"/>
                  </a:cubicBezTo>
                  <a:lnTo>
                    <a:pt x="1002" y="4841"/>
                  </a:lnTo>
                  <a:cubicBezTo>
                    <a:pt x="1202" y="3391"/>
                    <a:pt x="834" y="1961"/>
                    <a:pt x="1101" y="505"/>
                  </a:cubicBezTo>
                  <a:cubicBezTo>
                    <a:pt x="1161" y="204"/>
                    <a:pt x="897" y="0"/>
                    <a:pt x="655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7" name="Google Shape;8487;p67"/>
            <p:cNvSpPr/>
            <p:nvPr/>
          </p:nvSpPr>
          <p:spPr>
            <a:xfrm>
              <a:off x="8062439" y="3040198"/>
              <a:ext cx="126249" cy="124931"/>
            </a:xfrm>
            <a:custGeom>
              <a:avLst/>
              <a:gdLst/>
              <a:ahLst/>
              <a:cxnLst/>
              <a:rect l="l" t="t" r="r" b="b"/>
              <a:pathLst>
                <a:path w="5905" h="5842" extrusionOk="0">
                  <a:moveTo>
                    <a:pt x="654" y="0"/>
                  </a:moveTo>
                  <a:cubicBezTo>
                    <a:pt x="493" y="0"/>
                    <a:pt x="340" y="91"/>
                    <a:pt x="300" y="305"/>
                  </a:cubicBezTo>
                  <a:cubicBezTo>
                    <a:pt x="34" y="1973"/>
                    <a:pt x="167" y="3674"/>
                    <a:pt x="0" y="5342"/>
                  </a:cubicBezTo>
                  <a:cubicBezTo>
                    <a:pt x="0" y="5575"/>
                    <a:pt x="234" y="5775"/>
                    <a:pt x="434" y="5775"/>
                  </a:cubicBezTo>
                  <a:cubicBezTo>
                    <a:pt x="2068" y="5775"/>
                    <a:pt x="3703" y="5842"/>
                    <a:pt x="5371" y="5842"/>
                  </a:cubicBezTo>
                  <a:cubicBezTo>
                    <a:pt x="5904" y="5842"/>
                    <a:pt x="5904" y="5008"/>
                    <a:pt x="5371" y="5008"/>
                  </a:cubicBezTo>
                  <a:cubicBezTo>
                    <a:pt x="3851" y="5008"/>
                    <a:pt x="2359" y="4953"/>
                    <a:pt x="870" y="4943"/>
                  </a:cubicBezTo>
                  <a:lnTo>
                    <a:pt x="870" y="4943"/>
                  </a:lnTo>
                  <a:cubicBezTo>
                    <a:pt x="981" y="3470"/>
                    <a:pt x="887" y="1973"/>
                    <a:pt x="1101" y="505"/>
                  </a:cubicBezTo>
                  <a:cubicBezTo>
                    <a:pt x="1161" y="205"/>
                    <a:pt x="897" y="0"/>
                    <a:pt x="654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8" name="Google Shape;8488;p67"/>
            <p:cNvSpPr/>
            <p:nvPr/>
          </p:nvSpPr>
          <p:spPr>
            <a:xfrm>
              <a:off x="4921505" y="1531679"/>
              <a:ext cx="3251385" cy="1971120"/>
            </a:xfrm>
            <a:custGeom>
              <a:avLst/>
              <a:gdLst/>
              <a:ahLst/>
              <a:cxnLst/>
              <a:rect l="l" t="t" r="r" b="b"/>
              <a:pathLst>
                <a:path w="152076" h="92173" extrusionOk="0">
                  <a:moveTo>
                    <a:pt x="95863" y="0"/>
                  </a:moveTo>
                  <a:cubicBezTo>
                    <a:pt x="85379" y="0"/>
                    <a:pt x="74412" y="3119"/>
                    <a:pt x="69850" y="8001"/>
                  </a:cubicBezTo>
                  <a:cubicBezTo>
                    <a:pt x="64720" y="13759"/>
                    <a:pt x="60042" y="19989"/>
                    <a:pt x="53045" y="19989"/>
                  </a:cubicBezTo>
                  <a:cubicBezTo>
                    <a:pt x="51124" y="19989"/>
                    <a:pt x="49028" y="19519"/>
                    <a:pt x="46700" y="18442"/>
                  </a:cubicBezTo>
                  <a:cubicBezTo>
                    <a:pt x="39628" y="15258"/>
                    <a:pt x="35451" y="9798"/>
                    <a:pt x="27953" y="9798"/>
                  </a:cubicBezTo>
                  <a:cubicBezTo>
                    <a:pt x="27281" y="9798"/>
                    <a:pt x="26582" y="9842"/>
                    <a:pt x="25852" y="9935"/>
                  </a:cubicBezTo>
                  <a:cubicBezTo>
                    <a:pt x="14677" y="11870"/>
                    <a:pt x="5004" y="18808"/>
                    <a:pt x="2702" y="30016"/>
                  </a:cubicBezTo>
                  <a:cubicBezTo>
                    <a:pt x="1535" y="35787"/>
                    <a:pt x="767" y="41992"/>
                    <a:pt x="4236" y="46995"/>
                  </a:cubicBezTo>
                  <a:cubicBezTo>
                    <a:pt x="7339" y="51632"/>
                    <a:pt x="12342" y="52399"/>
                    <a:pt x="12743" y="58971"/>
                  </a:cubicBezTo>
                  <a:cubicBezTo>
                    <a:pt x="13510" y="68611"/>
                    <a:pt x="0" y="72847"/>
                    <a:pt x="6571" y="82888"/>
                  </a:cubicBezTo>
                  <a:cubicBezTo>
                    <a:pt x="9858" y="87518"/>
                    <a:pt x="17700" y="92172"/>
                    <a:pt x="37126" y="92172"/>
                  </a:cubicBezTo>
                  <a:cubicBezTo>
                    <a:pt x="40372" y="92172"/>
                    <a:pt x="43942" y="92042"/>
                    <a:pt x="47868" y="91761"/>
                  </a:cubicBezTo>
                  <a:cubicBezTo>
                    <a:pt x="50861" y="91674"/>
                    <a:pt x="53859" y="91641"/>
                    <a:pt x="56853" y="91641"/>
                  </a:cubicBezTo>
                  <a:cubicBezTo>
                    <a:pt x="66626" y="91641"/>
                    <a:pt x="76350" y="91994"/>
                    <a:pt x="85711" y="91994"/>
                  </a:cubicBezTo>
                  <a:cubicBezTo>
                    <a:pt x="97766" y="91994"/>
                    <a:pt x="109217" y="91408"/>
                    <a:pt x="119385" y="88725"/>
                  </a:cubicBezTo>
                  <a:cubicBezTo>
                    <a:pt x="135564" y="84089"/>
                    <a:pt x="152075" y="68210"/>
                    <a:pt x="141268" y="48930"/>
                  </a:cubicBezTo>
                  <a:cubicBezTo>
                    <a:pt x="136231" y="39657"/>
                    <a:pt x="126590" y="43126"/>
                    <a:pt x="119252" y="39290"/>
                  </a:cubicBezTo>
                  <a:cubicBezTo>
                    <a:pt x="109211" y="33886"/>
                    <a:pt x="117717" y="25380"/>
                    <a:pt x="119252" y="18442"/>
                  </a:cubicBezTo>
                  <a:cubicBezTo>
                    <a:pt x="122088" y="5180"/>
                    <a:pt x="109376" y="0"/>
                    <a:pt x="95863" y="0"/>
                  </a:cubicBezTo>
                  <a:close/>
                </a:path>
              </a:pathLst>
            </a:custGeom>
            <a:solidFill>
              <a:srgbClr val="AA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9" name="Google Shape;8489;p67"/>
            <p:cNvSpPr/>
            <p:nvPr/>
          </p:nvSpPr>
          <p:spPr>
            <a:xfrm>
              <a:off x="4921505" y="2683604"/>
              <a:ext cx="3109464" cy="818960"/>
            </a:xfrm>
            <a:custGeom>
              <a:avLst/>
              <a:gdLst/>
              <a:ahLst/>
              <a:cxnLst/>
              <a:rect l="l" t="t" r="r" b="b"/>
              <a:pathLst>
                <a:path w="145438" h="38296" extrusionOk="0">
                  <a:moveTo>
                    <a:pt x="76521" y="1"/>
                  </a:moveTo>
                  <a:cubicBezTo>
                    <a:pt x="71151" y="34"/>
                    <a:pt x="66247" y="2303"/>
                    <a:pt x="61844" y="5171"/>
                  </a:cubicBezTo>
                  <a:cubicBezTo>
                    <a:pt x="59609" y="6639"/>
                    <a:pt x="57408" y="8173"/>
                    <a:pt x="55273" y="9808"/>
                  </a:cubicBezTo>
                  <a:cubicBezTo>
                    <a:pt x="53505" y="11176"/>
                    <a:pt x="51804" y="12276"/>
                    <a:pt x="49636" y="12910"/>
                  </a:cubicBezTo>
                  <a:cubicBezTo>
                    <a:pt x="48954" y="13105"/>
                    <a:pt x="48354" y="13230"/>
                    <a:pt x="47784" y="13230"/>
                  </a:cubicBezTo>
                  <a:cubicBezTo>
                    <a:pt x="46987" y="13230"/>
                    <a:pt x="46250" y="12985"/>
                    <a:pt x="45433" y="12343"/>
                  </a:cubicBezTo>
                  <a:cubicBezTo>
                    <a:pt x="43598" y="10942"/>
                    <a:pt x="41730" y="9608"/>
                    <a:pt x="39995" y="8073"/>
                  </a:cubicBezTo>
                  <a:cubicBezTo>
                    <a:pt x="36426" y="5004"/>
                    <a:pt x="32790" y="1735"/>
                    <a:pt x="27987" y="902"/>
                  </a:cubicBezTo>
                  <a:cubicBezTo>
                    <a:pt x="26818" y="698"/>
                    <a:pt x="25631" y="600"/>
                    <a:pt x="24439" y="600"/>
                  </a:cubicBezTo>
                  <a:cubicBezTo>
                    <a:pt x="20356" y="600"/>
                    <a:pt x="16216" y="1749"/>
                    <a:pt x="12576" y="3737"/>
                  </a:cubicBezTo>
                  <a:cubicBezTo>
                    <a:pt x="12642" y="4171"/>
                    <a:pt x="12709" y="4604"/>
                    <a:pt x="12743" y="5105"/>
                  </a:cubicBezTo>
                  <a:cubicBezTo>
                    <a:pt x="13510" y="14745"/>
                    <a:pt x="0" y="18981"/>
                    <a:pt x="6538" y="29022"/>
                  </a:cubicBezTo>
                  <a:cubicBezTo>
                    <a:pt x="9859" y="33659"/>
                    <a:pt x="17723" y="38296"/>
                    <a:pt x="37214" y="38296"/>
                  </a:cubicBezTo>
                  <a:cubicBezTo>
                    <a:pt x="40437" y="38296"/>
                    <a:pt x="43977" y="38169"/>
                    <a:pt x="47868" y="37895"/>
                  </a:cubicBezTo>
                  <a:cubicBezTo>
                    <a:pt x="50861" y="37808"/>
                    <a:pt x="53859" y="37775"/>
                    <a:pt x="56853" y="37775"/>
                  </a:cubicBezTo>
                  <a:cubicBezTo>
                    <a:pt x="66625" y="37775"/>
                    <a:pt x="76349" y="38128"/>
                    <a:pt x="85706" y="38128"/>
                  </a:cubicBezTo>
                  <a:cubicBezTo>
                    <a:pt x="97758" y="38128"/>
                    <a:pt x="109200" y="37542"/>
                    <a:pt x="119352" y="34859"/>
                  </a:cubicBezTo>
                  <a:cubicBezTo>
                    <a:pt x="132328" y="31157"/>
                    <a:pt x="145437" y="20282"/>
                    <a:pt x="144703" y="6205"/>
                  </a:cubicBezTo>
                  <a:cubicBezTo>
                    <a:pt x="140274" y="4340"/>
                    <a:pt x="135584" y="3119"/>
                    <a:pt x="130820" y="3119"/>
                  </a:cubicBezTo>
                  <a:cubicBezTo>
                    <a:pt x="129448" y="3119"/>
                    <a:pt x="128070" y="3220"/>
                    <a:pt x="126691" y="3437"/>
                  </a:cubicBezTo>
                  <a:cubicBezTo>
                    <a:pt x="122187" y="4137"/>
                    <a:pt x="117884" y="5638"/>
                    <a:pt x="113948" y="7907"/>
                  </a:cubicBezTo>
                  <a:cubicBezTo>
                    <a:pt x="111980" y="9041"/>
                    <a:pt x="110212" y="10342"/>
                    <a:pt x="108411" y="11709"/>
                  </a:cubicBezTo>
                  <a:cubicBezTo>
                    <a:pt x="107243" y="12610"/>
                    <a:pt x="106009" y="13377"/>
                    <a:pt x="104541" y="13711"/>
                  </a:cubicBezTo>
                  <a:cubicBezTo>
                    <a:pt x="104137" y="13802"/>
                    <a:pt x="103737" y="13844"/>
                    <a:pt x="103344" y="13844"/>
                  </a:cubicBezTo>
                  <a:cubicBezTo>
                    <a:pt x="101304" y="13844"/>
                    <a:pt x="99420" y="12717"/>
                    <a:pt x="97770" y="11542"/>
                  </a:cubicBezTo>
                  <a:cubicBezTo>
                    <a:pt x="95668" y="10041"/>
                    <a:pt x="93667" y="8407"/>
                    <a:pt x="91632" y="6806"/>
                  </a:cubicBezTo>
                  <a:cubicBezTo>
                    <a:pt x="87229" y="3337"/>
                    <a:pt x="82359" y="1"/>
                    <a:pt x="76521" y="1"/>
                  </a:cubicBezTo>
                  <a:close/>
                </a:path>
              </a:pathLst>
            </a:custGeom>
            <a:solidFill>
              <a:srgbClr val="96CC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0" name="Google Shape;8490;p67"/>
            <p:cNvSpPr/>
            <p:nvPr/>
          </p:nvSpPr>
          <p:spPr>
            <a:xfrm>
              <a:off x="5733796" y="2351195"/>
              <a:ext cx="724611" cy="961598"/>
            </a:xfrm>
            <a:custGeom>
              <a:avLst/>
              <a:gdLst/>
              <a:ahLst/>
              <a:cxnLst/>
              <a:rect l="l" t="t" r="r" b="b"/>
              <a:pathLst>
                <a:path w="33892" h="44966" extrusionOk="0">
                  <a:moveTo>
                    <a:pt x="18114" y="0"/>
                  </a:moveTo>
                  <a:cubicBezTo>
                    <a:pt x="15672" y="0"/>
                    <a:pt x="2001" y="17986"/>
                    <a:pt x="4129" y="17986"/>
                  </a:cubicBezTo>
                  <a:cubicBezTo>
                    <a:pt x="4152" y="17986"/>
                    <a:pt x="4177" y="17984"/>
                    <a:pt x="4204" y="17980"/>
                  </a:cubicBezTo>
                  <a:cubicBezTo>
                    <a:pt x="6139" y="18347"/>
                    <a:pt x="9508" y="18013"/>
                    <a:pt x="9441" y="18547"/>
                  </a:cubicBezTo>
                  <a:cubicBezTo>
                    <a:pt x="9574" y="19881"/>
                    <a:pt x="1869" y="24818"/>
                    <a:pt x="2569" y="25986"/>
                  </a:cubicBezTo>
                  <a:cubicBezTo>
                    <a:pt x="2878" y="26189"/>
                    <a:pt x="3522" y="26263"/>
                    <a:pt x="4303" y="26263"/>
                  </a:cubicBezTo>
                  <a:cubicBezTo>
                    <a:pt x="6477" y="26263"/>
                    <a:pt x="9708" y="25685"/>
                    <a:pt x="9708" y="25685"/>
                  </a:cubicBezTo>
                  <a:lnTo>
                    <a:pt x="9708" y="25685"/>
                  </a:lnTo>
                  <a:cubicBezTo>
                    <a:pt x="11075" y="26353"/>
                    <a:pt x="1" y="32090"/>
                    <a:pt x="1702" y="33124"/>
                  </a:cubicBezTo>
                  <a:cubicBezTo>
                    <a:pt x="2383" y="33465"/>
                    <a:pt x="7314" y="33661"/>
                    <a:pt x="13058" y="33661"/>
                  </a:cubicBezTo>
                  <a:cubicBezTo>
                    <a:pt x="13504" y="33661"/>
                    <a:pt x="13956" y="33660"/>
                    <a:pt x="14411" y="33658"/>
                  </a:cubicBezTo>
                  <a:lnTo>
                    <a:pt x="14411" y="44966"/>
                  </a:lnTo>
                  <a:lnTo>
                    <a:pt x="19515" y="44966"/>
                  </a:lnTo>
                  <a:lnTo>
                    <a:pt x="19515" y="33591"/>
                  </a:lnTo>
                  <a:cubicBezTo>
                    <a:pt x="27054" y="33391"/>
                    <a:pt x="33892" y="32891"/>
                    <a:pt x="33158" y="31957"/>
                  </a:cubicBezTo>
                  <a:cubicBezTo>
                    <a:pt x="32191" y="30089"/>
                    <a:pt x="27754" y="27720"/>
                    <a:pt x="25186" y="25218"/>
                  </a:cubicBezTo>
                  <a:cubicBezTo>
                    <a:pt x="25159" y="25165"/>
                    <a:pt x="25236" y="25143"/>
                    <a:pt x="25394" y="25143"/>
                  </a:cubicBezTo>
                  <a:cubicBezTo>
                    <a:pt x="26111" y="25143"/>
                    <a:pt x="28488" y="25599"/>
                    <a:pt x="30229" y="25599"/>
                  </a:cubicBezTo>
                  <a:cubicBezTo>
                    <a:pt x="30966" y="25599"/>
                    <a:pt x="31589" y="25517"/>
                    <a:pt x="31924" y="25285"/>
                  </a:cubicBezTo>
                  <a:cubicBezTo>
                    <a:pt x="33091" y="24118"/>
                    <a:pt x="23184" y="18213"/>
                    <a:pt x="24418" y="17713"/>
                  </a:cubicBezTo>
                  <a:cubicBezTo>
                    <a:pt x="24747" y="17494"/>
                    <a:pt x="25421" y="17453"/>
                    <a:pt x="26222" y="17453"/>
                  </a:cubicBezTo>
                  <a:cubicBezTo>
                    <a:pt x="26713" y="17453"/>
                    <a:pt x="27253" y="17468"/>
                    <a:pt x="27789" y="17468"/>
                  </a:cubicBezTo>
                  <a:cubicBezTo>
                    <a:pt x="28780" y="17468"/>
                    <a:pt x="29763" y="17415"/>
                    <a:pt x="30423" y="17113"/>
                  </a:cubicBezTo>
                  <a:cubicBezTo>
                    <a:pt x="30442" y="17117"/>
                    <a:pt x="30460" y="17119"/>
                    <a:pt x="30476" y="17119"/>
                  </a:cubicBezTo>
                  <a:cubicBezTo>
                    <a:pt x="31887" y="17119"/>
                    <a:pt x="20126" y="0"/>
                    <a:pt x="18114" y="0"/>
                  </a:cubicBezTo>
                  <a:close/>
                </a:path>
              </a:pathLst>
            </a:custGeom>
            <a:solidFill>
              <a:srgbClr val="74BA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1" name="Google Shape;8491;p67"/>
            <p:cNvSpPr/>
            <p:nvPr/>
          </p:nvSpPr>
          <p:spPr>
            <a:xfrm>
              <a:off x="6959746" y="2351195"/>
              <a:ext cx="724611" cy="961598"/>
            </a:xfrm>
            <a:custGeom>
              <a:avLst/>
              <a:gdLst/>
              <a:ahLst/>
              <a:cxnLst/>
              <a:rect l="l" t="t" r="r" b="b"/>
              <a:pathLst>
                <a:path w="33892" h="44966" extrusionOk="0">
                  <a:moveTo>
                    <a:pt x="18080" y="0"/>
                  </a:moveTo>
                  <a:cubicBezTo>
                    <a:pt x="15672" y="0"/>
                    <a:pt x="2001" y="17986"/>
                    <a:pt x="4096" y="17986"/>
                  </a:cubicBezTo>
                  <a:cubicBezTo>
                    <a:pt x="4119" y="17986"/>
                    <a:pt x="4144" y="17984"/>
                    <a:pt x="4170" y="17980"/>
                  </a:cubicBezTo>
                  <a:cubicBezTo>
                    <a:pt x="6139" y="18347"/>
                    <a:pt x="9474" y="18013"/>
                    <a:pt x="9408" y="18547"/>
                  </a:cubicBezTo>
                  <a:cubicBezTo>
                    <a:pt x="9541" y="19881"/>
                    <a:pt x="1869" y="24818"/>
                    <a:pt x="2536" y="25986"/>
                  </a:cubicBezTo>
                  <a:cubicBezTo>
                    <a:pt x="2845" y="26189"/>
                    <a:pt x="3491" y="26263"/>
                    <a:pt x="4276" y="26263"/>
                  </a:cubicBezTo>
                  <a:cubicBezTo>
                    <a:pt x="6458" y="26263"/>
                    <a:pt x="9708" y="25686"/>
                    <a:pt x="9708" y="25685"/>
                  </a:cubicBezTo>
                  <a:lnTo>
                    <a:pt x="9708" y="25685"/>
                  </a:lnTo>
                  <a:cubicBezTo>
                    <a:pt x="11075" y="26353"/>
                    <a:pt x="1" y="32090"/>
                    <a:pt x="1702" y="33124"/>
                  </a:cubicBezTo>
                  <a:cubicBezTo>
                    <a:pt x="2383" y="33465"/>
                    <a:pt x="7285" y="33661"/>
                    <a:pt x="13051" y="33661"/>
                  </a:cubicBezTo>
                  <a:cubicBezTo>
                    <a:pt x="13500" y="33661"/>
                    <a:pt x="13954" y="33660"/>
                    <a:pt x="14411" y="33658"/>
                  </a:cubicBezTo>
                  <a:lnTo>
                    <a:pt x="14411" y="44966"/>
                  </a:lnTo>
                  <a:lnTo>
                    <a:pt x="19515" y="44966"/>
                  </a:lnTo>
                  <a:lnTo>
                    <a:pt x="19515" y="33591"/>
                  </a:lnTo>
                  <a:cubicBezTo>
                    <a:pt x="27020" y="33391"/>
                    <a:pt x="33892" y="32891"/>
                    <a:pt x="33158" y="31957"/>
                  </a:cubicBezTo>
                  <a:cubicBezTo>
                    <a:pt x="32190" y="30089"/>
                    <a:pt x="27721" y="27720"/>
                    <a:pt x="25185" y="25218"/>
                  </a:cubicBezTo>
                  <a:cubicBezTo>
                    <a:pt x="25154" y="25165"/>
                    <a:pt x="25228" y="25143"/>
                    <a:pt x="25382" y="25143"/>
                  </a:cubicBezTo>
                  <a:cubicBezTo>
                    <a:pt x="26084" y="25143"/>
                    <a:pt x="28459" y="25599"/>
                    <a:pt x="30210" y="25599"/>
                  </a:cubicBezTo>
                  <a:cubicBezTo>
                    <a:pt x="30951" y="25599"/>
                    <a:pt x="31580" y="25517"/>
                    <a:pt x="31924" y="25285"/>
                  </a:cubicBezTo>
                  <a:cubicBezTo>
                    <a:pt x="33091" y="24118"/>
                    <a:pt x="23151" y="18213"/>
                    <a:pt x="24418" y="17713"/>
                  </a:cubicBezTo>
                  <a:cubicBezTo>
                    <a:pt x="24747" y="17494"/>
                    <a:pt x="25421" y="17453"/>
                    <a:pt x="26221" y="17453"/>
                  </a:cubicBezTo>
                  <a:cubicBezTo>
                    <a:pt x="26711" y="17453"/>
                    <a:pt x="27248" y="17468"/>
                    <a:pt x="27783" y="17468"/>
                  </a:cubicBezTo>
                  <a:cubicBezTo>
                    <a:pt x="28768" y="17468"/>
                    <a:pt x="29743" y="17415"/>
                    <a:pt x="30389" y="17113"/>
                  </a:cubicBezTo>
                  <a:cubicBezTo>
                    <a:pt x="30409" y="17117"/>
                    <a:pt x="30427" y="17119"/>
                    <a:pt x="30444" y="17119"/>
                  </a:cubicBezTo>
                  <a:cubicBezTo>
                    <a:pt x="31887" y="17119"/>
                    <a:pt x="20125" y="0"/>
                    <a:pt x="18080" y="0"/>
                  </a:cubicBezTo>
                  <a:close/>
                </a:path>
              </a:pathLst>
            </a:custGeom>
            <a:solidFill>
              <a:srgbClr val="74BA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2" name="Google Shape;8492;p67"/>
            <p:cNvSpPr/>
            <p:nvPr/>
          </p:nvSpPr>
          <p:spPr>
            <a:xfrm>
              <a:off x="5179925" y="1900292"/>
              <a:ext cx="571701" cy="325758"/>
            </a:xfrm>
            <a:custGeom>
              <a:avLst/>
              <a:gdLst/>
              <a:ahLst/>
              <a:cxnLst/>
              <a:rect l="l" t="t" r="r" b="b"/>
              <a:pathLst>
                <a:path w="26740" h="15233" extrusionOk="0">
                  <a:moveTo>
                    <a:pt x="16432" y="0"/>
                  </a:moveTo>
                  <a:cubicBezTo>
                    <a:pt x="13028" y="0"/>
                    <a:pt x="11933" y="3987"/>
                    <a:pt x="12097" y="6909"/>
                  </a:cubicBezTo>
                  <a:cubicBezTo>
                    <a:pt x="10958" y="5107"/>
                    <a:pt x="9040" y="2527"/>
                    <a:pt x="6896" y="2527"/>
                  </a:cubicBezTo>
                  <a:cubicBezTo>
                    <a:pt x="6340" y="2527"/>
                    <a:pt x="5769" y="2701"/>
                    <a:pt x="5192" y="3106"/>
                  </a:cubicBezTo>
                  <a:cubicBezTo>
                    <a:pt x="2357" y="5074"/>
                    <a:pt x="4625" y="8009"/>
                    <a:pt x="5893" y="10144"/>
                  </a:cubicBezTo>
                  <a:cubicBezTo>
                    <a:pt x="5385" y="10015"/>
                    <a:pt x="4679" y="9924"/>
                    <a:pt x="3935" y="9924"/>
                  </a:cubicBezTo>
                  <a:cubicBezTo>
                    <a:pt x="2182" y="9924"/>
                    <a:pt x="215" y="10427"/>
                    <a:pt x="122" y="12112"/>
                  </a:cubicBezTo>
                  <a:cubicBezTo>
                    <a:pt x="0" y="14547"/>
                    <a:pt x="3016" y="15233"/>
                    <a:pt x="5041" y="15233"/>
                  </a:cubicBezTo>
                  <a:cubicBezTo>
                    <a:pt x="5235" y="15233"/>
                    <a:pt x="5420" y="15226"/>
                    <a:pt x="5592" y="15215"/>
                  </a:cubicBezTo>
                  <a:cubicBezTo>
                    <a:pt x="6626" y="15159"/>
                    <a:pt x="7990" y="15140"/>
                    <a:pt x="9469" y="15140"/>
                  </a:cubicBezTo>
                  <a:cubicBezTo>
                    <a:pt x="12427" y="15140"/>
                    <a:pt x="15844" y="15215"/>
                    <a:pt x="18001" y="15215"/>
                  </a:cubicBezTo>
                  <a:cubicBezTo>
                    <a:pt x="18122" y="15215"/>
                    <a:pt x="18244" y="15215"/>
                    <a:pt x="18370" y="15215"/>
                  </a:cubicBezTo>
                  <a:cubicBezTo>
                    <a:pt x="21747" y="15215"/>
                    <a:pt x="26740" y="15153"/>
                    <a:pt x="26707" y="11679"/>
                  </a:cubicBezTo>
                  <a:cubicBezTo>
                    <a:pt x="26707" y="8849"/>
                    <a:pt x="25328" y="6437"/>
                    <a:pt x="22583" y="6437"/>
                  </a:cubicBezTo>
                  <a:cubicBezTo>
                    <a:pt x="21606" y="6437"/>
                    <a:pt x="20457" y="6742"/>
                    <a:pt x="19135" y="7442"/>
                  </a:cubicBezTo>
                  <a:cubicBezTo>
                    <a:pt x="19969" y="4640"/>
                    <a:pt x="21103" y="271"/>
                    <a:pt x="16600" y="4"/>
                  </a:cubicBezTo>
                  <a:cubicBezTo>
                    <a:pt x="16544" y="2"/>
                    <a:pt x="16487" y="0"/>
                    <a:pt x="1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3" name="Google Shape;8493;p67"/>
            <p:cNvSpPr/>
            <p:nvPr/>
          </p:nvSpPr>
          <p:spPr>
            <a:xfrm>
              <a:off x="6615549" y="1806797"/>
              <a:ext cx="571723" cy="325800"/>
            </a:xfrm>
            <a:custGeom>
              <a:avLst/>
              <a:gdLst/>
              <a:ahLst/>
              <a:cxnLst/>
              <a:rect l="l" t="t" r="r" b="b"/>
              <a:pathLst>
                <a:path w="26741" h="15235" extrusionOk="0">
                  <a:moveTo>
                    <a:pt x="16393" y="1"/>
                  </a:moveTo>
                  <a:cubicBezTo>
                    <a:pt x="13020" y="1"/>
                    <a:pt x="11933" y="4000"/>
                    <a:pt x="12097" y="6877"/>
                  </a:cubicBezTo>
                  <a:cubicBezTo>
                    <a:pt x="10960" y="5106"/>
                    <a:pt x="9047" y="2516"/>
                    <a:pt x="6907" y="2516"/>
                  </a:cubicBezTo>
                  <a:cubicBezTo>
                    <a:pt x="6348" y="2516"/>
                    <a:pt x="5773" y="2693"/>
                    <a:pt x="5192" y="3108"/>
                  </a:cubicBezTo>
                  <a:cubicBezTo>
                    <a:pt x="2357" y="5076"/>
                    <a:pt x="4625" y="8012"/>
                    <a:pt x="5893" y="10146"/>
                  </a:cubicBezTo>
                  <a:cubicBezTo>
                    <a:pt x="5385" y="10017"/>
                    <a:pt x="4679" y="9926"/>
                    <a:pt x="3934" y="9926"/>
                  </a:cubicBezTo>
                  <a:cubicBezTo>
                    <a:pt x="2182" y="9926"/>
                    <a:pt x="215" y="10429"/>
                    <a:pt x="122" y="12115"/>
                  </a:cubicBezTo>
                  <a:cubicBezTo>
                    <a:pt x="0" y="14549"/>
                    <a:pt x="3016" y="15235"/>
                    <a:pt x="5066" y="15235"/>
                  </a:cubicBezTo>
                  <a:cubicBezTo>
                    <a:pt x="5263" y="15235"/>
                    <a:pt x="5450" y="15228"/>
                    <a:pt x="5626" y="15217"/>
                  </a:cubicBezTo>
                  <a:cubicBezTo>
                    <a:pt x="6649" y="15161"/>
                    <a:pt x="8005" y="15143"/>
                    <a:pt x="9479" y="15143"/>
                  </a:cubicBezTo>
                  <a:cubicBezTo>
                    <a:pt x="12427" y="15143"/>
                    <a:pt x="15844" y="15217"/>
                    <a:pt x="18001" y="15217"/>
                  </a:cubicBezTo>
                  <a:cubicBezTo>
                    <a:pt x="18122" y="15217"/>
                    <a:pt x="18244" y="15217"/>
                    <a:pt x="18369" y="15217"/>
                  </a:cubicBezTo>
                  <a:cubicBezTo>
                    <a:pt x="21747" y="15217"/>
                    <a:pt x="26741" y="15155"/>
                    <a:pt x="26741" y="11681"/>
                  </a:cubicBezTo>
                  <a:cubicBezTo>
                    <a:pt x="26716" y="8851"/>
                    <a:pt x="25349" y="6439"/>
                    <a:pt x="22598" y="6439"/>
                  </a:cubicBezTo>
                  <a:cubicBezTo>
                    <a:pt x="21619" y="6439"/>
                    <a:pt x="20466" y="6744"/>
                    <a:pt x="19135" y="7445"/>
                  </a:cubicBezTo>
                  <a:cubicBezTo>
                    <a:pt x="19969" y="4643"/>
                    <a:pt x="21103" y="273"/>
                    <a:pt x="16600" y="6"/>
                  </a:cubicBezTo>
                  <a:cubicBezTo>
                    <a:pt x="16530" y="3"/>
                    <a:pt x="16461" y="1"/>
                    <a:pt x="16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4" name="Google Shape;8494;p67"/>
            <p:cNvSpPr/>
            <p:nvPr/>
          </p:nvSpPr>
          <p:spPr>
            <a:xfrm>
              <a:off x="5979323" y="2028667"/>
              <a:ext cx="424179" cy="241522"/>
            </a:xfrm>
            <a:custGeom>
              <a:avLst/>
              <a:gdLst/>
              <a:ahLst/>
              <a:cxnLst/>
              <a:rect l="l" t="t" r="r" b="b"/>
              <a:pathLst>
                <a:path w="19840" h="11294" extrusionOk="0">
                  <a:moveTo>
                    <a:pt x="12136" y="1"/>
                  </a:moveTo>
                  <a:cubicBezTo>
                    <a:pt x="9664" y="1"/>
                    <a:pt x="8867" y="2954"/>
                    <a:pt x="8965" y="5109"/>
                  </a:cubicBezTo>
                  <a:cubicBezTo>
                    <a:pt x="8141" y="3779"/>
                    <a:pt x="6702" y="1857"/>
                    <a:pt x="5105" y="1857"/>
                  </a:cubicBezTo>
                  <a:cubicBezTo>
                    <a:pt x="4698" y="1857"/>
                    <a:pt x="4281" y="1982"/>
                    <a:pt x="3861" y="2273"/>
                  </a:cubicBezTo>
                  <a:cubicBezTo>
                    <a:pt x="1760" y="3741"/>
                    <a:pt x="3428" y="5943"/>
                    <a:pt x="4362" y="7510"/>
                  </a:cubicBezTo>
                  <a:cubicBezTo>
                    <a:pt x="3990" y="7410"/>
                    <a:pt x="3465" y="7340"/>
                    <a:pt x="2909" y="7340"/>
                  </a:cubicBezTo>
                  <a:cubicBezTo>
                    <a:pt x="1618" y="7340"/>
                    <a:pt x="162" y="7719"/>
                    <a:pt x="92" y="8978"/>
                  </a:cubicBezTo>
                  <a:cubicBezTo>
                    <a:pt x="0" y="10775"/>
                    <a:pt x="2246" y="11293"/>
                    <a:pt x="3754" y="11293"/>
                  </a:cubicBezTo>
                  <a:cubicBezTo>
                    <a:pt x="3898" y="11293"/>
                    <a:pt x="4034" y="11288"/>
                    <a:pt x="4161" y="11280"/>
                  </a:cubicBezTo>
                  <a:cubicBezTo>
                    <a:pt x="4929" y="11235"/>
                    <a:pt x="5937" y="11220"/>
                    <a:pt x="7029" y="11220"/>
                  </a:cubicBezTo>
                  <a:cubicBezTo>
                    <a:pt x="9213" y="11220"/>
                    <a:pt x="11733" y="11280"/>
                    <a:pt x="13335" y="11280"/>
                  </a:cubicBezTo>
                  <a:cubicBezTo>
                    <a:pt x="13452" y="11280"/>
                    <a:pt x="13573" y="11280"/>
                    <a:pt x="13697" y="11280"/>
                  </a:cubicBezTo>
                  <a:cubicBezTo>
                    <a:pt x="16204" y="11280"/>
                    <a:pt x="19839" y="11219"/>
                    <a:pt x="19839" y="8644"/>
                  </a:cubicBezTo>
                  <a:cubicBezTo>
                    <a:pt x="19815" y="6552"/>
                    <a:pt x="18791" y="4768"/>
                    <a:pt x="16754" y="4768"/>
                  </a:cubicBezTo>
                  <a:cubicBezTo>
                    <a:pt x="16031" y="4768"/>
                    <a:pt x="15181" y="4993"/>
                    <a:pt x="14202" y="5509"/>
                  </a:cubicBezTo>
                  <a:cubicBezTo>
                    <a:pt x="14802" y="3441"/>
                    <a:pt x="15636" y="205"/>
                    <a:pt x="12301" y="5"/>
                  </a:cubicBezTo>
                  <a:cubicBezTo>
                    <a:pt x="12245" y="2"/>
                    <a:pt x="12190" y="1"/>
                    <a:pt x="121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5" name="Google Shape;8495;p67"/>
            <p:cNvSpPr/>
            <p:nvPr/>
          </p:nvSpPr>
          <p:spPr>
            <a:xfrm>
              <a:off x="5739504" y="2366165"/>
              <a:ext cx="57790" cy="44267"/>
            </a:xfrm>
            <a:custGeom>
              <a:avLst/>
              <a:gdLst/>
              <a:ahLst/>
              <a:cxnLst/>
              <a:rect l="l" t="t" r="r" b="b"/>
              <a:pathLst>
                <a:path w="2703" h="2070" extrusionOk="0">
                  <a:moveTo>
                    <a:pt x="1368" y="1"/>
                  </a:moveTo>
                  <a:cubicBezTo>
                    <a:pt x="1" y="1"/>
                    <a:pt x="1" y="2069"/>
                    <a:pt x="1368" y="2069"/>
                  </a:cubicBezTo>
                  <a:cubicBezTo>
                    <a:pt x="2703" y="2069"/>
                    <a:pt x="2703" y="1"/>
                    <a:pt x="13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6" name="Google Shape;8496;p67"/>
            <p:cNvSpPr/>
            <p:nvPr/>
          </p:nvSpPr>
          <p:spPr>
            <a:xfrm>
              <a:off x="5792997" y="2303400"/>
              <a:ext cx="57790" cy="44951"/>
            </a:xfrm>
            <a:custGeom>
              <a:avLst/>
              <a:gdLst/>
              <a:ahLst/>
              <a:cxnLst/>
              <a:rect l="l" t="t" r="r" b="b"/>
              <a:pathLst>
                <a:path w="2703" h="2102" extrusionOk="0">
                  <a:moveTo>
                    <a:pt x="1368" y="0"/>
                  </a:moveTo>
                  <a:cubicBezTo>
                    <a:pt x="1" y="0"/>
                    <a:pt x="1" y="2102"/>
                    <a:pt x="1368" y="2102"/>
                  </a:cubicBezTo>
                  <a:cubicBezTo>
                    <a:pt x="2702" y="2102"/>
                    <a:pt x="2702" y="0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7" name="Google Shape;8497;p67"/>
            <p:cNvSpPr/>
            <p:nvPr/>
          </p:nvSpPr>
          <p:spPr>
            <a:xfrm>
              <a:off x="5820107" y="2384000"/>
              <a:ext cx="57063" cy="44246"/>
            </a:xfrm>
            <a:custGeom>
              <a:avLst/>
              <a:gdLst/>
              <a:ahLst/>
              <a:cxnLst/>
              <a:rect l="l" t="t" r="r" b="b"/>
              <a:pathLst>
                <a:path w="2669" h="2069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8" name="Google Shape;8498;p67"/>
            <p:cNvSpPr/>
            <p:nvPr/>
          </p:nvSpPr>
          <p:spPr>
            <a:xfrm>
              <a:off x="6506169" y="2241340"/>
              <a:ext cx="57790" cy="44246"/>
            </a:xfrm>
            <a:custGeom>
              <a:avLst/>
              <a:gdLst/>
              <a:ahLst/>
              <a:cxnLst/>
              <a:rect l="l" t="t" r="r" b="b"/>
              <a:pathLst>
                <a:path w="2703" h="2069" extrusionOk="0">
                  <a:moveTo>
                    <a:pt x="1335" y="0"/>
                  </a:moveTo>
                  <a:cubicBezTo>
                    <a:pt x="1" y="0"/>
                    <a:pt x="1" y="2069"/>
                    <a:pt x="1335" y="2069"/>
                  </a:cubicBezTo>
                  <a:cubicBezTo>
                    <a:pt x="2703" y="2069"/>
                    <a:pt x="2703" y="0"/>
                    <a:pt x="13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9" name="Google Shape;8499;p67"/>
            <p:cNvSpPr/>
            <p:nvPr/>
          </p:nvSpPr>
          <p:spPr>
            <a:xfrm>
              <a:off x="6604582" y="2196389"/>
              <a:ext cx="57085" cy="44973"/>
            </a:xfrm>
            <a:custGeom>
              <a:avLst/>
              <a:gdLst/>
              <a:ahLst/>
              <a:cxnLst/>
              <a:rect l="l" t="t" r="r" b="b"/>
              <a:pathLst>
                <a:path w="2670" h="2103" extrusionOk="0">
                  <a:moveTo>
                    <a:pt x="1335" y="1"/>
                  </a:moveTo>
                  <a:cubicBezTo>
                    <a:pt x="1" y="1"/>
                    <a:pt x="1" y="2102"/>
                    <a:pt x="1335" y="2102"/>
                  </a:cubicBezTo>
                  <a:cubicBezTo>
                    <a:pt x="2670" y="2102"/>
                    <a:pt x="2670" y="1"/>
                    <a:pt x="13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0" name="Google Shape;8500;p67"/>
            <p:cNvSpPr/>
            <p:nvPr/>
          </p:nvSpPr>
          <p:spPr>
            <a:xfrm>
              <a:off x="6586772" y="2294846"/>
              <a:ext cx="57063" cy="44246"/>
            </a:xfrm>
            <a:custGeom>
              <a:avLst/>
              <a:gdLst/>
              <a:ahLst/>
              <a:cxnLst/>
              <a:rect l="l" t="t" r="r" b="b"/>
              <a:pathLst>
                <a:path w="2669" h="2069" extrusionOk="0">
                  <a:moveTo>
                    <a:pt x="1334" y="0"/>
                  </a:moveTo>
                  <a:cubicBezTo>
                    <a:pt x="0" y="0"/>
                    <a:pt x="0" y="2068"/>
                    <a:pt x="1334" y="2068"/>
                  </a:cubicBezTo>
                  <a:cubicBezTo>
                    <a:pt x="2669" y="2068"/>
                    <a:pt x="2669" y="0"/>
                    <a:pt x="1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1" name="Google Shape;8501;p67"/>
            <p:cNvSpPr/>
            <p:nvPr/>
          </p:nvSpPr>
          <p:spPr>
            <a:xfrm>
              <a:off x="7210790" y="1706330"/>
              <a:ext cx="57085" cy="44246"/>
            </a:xfrm>
            <a:custGeom>
              <a:avLst/>
              <a:gdLst/>
              <a:ahLst/>
              <a:cxnLst/>
              <a:rect l="l" t="t" r="r" b="b"/>
              <a:pathLst>
                <a:path w="2670" h="2069" extrusionOk="0">
                  <a:moveTo>
                    <a:pt x="1335" y="0"/>
                  </a:moveTo>
                  <a:cubicBezTo>
                    <a:pt x="1" y="0"/>
                    <a:pt x="1" y="2069"/>
                    <a:pt x="1335" y="2069"/>
                  </a:cubicBezTo>
                  <a:cubicBezTo>
                    <a:pt x="2669" y="2069"/>
                    <a:pt x="2669" y="0"/>
                    <a:pt x="13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2" name="Google Shape;8502;p67"/>
            <p:cNvSpPr/>
            <p:nvPr/>
          </p:nvSpPr>
          <p:spPr>
            <a:xfrm>
              <a:off x="7237173" y="1777671"/>
              <a:ext cx="57790" cy="44246"/>
            </a:xfrm>
            <a:custGeom>
              <a:avLst/>
              <a:gdLst/>
              <a:ahLst/>
              <a:cxnLst/>
              <a:rect l="l" t="t" r="r" b="b"/>
              <a:pathLst>
                <a:path w="2703" h="2069" extrusionOk="0">
                  <a:moveTo>
                    <a:pt x="1368" y="0"/>
                  </a:moveTo>
                  <a:cubicBezTo>
                    <a:pt x="1" y="0"/>
                    <a:pt x="1" y="2068"/>
                    <a:pt x="1368" y="2068"/>
                  </a:cubicBezTo>
                  <a:cubicBezTo>
                    <a:pt x="2703" y="2068"/>
                    <a:pt x="2703" y="0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3" name="Google Shape;8503;p67"/>
            <p:cNvSpPr/>
            <p:nvPr/>
          </p:nvSpPr>
          <p:spPr>
            <a:xfrm>
              <a:off x="7745675" y="2562351"/>
              <a:ext cx="57063" cy="44246"/>
            </a:xfrm>
            <a:custGeom>
              <a:avLst/>
              <a:gdLst/>
              <a:ahLst/>
              <a:cxnLst/>
              <a:rect l="l" t="t" r="r" b="b"/>
              <a:pathLst>
                <a:path w="2669" h="2069" extrusionOk="0">
                  <a:moveTo>
                    <a:pt x="1335" y="0"/>
                  </a:moveTo>
                  <a:cubicBezTo>
                    <a:pt x="0" y="0"/>
                    <a:pt x="0" y="2068"/>
                    <a:pt x="1335" y="2068"/>
                  </a:cubicBezTo>
                  <a:cubicBezTo>
                    <a:pt x="2669" y="2068"/>
                    <a:pt x="2669" y="0"/>
                    <a:pt x="13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4" name="Google Shape;8504;p67"/>
            <p:cNvSpPr/>
            <p:nvPr/>
          </p:nvSpPr>
          <p:spPr>
            <a:xfrm>
              <a:off x="7807720" y="2598021"/>
              <a:ext cx="57790" cy="44246"/>
            </a:xfrm>
            <a:custGeom>
              <a:avLst/>
              <a:gdLst/>
              <a:ahLst/>
              <a:cxnLst/>
              <a:rect l="l" t="t" r="r" b="b"/>
              <a:pathLst>
                <a:path w="2703" h="2069" extrusionOk="0">
                  <a:moveTo>
                    <a:pt x="1368" y="0"/>
                  </a:moveTo>
                  <a:cubicBezTo>
                    <a:pt x="0" y="0"/>
                    <a:pt x="0" y="2068"/>
                    <a:pt x="1368" y="2068"/>
                  </a:cubicBezTo>
                  <a:cubicBezTo>
                    <a:pt x="2702" y="2068"/>
                    <a:pt x="2702" y="0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5" name="Google Shape;8505;p67"/>
            <p:cNvSpPr/>
            <p:nvPr/>
          </p:nvSpPr>
          <p:spPr>
            <a:xfrm>
              <a:off x="5061993" y="2330516"/>
              <a:ext cx="57790" cy="44246"/>
            </a:xfrm>
            <a:custGeom>
              <a:avLst/>
              <a:gdLst/>
              <a:ahLst/>
              <a:cxnLst/>
              <a:rect l="l" t="t" r="r" b="b"/>
              <a:pathLst>
                <a:path w="2703" h="2069" extrusionOk="0">
                  <a:moveTo>
                    <a:pt x="1368" y="0"/>
                  </a:moveTo>
                  <a:cubicBezTo>
                    <a:pt x="0" y="0"/>
                    <a:pt x="0" y="2068"/>
                    <a:pt x="1368" y="2068"/>
                  </a:cubicBezTo>
                  <a:cubicBezTo>
                    <a:pt x="2702" y="2068"/>
                    <a:pt x="2702" y="0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6" name="Google Shape;8506;p67"/>
            <p:cNvSpPr/>
            <p:nvPr/>
          </p:nvSpPr>
          <p:spPr>
            <a:xfrm>
              <a:off x="5097655" y="2410410"/>
              <a:ext cx="57790" cy="44951"/>
            </a:xfrm>
            <a:custGeom>
              <a:avLst/>
              <a:gdLst/>
              <a:ahLst/>
              <a:cxnLst/>
              <a:rect l="l" t="t" r="r" b="b"/>
              <a:pathLst>
                <a:path w="2703" h="2102" extrusionOk="0">
                  <a:moveTo>
                    <a:pt x="1368" y="0"/>
                  </a:moveTo>
                  <a:cubicBezTo>
                    <a:pt x="0" y="0"/>
                    <a:pt x="0" y="2102"/>
                    <a:pt x="1368" y="2102"/>
                  </a:cubicBezTo>
                  <a:cubicBezTo>
                    <a:pt x="2702" y="2102"/>
                    <a:pt x="2702" y="0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7" name="Google Shape;8507;p67"/>
            <p:cNvSpPr/>
            <p:nvPr/>
          </p:nvSpPr>
          <p:spPr>
            <a:xfrm>
              <a:off x="6444125" y="1813341"/>
              <a:ext cx="57085" cy="44246"/>
            </a:xfrm>
            <a:custGeom>
              <a:avLst/>
              <a:gdLst/>
              <a:ahLst/>
              <a:cxnLst/>
              <a:rect l="l" t="t" r="r" b="b"/>
              <a:pathLst>
                <a:path w="2670" h="2069" extrusionOk="0">
                  <a:moveTo>
                    <a:pt x="1335" y="0"/>
                  </a:moveTo>
                  <a:cubicBezTo>
                    <a:pt x="1" y="0"/>
                    <a:pt x="1" y="2068"/>
                    <a:pt x="1335" y="2068"/>
                  </a:cubicBezTo>
                  <a:cubicBezTo>
                    <a:pt x="2669" y="2068"/>
                    <a:pt x="2669" y="0"/>
                    <a:pt x="13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8" name="Google Shape;8508;p67"/>
            <p:cNvSpPr/>
            <p:nvPr/>
          </p:nvSpPr>
          <p:spPr>
            <a:xfrm>
              <a:off x="6898428" y="2687175"/>
              <a:ext cx="57790" cy="44246"/>
            </a:xfrm>
            <a:custGeom>
              <a:avLst/>
              <a:gdLst/>
              <a:ahLst/>
              <a:cxnLst/>
              <a:rect l="l" t="t" r="r" b="b"/>
              <a:pathLst>
                <a:path w="2703" h="2069" extrusionOk="0">
                  <a:moveTo>
                    <a:pt x="1368" y="1"/>
                  </a:moveTo>
                  <a:cubicBezTo>
                    <a:pt x="0" y="1"/>
                    <a:pt x="0" y="2069"/>
                    <a:pt x="1368" y="2069"/>
                  </a:cubicBezTo>
                  <a:cubicBezTo>
                    <a:pt x="2702" y="2069"/>
                    <a:pt x="2702" y="1"/>
                    <a:pt x="13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9" name="Google Shape;8509;p67"/>
            <p:cNvSpPr/>
            <p:nvPr/>
          </p:nvSpPr>
          <p:spPr>
            <a:xfrm>
              <a:off x="6417036" y="2553070"/>
              <a:ext cx="57769" cy="44951"/>
            </a:xfrm>
            <a:custGeom>
              <a:avLst/>
              <a:gdLst/>
              <a:ahLst/>
              <a:cxnLst/>
              <a:rect l="l" t="t" r="r" b="b"/>
              <a:pathLst>
                <a:path w="2702" h="2102" extrusionOk="0">
                  <a:moveTo>
                    <a:pt x="1368" y="0"/>
                  </a:moveTo>
                  <a:cubicBezTo>
                    <a:pt x="0" y="0"/>
                    <a:pt x="0" y="2102"/>
                    <a:pt x="1368" y="2102"/>
                  </a:cubicBezTo>
                  <a:cubicBezTo>
                    <a:pt x="2702" y="2102"/>
                    <a:pt x="2702" y="0"/>
                    <a:pt x="13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0" name="Google Shape;8510;p67"/>
            <p:cNvSpPr/>
            <p:nvPr/>
          </p:nvSpPr>
          <p:spPr>
            <a:xfrm>
              <a:off x="5445679" y="2580186"/>
              <a:ext cx="57085" cy="44246"/>
            </a:xfrm>
            <a:custGeom>
              <a:avLst/>
              <a:gdLst/>
              <a:ahLst/>
              <a:cxnLst/>
              <a:rect l="l" t="t" r="r" b="b"/>
              <a:pathLst>
                <a:path w="2670" h="2069" extrusionOk="0">
                  <a:moveTo>
                    <a:pt x="1335" y="0"/>
                  </a:moveTo>
                  <a:cubicBezTo>
                    <a:pt x="1" y="0"/>
                    <a:pt x="1" y="2068"/>
                    <a:pt x="1335" y="2068"/>
                  </a:cubicBezTo>
                  <a:cubicBezTo>
                    <a:pt x="2669" y="2068"/>
                    <a:pt x="2669" y="0"/>
                    <a:pt x="13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511" name="Google Shape;8511;p67"/>
            <p:cNvGrpSpPr/>
            <p:nvPr/>
          </p:nvGrpSpPr>
          <p:grpSpPr>
            <a:xfrm>
              <a:off x="5307248" y="2573861"/>
              <a:ext cx="638448" cy="841198"/>
              <a:chOff x="4978547" y="2318369"/>
              <a:chExt cx="822424" cy="1083599"/>
            </a:xfrm>
          </p:grpSpPr>
          <p:sp>
            <p:nvSpPr>
              <p:cNvPr id="8512" name="Google Shape;8512;p67"/>
              <p:cNvSpPr/>
              <p:nvPr/>
            </p:nvSpPr>
            <p:spPr>
              <a:xfrm>
                <a:off x="5325865" y="3075227"/>
                <a:ext cx="123405" cy="326741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15279" extrusionOk="0">
                    <a:moveTo>
                      <a:pt x="1" y="1"/>
                    </a:moveTo>
                    <a:lnTo>
                      <a:pt x="1" y="15279"/>
                    </a:lnTo>
                    <a:lnTo>
                      <a:pt x="5771" y="15279"/>
                    </a:lnTo>
                    <a:lnTo>
                      <a:pt x="5771" y="1"/>
                    </a:lnTo>
                    <a:close/>
                  </a:path>
                </a:pathLst>
              </a:custGeom>
              <a:solidFill>
                <a:srgbClr val="7F3C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3" name="Google Shape;8513;p67"/>
              <p:cNvSpPr/>
              <p:nvPr/>
            </p:nvSpPr>
            <p:spPr>
              <a:xfrm>
                <a:off x="4978547" y="2318369"/>
                <a:ext cx="822424" cy="811411"/>
              </a:xfrm>
              <a:custGeom>
                <a:avLst/>
                <a:gdLst/>
                <a:ahLst/>
                <a:cxnLst/>
                <a:rect l="l" t="t" r="r" b="b"/>
                <a:pathLst>
                  <a:path w="38467" h="37943" extrusionOk="0">
                    <a:moveTo>
                      <a:pt x="20409" y="1"/>
                    </a:moveTo>
                    <a:cubicBezTo>
                      <a:pt x="17685" y="1"/>
                      <a:pt x="2286" y="20290"/>
                      <a:pt x="4651" y="20290"/>
                    </a:cubicBezTo>
                    <a:cubicBezTo>
                      <a:pt x="4677" y="20290"/>
                      <a:pt x="4706" y="20287"/>
                      <a:pt x="4737" y="20282"/>
                    </a:cubicBezTo>
                    <a:cubicBezTo>
                      <a:pt x="6939" y="20682"/>
                      <a:pt x="10708" y="20316"/>
                      <a:pt x="10642" y="20916"/>
                    </a:cubicBezTo>
                    <a:cubicBezTo>
                      <a:pt x="10775" y="22417"/>
                      <a:pt x="2102" y="27954"/>
                      <a:pt x="2869" y="29289"/>
                    </a:cubicBezTo>
                    <a:cubicBezTo>
                      <a:pt x="3233" y="29534"/>
                      <a:pt x="3999" y="29624"/>
                      <a:pt x="4921" y="29624"/>
                    </a:cubicBezTo>
                    <a:cubicBezTo>
                      <a:pt x="7378" y="29624"/>
                      <a:pt x="10942" y="28988"/>
                      <a:pt x="10942" y="28988"/>
                    </a:cubicBezTo>
                    <a:lnTo>
                      <a:pt x="10942" y="28988"/>
                    </a:lnTo>
                    <a:cubicBezTo>
                      <a:pt x="12476" y="29722"/>
                      <a:pt x="1" y="36194"/>
                      <a:pt x="1935" y="37328"/>
                    </a:cubicBezTo>
                    <a:cubicBezTo>
                      <a:pt x="2713" y="37723"/>
                      <a:pt x="8321" y="37942"/>
                      <a:pt x="14861" y="37942"/>
                    </a:cubicBezTo>
                    <a:cubicBezTo>
                      <a:pt x="25445" y="37942"/>
                      <a:pt x="38466" y="37367"/>
                      <a:pt x="37394" y="36027"/>
                    </a:cubicBezTo>
                    <a:cubicBezTo>
                      <a:pt x="36327" y="33925"/>
                      <a:pt x="31290" y="31257"/>
                      <a:pt x="28421" y="28421"/>
                    </a:cubicBezTo>
                    <a:cubicBezTo>
                      <a:pt x="28389" y="28358"/>
                      <a:pt x="28478" y="28332"/>
                      <a:pt x="28660" y="28332"/>
                    </a:cubicBezTo>
                    <a:cubicBezTo>
                      <a:pt x="29480" y="28332"/>
                      <a:pt x="32189" y="28862"/>
                      <a:pt x="34158" y="28862"/>
                    </a:cubicBezTo>
                    <a:cubicBezTo>
                      <a:pt x="34966" y="28862"/>
                      <a:pt x="35649" y="28773"/>
                      <a:pt x="36026" y="28521"/>
                    </a:cubicBezTo>
                    <a:cubicBezTo>
                      <a:pt x="37327" y="27187"/>
                      <a:pt x="26153" y="20516"/>
                      <a:pt x="27554" y="19982"/>
                    </a:cubicBezTo>
                    <a:cubicBezTo>
                      <a:pt x="27926" y="19734"/>
                      <a:pt x="28708" y="19689"/>
                      <a:pt x="29635" y="19689"/>
                    </a:cubicBezTo>
                    <a:cubicBezTo>
                      <a:pt x="30166" y="19689"/>
                      <a:pt x="30745" y="19704"/>
                      <a:pt x="31321" y="19704"/>
                    </a:cubicBezTo>
                    <a:cubicBezTo>
                      <a:pt x="32444" y="19704"/>
                      <a:pt x="33558" y="19647"/>
                      <a:pt x="34292" y="19315"/>
                    </a:cubicBezTo>
                    <a:cubicBezTo>
                      <a:pt x="34314" y="19320"/>
                      <a:pt x="34333" y="19322"/>
                      <a:pt x="34352" y="19322"/>
                    </a:cubicBezTo>
                    <a:cubicBezTo>
                      <a:pt x="36000" y="19322"/>
                      <a:pt x="22725" y="1"/>
                      <a:pt x="20415" y="1"/>
                    </a:cubicBezTo>
                    <a:cubicBezTo>
                      <a:pt x="20413" y="1"/>
                      <a:pt x="20411" y="1"/>
                      <a:pt x="20409" y="1"/>
                    </a:cubicBezTo>
                    <a:close/>
                  </a:path>
                </a:pathLst>
              </a:custGeom>
              <a:solidFill>
                <a:srgbClr val="2A57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4" name="Google Shape;8514;p67"/>
              <p:cNvSpPr/>
              <p:nvPr/>
            </p:nvSpPr>
            <p:spPr>
              <a:xfrm>
                <a:off x="5145717" y="2674707"/>
                <a:ext cx="47955" cy="38514"/>
              </a:xfrm>
              <a:custGeom>
                <a:avLst/>
                <a:gdLst/>
                <a:ahLst/>
                <a:cxnLst/>
                <a:rect l="l" t="t" r="r" b="b"/>
                <a:pathLst>
                  <a:path w="2243" h="1801" extrusionOk="0">
                    <a:moveTo>
                      <a:pt x="1465" y="0"/>
                    </a:moveTo>
                    <a:cubicBezTo>
                      <a:pt x="1347" y="0"/>
                      <a:pt x="1227" y="45"/>
                      <a:pt x="1121" y="150"/>
                    </a:cubicBezTo>
                    <a:lnTo>
                      <a:pt x="388" y="917"/>
                    </a:lnTo>
                    <a:cubicBezTo>
                      <a:pt x="0" y="1279"/>
                      <a:pt x="353" y="1801"/>
                      <a:pt x="764" y="1801"/>
                    </a:cubicBezTo>
                    <a:cubicBezTo>
                      <a:pt x="884" y="1801"/>
                      <a:pt x="1009" y="1756"/>
                      <a:pt x="1121" y="1651"/>
                    </a:cubicBezTo>
                    <a:lnTo>
                      <a:pt x="1855" y="884"/>
                    </a:lnTo>
                    <a:cubicBezTo>
                      <a:pt x="2243" y="522"/>
                      <a:pt x="1870" y="0"/>
                      <a:pt x="146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5" name="Google Shape;8515;p67"/>
              <p:cNvSpPr/>
              <p:nvPr/>
            </p:nvSpPr>
            <p:spPr>
              <a:xfrm>
                <a:off x="5279022" y="2669340"/>
                <a:ext cx="56016" cy="47453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219" extrusionOk="0">
                    <a:moveTo>
                      <a:pt x="735" y="0"/>
                    </a:moveTo>
                    <a:cubicBezTo>
                      <a:pt x="345" y="0"/>
                      <a:pt x="0" y="519"/>
                      <a:pt x="357" y="901"/>
                    </a:cubicBezTo>
                    <a:lnTo>
                      <a:pt x="1524" y="2069"/>
                    </a:lnTo>
                    <a:cubicBezTo>
                      <a:pt x="1630" y="2174"/>
                      <a:pt x="1749" y="2218"/>
                      <a:pt x="1864" y="2218"/>
                    </a:cubicBezTo>
                    <a:cubicBezTo>
                      <a:pt x="2261" y="2218"/>
                      <a:pt x="2620" y="1697"/>
                      <a:pt x="2258" y="1335"/>
                    </a:cubicBezTo>
                    <a:lnTo>
                      <a:pt x="1091" y="168"/>
                    </a:lnTo>
                    <a:cubicBezTo>
                      <a:pt x="981" y="50"/>
                      <a:pt x="856" y="0"/>
                      <a:pt x="73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6" name="Google Shape;8516;p67"/>
              <p:cNvSpPr/>
              <p:nvPr/>
            </p:nvSpPr>
            <p:spPr>
              <a:xfrm>
                <a:off x="5233974" y="2572402"/>
                <a:ext cx="56657" cy="47368"/>
              </a:xfrm>
              <a:custGeom>
                <a:avLst/>
                <a:gdLst/>
                <a:ahLst/>
                <a:cxnLst/>
                <a:rect l="l" t="t" r="r" b="b"/>
                <a:pathLst>
                  <a:path w="2650" h="2215" extrusionOk="0">
                    <a:moveTo>
                      <a:pt x="1881" y="1"/>
                    </a:moveTo>
                    <a:cubicBezTo>
                      <a:pt x="1761" y="1"/>
                      <a:pt x="1637" y="49"/>
                      <a:pt x="1530" y="164"/>
                    </a:cubicBezTo>
                    <a:lnTo>
                      <a:pt x="362" y="1331"/>
                    </a:lnTo>
                    <a:cubicBezTo>
                      <a:pt x="1" y="1693"/>
                      <a:pt x="359" y="2215"/>
                      <a:pt x="756" y="2215"/>
                    </a:cubicBezTo>
                    <a:cubicBezTo>
                      <a:pt x="872" y="2215"/>
                      <a:pt x="991" y="2171"/>
                      <a:pt x="1096" y="2065"/>
                    </a:cubicBezTo>
                    <a:lnTo>
                      <a:pt x="2264" y="898"/>
                    </a:lnTo>
                    <a:cubicBezTo>
                      <a:pt x="2649" y="538"/>
                      <a:pt x="2283" y="1"/>
                      <a:pt x="1881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7" name="Google Shape;8517;p67"/>
              <p:cNvSpPr/>
              <p:nvPr/>
            </p:nvSpPr>
            <p:spPr>
              <a:xfrm>
                <a:off x="5379465" y="2595540"/>
                <a:ext cx="54669" cy="45935"/>
              </a:xfrm>
              <a:custGeom>
                <a:avLst/>
                <a:gdLst/>
                <a:ahLst/>
                <a:cxnLst/>
                <a:rect l="l" t="t" r="r" b="b"/>
                <a:pathLst>
                  <a:path w="2557" h="2148" extrusionOk="0">
                    <a:moveTo>
                      <a:pt x="758" y="0"/>
                    </a:moveTo>
                    <a:cubicBezTo>
                      <a:pt x="360" y="0"/>
                      <a:pt x="0" y="529"/>
                      <a:pt x="362" y="917"/>
                    </a:cubicBezTo>
                    <a:lnTo>
                      <a:pt x="1463" y="1984"/>
                    </a:lnTo>
                    <a:cubicBezTo>
                      <a:pt x="1571" y="2099"/>
                      <a:pt x="1692" y="2147"/>
                      <a:pt x="1810" y="2147"/>
                    </a:cubicBezTo>
                    <a:cubicBezTo>
                      <a:pt x="2204" y="2147"/>
                      <a:pt x="2556" y="1610"/>
                      <a:pt x="2197" y="1250"/>
                    </a:cubicBezTo>
                    <a:lnTo>
                      <a:pt x="1096" y="149"/>
                    </a:lnTo>
                    <a:cubicBezTo>
                      <a:pt x="991" y="44"/>
                      <a:pt x="873" y="0"/>
                      <a:pt x="75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8" name="Google Shape;8518;p67"/>
              <p:cNvSpPr/>
              <p:nvPr/>
            </p:nvSpPr>
            <p:spPr>
              <a:xfrm>
                <a:off x="5330975" y="2486391"/>
                <a:ext cx="52573" cy="43497"/>
              </a:xfrm>
              <a:custGeom>
                <a:avLst/>
                <a:gdLst/>
                <a:ahLst/>
                <a:cxnLst/>
                <a:rect l="l" t="t" r="r" b="b"/>
                <a:pathLst>
                  <a:path w="2459" h="2034" extrusionOk="0">
                    <a:moveTo>
                      <a:pt x="1703" y="0"/>
                    </a:moveTo>
                    <a:cubicBezTo>
                      <a:pt x="1587" y="0"/>
                      <a:pt x="1468" y="44"/>
                      <a:pt x="1363" y="150"/>
                    </a:cubicBezTo>
                    <a:lnTo>
                      <a:pt x="362" y="1150"/>
                    </a:lnTo>
                    <a:cubicBezTo>
                      <a:pt x="0" y="1512"/>
                      <a:pt x="359" y="2034"/>
                      <a:pt x="756" y="2034"/>
                    </a:cubicBezTo>
                    <a:cubicBezTo>
                      <a:pt x="872" y="2034"/>
                      <a:pt x="991" y="1990"/>
                      <a:pt x="1096" y="1884"/>
                    </a:cubicBezTo>
                    <a:lnTo>
                      <a:pt x="2097" y="884"/>
                    </a:lnTo>
                    <a:cubicBezTo>
                      <a:pt x="2458" y="522"/>
                      <a:pt x="2100" y="0"/>
                      <a:pt x="1703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9" name="Google Shape;8519;p67"/>
              <p:cNvSpPr/>
              <p:nvPr/>
            </p:nvSpPr>
            <p:spPr>
              <a:xfrm>
                <a:off x="5377220" y="2391142"/>
                <a:ext cx="60634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035" extrusionOk="0">
                    <a:moveTo>
                      <a:pt x="667" y="0"/>
                    </a:moveTo>
                    <a:cubicBezTo>
                      <a:pt x="0" y="0"/>
                      <a:pt x="0" y="1034"/>
                      <a:pt x="667" y="1034"/>
                    </a:cubicBezTo>
                    <a:lnTo>
                      <a:pt x="2169" y="1034"/>
                    </a:lnTo>
                    <a:cubicBezTo>
                      <a:pt x="2836" y="1034"/>
                      <a:pt x="2836" y="0"/>
                      <a:pt x="216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0" name="Google Shape;8520;p67"/>
              <p:cNvSpPr/>
              <p:nvPr/>
            </p:nvSpPr>
            <p:spPr>
              <a:xfrm>
                <a:off x="5438666" y="2487824"/>
                <a:ext cx="51141" cy="42064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7" extrusionOk="0">
                    <a:moveTo>
                      <a:pt x="1619" y="0"/>
                    </a:moveTo>
                    <a:cubicBezTo>
                      <a:pt x="1499" y="0"/>
                      <a:pt x="1375" y="45"/>
                      <a:pt x="1263" y="149"/>
                    </a:cubicBezTo>
                    <a:lnTo>
                      <a:pt x="362" y="1083"/>
                    </a:lnTo>
                    <a:cubicBezTo>
                      <a:pt x="0" y="1445"/>
                      <a:pt x="359" y="1967"/>
                      <a:pt x="756" y="1967"/>
                    </a:cubicBezTo>
                    <a:cubicBezTo>
                      <a:pt x="872" y="1967"/>
                      <a:pt x="990" y="1923"/>
                      <a:pt x="1096" y="1817"/>
                    </a:cubicBezTo>
                    <a:lnTo>
                      <a:pt x="2030" y="917"/>
                    </a:lnTo>
                    <a:cubicBezTo>
                      <a:pt x="2392" y="529"/>
                      <a:pt x="2032" y="0"/>
                      <a:pt x="161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1" name="Google Shape;8521;p67"/>
              <p:cNvSpPr/>
              <p:nvPr/>
            </p:nvSpPr>
            <p:spPr>
              <a:xfrm>
                <a:off x="5515677" y="2566991"/>
                <a:ext cx="58282" cy="49228"/>
              </a:xfrm>
              <a:custGeom>
                <a:avLst/>
                <a:gdLst/>
                <a:ahLst/>
                <a:cxnLst/>
                <a:rect l="l" t="t" r="r" b="b"/>
                <a:pathLst>
                  <a:path w="2726" h="2302" extrusionOk="0">
                    <a:moveTo>
                      <a:pt x="757" y="1"/>
                    </a:moveTo>
                    <a:cubicBezTo>
                      <a:pt x="359" y="1"/>
                      <a:pt x="1" y="522"/>
                      <a:pt x="363" y="884"/>
                    </a:cubicBezTo>
                    <a:lnTo>
                      <a:pt x="1630" y="2152"/>
                    </a:lnTo>
                    <a:cubicBezTo>
                      <a:pt x="1735" y="2257"/>
                      <a:pt x="1854" y="2301"/>
                      <a:pt x="1970" y="2301"/>
                    </a:cubicBezTo>
                    <a:cubicBezTo>
                      <a:pt x="2367" y="2301"/>
                      <a:pt x="2726" y="1779"/>
                      <a:pt x="2364" y="1418"/>
                    </a:cubicBezTo>
                    <a:lnTo>
                      <a:pt x="1096" y="150"/>
                    </a:lnTo>
                    <a:cubicBezTo>
                      <a:pt x="991" y="45"/>
                      <a:pt x="872" y="1"/>
                      <a:pt x="757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2" name="Google Shape;8522;p67"/>
              <p:cNvSpPr/>
              <p:nvPr/>
            </p:nvSpPr>
            <p:spPr>
              <a:xfrm>
                <a:off x="5454359" y="2669340"/>
                <a:ext cx="56743" cy="47453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2219" extrusionOk="0">
                    <a:moveTo>
                      <a:pt x="1918" y="0"/>
                    </a:moveTo>
                    <a:cubicBezTo>
                      <a:pt x="1798" y="0"/>
                      <a:pt x="1673" y="50"/>
                      <a:pt x="1563" y="168"/>
                    </a:cubicBezTo>
                    <a:lnTo>
                      <a:pt x="362" y="1335"/>
                    </a:lnTo>
                    <a:cubicBezTo>
                      <a:pt x="0" y="1697"/>
                      <a:pt x="359" y="2218"/>
                      <a:pt x="771" y="2218"/>
                    </a:cubicBezTo>
                    <a:cubicBezTo>
                      <a:pt x="891" y="2218"/>
                      <a:pt x="1016" y="2174"/>
                      <a:pt x="1129" y="2069"/>
                    </a:cubicBezTo>
                    <a:lnTo>
                      <a:pt x="2297" y="901"/>
                    </a:lnTo>
                    <a:cubicBezTo>
                      <a:pt x="2653" y="519"/>
                      <a:pt x="2309" y="0"/>
                      <a:pt x="191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3" name="Google Shape;8523;p67"/>
              <p:cNvSpPr/>
              <p:nvPr/>
            </p:nvSpPr>
            <p:spPr>
              <a:xfrm>
                <a:off x="5617659" y="2658305"/>
                <a:ext cx="46159" cy="37082"/>
              </a:xfrm>
              <a:custGeom>
                <a:avLst/>
                <a:gdLst/>
                <a:ahLst/>
                <a:cxnLst/>
                <a:rect l="l" t="t" r="r" b="b"/>
                <a:pathLst>
                  <a:path w="2159" h="1734" extrusionOk="0">
                    <a:moveTo>
                      <a:pt x="774" y="1"/>
                    </a:moveTo>
                    <a:cubicBezTo>
                      <a:pt x="360" y="1"/>
                      <a:pt x="0" y="529"/>
                      <a:pt x="363" y="917"/>
                    </a:cubicBezTo>
                    <a:lnTo>
                      <a:pt x="1063" y="1584"/>
                    </a:lnTo>
                    <a:cubicBezTo>
                      <a:pt x="1168" y="1689"/>
                      <a:pt x="1287" y="1734"/>
                      <a:pt x="1403" y="1734"/>
                    </a:cubicBezTo>
                    <a:cubicBezTo>
                      <a:pt x="1800" y="1734"/>
                      <a:pt x="2159" y="1212"/>
                      <a:pt x="1797" y="850"/>
                    </a:cubicBezTo>
                    <a:lnTo>
                      <a:pt x="1130" y="150"/>
                    </a:lnTo>
                    <a:cubicBezTo>
                      <a:pt x="1017" y="45"/>
                      <a:pt x="893" y="1"/>
                      <a:pt x="774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4" name="Google Shape;8524;p67"/>
              <p:cNvSpPr/>
              <p:nvPr/>
            </p:nvSpPr>
            <p:spPr>
              <a:xfrm>
                <a:off x="5276777" y="2758879"/>
                <a:ext cx="61852" cy="52778"/>
              </a:xfrm>
              <a:custGeom>
                <a:avLst/>
                <a:gdLst/>
                <a:ahLst/>
                <a:cxnLst/>
                <a:rect l="l" t="t" r="r" b="b"/>
                <a:pathLst>
                  <a:path w="2893" h="2468" extrusionOk="0">
                    <a:moveTo>
                      <a:pt x="2135" y="1"/>
                    </a:moveTo>
                    <a:cubicBezTo>
                      <a:pt x="2019" y="1"/>
                      <a:pt x="1901" y="45"/>
                      <a:pt x="1796" y="150"/>
                    </a:cubicBezTo>
                    <a:lnTo>
                      <a:pt x="362" y="1585"/>
                    </a:lnTo>
                    <a:cubicBezTo>
                      <a:pt x="0" y="1946"/>
                      <a:pt x="359" y="2468"/>
                      <a:pt x="771" y="2468"/>
                    </a:cubicBezTo>
                    <a:cubicBezTo>
                      <a:pt x="892" y="2468"/>
                      <a:pt x="1016" y="2424"/>
                      <a:pt x="1129" y="2318"/>
                    </a:cubicBezTo>
                    <a:lnTo>
                      <a:pt x="2530" y="917"/>
                    </a:lnTo>
                    <a:cubicBezTo>
                      <a:pt x="2892" y="529"/>
                      <a:pt x="2532" y="1"/>
                      <a:pt x="2135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5" name="Google Shape;8525;p67"/>
              <p:cNvSpPr/>
              <p:nvPr/>
            </p:nvSpPr>
            <p:spPr>
              <a:xfrm>
                <a:off x="5429387" y="2757446"/>
                <a:ext cx="54711" cy="45657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135" extrusionOk="0">
                    <a:moveTo>
                      <a:pt x="756" y="1"/>
                    </a:moveTo>
                    <a:cubicBezTo>
                      <a:pt x="359" y="1"/>
                      <a:pt x="1" y="523"/>
                      <a:pt x="362" y="884"/>
                    </a:cubicBezTo>
                    <a:lnTo>
                      <a:pt x="1463" y="1985"/>
                    </a:lnTo>
                    <a:cubicBezTo>
                      <a:pt x="1568" y="2090"/>
                      <a:pt x="1687" y="2135"/>
                      <a:pt x="1803" y="2135"/>
                    </a:cubicBezTo>
                    <a:cubicBezTo>
                      <a:pt x="2200" y="2135"/>
                      <a:pt x="2559" y="1613"/>
                      <a:pt x="2197" y="1251"/>
                    </a:cubicBezTo>
                    <a:lnTo>
                      <a:pt x="1096" y="150"/>
                    </a:lnTo>
                    <a:cubicBezTo>
                      <a:pt x="991" y="45"/>
                      <a:pt x="872" y="1"/>
                      <a:pt x="75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6" name="Google Shape;8526;p67"/>
              <p:cNvSpPr/>
              <p:nvPr/>
            </p:nvSpPr>
            <p:spPr>
              <a:xfrm>
                <a:off x="5151255" y="2854470"/>
                <a:ext cx="49559" cy="39947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868" extrusionOk="0">
                    <a:moveTo>
                      <a:pt x="756" y="0"/>
                    </a:moveTo>
                    <a:cubicBezTo>
                      <a:pt x="359" y="0"/>
                      <a:pt x="0" y="522"/>
                      <a:pt x="362" y="884"/>
                    </a:cubicBezTo>
                    <a:lnTo>
                      <a:pt x="1196" y="1718"/>
                    </a:lnTo>
                    <a:cubicBezTo>
                      <a:pt x="1309" y="1823"/>
                      <a:pt x="1434" y="1867"/>
                      <a:pt x="1553" y="1867"/>
                    </a:cubicBezTo>
                    <a:cubicBezTo>
                      <a:pt x="1965" y="1867"/>
                      <a:pt x="2317" y="1346"/>
                      <a:pt x="1930" y="984"/>
                    </a:cubicBezTo>
                    <a:lnTo>
                      <a:pt x="1096" y="150"/>
                    </a:lnTo>
                    <a:cubicBezTo>
                      <a:pt x="991" y="45"/>
                      <a:pt x="872" y="0"/>
                      <a:pt x="756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7" name="Google Shape;8527;p67"/>
              <p:cNvSpPr/>
              <p:nvPr/>
            </p:nvSpPr>
            <p:spPr>
              <a:xfrm>
                <a:off x="5319836" y="2850620"/>
                <a:ext cx="47977" cy="38472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799" extrusionOk="0">
                    <a:moveTo>
                      <a:pt x="1482" y="0"/>
                    </a:moveTo>
                    <a:cubicBezTo>
                      <a:pt x="1359" y="0"/>
                      <a:pt x="1232" y="48"/>
                      <a:pt x="1117" y="163"/>
                    </a:cubicBezTo>
                    <a:lnTo>
                      <a:pt x="383" y="897"/>
                    </a:lnTo>
                    <a:cubicBezTo>
                      <a:pt x="0" y="1280"/>
                      <a:pt x="358" y="1798"/>
                      <a:pt x="757" y="1798"/>
                    </a:cubicBezTo>
                    <a:cubicBezTo>
                      <a:pt x="880" y="1798"/>
                      <a:pt x="1006" y="1749"/>
                      <a:pt x="1117" y="1631"/>
                    </a:cubicBezTo>
                    <a:lnTo>
                      <a:pt x="1884" y="897"/>
                    </a:lnTo>
                    <a:cubicBezTo>
                      <a:pt x="2243" y="538"/>
                      <a:pt x="1891" y="0"/>
                      <a:pt x="1482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8" name="Google Shape;8528;p67"/>
              <p:cNvSpPr/>
              <p:nvPr/>
            </p:nvSpPr>
            <p:spPr>
              <a:xfrm>
                <a:off x="5455663" y="2854812"/>
                <a:ext cx="22128" cy="4497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103" extrusionOk="0">
                    <a:moveTo>
                      <a:pt x="518" y="1"/>
                    </a:moveTo>
                    <a:cubicBezTo>
                      <a:pt x="259" y="1"/>
                      <a:pt x="1" y="167"/>
                      <a:pt x="1" y="501"/>
                    </a:cubicBezTo>
                    <a:lnTo>
                      <a:pt x="1" y="1602"/>
                    </a:lnTo>
                    <a:cubicBezTo>
                      <a:pt x="1" y="1935"/>
                      <a:pt x="259" y="2102"/>
                      <a:pt x="518" y="2102"/>
                    </a:cubicBezTo>
                    <a:cubicBezTo>
                      <a:pt x="776" y="2102"/>
                      <a:pt x="1035" y="1935"/>
                      <a:pt x="1035" y="1602"/>
                    </a:cubicBezTo>
                    <a:lnTo>
                      <a:pt x="1035" y="501"/>
                    </a:lnTo>
                    <a:cubicBezTo>
                      <a:pt x="1035" y="167"/>
                      <a:pt x="776" y="1"/>
                      <a:pt x="518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9" name="Google Shape;8529;p67"/>
              <p:cNvSpPr/>
              <p:nvPr/>
            </p:nvSpPr>
            <p:spPr>
              <a:xfrm>
                <a:off x="5571350" y="2830925"/>
                <a:ext cx="49516" cy="40247"/>
              </a:xfrm>
              <a:custGeom>
                <a:avLst/>
                <a:gdLst/>
                <a:ahLst/>
                <a:cxnLst/>
                <a:rect l="l" t="t" r="r" b="b"/>
                <a:pathLst>
                  <a:path w="2316" h="1882" extrusionOk="0">
                    <a:moveTo>
                      <a:pt x="1538" y="1"/>
                    </a:moveTo>
                    <a:cubicBezTo>
                      <a:pt x="1420" y="1"/>
                      <a:pt x="1300" y="45"/>
                      <a:pt x="1194" y="150"/>
                    </a:cubicBezTo>
                    <a:lnTo>
                      <a:pt x="360" y="984"/>
                    </a:lnTo>
                    <a:cubicBezTo>
                      <a:pt x="1" y="1344"/>
                      <a:pt x="353" y="1881"/>
                      <a:pt x="747" y="1881"/>
                    </a:cubicBezTo>
                    <a:cubicBezTo>
                      <a:pt x="865" y="1881"/>
                      <a:pt x="987" y="1833"/>
                      <a:pt x="1094" y="1718"/>
                    </a:cubicBezTo>
                    <a:lnTo>
                      <a:pt x="1928" y="884"/>
                    </a:lnTo>
                    <a:cubicBezTo>
                      <a:pt x="2316" y="522"/>
                      <a:pt x="1943" y="1"/>
                      <a:pt x="1538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0" name="Google Shape;8530;p67"/>
              <p:cNvSpPr/>
              <p:nvPr/>
            </p:nvSpPr>
            <p:spPr>
              <a:xfrm>
                <a:off x="5241115" y="2963619"/>
                <a:ext cx="51141" cy="42086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8" extrusionOk="0">
                    <a:moveTo>
                      <a:pt x="756" y="0"/>
                    </a:moveTo>
                    <a:cubicBezTo>
                      <a:pt x="359" y="0"/>
                      <a:pt x="0" y="522"/>
                      <a:pt x="362" y="884"/>
                    </a:cubicBezTo>
                    <a:lnTo>
                      <a:pt x="1296" y="1818"/>
                    </a:lnTo>
                    <a:cubicBezTo>
                      <a:pt x="1401" y="1923"/>
                      <a:pt x="1520" y="1967"/>
                      <a:pt x="1636" y="1967"/>
                    </a:cubicBezTo>
                    <a:cubicBezTo>
                      <a:pt x="2033" y="1967"/>
                      <a:pt x="2392" y="1445"/>
                      <a:pt x="2030" y="1084"/>
                    </a:cubicBezTo>
                    <a:lnTo>
                      <a:pt x="1096" y="150"/>
                    </a:lnTo>
                    <a:cubicBezTo>
                      <a:pt x="991" y="44"/>
                      <a:pt x="872" y="0"/>
                      <a:pt x="756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1" name="Google Shape;8531;p67"/>
              <p:cNvSpPr/>
              <p:nvPr/>
            </p:nvSpPr>
            <p:spPr>
              <a:xfrm>
                <a:off x="5353958" y="2963619"/>
                <a:ext cx="54540" cy="45636"/>
              </a:xfrm>
              <a:custGeom>
                <a:avLst/>
                <a:gdLst/>
                <a:ahLst/>
                <a:cxnLst/>
                <a:rect l="l" t="t" r="r" b="b"/>
                <a:pathLst>
                  <a:path w="2551" h="2134" extrusionOk="0">
                    <a:moveTo>
                      <a:pt x="1809" y="0"/>
                    </a:moveTo>
                    <a:cubicBezTo>
                      <a:pt x="1691" y="0"/>
                      <a:pt x="1568" y="44"/>
                      <a:pt x="1455" y="150"/>
                    </a:cubicBezTo>
                    <a:lnTo>
                      <a:pt x="388" y="1250"/>
                    </a:lnTo>
                    <a:cubicBezTo>
                      <a:pt x="0" y="1612"/>
                      <a:pt x="353" y="2134"/>
                      <a:pt x="764" y="2134"/>
                    </a:cubicBezTo>
                    <a:cubicBezTo>
                      <a:pt x="884" y="2134"/>
                      <a:pt x="1009" y="2090"/>
                      <a:pt x="1122" y="1984"/>
                    </a:cubicBezTo>
                    <a:cubicBezTo>
                      <a:pt x="1489" y="1617"/>
                      <a:pt x="1856" y="1250"/>
                      <a:pt x="2189" y="884"/>
                    </a:cubicBezTo>
                    <a:cubicBezTo>
                      <a:pt x="2551" y="522"/>
                      <a:pt x="2212" y="0"/>
                      <a:pt x="180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2" name="Google Shape;8532;p67"/>
              <p:cNvSpPr/>
              <p:nvPr/>
            </p:nvSpPr>
            <p:spPr>
              <a:xfrm>
                <a:off x="5520893" y="2954765"/>
                <a:ext cx="51376" cy="42043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966" extrusionOk="0">
                    <a:moveTo>
                      <a:pt x="755" y="0"/>
                    </a:moveTo>
                    <a:cubicBezTo>
                      <a:pt x="346" y="0"/>
                      <a:pt x="0" y="538"/>
                      <a:pt x="385" y="897"/>
                    </a:cubicBezTo>
                    <a:lnTo>
                      <a:pt x="1286" y="1798"/>
                    </a:lnTo>
                    <a:cubicBezTo>
                      <a:pt x="1396" y="1916"/>
                      <a:pt x="1523" y="1965"/>
                      <a:pt x="1646" y="1965"/>
                    </a:cubicBezTo>
                    <a:cubicBezTo>
                      <a:pt x="2044" y="1965"/>
                      <a:pt x="2402" y="1446"/>
                      <a:pt x="2020" y="1064"/>
                    </a:cubicBezTo>
                    <a:lnTo>
                      <a:pt x="1119" y="163"/>
                    </a:lnTo>
                    <a:cubicBezTo>
                      <a:pt x="1004" y="48"/>
                      <a:pt x="877" y="0"/>
                      <a:pt x="75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3" name="Google Shape;8533;p67"/>
              <p:cNvSpPr/>
              <p:nvPr/>
            </p:nvSpPr>
            <p:spPr>
              <a:xfrm>
                <a:off x="5432958" y="3026384"/>
                <a:ext cx="61831" cy="52778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2468" extrusionOk="0">
                    <a:moveTo>
                      <a:pt x="2136" y="1"/>
                    </a:moveTo>
                    <a:cubicBezTo>
                      <a:pt x="2021" y="1"/>
                      <a:pt x="1902" y="45"/>
                      <a:pt x="1796" y="150"/>
                    </a:cubicBezTo>
                    <a:lnTo>
                      <a:pt x="362" y="1584"/>
                    </a:lnTo>
                    <a:cubicBezTo>
                      <a:pt x="0" y="1946"/>
                      <a:pt x="359" y="2468"/>
                      <a:pt x="756" y="2468"/>
                    </a:cubicBezTo>
                    <a:cubicBezTo>
                      <a:pt x="872" y="2468"/>
                      <a:pt x="991" y="2424"/>
                      <a:pt x="1096" y="2318"/>
                    </a:cubicBezTo>
                    <a:lnTo>
                      <a:pt x="2530" y="884"/>
                    </a:lnTo>
                    <a:cubicBezTo>
                      <a:pt x="2892" y="522"/>
                      <a:pt x="2533" y="1"/>
                      <a:pt x="213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4" name="Google Shape;8534;p67"/>
              <p:cNvSpPr/>
              <p:nvPr/>
            </p:nvSpPr>
            <p:spPr>
              <a:xfrm>
                <a:off x="5273206" y="3039215"/>
                <a:ext cx="51141" cy="42086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8" extrusionOk="0">
                    <a:moveTo>
                      <a:pt x="756" y="1"/>
                    </a:moveTo>
                    <a:cubicBezTo>
                      <a:pt x="359" y="1"/>
                      <a:pt x="0" y="523"/>
                      <a:pt x="362" y="884"/>
                    </a:cubicBezTo>
                    <a:lnTo>
                      <a:pt x="1296" y="1818"/>
                    </a:lnTo>
                    <a:cubicBezTo>
                      <a:pt x="1401" y="1924"/>
                      <a:pt x="1520" y="1968"/>
                      <a:pt x="1636" y="1968"/>
                    </a:cubicBezTo>
                    <a:cubicBezTo>
                      <a:pt x="2033" y="1968"/>
                      <a:pt x="2392" y="1446"/>
                      <a:pt x="2030" y="1085"/>
                    </a:cubicBezTo>
                    <a:lnTo>
                      <a:pt x="1096" y="151"/>
                    </a:lnTo>
                    <a:cubicBezTo>
                      <a:pt x="991" y="45"/>
                      <a:pt x="872" y="1"/>
                      <a:pt x="75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5" name="Google Shape;8535;p67"/>
              <p:cNvSpPr/>
              <p:nvPr/>
            </p:nvSpPr>
            <p:spPr>
              <a:xfrm>
                <a:off x="5129853" y="3044561"/>
                <a:ext cx="48896" cy="40311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885" extrusionOk="0">
                    <a:moveTo>
                      <a:pt x="1552" y="0"/>
                    </a:moveTo>
                    <a:cubicBezTo>
                      <a:pt x="1431" y="0"/>
                      <a:pt x="1306" y="49"/>
                      <a:pt x="1196" y="167"/>
                    </a:cubicBezTo>
                    <a:lnTo>
                      <a:pt x="362" y="1001"/>
                    </a:lnTo>
                    <a:cubicBezTo>
                      <a:pt x="1" y="1363"/>
                      <a:pt x="359" y="1885"/>
                      <a:pt x="756" y="1885"/>
                    </a:cubicBezTo>
                    <a:cubicBezTo>
                      <a:pt x="872" y="1885"/>
                      <a:pt x="991" y="1841"/>
                      <a:pt x="1096" y="1735"/>
                    </a:cubicBezTo>
                    <a:lnTo>
                      <a:pt x="1930" y="901"/>
                    </a:lnTo>
                    <a:cubicBezTo>
                      <a:pt x="2287" y="519"/>
                      <a:pt x="1943" y="0"/>
                      <a:pt x="1552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6" name="Google Shape;8536;p67"/>
              <p:cNvSpPr/>
              <p:nvPr/>
            </p:nvSpPr>
            <p:spPr>
              <a:xfrm>
                <a:off x="5615414" y="3039578"/>
                <a:ext cx="22128" cy="44951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102" extrusionOk="0">
                    <a:moveTo>
                      <a:pt x="518" y="0"/>
                    </a:moveTo>
                    <a:cubicBezTo>
                      <a:pt x="259" y="0"/>
                      <a:pt x="1" y="167"/>
                      <a:pt x="1" y="500"/>
                    </a:cubicBezTo>
                    <a:lnTo>
                      <a:pt x="1" y="1601"/>
                    </a:lnTo>
                    <a:cubicBezTo>
                      <a:pt x="1" y="1935"/>
                      <a:pt x="259" y="2102"/>
                      <a:pt x="518" y="2102"/>
                    </a:cubicBezTo>
                    <a:cubicBezTo>
                      <a:pt x="776" y="2102"/>
                      <a:pt x="1035" y="1935"/>
                      <a:pt x="1035" y="1601"/>
                    </a:cubicBezTo>
                    <a:lnTo>
                      <a:pt x="1035" y="500"/>
                    </a:lnTo>
                    <a:cubicBezTo>
                      <a:pt x="1035" y="167"/>
                      <a:pt x="776" y="0"/>
                      <a:pt x="51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37" name="Google Shape;8537;p67"/>
            <p:cNvSpPr/>
            <p:nvPr/>
          </p:nvSpPr>
          <p:spPr>
            <a:xfrm>
              <a:off x="6734380" y="3044561"/>
              <a:ext cx="123405" cy="326741"/>
            </a:xfrm>
            <a:custGeom>
              <a:avLst/>
              <a:gdLst/>
              <a:ahLst/>
              <a:cxnLst/>
              <a:rect l="l" t="t" r="r" b="b"/>
              <a:pathLst>
                <a:path w="5772" h="15279" extrusionOk="0">
                  <a:moveTo>
                    <a:pt x="1" y="1"/>
                  </a:moveTo>
                  <a:lnTo>
                    <a:pt x="1" y="15278"/>
                  </a:lnTo>
                  <a:lnTo>
                    <a:pt x="5772" y="15278"/>
                  </a:lnTo>
                  <a:lnTo>
                    <a:pt x="5772" y="1"/>
                  </a:lnTo>
                  <a:close/>
                </a:path>
              </a:pathLst>
            </a:custGeom>
            <a:solidFill>
              <a:srgbClr val="7F3C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8" name="Google Shape;8538;p67"/>
            <p:cNvSpPr/>
            <p:nvPr/>
          </p:nvSpPr>
          <p:spPr>
            <a:xfrm>
              <a:off x="6387788" y="2287703"/>
              <a:ext cx="822147" cy="811411"/>
            </a:xfrm>
            <a:custGeom>
              <a:avLst/>
              <a:gdLst/>
              <a:ahLst/>
              <a:cxnLst/>
              <a:rect l="l" t="t" r="r" b="b"/>
              <a:pathLst>
                <a:path w="38454" h="37943" extrusionOk="0">
                  <a:moveTo>
                    <a:pt x="20375" y="1"/>
                  </a:moveTo>
                  <a:cubicBezTo>
                    <a:pt x="17652" y="1"/>
                    <a:pt x="2252" y="20290"/>
                    <a:pt x="4617" y="20290"/>
                  </a:cubicBezTo>
                  <a:cubicBezTo>
                    <a:pt x="4644" y="20290"/>
                    <a:pt x="4673" y="20287"/>
                    <a:pt x="4704" y="20282"/>
                  </a:cubicBezTo>
                  <a:cubicBezTo>
                    <a:pt x="6905" y="20682"/>
                    <a:pt x="10675" y="20315"/>
                    <a:pt x="10608" y="20916"/>
                  </a:cubicBezTo>
                  <a:cubicBezTo>
                    <a:pt x="10775" y="22417"/>
                    <a:pt x="2069" y="27954"/>
                    <a:pt x="2869" y="29288"/>
                  </a:cubicBezTo>
                  <a:cubicBezTo>
                    <a:pt x="3224" y="29534"/>
                    <a:pt x="3983" y="29623"/>
                    <a:pt x="4900" y="29623"/>
                  </a:cubicBezTo>
                  <a:cubicBezTo>
                    <a:pt x="7344" y="29623"/>
                    <a:pt x="10908" y="28988"/>
                    <a:pt x="10908" y="28988"/>
                  </a:cubicBezTo>
                  <a:lnTo>
                    <a:pt x="10908" y="28988"/>
                  </a:lnTo>
                  <a:cubicBezTo>
                    <a:pt x="12476" y="29722"/>
                    <a:pt x="0" y="36193"/>
                    <a:pt x="1902" y="37327"/>
                  </a:cubicBezTo>
                  <a:cubicBezTo>
                    <a:pt x="2679" y="37722"/>
                    <a:pt x="8293" y="37942"/>
                    <a:pt x="14837" y="37942"/>
                  </a:cubicBezTo>
                  <a:cubicBezTo>
                    <a:pt x="25427" y="37942"/>
                    <a:pt x="38453" y="37367"/>
                    <a:pt x="37360" y="36026"/>
                  </a:cubicBezTo>
                  <a:cubicBezTo>
                    <a:pt x="36293" y="33925"/>
                    <a:pt x="31256" y="31256"/>
                    <a:pt x="28387" y="28421"/>
                  </a:cubicBezTo>
                  <a:cubicBezTo>
                    <a:pt x="28356" y="28358"/>
                    <a:pt x="28445" y="28332"/>
                    <a:pt x="28626" y="28332"/>
                  </a:cubicBezTo>
                  <a:cubicBezTo>
                    <a:pt x="29446" y="28332"/>
                    <a:pt x="32155" y="28862"/>
                    <a:pt x="34124" y="28862"/>
                  </a:cubicBezTo>
                  <a:cubicBezTo>
                    <a:pt x="34932" y="28862"/>
                    <a:pt x="35615" y="28773"/>
                    <a:pt x="35993" y="28521"/>
                  </a:cubicBezTo>
                  <a:cubicBezTo>
                    <a:pt x="37294" y="27187"/>
                    <a:pt x="26119" y="20515"/>
                    <a:pt x="27520" y="19982"/>
                  </a:cubicBezTo>
                  <a:cubicBezTo>
                    <a:pt x="27908" y="19719"/>
                    <a:pt x="28704" y="19672"/>
                    <a:pt x="29642" y="19672"/>
                  </a:cubicBezTo>
                  <a:cubicBezTo>
                    <a:pt x="30163" y="19672"/>
                    <a:pt x="30729" y="19686"/>
                    <a:pt x="31292" y="19686"/>
                  </a:cubicBezTo>
                  <a:cubicBezTo>
                    <a:pt x="32420" y="19686"/>
                    <a:pt x="33541" y="19629"/>
                    <a:pt x="34292" y="19281"/>
                  </a:cubicBezTo>
                  <a:cubicBezTo>
                    <a:pt x="34315" y="19287"/>
                    <a:pt x="34335" y="19289"/>
                    <a:pt x="34354" y="19289"/>
                  </a:cubicBezTo>
                  <a:cubicBezTo>
                    <a:pt x="35945" y="19289"/>
                    <a:pt x="22689" y="1"/>
                    <a:pt x="20382" y="1"/>
                  </a:cubicBezTo>
                  <a:cubicBezTo>
                    <a:pt x="20379" y="1"/>
                    <a:pt x="20377" y="1"/>
                    <a:pt x="20375" y="1"/>
                  </a:cubicBezTo>
                  <a:close/>
                </a:path>
              </a:pathLst>
            </a:custGeom>
            <a:solidFill>
              <a:srgbClr val="2A5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9" name="Google Shape;8539;p67"/>
            <p:cNvSpPr/>
            <p:nvPr/>
          </p:nvSpPr>
          <p:spPr>
            <a:xfrm>
              <a:off x="6554788" y="2644041"/>
              <a:ext cx="47571" cy="38514"/>
            </a:xfrm>
            <a:custGeom>
              <a:avLst/>
              <a:gdLst/>
              <a:ahLst/>
              <a:cxnLst/>
              <a:rect l="l" t="t" r="r" b="b"/>
              <a:pathLst>
                <a:path w="2225" h="1801" extrusionOk="0">
                  <a:moveTo>
                    <a:pt x="1453" y="0"/>
                  </a:moveTo>
                  <a:cubicBezTo>
                    <a:pt x="1333" y="0"/>
                    <a:pt x="1209" y="44"/>
                    <a:pt x="1096" y="150"/>
                  </a:cubicBezTo>
                  <a:lnTo>
                    <a:pt x="362" y="917"/>
                  </a:lnTo>
                  <a:cubicBezTo>
                    <a:pt x="0" y="1279"/>
                    <a:pt x="359" y="1800"/>
                    <a:pt x="756" y="1800"/>
                  </a:cubicBezTo>
                  <a:cubicBezTo>
                    <a:pt x="872" y="1800"/>
                    <a:pt x="990" y="1756"/>
                    <a:pt x="1096" y="1651"/>
                  </a:cubicBezTo>
                  <a:lnTo>
                    <a:pt x="1863" y="884"/>
                  </a:lnTo>
                  <a:cubicBezTo>
                    <a:pt x="2225" y="522"/>
                    <a:pt x="1866" y="0"/>
                    <a:pt x="1453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0" name="Google Shape;8540;p67"/>
            <p:cNvSpPr/>
            <p:nvPr/>
          </p:nvSpPr>
          <p:spPr>
            <a:xfrm>
              <a:off x="6687429" y="2638332"/>
              <a:ext cx="56700" cy="47795"/>
            </a:xfrm>
            <a:custGeom>
              <a:avLst/>
              <a:gdLst/>
              <a:ahLst/>
              <a:cxnLst/>
              <a:rect l="l" t="t" r="r" b="b"/>
              <a:pathLst>
                <a:path w="2652" h="2235" extrusionOk="0">
                  <a:moveTo>
                    <a:pt x="758" y="1"/>
                  </a:moveTo>
                  <a:cubicBezTo>
                    <a:pt x="360" y="1"/>
                    <a:pt x="0" y="529"/>
                    <a:pt x="362" y="917"/>
                  </a:cubicBezTo>
                  <a:lnTo>
                    <a:pt x="1530" y="2085"/>
                  </a:lnTo>
                  <a:cubicBezTo>
                    <a:pt x="1635" y="2190"/>
                    <a:pt x="1756" y="2234"/>
                    <a:pt x="1874" y="2234"/>
                  </a:cubicBezTo>
                  <a:cubicBezTo>
                    <a:pt x="2278" y="2234"/>
                    <a:pt x="2651" y="1712"/>
                    <a:pt x="2264" y="1351"/>
                  </a:cubicBezTo>
                  <a:lnTo>
                    <a:pt x="1096" y="150"/>
                  </a:lnTo>
                  <a:cubicBezTo>
                    <a:pt x="991" y="45"/>
                    <a:pt x="873" y="1"/>
                    <a:pt x="758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1" name="Google Shape;8541;p67"/>
            <p:cNvSpPr/>
            <p:nvPr/>
          </p:nvSpPr>
          <p:spPr>
            <a:xfrm>
              <a:off x="6642510" y="2541650"/>
              <a:ext cx="56743" cy="47453"/>
            </a:xfrm>
            <a:custGeom>
              <a:avLst/>
              <a:gdLst/>
              <a:ahLst/>
              <a:cxnLst/>
              <a:rect l="l" t="t" r="r" b="b"/>
              <a:pathLst>
                <a:path w="2654" h="2219" extrusionOk="0">
                  <a:moveTo>
                    <a:pt x="1903" y="0"/>
                  </a:moveTo>
                  <a:cubicBezTo>
                    <a:pt x="1778" y="0"/>
                    <a:pt x="1647" y="50"/>
                    <a:pt x="1529" y="168"/>
                  </a:cubicBezTo>
                  <a:lnTo>
                    <a:pt x="362" y="1335"/>
                  </a:lnTo>
                  <a:cubicBezTo>
                    <a:pt x="0" y="1697"/>
                    <a:pt x="359" y="2218"/>
                    <a:pt x="756" y="2218"/>
                  </a:cubicBezTo>
                  <a:cubicBezTo>
                    <a:pt x="871" y="2218"/>
                    <a:pt x="990" y="2174"/>
                    <a:pt x="1096" y="2069"/>
                  </a:cubicBezTo>
                  <a:lnTo>
                    <a:pt x="2297" y="901"/>
                  </a:lnTo>
                  <a:cubicBezTo>
                    <a:pt x="2653" y="519"/>
                    <a:pt x="2309" y="0"/>
                    <a:pt x="1903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2" name="Google Shape;8542;p67"/>
            <p:cNvSpPr/>
            <p:nvPr/>
          </p:nvSpPr>
          <p:spPr>
            <a:xfrm>
              <a:off x="6788001" y="2564853"/>
              <a:ext cx="54690" cy="45657"/>
            </a:xfrm>
            <a:custGeom>
              <a:avLst/>
              <a:gdLst/>
              <a:ahLst/>
              <a:cxnLst/>
              <a:rect l="l" t="t" r="r" b="b"/>
              <a:pathLst>
                <a:path w="2558" h="2135" extrusionOk="0">
                  <a:moveTo>
                    <a:pt x="756" y="0"/>
                  </a:moveTo>
                  <a:cubicBezTo>
                    <a:pt x="359" y="0"/>
                    <a:pt x="0" y="522"/>
                    <a:pt x="362" y="884"/>
                  </a:cubicBezTo>
                  <a:lnTo>
                    <a:pt x="1462" y="1985"/>
                  </a:lnTo>
                  <a:cubicBezTo>
                    <a:pt x="1568" y="2090"/>
                    <a:pt x="1687" y="2134"/>
                    <a:pt x="1802" y="2134"/>
                  </a:cubicBezTo>
                  <a:cubicBezTo>
                    <a:pt x="2199" y="2134"/>
                    <a:pt x="2558" y="1612"/>
                    <a:pt x="2196" y="1251"/>
                  </a:cubicBezTo>
                  <a:cubicBezTo>
                    <a:pt x="1829" y="884"/>
                    <a:pt x="1462" y="517"/>
                    <a:pt x="1096" y="150"/>
                  </a:cubicBezTo>
                  <a:cubicBezTo>
                    <a:pt x="990" y="45"/>
                    <a:pt x="871" y="0"/>
                    <a:pt x="756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3" name="Google Shape;8543;p67"/>
            <p:cNvSpPr/>
            <p:nvPr/>
          </p:nvSpPr>
          <p:spPr>
            <a:xfrm>
              <a:off x="6739489" y="2455704"/>
              <a:ext cx="53129" cy="43518"/>
            </a:xfrm>
            <a:custGeom>
              <a:avLst/>
              <a:gdLst/>
              <a:ahLst/>
              <a:cxnLst/>
              <a:rect l="l" t="t" r="r" b="b"/>
              <a:pathLst>
                <a:path w="2485" h="2035" extrusionOk="0">
                  <a:moveTo>
                    <a:pt x="1720" y="1"/>
                  </a:moveTo>
                  <a:cubicBezTo>
                    <a:pt x="1601" y="1"/>
                    <a:pt x="1476" y="45"/>
                    <a:pt x="1363" y="150"/>
                  </a:cubicBezTo>
                  <a:cubicBezTo>
                    <a:pt x="1030" y="484"/>
                    <a:pt x="696" y="817"/>
                    <a:pt x="362" y="1151"/>
                  </a:cubicBezTo>
                  <a:cubicBezTo>
                    <a:pt x="1" y="1513"/>
                    <a:pt x="359" y="2034"/>
                    <a:pt x="756" y="2034"/>
                  </a:cubicBezTo>
                  <a:cubicBezTo>
                    <a:pt x="872" y="2034"/>
                    <a:pt x="991" y="1990"/>
                    <a:pt x="1096" y="1885"/>
                  </a:cubicBezTo>
                  <a:cubicBezTo>
                    <a:pt x="1430" y="1551"/>
                    <a:pt x="1763" y="1218"/>
                    <a:pt x="2097" y="884"/>
                  </a:cubicBezTo>
                  <a:cubicBezTo>
                    <a:pt x="2484" y="523"/>
                    <a:pt x="2132" y="1"/>
                    <a:pt x="1720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4" name="Google Shape;8544;p67"/>
            <p:cNvSpPr/>
            <p:nvPr/>
          </p:nvSpPr>
          <p:spPr>
            <a:xfrm>
              <a:off x="6785734" y="2360476"/>
              <a:ext cx="60655" cy="22133"/>
            </a:xfrm>
            <a:custGeom>
              <a:avLst/>
              <a:gdLst/>
              <a:ahLst/>
              <a:cxnLst/>
              <a:rect l="l" t="t" r="r" b="b"/>
              <a:pathLst>
                <a:path w="2837" h="1035" extrusionOk="0">
                  <a:moveTo>
                    <a:pt x="668" y="0"/>
                  </a:moveTo>
                  <a:cubicBezTo>
                    <a:pt x="1" y="0"/>
                    <a:pt x="1" y="1034"/>
                    <a:pt x="668" y="1034"/>
                  </a:cubicBezTo>
                  <a:lnTo>
                    <a:pt x="2169" y="1034"/>
                  </a:lnTo>
                  <a:cubicBezTo>
                    <a:pt x="2836" y="1034"/>
                    <a:pt x="2836" y="0"/>
                    <a:pt x="2169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5" name="Google Shape;8545;p67"/>
            <p:cNvSpPr/>
            <p:nvPr/>
          </p:nvSpPr>
          <p:spPr>
            <a:xfrm>
              <a:off x="6847180" y="2457136"/>
              <a:ext cx="51141" cy="42086"/>
            </a:xfrm>
            <a:custGeom>
              <a:avLst/>
              <a:gdLst/>
              <a:ahLst/>
              <a:cxnLst/>
              <a:rect l="l" t="t" r="r" b="b"/>
              <a:pathLst>
                <a:path w="2392" h="1968" extrusionOk="0">
                  <a:moveTo>
                    <a:pt x="1636" y="0"/>
                  </a:moveTo>
                  <a:cubicBezTo>
                    <a:pt x="1521" y="0"/>
                    <a:pt x="1402" y="45"/>
                    <a:pt x="1296" y="150"/>
                  </a:cubicBezTo>
                  <a:lnTo>
                    <a:pt x="362" y="1084"/>
                  </a:lnTo>
                  <a:cubicBezTo>
                    <a:pt x="1" y="1446"/>
                    <a:pt x="359" y="1967"/>
                    <a:pt x="756" y="1967"/>
                  </a:cubicBezTo>
                  <a:cubicBezTo>
                    <a:pt x="872" y="1967"/>
                    <a:pt x="991" y="1923"/>
                    <a:pt x="1096" y="1818"/>
                  </a:cubicBezTo>
                  <a:lnTo>
                    <a:pt x="2030" y="884"/>
                  </a:lnTo>
                  <a:cubicBezTo>
                    <a:pt x="2392" y="522"/>
                    <a:pt x="2033" y="0"/>
                    <a:pt x="1636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6" name="Google Shape;8546;p67"/>
            <p:cNvSpPr/>
            <p:nvPr/>
          </p:nvSpPr>
          <p:spPr>
            <a:xfrm>
              <a:off x="6924213" y="2536325"/>
              <a:ext cx="58282" cy="49207"/>
            </a:xfrm>
            <a:custGeom>
              <a:avLst/>
              <a:gdLst/>
              <a:ahLst/>
              <a:cxnLst/>
              <a:rect l="l" t="t" r="r" b="b"/>
              <a:pathLst>
                <a:path w="2726" h="2301" extrusionOk="0">
                  <a:moveTo>
                    <a:pt x="756" y="0"/>
                  </a:moveTo>
                  <a:cubicBezTo>
                    <a:pt x="359" y="0"/>
                    <a:pt x="0" y="522"/>
                    <a:pt x="362" y="884"/>
                  </a:cubicBezTo>
                  <a:lnTo>
                    <a:pt x="1629" y="2151"/>
                  </a:lnTo>
                  <a:cubicBezTo>
                    <a:pt x="1735" y="2256"/>
                    <a:pt x="1854" y="2301"/>
                    <a:pt x="1969" y="2301"/>
                  </a:cubicBezTo>
                  <a:cubicBezTo>
                    <a:pt x="2366" y="2301"/>
                    <a:pt x="2725" y="1779"/>
                    <a:pt x="2363" y="1417"/>
                  </a:cubicBezTo>
                  <a:lnTo>
                    <a:pt x="1096" y="150"/>
                  </a:lnTo>
                  <a:cubicBezTo>
                    <a:pt x="990" y="44"/>
                    <a:pt x="872" y="0"/>
                    <a:pt x="756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7" name="Google Shape;8547;p67"/>
            <p:cNvSpPr/>
            <p:nvPr/>
          </p:nvSpPr>
          <p:spPr>
            <a:xfrm>
              <a:off x="6863044" y="2638332"/>
              <a:ext cx="56700" cy="47795"/>
            </a:xfrm>
            <a:custGeom>
              <a:avLst/>
              <a:gdLst/>
              <a:ahLst/>
              <a:cxnLst/>
              <a:rect l="l" t="t" r="r" b="b"/>
              <a:pathLst>
                <a:path w="2652" h="2235" extrusionOk="0">
                  <a:moveTo>
                    <a:pt x="1893" y="1"/>
                  </a:moveTo>
                  <a:cubicBezTo>
                    <a:pt x="1778" y="1"/>
                    <a:pt x="1660" y="45"/>
                    <a:pt x="1555" y="150"/>
                  </a:cubicBezTo>
                  <a:lnTo>
                    <a:pt x="388" y="1351"/>
                  </a:lnTo>
                  <a:cubicBezTo>
                    <a:pt x="0" y="1712"/>
                    <a:pt x="373" y="2234"/>
                    <a:pt x="778" y="2234"/>
                  </a:cubicBezTo>
                  <a:cubicBezTo>
                    <a:pt x="895" y="2234"/>
                    <a:pt x="1016" y="2190"/>
                    <a:pt x="1121" y="2085"/>
                  </a:cubicBezTo>
                  <a:lnTo>
                    <a:pt x="2289" y="917"/>
                  </a:lnTo>
                  <a:cubicBezTo>
                    <a:pt x="2651" y="529"/>
                    <a:pt x="2291" y="1"/>
                    <a:pt x="1893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8" name="Google Shape;8548;p67"/>
            <p:cNvSpPr/>
            <p:nvPr/>
          </p:nvSpPr>
          <p:spPr>
            <a:xfrm>
              <a:off x="7026345" y="2627618"/>
              <a:ext cx="46010" cy="37082"/>
            </a:xfrm>
            <a:custGeom>
              <a:avLst/>
              <a:gdLst/>
              <a:ahLst/>
              <a:cxnLst/>
              <a:rect l="l" t="t" r="r" b="b"/>
              <a:pathLst>
                <a:path w="2152" h="1734" extrusionOk="0">
                  <a:moveTo>
                    <a:pt x="778" y="1"/>
                  </a:moveTo>
                  <a:cubicBezTo>
                    <a:pt x="374" y="1"/>
                    <a:pt x="1" y="523"/>
                    <a:pt x="388" y="884"/>
                  </a:cubicBezTo>
                  <a:lnTo>
                    <a:pt x="1055" y="1585"/>
                  </a:lnTo>
                  <a:cubicBezTo>
                    <a:pt x="1160" y="1690"/>
                    <a:pt x="1279" y="1734"/>
                    <a:pt x="1394" y="1734"/>
                  </a:cubicBezTo>
                  <a:cubicBezTo>
                    <a:pt x="1792" y="1734"/>
                    <a:pt x="2151" y="1206"/>
                    <a:pt x="1789" y="818"/>
                  </a:cubicBezTo>
                  <a:lnTo>
                    <a:pt x="1122" y="150"/>
                  </a:lnTo>
                  <a:cubicBezTo>
                    <a:pt x="1017" y="45"/>
                    <a:pt x="896" y="1"/>
                    <a:pt x="778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9" name="Google Shape;8549;p67"/>
            <p:cNvSpPr/>
            <p:nvPr/>
          </p:nvSpPr>
          <p:spPr>
            <a:xfrm>
              <a:off x="6685462" y="2728213"/>
              <a:ext cx="62216" cy="52778"/>
            </a:xfrm>
            <a:custGeom>
              <a:avLst/>
              <a:gdLst/>
              <a:ahLst/>
              <a:cxnLst/>
              <a:rect l="l" t="t" r="r" b="b"/>
              <a:pathLst>
                <a:path w="2910" h="2468" extrusionOk="0">
                  <a:moveTo>
                    <a:pt x="2146" y="0"/>
                  </a:moveTo>
                  <a:cubicBezTo>
                    <a:pt x="2026" y="0"/>
                    <a:pt x="1901" y="44"/>
                    <a:pt x="1789" y="150"/>
                  </a:cubicBezTo>
                  <a:lnTo>
                    <a:pt x="388" y="1584"/>
                  </a:lnTo>
                  <a:cubicBezTo>
                    <a:pt x="0" y="1946"/>
                    <a:pt x="353" y="2468"/>
                    <a:pt x="764" y="2468"/>
                  </a:cubicBezTo>
                  <a:cubicBezTo>
                    <a:pt x="884" y="2468"/>
                    <a:pt x="1009" y="2423"/>
                    <a:pt x="1121" y="2318"/>
                  </a:cubicBezTo>
                  <a:lnTo>
                    <a:pt x="2522" y="884"/>
                  </a:lnTo>
                  <a:cubicBezTo>
                    <a:pt x="2910" y="522"/>
                    <a:pt x="2557" y="0"/>
                    <a:pt x="2146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0" name="Google Shape;8550;p67"/>
            <p:cNvSpPr/>
            <p:nvPr/>
          </p:nvSpPr>
          <p:spPr>
            <a:xfrm>
              <a:off x="6837966" y="2726481"/>
              <a:ext cx="55225" cy="45935"/>
            </a:xfrm>
            <a:custGeom>
              <a:avLst/>
              <a:gdLst/>
              <a:ahLst/>
              <a:cxnLst/>
              <a:rect l="l" t="t" r="r" b="b"/>
              <a:pathLst>
                <a:path w="2583" h="2148" extrusionOk="0">
                  <a:moveTo>
                    <a:pt x="762" y="1"/>
                  </a:moveTo>
                  <a:cubicBezTo>
                    <a:pt x="352" y="1"/>
                    <a:pt x="0" y="538"/>
                    <a:pt x="360" y="898"/>
                  </a:cubicBezTo>
                  <a:lnTo>
                    <a:pt x="1460" y="1999"/>
                  </a:lnTo>
                  <a:cubicBezTo>
                    <a:pt x="1565" y="2104"/>
                    <a:pt x="1685" y="2148"/>
                    <a:pt x="1803" y="2148"/>
                  </a:cubicBezTo>
                  <a:cubicBezTo>
                    <a:pt x="2208" y="2148"/>
                    <a:pt x="2582" y="1620"/>
                    <a:pt x="2194" y="1232"/>
                  </a:cubicBezTo>
                  <a:cubicBezTo>
                    <a:pt x="1827" y="898"/>
                    <a:pt x="1460" y="531"/>
                    <a:pt x="1127" y="164"/>
                  </a:cubicBezTo>
                  <a:cubicBezTo>
                    <a:pt x="1012" y="49"/>
                    <a:pt x="884" y="1"/>
                    <a:pt x="762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1" name="Google Shape;8551;p67"/>
            <p:cNvSpPr/>
            <p:nvPr/>
          </p:nvSpPr>
          <p:spPr>
            <a:xfrm>
              <a:off x="6559876" y="2823419"/>
              <a:ext cx="49623" cy="40332"/>
            </a:xfrm>
            <a:custGeom>
              <a:avLst/>
              <a:gdLst/>
              <a:ahLst/>
              <a:cxnLst/>
              <a:rect l="l" t="t" r="r" b="b"/>
              <a:pathLst>
                <a:path w="2321" h="1886" extrusionOk="0">
                  <a:moveTo>
                    <a:pt x="751" y="0"/>
                  </a:moveTo>
                  <a:cubicBezTo>
                    <a:pt x="345" y="0"/>
                    <a:pt x="0" y="519"/>
                    <a:pt x="357" y="902"/>
                  </a:cubicBezTo>
                  <a:lnTo>
                    <a:pt x="1225" y="1735"/>
                  </a:lnTo>
                  <a:cubicBezTo>
                    <a:pt x="1330" y="1841"/>
                    <a:pt x="1449" y="1885"/>
                    <a:pt x="1565" y="1885"/>
                  </a:cubicBezTo>
                  <a:cubicBezTo>
                    <a:pt x="1962" y="1885"/>
                    <a:pt x="2320" y="1363"/>
                    <a:pt x="1959" y="1002"/>
                  </a:cubicBezTo>
                  <a:lnTo>
                    <a:pt x="1125" y="168"/>
                  </a:lnTo>
                  <a:cubicBezTo>
                    <a:pt x="1007" y="50"/>
                    <a:pt x="876" y="0"/>
                    <a:pt x="751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2" name="Google Shape;8552;p67"/>
            <p:cNvSpPr/>
            <p:nvPr/>
          </p:nvSpPr>
          <p:spPr>
            <a:xfrm>
              <a:off x="6728842" y="2819847"/>
              <a:ext cx="47442" cy="38472"/>
            </a:xfrm>
            <a:custGeom>
              <a:avLst/>
              <a:gdLst/>
              <a:ahLst/>
              <a:cxnLst/>
              <a:rect l="l" t="t" r="r" b="b"/>
              <a:pathLst>
                <a:path w="2219" h="1799" extrusionOk="0">
                  <a:moveTo>
                    <a:pt x="1483" y="1"/>
                  </a:moveTo>
                  <a:cubicBezTo>
                    <a:pt x="1362" y="1"/>
                    <a:pt x="1237" y="50"/>
                    <a:pt x="1127" y="168"/>
                  </a:cubicBezTo>
                  <a:lnTo>
                    <a:pt x="360" y="902"/>
                  </a:lnTo>
                  <a:cubicBezTo>
                    <a:pt x="1" y="1261"/>
                    <a:pt x="353" y="1799"/>
                    <a:pt x="747" y="1799"/>
                  </a:cubicBezTo>
                  <a:cubicBezTo>
                    <a:pt x="865" y="1799"/>
                    <a:pt x="986" y="1751"/>
                    <a:pt x="1094" y="1636"/>
                  </a:cubicBezTo>
                  <a:lnTo>
                    <a:pt x="1861" y="902"/>
                  </a:lnTo>
                  <a:cubicBezTo>
                    <a:pt x="2218" y="519"/>
                    <a:pt x="1874" y="1"/>
                    <a:pt x="1483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3" name="Google Shape;8553;p67"/>
            <p:cNvSpPr/>
            <p:nvPr/>
          </p:nvSpPr>
          <p:spPr>
            <a:xfrm>
              <a:off x="6864177" y="2824146"/>
              <a:ext cx="22150" cy="44780"/>
            </a:xfrm>
            <a:custGeom>
              <a:avLst/>
              <a:gdLst/>
              <a:ahLst/>
              <a:cxnLst/>
              <a:rect l="l" t="t" r="r" b="b"/>
              <a:pathLst>
                <a:path w="1036" h="2094" extrusionOk="0">
                  <a:moveTo>
                    <a:pt x="518" y="0"/>
                  </a:moveTo>
                  <a:cubicBezTo>
                    <a:pt x="259" y="0"/>
                    <a:pt x="1" y="167"/>
                    <a:pt x="1" y="501"/>
                  </a:cubicBezTo>
                  <a:lnTo>
                    <a:pt x="1" y="1568"/>
                  </a:lnTo>
                  <a:cubicBezTo>
                    <a:pt x="1" y="1918"/>
                    <a:pt x="259" y="2093"/>
                    <a:pt x="518" y="2093"/>
                  </a:cubicBezTo>
                  <a:cubicBezTo>
                    <a:pt x="777" y="2093"/>
                    <a:pt x="1035" y="1918"/>
                    <a:pt x="1035" y="1568"/>
                  </a:cubicBezTo>
                  <a:lnTo>
                    <a:pt x="1035" y="501"/>
                  </a:lnTo>
                  <a:cubicBezTo>
                    <a:pt x="1035" y="167"/>
                    <a:pt x="777" y="0"/>
                    <a:pt x="518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4" name="Google Shape;8554;p67"/>
            <p:cNvSpPr/>
            <p:nvPr/>
          </p:nvSpPr>
          <p:spPr>
            <a:xfrm>
              <a:off x="6979843" y="2800259"/>
              <a:ext cx="49709" cy="39947"/>
            </a:xfrm>
            <a:custGeom>
              <a:avLst/>
              <a:gdLst/>
              <a:ahLst/>
              <a:cxnLst/>
              <a:rect l="l" t="t" r="r" b="b"/>
              <a:pathLst>
                <a:path w="2325" h="1868" extrusionOk="0">
                  <a:moveTo>
                    <a:pt x="1553" y="0"/>
                  </a:moveTo>
                  <a:cubicBezTo>
                    <a:pt x="1433" y="0"/>
                    <a:pt x="1309" y="45"/>
                    <a:pt x="1196" y="150"/>
                  </a:cubicBezTo>
                  <a:lnTo>
                    <a:pt x="362" y="984"/>
                  </a:lnTo>
                  <a:cubicBezTo>
                    <a:pt x="0" y="1345"/>
                    <a:pt x="359" y="1867"/>
                    <a:pt x="756" y="1867"/>
                  </a:cubicBezTo>
                  <a:cubicBezTo>
                    <a:pt x="871" y="1867"/>
                    <a:pt x="990" y="1823"/>
                    <a:pt x="1096" y="1718"/>
                  </a:cubicBezTo>
                  <a:lnTo>
                    <a:pt x="1963" y="884"/>
                  </a:lnTo>
                  <a:cubicBezTo>
                    <a:pt x="2325" y="522"/>
                    <a:pt x="1966" y="0"/>
                    <a:pt x="1553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5" name="Google Shape;8555;p67"/>
            <p:cNvSpPr/>
            <p:nvPr/>
          </p:nvSpPr>
          <p:spPr>
            <a:xfrm>
              <a:off x="6649629" y="2932931"/>
              <a:ext cx="51141" cy="42086"/>
            </a:xfrm>
            <a:custGeom>
              <a:avLst/>
              <a:gdLst/>
              <a:ahLst/>
              <a:cxnLst/>
              <a:rect l="l" t="t" r="r" b="b"/>
              <a:pathLst>
                <a:path w="2392" h="1968" extrusionOk="0">
                  <a:moveTo>
                    <a:pt x="756" y="1"/>
                  </a:moveTo>
                  <a:cubicBezTo>
                    <a:pt x="359" y="1"/>
                    <a:pt x="1" y="523"/>
                    <a:pt x="362" y="884"/>
                  </a:cubicBezTo>
                  <a:lnTo>
                    <a:pt x="1296" y="1818"/>
                  </a:lnTo>
                  <a:cubicBezTo>
                    <a:pt x="1402" y="1924"/>
                    <a:pt x="1521" y="1968"/>
                    <a:pt x="1636" y="1968"/>
                  </a:cubicBezTo>
                  <a:cubicBezTo>
                    <a:pt x="2033" y="1968"/>
                    <a:pt x="2392" y="1446"/>
                    <a:pt x="2030" y="1084"/>
                  </a:cubicBezTo>
                  <a:lnTo>
                    <a:pt x="1096" y="150"/>
                  </a:lnTo>
                  <a:cubicBezTo>
                    <a:pt x="991" y="45"/>
                    <a:pt x="872" y="1"/>
                    <a:pt x="756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6" name="Google Shape;8556;p67"/>
            <p:cNvSpPr/>
            <p:nvPr/>
          </p:nvSpPr>
          <p:spPr>
            <a:xfrm>
              <a:off x="6763029" y="2932931"/>
              <a:ext cx="54711" cy="45657"/>
            </a:xfrm>
            <a:custGeom>
              <a:avLst/>
              <a:gdLst/>
              <a:ahLst/>
              <a:cxnLst/>
              <a:rect l="l" t="t" r="r" b="b"/>
              <a:pathLst>
                <a:path w="2559" h="2135" extrusionOk="0">
                  <a:moveTo>
                    <a:pt x="1803" y="1"/>
                  </a:moveTo>
                  <a:cubicBezTo>
                    <a:pt x="1687" y="1"/>
                    <a:pt x="1568" y="45"/>
                    <a:pt x="1463" y="150"/>
                  </a:cubicBezTo>
                  <a:cubicBezTo>
                    <a:pt x="1096" y="517"/>
                    <a:pt x="729" y="884"/>
                    <a:pt x="362" y="1251"/>
                  </a:cubicBezTo>
                  <a:cubicBezTo>
                    <a:pt x="1" y="1613"/>
                    <a:pt x="359" y="2135"/>
                    <a:pt x="756" y="2135"/>
                  </a:cubicBezTo>
                  <a:cubicBezTo>
                    <a:pt x="872" y="2135"/>
                    <a:pt x="991" y="2090"/>
                    <a:pt x="1096" y="1985"/>
                  </a:cubicBezTo>
                  <a:cubicBezTo>
                    <a:pt x="1463" y="1618"/>
                    <a:pt x="1830" y="1251"/>
                    <a:pt x="2197" y="884"/>
                  </a:cubicBezTo>
                  <a:cubicBezTo>
                    <a:pt x="2559" y="523"/>
                    <a:pt x="2200" y="1"/>
                    <a:pt x="1803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7" name="Google Shape;8557;p67"/>
            <p:cNvSpPr/>
            <p:nvPr/>
          </p:nvSpPr>
          <p:spPr>
            <a:xfrm>
              <a:off x="6930007" y="2923992"/>
              <a:ext cx="50842" cy="42043"/>
            </a:xfrm>
            <a:custGeom>
              <a:avLst/>
              <a:gdLst/>
              <a:ahLst/>
              <a:cxnLst/>
              <a:rect l="l" t="t" r="r" b="b"/>
              <a:pathLst>
                <a:path w="2378" h="1966" extrusionOk="0">
                  <a:moveTo>
                    <a:pt x="736" y="1"/>
                  </a:moveTo>
                  <a:cubicBezTo>
                    <a:pt x="345" y="1"/>
                    <a:pt x="1" y="519"/>
                    <a:pt x="358" y="902"/>
                  </a:cubicBezTo>
                  <a:lnTo>
                    <a:pt x="1258" y="1803"/>
                  </a:lnTo>
                  <a:cubicBezTo>
                    <a:pt x="1374" y="1918"/>
                    <a:pt x="1501" y="1966"/>
                    <a:pt x="1623" y="1966"/>
                  </a:cubicBezTo>
                  <a:cubicBezTo>
                    <a:pt x="2031" y="1966"/>
                    <a:pt x="2377" y="1428"/>
                    <a:pt x="1992" y="1069"/>
                  </a:cubicBezTo>
                  <a:lnTo>
                    <a:pt x="1092" y="168"/>
                  </a:lnTo>
                  <a:cubicBezTo>
                    <a:pt x="982" y="50"/>
                    <a:pt x="857" y="1"/>
                    <a:pt x="736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8" name="Google Shape;8558;p67"/>
            <p:cNvSpPr/>
            <p:nvPr/>
          </p:nvSpPr>
          <p:spPr>
            <a:xfrm>
              <a:off x="6841472" y="2995718"/>
              <a:ext cx="62408" cy="52778"/>
            </a:xfrm>
            <a:custGeom>
              <a:avLst/>
              <a:gdLst/>
              <a:ahLst/>
              <a:cxnLst/>
              <a:rect l="l" t="t" r="r" b="b"/>
              <a:pathLst>
                <a:path w="2919" h="2468" extrusionOk="0">
                  <a:moveTo>
                    <a:pt x="2141" y="0"/>
                  </a:moveTo>
                  <a:cubicBezTo>
                    <a:pt x="2023" y="0"/>
                    <a:pt x="1902" y="44"/>
                    <a:pt x="1797" y="150"/>
                  </a:cubicBezTo>
                  <a:lnTo>
                    <a:pt x="362" y="1584"/>
                  </a:lnTo>
                  <a:cubicBezTo>
                    <a:pt x="1" y="1946"/>
                    <a:pt x="359" y="2468"/>
                    <a:pt x="772" y="2468"/>
                  </a:cubicBezTo>
                  <a:cubicBezTo>
                    <a:pt x="892" y="2468"/>
                    <a:pt x="1017" y="2423"/>
                    <a:pt x="1130" y="2318"/>
                  </a:cubicBezTo>
                  <a:lnTo>
                    <a:pt x="2531" y="884"/>
                  </a:lnTo>
                  <a:cubicBezTo>
                    <a:pt x="2918" y="522"/>
                    <a:pt x="2545" y="0"/>
                    <a:pt x="2141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9" name="Google Shape;8559;p67"/>
            <p:cNvSpPr/>
            <p:nvPr/>
          </p:nvSpPr>
          <p:spPr>
            <a:xfrm>
              <a:off x="6681892" y="3008549"/>
              <a:ext cx="51547" cy="42086"/>
            </a:xfrm>
            <a:custGeom>
              <a:avLst/>
              <a:gdLst/>
              <a:ahLst/>
              <a:cxnLst/>
              <a:rect l="l" t="t" r="r" b="b"/>
              <a:pathLst>
                <a:path w="2411" h="1968" extrusionOk="0">
                  <a:moveTo>
                    <a:pt x="764" y="1"/>
                  </a:moveTo>
                  <a:cubicBezTo>
                    <a:pt x="353" y="1"/>
                    <a:pt x="0" y="522"/>
                    <a:pt x="388" y="884"/>
                  </a:cubicBezTo>
                  <a:lnTo>
                    <a:pt x="1288" y="1818"/>
                  </a:lnTo>
                  <a:cubicBezTo>
                    <a:pt x="1393" y="1923"/>
                    <a:pt x="1513" y="1967"/>
                    <a:pt x="1631" y="1967"/>
                  </a:cubicBezTo>
                  <a:cubicBezTo>
                    <a:pt x="2036" y="1967"/>
                    <a:pt x="2410" y="1439"/>
                    <a:pt x="2022" y="1051"/>
                  </a:cubicBezTo>
                  <a:lnTo>
                    <a:pt x="1122" y="150"/>
                  </a:lnTo>
                  <a:cubicBezTo>
                    <a:pt x="1009" y="45"/>
                    <a:pt x="884" y="1"/>
                    <a:pt x="764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0" name="Google Shape;8560;p67"/>
            <p:cNvSpPr/>
            <p:nvPr/>
          </p:nvSpPr>
          <p:spPr>
            <a:xfrm>
              <a:off x="6538368" y="3013553"/>
              <a:ext cx="49559" cy="40653"/>
            </a:xfrm>
            <a:custGeom>
              <a:avLst/>
              <a:gdLst/>
              <a:ahLst/>
              <a:cxnLst/>
              <a:rect l="l" t="t" r="r" b="b"/>
              <a:pathLst>
                <a:path w="2318" h="1901" extrusionOk="0">
                  <a:moveTo>
                    <a:pt x="1540" y="0"/>
                  </a:moveTo>
                  <a:cubicBezTo>
                    <a:pt x="1423" y="0"/>
                    <a:pt x="1302" y="44"/>
                    <a:pt x="1197" y="150"/>
                  </a:cubicBezTo>
                  <a:lnTo>
                    <a:pt x="363" y="984"/>
                  </a:lnTo>
                  <a:cubicBezTo>
                    <a:pt x="1" y="1372"/>
                    <a:pt x="361" y="1900"/>
                    <a:pt x="758" y="1900"/>
                  </a:cubicBezTo>
                  <a:cubicBezTo>
                    <a:pt x="873" y="1900"/>
                    <a:pt x="992" y="1856"/>
                    <a:pt x="1097" y="1751"/>
                  </a:cubicBezTo>
                  <a:lnTo>
                    <a:pt x="1930" y="884"/>
                  </a:lnTo>
                  <a:cubicBezTo>
                    <a:pt x="2318" y="522"/>
                    <a:pt x="1945" y="0"/>
                    <a:pt x="1540" y="0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1" name="Google Shape;8561;p67"/>
            <p:cNvSpPr/>
            <p:nvPr/>
          </p:nvSpPr>
          <p:spPr>
            <a:xfrm>
              <a:off x="7023929" y="3008891"/>
              <a:ext cx="22150" cy="44973"/>
            </a:xfrm>
            <a:custGeom>
              <a:avLst/>
              <a:gdLst/>
              <a:ahLst/>
              <a:cxnLst/>
              <a:rect l="l" t="t" r="r" b="b"/>
              <a:pathLst>
                <a:path w="1036" h="2103" extrusionOk="0">
                  <a:moveTo>
                    <a:pt x="518" y="1"/>
                  </a:moveTo>
                  <a:cubicBezTo>
                    <a:pt x="259" y="1"/>
                    <a:pt x="1" y="168"/>
                    <a:pt x="1" y="501"/>
                  </a:cubicBezTo>
                  <a:lnTo>
                    <a:pt x="1" y="1602"/>
                  </a:lnTo>
                  <a:cubicBezTo>
                    <a:pt x="1" y="1935"/>
                    <a:pt x="259" y="2102"/>
                    <a:pt x="518" y="2102"/>
                  </a:cubicBezTo>
                  <a:cubicBezTo>
                    <a:pt x="777" y="2102"/>
                    <a:pt x="1035" y="1935"/>
                    <a:pt x="1035" y="1602"/>
                  </a:cubicBezTo>
                  <a:lnTo>
                    <a:pt x="1035" y="501"/>
                  </a:lnTo>
                  <a:cubicBezTo>
                    <a:pt x="1035" y="168"/>
                    <a:pt x="777" y="1"/>
                    <a:pt x="518" y="1"/>
                  </a:cubicBezTo>
                  <a:close/>
                </a:path>
              </a:pathLst>
            </a:custGeom>
            <a:solidFill>
              <a:srgbClr val="59A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2" name="Google Shape;8562;p67"/>
            <p:cNvSpPr/>
            <p:nvPr/>
          </p:nvSpPr>
          <p:spPr>
            <a:xfrm>
              <a:off x="5760905" y="2862639"/>
              <a:ext cx="587971" cy="485119"/>
            </a:xfrm>
            <a:custGeom>
              <a:avLst/>
              <a:gdLst/>
              <a:ahLst/>
              <a:cxnLst/>
              <a:rect l="l" t="t" r="r" b="b"/>
              <a:pathLst>
                <a:path w="27501" h="22685" extrusionOk="0">
                  <a:moveTo>
                    <a:pt x="11739" y="1"/>
                  </a:moveTo>
                  <a:cubicBezTo>
                    <a:pt x="11651" y="1"/>
                    <a:pt x="11563" y="12"/>
                    <a:pt x="11475" y="35"/>
                  </a:cubicBezTo>
                  <a:cubicBezTo>
                    <a:pt x="7272" y="1036"/>
                    <a:pt x="12309" y="12077"/>
                    <a:pt x="12309" y="14045"/>
                  </a:cubicBezTo>
                  <a:cubicBezTo>
                    <a:pt x="11148" y="13414"/>
                    <a:pt x="6048" y="9972"/>
                    <a:pt x="3089" y="9972"/>
                  </a:cubicBezTo>
                  <a:cubicBezTo>
                    <a:pt x="2139" y="9972"/>
                    <a:pt x="1409" y="10327"/>
                    <a:pt x="1101" y="11243"/>
                  </a:cubicBezTo>
                  <a:cubicBezTo>
                    <a:pt x="0" y="14879"/>
                    <a:pt x="13744" y="21150"/>
                    <a:pt x="16112" y="22684"/>
                  </a:cubicBezTo>
                  <a:cubicBezTo>
                    <a:pt x="19181" y="18615"/>
                    <a:pt x="24385" y="13211"/>
                    <a:pt x="26486" y="8574"/>
                  </a:cubicBezTo>
                  <a:cubicBezTo>
                    <a:pt x="27494" y="6421"/>
                    <a:pt x="27501" y="3488"/>
                    <a:pt x="25322" y="3488"/>
                  </a:cubicBezTo>
                  <a:cubicBezTo>
                    <a:pt x="24834" y="3488"/>
                    <a:pt x="24237" y="3635"/>
                    <a:pt x="23517" y="3971"/>
                  </a:cubicBezTo>
                  <a:cubicBezTo>
                    <a:pt x="20582" y="5239"/>
                    <a:pt x="19614" y="8875"/>
                    <a:pt x="17913" y="11376"/>
                  </a:cubicBezTo>
                  <a:cubicBezTo>
                    <a:pt x="16849" y="9634"/>
                    <a:pt x="14318" y="1"/>
                    <a:pt x="11739" y="1"/>
                  </a:cubicBezTo>
                  <a:close/>
                </a:path>
              </a:pathLst>
            </a:custGeom>
            <a:solidFill>
              <a:srgbClr val="538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3" name="Google Shape;8563;p67"/>
            <p:cNvSpPr/>
            <p:nvPr/>
          </p:nvSpPr>
          <p:spPr>
            <a:xfrm>
              <a:off x="6008379" y="2920528"/>
              <a:ext cx="109017" cy="432383"/>
            </a:xfrm>
            <a:custGeom>
              <a:avLst/>
              <a:gdLst/>
              <a:ahLst/>
              <a:cxnLst/>
              <a:rect l="l" t="t" r="r" b="b"/>
              <a:pathLst>
                <a:path w="5099" h="20219" extrusionOk="0">
                  <a:moveTo>
                    <a:pt x="630" y="1"/>
                  </a:moveTo>
                  <a:cubicBezTo>
                    <a:pt x="322" y="1"/>
                    <a:pt x="0" y="249"/>
                    <a:pt x="100" y="630"/>
                  </a:cubicBezTo>
                  <a:cubicBezTo>
                    <a:pt x="1768" y="6968"/>
                    <a:pt x="2902" y="13406"/>
                    <a:pt x="4037" y="19844"/>
                  </a:cubicBezTo>
                  <a:cubicBezTo>
                    <a:pt x="4076" y="20106"/>
                    <a:pt x="4254" y="20219"/>
                    <a:pt x="4450" y="20219"/>
                  </a:cubicBezTo>
                  <a:cubicBezTo>
                    <a:pt x="4753" y="20219"/>
                    <a:pt x="5098" y="19949"/>
                    <a:pt x="5037" y="19544"/>
                  </a:cubicBezTo>
                  <a:cubicBezTo>
                    <a:pt x="3903" y="13106"/>
                    <a:pt x="2769" y="6701"/>
                    <a:pt x="1101" y="363"/>
                  </a:cubicBezTo>
                  <a:cubicBezTo>
                    <a:pt x="1035" y="110"/>
                    <a:pt x="835" y="1"/>
                    <a:pt x="630" y="1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4" name="Google Shape;8564;p67"/>
            <p:cNvSpPr/>
            <p:nvPr/>
          </p:nvSpPr>
          <p:spPr>
            <a:xfrm>
              <a:off x="6092958" y="2992617"/>
              <a:ext cx="204564" cy="360038"/>
            </a:xfrm>
            <a:custGeom>
              <a:avLst/>
              <a:gdLst/>
              <a:ahLst/>
              <a:cxnLst/>
              <a:rect l="l" t="t" r="r" b="b"/>
              <a:pathLst>
                <a:path w="9568" h="16836" extrusionOk="0">
                  <a:moveTo>
                    <a:pt x="8834" y="1"/>
                  </a:moveTo>
                  <a:cubicBezTo>
                    <a:pt x="8672" y="1"/>
                    <a:pt x="8507" y="68"/>
                    <a:pt x="8387" y="228"/>
                  </a:cubicBezTo>
                  <a:cubicBezTo>
                    <a:pt x="6585" y="2897"/>
                    <a:pt x="5318" y="5832"/>
                    <a:pt x="3850" y="8667"/>
                  </a:cubicBezTo>
                  <a:cubicBezTo>
                    <a:pt x="2549" y="11169"/>
                    <a:pt x="681" y="13404"/>
                    <a:pt x="81" y="16206"/>
                  </a:cubicBezTo>
                  <a:cubicBezTo>
                    <a:pt x="0" y="16587"/>
                    <a:pt x="330" y="16835"/>
                    <a:pt x="634" y="16835"/>
                  </a:cubicBezTo>
                  <a:cubicBezTo>
                    <a:pt x="837" y="16835"/>
                    <a:pt x="1028" y="16726"/>
                    <a:pt x="1081" y="16473"/>
                  </a:cubicBezTo>
                  <a:cubicBezTo>
                    <a:pt x="1648" y="13804"/>
                    <a:pt x="3483" y="11569"/>
                    <a:pt x="4751" y="9201"/>
                  </a:cubicBezTo>
                  <a:cubicBezTo>
                    <a:pt x="6252" y="6366"/>
                    <a:pt x="7453" y="3430"/>
                    <a:pt x="9287" y="762"/>
                  </a:cubicBezTo>
                  <a:cubicBezTo>
                    <a:pt x="9567" y="365"/>
                    <a:pt x="9210" y="1"/>
                    <a:pt x="8834" y="1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5" name="Google Shape;8565;p67"/>
            <p:cNvSpPr/>
            <p:nvPr/>
          </p:nvSpPr>
          <p:spPr>
            <a:xfrm>
              <a:off x="5829941" y="3108053"/>
              <a:ext cx="282216" cy="217314"/>
            </a:xfrm>
            <a:custGeom>
              <a:avLst/>
              <a:gdLst/>
              <a:ahLst/>
              <a:cxnLst/>
              <a:rect l="l" t="t" r="r" b="b"/>
              <a:pathLst>
                <a:path w="13200" h="10162" extrusionOk="0">
                  <a:moveTo>
                    <a:pt x="688" y="0"/>
                  </a:moveTo>
                  <a:cubicBezTo>
                    <a:pt x="264" y="0"/>
                    <a:pt x="0" y="671"/>
                    <a:pt x="441" y="1001"/>
                  </a:cubicBezTo>
                  <a:cubicBezTo>
                    <a:pt x="4377" y="3937"/>
                    <a:pt x="9047" y="5838"/>
                    <a:pt x="12016" y="9941"/>
                  </a:cubicBezTo>
                  <a:cubicBezTo>
                    <a:pt x="12133" y="10097"/>
                    <a:pt x="12293" y="10162"/>
                    <a:pt x="12451" y="10162"/>
                  </a:cubicBezTo>
                  <a:cubicBezTo>
                    <a:pt x="12832" y="10162"/>
                    <a:pt x="13199" y="9785"/>
                    <a:pt x="12916" y="9407"/>
                  </a:cubicBezTo>
                  <a:cubicBezTo>
                    <a:pt x="9814" y="5137"/>
                    <a:pt x="5077" y="3169"/>
                    <a:pt x="974" y="100"/>
                  </a:cubicBezTo>
                  <a:cubicBezTo>
                    <a:pt x="875" y="30"/>
                    <a:pt x="778" y="0"/>
                    <a:pt x="688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6" name="Google Shape;8566;p67"/>
            <p:cNvSpPr/>
            <p:nvPr/>
          </p:nvSpPr>
          <p:spPr>
            <a:xfrm>
              <a:off x="6004060" y="2997493"/>
              <a:ext cx="82783" cy="31436"/>
            </a:xfrm>
            <a:custGeom>
              <a:avLst/>
              <a:gdLst/>
              <a:ahLst/>
              <a:cxnLst/>
              <a:rect l="l" t="t" r="r" b="b"/>
              <a:pathLst>
                <a:path w="3872" h="1470" extrusionOk="0">
                  <a:moveTo>
                    <a:pt x="3205" y="0"/>
                  </a:moveTo>
                  <a:cubicBezTo>
                    <a:pt x="2304" y="0"/>
                    <a:pt x="1437" y="133"/>
                    <a:pt x="569" y="434"/>
                  </a:cubicBezTo>
                  <a:cubicBezTo>
                    <a:pt x="1" y="643"/>
                    <a:pt x="157" y="1469"/>
                    <a:pt x="652" y="1469"/>
                  </a:cubicBezTo>
                  <a:cubicBezTo>
                    <a:pt x="709" y="1469"/>
                    <a:pt x="771" y="1459"/>
                    <a:pt x="836" y="1434"/>
                  </a:cubicBezTo>
                  <a:cubicBezTo>
                    <a:pt x="1603" y="1168"/>
                    <a:pt x="2404" y="1067"/>
                    <a:pt x="3205" y="1034"/>
                  </a:cubicBezTo>
                  <a:cubicBezTo>
                    <a:pt x="3872" y="1034"/>
                    <a:pt x="3872" y="0"/>
                    <a:pt x="3205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7" name="Google Shape;8567;p67"/>
            <p:cNvSpPr/>
            <p:nvPr/>
          </p:nvSpPr>
          <p:spPr>
            <a:xfrm>
              <a:off x="6029737" y="3133587"/>
              <a:ext cx="92084" cy="28848"/>
            </a:xfrm>
            <a:custGeom>
              <a:avLst/>
              <a:gdLst/>
              <a:ahLst/>
              <a:cxnLst/>
              <a:rect l="l" t="t" r="r" b="b"/>
              <a:pathLst>
                <a:path w="4307" h="1349" extrusionOk="0">
                  <a:moveTo>
                    <a:pt x="3493" y="0"/>
                  </a:moveTo>
                  <a:cubicBezTo>
                    <a:pt x="3464" y="0"/>
                    <a:pt x="3435" y="3"/>
                    <a:pt x="3405" y="7"/>
                  </a:cubicBezTo>
                  <a:cubicBezTo>
                    <a:pt x="2471" y="174"/>
                    <a:pt x="1537" y="174"/>
                    <a:pt x="636" y="341"/>
                  </a:cubicBezTo>
                  <a:cubicBezTo>
                    <a:pt x="0" y="436"/>
                    <a:pt x="212" y="1349"/>
                    <a:pt x="810" y="1349"/>
                  </a:cubicBezTo>
                  <a:cubicBezTo>
                    <a:pt x="840" y="1349"/>
                    <a:pt x="871" y="1346"/>
                    <a:pt x="903" y="1342"/>
                  </a:cubicBezTo>
                  <a:cubicBezTo>
                    <a:pt x="1803" y="1175"/>
                    <a:pt x="2737" y="1175"/>
                    <a:pt x="3671" y="1008"/>
                  </a:cubicBezTo>
                  <a:cubicBezTo>
                    <a:pt x="4307" y="913"/>
                    <a:pt x="4065" y="0"/>
                    <a:pt x="3493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8" name="Google Shape;8568;p67"/>
            <p:cNvSpPr/>
            <p:nvPr/>
          </p:nvSpPr>
          <p:spPr>
            <a:xfrm>
              <a:off x="6161160" y="3133480"/>
              <a:ext cx="71281" cy="38108"/>
            </a:xfrm>
            <a:custGeom>
              <a:avLst/>
              <a:gdLst/>
              <a:ahLst/>
              <a:cxnLst/>
              <a:rect l="l" t="t" r="r" b="b"/>
              <a:pathLst>
                <a:path w="3334" h="1782" extrusionOk="0">
                  <a:moveTo>
                    <a:pt x="779" y="0"/>
                  </a:moveTo>
                  <a:cubicBezTo>
                    <a:pt x="226" y="0"/>
                    <a:pt x="1" y="888"/>
                    <a:pt x="627" y="1013"/>
                  </a:cubicBezTo>
                  <a:cubicBezTo>
                    <a:pt x="1294" y="1146"/>
                    <a:pt x="1861" y="1547"/>
                    <a:pt x="2495" y="1747"/>
                  </a:cubicBezTo>
                  <a:cubicBezTo>
                    <a:pt x="2560" y="1771"/>
                    <a:pt x="2622" y="1782"/>
                    <a:pt x="2679" y="1782"/>
                  </a:cubicBezTo>
                  <a:cubicBezTo>
                    <a:pt x="3174" y="1782"/>
                    <a:pt x="3333" y="956"/>
                    <a:pt x="2795" y="746"/>
                  </a:cubicBezTo>
                  <a:cubicBezTo>
                    <a:pt x="2161" y="513"/>
                    <a:pt x="1561" y="146"/>
                    <a:pt x="893" y="12"/>
                  </a:cubicBezTo>
                  <a:cubicBezTo>
                    <a:pt x="854" y="4"/>
                    <a:pt x="816" y="0"/>
                    <a:pt x="779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9" name="Google Shape;8569;p67"/>
            <p:cNvSpPr/>
            <p:nvPr/>
          </p:nvSpPr>
          <p:spPr>
            <a:xfrm>
              <a:off x="6196630" y="3055831"/>
              <a:ext cx="87979" cy="46897"/>
            </a:xfrm>
            <a:custGeom>
              <a:avLst/>
              <a:gdLst/>
              <a:ahLst/>
              <a:cxnLst/>
              <a:rect l="l" t="t" r="r" b="b"/>
              <a:pathLst>
                <a:path w="4115" h="2193" extrusionOk="0">
                  <a:moveTo>
                    <a:pt x="814" y="0"/>
                  </a:moveTo>
                  <a:cubicBezTo>
                    <a:pt x="242" y="0"/>
                    <a:pt x="0" y="913"/>
                    <a:pt x="635" y="1008"/>
                  </a:cubicBezTo>
                  <a:cubicBezTo>
                    <a:pt x="1569" y="1141"/>
                    <a:pt x="2337" y="1608"/>
                    <a:pt x="3104" y="2109"/>
                  </a:cubicBezTo>
                  <a:cubicBezTo>
                    <a:pt x="3194" y="2167"/>
                    <a:pt x="3284" y="2193"/>
                    <a:pt x="3369" y="2193"/>
                  </a:cubicBezTo>
                  <a:cubicBezTo>
                    <a:pt x="3813" y="2193"/>
                    <a:pt x="4114" y="1489"/>
                    <a:pt x="3638" y="1208"/>
                  </a:cubicBezTo>
                  <a:cubicBezTo>
                    <a:pt x="2804" y="674"/>
                    <a:pt x="1903" y="141"/>
                    <a:pt x="902" y="7"/>
                  </a:cubicBezTo>
                  <a:cubicBezTo>
                    <a:pt x="872" y="3"/>
                    <a:pt x="843" y="0"/>
                    <a:pt x="814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0" name="Google Shape;8570;p67"/>
            <p:cNvSpPr/>
            <p:nvPr/>
          </p:nvSpPr>
          <p:spPr>
            <a:xfrm>
              <a:off x="5870734" y="3128818"/>
              <a:ext cx="52082" cy="53826"/>
            </a:xfrm>
            <a:custGeom>
              <a:avLst/>
              <a:gdLst/>
              <a:ahLst/>
              <a:cxnLst/>
              <a:rect l="l" t="t" r="r" b="b"/>
              <a:pathLst>
                <a:path w="2436" h="2517" extrusionOk="0">
                  <a:moveTo>
                    <a:pt x="1819" y="1"/>
                  </a:moveTo>
                  <a:cubicBezTo>
                    <a:pt x="1683" y="1"/>
                    <a:pt x="1548" y="51"/>
                    <a:pt x="1468" y="164"/>
                  </a:cubicBezTo>
                  <a:cubicBezTo>
                    <a:pt x="1068" y="664"/>
                    <a:pt x="634" y="1131"/>
                    <a:pt x="234" y="1631"/>
                  </a:cubicBezTo>
                  <a:cubicBezTo>
                    <a:pt x="34" y="1831"/>
                    <a:pt x="0" y="2132"/>
                    <a:pt x="234" y="2365"/>
                  </a:cubicBezTo>
                  <a:cubicBezTo>
                    <a:pt x="324" y="2455"/>
                    <a:pt x="473" y="2516"/>
                    <a:pt x="622" y="2516"/>
                  </a:cubicBezTo>
                  <a:cubicBezTo>
                    <a:pt x="749" y="2516"/>
                    <a:pt x="876" y="2472"/>
                    <a:pt x="968" y="2365"/>
                  </a:cubicBezTo>
                  <a:cubicBezTo>
                    <a:pt x="1368" y="1865"/>
                    <a:pt x="1802" y="1398"/>
                    <a:pt x="2202" y="897"/>
                  </a:cubicBezTo>
                  <a:cubicBezTo>
                    <a:pt x="2402" y="697"/>
                    <a:pt x="2436" y="397"/>
                    <a:pt x="2202" y="164"/>
                  </a:cubicBezTo>
                  <a:cubicBezTo>
                    <a:pt x="2115" y="60"/>
                    <a:pt x="1966" y="1"/>
                    <a:pt x="1819" y="1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1" name="Google Shape;8571;p67"/>
            <p:cNvSpPr/>
            <p:nvPr/>
          </p:nvSpPr>
          <p:spPr>
            <a:xfrm>
              <a:off x="5922175" y="3164766"/>
              <a:ext cx="64012" cy="58467"/>
            </a:xfrm>
            <a:custGeom>
              <a:avLst/>
              <a:gdLst/>
              <a:ahLst/>
              <a:cxnLst/>
              <a:rect l="l" t="t" r="r" b="b"/>
              <a:pathLst>
                <a:path w="2994" h="2734" extrusionOk="0">
                  <a:moveTo>
                    <a:pt x="2222" y="1"/>
                  </a:moveTo>
                  <a:cubicBezTo>
                    <a:pt x="2102" y="1"/>
                    <a:pt x="1977" y="45"/>
                    <a:pt x="1864" y="150"/>
                  </a:cubicBezTo>
                  <a:cubicBezTo>
                    <a:pt x="1330" y="684"/>
                    <a:pt x="797" y="1251"/>
                    <a:pt x="330" y="1818"/>
                  </a:cubicBezTo>
                  <a:cubicBezTo>
                    <a:pt x="0" y="2199"/>
                    <a:pt x="345" y="2733"/>
                    <a:pt x="720" y="2733"/>
                  </a:cubicBezTo>
                  <a:cubicBezTo>
                    <a:pt x="838" y="2733"/>
                    <a:pt x="960" y="2680"/>
                    <a:pt x="1064" y="2552"/>
                  </a:cubicBezTo>
                  <a:cubicBezTo>
                    <a:pt x="1531" y="1985"/>
                    <a:pt x="2064" y="1418"/>
                    <a:pt x="2631" y="884"/>
                  </a:cubicBezTo>
                  <a:cubicBezTo>
                    <a:pt x="2993" y="523"/>
                    <a:pt x="2634" y="1"/>
                    <a:pt x="2222" y="1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2" name="Google Shape;8572;p67"/>
            <p:cNvSpPr/>
            <p:nvPr/>
          </p:nvSpPr>
          <p:spPr>
            <a:xfrm>
              <a:off x="7165871" y="2829578"/>
              <a:ext cx="870807" cy="619481"/>
            </a:xfrm>
            <a:custGeom>
              <a:avLst/>
              <a:gdLst/>
              <a:ahLst/>
              <a:cxnLst/>
              <a:rect l="l" t="t" r="r" b="b"/>
              <a:pathLst>
                <a:path w="40730" h="28968" extrusionOk="0">
                  <a:moveTo>
                    <a:pt x="23853" y="0"/>
                  </a:moveTo>
                  <a:cubicBezTo>
                    <a:pt x="19023" y="0"/>
                    <a:pt x="15765" y="14337"/>
                    <a:pt x="14244" y="16325"/>
                  </a:cubicBezTo>
                  <a:cubicBezTo>
                    <a:pt x="13347" y="14353"/>
                    <a:pt x="9669" y="3474"/>
                    <a:pt x="5652" y="3474"/>
                  </a:cubicBezTo>
                  <a:cubicBezTo>
                    <a:pt x="5184" y="3474"/>
                    <a:pt x="4710" y="3622"/>
                    <a:pt x="4236" y="3949"/>
                  </a:cubicBezTo>
                  <a:cubicBezTo>
                    <a:pt x="0" y="7018"/>
                    <a:pt x="9874" y="25298"/>
                    <a:pt x="11208" y="28967"/>
                  </a:cubicBezTo>
                  <a:cubicBezTo>
                    <a:pt x="17980" y="27066"/>
                    <a:pt x="28187" y="25431"/>
                    <a:pt x="34325" y="22062"/>
                  </a:cubicBezTo>
                  <a:cubicBezTo>
                    <a:pt x="37927" y="20194"/>
                    <a:pt x="40729" y="15824"/>
                    <a:pt x="34925" y="14557"/>
                  </a:cubicBezTo>
                  <a:cubicBezTo>
                    <a:pt x="34333" y="14409"/>
                    <a:pt x="33743" y="14343"/>
                    <a:pt x="33157" y="14343"/>
                  </a:cubicBezTo>
                  <a:cubicBezTo>
                    <a:pt x="29520" y="14343"/>
                    <a:pt x="26006" y="16881"/>
                    <a:pt x="22616" y="18059"/>
                  </a:cubicBezTo>
                  <a:cubicBezTo>
                    <a:pt x="22883" y="15124"/>
                    <a:pt x="28454" y="1681"/>
                    <a:pt x="24951" y="247"/>
                  </a:cubicBezTo>
                  <a:cubicBezTo>
                    <a:pt x="24577" y="79"/>
                    <a:pt x="24211" y="0"/>
                    <a:pt x="23853" y="0"/>
                  </a:cubicBezTo>
                  <a:close/>
                </a:path>
              </a:pathLst>
            </a:custGeom>
            <a:solidFill>
              <a:srgbClr val="538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3" name="Google Shape;8573;p67"/>
            <p:cNvSpPr/>
            <p:nvPr/>
          </p:nvSpPr>
          <p:spPr>
            <a:xfrm>
              <a:off x="7396839" y="2911097"/>
              <a:ext cx="276743" cy="542324"/>
            </a:xfrm>
            <a:custGeom>
              <a:avLst/>
              <a:gdLst/>
              <a:ahLst/>
              <a:cxnLst/>
              <a:rect l="l" t="t" r="r" b="b"/>
              <a:pathLst>
                <a:path w="12944" h="25360" extrusionOk="0">
                  <a:moveTo>
                    <a:pt x="12308" y="1"/>
                  </a:moveTo>
                  <a:cubicBezTo>
                    <a:pt x="12100" y="1"/>
                    <a:pt x="11884" y="103"/>
                    <a:pt x="11780" y="337"/>
                  </a:cubicBezTo>
                  <a:cubicBezTo>
                    <a:pt x="8377" y="8643"/>
                    <a:pt x="4308" y="16616"/>
                    <a:pt x="205" y="24588"/>
                  </a:cubicBezTo>
                  <a:cubicBezTo>
                    <a:pt x="0" y="24997"/>
                    <a:pt x="353" y="25359"/>
                    <a:pt x="693" y="25359"/>
                  </a:cubicBezTo>
                  <a:cubicBezTo>
                    <a:pt x="853" y="25359"/>
                    <a:pt x="1010" y="25280"/>
                    <a:pt x="1106" y="25088"/>
                  </a:cubicBezTo>
                  <a:cubicBezTo>
                    <a:pt x="5242" y="17049"/>
                    <a:pt x="9345" y="9010"/>
                    <a:pt x="12781" y="638"/>
                  </a:cubicBezTo>
                  <a:cubicBezTo>
                    <a:pt x="12943" y="251"/>
                    <a:pt x="12635" y="1"/>
                    <a:pt x="12308" y="1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4" name="Google Shape;8574;p67"/>
            <p:cNvSpPr/>
            <p:nvPr/>
          </p:nvSpPr>
          <p:spPr>
            <a:xfrm>
              <a:off x="7394230" y="3205932"/>
              <a:ext cx="507134" cy="247382"/>
            </a:xfrm>
            <a:custGeom>
              <a:avLst/>
              <a:gdLst/>
              <a:ahLst/>
              <a:cxnLst/>
              <a:rect l="l" t="t" r="r" b="b"/>
              <a:pathLst>
                <a:path w="23720" h="11568" extrusionOk="0">
                  <a:moveTo>
                    <a:pt x="23038" y="0"/>
                  </a:moveTo>
                  <a:cubicBezTo>
                    <a:pt x="22988" y="0"/>
                    <a:pt x="22933" y="9"/>
                    <a:pt x="22876" y="27"/>
                  </a:cubicBezTo>
                  <a:cubicBezTo>
                    <a:pt x="18740" y="1361"/>
                    <a:pt x="14971" y="3496"/>
                    <a:pt x="11101" y="5397"/>
                  </a:cubicBezTo>
                  <a:cubicBezTo>
                    <a:pt x="7532" y="7132"/>
                    <a:pt x="3429" y="8032"/>
                    <a:pt x="394" y="10701"/>
                  </a:cubicBezTo>
                  <a:cubicBezTo>
                    <a:pt x="1" y="11042"/>
                    <a:pt x="369" y="11567"/>
                    <a:pt x="787" y="11567"/>
                  </a:cubicBezTo>
                  <a:cubicBezTo>
                    <a:pt x="902" y="11567"/>
                    <a:pt x="1020" y="11528"/>
                    <a:pt x="1127" y="11435"/>
                  </a:cubicBezTo>
                  <a:cubicBezTo>
                    <a:pt x="4063" y="8866"/>
                    <a:pt x="8166" y="7932"/>
                    <a:pt x="11635" y="6298"/>
                  </a:cubicBezTo>
                  <a:cubicBezTo>
                    <a:pt x="15438" y="4463"/>
                    <a:pt x="19107" y="2362"/>
                    <a:pt x="23143" y="1027"/>
                  </a:cubicBezTo>
                  <a:cubicBezTo>
                    <a:pt x="23720" y="845"/>
                    <a:pt x="23551" y="0"/>
                    <a:pt x="23038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5" name="Google Shape;8575;p67"/>
            <p:cNvSpPr/>
            <p:nvPr/>
          </p:nvSpPr>
          <p:spPr>
            <a:xfrm>
              <a:off x="7295220" y="2971232"/>
              <a:ext cx="143802" cy="445000"/>
            </a:xfrm>
            <a:custGeom>
              <a:avLst/>
              <a:gdLst/>
              <a:ahLst/>
              <a:cxnLst/>
              <a:rect l="l" t="t" r="r" b="b"/>
              <a:pathLst>
                <a:path w="6726" h="20809" extrusionOk="0">
                  <a:moveTo>
                    <a:pt x="633" y="0"/>
                  </a:moveTo>
                  <a:cubicBezTo>
                    <a:pt x="318" y="0"/>
                    <a:pt x="0" y="258"/>
                    <a:pt x="121" y="661"/>
                  </a:cubicBezTo>
                  <a:cubicBezTo>
                    <a:pt x="2056" y="7232"/>
                    <a:pt x="5658" y="13237"/>
                    <a:pt x="5458" y="20308"/>
                  </a:cubicBezTo>
                  <a:cubicBezTo>
                    <a:pt x="5458" y="20642"/>
                    <a:pt x="5717" y="20809"/>
                    <a:pt x="5979" y="20809"/>
                  </a:cubicBezTo>
                  <a:cubicBezTo>
                    <a:pt x="6242" y="20809"/>
                    <a:pt x="6509" y="20642"/>
                    <a:pt x="6526" y="20308"/>
                  </a:cubicBezTo>
                  <a:cubicBezTo>
                    <a:pt x="6726" y="13137"/>
                    <a:pt x="3090" y="7066"/>
                    <a:pt x="1122" y="361"/>
                  </a:cubicBezTo>
                  <a:cubicBezTo>
                    <a:pt x="1043" y="110"/>
                    <a:pt x="839" y="0"/>
                    <a:pt x="633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6" name="Google Shape;8576;p67"/>
            <p:cNvSpPr/>
            <p:nvPr/>
          </p:nvSpPr>
          <p:spPr>
            <a:xfrm>
              <a:off x="7491082" y="3159912"/>
              <a:ext cx="99845" cy="51666"/>
            </a:xfrm>
            <a:custGeom>
              <a:avLst/>
              <a:gdLst/>
              <a:ahLst/>
              <a:cxnLst/>
              <a:rect l="l" t="t" r="r" b="b"/>
              <a:pathLst>
                <a:path w="4670" h="2416" extrusionOk="0">
                  <a:moveTo>
                    <a:pt x="634" y="0"/>
                  </a:moveTo>
                  <a:cubicBezTo>
                    <a:pt x="151" y="0"/>
                    <a:pt x="1" y="837"/>
                    <a:pt x="534" y="1045"/>
                  </a:cubicBezTo>
                  <a:cubicBezTo>
                    <a:pt x="1734" y="1512"/>
                    <a:pt x="2702" y="2279"/>
                    <a:pt x="4003" y="2412"/>
                  </a:cubicBezTo>
                  <a:cubicBezTo>
                    <a:pt x="4024" y="2414"/>
                    <a:pt x="4044" y="2415"/>
                    <a:pt x="4063" y="2415"/>
                  </a:cubicBezTo>
                  <a:cubicBezTo>
                    <a:pt x="4669" y="2415"/>
                    <a:pt x="4649" y="1443"/>
                    <a:pt x="4003" y="1378"/>
                  </a:cubicBezTo>
                  <a:cubicBezTo>
                    <a:pt x="2869" y="1245"/>
                    <a:pt x="1901" y="444"/>
                    <a:pt x="834" y="44"/>
                  </a:cubicBezTo>
                  <a:cubicBezTo>
                    <a:pt x="762" y="14"/>
                    <a:pt x="695" y="0"/>
                    <a:pt x="634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7" name="Google Shape;8577;p67"/>
            <p:cNvSpPr/>
            <p:nvPr/>
          </p:nvSpPr>
          <p:spPr>
            <a:xfrm>
              <a:off x="7536343" y="3069132"/>
              <a:ext cx="98305" cy="48779"/>
            </a:xfrm>
            <a:custGeom>
              <a:avLst/>
              <a:gdLst/>
              <a:ahLst/>
              <a:cxnLst/>
              <a:rect l="l" t="t" r="r" b="b"/>
              <a:pathLst>
                <a:path w="4598" h="2281" extrusionOk="0">
                  <a:moveTo>
                    <a:pt x="750" y="1"/>
                  </a:moveTo>
                  <a:cubicBezTo>
                    <a:pt x="212" y="1"/>
                    <a:pt x="1" y="896"/>
                    <a:pt x="618" y="1020"/>
                  </a:cubicBezTo>
                  <a:cubicBezTo>
                    <a:pt x="1719" y="1253"/>
                    <a:pt x="2653" y="1954"/>
                    <a:pt x="3754" y="2254"/>
                  </a:cubicBezTo>
                  <a:cubicBezTo>
                    <a:pt x="3811" y="2272"/>
                    <a:pt x="3865" y="2280"/>
                    <a:pt x="3916" y="2280"/>
                  </a:cubicBezTo>
                  <a:cubicBezTo>
                    <a:pt x="4428" y="2280"/>
                    <a:pt x="4597" y="1435"/>
                    <a:pt x="4021" y="1253"/>
                  </a:cubicBezTo>
                  <a:cubicBezTo>
                    <a:pt x="2920" y="953"/>
                    <a:pt x="2019" y="253"/>
                    <a:pt x="885" y="19"/>
                  </a:cubicBezTo>
                  <a:cubicBezTo>
                    <a:pt x="838" y="7"/>
                    <a:pt x="793" y="1"/>
                    <a:pt x="750" y="1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8" name="Google Shape;8578;p67"/>
            <p:cNvSpPr/>
            <p:nvPr/>
          </p:nvSpPr>
          <p:spPr>
            <a:xfrm>
              <a:off x="7577970" y="2981753"/>
              <a:ext cx="85734" cy="45037"/>
            </a:xfrm>
            <a:custGeom>
              <a:avLst/>
              <a:gdLst/>
              <a:ahLst/>
              <a:cxnLst/>
              <a:rect l="l" t="t" r="r" b="b"/>
              <a:pathLst>
                <a:path w="4010" h="2106" extrusionOk="0">
                  <a:moveTo>
                    <a:pt x="631" y="0"/>
                  </a:moveTo>
                  <a:cubicBezTo>
                    <a:pt x="160" y="0"/>
                    <a:pt x="1" y="827"/>
                    <a:pt x="539" y="1036"/>
                  </a:cubicBezTo>
                  <a:cubicBezTo>
                    <a:pt x="1406" y="1370"/>
                    <a:pt x="2274" y="1770"/>
                    <a:pt x="3141" y="2070"/>
                  </a:cubicBezTo>
                  <a:cubicBezTo>
                    <a:pt x="3206" y="2094"/>
                    <a:pt x="3268" y="2105"/>
                    <a:pt x="3326" y="2105"/>
                  </a:cubicBezTo>
                  <a:cubicBezTo>
                    <a:pt x="3827" y="2105"/>
                    <a:pt x="4010" y="1279"/>
                    <a:pt x="3441" y="1070"/>
                  </a:cubicBezTo>
                  <a:cubicBezTo>
                    <a:pt x="2541" y="769"/>
                    <a:pt x="1707" y="369"/>
                    <a:pt x="806" y="36"/>
                  </a:cubicBezTo>
                  <a:cubicBezTo>
                    <a:pt x="744" y="11"/>
                    <a:pt x="686" y="0"/>
                    <a:pt x="631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9" name="Google Shape;8579;p67"/>
            <p:cNvSpPr/>
            <p:nvPr/>
          </p:nvSpPr>
          <p:spPr>
            <a:xfrm>
              <a:off x="7657525" y="3258668"/>
              <a:ext cx="59415" cy="90694"/>
            </a:xfrm>
            <a:custGeom>
              <a:avLst/>
              <a:gdLst/>
              <a:ahLst/>
              <a:cxnLst/>
              <a:rect l="l" t="t" r="r" b="b"/>
              <a:pathLst>
                <a:path w="2779" h="4241" extrusionOk="0">
                  <a:moveTo>
                    <a:pt x="626" y="0"/>
                  </a:moveTo>
                  <a:cubicBezTo>
                    <a:pt x="314" y="0"/>
                    <a:pt x="0" y="249"/>
                    <a:pt x="121" y="630"/>
                  </a:cubicBezTo>
                  <a:cubicBezTo>
                    <a:pt x="454" y="1830"/>
                    <a:pt x="954" y="2965"/>
                    <a:pt x="1622" y="3999"/>
                  </a:cubicBezTo>
                  <a:cubicBezTo>
                    <a:pt x="1732" y="4170"/>
                    <a:pt x="1892" y="4241"/>
                    <a:pt x="2050" y="4241"/>
                  </a:cubicBezTo>
                  <a:cubicBezTo>
                    <a:pt x="2417" y="4241"/>
                    <a:pt x="2779" y="3861"/>
                    <a:pt x="2522" y="3465"/>
                  </a:cubicBezTo>
                  <a:cubicBezTo>
                    <a:pt x="1888" y="2498"/>
                    <a:pt x="1421" y="1463"/>
                    <a:pt x="1121" y="363"/>
                  </a:cubicBezTo>
                  <a:cubicBezTo>
                    <a:pt x="1041" y="110"/>
                    <a:pt x="834" y="0"/>
                    <a:pt x="626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0" name="Google Shape;8580;p67"/>
            <p:cNvSpPr/>
            <p:nvPr/>
          </p:nvSpPr>
          <p:spPr>
            <a:xfrm>
              <a:off x="7772635" y="3214443"/>
              <a:ext cx="44385" cy="77178"/>
            </a:xfrm>
            <a:custGeom>
              <a:avLst/>
              <a:gdLst/>
              <a:ahLst/>
              <a:cxnLst/>
              <a:rect l="l" t="t" r="r" b="b"/>
              <a:pathLst>
                <a:path w="2076" h="3609" extrusionOk="0">
                  <a:moveTo>
                    <a:pt x="622" y="0"/>
                  </a:moveTo>
                  <a:cubicBezTo>
                    <a:pt x="306" y="0"/>
                    <a:pt x="0" y="249"/>
                    <a:pt x="140" y="629"/>
                  </a:cubicBezTo>
                  <a:cubicBezTo>
                    <a:pt x="474" y="1497"/>
                    <a:pt x="774" y="2331"/>
                    <a:pt x="974" y="3231"/>
                  </a:cubicBezTo>
                  <a:cubicBezTo>
                    <a:pt x="1040" y="3496"/>
                    <a:pt x="1237" y="3608"/>
                    <a:pt x="1441" y="3608"/>
                  </a:cubicBezTo>
                  <a:cubicBezTo>
                    <a:pt x="1751" y="3608"/>
                    <a:pt x="2076" y="3347"/>
                    <a:pt x="1975" y="2964"/>
                  </a:cubicBezTo>
                  <a:cubicBezTo>
                    <a:pt x="1775" y="2064"/>
                    <a:pt x="1475" y="1196"/>
                    <a:pt x="1141" y="363"/>
                  </a:cubicBezTo>
                  <a:cubicBezTo>
                    <a:pt x="1048" y="110"/>
                    <a:pt x="833" y="0"/>
                    <a:pt x="622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1" name="Google Shape;8581;p67"/>
            <p:cNvSpPr/>
            <p:nvPr/>
          </p:nvSpPr>
          <p:spPr>
            <a:xfrm>
              <a:off x="7344992" y="3198063"/>
              <a:ext cx="90202" cy="40097"/>
            </a:xfrm>
            <a:custGeom>
              <a:avLst/>
              <a:gdLst/>
              <a:ahLst/>
              <a:cxnLst/>
              <a:rect l="l" t="t" r="r" b="b"/>
              <a:pathLst>
                <a:path w="4219" h="1875" extrusionOk="0">
                  <a:moveTo>
                    <a:pt x="3440" y="1"/>
                  </a:moveTo>
                  <a:cubicBezTo>
                    <a:pt x="3363" y="1"/>
                    <a:pt x="3281" y="19"/>
                    <a:pt x="3197" y="61"/>
                  </a:cubicBezTo>
                  <a:cubicBezTo>
                    <a:pt x="2396" y="495"/>
                    <a:pt x="1462" y="662"/>
                    <a:pt x="595" y="862"/>
                  </a:cubicBezTo>
                  <a:cubicBezTo>
                    <a:pt x="1" y="987"/>
                    <a:pt x="198" y="1875"/>
                    <a:pt x="776" y="1875"/>
                  </a:cubicBezTo>
                  <a:cubicBezTo>
                    <a:pt x="814" y="1875"/>
                    <a:pt x="854" y="1871"/>
                    <a:pt x="895" y="1862"/>
                  </a:cubicBezTo>
                  <a:cubicBezTo>
                    <a:pt x="1863" y="1662"/>
                    <a:pt x="2830" y="1462"/>
                    <a:pt x="3731" y="962"/>
                  </a:cubicBezTo>
                  <a:cubicBezTo>
                    <a:pt x="4219" y="703"/>
                    <a:pt x="3916" y="1"/>
                    <a:pt x="3440" y="1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2" name="Google Shape;8582;p67"/>
            <p:cNvSpPr/>
            <p:nvPr/>
          </p:nvSpPr>
          <p:spPr>
            <a:xfrm>
              <a:off x="7301334" y="3097810"/>
              <a:ext cx="93345" cy="40268"/>
            </a:xfrm>
            <a:custGeom>
              <a:avLst/>
              <a:gdLst/>
              <a:ahLst/>
              <a:cxnLst/>
              <a:rect l="l" t="t" r="r" b="b"/>
              <a:pathLst>
                <a:path w="4366" h="1883" extrusionOk="0">
                  <a:moveTo>
                    <a:pt x="3591" y="0"/>
                  </a:moveTo>
                  <a:cubicBezTo>
                    <a:pt x="3553" y="0"/>
                    <a:pt x="3513" y="4"/>
                    <a:pt x="3471" y="12"/>
                  </a:cubicBezTo>
                  <a:cubicBezTo>
                    <a:pt x="2470" y="246"/>
                    <a:pt x="1536" y="546"/>
                    <a:pt x="569" y="846"/>
                  </a:cubicBezTo>
                  <a:cubicBezTo>
                    <a:pt x="1" y="1056"/>
                    <a:pt x="157" y="1882"/>
                    <a:pt x="652" y="1882"/>
                  </a:cubicBezTo>
                  <a:cubicBezTo>
                    <a:pt x="709" y="1882"/>
                    <a:pt x="770" y="1871"/>
                    <a:pt x="836" y="1847"/>
                  </a:cubicBezTo>
                  <a:cubicBezTo>
                    <a:pt x="1803" y="1547"/>
                    <a:pt x="2771" y="1247"/>
                    <a:pt x="3771" y="1013"/>
                  </a:cubicBezTo>
                  <a:cubicBezTo>
                    <a:pt x="4366" y="888"/>
                    <a:pt x="4168" y="0"/>
                    <a:pt x="3591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3" name="Google Shape;8583;p67"/>
            <p:cNvSpPr/>
            <p:nvPr/>
          </p:nvSpPr>
          <p:spPr>
            <a:xfrm>
              <a:off x="7285470" y="3024031"/>
              <a:ext cx="72521" cy="36098"/>
            </a:xfrm>
            <a:custGeom>
              <a:avLst/>
              <a:gdLst/>
              <a:ahLst/>
              <a:cxnLst/>
              <a:rect l="l" t="t" r="r" b="b"/>
              <a:pathLst>
                <a:path w="3392" h="1688" extrusionOk="0">
                  <a:moveTo>
                    <a:pt x="2707" y="0"/>
                  </a:moveTo>
                  <a:cubicBezTo>
                    <a:pt x="2656" y="0"/>
                    <a:pt x="2602" y="9"/>
                    <a:pt x="2545" y="27"/>
                  </a:cubicBezTo>
                  <a:cubicBezTo>
                    <a:pt x="1911" y="260"/>
                    <a:pt x="1244" y="427"/>
                    <a:pt x="577" y="660"/>
                  </a:cubicBezTo>
                  <a:cubicBezTo>
                    <a:pt x="0" y="843"/>
                    <a:pt x="169" y="1687"/>
                    <a:pt x="682" y="1687"/>
                  </a:cubicBezTo>
                  <a:cubicBezTo>
                    <a:pt x="733" y="1687"/>
                    <a:pt x="787" y="1679"/>
                    <a:pt x="844" y="1661"/>
                  </a:cubicBezTo>
                  <a:cubicBezTo>
                    <a:pt x="1511" y="1461"/>
                    <a:pt x="2178" y="1261"/>
                    <a:pt x="2845" y="1027"/>
                  </a:cubicBezTo>
                  <a:cubicBezTo>
                    <a:pt x="3392" y="845"/>
                    <a:pt x="3220" y="0"/>
                    <a:pt x="2707" y="0"/>
                  </a:cubicBezTo>
                  <a:close/>
                </a:path>
              </a:pathLst>
            </a:custGeom>
            <a:solidFill>
              <a:srgbClr val="2759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4" name="Google Shape;8584;p67"/>
            <p:cNvSpPr/>
            <p:nvPr/>
          </p:nvSpPr>
          <p:spPr>
            <a:xfrm>
              <a:off x="4725365" y="3294723"/>
              <a:ext cx="3433970" cy="1277283"/>
            </a:xfrm>
            <a:custGeom>
              <a:avLst/>
              <a:gdLst/>
              <a:ahLst/>
              <a:cxnLst/>
              <a:rect l="l" t="t" r="r" b="b"/>
              <a:pathLst>
                <a:path w="160616" h="59728" extrusionOk="0">
                  <a:moveTo>
                    <a:pt x="88094" y="0"/>
                  </a:moveTo>
                  <a:cubicBezTo>
                    <a:pt x="75512" y="0"/>
                    <a:pt x="32045" y="1777"/>
                    <a:pt x="22884" y="5448"/>
                  </a:cubicBezTo>
                  <a:cubicBezTo>
                    <a:pt x="1" y="14655"/>
                    <a:pt x="4304" y="55184"/>
                    <a:pt x="24752" y="56385"/>
                  </a:cubicBezTo>
                  <a:cubicBezTo>
                    <a:pt x="43205" y="58915"/>
                    <a:pt x="59051" y="59728"/>
                    <a:pt x="74496" y="59728"/>
                  </a:cubicBezTo>
                  <a:cubicBezTo>
                    <a:pt x="86943" y="59728"/>
                    <a:pt x="99130" y="59200"/>
                    <a:pt x="112214" y="58620"/>
                  </a:cubicBezTo>
                  <a:cubicBezTo>
                    <a:pt x="123389" y="58186"/>
                    <a:pt x="141135" y="57319"/>
                    <a:pt x="148340" y="48679"/>
                  </a:cubicBezTo>
                  <a:cubicBezTo>
                    <a:pt x="152877" y="43275"/>
                    <a:pt x="160616" y="9985"/>
                    <a:pt x="135664" y="3780"/>
                  </a:cubicBezTo>
                  <a:cubicBezTo>
                    <a:pt x="127292" y="1679"/>
                    <a:pt x="97604" y="111"/>
                    <a:pt x="89598" y="11"/>
                  </a:cubicBezTo>
                  <a:cubicBezTo>
                    <a:pt x="89163" y="4"/>
                    <a:pt x="88660" y="0"/>
                    <a:pt x="88094" y="0"/>
                  </a:cubicBezTo>
                  <a:close/>
                </a:path>
              </a:pathLst>
            </a:custGeom>
            <a:solidFill>
              <a:srgbClr val="75A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5" name="Google Shape;8585;p67"/>
            <p:cNvSpPr/>
            <p:nvPr/>
          </p:nvSpPr>
          <p:spPr>
            <a:xfrm>
              <a:off x="5317163" y="3434966"/>
              <a:ext cx="46138" cy="40952"/>
            </a:xfrm>
            <a:custGeom>
              <a:avLst/>
              <a:gdLst/>
              <a:ahLst/>
              <a:cxnLst/>
              <a:rect l="l" t="t" r="r" b="b"/>
              <a:pathLst>
                <a:path w="2158" h="1915" extrusionOk="0">
                  <a:moveTo>
                    <a:pt x="341" y="0"/>
                  </a:moveTo>
                  <a:cubicBezTo>
                    <a:pt x="179" y="0"/>
                    <a:pt x="0" y="136"/>
                    <a:pt x="41" y="358"/>
                  </a:cubicBezTo>
                  <a:cubicBezTo>
                    <a:pt x="174" y="958"/>
                    <a:pt x="374" y="1492"/>
                    <a:pt x="908" y="1859"/>
                  </a:cubicBezTo>
                  <a:cubicBezTo>
                    <a:pt x="947" y="1898"/>
                    <a:pt x="992" y="1914"/>
                    <a:pt x="1037" y="1914"/>
                  </a:cubicBezTo>
                  <a:cubicBezTo>
                    <a:pt x="1147" y="1914"/>
                    <a:pt x="1261" y="1820"/>
                    <a:pt x="1308" y="1726"/>
                  </a:cubicBezTo>
                  <a:cubicBezTo>
                    <a:pt x="1508" y="1225"/>
                    <a:pt x="1875" y="858"/>
                    <a:pt x="2075" y="391"/>
                  </a:cubicBezTo>
                  <a:cubicBezTo>
                    <a:pt x="2158" y="185"/>
                    <a:pt x="1986" y="43"/>
                    <a:pt x="1810" y="43"/>
                  </a:cubicBezTo>
                  <a:cubicBezTo>
                    <a:pt x="1702" y="43"/>
                    <a:pt x="1593" y="97"/>
                    <a:pt x="1542" y="225"/>
                  </a:cubicBezTo>
                  <a:cubicBezTo>
                    <a:pt x="1396" y="564"/>
                    <a:pt x="1144" y="851"/>
                    <a:pt x="954" y="1175"/>
                  </a:cubicBezTo>
                  <a:lnTo>
                    <a:pt x="954" y="1175"/>
                  </a:lnTo>
                  <a:cubicBezTo>
                    <a:pt x="747" y="907"/>
                    <a:pt x="651" y="549"/>
                    <a:pt x="574" y="191"/>
                  </a:cubicBezTo>
                  <a:cubicBezTo>
                    <a:pt x="548" y="59"/>
                    <a:pt x="448" y="0"/>
                    <a:pt x="341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6" name="Google Shape;8586;p67"/>
            <p:cNvSpPr/>
            <p:nvPr/>
          </p:nvSpPr>
          <p:spPr>
            <a:xfrm>
              <a:off x="4932772" y="3835998"/>
              <a:ext cx="46138" cy="40824"/>
            </a:xfrm>
            <a:custGeom>
              <a:avLst/>
              <a:gdLst/>
              <a:ahLst/>
              <a:cxnLst/>
              <a:rect l="l" t="t" r="r" b="b"/>
              <a:pathLst>
                <a:path w="2158" h="1909" extrusionOk="0">
                  <a:moveTo>
                    <a:pt x="335" y="1"/>
                  </a:moveTo>
                  <a:cubicBezTo>
                    <a:pt x="169" y="1"/>
                    <a:pt x="1" y="136"/>
                    <a:pt x="40" y="352"/>
                  </a:cubicBezTo>
                  <a:cubicBezTo>
                    <a:pt x="207" y="952"/>
                    <a:pt x="407" y="1486"/>
                    <a:pt x="907" y="1853"/>
                  </a:cubicBezTo>
                  <a:cubicBezTo>
                    <a:pt x="956" y="1892"/>
                    <a:pt x="1008" y="1908"/>
                    <a:pt x="1058" y="1908"/>
                  </a:cubicBezTo>
                  <a:cubicBezTo>
                    <a:pt x="1177" y="1908"/>
                    <a:pt x="1284" y="1814"/>
                    <a:pt x="1308" y="1719"/>
                  </a:cubicBezTo>
                  <a:cubicBezTo>
                    <a:pt x="1508" y="1219"/>
                    <a:pt x="1908" y="852"/>
                    <a:pt x="2075" y="385"/>
                  </a:cubicBezTo>
                  <a:cubicBezTo>
                    <a:pt x="2157" y="179"/>
                    <a:pt x="1985" y="36"/>
                    <a:pt x="1810" y="36"/>
                  </a:cubicBezTo>
                  <a:cubicBezTo>
                    <a:pt x="1702" y="36"/>
                    <a:pt x="1592" y="91"/>
                    <a:pt x="1541" y="218"/>
                  </a:cubicBezTo>
                  <a:cubicBezTo>
                    <a:pt x="1394" y="561"/>
                    <a:pt x="1158" y="850"/>
                    <a:pt x="963" y="1177"/>
                  </a:cubicBezTo>
                  <a:lnTo>
                    <a:pt x="963" y="1177"/>
                  </a:lnTo>
                  <a:cubicBezTo>
                    <a:pt x="762" y="909"/>
                    <a:pt x="685" y="554"/>
                    <a:pt x="607" y="218"/>
                  </a:cubicBezTo>
                  <a:cubicBezTo>
                    <a:pt x="566" y="67"/>
                    <a:pt x="451" y="1"/>
                    <a:pt x="335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7" name="Google Shape;8587;p67"/>
            <p:cNvSpPr/>
            <p:nvPr/>
          </p:nvSpPr>
          <p:spPr>
            <a:xfrm>
              <a:off x="5094940" y="3571915"/>
              <a:ext cx="45817" cy="40952"/>
            </a:xfrm>
            <a:custGeom>
              <a:avLst/>
              <a:gdLst/>
              <a:ahLst/>
              <a:cxnLst/>
              <a:rect l="l" t="t" r="r" b="b"/>
              <a:pathLst>
                <a:path w="2143" h="1915" extrusionOk="0">
                  <a:moveTo>
                    <a:pt x="337" y="1"/>
                  </a:moveTo>
                  <a:cubicBezTo>
                    <a:pt x="171" y="1"/>
                    <a:pt x="0" y="137"/>
                    <a:pt x="61" y="359"/>
                  </a:cubicBezTo>
                  <a:cubicBezTo>
                    <a:pt x="194" y="959"/>
                    <a:pt x="394" y="1493"/>
                    <a:pt x="895" y="1860"/>
                  </a:cubicBezTo>
                  <a:cubicBezTo>
                    <a:pt x="942" y="1898"/>
                    <a:pt x="993" y="1914"/>
                    <a:pt x="1042" y="1914"/>
                  </a:cubicBezTo>
                  <a:cubicBezTo>
                    <a:pt x="1165" y="1914"/>
                    <a:pt x="1281" y="1812"/>
                    <a:pt x="1328" y="1693"/>
                  </a:cubicBezTo>
                  <a:cubicBezTo>
                    <a:pt x="1495" y="1226"/>
                    <a:pt x="1895" y="859"/>
                    <a:pt x="2062" y="392"/>
                  </a:cubicBezTo>
                  <a:cubicBezTo>
                    <a:pt x="2143" y="170"/>
                    <a:pt x="1980" y="34"/>
                    <a:pt x="1809" y="34"/>
                  </a:cubicBezTo>
                  <a:cubicBezTo>
                    <a:pt x="1697" y="34"/>
                    <a:pt x="1581" y="93"/>
                    <a:pt x="1528" y="225"/>
                  </a:cubicBezTo>
                  <a:cubicBezTo>
                    <a:pt x="1408" y="562"/>
                    <a:pt x="1166" y="848"/>
                    <a:pt x="965" y="1168"/>
                  </a:cubicBezTo>
                  <a:lnTo>
                    <a:pt x="965" y="1168"/>
                  </a:lnTo>
                  <a:cubicBezTo>
                    <a:pt x="749" y="894"/>
                    <a:pt x="672" y="553"/>
                    <a:pt x="594" y="192"/>
                  </a:cubicBezTo>
                  <a:cubicBezTo>
                    <a:pt x="555" y="60"/>
                    <a:pt x="447" y="1"/>
                    <a:pt x="337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8" name="Google Shape;8588;p67"/>
            <p:cNvSpPr/>
            <p:nvPr/>
          </p:nvSpPr>
          <p:spPr>
            <a:xfrm>
              <a:off x="5510439" y="3561928"/>
              <a:ext cx="46095" cy="40952"/>
            </a:xfrm>
            <a:custGeom>
              <a:avLst/>
              <a:gdLst/>
              <a:ahLst/>
              <a:cxnLst/>
              <a:rect l="l" t="t" r="r" b="b"/>
              <a:pathLst>
                <a:path w="2156" h="1915" extrusionOk="0">
                  <a:moveTo>
                    <a:pt x="348" y="1"/>
                  </a:moveTo>
                  <a:cubicBezTo>
                    <a:pt x="179" y="1"/>
                    <a:pt x="0" y="137"/>
                    <a:pt x="40" y="359"/>
                  </a:cubicBezTo>
                  <a:cubicBezTo>
                    <a:pt x="207" y="959"/>
                    <a:pt x="407" y="1493"/>
                    <a:pt x="908" y="1860"/>
                  </a:cubicBezTo>
                  <a:cubicBezTo>
                    <a:pt x="955" y="1898"/>
                    <a:pt x="1003" y="1914"/>
                    <a:pt x="1048" y="1914"/>
                  </a:cubicBezTo>
                  <a:cubicBezTo>
                    <a:pt x="1162" y="1914"/>
                    <a:pt x="1260" y="1812"/>
                    <a:pt x="1308" y="1693"/>
                  </a:cubicBezTo>
                  <a:cubicBezTo>
                    <a:pt x="1508" y="1226"/>
                    <a:pt x="1908" y="859"/>
                    <a:pt x="2075" y="392"/>
                  </a:cubicBezTo>
                  <a:cubicBezTo>
                    <a:pt x="2156" y="170"/>
                    <a:pt x="1993" y="34"/>
                    <a:pt x="1822" y="34"/>
                  </a:cubicBezTo>
                  <a:cubicBezTo>
                    <a:pt x="1710" y="34"/>
                    <a:pt x="1594" y="93"/>
                    <a:pt x="1542" y="225"/>
                  </a:cubicBezTo>
                  <a:cubicBezTo>
                    <a:pt x="1398" y="561"/>
                    <a:pt x="1167" y="845"/>
                    <a:pt x="975" y="1164"/>
                  </a:cubicBezTo>
                  <a:lnTo>
                    <a:pt x="975" y="1164"/>
                  </a:lnTo>
                  <a:cubicBezTo>
                    <a:pt x="761" y="890"/>
                    <a:pt x="684" y="551"/>
                    <a:pt x="608" y="192"/>
                  </a:cubicBezTo>
                  <a:cubicBezTo>
                    <a:pt x="568" y="60"/>
                    <a:pt x="460" y="1"/>
                    <a:pt x="348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9" name="Google Shape;8589;p67"/>
            <p:cNvSpPr/>
            <p:nvPr/>
          </p:nvSpPr>
          <p:spPr>
            <a:xfrm>
              <a:off x="5334567" y="3647490"/>
              <a:ext cx="46566" cy="40674"/>
            </a:xfrm>
            <a:custGeom>
              <a:avLst/>
              <a:gdLst/>
              <a:ahLst/>
              <a:cxnLst/>
              <a:rect l="l" t="t" r="r" b="b"/>
              <a:pathLst>
                <a:path w="2178" h="1902" extrusionOk="0">
                  <a:moveTo>
                    <a:pt x="346" y="0"/>
                  </a:moveTo>
                  <a:cubicBezTo>
                    <a:pt x="178" y="0"/>
                    <a:pt x="1" y="128"/>
                    <a:pt x="61" y="327"/>
                  </a:cubicBezTo>
                  <a:cubicBezTo>
                    <a:pt x="194" y="927"/>
                    <a:pt x="394" y="1495"/>
                    <a:pt x="895" y="1861"/>
                  </a:cubicBezTo>
                  <a:cubicBezTo>
                    <a:pt x="940" y="1889"/>
                    <a:pt x="989" y="1901"/>
                    <a:pt x="1036" y="1901"/>
                  </a:cubicBezTo>
                  <a:cubicBezTo>
                    <a:pt x="1161" y="1901"/>
                    <a:pt x="1280" y="1816"/>
                    <a:pt x="1328" y="1695"/>
                  </a:cubicBezTo>
                  <a:cubicBezTo>
                    <a:pt x="1495" y="1228"/>
                    <a:pt x="1895" y="861"/>
                    <a:pt x="2095" y="360"/>
                  </a:cubicBezTo>
                  <a:cubicBezTo>
                    <a:pt x="2177" y="156"/>
                    <a:pt x="1995" y="26"/>
                    <a:pt x="1812" y="26"/>
                  </a:cubicBezTo>
                  <a:cubicBezTo>
                    <a:pt x="1696" y="26"/>
                    <a:pt x="1580" y="78"/>
                    <a:pt x="1528" y="194"/>
                  </a:cubicBezTo>
                  <a:cubicBezTo>
                    <a:pt x="1406" y="561"/>
                    <a:pt x="1158" y="856"/>
                    <a:pt x="969" y="1171"/>
                  </a:cubicBezTo>
                  <a:lnTo>
                    <a:pt x="969" y="1171"/>
                  </a:lnTo>
                  <a:cubicBezTo>
                    <a:pt x="750" y="888"/>
                    <a:pt x="672" y="531"/>
                    <a:pt x="594" y="194"/>
                  </a:cubicBezTo>
                  <a:cubicBezTo>
                    <a:pt x="567" y="59"/>
                    <a:pt x="459" y="0"/>
                    <a:pt x="346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0" name="Google Shape;8590;p67"/>
            <p:cNvSpPr/>
            <p:nvPr/>
          </p:nvSpPr>
          <p:spPr>
            <a:xfrm>
              <a:off x="5522860" y="3978487"/>
              <a:ext cx="45775" cy="40674"/>
            </a:xfrm>
            <a:custGeom>
              <a:avLst/>
              <a:gdLst/>
              <a:ahLst/>
              <a:cxnLst/>
              <a:rect l="l" t="t" r="r" b="b"/>
              <a:pathLst>
                <a:path w="2141" h="1902" extrusionOk="0">
                  <a:moveTo>
                    <a:pt x="331" y="0"/>
                  </a:moveTo>
                  <a:cubicBezTo>
                    <a:pt x="166" y="0"/>
                    <a:pt x="0" y="128"/>
                    <a:pt x="60" y="327"/>
                  </a:cubicBezTo>
                  <a:cubicBezTo>
                    <a:pt x="193" y="927"/>
                    <a:pt x="393" y="1494"/>
                    <a:pt x="894" y="1861"/>
                  </a:cubicBezTo>
                  <a:cubicBezTo>
                    <a:pt x="940" y="1889"/>
                    <a:pt x="988" y="1901"/>
                    <a:pt x="1036" y="1901"/>
                  </a:cubicBezTo>
                  <a:cubicBezTo>
                    <a:pt x="1161" y="1901"/>
                    <a:pt x="1279" y="1815"/>
                    <a:pt x="1327" y="1694"/>
                  </a:cubicBezTo>
                  <a:cubicBezTo>
                    <a:pt x="1494" y="1227"/>
                    <a:pt x="1895" y="860"/>
                    <a:pt x="2061" y="360"/>
                  </a:cubicBezTo>
                  <a:cubicBezTo>
                    <a:pt x="2141" y="161"/>
                    <a:pt x="1983" y="33"/>
                    <a:pt x="1815" y="33"/>
                  </a:cubicBezTo>
                  <a:cubicBezTo>
                    <a:pt x="1701" y="33"/>
                    <a:pt x="1581" y="92"/>
                    <a:pt x="1528" y="227"/>
                  </a:cubicBezTo>
                  <a:cubicBezTo>
                    <a:pt x="1407" y="566"/>
                    <a:pt x="1162" y="852"/>
                    <a:pt x="961" y="1162"/>
                  </a:cubicBezTo>
                  <a:lnTo>
                    <a:pt x="961" y="1162"/>
                  </a:lnTo>
                  <a:cubicBezTo>
                    <a:pt x="748" y="880"/>
                    <a:pt x="671" y="527"/>
                    <a:pt x="594" y="193"/>
                  </a:cubicBezTo>
                  <a:cubicBezTo>
                    <a:pt x="553" y="59"/>
                    <a:pt x="442" y="0"/>
                    <a:pt x="331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1" name="Google Shape;8591;p67"/>
            <p:cNvSpPr/>
            <p:nvPr/>
          </p:nvSpPr>
          <p:spPr>
            <a:xfrm>
              <a:off x="5700870" y="3409432"/>
              <a:ext cx="46138" cy="41081"/>
            </a:xfrm>
            <a:custGeom>
              <a:avLst/>
              <a:gdLst/>
              <a:ahLst/>
              <a:cxnLst/>
              <a:rect l="l" t="t" r="r" b="b"/>
              <a:pathLst>
                <a:path w="2158" h="1921" extrusionOk="0">
                  <a:moveTo>
                    <a:pt x="328" y="0"/>
                  </a:moveTo>
                  <a:cubicBezTo>
                    <a:pt x="169" y="0"/>
                    <a:pt x="1" y="135"/>
                    <a:pt x="40" y="351"/>
                  </a:cubicBezTo>
                  <a:cubicBezTo>
                    <a:pt x="173" y="952"/>
                    <a:pt x="373" y="1485"/>
                    <a:pt x="907" y="1886"/>
                  </a:cubicBezTo>
                  <a:cubicBezTo>
                    <a:pt x="940" y="1910"/>
                    <a:pt x="976" y="1920"/>
                    <a:pt x="1014" y="1920"/>
                  </a:cubicBezTo>
                  <a:cubicBezTo>
                    <a:pt x="1130" y="1920"/>
                    <a:pt x="1257" y="1820"/>
                    <a:pt x="1307" y="1719"/>
                  </a:cubicBezTo>
                  <a:cubicBezTo>
                    <a:pt x="1508" y="1218"/>
                    <a:pt x="1874" y="851"/>
                    <a:pt x="2075" y="384"/>
                  </a:cubicBezTo>
                  <a:cubicBezTo>
                    <a:pt x="2157" y="178"/>
                    <a:pt x="1985" y="36"/>
                    <a:pt x="1809" y="36"/>
                  </a:cubicBezTo>
                  <a:cubicBezTo>
                    <a:pt x="1701" y="36"/>
                    <a:pt x="1592" y="90"/>
                    <a:pt x="1541" y="218"/>
                  </a:cubicBezTo>
                  <a:cubicBezTo>
                    <a:pt x="1395" y="558"/>
                    <a:pt x="1143" y="845"/>
                    <a:pt x="953" y="1169"/>
                  </a:cubicBezTo>
                  <a:lnTo>
                    <a:pt x="953" y="1169"/>
                  </a:lnTo>
                  <a:cubicBezTo>
                    <a:pt x="747" y="902"/>
                    <a:pt x="650" y="550"/>
                    <a:pt x="574" y="218"/>
                  </a:cubicBezTo>
                  <a:cubicBezTo>
                    <a:pt x="546" y="67"/>
                    <a:pt x="439" y="0"/>
                    <a:pt x="328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2" name="Google Shape;8592;p67"/>
            <p:cNvSpPr/>
            <p:nvPr/>
          </p:nvSpPr>
          <p:spPr>
            <a:xfrm>
              <a:off x="5897716" y="3560645"/>
              <a:ext cx="46117" cy="40824"/>
            </a:xfrm>
            <a:custGeom>
              <a:avLst/>
              <a:gdLst/>
              <a:ahLst/>
              <a:cxnLst/>
              <a:rect l="l" t="t" r="r" b="b"/>
              <a:pathLst>
                <a:path w="2157" h="1909" extrusionOk="0">
                  <a:moveTo>
                    <a:pt x="328" y="1"/>
                  </a:moveTo>
                  <a:cubicBezTo>
                    <a:pt x="169" y="1"/>
                    <a:pt x="0" y="136"/>
                    <a:pt x="39" y="352"/>
                  </a:cubicBezTo>
                  <a:cubicBezTo>
                    <a:pt x="173" y="952"/>
                    <a:pt x="373" y="1486"/>
                    <a:pt x="907" y="1853"/>
                  </a:cubicBezTo>
                  <a:cubicBezTo>
                    <a:pt x="946" y="1892"/>
                    <a:pt x="991" y="1908"/>
                    <a:pt x="1036" y="1908"/>
                  </a:cubicBezTo>
                  <a:cubicBezTo>
                    <a:pt x="1146" y="1908"/>
                    <a:pt x="1260" y="1814"/>
                    <a:pt x="1307" y="1719"/>
                  </a:cubicBezTo>
                  <a:cubicBezTo>
                    <a:pt x="1507" y="1219"/>
                    <a:pt x="1874" y="852"/>
                    <a:pt x="2074" y="385"/>
                  </a:cubicBezTo>
                  <a:cubicBezTo>
                    <a:pt x="2157" y="179"/>
                    <a:pt x="1984" y="37"/>
                    <a:pt x="1809" y="37"/>
                  </a:cubicBezTo>
                  <a:cubicBezTo>
                    <a:pt x="1701" y="37"/>
                    <a:pt x="1591" y="91"/>
                    <a:pt x="1540" y="218"/>
                  </a:cubicBezTo>
                  <a:cubicBezTo>
                    <a:pt x="1395" y="558"/>
                    <a:pt x="1143" y="845"/>
                    <a:pt x="952" y="1169"/>
                  </a:cubicBezTo>
                  <a:lnTo>
                    <a:pt x="952" y="1169"/>
                  </a:lnTo>
                  <a:cubicBezTo>
                    <a:pt x="746" y="903"/>
                    <a:pt x="650" y="551"/>
                    <a:pt x="573" y="218"/>
                  </a:cubicBezTo>
                  <a:cubicBezTo>
                    <a:pt x="546" y="67"/>
                    <a:pt x="439" y="1"/>
                    <a:pt x="328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3" name="Google Shape;8593;p67"/>
            <p:cNvSpPr/>
            <p:nvPr/>
          </p:nvSpPr>
          <p:spPr>
            <a:xfrm>
              <a:off x="5901265" y="3807278"/>
              <a:ext cx="46074" cy="40674"/>
            </a:xfrm>
            <a:custGeom>
              <a:avLst/>
              <a:gdLst/>
              <a:ahLst/>
              <a:cxnLst/>
              <a:rect l="l" t="t" r="r" b="b"/>
              <a:pathLst>
                <a:path w="2155" h="1902" extrusionOk="0">
                  <a:moveTo>
                    <a:pt x="342" y="0"/>
                  </a:moveTo>
                  <a:cubicBezTo>
                    <a:pt x="174" y="0"/>
                    <a:pt x="0" y="128"/>
                    <a:pt x="40" y="327"/>
                  </a:cubicBezTo>
                  <a:cubicBezTo>
                    <a:pt x="207" y="927"/>
                    <a:pt x="407" y="1495"/>
                    <a:pt x="907" y="1861"/>
                  </a:cubicBezTo>
                  <a:cubicBezTo>
                    <a:pt x="953" y="1889"/>
                    <a:pt x="1002" y="1901"/>
                    <a:pt x="1049" y="1901"/>
                  </a:cubicBezTo>
                  <a:cubicBezTo>
                    <a:pt x="1172" y="1901"/>
                    <a:pt x="1284" y="1816"/>
                    <a:pt x="1308" y="1695"/>
                  </a:cubicBezTo>
                  <a:cubicBezTo>
                    <a:pt x="1508" y="1228"/>
                    <a:pt x="1908" y="861"/>
                    <a:pt x="2075" y="360"/>
                  </a:cubicBezTo>
                  <a:cubicBezTo>
                    <a:pt x="2155" y="162"/>
                    <a:pt x="1997" y="34"/>
                    <a:pt x="1828" y="34"/>
                  </a:cubicBezTo>
                  <a:cubicBezTo>
                    <a:pt x="1714" y="34"/>
                    <a:pt x="1595" y="92"/>
                    <a:pt x="1541" y="227"/>
                  </a:cubicBezTo>
                  <a:cubicBezTo>
                    <a:pt x="1397" y="565"/>
                    <a:pt x="1165" y="850"/>
                    <a:pt x="972" y="1158"/>
                  </a:cubicBezTo>
                  <a:lnTo>
                    <a:pt x="972" y="1158"/>
                  </a:lnTo>
                  <a:cubicBezTo>
                    <a:pt x="760" y="877"/>
                    <a:pt x="684" y="526"/>
                    <a:pt x="607" y="194"/>
                  </a:cubicBezTo>
                  <a:cubicBezTo>
                    <a:pt x="567" y="59"/>
                    <a:pt x="456" y="0"/>
                    <a:pt x="342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4" name="Google Shape;8594;p67"/>
            <p:cNvSpPr/>
            <p:nvPr/>
          </p:nvSpPr>
          <p:spPr>
            <a:xfrm>
              <a:off x="5281095" y="3972777"/>
              <a:ext cx="45839" cy="40674"/>
            </a:xfrm>
            <a:custGeom>
              <a:avLst/>
              <a:gdLst/>
              <a:ahLst/>
              <a:cxnLst/>
              <a:rect l="l" t="t" r="r" b="b"/>
              <a:pathLst>
                <a:path w="2144" h="1902" extrusionOk="0">
                  <a:moveTo>
                    <a:pt x="331" y="0"/>
                  </a:moveTo>
                  <a:cubicBezTo>
                    <a:pt x="166" y="0"/>
                    <a:pt x="0" y="128"/>
                    <a:pt x="60" y="327"/>
                  </a:cubicBezTo>
                  <a:cubicBezTo>
                    <a:pt x="193" y="927"/>
                    <a:pt x="393" y="1494"/>
                    <a:pt x="894" y="1861"/>
                  </a:cubicBezTo>
                  <a:cubicBezTo>
                    <a:pt x="940" y="1889"/>
                    <a:pt x="988" y="1901"/>
                    <a:pt x="1036" y="1901"/>
                  </a:cubicBezTo>
                  <a:cubicBezTo>
                    <a:pt x="1161" y="1901"/>
                    <a:pt x="1279" y="1815"/>
                    <a:pt x="1327" y="1695"/>
                  </a:cubicBezTo>
                  <a:cubicBezTo>
                    <a:pt x="1494" y="1228"/>
                    <a:pt x="1894" y="861"/>
                    <a:pt x="2061" y="360"/>
                  </a:cubicBezTo>
                  <a:cubicBezTo>
                    <a:pt x="2144" y="154"/>
                    <a:pt x="1971" y="12"/>
                    <a:pt x="1796" y="12"/>
                  </a:cubicBezTo>
                  <a:cubicBezTo>
                    <a:pt x="1688" y="12"/>
                    <a:pt x="1578" y="66"/>
                    <a:pt x="1528" y="193"/>
                  </a:cubicBezTo>
                  <a:cubicBezTo>
                    <a:pt x="1407" y="554"/>
                    <a:pt x="1167" y="845"/>
                    <a:pt x="966" y="1154"/>
                  </a:cubicBezTo>
                  <a:lnTo>
                    <a:pt x="966" y="1154"/>
                  </a:lnTo>
                  <a:cubicBezTo>
                    <a:pt x="749" y="886"/>
                    <a:pt x="671" y="530"/>
                    <a:pt x="594" y="193"/>
                  </a:cubicBezTo>
                  <a:cubicBezTo>
                    <a:pt x="553" y="59"/>
                    <a:pt x="442" y="0"/>
                    <a:pt x="331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5" name="Google Shape;8595;p67"/>
            <p:cNvSpPr/>
            <p:nvPr/>
          </p:nvSpPr>
          <p:spPr>
            <a:xfrm>
              <a:off x="5866309" y="3994889"/>
              <a:ext cx="46095" cy="40674"/>
            </a:xfrm>
            <a:custGeom>
              <a:avLst/>
              <a:gdLst/>
              <a:ahLst/>
              <a:cxnLst/>
              <a:rect l="l" t="t" r="r" b="b"/>
              <a:pathLst>
                <a:path w="2156" h="1902" extrusionOk="0">
                  <a:moveTo>
                    <a:pt x="343" y="0"/>
                  </a:moveTo>
                  <a:cubicBezTo>
                    <a:pt x="175" y="0"/>
                    <a:pt x="1" y="128"/>
                    <a:pt x="41" y="327"/>
                  </a:cubicBezTo>
                  <a:cubicBezTo>
                    <a:pt x="207" y="927"/>
                    <a:pt x="408" y="1495"/>
                    <a:pt x="908" y="1861"/>
                  </a:cubicBezTo>
                  <a:cubicBezTo>
                    <a:pt x="954" y="1889"/>
                    <a:pt x="1002" y="1901"/>
                    <a:pt x="1049" y="1901"/>
                  </a:cubicBezTo>
                  <a:cubicBezTo>
                    <a:pt x="1172" y="1901"/>
                    <a:pt x="1284" y="1816"/>
                    <a:pt x="1308" y="1695"/>
                  </a:cubicBezTo>
                  <a:cubicBezTo>
                    <a:pt x="1508" y="1228"/>
                    <a:pt x="1909" y="861"/>
                    <a:pt x="2075" y="360"/>
                  </a:cubicBezTo>
                  <a:cubicBezTo>
                    <a:pt x="2155" y="161"/>
                    <a:pt x="1997" y="34"/>
                    <a:pt x="1829" y="34"/>
                  </a:cubicBezTo>
                  <a:cubicBezTo>
                    <a:pt x="1715" y="34"/>
                    <a:pt x="1596" y="92"/>
                    <a:pt x="1542" y="227"/>
                  </a:cubicBezTo>
                  <a:cubicBezTo>
                    <a:pt x="1397" y="564"/>
                    <a:pt x="1165" y="850"/>
                    <a:pt x="972" y="1158"/>
                  </a:cubicBezTo>
                  <a:lnTo>
                    <a:pt x="972" y="1158"/>
                  </a:lnTo>
                  <a:cubicBezTo>
                    <a:pt x="761" y="877"/>
                    <a:pt x="684" y="526"/>
                    <a:pt x="608" y="194"/>
                  </a:cubicBezTo>
                  <a:cubicBezTo>
                    <a:pt x="567" y="59"/>
                    <a:pt x="456" y="0"/>
                    <a:pt x="343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6" name="Google Shape;8596;p67"/>
            <p:cNvSpPr/>
            <p:nvPr/>
          </p:nvSpPr>
          <p:spPr>
            <a:xfrm>
              <a:off x="5684023" y="4104423"/>
              <a:ext cx="45860" cy="40888"/>
            </a:xfrm>
            <a:custGeom>
              <a:avLst/>
              <a:gdLst/>
              <a:ahLst/>
              <a:cxnLst/>
              <a:rect l="l" t="t" r="r" b="b"/>
              <a:pathLst>
                <a:path w="2145" h="1912" extrusionOk="0">
                  <a:moveTo>
                    <a:pt x="336" y="1"/>
                  </a:moveTo>
                  <a:cubicBezTo>
                    <a:pt x="170" y="1"/>
                    <a:pt x="0" y="141"/>
                    <a:pt x="61" y="342"/>
                  </a:cubicBezTo>
                  <a:cubicBezTo>
                    <a:pt x="194" y="942"/>
                    <a:pt x="394" y="1476"/>
                    <a:pt x="895" y="1876"/>
                  </a:cubicBezTo>
                  <a:cubicBezTo>
                    <a:pt x="935" y="1901"/>
                    <a:pt x="978" y="1911"/>
                    <a:pt x="1020" y="1911"/>
                  </a:cubicBezTo>
                  <a:cubicBezTo>
                    <a:pt x="1151" y="1911"/>
                    <a:pt x="1278" y="1811"/>
                    <a:pt x="1328" y="1710"/>
                  </a:cubicBezTo>
                  <a:cubicBezTo>
                    <a:pt x="1495" y="1209"/>
                    <a:pt x="1895" y="842"/>
                    <a:pt x="2062" y="375"/>
                  </a:cubicBezTo>
                  <a:cubicBezTo>
                    <a:pt x="2144" y="169"/>
                    <a:pt x="1972" y="27"/>
                    <a:pt x="1797" y="27"/>
                  </a:cubicBezTo>
                  <a:cubicBezTo>
                    <a:pt x="1689" y="27"/>
                    <a:pt x="1579" y="81"/>
                    <a:pt x="1528" y="209"/>
                  </a:cubicBezTo>
                  <a:cubicBezTo>
                    <a:pt x="1408" y="569"/>
                    <a:pt x="1167" y="860"/>
                    <a:pt x="967" y="1169"/>
                  </a:cubicBezTo>
                  <a:lnTo>
                    <a:pt x="967" y="1169"/>
                  </a:lnTo>
                  <a:cubicBezTo>
                    <a:pt x="749" y="901"/>
                    <a:pt x="672" y="545"/>
                    <a:pt x="594" y="209"/>
                  </a:cubicBezTo>
                  <a:cubicBezTo>
                    <a:pt x="554" y="62"/>
                    <a:pt x="446" y="1"/>
                    <a:pt x="336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7" name="Google Shape;8597;p67"/>
            <p:cNvSpPr/>
            <p:nvPr/>
          </p:nvSpPr>
          <p:spPr>
            <a:xfrm>
              <a:off x="5073966" y="4014542"/>
              <a:ext cx="46159" cy="40995"/>
            </a:xfrm>
            <a:custGeom>
              <a:avLst/>
              <a:gdLst/>
              <a:ahLst/>
              <a:cxnLst/>
              <a:rect l="l" t="t" r="r" b="b"/>
              <a:pathLst>
                <a:path w="2159" h="1917" extrusionOk="0">
                  <a:moveTo>
                    <a:pt x="340" y="1"/>
                  </a:moveTo>
                  <a:cubicBezTo>
                    <a:pt x="178" y="1"/>
                    <a:pt x="1" y="141"/>
                    <a:pt x="41" y="342"/>
                  </a:cubicBezTo>
                  <a:cubicBezTo>
                    <a:pt x="208" y="942"/>
                    <a:pt x="374" y="1476"/>
                    <a:pt x="908" y="1876"/>
                  </a:cubicBezTo>
                  <a:cubicBezTo>
                    <a:pt x="954" y="1904"/>
                    <a:pt x="1000" y="1916"/>
                    <a:pt x="1044" y="1916"/>
                  </a:cubicBezTo>
                  <a:cubicBezTo>
                    <a:pt x="1159" y="1916"/>
                    <a:pt x="1260" y="1831"/>
                    <a:pt x="1308" y="1710"/>
                  </a:cubicBezTo>
                  <a:cubicBezTo>
                    <a:pt x="1509" y="1243"/>
                    <a:pt x="1876" y="876"/>
                    <a:pt x="2076" y="375"/>
                  </a:cubicBezTo>
                  <a:cubicBezTo>
                    <a:pt x="2158" y="169"/>
                    <a:pt x="1986" y="27"/>
                    <a:pt x="1811" y="27"/>
                  </a:cubicBezTo>
                  <a:cubicBezTo>
                    <a:pt x="1702" y="27"/>
                    <a:pt x="1593" y="81"/>
                    <a:pt x="1542" y="209"/>
                  </a:cubicBezTo>
                  <a:cubicBezTo>
                    <a:pt x="1397" y="572"/>
                    <a:pt x="1164" y="864"/>
                    <a:pt x="970" y="1176"/>
                  </a:cubicBezTo>
                  <a:lnTo>
                    <a:pt x="970" y="1176"/>
                  </a:lnTo>
                  <a:cubicBezTo>
                    <a:pt x="763" y="908"/>
                    <a:pt x="679" y="548"/>
                    <a:pt x="575" y="209"/>
                  </a:cubicBezTo>
                  <a:cubicBezTo>
                    <a:pt x="548" y="62"/>
                    <a:pt x="447" y="1"/>
                    <a:pt x="340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8" name="Google Shape;8598;p67"/>
            <p:cNvSpPr/>
            <p:nvPr/>
          </p:nvSpPr>
          <p:spPr>
            <a:xfrm>
              <a:off x="6333013" y="4256684"/>
              <a:ext cx="45817" cy="40674"/>
            </a:xfrm>
            <a:custGeom>
              <a:avLst/>
              <a:gdLst/>
              <a:ahLst/>
              <a:cxnLst/>
              <a:rect l="l" t="t" r="r" b="b"/>
              <a:pathLst>
                <a:path w="2143" h="1902" extrusionOk="0">
                  <a:moveTo>
                    <a:pt x="331" y="0"/>
                  </a:moveTo>
                  <a:cubicBezTo>
                    <a:pt x="167" y="0"/>
                    <a:pt x="1" y="128"/>
                    <a:pt x="61" y="327"/>
                  </a:cubicBezTo>
                  <a:cubicBezTo>
                    <a:pt x="194" y="928"/>
                    <a:pt x="394" y="1495"/>
                    <a:pt x="895" y="1862"/>
                  </a:cubicBezTo>
                  <a:cubicBezTo>
                    <a:pt x="940" y="1889"/>
                    <a:pt x="989" y="1901"/>
                    <a:pt x="1036" y="1901"/>
                  </a:cubicBezTo>
                  <a:cubicBezTo>
                    <a:pt x="1159" y="1901"/>
                    <a:pt x="1271" y="1816"/>
                    <a:pt x="1295" y="1695"/>
                  </a:cubicBezTo>
                  <a:cubicBezTo>
                    <a:pt x="1495" y="1228"/>
                    <a:pt x="1895" y="861"/>
                    <a:pt x="2062" y="360"/>
                  </a:cubicBezTo>
                  <a:cubicBezTo>
                    <a:pt x="2142" y="160"/>
                    <a:pt x="1981" y="19"/>
                    <a:pt x="1811" y="19"/>
                  </a:cubicBezTo>
                  <a:cubicBezTo>
                    <a:pt x="1698" y="19"/>
                    <a:pt x="1581" y="81"/>
                    <a:pt x="1528" y="227"/>
                  </a:cubicBezTo>
                  <a:cubicBezTo>
                    <a:pt x="1407" y="566"/>
                    <a:pt x="1163" y="852"/>
                    <a:pt x="962" y="1162"/>
                  </a:cubicBezTo>
                  <a:lnTo>
                    <a:pt x="962" y="1162"/>
                  </a:lnTo>
                  <a:cubicBezTo>
                    <a:pt x="748" y="880"/>
                    <a:pt x="671" y="527"/>
                    <a:pt x="594" y="194"/>
                  </a:cubicBezTo>
                  <a:cubicBezTo>
                    <a:pt x="554" y="59"/>
                    <a:pt x="443" y="0"/>
                    <a:pt x="331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9" name="Google Shape;8599;p67"/>
            <p:cNvSpPr/>
            <p:nvPr/>
          </p:nvSpPr>
          <p:spPr>
            <a:xfrm>
              <a:off x="6544098" y="4068411"/>
              <a:ext cx="46544" cy="40931"/>
            </a:xfrm>
            <a:custGeom>
              <a:avLst/>
              <a:gdLst/>
              <a:ahLst/>
              <a:cxnLst/>
              <a:rect l="l" t="t" r="r" b="b"/>
              <a:pathLst>
                <a:path w="2177" h="1914" extrusionOk="0">
                  <a:moveTo>
                    <a:pt x="353" y="0"/>
                  </a:moveTo>
                  <a:cubicBezTo>
                    <a:pt x="184" y="0"/>
                    <a:pt x="1" y="137"/>
                    <a:pt x="61" y="358"/>
                  </a:cubicBezTo>
                  <a:cubicBezTo>
                    <a:pt x="195" y="959"/>
                    <a:pt x="395" y="1492"/>
                    <a:pt x="895" y="1859"/>
                  </a:cubicBezTo>
                  <a:cubicBezTo>
                    <a:pt x="943" y="1897"/>
                    <a:pt x="993" y="1914"/>
                    <a:pt x="1042" y="1914"/>
                  </a:cubicBezTo>
                  <a:cubicBezTo>
                    <a:pt x="1166" y="1914"/>
                    <a:pt x="1281" y="1812"/>
                    <a:pt x="1329" y="1692"/>
                  </a:cubicBezTo>
                  <a:cubicBezTo>
                    <a:pt x="1496" y="1225"/>
                    <a:pt x="1896" y="859"/>
                    <a:pt x="2096" y="392"/>
                  </a:cubicBezTo>
                  <a:cubicBezTo>
                    <a:pt x="2177" y="170"/>
                    <a:pt x="2002" y="34"/>
                    <a:pt x="1822" y="34"/>
                  </a:cubicBezTo>
                  <a:cubicBezTo>
                    <a:pt x="1703" y="34"/>
                    <a:pt x="1582" y="92"/>
                    <a:pt x="1529" y="225"/>
                  </a:cubicBezTo>
                  <a:cubicBezTo>
                    <a:pt x="1407" y="565"/>
                    <a:pt x="1162" y="853"/>
                    <a:pt x="973" y="1177"/>
                  </a:cubicBezTo>
                  <a:lnTo>
                    <a:pt x="973" y="1177"/>
                  </a:lnTo>
                  <a:cubicBezTo>
                    <a:pt x="751" y="901"/>
                    <a:pt x="673" y="556"/>
                    <a:pt x="595" y="191"/>
                  </a:cubicBezTo>
                  <a:cubicBezTo>
                    <a:pt x="569" y="59"/>
                    <a:pt x="464" y="0"/>
                    <a:pt x="353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0" name="Google Shape;8600;p67"/>
            <p:cNvSpPr/>
            <p:nvPr/>
          </p:nvSpPr>
          <p:spPr>
            <a:xfrm>
              <a:off x="6331302" y="4030559"/>
              <a:ext cx="46138" cy="40674"/>
            </a:xfrm>
            <a:custGeom>
              <a:avLst/>
              <a:gdLst/>
              <a:ahLst/>
              <a:cxnLst/>
              <a:rect l="l" t="t" r="r" b="b"/>
              <a:pathLst>
                <a:path w="2158" h="1902" extrusionOk="0">
                  <a:moveTo>
                    <a:pt x="342" y="0"/>
                  </a:moveTo>
                  <a:cubicBezTo>
                    <a:pt x="174" y="0"/>
                    <a:pt x="1" y="128"/>
                    <a:pt x="41" y="327"/>
                  </a:cubicBezTo>
                  <a:cubicBezTo>
                    <a:pt x="207" y="927"/>
                    <a:pt x="407" y="1494"/>
                    <a:pt x="908" y="1861"/>
                  </a:cubicBezTo>
                  <a:cubicBezTo>
                    <a:pt x="954" y="1889"/>
                    <a:pt x="1002" y="1901"/>
                    <a:pt x="1049" y="1901"/>
                  </a:cubicBezTo>
                  <a:cubicBezTo>
                    <a:pt x="1172" y="1901"/>
                    <a:pt x="1284" y="1815"/>
                    <a:pt x="1308" y="1695"/>
                  </a:cubicBezTo>
                  <a:cubicBezTo>
                    <a:pt x="1508" y="1228"/>
                    <a:pt x="1909" y="861"/>
                    <a:pt x="2075" y="360"/>
                  </a:cubicBezTo>
                  <a:cubicBezTo>
                    <a:pt x="2157" y="156"/>
                    <a:pt x="1988" y="26"/>
                    <a:pt x="1814" y="26"/>
                  </a:cubicBezTo>
                  <a:cubicBezTo>
                    <a:pt x="1704" y="26"/>
                    <a:pt x="1593" y="77"/>
                    <a:pt x="1542" y="193"/>
                  </a:cubicBezTo>
                  <a:cubicBezTo>
                    <a:pt x="1398" y="552"/>
                    <a:pt x="1169" y="842"/>
                    <a:pt x="977" y="1149"/>
                  </a:cubicBezTo>
                  <a:lnTo>
                    <a:pt x="977" y="1149"/>
                  </a:lnTo>
                  <a:cubicBezTo>
                    <a:pt x="762" y="882"/>
                    <a:pt x="685" y="528"/>
                    <a:pt x="608" y="193"/>
                  </a:cubicBezTo>
                  <a:cubicBezTo>
                    <a:pt x="567" y="59"/>
                    <a:pt x="456" y="0"/>
                    <a:pt x="342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1" name="Google Shape;8601;p67"/>
            <p:cNvSpPr/>
            <p:nvPr/>
          </p:nvSpPr>
          <p:spPr>
            <a:xfrm>
              <a:off x="6108095" y="4058574"/>
              <a:ext cx="46117" cy="40803"/>
            </a:xfrm>
            <a:custGeom>
              <a:avLst/>
              <a:gdLst/>
              <a:ahLst/>
              <a:cxnLst/>
              <a:rect l="l" t="t" r="r" b="b"/>
              <a:pathLst>
                <a:path w="2157" h="1908" extrusionOk="0">
                  <a:moveTo>
                    <a:pt x="335" y="0"/>
                  </a:moveTo>
                  <a:cubicBezTo>
                    <a:pt x="169" y="0"/>
                    <a:pt x="1" y="135"/>
                    <a:pt x="40" y="351"/>
                  </a:cubicBezTo>
                  <a:cubicBezTo>
                    <a:pt x="207" y="952"/>
                    <a:pt x="407" y="1485"/>
                    <a:pt x="907" y="1852"/>
                  </a:cubicBezTo>
                  <a:cubicBezTo>
                    <a:pt x="956" y="1891"/>
                    <a:pt x="1005" y="1907"/>
                    <a:pt x="1051" y="1907"/>
                  </a:cubicBezTo>
                  <a:cubicBezTo>
                    <a:pt x="1163" y="1907"/>
                    <a:pt x="1260" y="1813"/>
                    <a:pt x="1307" y="1719"/>
                  </a:cubicBezTo>
                  <a:cubicBezTo>
                    <a:pt x="1507" y="1218"/>
                    <a:pt x="1908" y="852"/>
                    <a:pt x="2075" y="385"/>
                  </a:cubicBezTo>
                  <a:cubicBezTo>
                    <a:pt x="2157" y="178"/>
                    <a:pt x="1985" y="36"/>
                    <a:pt x="1809" y="36"/>
                  </a:cubicBezTo>
                  <a:cubicBezTo>
                    <a:pt x="1701" y="36"/>
                    <a:pt x="1592" y="90"/>
                    <a:pt x="1541" y="218"/>
                  </a:cubicBezTo>
                  <a:cubicBezTo>
                    <a:pt x="1396" y="556"/>
                    <a:pt x="1163" y="843"/>
                    <a:pt x="969" y="1165"/>
                  </a:cubicBezTo>
                  <a:lnTo>
                    <a:pt x="969" y="1165"/>
                  </a:lnTo>
                  <a:cubicBezTo>
                    <a:pt x="760" y="899"/>
                    <a:pt x="683" y="549"/>
                    <a:pt x="607" y="218"/>
                  </a:cubicBezTo>
                  <a:cubicBezTo>
                    <a:pt x="566" y="67"/>
                    <a:pt x="451" y="0"/>
                    <a:pt x="335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2" name="Google Shape;8602;p67"/>
            <p:cNvSpPr/>
            <p:nvPr/>
          </p:nvSpPr>
          <p:spPr>
            <a:xfrm>
              <a:off x="6160338" y="4185703"/>
              <a:ext cx="61683" cy="54779"/>
            </a:xfrm>
            <a:custGeom>
              <a:avLst/>
              <a:gdLst/>
              <a:ahLst/>
              <a:cxnLst/>
              <a:rect l="l" t="t" r="r" b="b"/>
              <a:pathLst>
                <a:path w="2156" h="1914" extrusionOk="0">
                  <a:moveTo>
                    <a:pt x="342" y="1"/>
                  </a:moveTo>
                  <a:cubicBezTo>
                    <a:pt x="179" y="1"/>
                    <a:pt x="1" y="137"/>
                    <a:pt x="41" y="358"/>
                  </a:cubicBezTo>
                  <a:cubicBezTo>
                    <a:pt x="174" y="959"/>
                    <a:pt x="374" y="1493"/>
                    <a:pt x="908" y="1860"/>
                  </a:cubicBezTo>
                  <a:cubicBezTo>
                    <a:pt x="946" y="1898"/>
                    <a:pt x="990" y="1914"/>
                    <a:pt x="1034" y="1914"/>
                  </a:cubicBezTo>
                  <a:cubicBezTo>
                    <a:pt x="1145" y="1914"/>
                    <a:pt x="1261" y="1812"/>
                    <a:pt x="1308" y="1693"/>
                  </a:cubicBezTo>
                  <a:cubicBezTo>
                    <a:pt x="1509" y="1226"/>
                    <a:pt x="1875" y="859"/>
                    <a:pt x="2076" y="358"/>
                  </a:cubicBezTo>
                  <a:cubicBezTo>
                    <a:pt x="2155" y="160"/>
                    <a:pt x="1998" y="32"/>
                    <a:pt x="1829" y="32"/>
                  </a:cubicBezTo>
                  <a:cubicBezTo>
                    <a:pt x="1715" y="32"/>
                    <a:pt x="1596" y="90"/>
                    <a:pt x="1542" y="225"/>
                  </a:cubicBezTo>
                  <a:cubicBezTo>
                    <a:pt x="1398" y="561"/>
                    <a:pt x="1150" y="846"/>
                    <a:pt x="960" y="1166"/>
                  </a:cubicBezTo>
                  <a:lnTo>
                    <a:pt x="960" y="1166"/>
                  </a:lnTo>
                  <a:cubicBezTo>
                    <a:pt x="749" y="883"/>
                    <a:pt x="652" y="527"/>
                    <a:pt x="575" y="192"/>
                  </a:cubicBezTo>
                  <a:cubicBezTo>
                    <a:pt x="548" y="59"/>
                    <a:pt x="448" y="1"/>
                    <a:pt x="342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3" name="Google Shape;8603;p67"/>
            <p:cNvSpPr/>
            <p:nvPr/>
          </p:nvSpPr>
          <p:spPr>
            <a:xfrm>
              <a:off x="6755931" y="3784439"/>
              <a:ext cx="45860" cy="40674"/>
            </a:xfrm>
            <a:custGeom>
              <a:avLst/>
              <a:gdLst/>
              <a:ahLst/>
              <a:cxnLst/>
              <a:rect l="l" t="t" r="r" b="b"/>
              <a:pathLst>
                <a:path w="2145" h="1902" extrusionOk="0">
                  <a:moveTo>
                    <a:pt x="331" y="1"/>
                  </a:moveTo>
                  <a:cubicBezTo>
                    <a:pt x="166" y="1"/>
                    <a:pt x="1" y="129"/>
                    <a:pt x="60" y="328"/>
                  </a:cubicBezTo>
                  <a:cubicBezTo>
                    <a:pt x="194" y="928"/>
                    <a:pt x="394" y="1495"/>
                    <a:pt x="894" y="1862"/>
                  </a:cubicBezTo>
                  <a:cubicBezTo>
                    <a:pt x="940" y="1890"/>
                    <a:pt x="989" y="1902"/>
                    <a:pt x="1035" y="1902"/>
                  </a:cubicBezTo>
                  <a:cubicBezTo>
                    <a:pt x="1159" y="1902"/>
                    <a:pt x="1270" y="1816"/>
                    <a:pt x="1295" y="1695"/>
                  </a:cubicBezTo>
                  <a:cubicBezTo>
                    <a:pt x="1495" y="1228"/>
                    <a:pt x="1895" y="861"/>
                    <a:pt x="2062" y="361"/>
                  </a:cubicBezTo>
                  <a:cubicBezTo>
                    <a:pt x="2144" y="155"/>
                    <a:pt x="1972" y="12"/>
                    <a:pt x="1797" y="12"/>
                  </a:cubicBezTo>
                  <a:cubicBezTo>
                    <a:pt x="1688" y="12"/>
                    <a:pt x="1579" y="67"/>
                    <a:pt x="1528" y="194"/>
                  </a:cubicBezTo>
                  <a:cubicBezTo>
                    <a:pt x="1408" y="554"/>
                    <a:pt x="1167" y="845"/>
                    <a:pt x="967" y="1154"/>
                  </a:cubicBezTo>
                  <a:lnTo>
                    <a:pt x="967" y="1154"/>
                  </a:lnTo>
                  <a:cubicBezTo>
                    <a:pt x="749" y="887"/>
                    <a:pt x="672" y="530"/>
                    <a:pt x="594" y="194"/>
                  </a:cubicBezTo>
                  <a:cubicBezTo>
                    <a:pt x="554" y="60"/>
                    <a:pt x="443" y="1"/>
                    <a:pt x="331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4" name="Google Shape;8604;p67"/>
            <p:cNvSpPr/>
            <p:nvPr/>
          </p:nvSpPr>
          <p:spPr>
            <a:xfrm>
              <a:off x="7261589" y="4047860"/>
              <a:ext cx="45839" cy="41102"/>
            </a:xfrm>
            <a:custGeom>
              <a:avLst/>
              <a:gdLst/>
              <a:ahLst/>
              <a:cxnLst/>
              <a:rect l="l" t="t" r="r" b="b"/>
              <a:pathLst>
                <a:path w="2144" h="1922" extrusionOk="0">
                  <a:moveTo>
                    <a:pt x="324" y="1"/>
                  </a:moveTo>
                  <a:cubicBezTo>
                    <a:pt x="161" y="1"/>
                    <a:pt x="1" y="136"/>
                    <a:pt x="60" y="352"/>
                  </a:cubicBezTo>
                  <a:cubicBezTo>
                    <a:pt x="193" y="952"/>
                    <a:pt x="393" y="1486"/>
                    <a:pt x="894" y="1886"/>
                  </a:cubicBezTo>
                  <a:cubicBezTo>
                    <a:pt x="934" y="1911"/>
                    <a:pt x="977" y="1921"/>
                    <a:pt x="1019" y="1921"/>
                  </a:cubicBezTo>
                  <a:cubicBezTo>
                    <a:pt x="1148" y="1921"/>
                    <a:pt x="1269" y="1820"/>
                    <a:pt x="1294" y="1719"/>
                  </a:cubicBezTo>
                  <a:cubicBezTo>
                    <a:pt x="1494" y="1219"/>
                    <a:pt x="1894" y="852"/>
                    <a:pt x="2061" y="385"/>
                  </a:cubicBezTo>
                  <a:cubicBezTo>
                    <a:pt x="2144" y="179"/>
                    <a:pt x="1971" y="37"/>
                    <a:pt x="1796" y="37"/>
                  </a:cubicBezTo>
                  <a:cubicBezTo>
                    <a:pt x="1688" y="37"/>
                    <a:pt x="1578" y="91"/>
                    <a:pt x="1527" y="218"/>
                  </a:cubicBezTo>
                  <a:cubicBezTo>
                    <a:pt x="1406" y="558"/>
                    <a:pt x="1161" y="845"/>
                    <a:pt x="959" y="1170"/>
                  </a:cubicBezTo>
                  <a:lnTo>
                    <a:pt x="959" y="1170"/>
                  </a:lnTo>
                  <a:cubicBezTo>
                    <a:pt x="747" y="903"/>
                    <a:pt x="670" y="551"/>
                    <a:pt x="593" y="218"/>
                  </a:cubicBezTo>
                  <a:cubicBezTo>
                    <a:pt x="552" y="67"/>
                    <a:pt x="437" y="1"/>
                    <a:pt x="324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5" name="Google Shape;8605;p67"/>
            <p:cNvSpPr/>
            <p:nvPr/>
          </p:nvSpPr>
          <p:spPr>
            <a:xfrm>
              <a:off x="7732697" y="4133678"/>
              <a:ext cx="46138" cy="40888"/>
            </a:xfrm>
            <a:custGeom>
              <a:avLst/>
              <a:gdLst/>
              <a:ahLst/>
              <a:cxnLst/>
              <a:rect l="l" t="t" r="r" b="b"/>
              <a:pathLst>
                <a:path w="2158" h="1912" extrusionOk="0">
                  <a:moveTo>
                    <a:pt x="347" y="1"/>
                  </a:moveTo>
                  <a:cubicBezTo>
                    <a:pt x="177" y="1"/>
                    <a:pt x="0" y="141"/>
                    <a:pt x="40" y="342"/>
                  </a:cubicBezTo>
                  <a:cubicBezTo>
                    <a:pt x="207" y="942"/>
                    <a:pt x="374" y="1476"/>
                    <a:pt x="908" y="1876"/>
                  </a:cubicBezTo>
                  <a:cubicBezTo>
                    <a:pt x="948" y="1901"/>
                    <a:pt x="991" y="1911"/>
                    <a:pt x="1033" y="1911"/>
                  </a:cubicBezTo>
                  <a:cubicBezTo>
                    <a:pt x="1162" y="1911"/>
                    <a:pt x="1283" y="1810"/>
                    <a:pt x="1308" y="1709"/>
                  </a:cubicBezTo>
                  <a:cubicBezTo>
                    <a:pt x="1508" y="1209"/>
                    <a:pt x="1908" y="842"/>
                    <a:pt x="2075" y="375"/>
                  </a:cubicBezTo>
                  <a:cubicBezTo>
                    <a:pt x="2158" y="169"/>
                    <a:pt x="1985" y="26"/>
                    <a:pt x="1810" y="26"/>
                  </a:cubicBezTo>
                  <a:cubicBezTo>
                    <a:pt x="1702" y="26"/>
                    <a:pt x="1592" y="81"/>
                    <a:pt x="1541" y="208"/>
                  </a:cubicBezTo>
                  <a:cubicBezTo>
                    <a:pt x="1398" y="567"/>
                    <a:pt x="1169" y="857"/>
                    <a:pt x="977" y="1164"/>
                  </a:cubicBezTo>
                  <a:lnTo>
                    <a:pt x="977" y="1164"/>
                  </a:lnTo>
                  <a:cubicBezTo>
                    <a:pt x="762" y="897"/>
                    <a:pt x="685" y="543"/>
                    <a:pt x="607" y="208"/>
                  </a:cubicBezTo>
                  <a:cubicBezTo>
                    <a:pt x="568" y="62"/>
                    <a:pt x="459" y="1"/>
                    <a:pt x="347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6" name="Google Shape;8606;p67"/>
            <p:cNvSpPr/>
            <p:nvPr/>
          </p:nvSpPr>
          <p:spPr>
            <a:xfrm>
              <a:off x="7893475" y="4084257"/>
              <a:ext cx="46544" cy="40803"/>
            </a:xfrm>
            <a:custGeom>
              <a:avLst/>
              <a:gdLst/>
              <a:ahLst/>
              <a:cxnLst/>
              <a:rect l="l" t="t" r="r" b="b"/>
              <a:pathLst>
                <a:path w="2177" h="1908" extrusionOk="0">
                  <a:moveTo>
                    <a:pt x="337" y="0"/>
                  </a:moveTo>
                  <a:cubicBezTo>
                    <a:pt x="172" y="0"/>
                    <a:pt x="0" y="135"/>
                    <a:pt x="59" y="351"/>
                  </a:cubicBezTo>
                  <a:cubicBezTo>
                    <a:pt x="192" y="951"/>
                    <a:pt x="393" y="1485"/>
                    <a:pt x="893" y="1852"/>
                  </a:cubicBezTo>
                  <a:cubicBezTo>
                    <a:pt x="942" y="1891"/>
                    <a:pt x="994" y="1907"/>
                    <a:pt x="1044" y="1907"/>
                  </a:cubicBezTo>
                  <a:cubicBezTo>
                    <a:pt x="1166" y="1907"/>
                    <a:pt x="1279" y="1813"/>
                    <a:pt x="1327" y="1719"/>
                  </a:cubicBezTo>
                  <a:cubicBezTo>
                    <a:pt x="1493" y="1218"/>
                    <a:pt x="1894" y="851"/>
                    <a:pt x="2094" y="384"/>
                  </a:cubicBezTo>
                  <a:cubicBezTo>
                    <a:pt x="2176" y="178"/>
                    <a:pt x="1991" y="36"/>
                    <a:pt x="1806" y="36"/>
                  </a:cubicBezTo>
                  <a:cubicBezTo>
                    <a:pt x="1692" y="36"/>
                    <a:pt x="1578" y="90"/>
                    <a:pt x="1527" y="218"/>
                  </a:cubicBezTo>
                  <a:cubicBezTo>
                    <a:pt x="1405" y="558"/>
                    <a:pt x="1160" y="845"/>
                    <a:pt x="958" y="1169"/>
                  </a:cubicBezTo>
                  <a:lnTo>
                    <a:pt x="958" y="1169"/>
                  </a:lnTo>
                  <a:cubicBezTo>
                    <a:pt x="746" y="902"/>
                    <a:pt x="670" y="550"/>
                    <a:pt x="593" y="218"/>
                  </a:cubicBezTo>
                  <a:cubicBezTo>
                    <a:pt x="565" y="66"/>
                    <a:pt x="453" y="0"/>
                    <a:pt x="337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7" name="Google Shape;8607;p67"/>
            <p:cNvSpPr/>
            <p:nvPr/>
          </p:nvSpPr>
          <p:spPr>
            <a:xfrm>
              <a:off x="7713434" y="3954279"/>
              <a:ext cx="46095" cy="40610"/>
            </a:xfrm>
            <a:custGeom>
              <a:avLst/>
              <a:gdLst/>
              <a:ahLst/>
              <a:cxnLst/>
              <a:rect l="l" t="t" r="r" b="b"/>
              <a:pathLst>
                <a:path w="2156" h="1899" extrusionOk="0">
                  <a:moveTo>
                    <a:pt x="341" y="0"/>
                  </a:moveTo>
                  <a:cubicBezTo>
                    <a:pt x="179" y="0"/>
                    <a:pt x="0" y="137"/>
                    <a:pt x="41" y="358"/>
                  </a:cubicBezTo>
                  <a:cubicBezTo>
                    <a:pt x="174" y="958"/>
                    <a:pt x="374" y="1492"/>
                    <a:pt x="908" y="1859"/>
                  </a:cubicBezTo>
                  <a:cubicBezTo>
                    <a:pt x="945" y="1887"/>
                    <a:pt x="987" y="1899"/>
                    <a:pt x="1029" y="1899"/>
                  </a:cubicBezTo>
                  <a:cubicBezTo>
                    <a:pt x="1141" y="1899"/>
                    <a:pt x="1260" y="1813"/>
                    <a:pt x="1308" y="1692"/>
                  </a:cubicBezTo>
                  <a:cubicBezTo>
                    <a:pt x="1508" y="1225"/>
                    <a:pt x="1875" y="858"/>
                    <a:pt x="2075" y="358"/>
                  </a:cubicBezTo>
                  <a:cubicBezTo>
                    <a:pt x="2155" y="159"/>
                    <a:pt x="1997" y="31"/>
                    <a:pt x="1829" y="31"/>
                  </a:cubicBezTo>
                  <a:cubicBezTo>
                    <a:pt x="1715" y="31"/>
                    <a:pt x="1596" y="90"/>
                    <a:pt x="1542" y="225"/>
                  </a:cubicBezTo>
                  <a:cubicBezTo>
                    <a:pt x="1396" y="565"/>
                    <a:pt x="1162" y="852"/>
                    <a:pt x="968" y="1176"/>
                  </a:cubicBezTo>
                  <a:lnTo>
                    <a:pt x="968" y="1176"/>
                  </a:lnTo>
                  <a:cubicBezTo>
                    <a:pt x="752" y="892"/>
                    <a:pt x="653" y="531"/>
                    <a:pt x="574" y="191"/>
                  </a:cubicBezTo>
                  <a:cubicBezTo>
                    <a:pt x="548" y="59"/>
                    <a:pt x="448" y="0"/>
                    <a:pt x="341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8" name="Google Shape;8608;p67"/>
            <p:cNvSpPr/>
            <p:nvPr/>
          </p:nvSpPr>
          <p:spPr>
            <a:xfrm>
              <a:off x="7637407" y="3497025"/>
              <a:ext cx="46117" cy="40931"/>
            </a:xfrm>
            <a:custGeom>
              <a:avLst/>
              <a:gdLst/>
              <a:ahLst/>
              <a:cxnLst/>
              <a:rect l="l" t="t" r="r" b="b"/>
              <a:pathLst>
                <a:path w="2157" h="1914" extrusionOk="0">
                  <a:moveTo>
                    <a:pt x="352" y="0"/>
                  </a:moveTo>
                  <a:cubicBezTo>
                    <a:pt x="183" y="0"/>
                    <a:pt x="0" y="137"/>
                    <a:pt x="61" y="358"/>
                  </a:cubicBezTo>
                  <a:cubicBezTo>
                    <a:pt x="194" y="958"/>
                    <a:pt x="394" y="1492"/>
                    <a:pt x="895" y="1859"/>
                  </a:cubicBezTo>
                  <a:cubicBezTo>
                    <a:pt x="942" y="1897"/>
                    <a:pt x="993" y="1914"/>
                    <a:pt x="1042" y="1914"/>
                  </a:cubicBezTo>
                  <a:cubicBezTo>
                    <a:pt x="1165" y="1914"/>
                    <a:pt x="1281" y="1811"/>
                    <a:pt x="1328" y="1692"/>
                  </a:cubicBezTo>
                  <a:cubicBezTo>
                    <a:pt x="1495" y="1225"/>
                    <a:pt x="1895" y="858"/>
                    <a:pt x="2096" y="391"/>
                  </a:cubicBezTo>
                  <a:cubicBezTo>
                    <a:pt x="2156" y="170"/>
                    <a:pt x="1986" y="34"/>
                    <a:pt x="1812" y="34"/>
                  </a:cubicBezTo>
                  <a:cubicBezTo>
                    <a:pt x="1697" y="34"/>
                    <a:pt x="1581" y="92"/>
                    <a:pt x="1529" y="225"/>
                  </a:cubicBezTo>
                  <a:cubicBezTo>
                    <a:pt x="1407" y="565"/>
                    <a:pt x="1161" y="852"/>
                    <a:pt x="972" y="1177"/>
                  </a:cubicBezTo>
                  <a:lnTo>
                    <a:pt x="972" y="1177"/>
                  </a:lnTo>
                  <a:cubicBezTo>
                    <a:pt x="751" y="901"/>
                    <a:pt x="673" y="556"/>
                    <a:pt x="595" y="191"/>
                  </a:cubicBezTo>
                  <a:cubicBezTo>
                    <a:pt x="568" y="59"/>
                    <a:pt x="463" y="0"/>
                    <a:pt x="352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9" name="Google Shape;8609;p67"/>
            <p:cNvSpPr/>
            <p:nvPr/>
          </p:nvSpPr>
          <p:spPr>
            <a:xfrm>
              <a:off x="7762651" y="3637182"/>
              <a:ext cx="46138" cy="40995"/>
            </a:xfrm>
            <a:custGeom>
              <a:avLst/>
              <a:gdLst/>
              <a:ahLst/>
              <a:cxnLst/>
              <a:rect l="l" t="t" r="r" b="b"/>
              <a:pathLst>
                <a:path w="2158" h="1917" extrusionOk="0">
                  <a:moveTo>
                    <a:pt x="340" y="1"/>
                  </a:moveTo>
                  <a:cubicBezTo>
                    <a:pt x="177" y="1"/>
                    <a:pt x="0" y="141"/>
                    <a:pt x="40" y="342"/>
                  </a:cubicBezTo>
                  <a:cubicBezTo>
                    <a:pt x="174" y="942"/>
                    <a:pt x="374" y="1476"/>
                    <a:pt x="908" y="1876"/>
                  </a:cubicBezTo>
                  <a:cubicBezTo>
                    <a:pt x="944" y="1904"/>
                    <a:pt x="986" y="1916"/>
                    <a:pt x="1029" y="1916"/>
                  </a:cubicBezTo>
                  <a:cubicBezTo>
                    <a:pt x="1141" y="1916"/>
                    <a:pt x="1260" y="1831"/>
                    <a:pt x="1308" y="1710"/>
                  </a:cubicBezTo>
                  <a:cubicBezTo>
                    <a:pt x="1508" y="1243"/>
                    <a:pt x="1875" y="876"/>
                    <a:pt x="2075" y="375"/>
                  </a:cubicBezTo>
                  <a:cubicBezTo>
                    <a:pt x="2158" y="169"/>
                    <a:pt x="1985" y="27"/>
                    <a:pt x="1810" y="27"/>
                  </a:cubicBezTo>
                  <a:cubicBezTo>
                    <a:pt x="1702" y="27"/>
                    <a:pt x="1592" y="81"/>
                    <a:pt x="1541" y="209"/>
                  </a:cubicBezTo>
                  <a:cubicBezTo>
                    <a:pt x="1397" y="569"/>
                    <a:pt x="1150" y="860"/>
                    <a:pt x="960" y="1168"/>
                  </a:cubicBezTo>
                  <a:lnTo>
                    <a:pt x="960" y="1168"/>
                  </a:lnTo>
                  <a:cubicBezTo>
                    <a:pt x="749" y="901"/>
                    <a:pt x="652" y="545"/>
                    <a:pt x="574" y="209"/>
                  </a:cubicBezTo>
                  <a:cubicBezTo>
                    <a:pt x="547" y="62"/>
                    <a:pt x="447" y="1"/>
                    <a:pt x="340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0" name="Google Shape;8610;p67"/>
            <p:cNvSpPr/>
            <p:nvPr/>
          </p:nvSpPr>
          <p:spPr>
            <a:xfrm>
              <a:off x="6133751" y="3392859"/>
              <a:ext cx="46074" cy="40632"/>
            </a:xfrm>
            <a:custGeom>
              <a:avLst/>
              <a:gdLst/>
              <a:ahLst/>
              <a:cxnLst/>
              <a:rect l="l" t="t" r="r" b="b"/>
              <a:pathLst>
                <a:path w="2155" h="1900" extrusionOk="0">
                  <a:moveTo>
                    <a:pt x="341" y="1"/>
                  </a:moveTo>
                  <a:cubicBezTo>
                    <a:pt x="179" y="1"/>
                    <a:pt x="0" y="137"/>
                    <a:pt x="41" y="359"/>
                  </a:cubicBezTo>
                  <a:cubicBezTo>
                    <a:pt x="207" y="959"/>
                    <a:pt x="374" y="1493"/>
                    <a:pt x="908" y="1860"/>
                  </a:cubicBezTo>
                  <a:cubicBezTo>
                    <a:pt x="954" y="1887"/>
                    <a:pt x="1000" y="1900"/>
                    <a:pt x="1044" y="1900"/>
                  </a:cubicBezTo>
                  <a:cubicBezTo>
                    <a:pt x="1159" y="1900"/>
                    <a:pt x="1260" y="1814"/>
                    <a:pt x="1308" y="1693"/>
                  </a:cubicBezTo>
                  <a:cubicBezTo>
                    <a:pt x="1508" y="1226"/>
                    <a:pt x="1875" y="859"/>
                    <a:pt x="2075" y="359"/>
                  </a:cubicBezTo>
                  <a:cubicBezTo>
                    <a:pt x="2155" y="160"/>
                    <a:pt x="1997" y="32"/>
                    <a:pt x="1829" y="32"/>
                  </a:cubicBezTo>
                  <a:cubicBezTo>
                    <a:pt x="1715" y="32"/>
                    <a:pt x="1596" y="91"/>
                    <a:pt x="1542" y="225"/>
                  </a:cubicBezTo>
                  <a:cubicBezTo>
                    <a:pt x="1396" y="565"/>
                    <a:pt x="1162" y="852"/>
                    <a:pt x="968" y="1176"/>
                  </a:cubicBezTo>
                  <a:lnTo>
                    <a:pt x="968" y="1176"/>
                  </a:lnTo>
                  <a:cubicBezTo>
                    <a:pt x="762" y="900"/>
                    <a:pt x="678" y="556"/>
                    <a:pt x="574" y="192"/>
                  </a:cubicBezTo>
                  <a:cubicBezTo>
                    <a:pt x="548" y="60"/>
                    <a:pt x="448" y="1"/>
                    <a:pt x="341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1" name="Google Shape;8611;p67"/>
            <p:cNvSpPr/>
            <p:nvPr/>
          </p:nvSpPr>
          <p:spPr>
            <a:xfrm>
              <a:off x="5575626" y="3735938"/>
              <a:ext cx="45796" cy="40674"/>
            </a:xfrm>
            <a:custGeom>
              <a:avLst/>
              <a:gdLst/>
              <a:ahLst/>
              <a:cxnLst/>
              <a:rect l="l" t="t" r="r" b="b"/>
              <a:pathLst>
                <a:path w="2142" h="1902" extrusionOk="0">
                  <a:moveTo>
                    <a:pt x="331" y="1"/>
                  </a:moveTo>
                  <a:cubicBezTo>
                    <a:pt x="166" y="1"/>
                    <a:pt x="1" y="128"/>
                    <a:pt x="60" y="327"/>
                  </a:cubicBezTo>
                  <a:cubicBezTo>
                    <a:pt x="194" y="928"/>
                    <a:pt x="394" y="1495"/>
                    <a:pt x="894" y="1862"/>
                  </a:cubicBezTo>
                  <a:cubicBezTo>
                    <a:pt x="940" y="1889"/>
                    <a:pt x="989" y="1902"/>
                    <a:pt x="1036" y="1902"/>
                  </a:cubicBezTo>
                  <a:cubicBezTo>
                    <a:pt x="1161" y="1902"/>
                    <a:pt x="1280" y="1816"/>
                    <a:pt x="1328" y="1695"/>
                  </a:cubicBezTo>
                  <a:cubicBezTo>
                    <a:pt x="1495" y="1228"/>
                    <a:pt x="1895" y="861"/>
                    <a:pt x="2062" y="361"/>
                  </a:cubicBezTo>
                  <a:cubicBezTo>
                    <a:pt x="2141" y="162"/>
                    <a:pt x="1984" y="34"/>
                    <a:pt x="1815" y="34"/>
                  </a:cubicBezTo>
                  <a:cubicBezTo>
                    <a:pt x="1701" y="34"/>
                    <a:pt x="1582" y="93"/>
                    <a:pt x="1528" y="227"/>
                  </a:cubicBezTo>
                  <a:cubicBezTo>
                    <a:pt x="1407" y="566"/>
                    <a:pt x="1163" y="853"/>
                    <a:pt x="962" y="1163"/>
                  </a:cubicBezTo>
                  <a:lnTo>
                    <a:pt x="962" y="1163"/>
                  </a:lnTo>
                  <a:cubicBezTo>
                    <a:pt x="748" y="881"/>
                    <a:pt x="671" y="527"/>
                    <a:pt x="594" y="194"/>
                  </a:cubicBezTo>
                  <a:cubicBezTo>
                    <a:pt x="554" y="59"/>
                    <a:pt x="443" y="1"/>
                    <a:pt x="331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2" name="Google Shape;8612;p67"/>
            <p:cNvSpPr/>
            <p:nvPr/>
          </p:nvSpPr>
          <p:spPr>
            <a:xfrm>
              <a:off x="5686161" y="3906483"/>
              <a:ext cx="46095" cy="40931"/>
            </a:xfrm>
            <a:custGeom>
              <a:avLst/>
              <a:gdLst/>
              <a:ahLst/>
              <a:cxnLst/>
              <a:rect l="l" t="t" r="r" b="b"/>
              <a:pathLst>
                <a:path w="2156" h="1914" extrusionOk="0">
                  <a:moveTo>
                    <a:pt x="352" y="0"/>
                  </a:moveTo>
                  <a:cubicBezTo>
                    <a:pt x="183" y="0"/>
                    <a:pt x="0" y="137"/>
                    <a:pt x="61" y="358"/>
                  </a:cubicBezTo>
                  <a:cubicBezTo>
                    <a:pt x="194" y="958"/>
                    <a:pt x="394" y="1492"/>
                    <a:pt x="895" y="1859"/>
                  </a:cubicBezTo>
                  <a:cubicBezTo>
                    <a:pt x="942" y="1897"/>
                    <a:pt x="993" y="1914"/>
                    <a:pt x="1042" y="1914"/>
                  </a:cubicBezTo>
                  <a:cubicBezTo>
                    <a:pt x="1165" y="1914"/>
                    <a:pt x="1281" y="1811"/>
                    <a:pt x="1328" y="1692"/>
                  </a:cubicBezTo>
                  <a:cubicBezTo>
                    <a:pt x="1495" y="1225"/>
                    <a:pt x="1895" y="858"/>
                    <a:pt x="2095" y="358"/>
                  </a:cubicBezTo>
                  <a:cubicBezTo>
                    <a:pt x="2155" y="159"/>
                    <a:pt x="1989" y="31"/>
                    <a:pt x="1818" y="31"/>
                  </a:cubicBezTo>
                  <a:cubicBezTo>
                    <a:pt x="1701" y="31"/>
                    <a:pt x="1582" y="90"/>
                    <a:pt x="1528" y="225"/>
                  </a:cubicBezTo>
                  <a:cubicBezTo>
                    <a:pt x="1406" y="567"/>
                    <a:pt x="1158" y="856"/>
                    <a:pt x="969" y="1169"/>
                  </a:cubicBezTo>
                  <a:lnTo>
                    <a:pt x="969" y="1169"/>
                  </a:lnTo>
                  <a:cubicBezTo>
                    <a:pt x="750" y="886"/>
                    <a:pt x="672" y="528"/>
                    <a:pt x="594" y="191"/>
                  </a:cubicBezTo>
                  <a:cubicBezTo>
                    <a:pt x="568" y="59"/>
                    <a:pt x="463" y="0"/>
                    <a:pt x="352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3" name="Google Shape;8613;p67"/>
            <p:cNvSpPr/>
            <p:nvPr/>
          </p:nvSpPr>
          <p:spPr>
            <a:xfrm>
              <a:off x="5412304" y="3824793"/>
              <a:ext cx="45860" cy="40995"/>
            </a:xfrm>
            <a:custGeom>
              <a:avLst/>
              <a:gdLst/>
              <a:ahLst/>
              <a:cxnLst/>
              <a:rect l="l" t="t" r="r" b="b"/>
              <a:pathLst>
                <a:path w="2145" h="1917" extrusionOk="0">
                  <a:moveTo>
                    <a:pt x="336" y="1"/>
                  </a:moveTo>
                  <a:cubicBezTo>
                    <a:pt x="170" y="1"/>
                    <a:pt x="0" y="141"/>
                    <a:pt x="61" y="342"/>
                  </a:cubicBezTo>
                  <a:cubicBezTo>
                    <a:pt x="194" y="942"/>
                    <a:pt x="394" y="1476"/>
                    <a:pt x="894" y="1876"/>
                  </a:cubicBezTo>
                  <a:cubicBezTo>
                    <a:pt x="940" y="1904"/>
                    <a:pt x="989" y="1916"/>
                    <a:pt x="1036" y="1916"/>
                  </a:cubicBezTo>
                  <a:cubicBezTo>
                    <a:pt x="1159" y="1916"/>
                    <a:pt x="1271" y="1831"/>
                    <a:pt x="1295" y="1710"/>
                  </a:cubicBezTo>
                  <a:cubicBezTo>
                    <a:pt x="1495" y="1243"/>
                    <a:pt x="1895" y="876"/>
                    <a:pt x="2062" y="375"/>
                  </a:cubicBezTo>
                  <a:cubicBezTo>
                    <a:pt x="2144" y="169"/>
                    <a:pt x="1972" y="27"/>
                    <a:pt x="1797" y="27"/>
                  </a:cubicBezTo>
                  <a:cubicBezTo>
                    <a:pt x="1689" y="27"/>
                    <a:pt x="1579" y="81"/>
                    <a:pt x="1528" y="209"/>
                  </a:cubicBezTo>
                  <a:cubicBezTo>
                    <a:pt x="1408" y="569"/>
                    <a:pt x="1167" y="860"/>
                    <a:pt x="967" y="1169"/>
                  </a:cubicBezTo>
                  <a:lnTo>
                    <a:pt x="967" y="1169"/>
                  </a:lnTo>
                  <a:cubicBezTo>
                    <a:pt x="749" y="901"/>
                    <a:pt x="672" y="545"/>
                    <a:pt x="594" y="209"/>
                  </a:cubicBezTo>
                  <a:cubicBezTo>
                    <a:pt x="554" y="62"/>
                    <a:pt x="446" y="1"/>
                    <a:pt x="336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4" name="Google Shape;8614;p67"/>
            <p:cNvSpPr/>
            <p:nvPr/>
          </p:nvSpPr>
          <p:spPr>
            <a:xfrm>
              <a:off x="5168380" y="3788780"/>
              <a:ext cx="45817" cy="40632"/>
            </a:xfrm>
            <a:custGeom>
              <a:avLst/>
              <a:gdLst/>
              <a:ahLst/>
              <a:cxnLst/>
              <a:rect l="l" t="t" r="r" b="b"/>
              <a:pathLst>
                <a:path w="2143" h="1900" extrusionOk="0">
                  <a:moveTo>
                    <a:pt x="338" y="0"/>
                  </a:moveTo>
                  <a:cubicBezTo>
                    <a:pt x="171" y="0"/>
                    <a:pt x="1" y="137"/>
                    <a:pt x="61" y="358"/>
                  </a:cubicBezTo>
                  <a:cubicBezTo>
                    <a:pt x="195" y="959"/>
                    <a:pt x="395" y="1492"/>
                    <a:pt x="895" y="1859"/>
                  </a:cubicBezTo>
                  <a:cubicBezTo>
                    <a:pt x="941" y="1887"/>
                    <a:pt x="990" y="1899"/>
                    <a:pt x="1036" y="1899"/>
                  </a:cubicBezTo>
                  <a:cubicBezTo>
                    <a:pt x="1160" y="1899"/>
                    <a:pt x="1271" y="1813"/>
                    <a:pt x="1296" y="1692"/>
                  </a:cubicBezTo>
                  <a:cubicBezTo>
                    <a:pt x="1496" y="1225"/>
                    <a:pt x="1896" y="858"/>
                    <a:pt x="2063" y="358"/>
                  </a:cubicBezTo>
                  <a:cubicBezTo>
                    <a:pt x="2142" y="159"/>
                    <a:pt x="1985" y="31"/>
                    <a:pt x="1816" y="31"/>
                  </a:cubicBezTo>
                  <a:cubicBezTo>
                    <a:pt x="1702" y="31"/>
                    <a:pt x="1583" y="90"/>
                    <a:pt x="1529" y="225"/>
                  </a:cubicBezTo>
                  <a:cubicBezTo>
                    <a:pt x="1385" y="561"/>
                    <a:pt x="1155" y="845"/>
                    <a:pt x="962" y="1164"/>
                  </a:cubicBezTo>
                  <a:lnTo>
                    <a:pt x="962" y="1164"/>
                  </a:lnTo>
                  <a:cubicBezTo>
                    <a:pt x="749" y="890"/>
                    <a:pt x="672" y="550"/>
                    <a:pt x="595" y="191"/>
                  </a:cubicBezTo>
                  <a:cubicBezTo>
                    <a:pt x="555" y="59"/>
                    <a:pt x="448" y="0"/>
                    <a:pt x="338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5" name="Google Shape;8615;p67"/>
            <p:cNvSpPr/>
            <p:nvPr/>
          </p:nvSpPr>
          <p:spPr>
            <a:xfrm>
              <a:off x="6151176" y="3876673"/>
              <a:ext cx="45839" cy="40803"/>
            </a:xfrm>
            <a:custGeom>
              <a:avLst/>
              <a:gdLst/>
              <a:ahLst/>
              <a:cxnLst/>
              <a:rect l="l" t="t" r="r" b="b"/>
              <a:pathLst>
                <a:path w="2144" h="1908" extrusionOk="0">
                  <a:moveTo>
                    <a:pt x="323" y="0"/>
                  </a:moveTo>
                  <a:cubicBezTo>
                    <a:pt x="161" y="0"/>
                    <a:pt x="1" y="135"/>
                    <a:pt x="60" y="351"/>
                  </a:cubicBezTo>
                  <a:cubicBezTo>
                    <a:pt x="193" y="951"/>
                    <a:pt x="393" y="1485"/>
                    <a:pt x="893" y="1852"/>
                  </a:cubicBezTo>
                  <a:cubicBezTo>
                    <a:pt x="942" y="1891"/>
                    <a:pt x="994" y="1907"/>
                    <a:pt x="1044" y="1907"/>
                  </a:cubicBezTo>
                  <a:cubicBezTo>
                    <a:pt x="1166" y="1907"/>
                    <a:pt x="1280" y="1813"/>
                    <a:pt x="1327" y="1719"/>
                  </a:cubicBezTo>
                  <a:cubicBezTo>
                    <a:pt x="1494" y="1218"/>
                    <a:pt x="1894" y="851"/>
                    <a:pt x="2061" y="384"/>
                  </a:cubicBezTo>
                  <a:cubicBezTo>
                    <a:pt x="2143" y="178"/>
                    <a:pt x="1971" y="36"/>
                    <a:pt x="1796" y="36"/>
                  </a:cubicBezTo>
                  <a:cubicBezTo>
                    <a:pt x="1688" y="36"/>
                    <a:pt x="1578" y="90"/>
                    <a:pt x="1527" y="218"/>
                  </a:cubicBezTo>
                  <a:cubicBezTo>
                    <a:pt x="1406" y="558"/>
                    <a:pt x="1161" y="845"/>
                    <a:pt x="959" y="1169"/>
                  </a:cubicBezTo>
                  <a:lnTo>
                    <a:pt x="959" y="1169"/>
                  </a:lnTo>
                  <a:cubicBezTo>
                    <a:pt x="747" y="902"/>
                    <a:pt x="670" y="550"/>
                    <a:pt x="593" y="218"/>
                  </a:cubicBezTo>
                  <a:cubicBezTo>
                    <a:pt x="552" y="66"/>
                    <a:pt x="437" y="0"/>
                    <a:pt x="323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6" name="Google Shape;8616;p67"/>
            <p:cNvSpPr/>
            <p:nvPr/>
          </p:nvSpPr>
          <p:spPr>
            <a:xfrm>
              <a:off x="6104781" y="3685341"/>
              <a:ext cx="45839" cy="40931"/>
            </a:xfrm>
            <a:custGeom>
              <a:avLst/>
              <a:gdLst/>
              <a:ahLst/>
              <a:cxnLst/>
              <a:rect l="l" t="t" r="r" b="b"/>
              <a:pathLst>
                <a:path w="2144" h="1914" extrusionOk="0">
                  <a:moveTo>
                    <a:pt x="338" y="0"/>
                  </a:moveTo>
                  <a:cubicBezTo>
                    <a:pt x="171" y="0"/>
                    <a:pt x="1" y="137"/>
                    <a:pt x="61" y="358"/>
                  </a:cubicBezTo>
                  <a:cubicBezTo>
                    <a:pt x="195" y="959"/>
                    <a:pt x="395" y="1492"/>
                    <a:pt x="895" y="1859"/>
                  </a:cubicBezTo>
                  <a:cubicBezTo>
                    <a:pt x="943" y="1898"/>
                    <a:pt x="993" y="1914"/>
                    <a:pt x="1042" y="1914"/>
                  </a:cubicBezTo>
                  <a:cubicBezTo>
                    <a:pt x="1163" y="1914"/>
                    <a:pt x="1272" y="1812"/>
                    <a:pt x="1296" y="1693"/>
                  </a:cubicBezTo>
                  <a:cubicBezTo>
                    <a:pt x="1496" y="1226"/>
                    <a:pt x="1896" y="859"/>
                    <a:pt x="2063" y="392"/>
                  </a:cubicBezTo>
                  <a:cubicBezTo>
                    <a:pt x="2143" y="170"/>
                    <a:pt x="1981" y="34"/>
                    <a:pt x="1810" y="34"/>
                  </a:cubicBezTo>
                  <a:cubicBezTo>
                    <a:pt x="1698" y="34"/>
                    <a:pt x="1582" y="93"/>
                    <a:pt x="1529" y="225"/>
                  </a:cubicBezTo>
                  <a:cubicBezTo>
                    <a:pt x="1409" y="562"/>
                    <a:pt x="1166" y="847"/>
                    <a:pt x="966" y="1168"/>
                  </a:cubicBezTo>
                  <a:lnTo>
                    <a:pt x="966" y="1168"/>
                  </a:lnTo>
                  <a:cubicBezTo>
                    <a:pt x="750" y="893"/>
                    <a:pt x="672" y="552"/>
                    <a:pt x="595" y="192"/>
                  </a:cubicBezTo>
                  <a:cubicBezTo>
                    <a:pt x="555" y="59"/>
                    <a:pt x="448" y="0"/>
                    <a:pt x="338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7" name="Google Shape;8617;p67"/>
            <p:cNvSpPr/>
            <p:nvPr/>
          </p:nvSpPr>
          <p:spPr>
            <a:xfrm>
              <a:off x="6381225" y="3758777"/>
              <a:ext cx="46138" cy="40674"/>
            </a:xfrm>
            <a:custGeom>
              <a:avLst/>
              <a:gdLst/>
              <a:ahLst/>
              <a:cxnLst/>
              <a:rect l="l" t="t" r="r" b="b"/>
              <a:pathLst>
                <a:path w="2158" h="1902" extrusionOk="0">
                  <a:moveTo>
                    <a:pt x="342" y="0"/>
                  </a:moveTo>
                  <a:cubicBezTo>
                    <a:pt x="174" y="0"/>
                    <a:pt x="1" y="128"/>
                    <a:pt x="41" y="327"/>
                  </a:cubicBezTo>
                  <a:cubicBezTo>
                    <a:pt x="207" y="927"/>
                    <a:pt x="407" y="1494"/>
                    <a:pt x="908" y="1861"/>
                  </a:cubicBezTo>
                  <a:cubicBezTo>
                    <a:pt x="954" y="1889"/>
                    <a:pt x="1002" y="1901"/>
                    <a:pt x="1049" y="1901"/>
                  </a:cubicBezTo>
                  <a:cubicBezTo>
                    <a:pt x="1172" y="1901"/>
                    <a:pt x="1284" y="1815"/>
                    <a:pt x="1308" y="1694"/>
                  </a:cubicBezTo>
                  <a:cubicBezTo>
                    <a:pt x="1508" y="1227"/>
                    <a:pt x="1909" y="860"/>
                    <a:pt x="2075" y="360"/>
                  </a:cubicBezTo>
                  <a:cubicBezTo>
                    <a:pt x="2158" y="154"/>
                    <a:pt x="1985" y="12"/>
                    <a:pt x="1810" y="12"/>
                  </a:cubicBezTo>
                  <a:cubicBezTo>
                    <a:pt x="1702" y="12"/>
                    <a:pt x="1593" y="66"/>
                    <a:pt x="1542" y="193"/>
                  </a:cubicBezTo>
                  <a:cubicBezTo>
                    <a:pt x="1398" y="552"/>
                    <a:pt x="1169" y="842"/>
                    <a:pt x="977" y="1149"/>
                  </a:cubicBezTo>
                  <a:lnTo>
                    <a:pt x="977" y="1149"/>
                  </a:lnTo>
                  <a:cubicBezTo>
                    <a:pt x="762" y="882"/>
                    <a:pt x="685" y="528"/>
                    <a:pt x="608" y="193"/>
                  </a:cubicBezTo>
                  <a:cubicBezTo>
                    <a:pt x="567" y="59"/>
                    <a:pt x="456" y="0"/>
                    <a:pt x="342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8" name="Google Shape;8618;p67"/>
            <p:cNvSpPr/>
            <p:nvPr/>
          </p:nvSpPr>
          <p:spPr>
            <a:xfrm>
              <a:off x="6550533" y="3620374"/>
              <a:ext cx="46566" cy="40674"/>
            </a:xfrm>
            <a:custGeom>
              <a:avLst/>
              <a:gdLst/>
              <a:ahLst/>
              <a:cxnLst/>
              <a:rect l="l" t="t" r="r" b="b"/>
              <a:pathLst>
                <a:path w="2178" h="1902" extrusionOk="0">
                  <a:moveTo>
                    <a:pt x="331" y="1"/>
                  </a:moveTo>
                  <a:cubicBezTo>
                    <a:pt x="167" y="1"/>
                    <a:pt x="1" y="129"/>
                    <a:pt x="61" y="327"/>
                  </a:cubicBezTo>
                  <a:cubicBezTo>
                    <a:pt x="194" y="928"/>
                    <a:pt x="394" y="1495"/>
                    <a:pt x="894" y="1862"/>
                  </a:cubicBezTo>
                  <a:cubicBezTo>
                    <a:pt x="940" y="1889"/>
                    <a:pt x="989" y="1902"/>
                    <a:pt x="1036" y="1902"/>
                  </a:cubicBezTo>
                  <a:cubicBezTo>
                    <a:pt x="1161" y="1902"/>
                    <a:pt x="1280" y="1816"/>
                    <a:pt x="1328" y="1695"/>
                  </a:cubicBezTo>
                  <a:cubicBezTo>
                    <a:pt x="1495" y="1228"/>
                    <a:pt x="1895" y="861"/>
                    <a:pt x="2095" y="361"/>
                  </a:cubicBezTo>
                  <a:cubicBezTo>
                    <a:pt x="2177" y="156"/>
                    <a:pt x="1995" y="27"/>
                    <a:pt x="1819" y="27"/>
                  </a:cubicBezTo>
                  <a:cubicBezTo>
                    <a:pt x="1709" y="27"/>
                    <a:pt x="1600" y="78"/>
                    <a:pt x="1562" y="194"/>
                  </a:cubicBezTo>
                  <a:cubicBezTo>
                    <a:pt x="1418" y="554"/>
                    <a:pt x="1170" y="845"/>
                    <a:pt x="980" y="1154"/>
                  </a:cubicBezTo>
                  <a:lnTo>
                    <a:pt x="980" y="1154"/>
                  </a:lnTo>
                  <a:cubicBezTo>
                    <a:pt x="769" y="886"/>
                    <a:pt x="672" y="530"/>
                    <a:pt x="594" y="194"/>
                  </a:cubicBezTo>
                  <a:cubicBezTo>
                    <a:pt x="554" y="59"/>
                    <a:pt x="443" y="1"/>
                    <a:pt x="331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9" name="Google Shape;8619;p67"/>
            <p:cNvSpPr/>
            <p:nvPr/>
          </p:nvSpPr>
          <p:spPr>
            <a:xfrm>
              <a:off x="6334424" y="3397863"/>
              <a:ext cx="46544" cy="40931"/>
            </a:xfrm>
            <a:custGeom>
              <a:avLst/>
              <a:gdLst/>
              <a:ahLst/>
              <a:cxnLst/>
              <a:rect l="l" t="t" r="r" b="b"/>
              <a:pathLst>
                <a:path w="2177" h="1914" extrusionOk="0">
                  <a:moveTo>
                    <a:pt x="353" y="0"/>
                  </a:moveTo>
                  <a:cubicBezTo>
                    <a:pt x="184" y="0"/>
                    <a:pt x="1" y="137"/>
                    <a:pt x="61" y="358"/>
                  </a:cubicBezTo>
                  <a:cubicBezTo>
                    <a:pt x="195" y="959"/>
                    <a:pt x="395" y="1493"/>
                    <a:pt x="895" y="1859"/>
                  </a:cubicBezTo>
                  <a:cubicBezTo>
                    <a:pt x="943" y="1898"/>
                    <a:pt x="993" y="1914"/>
                    <a:pt x="1042" y="1914"/>
                  </a:cubicBezTo>
                  <a:cubicBezTo>
                    <a:pt x="1166" y="1914"/>
                    <a:pt x="1281" y="1812"/>
                    <a:pt x="1329" y="1693"/>
                  </a:cubicBezTo>
                  <a:cubicBezTo>
                    <a:pt x="1496" y="1226"/>
                    <a:pt x="1896" y="859"/>
                    <a:pt x="2096" y="392"/>
                  </a:cubicBezTo>
                  <a:cubicBezTo>
                    <a:pt x="2177" y="170"/>
                    <a:pt x="2002" y="34"/>
                    <a:pt x="1829" y="34"/>
                  </a:cubicBezTo>
                  <a:cubicBezTo>
                    <a:pt x="1715" y="34"/>
                    <a:pt x="1602" y="93"/>
                    <a:pt x="1562" y="225"/>
                  </a:cubicBezTo>
                  <a:cubicBezTo>
                    <a:pt x="1418" y="562"/>
                    <a:pt x="1169" y="847"/>
                    <a:pt x="979" y="1168"/>
                  </a:cubicBezTo>
                  <a:lnTo>
                    <a:pt x="979" y="1168"/>
                  </a:lnTo>
                  <a:cubicBezTo>
                    <a:pt x="770" y="893"/>
                    <a:pt x="672" y="552"/>
                    <a:pt x="595" y="192"/>
                  </a:cubicBezTo>
                  <a:cubicBezTo>
                    <a:pt x="569" y="59"/>
                    <a:pt x="464" y="0"/>
                    <a:pt x="353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0" name="Google Shape;8620;p67"/>
            <p:cNvSpPr/>
            <p:nvPr/>
          </p:nvSpPr>
          <p:spPr>
            <a:xfrm>
              <a:off x="5897288" y="3362342"/>
              <a:ext cx="46544" cy="40803"/>
            </a:xfrm>
            <a:custGeom>
              <a:avLst/>
              <a:gdLst/>
              <a:ahLst/>
              <a:cxnLst/>
              <a:rect l="l" t="t" r="r" b="b"/>
              <a:pathLst>
                <a:path w="2177" h="1908" extrusionOk="0">
                  <a:moveTo>
                    <a:pt x="338" y="1"/>
                  </a:moveTo>
                  <a:cubicBezTo>
                    <a:pt x="172" y="1"/>
                    <a:pt x="1" y="136"/>
                    <a:pt x="59" y="352"/>
                  </a:cubicBezTo>
                  <a:cubicBezTo>
                    <a:pt x="193" y="952"/>
                    <a:pt x="393" y="1486"/>
                    <a:pt x="893" y="1853"/>
                  </a:cubicBezTo>
                  <a:cubicBezTo>
                    <a:pt x="942" y="1892"/>
                    <a:pt x="994" y="1908"/>
                    <a:pt x="1044" y="1908"/>
                  </a:cubicBezTo>
                  <a:cubicBezTo>
                    <a:pt x="1166" y="1908"/>
                    <a:pt x="1280" y="1814"/>
                    <a:pt x="1327" y="1719"/>
                  </a:cubicBezTo>
                  <a:cubicBezTo>
                    <a:pt x="1494" y="1219"/>
                    <a:pt x="1894" y="852"/>
                    <a:pt x="2094" y="385"/>
                  </a:cubicBezTo>
                  <a:cubicBezTo>
                    <a:pt x="2177" y="179"/>
                    <a:pt x="1992" y="36"/>
                    <a:pt x="1814" y="36"/>
                  </a:cubicBezTo>
                  <a:cubicBezTo>
                    <a:pt x="1705" y="36"/>
                    <a:pt x="1599" y="91"/>
                    <a:pt x="1560" y="218"/>
                  </a:cubicBezTo>
                  <a:cubicBezTo>
                    <a:pt x="1415" y="558"/>
                    <a:pt x="1163" y="845"/>
                    <a:pt x="972" y="1169"/>
                  </a:cubicBezTo>
                  <a:lnTo>
                    <a:pt x="972" y="1169"/>
                  </a:lnTo>
                  <a:cubicBezTo>
                    <a:pt x="766" y="903"/>
                    <a:pt x="670" y="551"/>
                    <a:pt x="593" y="218"/>
                  </a:cubicBezTo>
                  <a:cubicBezTo>
                    <a:pt x="566" y="67"/>
                    <a:pt x="453" y="1"/>
                    <a:pt x="338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1" name="Google Shape;8621;p67"/>
            <p:cNvSpPr/>
            <p:nvPr/>
          </p:nvSpPr>
          <p:spPr>
            <a:xfrm>
              <a:off x="5467208" y="3366469"/>
              <a:ext cx="46523" cy="40952"/>
            </a:xfrm>
            <a:custGeom>
              <a:avLst/>
              <a:gdLst/>
              <a:ahLst/>
              <a:cxnLst/>
              <a:rect l="l" t="t" r="r" b="b"/>
              <a:pathLst>
                <a:path w="2176" h="1915" extrusionOk="0">
                  <a:moveTo>
                    <a:pt x="352" y="1"/>
                  </a:moveTo>
                  <a:cubicBezTo>
                    <a:pt x="183" y="1"/>
                    <a:pt x="1" y="137"/>
                    <a:pt x="61" y="359"/>
                  </a:cubicBezTo>
                  <a:cubicBezTo>
                    <a:pt x="194" y="959"/>
                    <a:pt x="395" y="1493"/>
                    <a:pt x="895" y="1860"/>
                  </a:cubicBezTo>
                  <a:cubicBezTo>
                    <a:pt x="943" y="1898"/>
                    <a:pt x="993" y="1914"/>
                    <a:pt x="1042" y="1914"/>
                  </a:cubicBezTo>
                  <a:cubicBezTo>
                    <a:pt x="1165" y="1914"/>
                    <a:pt x="1281" y="1812"/>
                    <a:pt x="1329" y="1693"/>
                  </a:cubicBezTo>
                  <a:cubicBezTo>
                    <a:pt x="1495" y="1226"/>
                    <a:pt x="1896" y="859"/>
                    <a:pt x="2096" y="359"/>
                  </a:cubicBezTo>
                  <a:cubicBezTo>
                    <a:pt x="2175" y="160"/>
                    <a:pt x="2006" y="32"/>
                    <a:pt x="1835" y="32"/>
                  </a:cubicBezTo>
                  <a:cubicBezTo>
                    <a:pt x="1719" y="32"/>
                    <a:pt x="1602" y="91"/>
                    <a:pt x="1562" y="225"/>
                  </a:cubicBezTo>
                  <a:cubicBezTo>
                    <a:pt x="1418" y="562"/>
                    <a:pt x="1170" y="846"/>
                    <a:pt x="980" y="1166"/>
                  </a:cubicBezTo>
                  <a:lnTo>
                    <a:pt x="980" y="1166"/>
                  </a:lnTo>
                  <a:cubicBezTo>
                    <a:pt x="770" y="883"/>
                    <a:pt x="672" y="528"/>
                    <a:pt x="595" y="192"/>
                  </a:cubicBezTo>
                  <a:cubicBezTo>
                    <a:pt x="568" y="60"/>
                    <a:pt x="463" y="1"/>
                    <a:pt x="352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2" name="Google Shape;8622;p67"/>
            <p:cNvSpPr/>
            <p:nvPr/>
          </p:nvSpPr>
          <p:spPr>
            <a:xfrm>
              <a:off x="6541703" y="3825114"/>
              <a:ext cx="46074" cy="40674"/>
            </a:xfrm>
            <a:custGeom>
              <a:avLst/>
              <a:gdLst/>
              <a:ahLst/>
              <a:cxnLst/>
              <a:rect l="l" t="t" r="r" b="b"/>
              <a:pathLst>
                <a:path w="2155" h="1902" extrusionOk="0">
                  <a:moveTo>
                    <a:pt x="335" y="0"/>
                  </a:moveTo>
                  <a:cubicBezTo>
                    <a:pt x="174" y="0"/>
                    <a:pt x="0" y="128"/>
                    <a:pt x="40" y="327"/>
                  </a:cubicBezTo>
                  <a:cubicBezTo>
                    <a:pt x="173" y="927"/>
                    <a:pt x="373" y="1494"/>
                    <a:pt x="907" y="1861"/>
                  </a:cubicBezTo>
                  <a:cubicBezTo>
                    <a:pt x="944" y="1889"/>
                    <a:pt x="986" y="1901"/>
                    <a:pt x="1028" y="1901"/>
                  </a:cubicBezTo>
                  <a:cubicBezTo>
                    <a:pt x="1141" y="1901"/>
                    <a:pt x="1259" y="1816"/>
                    <a:pt x="1307" y="1695"/>
                  </a:cubicBezTo>
                  <a:cubicBezTo>
                    <a:pt x="1508" y="1228"/>
                    <a:pt x="1875" y="861"/>
                    <a:pt x="2075" y="360"/>
                  </a:cubicBezTo>
                  <a:cubicBezTo>
                    <a:pt x="2155" y="160"/>
                    <a:pt x="1982" y="19"/>
                    <a:pt x="1809" y="19"/>
                  </a:cubicBezTo>
                  <a:cubicBezTo>
                    <a:pt x="1695" y="19"/>
                    <a:pt x="1581" y="81"/>
                    <a:pt x="1541" y="227"/>
                  </a:cubicBezTo>
                  <a:cubicBezTo>
                    <a:pt x="1396" y="566"/>
                    <a:pt x="1145" y="852"/>
                    <a:pt x="955" y="1162"/>
                  </a:cubicBezTo>
                  <a:lnTo>
                    <a:pt x="955" y="1162"/>
                  </a:lnTo>
                  <a:cubicBezTo>
                    <a:pt x="747" y="880"/>
                    <a:pt x="651" y="527"/>
                    <a:pt x="574" y="194"/>
                  </a:cubicBezTo>
                  <a:cubicBezTo>
                    <a:pt x="547" y="59"/>
                    <a:pt x="444" y="0"/>
                    <a:pt x="335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3" name="Google Shape;8623;p67"/>
            <p:cNvSpPr/>
            <p:nvPr/>
          </p:nvSpPr>
          <p:spPr>
            <a:xfrm>
              <a:off x="5007667" y="4183398"/>
              <a:ext cx="46117" cy="40803"/>
            </a:xfrm>
            <a:custGeom>
              <a:avLst/>
              <a:gdLst/>
              <a:ahLst/>
              <a:cxnLst/>
              <a:rect l="l" t="t" r="r" b="b"/>
              <a:pathLst>
                <a:path w="2157" h="1908" extrusionOk="0">
                  <a:moveTo>
                    <a:pt x="335" y="1"/>
                  </a:moveTo>
                  <a:cubicBezTo>
                    <a:pt x="169" y="1"/>
                    <a:pt x="0" y="136"/>
                    <a:pt x="40" y="352"/>
                  </a:cubicBezTo>
                  <a:cubicBezTo>
                    <a:pt x="206" y="952"/>
                    <a:pt x="407" y="1486"/>
                    <a:pt x="907" y="1853"/>
                  </a:cubicBezTo>
                  <a:cubicBezTo>
                    <a:pt x="956" y="1892"/>
                    <a:pt x="1005" y="1908"/>
                    <a:pt x="1051" y="1908"/>
                  </a:cubicBezTo>
                  <a:cubicBezTo>
                    <a:pt x="1163" y="1908"/>
                    <a:pt x="1260" y="1814"/>
                    <a:pt x="1307" y="1719"/>
                  </a:cubicBezTo>
                  <a:cubicBezTo>
                    <a:pt x="1507" y="1219"/>
                    <a:pt x="1908" y="852"/>
                    <a:pt x="2074" y="385"/>
                  </a:cubicBezTo>
                  <a:cubicBezTo>
                    <a:pt x="2157" y="179"/>
                    <a:pt x="1985" y="36"/>
                    <a:pt x="1809" y="36"/>
                  </a:cubicBezTo>
                  <a:cubicBezTo>
                    <a:pt x="1701" y="36"/>
                    <a:pt x="1592" y="91"/>
                    <a:pt x="1541" y="218"/>
                  </a:cubicBezTo>
                  <a:cubicBezTo>
                    <a:pt x="1396" y="557"/>
                    <a:pt x="1163" y="843"/>
                    <a:pt x="969" y="1166"/>
                  </a:cubicBezTo>
                  <a:lnTo>
                    <a:pt x="969" y="1166"/>
                  </a:lnTo>
                  <a:cubicBezTo>
                    <a:pt x="759" y="900"/>
                    <a:pt x="683" y="549"/>
                    <a:pt x="607" y="218"/>
                  </a:cubicBezTo>
                  <a:cubicBezTo>
                    <a:pt x="566" y="67"/>
                    <a:pt x="451" y="1"/>
                    <a:pt x="335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4" name="Google Shape;8624;p67"/>
            <p:cNvSpPr/>
            <p:nvPr/>
          </p:nvSpPr>
          <p:spPr>
            <a:xfrm>
              <a:off x="5506441" y="4224585"/>
              <a:ext cx="46566" cy="40674"/>
            </a:xfrm>
            <a:custGeom>
              <a:avLst/>
              <a:gdLst/>
              <a:ahLst/>
              <a:cxnLst/>
              <a:rect l="l" t="t" r="r" b="b"/>
              <a:pathLst>
                <a:path w="2178" h="1902" extrusionOk="0">
                  <a:moveTo>
                    <a:pt x="346" y="0"/>
                  </a:moveTo>
                  <a:cubicBezTo>
                    <a:pt x="179" y="0"/>
                    <a:pt x="1" y="128"/>
                    <a:pt x="61" y="327"/>
                  </a:cubicBezTo>
                  <a:cubicBezTo>
                    <a:pt x="194" y="927"/>
                    <a:pt x="394" y="1495"/>
                    <a:pt x="895" y="1861"/>
                  </a:cubicBezTo>
                  <a:cubicBezTo>
                    <a:pt x="941" y="1889"/>
                    <a:pt x="989" y="1901"/>
                    <a:pt x="1036" y="1901"/>
                  </a:cubicBezTo>
                  <a:cubicBezTo>
                    <a:pt x="1161" y="1901"/>
                    <a:pt x="1280" y="1816"/>
                    <a:pt x="1328" y="1695"/>
                  </a:cubicBezTo>
                  <a:cubicBezTo>
                    <a:pt x="1495" y="1228"/>
                    <a:pt x="1895" y="861"/>
                    <a:pt x="2095" y="360"/>
                  </a:cubicBezTo>
                  <a:cubicBezTo>
                    <a:pt x="2177" y="156"/>
                    <a:pt x="1995" y="26"/>
                    <a:pt x="1812" y="26"/>
                  </a:cubicBezTo>
                  <a:cubicBezTo>
                    <a:pt x="1696" y="26"/>
                    <a:pt x="1580" y="78"/>
                    <a:pt x="1528" y="194"/>
                  </a:cubicBezTo>
                  <a:cubicBezTo>
                    <a:pt x="1407" y="557"/>
                    <a:pt x="1163" y="850"/>
                    <a:pt x="974" y="1162"/>
                  </a:cubicBezTo>
                  <a:lnTo>
                    <a:pt x="974" y="1162"/>
                  </a:lnTo>
                  <a:cubicBezTo>
                    <a:pt x="751" y="894"/>
                    <a:pt x="673" y="533"/>
                    <a:pt x="594" y="194"/>
                  </a:cubicBezTo>
                  <a:cubicBezTo>
                    <a:pt x="567" y="59"/>
                    <a:pt x="459" y="0"/>
                    <a:pt x="346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5" name="Google Shape;8625;p67"/>
            <p:cNvSpPr/>
            <p:nvPr/>
          </p:nvSpPr>
          <p:spPr>
            <a:xfrm>
              <a:off x="5517858" y="4369789"/>
              <a:ext cx="45860" cy="40888"/>
            </a:xfrm>
            <a:custGeom>
              <a:avLst/>
              <a:gdLst/>
              <a:ahLst/>
              <a:cxnLst/>
              <a:rect l="l" t="t" r="r" b="b"/>
              <a:pathLst>
                <a:path w="2145" h="1912" extrusionOk="0">
                  <a:moveTo>
                    <a:pt x="336" y="1"/>
                  </a:moveTo>
                  <a:cubicBezTo>
                    <a:pt x="169" y="1"/>
                    <a:pt x="0" y="141"/>
                    <a:pt x="60" y="342"/>
                  </a:cubicBezTo>
                  <a:cubicBezTo>
                    <a:pt x="194" y="942"/>
                    <a:pt x="394" y="1476"/>
                    <a:pt x="894" y="1876"/>
                  </a:cubicBezTo>
                  <a:cubicBezTo>
                    <a:pt x="935" y="1901"/>
                    <a:pt x="978" y="1911"/>
                    <a:pt x="1019" y="1911"/>
                  </a:cubicBezTo>
                  <a:cubicBezTo>
                    <a:pt x="1149" y="1911"/>
                    <a:pt x="1269" y="1810"/>
                    <a:pt x="1295" y="1710"/>
                  </a:cubicBezTo>
                  <a:cubicBezTo>
                    <a:pt x="1495" y="1209"/>
                    <a:pt x="1895" y="842"/>
                    <a:pt x="2062" y="375"/>
                  </a:cubicBezTo>
                  <a:cubicBezTo>
                    <a:pt x="2144" y="169"/>
                    <a:pt x="1972" y="27"/>
                    <a:pt x="1797" y="27"/>
                  </a:cubicBezTo>
                  <a:cubicBezTo>
                    <a:pt x="1688" y="27"/>
                    <a:pt x="1579" y="81"/>
                    <a:pt x="1528" y="208"/>
                  </a:cubicBezTo>
                  <a:cubicBezTo>
                    <a:pt x="1408" y="569"/>
                    <a:pt x="1167" y="860"/>
                    <a:pt x="967" y="1168"/>
                  </a:cubicBezTo>
                  <a:lnTo>
                    <a:pt x="967" y="1168"/>
                  </a:lnTo>
                  <a:cubicBezTo>
                    <a:pt x="749" y="901"/>
                    <a:pt x="672" y="545"/>
                    <a:pt x="594" y="208"/>
                  </a:cubicBezTo>
                  <a:cubicBezTo>
                    <a:pt x="554" y="62"/>
                    <a:pt x="446" y="1"/>
                    <a:pt x="336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6" name="Google Shape;8626;p67"/>
            <p:cNvSpPr/>
            <p:nvPr/>
          </p:nvSpPr>
          <p:spPr>
            <a:xfrm>
              <a:off x="5238293" y="4374794"/>
              <a:ext cx="45860" cy="40974"/>
            </a:xfrm>
            <a:custGeom>
              <a:avLst/>
              <a:gdLst/>
              <a:ahLst/>
              <a:cxnLst/>
              <a:rect l="l" t="t" r="r" b="b"/>
              <a:pathLst>
                <a:path w="2145" h="1916" extrusionOk="0">
                  <a:moveTo>
                    <a:pt x="336" y="0"/>
                  </a:moveTo>
                  <a:cubicBezTo>
                    <a:pt x="169" y="0"/>
                    <a:pt x="0" y="141"/>
                    <a:pt x="60" y="341"/>
                  </a:cubicBezTo>
                  <a:cubicBezTo>
                    <a:pt x="194" y="942"/>
                    <a:pt x="394" y="1476"/>
                    <a:pt x="894" y="1876"/>
                  </a:cubicBezTo>
                  <a:cubicBezTo>
                    <a:pt x="940" y="1903"/>
                    <a:pt x="989" y="1916"/>
                    <a:pt x="1035" y="1916"/>
                  </a:cubicBezTo>
                  <a:cubicBezTo>
                    <a:pt x="1159" y="1916"/>
                    <a:pt x="1270" y="1830"/>
                    <a:pt x="1295" y="1709"/>
                  </a:cubicBezTo>
                  <a:cubicBezTo>
                    <a:pt x="1495" y="1242"/>
                    <a:pt x="1895" y="875"/>
                    <a:pt x="2062" y="375"/>
                  </a:cubicBezTo>
                  <a:cubicBezTo>
                    <a:pt x="2144" y="169"/>
                    <a:pt x="1972" y="26"/>
                    <a:pt x="1797" y="26"/>
                  </a:cubicBezTo>
                  <a:cubicBezTo>
                    <a:pt x="1688" y="26"/>
                    <a:pt x="1579" y="81"/>
                    <a:pt x="1528" y="208"/>
                  </a:cubicBezTo>
                  <a:cubicBezTo>
                    <a:pt x="1408" y="568"/>
                    <a:pt x="1167" y="859"/>
                    <a:pt x="967" y="1168"/>
                  </a:cubicBezTo>
                  <a:lnTo>
                    <a:pt x="967" y="1168"/>
                  </a:lnTo>
                  <a:cubicBezTo>
                    <a:pt x="749" y="900"/>
                    <a:pt x="672" y="544"/>
                    <a:pt x="594" y="208"/>
                  </a:cubicBezTo>
                  <a:cubicBezTo>
                    <a:pt x="554" y="62"/>
                    <a:pt x="446" y="0"/>
                    <a:pt x="336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7" name="Google Shape;8627;p67"/>
            <p:cNvSpPr/>
            <p:nvPr/>
          </p:nvSpPr>
          <p:spPr>
            <a:xfrm>
              <a:off x="5779591" y="4457126"/>
              <a:ext cx="46138" cy="40674"/>
            </a:xfrm>
            <a:custGeom>
              <a:avLst/>
              <a:gdLst/>
              <a:ahLst/>
              <a:cxnLst/>
              <a:rect l="l" t="t" r="r" b="b"/>
              <a:pathLst>
                <a:path w="2158" h="1902" extrusionOk="0">
                  <a:moveTo>
                    <a:pt x="346" y="1"/>
                  </a:moveTo>
                  <a:cubicBezTo>
                    <a:pt x="178" y="1"/>
                    <a:pt x="1" y="129"/>
                    <a:pt x="60" y="327"/>
                  </a:cubicBezTo>
                  <a:cubicBezTo>
                    <a:pt x="194" y="928"/>
                    <a:pt x="394" y="1462"/>
                    <a:pt x="894" y="1862"/>
                  </a:cubicBezTo>
                  <a:cubicBezTo>
                    <a:pt x="940" y="1889"/>
                    <a:pt x="989" y="1902"/>
                    <a:pt x="1036" y="1902"/>
                  </a:cubicBezTo>
                  <a:cubicBezTo>
                    <a:pt x="1161" y="1902"/>
                    <a:pt x="1280" y="1816"/>
                    <a:pt x="1328" y="1695"/>
                  </a:cubicBezTo>
                  <a:cubicBezTo>
                    <a:pt x="1495" y="1228"/>
                    <a:pt x="1895" y="861"/>
                    <a:pt x="2095" y="361"/>
                  </a:cubicBezTo>
                  <a:cubicBezTo>
                    <a:pt x="2157" y="155"/>
                    <a:pt x="1977" y="12"/>
                    <a:pt x="1799" y="12"/>
                  </a:cubicBezTo>
                  <a:cubicBezTo>
                    <a:pt x="1689" y="12"/>
                    <a:pt x="1579" y="67"/>
                    <a:pt x="1528" y="194"/>
                  </a:cubicBezTo>
                  <a:cubicBezTo>
                    <a:pt x="1407" y="558"/>
                    <a:pt x="1163" y="851"/>
                    <a:pt x="974" y="1163"/>
                  </a:cubicBezTo>
                  <a:lnTo>
                    <a:pt x="974" y="1163"/>
                  </a:lnTo>
                  <a:cubicBezTo>
                    <a:pt x="751" y="894"/>
                    <a:pt x="673" y="534"/>
                    <a:pt x="594" y="194"/>
                  </a:cubicBezTo>
                  <a:cubicBezTo>
                    <a:pt x="567" y="59"/>
                    <a:pt x="459" y="1"/>
                    <a:pt x="346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8" name="Google Shape;8628;p67"/>
            <p:cNvSpPr/>
            <p:nvPr/>
          </p:nvSpPr>
          <p:spPr>
            <a:xfrm>
              <a:off x="6356552" y="4481376"/>
              <a:ext cx="45796" cy="40674"/>
            </a:xfrm>
            <a:custGeom>
              <a:avLst/>
              <a:gdLst/>
              <a:ahLst/>
              <a:cxnLst/>
              <a:rect l="l" t="t" r="r" b="b"/>
              <a:pathLst>
                <a:path w="2142" h="1902" extrusionOk="0">
                  <a:moveTo>
                    <a:pt x="331" y="1"/>
                  </a:moveTo>
                  <a:cubicBezTo>
                    <a:pt x="166" y="1"/>
                    <a:pt x="1" y="129"/>
                    <a:pt x="60" y="328"/>
                  </a:cubicBezTo>
                  <a:cubicBezTo>
                    <a:pt x="194" y="928"/>
                    <a:pt x="394" y="1495"/>
                    <a:pt x="894" y="1862"/>
                  </a:cubicBezTo>
                  <a:cubicBezTo>
                    <a:pt x="940" y="1890"/>
                    <a:pt x="989" y="1902"/>
                    <a:pt x="1036" y="1902"/>
                  </a:cubicBezTo>
                  <a:cubicBezTo>
                    <a:pt x="1161" y="1902"/>
                    <a:pt x="1280" y="1816"/>
                    <a:pt x="1328" y="1695"/>
                  </a:cubicBezTo>
                  <a:cubicBezTo>
                    <a:pt x="1495" y="1228"/>
                    <a:pt x="1895" y="861"/>
                    <a:pt x="2062" y="361"/>
                  </a:cubicBezTo>
                  <a:cubicBezTo>
                    <a:pt x="2141" y="162"/>
                    <a:pt x="1984" y="34"/>
                    <a:pt x="1815" y="34"/>
                  </a:cubicBezTo>
                  <a:cubicBezTo>
                    <a:pt x="1701" y="34"/>
                    <a:pt x="1582" y="93"/>
                    <a:pt x="1528" y="228"/>
                  </a:cubicBezTo>
                  <a:cubicBezTo>
                    <a:pt x="1407" y="567"/>
                    <a:pt x="1163" y="853"/>
                    <a:pt x="962" y="1163"/>
                  </a:cubicBezTo>
                  <a:lnTo>
                    <a:pt x="962" y="1163"/>
                  </a:lnTo>
                  <a:cubicBezTo>
                    <a:pt x="748" y="881"/>
                    <a:pt x="671" y="528"/>
                    <a:pt x="594" y="194"/>
                  </a:cubicBezTo>
                  <a:cubicBezTo>
                    <a:pt x="554" y="60"/>
                    <a:pt x="443" y="1"/>
                    <a:pt x="331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9" name="Google Shape;8629;p67"/>
            <p:cNvSpPr/>
            <p:nvPr/>
          </p:nvSpPr>
          <p:spPr>
            <a:xfrm>
              <a:off x="6118764" y="4438286"/>
              <a:ext cx="46159" cy="40867"/>
            </a:xfrm>
            <a:custGeom>
              <a:avLst/>
              <a:gdLst/>
              <a:ahLst/>
              <a:cxnLst/>
              <a:rect l="l" t="t" r="r" b="b"/>
              <a:pathLst>
                <a:path w="2159" h="1911" extrusionOk="0">
                  <a:moveTo>
                    <a:pt x="340" y="0"/>
                  </a:moveTo>
                  <a:cubicBezTo>
                    <a:pt x="178" y="0"/>
                    <a:pt x="1" y="140"/>
                    <a:pt x="41" y="341"/>
                  </a:cubicBezTo>
                  <a:cubicBezTo>
                    <a:pt x="208" y="942"/>
                    <a:pt x="375" y="1475"/>
                    <a:pt x="908" y="1876"/>
                  </a:cubicBezTo>
                  <a:cubicBezTo>
                    <a:pt x="941" y="1900"/>
                    <a:pt x="978" y="1911"/>
                    <a:pt x="1015" y="1911"/>
                  </a:cubicBezTo>
                  <a:cubicBezTo>
                    <a:pt x="1132" y="1911"/>
                    <a:pt x="1258" y="1810"/>
                    <a:pt x="1309" y="1709"/>
                  </a:cubicBezTo>
                  <a:cubicBezTo>
                    <a:pt x="1509" y="1208"/>
                    <a:pt x="1876" y="842"/>
                    <a:pt x="2076" y="375"/>
                  </a:cubicBezTo>
                  <a:cubicBezTo>
                    <a:pt x="2158" y="168"/>
                    <a:pt x="1986" y="26"/>
                    <a:pt x="1811" y="26"/>
                  </a:cubicBezTo>
                  <a:cubicBezTo>
                    <a:pt x="1703" y="26"/>
                    <a:pt x="1593" y="80"/>
                    <a:pt x="1542" y="208"/>
                  </a:cubicBezTo>
                  <a:cubicBezTo>
                    <a:pt x="1397" y="572"/>
                    <a:pt x="1163" y="865"/>
                    <a:pt x="969" y="1178"/>
                  </a:cubicBezTo>
                  <a:lnTo>
                    <a:pt x="969" y="1178"/>
                  </a:lnTo>
                  <a:cubicBezTo>
                    <a:pt x="753" y="909"/>
                    <a:pt x="653" y="548"/>
                    <a:pt x="575" y="208"/>
                  </a:cubicBezTo>
                  <a:cubicBezTo>
                    <a:pt x="548" y="62"/>
                    <a:pt x="448" y="0"/>
                    <a:pt x="340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0" name="Google Shape;8630;p67"/>
            <p:cNvSpPr/>
            <p:nvPr/>
          </p:nvSpPr>
          <p:spPr>
            <a:xfrm>
              <a:off x="6854343" y="4479302"/>
              <a:ext cx="45796" cy="40610"/>
            </a:xfrm>
            <a:custGeom>
              <a:avLst/>
              <a:gdLst/>
              <a:ahLst/>
              <a:cxnLst/>
              <a:rect l="l" t="t" r="r" b="b"/>
              <a:pathLst>
                <a:path w="2142" h="1899" extrusionOk="0">
                  <a:moveTo>
                    <a:pt x="337" y="0"/>
                  </a:moveTo>
                  <a:cubicBezTo>
                    <a:pt x="171" y="0"/>
                    <a:pt x="0" y="136"/>
                    <a:pt x="61" y="358"/>
                  </a:cubicBezTo>
                  <a:cubicBezTo>
                    <a:pt x="194" y="958"/>
                    <a:pt x="394" y="1492"/>
                    <a:pt x="895" y="1859"/>
                  </a:cubicBezTo>
                  <a:cubicBezTo>
                    <a:pt x="941" y="1887"/>
                    <a:pt x="989" y="1899"/>
                    <a:pt x="1036" y="1899"/>
                  </a:cubicBezTo>
                  <a:cubicBezTo>
                    <a:pt x="1161" y="1899"/>
                    <a:pt x="1280" y="1813"/>
                    <a:pt x="1328" y="1692"/>
                  </a:cubicBezTo>
                  <a:cubicBezTo>
                    <a:pt x="1495" y="1225"/>
                    <a:pt x="1895" y="858"/>
                    <a:pt x="2062" y="358"/>
                  </a:cubicBezTo>
                  <a:cubicBezTo>
                    <a:pt x="2142" y="159"/>
                    <a:pt x="1984" y="31"/>
                    <a:pt x="1815" y="31"/>
                  </a:cubicBezTo>
                  <a:cubicBezTo>
                    <a:pt x="1701" y="31"/>
                    <a:pt x="1582" y="90"/>
                    <a:pt x="1528" y="224"/>
                  </a:cubicBezTo>
                  <a:cubicBezTo>
                    <a:pt x="1408" y="562"/>
                    <a:pt x="1166" y="847"/>
                    <a:pt x="965" y="1168"/>
                  </a:cubicBezTo>
                  <a:lnTo>
                    <a:pt x="965" y="1168"/>
                  </a:lnTo>
                  <a:cubicBezTo>
                    <a:pt x="749" y="893"/>
                    <a:pt x="672" y="552"/>
                    <a:pt x="594" y="191"/>
                  </a:cubicBezTo>
                  <a:cubicBezTo>
                    <a:pt x="555" y="59"/>
                    <a:pt x="447" y="0"/>
                    <a:pt x="337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1" name="Google Shape;8631;p67"/>
            <p:cNvSpPr/>
            <p:nvPr/>
          </p:nvSpPr>
          <p:spPr>
            <a:xfrm>
              <a:off x="7335735" y="4451822"/>
              <a:ext cx="45860" cy="40888"/>
            </a:xfrm>
            <a:custGeom>
              <a:avLst/>
              <a:gdLst/>
              <a:ahLst/>
              <a:cxnLst/>
              <a:rect l="l" t="t" r="r" b="b"/>
              <a:pathLst>
                <a:path w="2145" h="1912" extrusionOk="0">
                  <a:moveTo>
                    <a:pt x="336" y="1"/>
                  </a:moveTo>
                  <a:cubicBezTo>
                    <a:pt x="170" y="1"/>
                    <a:pt x="1" y="141"/>
                    <a:pt x="61" y="342"/>
                  </a:cubicBezTo>
                  <a:cubicBezTo>
                    <a:pt x="194" y="942"/>
                    <a:pt x="394" y="1476"/>
                    <a:pt x="895" y="1876"/>
                  </a:cubicBezTo>
                  <a:cubicBezTo>
                    <a:pt x="935" y="1901"/>
                    <a:pt x="978" y="1911"/>
                    <a:pt x="1020" y="1911"/>
                  </a:cubicBezTo>
                  <a:cubicBezTo>
                    <a:pt x="1151" y="1911"/>
                    <a:pt x="1278" y="1810"/>
                    <a:pt x="1328" y="1710"/>
                  </a:cubicBezTo>
                  <a:cubicBezTo>
                    <a:pt x="1495" y="1209"/>
                    <a:pt x="1895" y="842"/>
                    <a:pt x="2062" y="375"/>
                  </a:cubicBezTo>
                  <a:cubicBezTo>
                    <a:pt x="2145" y="169"/>
                    <a:pt x="1972" y="27"/>
                    <a:pt x="1797" y="27"/>
                  </a:cubicBezTo>
                  <a:cubicBezTo>
                    <a:pt x="1689" y="27"/>
                    <a:pt x="1579" y="81"/>
                    <a:pt x="1528" y="209"/>
                  </a:cubicBezTo>
                  <a:cubicBezTo>
                    <a:pt x="1408" y="569"/>
                    <a:pt x="1167" y="860"/>
                    <a:pt x="967" y="1169"/>
                  </a:cubicBezTo>
                  <a:lnTo>
                    <a:pt x="967" y="1169"/>
                  </a:lnTo>
                  <a:cubicBezTo>
                    <a:pt x="750" y="901"/>
                    <a:pt x="672" y="545"/>
                    <a:pt x="594" y="209"/>
                  </a:cubicBezTo>
                  <a:cubicBezTo>
                    <a:pt x="555" y="62"/>
                    <a:pt x="446" y="1"/>
                    <a:pt x="336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2" name="Google Shape;8632;p67"/>
            <p:cNvSpPr/>
            <p:nvPr/>
          </p:nvSpPr>
          <p:spPr>
            <a:xfrm>
              <a:off x="5944046" y="4190027"/>
              <a:ext cx="46138" cy="40995"/>
            </a:xfrm>
            <a:custGeom>
              <a:avLst/>
              <a:gdLst/>
              <a:ahLst/>
              <a:cxnLst/>
              <a:rect l="l" t="t" r="r" b="b"/>
              <a:pathLst>
                <a:path w="2158" h="1917" extrusionOk="0">
                  <a:moveTo>
                    <a:pt x="340" y="1"/>
                  </a:moveTo>
                  <a:cubicBezTo>
                    <a:pt x="178" y="1"/>
                    <a:pt x="0" y="141"/>
                    <a:pt x="41" y="342"/>
                  </a:cubicBezTo>
                  <a:cubicBezTo>
                    <a:pt x="207" y="942"/>
                    <a:pt x="374" y="1476"/>
                    <a:pt x="908" y="1876"/>
                  </a:cubicBezTo>
                  <a:cubicBezTo>
                    <a:pt x="945" y="1904"/>
                    <a:pt x="986" y="1916"/>
                    <a:pt x="1029" y="1916"/>
                  </a:cubicBezTo>
                  <a:cubicBezTo>
                    <a:pt x="1141" y="1916"/>
                    <a:pt x="1260" y="1830"/>
                    <a:pt x="1308" y="1710"/>
                  </a:cubicBezTo>
                  <a:cubicBezTo>
                    <a:pt x="1508" y="1243"/>
                    <a:pt x="1875" y="876"/>
                    <a:pt x="2075" y="375"/>
                  </a:cubicBezTo>
                  <a:cubicBezTo>
                    <a:pt x="2158" y="169"/>
                    <a:pt x="1985" y="27"/>
                    <a:pt x="1810" y="27"/>
                  </a:cubicBezTo>
                  <a:cubicBezTo>
                    <a:pt x="1702" y="27"/>
                    <a:pt x="1593" y="81"/>
                    <a:pt x="1542" y="208"/>
                  </a:cubicBezTo>
                  <a:cubicBezTo>
                    <a:pt x="1396" y="572"/>
                    <a:pt x="1162" y="866"/>
                    <a:pt x="969" y="1178"/>
                  </a:cubicBezTo>
                  <a:lnTo>
                    <a:pt x="969" y="1178"/>
                  </a:lnTo>
                  <a:cubicBezTo>
                    <a:pt x="752" y="910"/>
                    <a:pt x="653" y="549"/>
                    <a:pt x="574" y="208"/>
                  </a:cubicBezTo>
                  <a:cubicBezTo>
                    <a:pt x="548" y="62"/>
                    <a:pt x="447" y="1"/>
                    <a:pt x="340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3" name="Google Shape;8633;p67"/>
            <p:cNvSpPr/>
            <p:nvPr/>
          </p:nvSpPr>
          <p:spPr>
            <a:xfrm>
              <a:off x="6492786" y="4338910"/>
              <a:ext cx="45839" cy="40803"/>
            </a:xfrm>
            <a:custGeom>
              <a:avLst/>
              <a:gdLst/>
              <a:ahLst/>
              <a:cxnLst/>
              <a:rect l="l" t="t" r="r" b="b"/>
              <a:pathLst>
                <a:path w="2144" h="1908" extrusionOk="0">
                  <a:moveTo>
                    <a:pt x="324" y="1"/>
                  </a:moveTo>
                  <a:cubicBezTo>
                    <a:pt x="161" y="1"/>
                    <a:pt x="1" y="136"/>
                    <a:pt x="60" y="352"/>
                  </a:cubicBezTo>
                  <a:cubicBezTo>
                    <a:pt x="193" y="952"/>
                    <a:pt x="393" y="1486"/>
                    <a:pt x="894" y="1853"/>
                  </a:cubicBezTo>
                  <a:cubicBezTo>
                    <a:pt x="942" y="1892"/>
                    <a:pt x="994" y="1908"/>
                    <a:pt x="1044" y="1908"/>
                  </a:cubicBezTo>
                  <a:cubicBezTo>
                    <a:pt x="1166" y="1908"/>
                    <a:pt x="1280" y="1814"/>
                    <a:pt x="1327" y="1719"/>
                  </a:cubicBezTo>
                  <a:cubicBezTo>
                    <a:pt x="1494" y="1219"/>
                    <a:pt x="1894" y="852"/>
                    <a:pt x="2061" y="385"/>
                  </a:cubicBezTo>
                  <a:cubicBezTo>
                    <a:pt x="2144" y="179"/>
                    <a:pt x="1971" y="36"/>
                    <a:pt x="1796" y="36"/>
                  </a:cubicBezTo>
                  <a:cubicBezTo>
                    <a:pt x="1688" y="36"/>
                    <a:pt x="1578" y="91"/>
                    <a:pt x="1527" y="218"/>
                  </a:cubicBezTo>
                  <a:cubicBezTo>
                    <a:pt x="1406" y="558"/>
                    <a:pt x="1161" y="845"/>
                    <a:pt x="959" y="1169"/>
                  </a:cubicBezTo>
                  <a:lnTo>
                    <a:pt x="959" y="1169"/>
                  </a:lnTo>
                  <a:cubicBezTo>
                    <a:pt x="747" y="903"/>
                    <a:pt x="670" y="551"/>
                    <a:pt x="593" y="218"/>
                  </a:cubicBezTo>
                  <a:cubicBezTo>
                    <a:pt x="552" y="67"/>
                    <a:pt x="437" y="1"/>
                    <a:pt x="324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4" name="Google Shape;8634;p67"/>
            <p:cNvSpPr/>
            <p:nvPr/>
          </p:nvSpPr>
          <p:spPr>
            <a:xfrm>
              <a:off x="7057324" y="4318743"/>
              <a:ext cx="46074" cy="40674"/>
            </a:xfrm>
            <a:custGeom>
              <a:avLst/>
              <a:gdLst/>
              <a:ahLst/>
              <a:cxnLst/>
              <a:rect l="l" t="t" r="r" b="b"/>
              <a:pathLst>
                <a:path w="2155" h="1902" extrusionOk="0">
                  <a:moveTo>
                    <a:pt x="335" y="1"/>
                  </a:moveTo>
                  <a:cubicBezTo>
                    <a:pt x="174" y="1"/>
                    <a:pt x="0" y="128"/>
                    <a:pt x="40" y="327"/>
                  </a:cubicBezTo>
                  <a:cubicBezTo>
                    <a:pt x="174" y="928"/>
                    <a:pt x="374" y="1495"/>
                    <a:pt x="907" y="1862"/>
                  </a:cubicBezTo>
                  <a:cubicBezTo>
                    <a:pt x="944" y="1889"/>
                    <a:pt x="986" y="1902"/>
                    <a:pt x="1029" y="1902"/>
                  </a:cubicBezTo>
                  <a:cubicBezTo>
                    <a:pt x="1141" y="1902"/>
                    <a:pt x="1259" y="1816"/>
                    <a:pt x="1308" y="1695"/>
                  </a:cubicBezTo>
                  <a:cubicBezTo>
                    <a:pt x="1508" y="1228"/>
                    <a:pt x="1875" y="861"/>
                    <a:pt x="2075" y="361"/>
                  </a:cubicBezTo>
                  <a:cubicBezTo>
                    <a:pt x="2154" y="162"/>
                    <a:pt x="1997" y="34"/>
                    <a:pt x="1828" y="34"/>
                  </a:cubicBezTo>
                  <a:cubicBezTo>
                    <a:pt x="1714" y="34"/>
                    <a:pt x="1595" y="92"/>
                    <a:pt x="1541" y="227"/>
                  </a:cubicBezTo>
                  <a:cubicBezTo>
                    <a:pt x="1396" y="566"/>
                    <a:pt x="1145" y="852"/>
                    <a:pt x="955" y="1162"/>
                  </a:cubicBezTo>
                  <a:lnTo>
                    <a:pt x="955" y="1162"/>
                  </a:lnTo>
                  <a:cubicBezTo>
                    <a:pt x="747" y="880"/>
                    <a:pt x="651" y="527"/>
                    <a:pt x="574" y="194"/>
                  </a:cubicBezTo>
                  <a:cubicBezTo>
                    <a:pt x="547" y="59"/>
                    <a:pt x="444" y="1"/>
                    <a:pt x="335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5" name="Google Shape;8635;p67"/>
            <p:cNvSpPr/>
            <p:nvPr/>
          </p:nvSpPr>
          <p:spPr>
            <a:xfrm>
              <a:off x="7314055" y="4259229"/>
              <a:ext cx="46138" cy="40867"/>
            </a:xfrm>
            <a:custGeom>
              <a:avLst/>
              <a:gdLst/>
              <a:ahLst/>
              <a:cxnLst/>
              <a:rect l="l" t="t" r="r" b="b"/>
              <a:pathLst>
                <a:path w="2158" h="1911" extrusionOk="0">
                  <a:moveTo>
                    <a:pt x="340" y="0"/>
                  </a:moveTo>
                  <a:cubicBezTo>
                    <a:pt x="178" y="0"/>
                    <a:pt x="1" y="141"/>
                    <a:pt x="41" y="342"/>
                  </a:cubicBezTo>
                  <a:cubicBezTo>
                    <a:pt x="207" y="942"/>
                    <a:pt x="374" y="1476"/>
                    <a:pt x="908" y="1876"/>
                  </a:cubicBezTo>
                  <a:cubicBezTo>
                    <a:pt x="949" y="1900"/>
                    <a:pt x="989" y="1911"/>
                    <a:pt x="1029" y="1911"/>
                  </a:cubicBezTo>
                  <a:cubicBezTo>
                    <a:pt x="1150" y="1911"/>
                    <a:pt x="1258" y="1810"/>
                    <a:pt x="1308" y="1709"/>
                  </a:cubicBezTo>
                  <a:cubicBezTo>
                    <a:pt x="1508" y="1209"/>
                    <a:pt x="1875" y="842"/>
                    <a:pt x="2075" y="375"/>
                  </a:cubicBezTo>
                  <a:cubicBezTo>
                    <a:pt x="2158" y="169"/>
                    <a:pt x="1986" y="26"/>
                    <a:pt x="1810" y="26"/>
                  </a:cubicBezTo>
                  <a:cubicBezTo>
                    <a:pt x="1702" y="26"/>
                    <a:pt x="1593" y="81"/>
                    <a:pt x="1542" y="208"/>
                  </a:cubicBezTo>
                  <a:cubicBezTo>
                    <a:pt x="1397" y="571"/>
                    <a:pt x="1164" y="864"/>
                    <a:pt x="970" y="1176"/>
                  </a:cubicBezTo>
                  <a:lnTo>
                    <a:pt x="970" y="1176"/>
                  </a:lnTo>
                  <a:cubicBezTo>
                    <a:pt x="763" y="907"/>
                    <a:pt x="679" y="547"/>
                    <a:pt x="574" y="208"/>
                  </a:cubicBezTo>
                  <a:cubicBezTo>
                    <a:pt x="548" y="62"/>
                    <a:pt x="447" y="0"/>
                    <a:pt x="340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6" name="Google Shape;8636;p67"/>
            <p:cNvSpPr/>
            <p:nvPr/>
          </p:nvSpPr>
          <p:spPr>
            <a:xfrm>
              <a:off x="7107525" y="4446476"/>
              <a:ext cx="45796" cy="40632"/>
            </a:xfrm>
            <a:custGeom>
              <a:avLst/>
              <a:gdLst/>
              <a:ahLst/>
              <a:cxnLst/>
              <a:rect l="l" t="t" r="r" b="b"/>
              <a:pathLst>
                <a:path w="2142" h="1900" extrusionOk="0">
                  <a:moveTo>
                    <a:pt x="337" y="1"/>
                  </a:moveTo>
                  <a:cubicBezTo>
                    <a:pt x="171" y="1"/>
                    <a:pt x="0" y="137"/>
                    <a:pt x="60" y="358"/>
                  </a:cubicBezTo>
                  <a:cubicBezTo>
                    <a:pt x="194" y="959"/>
                    <a:pt x="394" y="1493"/>
                    <a:pt x="894" y="1860"/>
                  </a:cubicBezTo>
                  <a:cubicBezTo>
                    <a:pt x="940" y="1887"/>
                    <a:pt x="989" y="1899"/>
                    <a:pt x="1036" y="1899"/>
                  </a:cubicBezTo>
                  <a:cubicBezTo>
                    <a:pt x="1161" y="1899"/>
                    <a:pt x="1280" y="1814"/>
                    <a:pt x="1328" y="1693"/>
                  </a:cubicBezTo>
                  <a:cubicBezTo>
                    <a:pt x="1495" y="1226"/>
                    <a:pt x="1895" y="859"/>
                    <a:pt x="2062" y="358"/>
                  </a:cubicBezTo>
                  <a:cubicBezTo>
                    <a:pt x="2141" y="160"/>
                    <a:pt x="1984" y="32"/>
                    <a:pt x="1815" y="32"/>
                  </a:cubicBezTo>
                  <a:cubicBezTo>
                    <a:pt x="1701" y="32"/>
                    <a:pt x="1582" y="90"/>
                    <a:pt x="1528" y="225"/>
                  </a:cubicBezTo>
                  <a:cubicBezTo>
                    <a:pt x="1408" y="562"/>
                    <a:pt x="1165" y="847"/>
                    <a:pt x="965" y="1168"/>
                  </a:cubicBezTo>
                  <a:lnTo>
                    <a:pt x="965" y="1168"/>
                  </a:lnTo>
                  <a:cubicBezTo>
                    <a:pt x="749" y="894"/>
                    <a:pt x="672" y="553"/>
                    <a:pt x="594" y="192"/>
                  </a:cubicBezTo>
                  <a:cubicBezTo>
                    <a:pt x="555" y="59"/>
                    <a:pt x="447" y="1"/>
                    <a:pt x="337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7" name="Google Shape;8637;p67"/>
            <p:cNvSpPr/>
            <p:nvPr/>
          </p:nvSpPr>
          <p:spPr>
            <a:xfrm>
              <a:off x="7513039" y="4274519"/>
              <a:ext cx="46074" cy="40674"/>
            </a:xfrm>
            <a:custGeom>
              <a:avLst/>
              <a:gdLst/>
              <a:ahLst/>
              <a:cxnLst/>
              <a:rect l="l" t="t" r="r" b="b"/>
              <a:pathLst>
                <a:path w="2155" h="1902" extrusionOk="0">
                  <a:moveTo>
                    <a:pt x="342" y="0"/>
                  </a:moveTo>
                  <a:cubicBezTo>
                    <a:pt x="174" y="0"/>
                    <a:pt x="1" y="128"/>
                    <a:pt x="40" y="327"/>
                  </a:cubicBezTo>
                  <a:cubicBezTo>
                    <a:pt x="207" y="927"/>
                    <a:pt x="374" y="1495"/>
                    <a:pt x="908" y="1861"/>
                  </a:cubicBezTo>
                  <a:cubicBezTo>
                    <a:pt x="954" y="1889"/>
                    <a:pt x="1002" y="1901"/>
                    <a:pt x="1049" y="1901"/>
                  </a:cubicBezTo>
                  <a:cubicBezTo>
                    <a:pt x="1172" y="1901"/>
                    <a:pt x="1284" y="1816"/>
                    <a:pt x="1308" y="1695"/>
                  </a:cubicBezTo>
                  <a:cubicBezTo>
                    <a:pt x="1508" y="1228"/>
                    <a:pt x="1908" y="861"/>
                    <a:pt x="2075" y="360"/>
                  </a:cubicBezTo>
                  <a:cubicBezTo>
                    <a:pt x="2155" y="161"/>
                    <a:pt x="1997" y="34"/>
                    <a:pt x="1829" y="34"/>
                  </a:cubicBezTo>
                  <a:cubicBezTo>
                    <a:pt x="1714" y="34"/>
                    <a:pt x="1595" y="92"/>
                    <a:pt x="1541" y="227"/>
                  </a:cubicBezTo>
                  <a:cubicBezTo>
                    <a:pt x="1397" y="565"/>
                    <a:pt x="1165" y="850"/>
                    <a:pt x="972" y="1158"/>
                  </a:cubicBezTo>
                  <a:lnTo>
                    <a:pt x="972" y="1158"/>
                  </a:lnTo>
                  <a:cubicBezTo>
                    <a:pt x="761" y="877"/>
                    <a:pt x="684" y="526"/>
                    <a:pt x="607" y="194"/>
                  </a:cubicBezTo>
                  <a:cubicBezTo>
                    <a:pt x="567" y="59"/>
                    <a:pt x="456" y="0"/>
                    <a:pt x="342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8" name="Google Shape;8638;p67"/>
            <p:cNvSpPr/>
            <p:nvPr/>
          </p:nvSpPr>
          <p:spPr>
            <a:xfrm>
              <a:off x="7781208" y="4316797"/>
              <a:ext cx="46117" cy="41081"/>
            </a:xfrm>
            <a:custGeom>
              <a:avLst/>
              <a:gdLst/>
              <a:ahLst/>
              <a:cxnLst/>
              <a:rect l="l" t="t" r="r" b="b"/>
              <a:pathLst>
                <a:path w="2157" h="1921" extrusionOk="0">
                  <a:moveTo>
                    <a:pt x="335" y="1"/>
                  </a:moveTo>
                  <a:cubicBezTo>
                    <a:pt x="169" y="1"/>
                    <a:pt x="0" y="136"/>
                    <a:pt x="40" y="351"/>
                  </a:cubicBezTo>
                  <a:cubicBezTo>
                    <a:pt x="206" y="952"/>
                    <a:pt x="373" y="1486"/>
                    <a:pt x="907" y="1886"/>
                  </a:cubicBezTo>
                  <a:cubicBezTo>
                    <a:pt x="948" y="1910"/>
                    <a:pt x="988" y="1921"/>
                    <a:pt x="1028" y="1921"/>
                  </a:cubicBezTo>
                  <a:cubicBezTo>
                    <a:pt x="1149" y="1921"/>
                    <a:pt x="1257" y="1820"/>
                    <a:pt x="1307" y="1719"/>
                  </a:cubicBezTo>
                  <a:cubicBezTo>
                    <a:pt x="1507" y="1219"/>
                    <a:pt x="1908" y="852"/>
                    <a:pt x="2074" y="385"/>
                  </a:cubicBezTo>
                  <a:cubicBezTo>
                    <a:pt x="2157" y="179"/>
                    <a:pt x="1985" y="36"/>
                    <a:pt x="1809" y="36"/>
                  </a:cubicBezTo>
                  <a:cubicBezTo>
                    <a:pt x="1701" y="36"/>
                    <a:pt x="1592" y="91"/>
                    <a:pt x="1541" y="218"/>
                  </a:cubicBezTo>
                  <a:cubicBezTo>
                    <a:pt x="1397" y="577"/>
                    <a:pt x="1168" y="867"/>
                    <a:pt x="976" y="1174"/>
                  </a:cubicBezTo>
                  <a:lnTo>
                    <a:pt x="976" y="1174"/>
                  </a:lnTo>
                  <a:cubicBezTo>
                    <a:pt x="761" y="907"/>
                    <a:pt x="684" y="553"/>
                    <a:pt x="607" y="218"/>
                  </a:cubicBezTo>
                  <a:cubicBezTo>
                    <a:pt x="565" y="67"/>
                    <a:pt x="451" y="1"/>
                    <a:pt x="335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9" name="Google Shape;8639;p67"/>
            <p:cNvSpPr/>
            <p:nvPr/>
          </p:nvSpPr>
          <p:spPr>
            <a:xfrm>
              <a:off x="7589622" y="4421156"/>
              <a:ext cx="45860" cy="40867"/>
            </a:xfrm>
            <a:custGeom>
              <a:avLst/>
              <a:gdLst/>
              <a:ahLst/>
              <a:cxnLst/>
              <a:rect l="l" t="t" r="r" b="b"/>
              <a:pathLst>
                <a:path w="2145" h="1911" extrusionOk="0">
                  <a:moveTo>
                    <a:pt x="336" y="1"/>
                  </a:moveTo>
                  <a:cubicBezTo>
                    <a:pt x="170" y="1"/>
                    <a:pt x="1" y="141"/>
                    <a:pt x="61" y="342"/>
                  </a:cubicBezTo>
                  <a:cubicBezTo>
                    <a:pt x="194" y="942"/>
                    <a:pt x="394" y="1476"/>
                    <a:pt x="895" y="1876"/>
                  </a:cubicBezTo>
                  <a:cubicBezTo>
                    <a:pt x="936" y="1900"/>
                    <a:pt x="978" y="1911"/>
                    <a:pt x="1020" y="1911"/>
                  </a:cubicBezTo>
                  <a:cubicBezTo>
                    <a:pt x="1149" y="1911"/>
                    <a:pt x="1270" y="1810"/>
                    <a:pt x="1295" y="1709"/>
                  </a:cubicBezTo>
                  <a:cubicBezTo>
                    <a:pt x="1495" y="1209"/>
                    <a:pt x="1896" y="842"/>
                    <a:pt x="2062" y="375"/>
                  </a:cubicBezTo>
                  <a:cubicBezTo>
                    <a:pt x="2145" y="169"/>
                    <a:pt x="1972" y="26"/>
                    <a:pt x="1797" y="26"/>
                  </a:cubicBezTo>
                  <a:cubicBezTo>
                    <a:pt x="1689" y="26"/>
                    <a:pt x="1580" y="81"/>
                    <a:pt x="1529" y="208"/>
                  </a:cubicBezTo>
                  <a:cubicBezTo>
                    <a:pt x="1409" y="568"/>
                    <a:pt x="1168" y="859"/>
                    <a:pt x="967" y="1168"/>
                  </a:cubicBezTo>
                  <a:lnTo>
                    <a:pt x="967" y="1168"/>
                  </a:lnTo>
                  <a:cubicBezTo>
                    <a:pt x="750" y="901"/>
                    <a:pt x="672" y="544"/>
                    <a:pt x="595" y="208"/>
                  </a:cubicBezTo>
                  <a:cubicBezTo>
                    <a:pt x="555" y="62"/>
                    <a:pt x="446" y="1"/>
                    <a:pt x="336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0" name="Google Shape;8640;p67"/>
            <p:cNvSpPr/>
            <p:nvPr/>
          </p:nvSpPr>
          <p:spPr>
            <a:xfrm>
              <a:off x="6974178" y="3831016"/>
              <a:ext cx="46544" cy="40803"/>
            </a:xfrm>
            <a:custGeom>
              <a:avLst/>
              <a:gdLst/>
              <a:ahLst/>
              <a:cxnLst/>
              <a:rect l="l" t="t" r="r" b="b"/>
              <a:pathLst>
                <a:path w="2177" h="1908" extrusionOk="0">
                  <a:moveTo>
                    <a:pt x="338" y="0"/>
                  </a:moveTo>
                  <a:cubicBezTo>
                    <a:pt x="173" y="0"/>
                    <a:pt x="1" y="135"/>
                    <a:pt x="60" y="351"/>
                  </a:cubicBezTo>
                  <a:cubicBezTo>
                    <a:pt x="193" y="952"/>
                    <a:pt x="393" y="1485"/>
                    <a:pt x="927" y="1852"/>
                  </a:cubicBezTo>
                  <a:cubicBezTo>
                    <a:pt x="966" y="1891"/>
                    <a:pt x="1011" y="1908"/>
                    <a:pt x="1056" y="1908"/>
                  </a:cubicBezTo>
                  <a:cubicBezTo>
                    <a:pt x="1166" y="1908"/>
                    <a:pt x="1280" y="1813"/>
                    <a:pt x="1327" y="1719"/>
                  </a:cubicBezTo>
                  <a:cubicBezTo>
                    <a:pt x="1527" y="1218"/>
                    <a:pt x="1894" y="852"/>
                    <a:pt x="2094" y="385"/>
                  </a:cubicBezTo>
                  <a:cubicBezTo>
                    <a:pt x="2177" y="178"/>
                    <a:pt x="1992" y="36"/>
                    <a:pt x="1815" y="36"/>
                  </a:cubicBezTo>
                  <a:cubicBezTo>
                    <a:pt x="1705" y="36"/>
                    <a:pt x="1599" y="90"/>
                    <a:pt x="1561" y="218"/>
                  </a:cubicBezTo>
                  <a:cubicBezTo>
                    <a:pt x="1415" y="558"/>
                    <a:pt x="1163" y="845"/>
                    <a:pt x="973" y="1169"/>
                  </a:cubicBezTo>
                  <a:lnTo>
                    <a:pt x="973" y="1169"/>
                  </a:lnTo>
                  <a:cubicBezTo>
                    <a:pt x="766" y="902"/>
                    <a:pt x="670" y="550"/>
                    <a:pt x="593" y="218"/>
                  </a:cubicBezTo>
                  <a:cubicBezTo>
                    <a:pt x="566" y="67"/>
                    <a:pt x="454" y="0"/>
                    <a:pt x="338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1" name="Google Shape;8641;p67"/>
            <p:cNvSpPr/>
            <p:nvPr/>
          </p:nvSpPr>
          <p:spPr>
            <a:xfrm>
              <a:off x="6978154" y="4041957"/>
              <a:ext cx="46138" cy="40674"/>
            </a:xfrm>
            <a:custGeom>
              <a:avLst/>
              <a:gdLst/>
              <a:ahLst/>
              <a:cxnLst/>
              <a:rect l="l" t="t" r="r" b="b"/>
              <a:pathLst>
                <a:path w="2158" h="1902" extrusionOk="0">
                  <a:moveTo>
                    <a:pt x="335" y="1"/>
                  </a:moveTo>
                  <a:cubicBezTo>
                    <a:pt x="174" y="1"/>
                    <a:pt x="1" y="129"/>
                    <a:pt x="40" y="328"/>
                  </a:cubicBezTo>
                  <a:cubicBezTo>
                    <a:pt x="174" y="928"/>
                    <a:pt x="374" y="1495"/>
                    <a:pt x="908" y="1862"/>
                  </a:cubicBezTo>
                  <a:cubicBezTo>
                    <a:pt x="944" y="1890"/>
                    <a:pt x="986" y="1902"/>
                    <a:pt x="1029" y="1902"/>
                  </a:cubicBezTo>
                  <a:cubicBezTo>
                    <a:pt x="1141" y="1902"/>
                    <a:pt x="1260" y="1816"/>
                    <a:pt x="1308" y="1695"/>
                  </a:cubicBezTo>
                  <a:cubicBezTo>
                    <a:pt x="1508" y="1228"/>
                    <a:pt x="1875" y="861"/>
                    <a:pt x="2075" y="361"/>
                  </a:cubicBezTo>
                  <a:cubicBezTo>
                    <a:pt x="2157" y="156"/>
                    <a:pt x="1988" y="27"/>
                    <a:pt x="1814" y="27"/>
                  </a:cubicBezTo>
                  <a:cubicBezTo>
                    <a:pt x="1704" y="27"/>
                    <a:pt x="1593" y="78"/>
                    <a:pt x="1542" y="194"/>
                  </a:cubicBezTo>
                  <a:cubicBezTo>
                    <a:pt x="1398" y="554"/>
                    <a:pt x="1150" y="845"/>
                    <a:pt x="960" y="1154"/>
                  </a:cubicBezTo>
                  <a:lnTo>
                    <a:pt x="960" y="1154"/>
                  </a:lnTo>
                  <a:cubicBezTo>
                    <a:pt x="749" y="886"/>
                    <a:pt x="652" y="530"/>
                    <a:pt x="574" y="194"/>
                  </a:cubicBezTo>
                  <a:cubicBezTo>
                    <a:pt x="547" y="59"/>
                    <a:pt x="444" y="1"/>
                    <a:pt x="335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2" name="Google Shape;8642;p67"/>
            <p:cNvSpPr/>
            <p:nvPr/>
          </p:nvSpPr>
          <p:spPr>
            <a:xfrm>
              <a:off x="7426023" y="3815533"/>
              <a:ext cx="46159" cy="40974"/>
            </a:xfrm>
            <a:custGeom>
              <a:avLst/>
              <a:gdLst/>
              <a:ahLst/>
              <a:cxnLst/>
              <a:rect l="l" t="t" r="r" b="b"/>
              <a:pathLst>
                <a:path w="2159" h="1916" extrusionOk="0">
                  <a:moveTo>
                    <a:pt x="347" y="0"/>
                  </a:moveTo>
                  <a:cubicBezTo>
                    <a:pt x="178" y="0"/>
                    <a:pt x="1" y="141"/>
                    <a:pt x="41" y="341"/>
                  </a:cubicBezTo>
                  <a:cubicBezTo>
                    <a:pt x="208" y="942"/>
                    <a:pt x="374" y="1475"/>
                    <a:pt x="908" y="1876"/>
                  </a:cubicBezTo>
                  <a:cubicBezTo>
                    <a:pt x="954" y="1903"/>
                    <a:pt x="1002" y="1916"/>
                    <a:pt x="1049" y="1916"/>
                  </a:cubicBezTo>
                  <a:cubicBezTo>
                    <a:pt x="1172" y="1916"/>
                    <a:pt x="1284" y="1830"/>
                    <a:pt x="1308" y="1709"/>
                  </a:cubicBezTo>
                  <a:cubicBezTo>
                    <a:pt x="1508" y="1242"/>
                    <a:pt x="1909" y="875"/>
                    <a:pt x="2076" y="375"/>
                  </a:cubicBezTo>
                  <a:cubicBezTo>
                    <a:pt x="2158" y="169"/>
                    <a:pt x="1986" y="26"/>
                    <a:pt x="1810" y="26"/>
                  </a:cubicBezTo>
                  <a:cubicBezTo>
                    <a:pt x="1702" y="26"/>
                    <a:pt x="1593" y="80"/>
                    <a:pt x="1542" y="208"/>
                  </a:cubicBezTo>
                  <a:cubicBezTo>
                    <a:pt x="1398" y="566"/>
                    <a:pt x="1169" y="857"/>
                    <a:pt x="977" y="1164"/>
                  </a:cubicBezTo>
                  <a:lnTo>
                    <a:pt x="977" y="1164"/>
                  </a:lnTo>
                  <a:cubicBezTo>
                    <a:pt x="762" y="897"/>
                    <a:pt x="685" y="542"/>
                    <a:pt x="608" y="208"/>
                  </a:cubicBezTo>
                  <a:cubicBezTo>
                    <a:pt x="568" y="62"/>
                    <a:pt x="459" y="0"/>
                    <a:pt x="347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3" name="Google Shape;8643;p67"/>
            <p:cNvSpPr/>
            <p:nvPr/>
          </p:nvSpPr>
          <p:spPr>
            <a:xfrm>
              <a:off x="7631698" y="3763461"/>
              <a:ext cx="45860" cy="40974"/>
            </a:xfrm>
            <a:custGeom>
              <a:avLst/>
              <a:gdLst/>
              <a:ahLst/>
              <a:cxnLst/>
              <a:rect l="l" t="t" r="r" b="b"/>
              <a:pathLst>
                <a:path w="2145" h="1916" extrusionOk="0">
                  <a:moveTo>
                    <a:pt x="336" y="0"/>
                  </a:moveTo>
                  <a:cubicBezTo>
                    <a:pt x="170" y="0"/>
                    <a:pt x="1" y="141"/>
                    <a:pt x="61" y="341"/>
                  </a:cubicBezTo>
                  <a:cubicBezTo>
                    <a:pt x="194" y="942"/>
                    <a:pt x="395" y="1475"/>
                    <a:pt x="895" y="1876"/>
                  </a:cubicBezTo>
                  <a:cubicBezTo>
                    <a:pt x="941" y="1903"/>
                    <a:pt x="989" y="1916"/>
                    <a:pt x="1037" y="1916"/>
                  </a:cubicBezTo>
                  <a:cubicBezTo>
                    <a:pt x="1162" y="1916"/>
                    <a:pt x="1280" y="1830"/>
                    <a:pt x="1329" y="1709"/>
                  </a:cubicBezTo>
                  <a:cubicBezTo>
                    <a:pt x="1495" y="1242"/>
                    <a:pt x="1896" y="875"/>
                    <a:pt x="2062" y="375"/>
                  </a:cubicBezTo>
                  <a:cubicBezTo>
                    <a:pt x="2145" y="168"/>
                    <a:pt x="1973" y="26"/>
                    <a:pt x="1797" y="26"/>
                  </a:cubicBezTo>
                  <a:cubicBezTo>
                    <a:pt x="1689" y="26"/>
                    <a:pt x="1580" y="80"/>
                    <a:pt x="1529" y="208"/>
                  </a:cubicBezTo>
                  <a:cubicBezTo>
                    <a:pt x="1409" y="568"/>
                    <a:pt x="1168" y="859"/>
                    <a:pt x="967" y="1168"/>
                  </a:cubicBezTo>
                  <a:lnTo>
                    <a:pt x="967" y="1168"/>
                  </a:lnTo>
                  <a:cubicBezTo>
                    <a:pt x="750" y="900"/>
                    <a:pt x="672" y="544"/>
                    <a:pt x="595" y="208"/>
                  </a:cubicBezTo>
                  <a:cubicBezTo>
                    <a:pt x="555" y="62"/>
                    <a:pt x="446" y="0"/>
                    <a:pt x="336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4" name="Google Shape;8644;p67"/>
            <p:cNvSpPr/>
            <p:nvPr/>
          </p:nvSpPr>
          <p:spPr>
            <a:xfrm>
              <a:off x="7873506" y="3817458"/>
              <a:ext cx="45817" cy="40803"/>
            </a:xfrm>
            <a:custGeom>
              <a:avLst/>
              <a:gdLst/>
              <a:ahLst/>
              <a:cxnLst/>
              <a:rect l="l" t="t" r="r" b="b"/>
              <a:pathLst>
                <a:path w="2143" h="1908" extrusionOk="0">
                  <a:moveTo>
                    <a:pt x="323" y="1"/>
                  </a:moveTo>
                  <a:cubicBezTo>
                    <a:pt x="161" y="1"/>
                    <a:pt x="0" y="136"/>
                    <a:pt x="59" y="351"/>
                  </a:cubicBezTo>
                  <a:cubicBezTo>
                    <a:pt x="192" y="952"/>
                    <a:pt x="393" y="1486"/>
                    <a:pt x="893" y="1852"/>
                  </a:cubicBezTo>
                  <a:cubicBezTo>
                    <a:pt x="942" y="1892"/>
                    <a:pt x="994" y="1908"/>
                    <a:pt x="1043" y="1908"/>
                  </a:cubicBezTo>
                  <a:cubicBezTo>
                    <a:pt x="1163" y="1908"/>
                    <a:pt x="1270" y="1813"/>
                    <a:pt x="1293" y="1719"/>
                  </a:cubicBezTo>
                  <a:cubicBezTo>
                    <a:pt x="1493" y="1219"/>
                    <a:pt x="1894" y="852"/>
                    <a:pt x="2060" y="385"/>
                  </a:cubicBezTo>
                  <a:cubicBezTo>
                    <a:pt x="2143" y="179"/>
                    <a:pt x="1971" y="36"/>
                    <a:pt x="1795" y="36"/>
                  </a:cubicBezTo>
                  <a:cubicBezTo>
                    <a:pt x="1687" y="36"/>
                    <a:pt x="1578" y="91"/>
                    <a:pt x="1527" y="218"/>
                  </a:cubicBezTo>
                  <a:cubicBezTo>
                    <a:pt x="1405" y="558"/>
                    <a:pt x="1160" y="845"/>
                    <a:pt x="958" y="1169"/>
                  </a:cubicBezTo>
                  <a:lnTo>
                    <a:pt x="958" y="1169"/>
                  </a:lnTo>
                  <a:cubicBezTo>
                    <a:pt x="746" y="903"/>
                    <a:pt x="670" y="551"/>
                    <a:pt x="593" y="218"/>
                  </a:cubicBezTo>
                  <a:cubicBezTo>
                    <a:pt x="552" y="67"/>
                    <a:pt x="437" y="1"/>
                    <a:pt x="323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5" name="Google Shape;8645;p67"/>
            <p:cNvSpPr/>
            <p:nvPr/>
          </p:nvSpPr>
          <p:spPr>
            <a:xfrm>
              <a:off x="6287089" y="3576919"/>
              <a:ext cx="46074" cy="40632"/>
            </a:xfrm>
            <a:custGeom>
              <a:avLst/>
              <a:gdLst/>
              <a:ahLst/>
              <a:cxnLst/>
              <a:rect l="l" t="t" r="r" b="b"/>
              <a:pathLst>
                <a:path w="2155" h="1900" extrusionOk="0">
                  <a:moveTo>
                    <a:pt x="341" y="0"/>
                  </a:moveTo>
                  <a:cubicBezTo>
                    <a:pt x="179" y="0"/>
                    <a:pt x="0" y="137"/>
                    <a:pt x="40" y="358"/>
                  </a:cubicBezTo>
                  <a:cubicBezTo>
                    <a:pt x="174" y="958"/>
                    <a:pt x="374" y="1492"/>
                    <a:pt x="908" y="1859"/>
                  </a:cubicBezTo>
                  <a:cubicBezTo>
                    <a:pt x="944" y="1887"/>
                    <a:pt x="986" y="1899"/>
                    <a:pt x="1029" y="1899"/>
                  </a:cubicBezTo>
                  <a:cubicBezTo>
                    <a:pt x="1141" y="1899"/>
                    <a:pt x="1260" y="1813"/>
                    <a:pt x="1308" y="1692"/>
                  </a:cubicBezTo>
                  <a:cubicBezTo>
                    <a:pt x="1508" y="1225"/>
                    <a:pt x="1875" y="858"/>
                    <a:pt x="2075" y="358"/>
                  </a:cubicBezTo>
                  <a:cubicBezTo>
                    <a:pt x="2155" y="159"/>
                    <a:pt x="1997" y="31"/>
                    <a:pt x="1829" y="31"/>
                  </a:cubicBezTo>
                  <a:cubicBezTo>
                    <a:pt x="1714" y="31"/>
                    <a:pt x="1595" y="90"/>
                    <a:pt x="1541" y="225"/>
                  </a:cubicBezTo>
                  <a:cubicBezTo>
                    <a:pt x="1397" y="562"/>
                    <a:pt x="1148" y="847"/>
                    <a:pt x="958" y="1168"/>
                  </a:cubicBezTo>
                  <a:lnTo>
                    <a:pt x="958" y="1168"/>
                  </a:lnTo>
                  <a:cubicBezTo>
                    <a:pt x="749" y="893"/>
                    <a:pt x="651" y="552"/>
                    <a:pt x="574" y="191"/>
                  </a:cubicBezTo>
                  <a:cubicBezTo>
                    <a:pt x="548" y="59"/>
                    <a:pt x="448" y="0"/>
                    <a:pt x="341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6" name="Google Shape;8646;p67"/>
            <p:cNvSpPr/>
            <p:nvPr/>
          </p:nvSpPr>
          <p:spPr>
            <a:xfrm>
              <a:off x="5750771" y="4236048"/>
              <a:ext cx="46159" cy="40952"/>
            </a:xfrm>
            <a:custGeom>
              <a:avLst/>
              <a:gdLst/>
              <a:ahLst/>
              <a:cxnLst/>
              <a:rect l="l" t="t" r="r" b="b"/>
              <a:pathLst>
                <a:path w="2159" h="1915" extrusionOk="0">
                  <a:moveTo>
                    <a:pt x="342" y="0"/>
                  </a:moveTo>
                  <a:cubicBezTo>
                    <a:pt x="179" y="0"/>
                    <a:pt x="1" y="137"/>
                    <a:pt x="41" y="358"/>
                  </a:cubicBezTo>
                  <a:cubicBezTo>
                    <a:pt x="174" y="959"/>
                    <a:pt x="374" y="1492"/>
                    <a:pt x="908" y="1859"/>
                  </a:cubicBezTo>
                  <a:cubicBezTo>
                    <a:pt x="947" y="1898"/>
                    <a:pt x="992" y="1914"/>
                    <a:pt x="1037" y="1914"/>
                  </a:cubicBezTo>
                  <a:cubicBezTo>
                    <a:pt x="1147" y="1914"/>
                    <a:pt x="1261" y="1820"/>
                    <a:pt x="1308" y="1726"/>
                  </a:cubicBezTo>
                  <a:cubicBezTo>
                    <a:pt x="1509" y="1225"/>
                    <a:pt x="1875" y="858"/>
                    <a:pt x="2076" y="391"/>
                  </a:cubicBezTo>
                  <a:cubicBezTo>
                    <a:pt x="2158" y="185"/>
                    <a:pt x="1986" y="43"/>
                    <a:pt x="1810" y="43"/>
                  </a:cubicBezTo>
                  <a:cubicBezTo>
                    <a:pt x="1702" y="43"/>
                    <a:pt x="1593" y="97"/>
                    <a:pt x="1542" y="225"/>
                  </a:cubicBezTo>
                  <a:cubicBezTo>
                    <a:pt x="1395" y="568"/>
                    <a:pt x="1157" y="858"/>
                    <a:pt x="962" y="1186"/>
                  </a:cubicBezTo>
                  <a:lnTo>
                    <a:pt x="962" y="1186"/>
                  </a:lnTo>
                  <a:cubicBezTo>
                    <a:pt x="750" y="917"/>
                    <a:pt x="652" y="554"/>
                    <a:pt x="575" y="191"/>
                  </a:cubicBezTo>
                  <a:cubicBezTo>
                    <a:pt x="548" y="59"/>
                    <a:pt x="448" y="0"/>
                    <a:pt x="342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7" name="Google Shape;8647;p67"/>
            <p:cNvSpPr/>
            <p:nvPr/>
          </p:nvSpPr>
          <p:spPr>
            <a:xfrm>
              <a:off x="6548844" y="3400857"/>
              <a:ext cx="46117" cy="40824"/>
            </a:xfrm>
            <a:custGeom>
              <a:avLst/>
              <a:gdLst/>
              <a:ahLst/>
              <a:cxnLst/>
              <a:rect l="l" t="t" r="r" b="b"/>
              <a:pathLst>
                <a:path w="2157" h="1909" extrusionOk="0">
                  <a:moveTo>
                    <a:pt x="328" y="1"/>
                  </a:moveTo>
                  <a:cubicBezTo>
                    <a:pt x="169" y="1"/>
                    <a:pt x="0" y="136"/>
                    <a:pt x="39" y="352"/>
                  </a:cubicBezTo>
                  <a:cubicBezTo>
                    <a:pt x="206" y="952"/>
                    <a:pt x="373" y="1486"/>
                    <a:pt x="907" y="1853"/>
                  </a:cubicBezTo>
                  <a:cubicBezTo>
                    <a:pt x="946" y="1892"/>
                    <a:pt x="991" y="1908"/>
                    <a:pt x="1036" y="1908"/>
                  </a:cubicBezTo>
                  <a:cubicBezTo>
                    <a:pt x="1146" y="1908"/>
                    <a:pt x="1260" y="1814"/>
                    <a:pt x="1307" y="1719"/>
                  </a:cubicBezTo>
                  <a:cubicBezTo>
                    <a:pt x="1507" y="1219"/>
                    <a:pt x="1874" y="852"/>
                    <a:pt x="2074" y="385"/>
                  </a:cubicBezTo>
                  <a:cubicBezTo>
                    <a:pt x="2157" y="179"/>
                    <a:pt x="1984" y="37"/>
                    <a:pt x="1809" y="37"/>
                  </a:cubicBezTo>
                  <a:cubicBezTo>
                    <a:pt x="1701" y="37"/>
                    <a:pt x="1592" y="91"/>
                    <a:pt x="1541" y="218"/>
                  </a:cubicBezTo>
                  <a:cubicBezTo>
                    <a:pt x="1395" y="558"/>
                    <a:pt x="1143" y="845"/>
                    <a:pt x="952" y="1169"/>
                  </a:cubicBezTo>
                  <a:lnTo>
                    <a:pt x="952" y="1169"/>
                  </a:lnTo>
                  <a:cubicBezTo>
                    <a:pt x="746" y="903"/>
                    <a:pt x="650" y="551"/>
                    <a:pt x="573" y="218"/>
                  </a:cubicBezTo>
                  <a:cubicBezTo>
                    <a:pt x="546" y="67"/>
                    <a:pt x="439" y="1"/>
                    <a:pt x="328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8" name="Google Shape;8648;p67"/>
            <p:cNvSpPr/>
            <p:nvPr/>
          </p:nvSpPr>
          <p:spPr>
            <a:xfrm>
              <a:off x="6755204" y="3615070"/>
              <a:ext cx="46587" cy="40995"/>
            </a:xfrm>
            <a:custGeom>
              <a:avLst/>
              <a:gdLst/>
              <a:ahLst/>
              <a:cxnLst/>
              <a:rect l="l" t="t" r="r" b="b"/>
              <a:pathLst>
                <a:path w="2179" h="1917" extrusionOk="0">
                  <a:moveTo>
                    <a:pt x="351" y="1"/>
                  </a:moveTo>
                  <a:cubicBezTo>
                    <a:pt x="182" y="1"/>
                    <a:pt x="1" y="141"/>
                    <a:pt x="61" y="342"/>
                  </a:cubicBezTo>
                  <a:cubicBezTo>
                    <a:pt x="194" y="942"/>
                    <a:pt x="395" y="1476"/>
                    <a:pt x="895" y="1876"/>
                  </a:cubicBezTo>
                  <a:cubicBezTo>
                    <a:pt x="941" y="1904"/>
                    <a:pt x="989" y="1916"/>
                    <a:pt x="1037" y="1916"/>
                  </a:cubicBezTo>
                  <a:cubicBezTo>
                    <a:pt x="1162" y="1916"/>
                    <a:pt x="1280" y="1830"/>
                    <a:pt x="1329" y="1710"/>
                  </a:cubicBezTo>
                  <a:cubicBezTo>
                    <a:pt x="1495" y="1243"/>
                    <a:pt x="1896" y="876"/>
                    <a:pt x="2096" y="375"/>
                  </a:cubicBezTo>
                  <a:cubicBezTo>
                    <a:pt x="2178" y="169"/>
                    <a:pt x="1993" y="27"/>
                    <a:pt x="1808" y="27"/>
                  </a:cubicBezTo>
                  <a:cubicBezTo>
                    <a:pt x="1694" y="27"/>
                    <a:pt x="1580" y="81"/>
                    <a:pt x="1529" y="209"/>
                  </a:cubicBezTo>
                  <a:cubicBezTo>
                    <a:pt x="1408" y="572"/>
                    <a:pt x="1163" y="865"/>
                    <a:pt x="975" y="1177"/>
                  </a:cubicBezTo>
                  <a:lnTo>
                    <a:pt x="975" y="1177"/>
                  </a:lnTo>
                  <a:cubicBezTo>
                    <a:pt x="752" y="909"/>
                    <a:pt x="673" y="548"/>
                    <a:pt x="595" y="209"/>
                  </a:cubicBezTo>
                  <a:cubicBezTo>
                    <a:pt x="568" y="62"/>
                    <a:pt x="462" y="1"/>
                    <a:pt x="351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9" name="Google Shape;8649;p67"/>
            <p:cNvSpPr/>
            <p:nvPr/>
          </p:nvSpPr>
          <p:spPr>
            <a:xfrm>
              <a:off x="6790160" y="3435671"/>
              <a:ext cx="46523" cy="40931"/>
            </a:xfrm>
            <a:custGeom>
              <a:avLst/>
              <a:gdLst/>
              <a:ahLst/>
              <a:cxnLst/>
              <a:rect l="l" t="t" r="r" b="b"/>
              <a:pathLst>
                <a:path w="2176" h="1914" extrusionOk="0">
                  <a:moveTo>
                    <a:pt x="352" y="0"/>
                  </a:moveTo>
                  <a:cubicBezTo>
                    <a:pt x="183" y="0"/>
                    <a:pt x="0" y="137"/>
                    <a:pt x="61" y="358"/>
                  </a:cubicBezTo>
                  <a:cubicBezTo>
                    <a:pt x="194" y="959"/>
                    <a:pt x="394" y="1492"/>
                    <a:pt x="894" y="1859"/>
                  </a:cubicBezTo>
                  <a:cubicBezTo>
                    <a:pt x="942" y="1897"/>
                    <a:pt x="993" y="1914"/>
                    <a:pt x="1042" y="1914"/>
                  </a:cubicBezTo>
                  <a:cubicBezTo>
                    <a:pt x="1165" y="1914"/>
                    <a:pt x="1280" y="1812"/>
                    <a:pt x="1328" y="1693"/>
                  </a:cubicBezTo>
                  <a:cubicBezTo>
                    <a:pt x="1495" y="1226"/>
                    <a:pt x="1895" y="859"/>
                    <a:pt x="2095" y="392"/>
                  </a:cubicBezTo>
                  <a:cubicBezTo>
                    <a:pt x="2176" y="170"/>
                    <a:pt x="2001" y="34"/>
                    <a:pt x="1828" y="34"/>
                  </a:cubicBezTo>
                  <a:cubicBezTo>
                    <a:pt x="1714" y="34"/>
                    <a:pt x="1601" y="93"/>
                    <a:pt x="1562" y="225"/>
                  </a:cubicBezTo>
                  <a:cubicBezTo>
                    <a:pt x="1416" y="565"/>
                    <a:pt x="1164" y="852"/>
                    <a:pt x="974" y="1176"/>
                  </a:cubicBezTo>
                  <a:lnTo>
                    <a:pt x="974" y="1176"/>
                  </a:lnTo>
                  <a:cubicBezTo>
                    <a:pt x="767" y="908"/>
                    <a:pt x="671" y="550"/>
                    <a:pt x="594" y="192"/>
                  </a:cubicBezTo>
                  <a:cubicBezTo>
                    <a:pt x="568" y="59"/>
                    <a:pt x="463" y="0"/>
                    <a:pt x="352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0" name="Google Shape;8650;p67"/>
            <p:cNvSpPr/>
            <p:nvPr/>
          </p:nvSpPr>
          <p:spPr>
            <a:xfrm>
              <a:off x="7491958" y="3618428"/>
              <a:ext cx="46501" cy="40803"/>
            </a:xfrm>
            <a:custGeom>
              <a:avLst/>
              <a:gdLst/>
              <a:ahLst/>
              <a:cxnLst/>
              <a:rect l="l" t="t" r="r" b="b"/>
              <a:pathLst>
                <a:path w="2175" h="1908" extrusionOk="0">
                  <a:moveTo>
                    <a:pt x="337" y="1"/>
                  </a:moveTo>
                  <a:cubicBezTo>
                    <a:pt x="172" y="1"/>
                    <a:pt x="0" y="136"/>
                    <a:pt x="59" y="352"/>
                  </a:cubicBezTo>
                  <a:cubicBezTo>
                    <a:pt x="192" y="952"/>
                    <a:pt x="393" y="1486"/>
                    <a:pt x="893" y="1853"/>
                  </a:cubicBezTo>
                  <a:cubicBezTo>
                    <a:pt x="941" y="1891"/>
                    <a:pt x="991" y="1907"/>
                    <a:pt x="1040" y="1907"/>
                  </a:cubicBezTo>
                  <a:cubicBezTo>
                    <a:pt x="1163" y="1907"/>
                    <a:pt x="1279" y="1805"/>
                    <a:pt x="1327" y="1686"/>
                  </a:cubicBezTo>
                  <a:cubicBezTo>
                    <a:pt x="1493" y="1219"/>
                    <a:pt x="1894" y="852"/>
                    <a:pt x="2094" y="385"/>
                  </a:cubicBezTo>
                  <a:cubicBezTo>
                    <a:pt x="2174" y="164"/>
                    <a:pt x="2000" y="27"/>
                    <a:pt x="1827" y="27"/>
                  </a:cubicBezTo>
                  <a:cubicBezTo>
                    <a:pt x="1713" y="27"/>
                    <a:pt x="1600" y="86"/>
                    <a:pt x="1560" y="218"/>
                  </a:cubicBezTo>
                  <a:cubicBezTo>
                    <a:pt x="1414" y="558"/>
                    <a:pt x="1162" y="845"/>
                    <a:pt x="972" y="1169"/>
                  </a:cubicBezTo>
                  <a:lnTo>
                    <a:pt x="972" y="1169"/>
                  </a:lnTo>
                  <a:cubicBezTo>
                    <a:pt x="766" y="903"/>
                    <a:pt x="669" y="551"/>
                    <a:pt x="593" y="218"/>
                  </a:cubicBezTo>
                  <a:cubicBezTo>
                    <a:pt x="565" y="67"/>
                    <a:pt x="453" y="1"/>
                    <a:pt x="337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1" name="Google Shape;8651;p67"/>
            <p:cNvSpPr/>
            <p:nvPr/>
          </p:nvSpPr>
          <p:spPr>
            <a:xfrm>
              <a:off x="7289811" y="3378958"/>
              <a:ext cx="46138" cy="40995"/>
            </a:xfrm>
            <a:custGeom>
              <a:avLst/>
              <a:gdLst/>
              <a:ahLst/>
              <a:cxnLst/>
              <a:rect l="l" t="t" r="r" b="b"/>
              <a:pathLst>
                <a:path w="2158" h="1917" extrusionOk="0">
                  <a:moveTo>
                    <a:pt x="340" y="1"/>
                  </a:moveTo>
                  <a:cubicBezTo>
                    <a:pt x="178" y="1"/>
                    <a:pt x="0" y="141"/>
                    <a:pt x="41" y="342"/>
                  </a:cubicBezTo>
                  <a:cubicBezTo>
                    <a:pt x="174" y="942"/>
                    <a:pt x="374" y="1476"/>
                    <a:pt x="908" y="1876"/>
                  </a:cubicBezTo>
                  <a:cubicBezTo>
                    <a:pt x="954" y="1904"/>
                    <a:pt x="1000" y="1916"/>
                    <a:pt x="1043" y="1916"/>
                  </a:cubicBezTo>
                  <a:cubicBezTo>
                    <a:pt x="1159" y="1916"/>
                    <a:pt x="1260" y="1830"/>
                    <a:pt x="1308" y="1709"/>
                  </a:cubicBezTo>
                  <a:cubicBezTo>
                    <a:pt x="1508" y="1242"/>
                    <a:pt x="1875" y="875"/>
                    <a:pt x="2075" y="375"/>
                  </a:cubicBezTo>
                  <a:cubicBezTo>
                    <a:pt x="2158" y="169"/>
                    <a:pt x="1985" y="26"/>
                    <a:pt x="1810" y="26"/>
                  </a:cubicBezTo>
                  <a:cubicBezTo>
                    <a:pt x="1702" y="26"/>
                    <a:pt x="1593" y="81"/>
                    <a:pt x="1542" y="208"/>
                  </a:cubicBezTo>
                  <a:cubicBezTo>
                    <a:pt x="1396" y="571"/>
                    <a:pt x="1163" y="864"/>
                    <a:pt x="970" y="1176"/>
                  </a:cubicBezTo>
                  <a:lnTo>
                    <a:pt x="970" y="1176"/>
                  </a:lnTo>
                  <a:cubicBezTo>
                    <a:pt x="763" y="907"/>
                    <a:pt x="679" y="548"/>
                    <a:pt x="574" y="208"/>
                  </a:cubicBezTo>
                  <a:cubicBezTo>
                    <a:pt x="548" y="62"/>
                    <a:pt x="447" y="1"/>
                    <a:pt x="340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2" name="Google Shape;8652;p67"/>
            <p:cNvSpPr/>
            <p:nvPr/>
          </p:nvSpPr>
          <p:spPr>
            <a:xfrm>
              <a:off x="7193536" y="3833368"/>
              <a:ext cx="46138" cy="40867"/>
            </a:xfrm>
            <a:custGeom>
              <a:avLst/>
              <a:gdLst/>
              <a:ahLst/>
              <a:cxnLst/>
              <a:rect l="l" t="t" r="r" b="b"/>
              <a:pathLst>
                <a:path w="2158" h="1911" extrusionOk="0">
                  <a:moveTo>
                    <a:pt x="340" y="0"/>
                  </a:moveTo>
                  <a:cubicBezTo>
                    <a:pt x="177" y="0"/>
                    <a:pt x="0" y="141"/>
                    <a:pt x="40" y="341"/>
                  </a:cubicBezTo>
                  <a:cubicBezTo>
                    <a:pt x="207" y="942"/>
                    <a:pt x="374" y="1475"/>
                    <a:pt x="908" y="1876"/>
                  </a:cubicBezTo>
                  <a:cubicBezTo>
                    <a:pt x="940" y="1900"/>
                    <a:pt x="977" y="1911"/>
                    <a:pt x="1014" y="1911"/>
                  </a:cubicBezTo>
                  <a:cubicBezTo>
                    <a:pt x="1131" y="1911"/>
                    <a:pt x="1257" y="1810"/>
                    <a:pt x="1308" y="1709"/>
                  </a:cubicBezTo>
                  <a:cubicBezTo>
                    <a:pt x="1508" y="1209"/>
                    <a:pt x="1875" y="842"/>
                    <a:pt x="2075" y="375"/>
                  </a:cubicBezTo>
                  <a:cubicBezTo>
                    <a:pt x="2158" y="168"/>
                    <a:pt x="1985" y="26"/>
                    <a:pt x="1810" y="26"/>
                  </a:cubicBezTo>
                  <a:cubicBezTo>
                    <a:pt x="1702" y="26"/>
                    <a:pt x="1592" y="80"/>
                    <a:pt x="1541" y="208"/>
                  </a:cubicBezTo>
                  <a:cubicBezTo>
                    <a:pt x="1396" y="572"/>
                    <a:pt x="1162" y="865"/>
                    <a:pt x="968" y="1178"/>
                  </a:cubicBezTo>
                  <a:lnTo>
                    <a:pt x="968" y="1178"/>
                  </a:lnTo>
                  <a:cubicBezTo>
                    <a:pt x="752" y="909"/>
                    <a:pt x="653" y="548"/>
                    <a:pt x="574" y="208"/>
                  </a:cubicBezTo>
                  <a:cubicBezTo>
                    <a:pt x="547" y="62"/>
                    <a:pt x="447" y="0"/>
                    <a:pt x="340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3" name="Google Shape;8653;p67"/>
            <p:cNvSpPr/>
            <p:nvPr/>
          </p:nvSpPr>
          <p:spPr>
            <a:xfrm>
              <a:off x="6821246" y="4181473"/>
              <a:ext cx="46159" cy="40974"/>
            </a:xfrm>
            <a:custGeom>
              <a:avLst/>
              <a:gdLst/>
              <a:ahLst/>
              <a:cxnLst/>
              <a:rect l="l" t="t" r="r" b="b"/>
              <a:pathLst>
                <a:path w="2159" h="1916" extrusionOk="0">
                  <a:moveTo>
                    <a:pt x="340" y="1"/>
                  </a:moveTo>
                  <a:cubicBezTo>
                    <a:pt x="178" y="1"/>
                    <a:pt x="1" y="141"/>
                    <a:pt x="41" y="342"/>
                  </a:cubicBezTo>
                  <a:cubicBezTo>
                    <a:pt x="174" y="942"/>
                    <a:pt x="374" y="1476"/>
                    <a:pt x="908" y="1876"/>
                  </a:cubicBezTo>
                  <a:cubicBezTo>
                    <a:pt x="945" y="1904"/>
                    <a:pt x="987" y="1916"/>
                    <a:pt x="1029" y="1916"/>
                  </a:cubicBezTo>
                  <a:cubicBezTo>
                    <a:pt x="1142" y="1916"/>
                    <a:pt x="1260" y="1830"/>
                    <a:pt x="1308" y="1709"/>
                  </a:cubicBezTo>
                  <a:cubicBezTo>
                    <a:pt x="1509" y="1242"/>
                    <a:pt x="1876" y="875"/>
                    <a:pt x="2076" y="375"/>
                  </a:cubicBezTo>
                  <a:cubicBezTo>
                    <a:pt x="2158" y="169"/>
                    <a:pt x="1986" y="26"/>
                    <a:pt x="1811" y="26"/>
                  </a:cubicBezTo>
                  <a:cubicBezTo>
                    <a:pt x="1702" y="26"/>
                    <a:pt x="1593" y="81"/>
                    <a:pt x="1542" y="208"/>
                  </a:cubicBezTo>
                  <a:cubicBezTo>
                    <a:pt x="1398" y="568"/>
                    <a:pt x="1150" y="859"/>
                    <a:pt x="961" y="1168"/>
                  </a:cubicBezTo>
                  <a:lnTo>
                    <a:pt x="961" y="1168"/>
                  </a:lnTo>
                  <a:cubicBezTo>
                    <a:pt x="750" y="900"/>
                    <a:pt x="652" y="544"/>
                    <a:pt x="575" y="208"/>
                  </a:cubicBezTo>
                  <a:cubicBezTo>
                    <a:pt x="548" y="62"/>
                    <a:pt x="447" y="1"/>
                    <a:pt x="340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4" name="Google Shape;8654;p67"/>
            <p:cNvSpPr/>
            <p:nvPr/>
          </p:nvSpPr>
          <p:spPr>
            <a:xfrm>
              <a:off x="6658929" y="4420451"/>
              <a:ext cx="46587" cy="40974"/>
            </a:xfrm>
            <a:custGeom>
              <a:avLst/>
              <a:gdLst/>
              <a:ahLst/>
              <a:cxnLst/>
              <a:rect l="l" t="t" r="r" b="b"/>
              <a:pathLst>
                <a:path w="2179" h="1916" extrusionOk="0">
                  <a:moveTo>
                    <a:pt x="350" y="0"/>
                  </a:moveTo>
                  <a:cubicBezTo>
                    <a:pt x="182" y="0"/>
                    <a:pt x="1" y="141"/>
                    <a:pt x="61" y="341"/>
                  </a:cubicBezTo>
                  <a:cubicBezTo>
                    <a:pt x="194" y="942"/>
                    <a:pt x="394" y="1475"/>
                    <a:pt x="928" y="1876"/>
                  </a:cubicBezTo>
                  <a:cubicBezTo>
                    <a:pt x="965" y="1903"/>
                    <a:pt x="1007" y="1916"/>
                    <a:pt x="1049" y="1916"/>
                  </a:cubicBezTo>
                  <a:cubicBezTo>
                    <a:pt x="1162" y="1916"/>
                    <a:pt x="1280" y="1830"/>
                    <a:pt x="1328" y="1709"/>
                  </a:cubicBezTo>
                  <a:cubicBezTo>
                    <a:pt x="1529" y="1242"/>
                    <a:pt x="1895" y="875"/>
                    <a:pt x="2096" y="375"/>
                  </a:cubicBezTo>
                  <a:cubicBezTo>
                    <a:pt x="2178" y="168"/>
                    <a:pt x="2006" y="26"/>
                    <a:pt x="1831" y="26"/>
                  </a:cubicBezTo>
                  <a:cubicBezTo>
                    <a:pt x="1722" y="26"/>
                    <a:pt x="1613" y="80"/>
                    <a:pt x="1562" y="208"/>
                  </a:cubicBezTo>
                  <a:cubicBezTo>
                    <a:pt x="1416" y="572"/>
                    <a:pt x="1182" y="865"/>
                    <a:pt x="989" y="1178"/>
                  </a:cubicBezTo>
                  <a:lnTo>
                    <a:pt x="989" y="1178"/>
                  </a:lnTo>
                  <a:cubicBezTo>
                    <a:pt x="772" y="909"/>
                    <a:pt x="673" y="548"/>
                    <a:pt x="595" y="208"/>
                  </a:cubicBezTo>
                  <a:cubicBezTo>
                    <a:pt x="568" y="62"/>
                    <a:pt x="462" y="0"/>
                    <a:pt x="350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5" name="Google Shape;8655;p67"/>
            <p:cNvSpPr/>
            <p:nvPr/>
          </p:nvSpPr>
          <p:spPr>
            <a:xfrm>
              <a:off x="6759223" y="3962983"/>
              <a:ext cx="46138" cy="41081"/>
            </a:xfrm>
            <a:custGeom>
              <a:avLst/>
              <a:gdLst/>
              <a:ahLst/>
              <a:cxnLst/>
              <a:rect l="l" t="t" r="r" b="b"/>
              <a:pathLst>
                <a:path w="2158" h="1921" extrusionOk="0">
                  <a:moveTo>
                    <a:pt x="328" y="0"/>
                  </a:moveTo>
                  <a:cubicBezTo>
                    <a:pt x="169" y="0"/>
                    <a:pt x="1" y="135"/>
                    <a:pt x="40" y="351"/>
                  </a:cubicBezTo>
                  <a:cubicBezTo>
                    <a:pt x="207" y="952"/>
                    <a:pt x="373" y="1485"/>
                    <a:pt x="907" y="1886"/>
                  </a:cubicBezTo>
                  <a:cubicBezTo>
                    <a:pt x="940" y="1910"/>
                    <a:pt x="976" y="1921"/>
                    <a:pt x="1014" y="1921"/>
                  </a:cubicBezTo>
                  <a:cubicBezTo>
                    <a:pt x="1130" y="1921"/>
                    <a:pt x="1257" y="1820"/>
                    <a:pt x="1307" y="1719"/>
                  </a:cubicBezTo>
                  <a:cubicBezTo>
                    <a:pt x="1508" y="1219"/>
                    <a:pt x="1874" y="852"/>
                    <a:pt x="2075" y="385"/>
                  </a:cubicBezTo>
                  <a:cubicBezTo>
                    <a:pt x="2157" y="178"/>
                    <a:pt x="1985" y="36"/>
                    <a:pt x="1810" y="36"/>
                  </a:cubicBezTo>
                  <a:cubicBezTo>
                    <a:pt x="1701" y="36"/>
                    <a:pt x="1592" y="90"/>
                    <a:pt x="1541" y="218"/>
                  </a:cubicBezTo>
                  <a:cubicBezTo>
                    <a:pt x="1394" y="562"/>
                    <a:pt x="1156" y="851"/>
                    <a:pt x="961" y="1179"/>
                  </a:cubicBezTo>
                  <a:lnTo>
                    <a:pt x="961" y="1179"/>
                  </a:lnTo>
                  <a:cubicBezTo>
                    <a:pt x="749" y="912"/>
                    <a:pt x="651" y="555"/>
                    <a:pt x="574" y="218"/>
                  </a:cubicBezTo>
                  <a:cubicBezTo>
                    <a:pt x="546" y="67"/>
                    <a:pt x="439" y="0"/>
                    <a:pt x="328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6" name="Google Shape;8656;p67"/>
            <p:cNvSpPr/>
            <p:nvPr/>
          </p:nvSpPr>
          <p:spPr>
            <a:xfrm>
              <a:off x="7491916" y="3433169"/>
              <a:ext cx="46587" cy="40888"/>
            </a:xfrm>
            <a:custGeom>
              <a:avLst/>
              <a:gdLst/>
              <a:ahLst/>
              <a:cxnLst/>
              <a:rect l="l" t="t" r="r" b="b"/>
              <a:pathLst>
                <a:path w="2179" h="1912" extrusionOk="0">
                  <a:moveTo>
                    <a:pt x="351" y="1"/>
                  </a:moveTo>
                  <a:cubicBezTo>
                    <a:pt x="182" y="1"/>
                    <a:pt x="1" y="141"/>
                    <a:pt x="61" y="342"/>
                  </a:cubicBezTo>
                  <a:cubicBezTo>
                    <a:pt x="194" y="942"/>
                    <a:pt x="395" y="1476"/>
                    <a:pt x="895" y="1876"/>
                  </a:cubicBezTo>
                  <a:cubicBezTo>
                    <a:pt x="936" y="1901"/>
                    <a:pt x="978" y="1911"/>
                    <a:pt x="1021" y="1911"/>
                  </a:cubicBezTo>
                  <a:cubicBezTo>
                    <a:pt x="1151" y="1911"/>
                    <a:pt x="1278" y="1810"/>
                    <a:pt x="1329" y="1710"/>
                  </a:cubicBezTo>
                  <a:cubicBezTo>
                    <a:pt x="1495" y="1209"/>
                    <a:pt x="1896" y="842"/>
                    <a:pt x="2096" y="375"/>
                  </a:cubicBezTo>
                  <a:cubicBezTo>
                    <a:pt x="2178" y="169"/>
                    <a:pt x="1993" y="27"/>
                    <a:pt x="1816" y="27"/>
                  </a:cubicBezTo>
                  <a:cubicBezTo>
                    <a:pt x="1707" y="27"/>
                    <a:pt x="1600" y="81"/>
                    <a:pt x="1562" y="208"/>
                  </a:cubicBezTo>
                  <a:cubicBezTo>
                    <a:pt x="1416" y="548"/>
                    <a:pt x="1164" y="835"/>
                    <a:pt x="974" y="1160"/>
                  </a:cubicBezTo>
                  <a:lnTo>
                    <a:pt x="974" y="1160"/>
                  </a:lnTo>
                  <a:cubicBezTo>
                    <a:pt x="768" y="893"/>
                    <a:pt x="671" y="541"/>
                    <a:pt x="595" y="208"/>
                  </a:cubicBezTo>
                  <a:cubicBezTo>
                    <a:pt x="568" y="62"/>
                    <a:pt x="462" y="1"/>
                    <a:pt x="351" y="1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7" name="Google Shape;8657;p67"/>
            <p:cNvSpPr/>
            <p:nvPr/>
          </p:nvSpPr>
          <p:spPr>
            <a:xfrm>
              <a:off x="7125356" y="3397820"/>
              <a:ext cx="45796" cy="40674"/>
            </a:xfrm>
            <a:custGeom>
              <a:avLst/>
              <a:gdLst/>
              <a:ahLst/>
              <a:cxnLst/>
              <a:rect l="l" t="t" r="r" b="b"/>
              <a:pathLst>
                <a:path w="2142" h="1902" extrusionOk="0">
                  <a:moveTo>
                    <a:pt x="331" y="0"/>
                  </a:moveTo>
                  <a:cubicBezTo>
                    <a:pt x="166" y="0"/>
                    <a:pt x="1" y="128"/>
                    <a:pt x="60" y="327"/>
                  </a:cubicBezTo>
                  <a:cubicBezTo>
                    <a:pt x="194" y="927"/>
                    <a:pt x="394" y="1495"/>
                    <a:pt x="894" y="1861"/>
                  </a:cubicBezTo>
                  <a:cubicBezTo>
                    <a:pt x="940" y="1889"/>
                    <a:pt x="989" y="1901"/>
                    <a:pt x="1036" y="1901"/>
                  </a:cubicBezTo>
                  <a:cubicBezTo>
                    <a:pt x="1161" y="1901"/>
                    <a:pt x="1280" y="1816"/>
                    <a:pt x="1328" y="1695"/>
                  </a:cubicBezTo>
                  <a:cubicBezTo>
                    <a:pt x="1495" y="1228"/>
                    <a:pt x="1895" y="861"/>
                    <a:pt x="2062" y="360"/>
                  </a:cubicBezTo>
                  <a:cubicBezTo>
                    <a:pt x="2141" y="161"/>
                    <a:pt x="1984" y="34"/>
                    <a:pt x="1815" y="34"/>
                  </a:cubicBezTo>
                  <a:cubicBezTo>
                    <a:pt x="1701" y="34"/>
                    <a:pt x="1582" y="92"/>
                    <a:pt x="1528" y="227"/>
                  </a:cubicBezTo>
                  <a:cubicBezTo>
                    <a:pt x="1407" y="566"/>
                    <a:pt x="1163" y="852"/>
                    <a:pt x="962" y="1162"/>
                  </a:cubicBezTo>
                  <a:lnTo>
                    <a:pt x="962" y="1162"/>
                  </a:lnTo>
                  <a:cubicBezTo>
                    <a:pt x="748" y="880"/>
                    <a:pt x="671" y="527"/>
                    <a:pt x="594" y="194"/>
                  </a:cubicBezTo>
                  <a:cubicBezTo>
                    <a:pt x="554" y="59"/>
                    <a:pt x="443" y="0"/>
                    <a:pt x="331" y="0"/>
                  </a:cubicBezTo>
                  <a:close/>
                </a:path>
              </a:pathLst>
            </a:custGeom>
            <a:solidFill>
              <a:srgbClr val="647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8" name="Google Shape;8658;p67"/>
            <p:cNvSpPr/>
            <p:nvPr/>
          </p:nvSpPr>
          <p:spPr>
            <a:xfrm>
              <a:off x="5687326" y="3611234"/>
              <a:ext cx="121284" cy="99060"/>
            </a:xfrm>
            <a:custGeom>
              <a:avLst/>
              <a:gdLst/>
              <a:ahLst/>
              <a:cxnLst/>
              <a:rect l="l" t="t" r="r" b="b"/>
              <a:pathLst>
                <a:path w="10287" h="8402" extrusionOk="0">
                  <a:moveTo>
                    <a:pt x="4784" y="0"/>
                  </a:moveTo>
                  <a:cubicBezTo>
                    <a:pt x="3011" y="0"/>
                    <a:pt x="3315" y="4209"/>
                    <a:pt x="3315" y="5133"/>
                  </a:cubicBezTo>
                  <a:cubicBezTo>
                    <a:pt x="2426" y="3875"/>
                    <a:pt x="1386" y="3098"/>
                    <a:pt x="778" y="3098"/>
                  </a:cubicBezTo>
                  <a:cubicBezTo>
                    <a:pt x="177" y="3098"/>
                    <a:pt x="0" y="3858"/>
                    <a:pt x="813" y="5666"/>
                  </a:cubicBezTo>
                  <a:cubicBezTo>
                    <a:pt x="1214" y="6500"/>
                    <a:pt x="1614" y="7501"/>
                    <a:pt x="2148" y="8202"/>
                  </a:cubicBezTo>
                  <a:lnTo>
                    <a:pt x="7151" y="8402"/>
                  </a:lnTo>
                  <a:cubicBezTo>
                    <a:pt x="7718" y="7434"/>
                    <a:pt x="10287" y="4566"/>
                    <a:pt x="10153" y="3432"/>
                  </a:cubicBezTo>
                  <a:cubicBezTo>
                    <a:pt x="10092" y="2742"/>
                    <a:pt x="9823" y="2477"/>
                    <a:pt x="9444" y="2477"/>
                  </a:cubicBezTo>
                  <a:cubicBezTo>
                    <a:pt x="8375" y="2477"/>
                    <a:pt x="6432" y="4584"/>
                    <a:pt x="5817" y="5199"/>
                  </a:cubicBezTo>
                  <a:cubicBezTo>
                    <a:pt x="5817" y="4199"/>
                    <a:pt x="6451" y="329"/>
                    <a:pt x="5050" y="29"/>
                  </a:cubicBezTo>
                  <a:cubicBezTo>
                    <a:pt x="4956" y="10"/>
                    <a:pt x="4868" y="0"/>
                    <a:pt x="4784" y="0"/>
                  </a:cubicBezTo>
                  <a:close/>
                </a:path>
              </a:pathLst>
            </a:custGeom>
            <a:solidFill>
              <a:srgbClr val="305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9" name="Google Shape;8659;p67"/>
            <p:cNvSpPr/>
            <p:nvPr/>
          </p:nvSpPr>
          <p:spPr>
            <a:xfrm>
              <a:off x="7437575" y="3956175"/>
              <a:ext cx="203117" cy="166590"/>
            </a:xfrm>
            <a:custGeom>
              <a:avLst/>
              <a:gdLst/>
              <a:ahLst/>
              <a:cxnLst/>
              <a:rect l="l" t="t" r="r" b="b"/>
              <a:pathLst>
                <a:path w="10287" h="8436" extrusionOk="0">
                  <a:moveTo>
                    <a:pt x="4786" y="1"/>
                  </a:moveTo>
                  <a:cubicBezTo>
                    <a:pt x="3010" y="1"/>
                    <a:pt x="3315" y="4243"/>
                    <a:pt x="3315" y="5167"/>
                  </a:cubicBezTo>
                  <a:cubicBezTo>
                    <a:pt x="2426" y="3892"/>
                    <a:pt x="1386" y="3107"/>
                    <a:pt x="778" y="3107"/>
                  </a:cubicBezTo>
                  <a:cubicBezTo>
                    <a:pt x="177" y="3107"/>
                    <a:pt x="0" y="3876"/>
                    <a:pt x="813" y="5700"/>
                  </a:cubicBezTo>
                  <a:cubicBezTo>
                    <a:pt x="1213" y="6534"/>
                    <a:pt x="1614" y="7502"/>
                    <a:pt x="2147" y="8202"/>
                  </a:cubicBezTo>
                  <a:lnTo>
                    <a:pt x="7151" y="8436"/>
                  </a:lnTo>
                  <a:cubicBezTo>
                    <a:pt x="7718" y="7468"/>
                    <a:pt x="10286" y="4566"/>
                    <a:pt x="10153" y="3465"/>
                  </a:cubicBezTo>
                  <a:cubicBezTo>
                    <a:pt x="10091" y="2761"/>
                    <a:pt x="9818" y="2491"/>
                    <a:pt x="9434" y="2491"/>
                  </a:cubicBezTo>
                  <a:cubicBezTo>
                    <a:pt x="8363" y="2491"/>
                    <a:pt x="6430" y="4586"/>
                    <a:pt x="5817" y="5200"/>
                  </a:cubicBezTo>
                  <a:cubicBezTo>
                    <a:pt x="5817" y="4233"/>
                    <a:pt x="6450" y="330"/>
                    <a:pt x="5049" y="30"/>
                  </a:cubicBezTo>
                  <a:cubicBezTo>
                    <a:pt x="4957" y="10"/>
                    <a:pt x="4869" y="1"/>
                    <a:pt x="4786" y="1"/>
                  </a:cubicBezTo>
                  <a:close/>
                </a:path>
              </a:pathLst>
            </a:custGeom>
            <a:solidFill>
              <a:srgbClr val="305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0" name="Google Shape;8660;p67"/>
            <p:cNvSpPr/>
            <p:nvPr/>
          </p:nvSpPr>
          <p:spPr>
            <a:xfrm>
              <a:off x="5175823" y="4132049"/>
              <a:ext cx="219957" cy="179905"/>
            </a:xfrm>
            <a:custGeom>
              <a:avLst/>
              <a:gdLst/>
              <a:ahLst/>
              <a:cxnLst/>
              <a:rect l="l" t="t" r="r" b="b"/>
              <a:pathLst>
                <a:path w="6589" h="5388" extrusionOk="0">
                  <a:moveTo>
                    <a:pt x="3088" y="0"/>
                  </a:moveTo>
                  <a:cubicBezTo>
                    <a:pt x="1938" y="0"/>
                    <a:pt x="2152" y="2712"/>
                    <a:pt x="2152" y="3286"/>
                  </a:cubicBezTo>
                  <a:cubicBezTo>
                    <a:pt x="1585" y="2486"/>
                    <a:pt x="918" y="1994"/>
                    <a:pt x="522" y="1994"/>
                  </a:cubicBezTo>
                  <a:cubicBezTo>
                    <a:pt x="126" y="1994"/>
                    <a:pt x="1" y="2486"/>
                    <a:pt x="518" y="3653"/>
                  </a:cubicBezTo>
                  <a:cubicBezTo>
                    <a:pt x="784" y="4187"/>
                    <a:pt x="1051" y="4787"/>
                    <a:pt x="1385" y="5254"/>
                  </a:cubicBezTo>
                  <a:lnTo>
                    <a:pt x="4621" y="5388"/>
                  </a:lnTo>
                  <a:cubicBezTo>
                    <a:pt x="4987" y="4754"/>
                    <a:pt x="6589" y="2919"/>
                    <a:pt x="6522" y="2219"/>
                  </a:cubicBezTo>
                  <a:cubicBezTo>
                    <a:pt x="6478" y="1772"/>
                    <a:pt x="6303" y="1602"/>
                    <a:pt x="6060" y="1602"/>
                  </a:cubicBezTo>
                  <a:cubicBezTo>
                    <a:pt x="5375" y="1602"/>
                    <a:pt x="4147" y="2951"/>
                    <a:pt x="3753" y="3320"/>
                  </a:cubicBezTo>
                  <a:cubicBezTo>
                    <a:pt x="3753" y="2719"/>
                    <a:pt x="4154" y="218"/>
                    <a:pt x="3253" y="17"/>
                  </a:cubicBezTo>
                  <a:cubicBezTo>
                    <a:pt x="3195" y="6"/>
                    <a:pt x="3140" y="0"/>
                    <a:pt x="3088" y="0"/>
                  </a:cubicBezTo>
                  <a:close/>
                </a:path>
              </a:pathLst>
            </a:custGeom>
            <a:solidFill>
              <a:srgbClr val="305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1" name="Google Shape;8661;p67"/>
            <p:cNvSpPr/>
            <p:nvPr/>
          </p:nvSpPr>
          <p:spPr>
            <a:xfrm>
              <a:off x="6916644" y="3541313"/>
              <a:ext cx="140830" cy="114602"/>
            </a:xfrm>
            <a:custGeom>
              <a:avLst/>
              <a:gdLst/>
              <a:ahLst/>
              <a:cxnLst/>
              <a:rect l="l" t="t" r="r" b="b"/>
              <a:pathLst>
                <a:path w="6587" h="5359" extrusionOk="0">
                  <a:moveTo>
                    <a:pt x="3068" y="0"/>
                  </a:moveTo>
                  <a:cubicBezTo>
                    <a:pt x="1939" y="0"/>
                    <a:pt x="2150" y="2687"/>
                    <a:pt x="2150" y="3291"/>
                  </a:cubicBezTo>
                  <a:cubicBezTo>
                    <a:pt x="1564" y="2470"/>
                    <a:pt x="894" y="1969"/>
                    <a:pt x="503" y="1969"/>
                  </a:cubicBezTo>
                  <a:cubicBezTo>
                    <a:pt x="115" y="1969"/>
                    <a:pt x="1" y="2462"/>
                    <a:pt x="516" y="3624"/>
                  </a:cubicBezTo>
                  <a:cubicBezTo>
                    <a:pt x="783" y="4158"/>
                    <a:pt x="1049" y="4792"/>
                    <a:pt x="1383" y="5225"/>
                  </a:cubicBezTo>
                  <a:lnTo>
                    <a:pt x="4619" y="5359"/>
                  </a:lnTo>
                  <a:cubicBezTo>
                    <a:pt x="4952" y="4758"/>
                    <a:pt x="6587" y="2890"/>
                    <a:pt x="6520" y="2190"/>
                  </a:cubicBezTo>
                  <a:cubicBezTo>
                    <a:pt x="6476" y="1744"/>
                    <a:pt x="6302" y="1573"/>
                    <a:pt x="6059" y="1573"/>
                  </a:cubicBezTo>
                  <a:cubicBezTo>
                    <a:pt x="5375" y="1573"/>
                    <a:pt x="4145" y="2930"/>
                    <a:pt x="3751" y="3324"/>
                  </a:cubicBezTo>
                  <a:cubicBezTo>
                    <a:pt x="3751" y="2690"/>
                    <a:pt x="4152" y="188"/>
                    <a:pt x="3251" y="22"/>
                  </a:cubicBezTo>
                  <a:cubicBezTo>
                    <a:pt x="3186" y="7"/>
                    <a:pt x="3126" y="0"/>
                    <a:pt x="3068" y="0"/>
                  </a:cubicBezTo>
                  <a:close/>
                </a:path>
              </a:pathLst>
            </a:custGeom>
            <a:solidFill>
              <a:srgbClr val="305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2" name="Google Shape;8662;p67"/>
            <p:cNvSpPr/>
            <p:nvPr/>
          </p:nvSpPr>
          <p:spPr>
            <a:xfrm>
              <a:off x="6589338" y="4159913"/>
              <a:ext cx="257464" cy="209964"/>
            </a:xfrm>
            <a:custGeom>
              <a:avLst/>
              <a:gdLst/>
              <a:ahLst/>
              <a:cxnLst/>
              <a:rect l="l" t="t" r="r" b="b"/>
              <a:pathLst>
                <a:path w="10020" h="8169" extrusionOk="0">
                  <a:moveTo>
                    <a:pt x="4650" y="0"/>
                  </a:moveTo>
                  <a:cubicBezTo>
                    <a:pt x="2914" y="0"/>
                    <a:pt x="3247" y="4110"/>
                    <a:pt x="3215" y="5033"/>
                  </a:cubicBezTo>
                  <a:cubicBezTo>
                    <a:pt x="2359" y="3792"/>
                    <a:pt x="1352" y="3032"/>
                    <a:pt x="761" y="3032"/>
                  </a:cubicBezTo>
                  <a:cubicBezTo>
                    <a:pt x="177" y="3032"/>
                    <a:pt x="0" y="3775"/>
                    <a:pt x="780" y="5534"/>
                  </a:cubicBezTo>
                  <a:cubicBezTo>
                    <a:pt x="1180" y="6334"/>
                    <a:pt x="1580" y="7301"/>
                    <a:pt x="2114" y="7969"/>
                  </a:cubicBezTo>
                  <a:lnTo>
                    <a:pt x="6984" y="8169"/>
                  </a:lnTo>
                  <a:cubicBezTo>
                    <a:pt x="7518" y="7235"/>
                    <a:pt x="10020" y="4433"/>
                    <a:pt x="9886" y="3365"/>
                  </a:cubicBezTo>
                  <a:cubicBezTo>
                    <a:pt x="9825" y="2681"/>
                    <a:pt x="9560" y="2419"/>
                    <a:pt x="9189" y="2419"/>
                  </a:cubicBezTo>
                  <a:cubicBezTo>
                    <a:pt x="8147" y="2419"/>
                    <a:pt x="6264" y="4477"/>
                    <a:pt x="5650" y="5067"/>
                  </a:cubicBezTo>
                  <a:cubicBezTo>
                    <a:pt x="5683" y="4099"/>
                    <a:pt x="6284" y="330"/>
                    <a:pt x="4916" y="30"/>
                  </a:cubicBezTo>
                  <a:cubicBezTo>
                    <a:pt x="4822" y="10"/>
                    <a:pt x="4734" y="0"/>
                    <a:pt x="4650" y="0"/>
                  </a:cubicBezTo>
                  <a:close/>
                </a:path>
              </a:pathLst>
            </a:custGeom>
            <a:solidFill>
              <a:srgbClr val="305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3" name="Google Shape;8663;p67"/>
            <p:cNvSpPr/>
            <p:nvPr/>
          </p:nvSpPr>
          <p:spPr>
            <a:xfrm>
              <a:off x="5269529" y="3774089"/>
              <a:ext cx="21423" cy="27886"/>
            </a:xfrm>
            <a:custGeom>
              <a:avLst/>
              <a:gdLst/>
              <a:ahLst/>
              <a:cxnLst/>
              <a:rect l="l" t="t" r="r" b="b"/>
              <a:pathLst>
                <a:path w="1002" h="1304" extrusionOk="0">
                  <a:moveTo>
                    <a:pt x="620" y="1"/>
                  </a:moveTo>
                  <a:cubicBezTo>
                    <a:pt x="406" y="1"/>
                    <a:pt x="290" y="233"/>
                    <a:pt x="201" y="411"/>
                  </a:cubicBezTo>
                  <a:cubicBezTo>
                    <a:pt x="100" y="611"/>
                    <a:pt x="0" y="845"/>
                    <a:pt x="0" y="1078"/>
                  </a:cubicBezTo>
                  <a:cubicBezTo>
                    <a:pt x="0" y="1179"/>
                    <a:pt x="67" y="1245"/>
                    <a:pt x="134" y="1279"/>
                  </a:cubicBezTo>
                  <a:cubicBezTo>
                    <a:pt x="167" y="1295"/>
                    <a:pt x="201" y="1304"/>
                    <a:pt x="234" y="1304"/>
                  </a:cubicBezTo>
                  <a:cubicBezTo>
                    <a:pt x="267" y="1304"/>
                    <a:pt x="301" y="1295"/>
                    <a:pt x="334" y="1279"/>
                  </a:cubicBezTo>
                  <a:cubicBezTo>
                    <a:pt x="567" y="1145"/>
                    <a:pt x="768" y="912"/>
                    <a:pt x="901" y="678"/>
                  </a:cubicBezTo>
                  <a:cubicBezTo>
                    <a:pt x="1001" y="478"/>
                    <a:pt x="1001" y="78"/>
                    <a:pt x="701" y="11"/>
                  </a:cubicBezTo>
                  <a:cubicBezTo>
                    <a:pt x="672" y="4"/>
                    <a:pt x="645" y="1"/>
                    <a:pt x="620" y="1"/>
                  </a:cubicBezTo>
                  <a:close/>
                </a:path>
              </a:pathLst>
            </a:custGeom>
            <a:solidFill>
              <a:srgbClr val="3568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4" name="Google Shape;8664;p67"/>
            <p:cNvSpPr/>
            <p:nvPr/>
          </p:nvSpPr>
          <p:spPr>
            <a:xfrm>
              <a:off x="7233645" y="3605682"/>
              <a:ext cx="121289" cy="33083"/>
            </a:xfrm>
            <a:custGeom>
              <a:avLst/>
              <a:gdLst/>
              <a:ahLst/>
              <a:cxnLst/>
              <a:rect l="l" t="t" r="r" b="b"/>
              <a:pathLst>
                <a:path w="5673" h="1547" extrusionOk="0">
                  <a:moveTo>
                    <a:pt x="2620" y="1"/>
                  </a:moveTo>
                  <a:cubicBezTo>
                    <a:pt x="1742" y="1"/>
                    <a:pt x="909" y="474"/>
                    <a:pt x="299" y="1115"/>
                  </a:cubicBezTo>
                  <a:cubicBezTo>
                    <a:pt x="1" y="1427"/>
                    <a:pt x="1004" y="1546"/>
                    <a:pt x="2181" y="1546"/>
                  </a:cubicBezTo>
                  <a:cubicBezTo>
                    <a:pt x="3768" y="1546"/>
                    <a:pt x="5672" y="1330"/>
                    <a:pt x="5136" y="1081"/>
                  </a:cubicBezTo>
                  <a:cubicBezTo>
                    <a:pt x="4369" y="748"/>
                    <a:pt x="3735" y="114"/>
                    <a:pt x="2868" y="14"/>
                  </a:cubicBezTo>
                  <a:cubicBezTo>
                    <a:pt x="2785" y="5"/>
                    <a:pt x="2702" y="1"/>
                    <a:pt x="2620" y="1"/>
                  </a:cubicBezTo>
                  <a:close/>
                </a:path>
              </a:pathLst>
            </a:custGeom>
            <a:solidFill>
              <a:srgbClr val="7C46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65" name="Google Shape;8665;p67"/>
            <p:cNvGrpSpPr/>
            <p:nvPr/>
          </p:nvGrpSpPr>
          <p:grpSpPr>
            <a:xfrm>
              <a:off x="7135190" y="3578138"/>
              <a:ext cx="346634" cy="153352"/>
              <a:chOff x="7135190" y="3578138"/>
              <a:chExt cx="346634" cy="153352"/>
            </a:xfrm>
          </p:grpSpPr>
          <p:sp>
            <p:nvSpPr>
              <p:cNvPr id="8666" name="Google Shape;8666;p67"/>
              <p:cNvSpPr/>
              <p:nvPr/>
            </p:nvSpPr>
            <p:spPr>
              <a:xfrm>
                <a:off x="7135190" y="3578138"/>
                <a:ext cx="346634" cy="153352"/>
              </a:xfrm>
              <a:custGeom>
                <a:avLst/>
                <a:gdLst/>
                <a:ahLst/>
                <a:cxnLst/>
                <a:rect l="l" t="t" r="r" b="b"/>
                <a:pathLst>
                  <a:path w="16213" h="7171" extrusionOk="0">
                    <a:moveTo>
                      <a:pt x="7840" y="1"/>
                    </a:moveTo>
                    <a:cubicBezTo>
                      <a:pt x="3703" y="1"/>
                      <a:pt x="768" y="4204"/>
                      <a:pt x="1" y="6105"/>
                    </a:cubicBezTo>
                    <a:cubicBezTo>
                      <a:pt x="1920" y="6886"/>
                      <a:pt x="4673" y="7170"/>
                      <a:pt x="7368" y="7170"/>
                    </a:cubicBezTo>
                    <a:cubicBezTo>
                      <a:pt x="11701" y="7170"/>
                      <a:pt x="15883" y="6435"/>
                      <a:pt x="16212" y="5838"/>
                    </a:cubicBezTo>
                    <a:cubicBezTo>
                      <a:pt x="15645" y="4471"/>
                      <a:pt x="11842" y="1"/>
                      <a:pt x="7840" y="1"/>
                    </a:cubicBezTo>
                    <a:close/>
                  </a:path>
                </a:pathLst>
              </a:custGeom>
              <a:solidFill>
                <a:srgbClr val="7C4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7" name="Google Shape;8667;p67"/>
              <p:cNvSpPr/>
              <p:nvPr/>
            </p:nvSpPr>
            <p:spPr>
              <a:xfrm>
                <a:off x="7183680" y="3668019"/>
                <a:ext cx="28564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035" extrusionOk="0">
                    <a:moveTo>
                      <a:pt x="668" y="1"/>
                    </a:moveTo>
                    <a:cubicBezTo>
                      <a:pt x="1" y="1"/>
                      <a:pt x="1" y="1035"/>
                      <a:pt x="668" y="1035"/>
                    </a:cubicBezTo>
                    <a:cubicBezTo>
                      <a:pt x="1335" y="1035"/>
                      <a:pt x="1335" y="1"/>
                      <a:pt x="668" y="1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8" name="Google Shape;8668;p67"/>
              <p:cNvSpPr/>
              <p:nvPr/>
            </p:nvSpPr>
            <p:spPr>
              <a:xfrm>
                <a:off x="7222207" y="3622362"/>
                <a:ext cx="28542" cy="22155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6" extrusionOk="0">
                    <a:moveTo>
                      <a:pt x="667" y="1"/>
                    </a:moveTo>
                    <a:cubicBezTo>
                      <a:pt x="0" y="1"/>
                      <a:pt x="0" y="1035"/>
                      <a:pt x="667" y="1035"/>
                    </a:cubicBezTo>
                    <a:cubicBezTo>
                      <a:pt x="1335" y="1035"/>
                      <a:pt x="1335" y="1"/>
                      <a:pt x="667" y="1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9" name="Google Shape;8669;p67"/>
              <p:cNvSpPr/>
              <p:nvPr/>
            </p:nvSpPr>
            <p:spPr>
              <a:xfrm>
                <a:off x="7256436" y="3688720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8" y="0"/>
                    </a:moveTo>
                    <a:cubicBezTo>
                      <a:pt x="0" y="0"/>
                      <a:pt x="0" y="1034"/>
                      <a:pt x="668" y="1034"/>
                    </a:cubicBezTo>
                    <a:cubicBezTo>
                      <a:pt x="1335" y="1034"/>
                      <a:pt x="1335" y="0"/>
                      <a:pt x="668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0" name="Google Shape;8670;p67"/>
              <p:cNvSpPr/>
              <p:nvPr/>
            </p:nvSpPr>
            <p:spPr>
              <a:xfrm>
                <a:off x="7308497" y="3635920"/>
                <a:ext cx="29269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35" extrusionOk="0">
                    <a:moveTo>
                      <a:pt x="701" y="1"/>
                    </a:moveTo>
                    <a:cubicBezTo>
                      <a:pt x="0" y="1"/>
                      <a:pt x="0" y="1035"/>
                      <a:pt x="701" y="1035"/>
                    </a:cubicBezTo>
                    <a:cubicBezTo>
                      <a:pt x="1368" y="1035"/>
                      <a:pt x="1368" y="1"/>
                      <a:pt x="701" y="1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1" name="Google Shape;8671;p67"/>
              <p:cNvSpPr/>
              <p:nvPr/>
            </p:nvSpPr>
            <p:spPr>
              <a:xfrm>
                <a:off x="7349867" y="3692997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7" y="0"/>
                    </a:moveTo>
                    <a:cubicBezTo>
                      <a:pt x="0" y="0"/>
                      <a:pt x="0" y="1034"/>
                      <a:pt x="667" y="1034"/>
                    </a:cubicBezTo>
                    <a:cubicBezTo>
                      <a:pt x="1334" y="1034"/>
                      <a:pt x="1334" y="0"/>
                      <a:pt x="667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2" name="Google Shape;8672;p67"/>
              <p:cNvSpPr/>
              <p:nvPr/>
            </p:nvSpPr>
            <p:spPr>
              <a:xfrm>
                <a:off x="7402633" y="3652323"/>
                <a:ext cx="28542" cy="22155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6" extrusionOk="0">
                    <a:moveTo>
                      <a:pt x="668" y="1"/>
                    </a:moveTo>
                    <a:cubicBezTo>
                      <a:pt x="1" y="1"/>
                      <a:pt x="1" y="1035"/>
                      <a:pt x="668" y="1035"/>
                    </a:cubicBezTo>
                    <a:cubicBezTo>
                      <a:pt x="1335" y="1035"/>
                      <a:pt x="1335" y="1"/>
                      <a:pt x="668" y="1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673" name="Google Shape;8673;p67"/>
            <p:cNvSpPr/>
            <p:nvPr/>
          </p:nvSpPr>
          <p:spPr>
            <a:xfrm>
              <a:off x="6968319" y="3094495"/>
              <a:ext cx="1432" cy="727"/>
            </a:xfrm>
            <a:custGeom>
              <a:avLst/>
              <a:gdLst/>
              <a:ahLst/>
              <a:cxnLst/>
              <a:rect l="l" t="t" r="r" b="b"/>
              <a:pathLst>
                <a:path w="67" h="34" extrusionOk="0">
                  <a:moveTo>
                    <a:pt x="67" y="1"/>
                  </a:moveTo>
                  <a:lnTo>
                    <a:pt x="67" y="1"/>
                  </a:lnTo>
                  <a:cubicBezTo>
                    <a:pt x="0" y="34"/>
                    <a:pt x="0" y="34"/>
                    <a:pt x="67" y="1"/>
                  </a:cubicBezTo>
                  <a:close/>
                </a:path>
              </a:pathLst>
            </a:custGeom>
            <a:solidFill>
              <a:srgbClr val="FCA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74" name="Google Shape;8674;p67"/>
            <p:cNvGrpSpPr/>
            <p:nvPr/>
          </p:nvGrpSpPr>
          <p:grpSpPr>
            <a:xfrm>
              <a:off x="4751759" y="2489057"/>
              <a:ext cx="1104845" cy="1455707"/>
              <a:chOff x="4978547" y="2318369"/>
              <a:chExt cx="822424" cy="1083599"/>
            </a:xfrm>
          </p:grpSpPr>
          <p:sp>
            <p:nvSpPr>
              <p:cNvPr id="8675" name="Google Shape;8675;p67"/>
              <p:cNvSpPr/>
              <p:nvPr/>
            </p:nvSpPr>
            <p:spPr>
              <a:xfrm>
                <a:off x="5325865" y="3075227"/>
                <a:ext cx="123405" cy="326741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15279" extrusionOk="0">
                    <a:moveTo>
                      <a:pt x="1" y="1"/>
                    </a:moveTo>
                    <a:lnTo>
                      <a:pt x="1" y="15279"/>
                    </a:lnTo>
                    <a:lnTo>
                      <a:pt x="5771" y="15279"/>
                    </a:lnTo>
                    <a:lnTo>
                      <a:pt x="5771" y="1"/>
                    </a:lnTo>
                    <a:close/>
                  </a:path>
                </a:pathLst>
              </a:custGeom>
              <a:solidFill>
                <a:srgbClr val="7F3C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6" name="Google Shape;8676;p67"/>
              <p:cNvSpPr/>
              <p:nvPr/>
            </p:nvSpPr>
            <p:spPr>
              <a:xfrm>
                <a:off x="4978547" y="2318369"/>
                <a:ext cx="822424" cy="811411"/>
              </a:xfrm>
              <a:custGeom>
                <a:avLst/>
                <a:gdLst/>
                <a:ahLst/>
                <a:cxnLst/>
                <a:rect l="l" t="t" r="r" b="b"/>
                <a:pathLst>
                  <a:path w="38467" h="37943" extrusionOk="0">
                    <a:moveTo>
                      <a:pt x="20409" y="1"/>
                    </a:moveTo>
                    <a:cubicBezTo>
                      <a:pt x="17685" y="1"/>
                      <a:pt x="2286" y="20290"/>
                      <a:pt x="4651" y="20290"/>
                    </a:cubicBezTo>
                    <a:cubicBezTo>
                      <a:pt x="4677" y="20290"/>
                      <a:pt x="4706" y="20287"/>
                      <a:pt x="4737" y="20282"/>
                    </a:cubicBezTo>
                    <a:cubicBezTo>
                      <a:pt x="6939" y="20682"/>
                      <a:pt x="10708" y="20316"/>
                      <a:pt x="10642" y="20916"/>
                    </a:cubicBezTo>
                    <a:cubicBezTo>
                      <a:pt x="10775" y="22417"/>
                      <a:pt x="2102" y="27954"/>
                      <a:pt x="2869" y="29289"/>
                    </a:cubicBezTo>
                    <a:cubicBezTo>
                      <a:pt x="3233" y="29534"/>
                      <a:pt x="3999" y="29624"/>
                      <a:pt x="4921" y="29624"/>
                    </a:cubicBezTo>
                    <a:cubicBezTo>
                      <a:pt x="7378" y="29624"/>
                      <a:pt x="10942" y="28988"/>
                      <a:pt x="10942" y="28988"/>
                    </a:cubicBezTo>
                    <a:lnTo>
                      <a:pt x="10942" y="28988"/>
                    </a:lnTo>
                    <a:cubicBezTo>
                      <a:pt x="12476" y="29722"/>
                      <a:pt x="1" y="36194"/>
                      <a:pt x="1935" y="37328"/>
                    </a:cubicBezTo>
                    <a:cubicBezTo>
                      <a:pt x="2713" y="37723"/>
                      <a:pt x="8321" y="37942"/>
                      <a:pt x="14861" y="37942"/>
                    </a:cubicBezTo>
                    <a:cubicBezTo>
                      <a:pt x="25445" y="37942"/>
                      <a:pt x="38466" y="37367"/>
                      <a:pt x="37394" y="36027"/>
                    </a:cubicBezTo>
                    <a:cubicBezTo>
                      <a:pt x="36327" y="33925"/>
                      <a:pt x="31290" y="31257"/>
                      <a:pt x="28421" y="28421"/>
                    </a:cubicBezTo>
                    <a:cubicBezTo>
                      <a:pt x="28389" y="28358"/>
                      <a:pt x="28478" y="28332"/>
                      <a:pt x="28660" y="28332"/>
                    </a:cubicBezTo>
                    <a:cubicBezTo>
                      <a:pt x="29480" y="28332"/>
                      <a:pt x="32189" y="28862"/>
                      <a:pt x="34158" y="28862"/>
                    </a:cubicBezTo>
                    <a:cubicBezTo>
                      <a:pt x="34966" y="28862"/>
                      <a:pt x="35649" y="28773"/>
                      <a:pt x="36026" y="28521"/>
                    </a:cubicBezTo>
                    <a:cubicBezTo>
                      <a:pt x="37327" y="27187"/>
                      <a:pt x="26153" y="20516"/>
                      <a:pt x="27554" y="19982"/>
                    </a:cubicBezTo>
                    <a:cubicBezTo>
                      <a:pt x="27926" y="19734"/>
                      <a:pt x="28708" y="19689"/>
                      <a:pt x="29635" y="19689"/>
                    </a:cubicBezTo>
                    <a:cubicBezTo>
                      <a:pt x="30166" y="19689"/>
                      <a:pt x="30745" y="19704"/>
                      <a:pt x="31321" y="19704"/>
                    </a:cubicBezTo>
                    <a:cubicBezTo>
                      <a:pt x="32444" y="19704"/>
                      <a:pt x="33558" y="19647"/>
                      <a:pt x="34292" y="19315"/>
                    </a:cubicBezTo>
                    <a:cubicBezTo>
                      <a:pt x="34314" y="19320"/>
                      <a:pt x="34333" y="19322"/>
                      <a:pt x="34352" y="19322"/>
                    </a:cubicBezTo>
                    <a:cubicBezTo>
                      <a:pt x="36000" y="19322"/>
                      <a:pt x="22725" y="1"/>
                      <a:pt x="20415" y="1"/>
                    </a:cubicBezTo>
                    <a:cubicBezTo>
                      <a:pt x="20413" y="1"/>
                      <a:pt x="20411" y="1"/>
                      <a:pt x="20409" y="1"/>
                    </a:cubicBezTo>
                    <a:close/>
                  </a:path>
                </a:pathLst>
              </a:custGeom>
              <a:solidFill>
                <a:srgbClr val="356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7" name="Google Shape;8677;p67"/>
              <p:cNvSpPr/>
              <p:nvPr/>
            </p:nvSpPr>
            <p:spPr>
              <a:xfrm>
                <a:off x="5145717" y="2674707"/>
                <a:ext cx="47955" cy="38514"/>
              </a:xfrm>
              <a:custGeom>
                <a:avLst/>
                <a:gdLst/>
                <a:ahLst/>
                <a:cxnLst/>
                <a:rect l="l" t="t" r="r" b="b"/>
                <a:pathLst>
                  <a:path w="2243" h="1801" extrusionOk="0">
                    <a:moveTo>
                      <a:pt x="1465" y="0"/>
                    </a:moveTo>
                    <a:cubicBezTo>
                      <a:pt x="1347" y="0"/>
                      <a:pt x="1227" y="45"/>
                      <a:pt x="1121" y="150"/>
                    </a:cubicBezTo>
                    <a:lnTo>
                      <a:pt x="388" y="917"/>
                    </a:lnTo>
                    <a:cubicBezTo>
                      <a:pt x="0" y="1279"/>
                      <a:pt x="353" y="1801"/>
                      <a:pt x="764" y="1801"/>
                    </a:cubicBezTo>
                    <a:cubicBezTo>
                      <a:pt x="884" y="1801"/>
                      <a:pt x="1009" y="1756"/>
                      <a:pt x="1121" y="1651"/>
                    </a:cubicBezTo>
                    <a:lnTo>
                      <a:pt x="1855" y="884"/>
                    </a:lnTo>
                    <a:cubicBezTo>
                      <a:pt x="2243" y="522"/>
                      <a:pt x="1870" y="0"/>
                      <a:pt x="146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8" name="Google Shape;8678;p67"/>
              <p:cNvSpPr/>
              <p:nvPr/>
            </p:nvSpPr>
            <p:spPr>
              <a:xfrm>
                <a:off x="5279022" y="2669340"/>
                <a:ext cx="56016" cy="47453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219" extrusionOk="0">
                    <a:moveTo>
                      <a:pt x="735" y="0"/>
                    </a:moveTo>
                    <a:cubicBezTo>
                      <a:pt x="345" y="0"/>
                      <a:pt x="0" y="519"/>
                      <a:pt x="357" y="901"/>
                    </a:cubicBezTo>
                    <a:lnTo>
                      <a:pt x="1524" y="2069"/>
                    </a:lnTo>
                    <a:cubicBezTo>
                      <a:pt x="1630" y="2174"/>
                      <a:pt x="1749" y="2218"/>
                      <a:pt x="1864" y="2218"/>
                    </a:cubicBezTo>
                    <a:cubicBezTo>
                      <a:pt x="2261" y="2218"/>
                      <a:pt x="2620" y="1697"/>
                      <a:pt x="2258" y="1335"/>
                    </a:cubicBezTo>
                    <a:lnTo>
                      <a:pt x="1091" y="168"/>
                    </a:lnTo>
                    <a:cubicBezTo>
                      <a:pt x="981" y="50"/>
                      <a:pt x="856" y="0"/>
                      <a:pt x="73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9" name="Google Shape;8679;p67"/>
              <p:cNvSpPr/>
              <p:nvPr/>
            </p:nvSpPr>
            <p:spPr>
              <a:xfrm>
                <a:off x="5233974" y="2572402"/>
                <a:ext cx="56657" cy="47368"/>
              </a:xfrm>
              <a:custGeom>
                <a:avLst/>
                <a:gdLst/>
                <a:ahLst/>
                <a:cxnLst/>
                <a:rect l="l" t="t" r="r" b="b"/>
                <a:pathLst>
                  <a:path w="2650" h="2215" extrusionOk="0">
                    <a:moveTo>
                      <a:pt x="1881" y="1"/>
                    </a:moveTo>
                    <a:cubicBezTo>
                      <a:pt x="1761" y="1"/>
                      <a:pt x="1637" y="49"/>
                      <a:pt x="1530" y="164"/>
                    </a:cubicBezTo>
                    <a:lnTo>
                      <a:pt x="362" y="1331"/>
                    </a:lnTo>
                    <a:cubicBezTo>
                      <a:pt x="1" y="1693"/>
                      <a:pt x="359" y="2215"/>
                      <a:pt x="756" y="2215"/>
                    </a:cubicBezTo>
                    <a:cubicBezTo>
                      <a:pt x="872" y="2215"/>
                      <a:pt x="991" y="2171"/>
                      <a:pt x="1096" y="2065"/>
                    </a:cubicBezTo>
                    <a:lnTo>
                      <a:pt x="2264" y="898"/>
                    </a:lnTo>
                    <a:cubicBezTo>
                      <a:pt x="2649" y="538"/>
                      <a:pt x="2283" y="1"/>
                      <a:pt x="1881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0" name="Google Shape;8680;p67"/>
              <p:cNvSpPr/>
              <p:nvPr/>
            </p:nvSpPr>
            <p:spPr>
              <a:xfrm>
                <a:off x="5379465" y="2595540"/>
                <a:ext cx="54669" cy="45935"/>
              </a:xfrm>
              <a:custGeom>
                <a:avLst/>
                <a:gdLst/>
                <a:ahLst/>
                <a:cxnLst/>
                <a:rect l="l" t="t" r="r" b="b"/>
                <a:pathLst>
                  <a:path w="2557" h="2148" extrusionOk="0">
                    <a:moveTo>
                      <a:pt x="758" y="0"/>
                    </a:moveTo>
                    <a:cubicBezTo>
                      <a:pt x="360" y="0"/>
                      <a:pt x="0" y="529"/>
                      <a:pt x="362" y="917"/>
                    </a:cubicBezTo>
                    <a:lnTo>
                      <a:pt x="1463" y="1984"/>
                    </a:lnTo>
                    <a:cubicBezTo>
                      <a:pt x="1571" y="2099"/>
                      <a:pt x="1692" y="2147"/>
                      <a:pt x="1810" y="2147"/>
                    </a:cubicBezTo>
                    <a:cubicBezTo>
                      <a:pt x="2204" y="2147"/>
                      <a:pt x="2556" y="1610"/>
                      <a:pt x="2197" y="1250"/>
                    </a:cubicBezTo>
                    <a:lnTo>
                      <a:pt x="1096" y="149"/>
                    </a:lnTo>
                    <a:cubicBezTo>
                      <a:pt x="991" y="44"/>
                      <a:pt x="873" y="0"/>
                      <a:pt x="75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1" name="Google Shape;8681;p67"/>
              <p:cNvSpPr/>
              <p:nvPr/>
            </p:nvSpPr>
            <p:spPr>
              <a:xfrm>
                <a:off x="5330975" y="2486391"/>
                <a:ext cx="52573" cy="43497"/>
              </a:xfrm>
              <a:custGeom>
                <a:avLst/>
                <a:gdLst/>
                <a:ahLst/>
                <a:cxnLst/>
                <a:rect l="l" t="t" r="r" b="b"/>
                <a:pathLst>
                  <a:path w="2459" h="2034" extrusionOk="0">
                    <a:moveTo>
                      <a:pt x="1703" y="0"/>
                    </a:moveTo>
                    <a:cubicBezTo>
                      <a:pt x="1587" y="0"/>
                      <a:pt x="1468" y="44"/>
                      <a:pt x="1363" y="150"/>
                    </a:cubicBezTo>
                    <a:lnTo>
                      <a:pt x="362" y="1150"/>
                    </a:lnTo>
                    <a:cubicBezTo>
                      <a:pt x="0" y="1512"/>
                      <a:pt x="359" y="2034"/>
                      <a:pt x="756" y="2034"/>
                    </a:cubicBezTo>
                    <a:cubicBezTo>
                      <a:pt x="872" y="2034"/>
                      <a:pt x="991" y="1990"/>
                      <a:pt x="1096" y="1884"/>
                    </a:cubicBezTo>
                    <a:lnTo>
                      <a:pt x="2097" y="884"/>
                    </a:lnTo>
                    <a:cubicBezTo>
                      <a:pt x="2458" y="522"/>
                      <a:pt x="2100" y="0"/>
                      <a:pt x="1703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2" name="Google Shape;8682;p67"/>
              <p:cNvSpPr/>
              <p:nvPr/>
            </p:nvSpPr>
            <p:spPr>
              <a:xfrm>
                <a:off x="5377220" y="2391142"/>
                <a:ext cx="60634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035" extrusionOk="0">
                    <a:moveTo>
                      <a:pt x="667" y="0"/>
                    </a:moveTo>
                    <a:cubicBezTo>
                      <a:pt x="0" y="0"/>
                      <a:pt x="0" y="1034"/>
                      <a:pt x="667" y="1034"/>
                    </a:cubicBezTo>
                    <a:lnTo>
                      <a:pt x="2169" y="1034"/>
                    </a:lnTo>
                    <a:cubicBezTo>
                      <a:pt x="2836" y="1034"/>
                      <a:pt x="2836" y="0"/>
                      <a:pt x="216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3" name="Google Shape;8683;p67"/>
              <p:cNvSpPr/>
              <p:nvPr/>
            </p:nvSpPr>
            <p:spPr>
              <a:xfrm>
                <a:off x="5438666" y="2487824"/>
                <a:ext cx="51141" cy="42064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7" extrusionOk="0">
                    <a:moveTo>
                      <a:pt x="1619" y="0"/>
                    </a:moveTo>
                    <a:cubicBezTo>
                      <a:pt x="1499" y="0"/>
                      <a:pt x="1375" y="45"/>
                      <a:pt x="1263" y="149"/>
                    </a:cubicBezTo>
                    <a:lnTo>
                      <a:pt x="362" y="1083"/>
                    </a:lnTo>
                    <a:cubicBezTo>
                      <a:pt x="0" y="1445"/>
                      <a:pt x="359" y="1967"/>
                      <a:pt x="756" y="1967"/>
                    </a:cubicBezTo>
                    <a:cubicBezTo>
                      <a:pt x="872" y="1967"/>
                      <a:pt x="990" y="1923"/>
                      <a:pt x="1096" y="1817"/>
                    </a:cubicBezTo>
                    <a:lnTo>
                      <a:pt x="2030" y="917"/>
                    </a:lnTo>
                    <a:cubicBezTo>
                      <a:pt x="2392" y="529"/>
                      <a:pt x="2032" y="0"/>
                      <a:pt x="161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4" name="Google Shape;8684;p67"/>
              <p:cNvSpPr/>
              <p:nvPr/>
            </p:nvSpPr>
            <p:spPr>
              <a:xfrm>
                <a:off x="5515677" y="2566991"/>
                <a:ext cx="58282" cy="49228"/>
              </a:xfrm>
              <a:custGeom>
                <a:avLst/>
                <a:gdLst/>
                <a:ahLst/>
                <a:cxnLst/>
                <a:rect l="l" t="t" r="r" b="b"/>
                <a:pathLst>
                  <a:path w="2726" h="2302" extrusionOk="0">
                    <a:moveTo>
                      <a:pt x="757" y="1"/>
                    </a:moveTo>
                    <a:cubicBezTo>
                      <a:pt x="359" y="1"/>
                      <a:pt x="1" y="522"/>
                      <a:pt x="363" y="884"/>
                    </a:cubicBezTo>
                    <a:lnTo>
                      <a:pt x="1630" y="2152"/>
                    </a:lnTo>
                    <a:cubicBezTo>
                      <a:pt x="1735" y="2257"/>
                      <a:pt x="1854" y="2301"/>
                      <a:pt x="1970" y="2301"/>
                    </a:cubicBezTo>
                    <a:cubicBezTo>
                      <a:pt x="2367" y="2301"/>
                      <a:pt x="2726" y="1779"/>
                      <a:pt x="2364" y="1418"/>
                    </a:cubicBezTo>
                    <a:lnTo>
                      <a:pt x="1096" y="150"/>
                    </a:lnTo>
                    <a:cubicBezTo>
                      <a:pt x="991" y="45"/>
                      <a:pt x="872" y="1"/>
                      <a:pt x="757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5" name="Google Shape;8685;p67"/>
              <p:cNvSpPr/>
              <p:nvPr/>
            </p:nvSpPr>
            <p:spPr>
              <a:xfrm>
                <a:off x="5454359" y="2669340"/>
                <a:ext cx="56743" cy="47453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2219" extrusionOk="0">
                    <a:moveTo>
                      <a:pt x="1918" y="0"/>
                    </a:moveTo>
                    <a:cubicBezTo>
                      <a:pt x="1798" y="0"/>
                      <a:pt x="1673" y="50"/>
                      <a:pt x="1563" y="168"/>
                    </a:cubicBezTo>
                    <a:lnTo>
                      <a:pt x="362" y="1335"/>
                    </a:lnTo>
                    <a:cubicBezTo>
                      <a:pt x="0" y="1697"/>
                      <a:pt x="359" y="2218"/>
                      <a:pt x="771" y="2218"/>
                    </a:cubicBezTo>
                    <a:cubicBezTo>
                      <a:pt x="891" y="2218"/>
                      <a:pt x="1016" y="2174"/>
                      <a:pt x="1129" y="2069"/>
                    </a:cubicBezTo>
                    <a:lnTo>
                      <a:pt x="2297" y="901"/>
                    </a:lnTo>
                    <a:cubicBezTo>
                      <a:pt x="2653" y="519"/>
                      <a:pt x="2309" y="0"/>
                      <a:pt x="191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6" name="Google Shape;8686;p67"/>
              <p:cNvSpPr/>
              <p:nvPr/>
            </p:nvSpPr>
            <p:spPr>
              <a:xfrm>
                <a:off x="5617659" y="2658305"/>
                <a:ext cx="46159" cy="37082"/>
              </a:xfrm>
              <a:custGeom>
                <a:avLst/>
                <a:gdLst/>
                <a:ahLst/>
                <a:cxnLst/>
                <a:rect l="l" t="t" r="r" b="b"/>
                <a:pathLst>
                  <a:path w="2159" h="1734" extrusionOk="0">
                    <a:moveTo>
                      <a:pt x="774" y="1"/>
                    </a:moveTo>
                    <a:cubicBezTo>
                      <a:pt x="360" y="1"/>
                      <a:pt x="0" y="529"/>
                      <a:pt x="363" y="917"/>
                    </a:cubicBezTo>
                    <a:lnTo>
                      <a:pt x="1063" y="1584"/>
                    </a:lnTo>
                    <a:cubicBezTo>
                      <a:pt x="1168" y="1689"/>
                      <a:pt x="1287" y="1734"/>
                      <a:pt x="1403" y="1734"/>
                    </a:cubicBezTo>
                    <a:cubicBezTo>
                      <a:pt x="1800" y="1734"/>
                      <a:pt x="2159" y="1212"/>
                      <a:pt x="1797" y="850"/>
                    </a:cubicBezTo>
                    <a:lnTo>
                      <a:pt x="1130" y="150"/>
                    </a:lnTo>
                    <a:cubicBezTo>
                      <a:pt x="1017" y="45"/>
                      <a:pt x="893" y="1"/>
                      <a:pt x="774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7" name="Google Shape;8687;p67"/>
              <p:cNvSpPr/>
              <p:nvPr/>
            </p:nvSpPr>
            <p:spPr>
              <a:xfrm>
                <a:off x="5276777" y="2758879"/>
                <a:ext cx="61852" cy="52778"/>
              </a:xfrm>
              <a:custGeom>
                <a:avLst/>
                <a:gdLst/>
                <a:ahLst/>
                <a:cxnLst/>
                <a:rect l="l" t="t" r="r" b="b"/>
                <a:pathLst>
                  <a:path w="2893" h="2468" extrusionOk="0">
                    <a:moveTo>
                      <a:pt x="2135" y="1"/>
                    </a:moveTo>
                    <a:cubicBezTo>
                      <a:pt x="2019" y="1"/>
                      <a:pt x="1901" y="45"/>
                      <a:pt x="1796" y="150"/>
                    </a:cubicBezTo>
                    <a:lnTo>
                      <a:pt x="362" y="1585"/>
                    </a:lnTo>
                    <a:cubicBezTo>
                      <a:pt x="0" y="1946"/>
                      <a:pt x="359" y="2468"/>
                      <a:pt x="771" y="2468"/>
                    </a:cubicBezTo>
                    <a:cubicBezTo>
                      <a:pt x="892" y="2468"/>
                      <a:pt x="1016" y="2424"/>
                      <a:pt x="1129" y="2318"/>
                    </a:cubicBezTo>
                    <a:lnTo>
                      <a:pt x="2530" y="917"/>
                    </a:lnTo>
                    <a:cubicBezTo>
                      <a:pt x="2892" y="529"/>
                      <a:pt x="2532" y="1"/>
                      <a:pt x="2135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8" name="Google Shape;8688;p67"/>
              <p:cNvSpPr/>
              <p:nvPr/>
            </p:nvSpPr>
            <p:spPr>
              <a:xfrm>
                <a:off x="5429387" y="2757446"/>
                <a:ext cx="54711" cy="45657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135" extrusionOk="0">
                    <a:moveTo>
                      <a:pt x="756" y="1"/>
                    </a:moveTo>
                    <a:cubicBezTo>
                      <a:pt x="359" y="1"/>
                      <a:pt x="1" y="523"/>
                      <a:pt x="362" y="884"/>
                    </a:cubicBezTo>
                    <a:lnTo>
                      <a:pt x="1463" y="1985"/>
                    </a:lnTo>
                    <a:cubicBezTo>
                      <a:pt x="1568" y="2090"/>
                      <a:pt x="1687" y="2135"/>
                      <a:pt x="1803" y="2135"/>
                    </a:cubicBezTo>
                    <a:cubicBezTo>
                      <a:pt x="2200" y="2135"/>
                      <a:pt x="2559" y="1613"/>
                      <a:pt x="2197" y="1251"/>
                    </a:cubicBezTo>
                    <a:lnTo>
                      <a:pt x="1096" y="150"/>
                    </a:lnTo>
                    <a:cubicBezTo>
                      <a:pt x="991" y="45"/>
                      <a:pt x="872" y="1"/>
                      <a:pt x="75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9" name="Google Shape;8689;p67"/>
              <p:cNvSpPr/>
              <p:nvPr/>
            </p:nvSpPr>
            <p:spPr>
              <a:xfrm>
                <a:off x="5151255" y="2854470"/>
                <a:ext cx="49559" cy="39947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868" extrusionOk="0">
                    <a:moveTo>
                      <a:pt x="756" y="0"/>
                    </a:moveTo>
                    <a:cubicBezTo>
                      <a:pt x="359" y="0"/>
                      <a:pt x="0" y="522"/>
                      <a:pt x="362" y="884"/>
                    </a:cubicBezTo>
                    <a:lnTo>
                      <a:pt x="1196" y="1718"/>
                    </a:lnTo>
                    <a:cubicBezTo>
                      <a:pt x="1309" y="1823"/>
                      <a:pt x="1434" y="1867"/>
                      <a:pt x="1553" y="1867"/>
                    </a:cubicBezTo>
                    <a:cubicBezTo>
                      <a:pt x="1965" y="1867"/>
                      <a:pt x="2317" y="1346"/>
                      <a:pt x="1930" y="984"/>
                    </a:cubicBezTo>
                    <a:lnTo>
                      <a:pt x="1096" y="150"/>
                    </a:lnTo>
                    <a:cubicBezTo>
                      <a:pt x="991" y="45"/>
                      <a:pt x="872" y="0"/>
                      <a:pt x="756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0" name="Google Shape;8690;p67"/>
              <p:cNvSpPr/>
              <p:nvPr/>
            </p:nvSpPr>
            <p:spPr>
              <a:xfrm>
                <a:off x="5319836" y="2850620"/>
                <a:ext cx="47977" cy="38472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799" extrusionOk="0">
                    <a:moveTo>
                      <a:pt x="1482" y="0"/>
                    </a:moveTo>
                    <a:cubicBezTo>
                      <a:pt x="1359" y="0"/>
                      <a:pt x="1232" y="48"/>
                      <a:pt x="1117" y="163"/>
                    </a:cubicBezTo>
                    <a:lnTo>
                      <a:pt x="383" y="897"/>
                    </a:lnTo>
                    <a:cubicBezTo>
                      <a:pt x="0" y="1280"/>
                      <a:pt x="358" y="1798"/>
                      <a:pt x="757" y="1798"/>
                    </a:cubicBezTo>
                    <a:cubicBezTo>
                      <a:pt x="880" y="1798"/>
                      <a:pt x="1006" y="1749"/>
                      <a:pt x="1117" y="1631"/>
                    </a:cubicBezTo>
                    <a:lnTo>
                      <a:pt x="1884" y="897"/>
                    </a:lnTo>
                    <a:cubicBezTo>
                      <a:pt x="2243" y="538"/>
                      <a:pt x="1891" y="0"/>
                      <a:pt x="1482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1" name="Google Shape;8691;p67"/>
              <p:cNvSpPr/>
              <p:nvPr/>
            </p:nvSpPr>
            <p:spPr>
              <a:xfrm>
                <a:off x="5455663" y="2854812"/>
                <a:ext cx="22128" cy="4497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103" extrusionOk="0">
                    <a:moveTo>
                      <a:pt x="518" y="1"/>
                    </a:moveTo>
                    <a:cubicBezTo>
                      <a:pt x="259" y="1"/>
                      <a:pt x="1" y="167"/>
                      <a:pt x="1" y="501"/>
                    </a:cubicBezTo>
                    <a:lnTo>
                      <a:pt x="1" y="1602"/>
                    </a:lnTo>
                    <a:cubicBezTo>
                      <a:pt x="1" y="1935"/>
                      <a:pt x="259" y="2102"/>
                      <a:pt x="518" y="2102"/>
                    </a:cubicBezTo>
                    <a:cubicBezTo>
                      <a:pt x="776" y="2102"/>
                      <a:pt x="1035" y="1935"/>
                      <a:pt x="1035" y="1602"/>
                    </a:cubicBezTo>
                    <a:lnTo>
                      <a:pt x="1035" y="501"/>
                    </a:lnTo>
                    <a:cubicBezTo>
                      <a:pt x="1035" y="167"/>
                      <a:pt x="776" y="1"/>
                      <a:pt x="518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2" name="Google Shape;8692;p67"/>
              <p:cNvSpPr/>
              <p:nvPr/>
            </p:nvSpPr>
            <p:spPr>
              <a:xfrm>
                <a:off x="5571350" y="2830925"/>
                <a:ext cx="49516" cy="40247"/>
              </a:xfrm>
              <a:custGeom>
                <a:avLst/>
                <a:gdLst/>
                <a:ahLst/>
                <a:cxnLst/>
                <a:rect l="l" t="t" r="r" b="b"/>
                <a:pathLst>
                  <a:path w="2316" h="1882" extrusionOk="0">
                    <a:moveTo>
                      <a:pt x="1538" y="1"/>
                    </a:moveTo>
                    <a:cubicBezTo>
                      <a:pt x="1420" y="1"/>
                      <a:pt x="1300" y="45"/>
                      <a:pt x="1194" y="150"/>
                    </a:cubicBezTo>
                    <a:lnTo>
                      <a:pt x="360" y="984"/>
                    </a:lnTo>
                    <a:cubicBezTo>
                      <a:pt x="1" y="1344"/>
                      <a:pt x="353" y="1881"/>
                      <a:pt x="747" y="1881"/>
                    </a:cubicBezTo>
                    <a:cubicBezTo>
                      <a:pt x="865" y="1881"/>
                      <a:pt x="987" y="1833"/>
                      <a:pt x="1094" y="1718"/>
                    </a:cubicBezTo>
                    <a:lnTo>
                      <a:pt x="1928" y="884"/>
                    </a:lnTo>
                    <a:cubicBezTo>
                      <a:pt x="2316" y="522"/>
                      <a:pt x="1943" y="1"/>
                      <a:pt x="1538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3" name="Google Shape;8693;p67"/>
              <p:cNvSpPr/>
              <p:nvPr/>
            </p:nvSpPr>
            <p:spPr>
              <a:xfrm>
                <a:off x="5241115" y="2963619"/>
                <a:ext cx="51141" cy="42086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8" extrusionOk="0">
                    <a:moveTo>
                      <a:pt x="756" y="0"/>
                    </a:moveTo>
                    <a:cubicBezTo>
                      <a:pt x="359" y="0"/>
                      <a:pt x="0" y="522"/>
                      <a:pt x="362" y="884"/>
                    </a:cubicBezTo>
                    <a:lnTo>
                      <a:pt x="1296" y="1818"/>
                    </a:lnTo>
                    <a:cubicBezTo>
                      <a:pt x="1401" y="1923"/>
                      <a:pt x="1520" y="1967"/>
                      <a:pt x="1636" y="1967"/>
                    </a:cubicBezTo>
                    <a:cubicBezTo>
                      <a:pt x="2033" y="1967"/>
                      <a:pt x="2392" y="1445"/>
                      <a:pt x="2030" y="1084"/>
                    </a:cubicBezTo>
                    <a:lnTo>
                      <a:pt x="1096" y="150"/>
                    </a:lnTo>
                    <a:cubicBezTo>
                      <a:pt x="991" y="44"/>
                      <a:pt x="872" y="0"/>
                      <a:pt x="756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4" name="Google Shape;8694;p67"/>
              <p:cNvSpPr/>
              <p:nvPr/>
            </p:nvSpPr>
            <p:spPr>
              <a:xfrm>
                <a:off x="5353958" y="2963619"/>
                <a:ext cx="54540" cy="45636"/>
              </a:xfrm>
              <a:custGeom>
                <a:avLst/>
                <a:gdLst/>
                <a:ahLst/>
                <a:cxnLst/>
                <a:rect l="l" t="t" r="r" b="b"/>
                <a:pathLst>
                  <a:path w="2551" h="2134" extrusionOk="0">
                    <a:moveTo>
                      <a:pt x="1809" y="0"/>
                    </a:moveTo>
                    <a:cubicBezTo>
                      <a:pt x="1691" y="0"/>
                      <a:pt x="1568" y="44"/>
                      <a:pt x="1455" y="150"/>
                    </a:cubicBezTo>
                    <a:lnTo>
                      <a:pt x="388" y="1250"/>
                    </a:lnTo>
                    <a:cubicBezTo>
                      <a:pt x="0" y="1612"/>
                      <a:pt x="353" y="2134"/>
                      <a:pt x="764" y="2134"/>
                    </a:cubicBezTo>
                    <a:cubicBezTo>
                      <a:pt x="884" y="2134"/>
                      <a:pt x="1009" y="2090"/>
                      <a:pt x="1122" y="1984"/>
                    </a:cubicBezTo>
                    <a:cubicBezTo>
                      <a:pt x="1489" y="1617"/>
                      <a:pt x="1856" y="1250"/>
                      <a:pt x="2189" y="884"/>
                    </a:cubicBezTo>
                    <a:cubicBezTo>
                      <a:pt x="2551" y="522"/>
                      <a:pt x="2212" y="0"/>
                      <a:pt x="180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5" name="Google Shape;8695;p67"/>
              <p:cNvSpPr/>
              <p:nvPr/>
            </p:nvSpPr>
            <p:spPr>
              <a:xfrm>
                <a:off x="5520893" y="2954765"/>
                <a:ext cx="51376" cy="42043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966" extrusionOk="0">
                    <a:moveTo>
                      <a:pt x="755" y="0"/>
                    </a:moveTo>
                    <a:cubicBezTo>
                      <a:pt x="346" y="0"/>
                      <a:pt x="0" y="538"/>
                      <a:pt x="385" y="897"/>
                    </a:cubicBezTo>
                    <a:lnTo>
                      <a:pt x="1286" y="1798"/>
                    </a:lnTo>
                    <a:cubicBezTo>
                      <a:pt x="1396" y="1916"/>
                      <a:pt x="1523" y="1965"/>
                      <a:pt x="1646" y="1965"/>
                    </a:cubicBezTo>
                    <a:cubicBezTo>
                      <a:pt x="2044" y="1965"/>
                      <a:pt x="2402" y="1446"/>
                      <a:pt x="2020" y="1064"/>
                    </a:cubicBezTo>
                    <a:lnTo>
                      <a:pt x="1119" y="163"/>
                    </a:lnTo>
                    <a:cubicBezTo>
                      <a:pt x="1004" y="48"/>
                      <a:pt x="877" y="0"/>
                      <a:pt x="75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6" name="Google Shape;8696;p67"/>
              <p:cNvSpPr/>
              <p:nvPr/>
            </p:nvSpPr>
            <p:spPr>
              <a:xfrm>
                <a:off x="5432958" y="3026384"/>
                <a:ext cx="61831" cy="52778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2468" extrusionOk="0">
                    <a:moveTo>
                      <a:pt x="2136" y="1"/>
                    </a:moveTo>
                    <a:cubicBezTo>
                      <a:pt x="2021" y="1"/>
                      <a:pt x="1902" y="45"/>
                      <a:pt x="1796" y="150"/>
                    </a:cubicBezTo>
                    <a:lnTo>
                      <a:pt x="362" y="1584"/>
                    </a:lnTo>
                    <a:cubicBezTo>
                      <a:pt x="0" y="1946"/>
                      <a:pt x="359" y="2468"/>
                      <a:pt x="756" y="2468"/>
                    </a:cubicBezTo>
                    <a:cubicBezTo>
                      <a:pt x="872" y="2468"/>
                      <a:pt x="991" y="2424"/>
                      <a:pt x="1096" y="2318"/>
                    </a:cubicBezTo>
                    <a:lnTo>
                      <a:pt x="2530" y="884"/>
                    </a:lnTo>
                    <a:cubicBezTo>
                      <a:pt x="2892" y="522"/>
                      <a:pt x="2533" y="1"/>
                      <a:pt x="213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7" name="Google Shape;8697;p67"/>
              <p:cNvSpPr/>
              <p:nvPr/>
            </p:nvSpPr>
            <p:spPr>
              <a:xfrm>
                <a:off x="5273206" y="3039215"/>
                <a:ext cx="51141" cy="42086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8" extrusionOk="0">
                    <a:moveTo>
                      <a:pt x="756" y="1"/>
                    </a:moveTo>
                    <a:cubicBezTo>
                      <a:pt x="359" y="1"/>
                      <a:pt x="0" y="523"/>
                      <a:pt x="362" y="884"/>
                    </a:cubicBezTo>
                    <a:lnTo>
                      <a:pt x="1296" y="1818"/>
                    </a:lnTo>
                    <a:cubicBezTo>
                      <a:pt x="1401" y="1924"/>
                      <a:pt x="1520" y="1968"/>
                      <a:pt x="1636" y="1968"/>
                    </a:cubicBezTo>
                    <a:cubicBezTo>
                      <a:pt x="2033" y="1968"/>
                      <a:pt x="2392" y="1446"/>
                      <a:pt x="2030" y="1085"/>
                    </a:cubicBezTo>
                    <a:lnTo>
                      <a:pt x="1096" y="151"/>
                    </a:lnTo>
                    <a:cubicBezTo>
                      <a:pt x="991" y="45"/>
                      <a:pt x="872" y="1"/>
                      <a:pt x="75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8" name="Google Shape;8698;p67"/>
              <p:cNvSpPr/>
              <p:nvPr/>
            </p:nvSpPr>
            <p:spPr>
              <a:xfrm>
                <a:off x="5129853" y="3044561"/>
                <a:ext cx="48896" cy="40311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885" extrusionOk="0">
                    <a:moveTo>
                      <a:pt x="1552" y="0"/>
                    </a:moveTo>
                    <a:cubicBezTo>
                      <a:pt x="1431" y="0"/>
                      <a:pt x="1306" y="49"/>
                      <a:pt x="1196" y="167"/>
                    </a:cubicBezTo>
                    <a:lnTo>
                      <a:pt x="362" y="1001"/>
                    </a:lnTo>
                    <a:cubicBezTo>
                      <a:pt x="1" y="1363"/>
                      <a:pt x="359" y="1885"/>
                      <a:pt x="756" y="1885"/>
                    </a:cubicBezTo>
                    <a:cubicBezTo>
                      <a:pt x="872" y="1885"/>
                      <a:pt x="991" y="1841"/>
                      <a:pt x="1096" y="1735"/>
                    </a:cubicBezTo>
                    <a:lnTo>
                      <a:pt x="1930" y="901"/>
                    </a:lnTo>
                    <a:cubicBezTo>
                      <a:pt x="2287" y="519"/>
                      <a:pt x="1943" y="0"/>
                      <a:pt x="1552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9" name="Google Shape;8699;p67"/>
              <p:cNvSpPr/>
              <p:nvPr/>
            </p:nvSpPr>
            <p:spPr>
              <a:xfrm>
                <a:off x="5615414" y="3039578"/>
                <a:ext cx="22128" cy="44951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102" extrusionOk="0">
                    <a:moveTo>
                      <a:pt x="518" y="0"/>
                    </a:moveTo>
                    <a:cubicBezTo>
                      <a:pt x="259" y="0"/>
                      <a:pt x="1" y="167"/>
                      <a:pt x="1" y="500"/>
                    </a:cubicBezTo>
                    <a:lnTo>
                      <a:pt x="1" y="1601"/>
                    </a:lnTo>
                    <a:cubicBezTo>
                      <a:pt x="1" y="1935"/>
                      <a:pt x="259" y="2102"/>
                      <a:pt x="518" y="2102"/>
                    </a:cubicBezTo>
                    <a:cubicBezTo>
                      <a:pt x="776" y="2102"/>
                      <a:pt x="1035" y="1935"/>
                      <a:pt x="1035" y="1601"/>
                    </a:cubicBezTo>
                    <a:lnTo>
                      <a:pt x="1035" y="500"/>
                    </a:lnTo>
                    <a:cubicBezTo>
                      <a:pt x="1035" y="167"/>
                      <a:pt x="776" y="0"/>
                      <a:pt x="51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00" name="Google Shape;8700;p67"/>
            <p:cNvGrpSpPr/>
            <p:nvPr/>
          </p:nvGrpSpPr>
          <p:grpSpPr>
            <a:xfrm>
              <a:off x="5120467" y="3879881"/>
              <a:ext cx="346634" cy="153352"/>
              <a:chOff x="5120467" y="3879881"/>
              <a:chExt cx="346634" cy="153352"/>
            </a:xfrm>
          </p:grpSpPr>
          <p:sp>
            <p:nvSpPr>
              <p:cNvPr id="8701" name="Google Shape;8701;p67"/>
              <p:cNvSpPr/>
              <p:nvPr/>
            </p:nvSpPr>
            <p:spPr>
              <a:xfrm>
                <a:off x="5120467" y="3879881"/>
                <a:ext cx="346634" cy="153352"/>
              </a:xfrm>
              <a:custGeom>
                <a:avLst/>
                <a:gdLst/>
                <a:ahLst/>
                <a:cxnLst/>
                <a:rect l="l" t="t" r="r" b="b"/>
                <a:pathLst>
                  <a:path w="16213" h="7171" extrusionOk="0">
                    <a:moveTo>
                      <a:pt x="7840" y="1"/>
                    </a:moveTo>
                    <a:cubicBezTo>
                      <a:pt x="3703" y="1"/>
                      <a:pt x="768" y="4204"/>
                      <a:pt x="1" y="6105"/>
                    </a:cubicBezTo>
                    <a:cubicBezTo>
                      <a:pt x="1920" y="6886"/>
                      <a:pt x="4673" y="7171"/>
                      <a:pt x="7368" y="7171"/>
                    </a:cubicBezTo>
                    <a:cubicBezTo>
                      <a:pt x="11701" y="7171"/>
                      <a:pt x="15883" y="6435"/>
                      <a:pt x="16212" y="5838"/>
                    </a:cubicBezTo>
                    <a:cubicBezTo>
                      <a:pt x="15645" y="4437"/>
                      <a:pt x="11843" y="1"/>
                      <a:pt x="7840" y="1"/>
                    </a:cubicBezTo>
                    <a:close/>
                  </a:path>
                </a:pathLst>
              </a:custGeom>
              <a:solidFill>
                <a:srgbClr val="7C4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2" name="Google Shape;8702;p67"/>
              <p:cNvSpPr/>
              <p:nvPr/>
            </p:nvSpPr>
            <p:spPr>
              <a:xfrm>
                <a:off x="5219329" y="3907446"/>
                <a:ext cx="120883" cy="33061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546" extrusionOk="0">
                    <a:moveTo>
                      <a:pt x="2626" y="0"/>
                    </a:moveTo>
                    <a:cubicBezTo>
                      <a:pt x="1723" y="0"/>
                      <a:pt x="893" y="473"/>
                      <a:pt x="314" y="1114"/>
                    </a:cubicBezTo>
                    <a:cubicBezTo>
                      <a:pt x="1" y="1426"/>
                      <a:pt x="996" y="1545"/>
                      <a:pt x="2169" y="1545"/>
                    </a:cubicBezTo>
                    <a:cubicBezTo>
                      <a:pt x="3749" y="1545"/>
                      <a:pt x="5653" y="1329"/>
                      <a:pt x="5117" y="1080"/>
                    </a:cubicBezTo>
                    <a:cubicBezTo>
                      <a:pt x="4350" y="747"/>
                      <a:pt x="3749" y="113"/>
                      <a:pt x="2882" y="13"/>
                    </a:cubicBezTo>
                    <a:cubicBezTo>
                      <a:pt x="2796" y="4"/>
                      <a:pt x="2711" y="0"/>
                      <a:pt x="2626" y="0"/>
                    </a:cubicBezTo>
                    <a:close/>
                  </a:path>
                </a:pathLst>
              </a:custGeom>
              <a:solidFill>
                <a:srgbClr val="7C4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3" name="Google Shape;8703;p67"/>
              <p:cNvSpPr/>
              <p:nvPr/>
            </p:nvSpPr>
            <p:spPr>
              <a:xfrm>
                <a:off x="5168979" y="3969762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7" y="1"/>
                    </a:moveTo>
                    <a:cubicBezTo>
                      <a:pt x="0" y="1"/>
                      <a:pt x="0" y="1035"/>
                      <a:pt x="667" y="1035"/>
                    </a:cubicBezTo>
                    <a:cubicBezTo>
                      <a:pt x="1334" y="1035"/>
                      <a:pt x="1334" y="1"/>
                      <a:pt x="667" y="1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4" name="Google Shape;8704;p67"/>
              <p:cNvSpPr/>
              <p:nvPr/>
            </p:nvSpPr>
            <p:spPr>
              <a:xfrm>
                <a:off x="5207484" y="3924126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7" y="0"/>
                    </a:moveTo>
                    <a:cubicBezTo>
                      <a:pt x="0" y="0"/>
                      <a:pt x="0" y="1034"/>
                      <a:pt x="667" y="1034"/>
                    </a:cubicBezTo>
                    <a:cubicBezTo>
                      <a:pt x="1335" y="1034"/>
                      <a:pt x="1335" y="0"/>
                      <a:pt x="667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5" name="Google Shape;8705;p67"/>
              <p:cNvSpPr/>
              <p:nvPr/>
            </p:nvSpPr>
            <p:spPr>
              <a:xfrm>
                <a:off x="5241713" y="3990462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8" y="0"/>
                    </a:moveTo>
                    <a:cubicBezTo>
                      <a:pt x="0" y="0"/>
                      <a:pt x="0" y="1034"/>
                      <a:pt x="668" y="1034"/>
                    </a:cubicBezTo>
                    <a:cubicBezTo>
                      <a:pt x="1335" y="1034"/>
                      <a:pt x="1335" y="0"/>
                      <a:pt x="668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6" name="Google Shape;8706;p67"/>
              <p:cNvSpPr/>
              <p:nvPr/>
            </p:nvSpPr>
            <p:spPr>
              <a:xfrm>
                <a:off x="5293774" y="3937663"/>
                <a:ext cx="29269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35" extrusionOk="0">
                    <a:moveTo>
                      <a:pt x="701" y="1"/>
                    </a:moveTo>
                    <a:cubicBezTo>
                      <a:pt x="34" y="1"/>
                      <a:pt x="1" y="1035"/>
                      <a:pt x="701" y="1035"/>
                    </a:cubicBezTo>
                    <a:cubicBezTo>
                      <a:pt x="1368" y="1035"/>
                      <a:pt x="1368" y="1"/>
                      <a:pt x="701" y="1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7" name="Google Shape;8707;p67"/>
              <p:cNvSpPr/>
              <p:nvPr/>
            </p:nvSpPr>
            <p:spPr>
              <a:xfrm>
                <a:off x="5335144" y="3994739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7" y="0"/>
                    </a:moveTo>
                    <a:cubicBezTo>
                      <a:pt x="0" y="0"/>
                      <a:pt x="0" y="1035"/>
                      <a:pt x="667" y="1035"/>
                    </a:cubicBezTo>
                    <a:cubicBezTo>
                      <a:pt x="1335" y="1035"/>
                      <a:pt x="1335" y="0"/>
                      <a:pt x="667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8" name="Google Shape;8708;p67"/>
              <p:cNvSpPr/>
              <p:nvPr/>
            </p:nvSpPr>
            <p:spPr>
              <a:xfrm>
                <a:off x="5387910" y="3954086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8" y="0"/>
                    </a:moveTo>
                    <a:cubicBezTo>
                      <a:pt x="1" y="0"/>
                      <a:pt x="1" y="1034"/>
                      <a:pt x="668" y="1034"/>
                    </a:cubicBezTo>
                    <a:cubicBezTo>
                      <a:pt x="1335" y="1034"/>
                      <a:pt x="1335" y="0"/>
                      <a:pt x="668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09" name="Google Shape;8709;p67"/>
            <p:cNvGrpSpPr/>
            <p:nvPr/>
          </p:nvGrpSpPr>
          <p:grpSpPr>
            <a:xfrm>
              <a:off x="6538970" y="2526904"/>
              <a:ext cx="1224672" cy="1613588"/>
              <a:chOff x="4978547" y="2318369"/>
              <a:chExt cx="822424" cy="1083599"/>
            </a:xfrm>
          </p:grpSpPr>
          <p:sp>
            <p:nvSpPr>
              <p:cNvPr id="8710" name="Google Shape;8710;p67"/>
              <p:cNvSpPr/>
              <p:nvPr/>
            </p:nvSpPr>
            <p:spPr>
              <a:xfrm>
                <a:off x="5325865" y="3075227"/>
                <a:ext cx="123405" cy="326741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15279" extrusionOk="0">
                    <a:moveTo>
                      <a:pt x="1" y="1"/>
                    </a:moveTo>
                    <a:lnTo>
                      <a:pt x="1" y="15279"/>
                    </a:lnTo>
                    <a:lnTo>
                      <a:pt x="5771" y="15279"/>
                    </a:lnTo>
                    <a:lnTo>
                      <a:pt x="5771" y="1"/>
                    </a:lnTo>
                    <a:close/>
                  </a:path>
                </a:pathLst>
              </a:custGeom>
              <a:solidFill>
                <a:srgbClr val="7F3C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1" name="Google Shape;8711;p67"/>
              <p:cNvSpPr/>
              <p:nvPr/>
            </p:nvSpPr>
            <p:spPr>
              <a:xfrm>
                <a:off x="4978547" y="2318369"/>
                <a:ext cx="822424" cy="811411"/>
              </a:xfrm>
              <a:custGeom>
                <a:avLst/>
                <a:gdLst/>
                <a:ahLst/>
                <a:cxnLst/>
                <a:rect l="l" t="t" r="r" b="b"/>
                <a:pathLst>
                  <a:path w="38467" h="37943" extrusionOk="0">
                    <a:moveTo>
                      <a:pt x="20409" y="1"/>
                    </a:moveTo>
                    <a:cubicBezTo>
                      <a:pt x="17685" y="1"/>
                      <a:pt x="2286" y="20290"/>
                      <a:pt x="4651" y="20290"/>
                    </a:cubicBezTo>
                    <a:cubicBezTo>
                      <a:pt x="4677" y="20290"/>
                      <a:pt x="4706" y="20287"/>
                      <a:pt x="4737" y="20282"/>
                    </a:cubicBezTo>
                    <a:cubicBezTo>
                      <a:pt x="6939" y="20682"/>
                      <a:pt x="10708" y="20316"/>
                      <a:pt x="10642" y="20916"/>
                    </a:cubicBezTo>
                    <a:cubicBezTo>
                      <a:pt x="10775" y="22417"/>
                      <a:pt x="2102" y="27954"/>
                      <a:pt x="2869" y="29289"/>
                    </a:cubicBezTo>
                    <a:cubicBezTo>
                      <a:pt x="3233" y="29534"/>
                      <a:pt x="3999" y="29624"/>
                      <a:pt x="4921" y="29624"/>
                    </a:cubicBezTo>
                    <a:cubicBezTo>
                      <a:pt x="7378" y="29624"/>
                      <a:pt x="10942" y="28988"/>
                      <a:pt x="10942" y="28988"/>
                    </a:cubicBezTo>
                    <a:lnTo>
                      <a:pt x="10942" y="28988"/>
                    </a:lnTo>
                    <a:cubicBezTo>
                      <a:pt x="12476" y="29722"/>
                      <a:pt x="1" y="36194"/>
                      <a:pt x="1935" y="37328"/>
                    </a:cubicBezTo>
                    <a:cubicBezTo>
                      <a:pt x="2713" y="37723"/>
                      <a:pt x="8321" y="37942"/>
                      <a:pt x="14861" y="37942"/>
                    </a:cubicBezTo>
                    <a:cubicBezTo>
                      <a:pt x="25445" y="37942"/>
                      <a:pt x="38466" y="37367"/>
                      <a:pt x="37394" y="36027"/>
                    </a:cubicBezTo>
                    <a:cubicBezTo>
                      <a:pt x="36327" y="33925"/>
                      <a:pt x="31290" y="31257"/>
                      <a:pt x="28421" y="28421"/>
                    </a:cubicBezTo>
                    <a:cubicBezTo>
                      <a:pt x="28389" y="28358"/>
                      <a:pt x="28478" y="28332"/>
                      <a:pt x="28660" y="28332"/>
                    </a:cubicBezTo>
                    <a:cubicBezTo>
                      <a:pt x="29480" y="28332"/>
                      <a:pt x="32189" y="28862"/>
                      <a:pt x="34158" y="28862"/>
                    </a:cubicBezTo>
                    <a:cubicBezTo>
                      <a:pt x="34966" y="28862"/>
                      <a:pt x="35649" y="28773"/>
                      <a:pt x="36026" y="28521"/>
                    </a:cubicBezTo>
                    <a:cubicBezTo>
                      <a:pt x="37327" y="27187"/>
                      <a:pt x="26153" y="20516"/>
                      <a:pt x="27554" y="19982"/>
                    </a:cubicBezTo>
                    <a:cubicBezTo>
                      <a:pt x="27926" y="19734"/>
                      <a:pt x="28708" y="19689"/>
                      <a:pt x="29635" y="19689"/>
                    </a:cubicBezTo>
                    <a:cubicBezTo>
                      <a:pt x="30166" y="19689"/>
                      <a:pt x="30745" y="19704"/>
                      <a:pt x="31321" y="19704"/>
                    </a:cubicBezTo>
                    <a:cubicBezTo>
                      <a:pt x="32444" y="19704"/>
                      <a:pt x="33558" y="19647"/>
                      <a:pt x="34292" y="19315"/>
                    </a:cubicBezTo>
                    <a:cubicBezTo>
                      <a:pt x="34314" y="19320"/>
                      <a:pt x="34333" y="19322"/>
                      <a:pt x="34352" y="19322"/>
                    </a:cubicBezTo>
                    <a:cubicBezTo>
                      <a:pt x="36000" y="19322"/>
                      <a:pt x="22725" y="1"/>
                      <a:pt x="20415" y="1"/>
                    </a:cubicBezTo>
                    <a:cubicBezTo>
                      <a:pt x="20413" y="1"/>
                      <a:pt x="20411" y="1"/>
                      <a:pt x="20409" y="1"/>
                    </a:cubicBezTo>
                    <a:close/>
                  </a:path>
                </a:pathLst>
              </a:custGeom>
              <a:solidFill>
                <a:srgbClr val="356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2" name="Google Shape;8712;p67"/>
              <p:cNvSpPr/>
              <p:nvPr/>
            </p:nvSpPr>
            <p:spPr>
              <a:xfrm>
                <a:off x="5145717" y="2674707"/>
                <a:ext cx="47955" cy="38514"/>
              </a:xfrm>
              <a:custGeom>
                <a:avLst/>
                <a:gdLst/>
                <a:ahLst/>
                <a:cxnLst/>
                <a:rect l="l" t="t" r="r" b="b"/>
                <a:pathLst>
                  <a:path w="2243" h="1801" extrusionOk="0">
                    <a:moveTo>
                      <a:pt x="1465" y="0"/>
                    </a:moveTo>
                    <a:cubicBezTo>
                      <a:pt x="1347" y="0"/>
                      <a:pt x="1227" y="45"/>
                      <a:pt x="1121" y="150"/>
                    </a:cubicBezTo>
                    <a:lnTo>
                      <a:pt x="388" y="917"/>
                    </a:lnTo>
                    <a:cubicBezTo>
                      <a:pt x="0" y="1279"/>
                      <a:pt x="353" y="1801"/>
                      <a:pt x="764" y="1801"/>
                    </a:cubicBezTo>
                    <a:cubicBezTo>
                      <a:pt x="884" y="1801"/>
                      <a:pt x="1009" y="1756"/>
                      <a:pt x="1121" y="1651"/>
                    </a:cubicBezTo>
                    <a:lnTo>
                      <a:pt x="1855" y="884"/>
                    </a:lnTo>
                    <a:cubicBezTo>
                      <a:pt x="2243" y="522"/>
                      <a:pt x="1870" y="0"/>
                      <a:pt x="146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3" name="Google Shape;8713;p67"/>
              <p:cNvSpPr/>
              <p:nvPr/>
            </p:nvSpPr>
            <p:spPr>
              <a:xfrm>
                <a:off x="5279022" y="2669340"/>
                <a:ext cx="56016" cy="47453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219" extrusionOk="0">
                    <a:moveTo>
                      <a:pt x="735" y="0"/>
                    </a:moveTo>
                    <a:cubicBezTo>
                      <a:pt x="345" y="0"/>
                      <a:pt x="0" y="519"/>
                      <a:pt x="357" y="901"/>
                    </a:cubicBezTo>
                    <a:lnTo>
                      <a:pt x="1524" y="2069"/>
                    </a:lnTo>
                    <a:cubicBezTo>
                      <a:pt x="1630" y="2174"/>
                      <a:pt x="1749" y="2218"/>
                      <a:pt x="1864" y="2218"/>
                    </a:cubicBezTo>
                    <a:cubicBezTo>
                      <a:pt x="2261" y="2218"/>
                      <a:pt x="2620" y="1697"/>
                      <a:pt x="2258" y="1335"/>
                    </a:cubicBezTo>
                    <a:lnTo>
                      <a:pt x="1091" y="168"/>
                    </a:lnTo>
                    <a:cubicBezTo>
                      <a:pt x="981" y="50"/>
                      <a:pt x="856" y="0"/>
                      <a:pt x="73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4" name="Google Shape;8714;p67"/>
              <p:cNvSpPr/>
              <p:nvPr/>
            </p:nvSpPr>
            <p:spPr>
              <a:xfrm>
                <a:off x="5233974" y="2572402"/>
                <a:ext cx="56657" cy="47368"/>
              </a:xfrm>
              <a:custGeom>
                <a:avLst/>
                <a:gdLst/>
                <a:ahLst/>
                <a:cxnLst/>
                <a:rect l="l" t="t" r="r" b="b"/>
                <a:pathLst>
                  <a:path w="2650" h="2215" extrusionOk="0">
                    <a:moveTo>
                      <a:pt x="1881" y="1"/>
                    </a:moveTo>
                    <a:cubicBezTo>
                      <a:pt x="1761" y="1"/>
                      <a:pt x="1637" y="49"/>
                      <a:pt x="1530" y="164"/>
                    </a:cubicBezTo>
                    <a:lnTo>
                      <a:pt x="362" y="1331"/>
                    </a:lnTo>
                    <a:cubicBezTo>
                      <a:pt x="1" y="1693"/>
                      <a:pt x="359" y="2215"/>
                      <a:pt x="756" y="2215"/>
                    </a:cubicBezTo>
                    <a:cubicBezTo>
                      <a:pt x="872" y="2215"/>
                      <a:pt x="991" y="2171"/>
                      <a:pt x="1096" y="2065"/>
                    </a:cubicBezTo>
                    <a:lnTo>
                      <a:pt x="2264" y="898"/>
                    </a:lnTo>
                    <a:cubicBezTo>
                      <a:pt x="2649" y="538"/>
                      <a:pt x="2283" y="1"/>
                      <a:pt x="1881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5" name="Google Shape;8715;p67"/>
              <p:cNvSpPr/>
              <p:nvPr/>
            </p:nvSpPr>
            <p:spPr>
              <a:xfrm>
                <a:off x="5379465" y="2595540"/>
                <a:ext cx="54669" cy="45935"/>
              </a:xfrm>
              <a:custGeom>
                <a:avLst/>
                <a:gdLst/>
                <a:ahLst/>
                <a:cxnLst/>
                <a:rect l="l" t="t" r="r" b="b"/>
                <a:pathLst>
                  <a:path w="2557" h="2148" extrusionOk="0">
                    <a:moveTo>
                      <a:pt x="758" y="0"/>
                    </a:moveTo>
                    <a:cubicBezTo>
                      <a:pt x="360" y="0"/>
                      <a:pt x="0" y="529"/>
                      <a:pt x="362" y="917"/>
                    </a:cubicBezTo>
                    <a:lnTo>
                      <a:pt x="1463" y="1984"/>
                    </a:lnTo>
                    <a:cubicBezTo>
                      <a:pt x="1571" y="2099"/>
                      <a:pt x="1692" y="2147"/>
                      <a:pt x="1810" y="2147"/>
                    </a:cubicBezTo>
                    <a:cubicBezTo>
                      <a:pt x="2204" y="2147"/>
                      <a:pt x="2556" y="1610"/>
                      <a:pt x="2197" y="1250"/>
                    </a:cubicBezTo>
                    <a:lnTo>
                      <a:pt x="1096" y="149"/>
                    </a:lnTo>
                    <a:cubicBezTo>
                      <a:pt x="991" y="44"/>
                      <a:pt x="873" y="0"/>
                      <a:pt x="75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6" name="Google Shape;8716;p67"/>
              <p:cNvSpPr/>
              <p:nvPr/>
            </p:nvSpPr>
            <p:spPr>
              <a:xfrm>
                <a:off x="5330975" y="2486391"/>
                <a:ext cx="52573" cy="43497"/>
              </a:xfrm>
              <a:custGeom>
                <a:avLst/>
                <a:gdLst/>
                <a:ahLst/>
                <a:cxnLst/>
                <a:rect l="l" t="t" r="r" b="b"/>
                <a:pathLst>
                  <a:path w="2459" h="2034" extrusionOk="0">
                    <a:moveTo>
                      <a:pt x="1703" y="0"/>
                    </a:moveTo>
                    <a:cubicBezTo>
                      <a:pt x="1587" y="0"/>
                      <a:pt x="1468" y="44"/>
                      <a:pt x="1363" y="150"/>
                    </a:cubicBezTo>
                    <a:lnTo>
                      <a:pt x="362" y="1150"/>
                    </a:lnTo>
                    <a:cubicBezTo>
                      <a:pt x="0" y="1512"/>
                      <a:pt x="359" y="2034"/>
                      <a:pt x="756" y="2034"/>
                    </a:cubicBezTo>
                    <a:cubicBezTo>
                      <a:pt x="872" y="2034"/>
                      <a:pt x="991" y="1990"/>
                      <a:pt x="1096" y="1884"/>
                    </a:cubicBezTo>
                    <a:lnTo>
                      <a:pt x="2097" y="884"/>
                    </a:lnTo>
                    <a:cubicBezTo>
                      <a:pt x="2458" y="522"/>
                      <a:pt x="2100" y="0"/>
                      <a:pt x="1703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7" name="Google Shape;8717;p67"/>
              <p:cNvSpPr/>
              <p:nvPr/>
            </p:nvSpPr>
            <p:spPr>
              <a:xfrm>
                <a:off x="5377220" y="2391142"/>
                <a:ext cx="60634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035" extrusionOk="0">
                    <a:moveTo>
                      <a:pt x="667" y="0"/>
                    </a:moveTo>
                    <a:cubicBezTo>
                      <a:pt x="0" y="0"/>
                      <a:pt x="0" y="1034"/>
                      <a:pt x="667" y="1034"/>
                    </a:cubicBezTo>
                    <a:lnTo>
                      <a:pt x="2169" y="1034"/>
                    </a:lnTo>
                    <a:cubicBezTo>
                      <a:pt x="2836" y="1034"/>
                      <a:pt x="2836" y="0"/>
                      <a:pt x="216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8" name="Google Shape;8718;p67"/>
              <p:cNvSpPr/>
              <p:nvPr/>
            </p:nvSpPr>
            <p:spPr>
              <a:xfrm>
                <a:off x="5438666" y="2487824"/>
                <a:ext cx="51141" cy="42064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7" extrusionOk="0">
                    <a:moveTo>
                      <a:pt x="1619" y="0"/>
                    </a:moveTo>
                    <a:cubicBezTo>
                      <a:pt x="1499" y="0"/>
                      <a:pt x="1375" y="45"/>
                      <a:pt x="1263" y="149"/>
                    </a:cubicBezTo>
                    <a:lnTo>
                      <a:pt x="362" y="1083"/>
                    </a:lnTo>
                    <a:cubicBezTo>
                      <a:pt x="0" y="1445"/>
                      <a:pt x="359" y="1967"/>
                      <a:pt x="756" y="1967"/>
                    </a:cubicBezTo>
                    <a:cubicBezTo>
                      <a:pt x="872" y="1967"/>
                      <a:pt x="990" y="1923"/>
                      <a:pt x="1096" y="1817"/>
                    </a:cubicBezTo>
                    <a:lnTo>
                      <a:pt x="2030" y="917"/>
                    </a:lnTo>
                    <a:cubicBezTo>
                      <a:pt x="2392" y="529"/>
                      <a:pt x="2032" y="0"/>
                      <a:pt x="161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9" name="Google Shape;8719;p67"/>
              <p:cNvSpPr/>
              <p:nvPr/>
            </p:nvSpPr>
            <p:spPr>
              <a:xfrm>
                <a:off x="5515677" y="2566991"/>
                <a:ext cx="58282" cy="49228"/>
              </a:xfrm>
              <a:custGeom>
                <a:avLst/>
                <a:gdLst/>
                <a:ahLst/>
                <a:cxnLst/>
                <a:rect l="l" t="t" r="r" b="b"/>
                <a:pathLst>
                  <a:path w="2726" h="2302" extrusionOk="0">
                    <a:moveTo>
                      <a:pt x="757" y="1"/>
                    </a:moveTo>
                    <a:cubicBezTo>
                      <a:pt x="359" y="1"/>
                      <a:pt x="1" y="522"/>
                      <a:pt x="363" y="884"/>
                    </a:cubicBezTo>
                    <a:lnTo>
                      <a:pt x="1630" y="2152"/>
                    </a:lnTo>
                    <a:cubicBezTo>
                      <a:pt x="1735" y="2257"/>
                      <a:pt x="1854" y="2301"/>
                      <a:pt x="1970" y="2301"/>
                    </a:cubicBezTo>
                    <a:cubicBezTo>
                      <a:pt x="2367" y="2301"/>
                      <a:pt x="2726" y="1779"/>
                      <a:pt x="2364" y="1418"/>
                    </a:cubicBezTo>
                    <a:lnTo>
                      <a:pt x="1096" y="150"/>
                    </a:lnTo>
                    <a:cubicBezTo>
                      <a:pt x="991" y="45"/>
                      <a:pt x="872" y="1"/>
                      <a:pt x="757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0" name="Google Shape;8720;p67"/>
              <p:cNvSpPr/>
              <p:nvPr/>
            </p:nvSpPr>
            <p:spPr>
              <a:xfrm>
                <a:off x="5454359" y="2669340"/>
                <a:ext cx="56743" cy="47453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2219" extrusionOk="0">
                    <a:moveTo>
                      <a:pt x="1918" y="0"/>
                    </a:moveTo>
                    <a:cubicBezTo>
                      <a:pt x="1798" y="0"/>
                      <a:pt x="1673" y="50"/>
                      <a:pt x="1563" y="168"/>
                    </a:cubicBezTo>
                    <a:lnTo>
                      <a:pt x="362" y="1335"/>
                    </a:lnTo>
                    <a:cubicBezTo>
                      <a:pt x="0" y="1697"/>
                      <a:pt x="359" y="2218"/>
                      <a:pt x="771" y="2218"/>
                    </a:cubicBezTo>
                    <a:cubicBezTo>
                      <a:pt x="891" y="2218"/>
                      <a:pt x="1016" y="2174"/>
                      <a:pt x="1129" y="2069"/>
                    </a:cubicBezTo>
                    <a:lnTo>
                      <a:pt x="2297" y="901"/>
                    </a:lnTo>
                    <a:cubicBezTo>
                      <a:pt x="2653" y="519"/>
                      <a:pt x="2309" y="0"/>
                      <a:pt x="191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1" name="Google Shape;8721;p67"/>
              <p:cNvSpPr/>
              <p:nvPr/>
            </p:nvSpPr>
            <p:spPr>
              <a:xfrm>
                <a:off x="5617659" y="2658305"/>
                <a:ext cx="46159" cy="37082"/>
              </a:xfrm>
              <a:custGeom>
                <a:avLst/>
                <a:gdLst/>
                <a:ahLst/>
                <a:cxnLst/>
                <a:rect l="l" t="t" r="r" b="b"/>
                <a:pathLst>
                  <a:path w="2159" h="1734" extrusionOk="0">
                    <a:moveTo>
                      <a:pt x="774" y="1"/>
                    </a:moveTo>
                    <a:cubicBezTo>
                      <a:pt x="360" y="1"/>
                      <a:pt x="0" y="529"/>
                      <a:pt x="363" y="917"/>
                    </a:cubicBezTo>
                    <a:lnTo>
                      <a:pt x="1063" y="1584"/>
                    </a:lnTo>
                    <a:cubicBezTo>
                      <a:pt x="1168" y="1689"/>
                      <a:pt x="1287" y="1734"/>
                      <a:pt x="1403" y="1734"/>
                    </a:cubicBezTo>
                    <a:cubicBezTo>
                      <a:pt x="1800" y="1734"/>
                      <a:pt x="2159" y="1212"/>
                      <a:pt x="1797" y="850"/>
                    </a:cubicBezTo>
                    <a:lnTo>
                      <a:pt x="1130" y="150"/>
                    </a:lnTo>
                    <a:cubicBezTo>
                      <a:pt x="1017" y="45"/>
                      <a:pt x="893" y="1"/>
                      <a:pt x="774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2" name="Google Shape;8722;p67"/>
              <p:cNvSpPr/>
              <p:nvPr/>
            </p:nvSpPr>
            <p:spPr>
              <a:xfrm>
                <a:off x="5276777" y="2758879"/>
                <a:ext cx="61852" cy="52778"/>
              </a:xfrm>
              <a:custGeom>
                <a:avLst/>
                <a:gdLst/>
                <a:ahLst/>
                <a:cxnLst/>
                <a:rect l="l" t="t" r="r" b="b"/>
                <a:pathLst>
                  <a:path w="2893" h="2468" extrusionOk="0">
                    <a:moveTo>
                      <a:pt x="2135" y="1"/>
                    </a:moveTo>
                    <a:cubicBezTo>
                      <a:pt x="2019" y="1"/>
                      <a:pt x="1901" y="45"/>
                      <a:pt x="1796" y="150"/>
                    </a:cubicBezTo>
                    <a:lnTo>
                      <a:pt x="362" y="1585"/>
                    </a:lnTo>
                    <a:cubicBezTo>
                      <a:pt x="0" y="1946"/>
                      <a:pt x="359" y="2468"/>
                      <a:pt x="771" y="2468"/>
                    </a:cubicBezTo>
                    <a:cubicBezTo>
                      <a:pt x="892" y="2468"/>
                      <a:pt x="1016" y="2424"/>
                      <a:pt x="1129" y="2318"/>
                    </a:cubicBezTo>
                    <a:lnTo>
                      <a:pt x="2530" y="917"/>
                    </a:lnTo>
                    <a:cubicBezTo>
                      <a:pt x="2892" y="529"/>
                      <a:pt x="2532" y="1"/>
                      <a:pt x="2135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3" name="Google Shape;8723;p67"/>
              <p:cNvSpPr/>
              <p:nvPr/>
            </p:nvSpPr>
            <p:spPr>
              <a:xfrm>
                <a:off x="5429387" y="2757446"/>
                <a:ext cx="54711" cy="45657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135" extrusionOk="0">
                    <a:moveTo>
                      <a:pt x="756" y="1"/>
                    </a:moveTo>
                    <a:cubicBezTo>
                      <a:pt x="359" y="1"/>
                      <a:pt x="1" y="523"/>
                      <a:pt x="362" y="884"/>
                    </a:cubicBezTo>
                    <a:lnTo>
                      <a:pt x="1463" y="1985"/>
                    </a:lnTo>
                    <a:cubicBezTo>
                      <a:pt x="1568" y="2090"/>
                      <a:pt x="1687" y="2135"/>
                      <a:pt x="1803" y="2135"/>
                    </a:cubicBezTo>
                    <a:cubicBezTo>
                      <a:pt x="2200" y="2135"/>
                      <a:pt x="2559" y="1613"/>
                      <a:pt x="2197" y="1251"/>
                    </a:cubicBezTo>
                    <a:lnTo>
                      <a:pt x="1096" y="150"/>
                    </a:lnTo>
                    <a:cubicBezTo>
                      <a:pt x="991" y="45"/>
                      <a:pt x="872" y="1"/>
                      <a:pt x="75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4" name="Google Shape;8724;p67"/>
              <p:cNvSpPr/>
              <p:nvPr/>
            </p:nvSpPr>
            <p:spPr>
              <a:xfrm>
                <a:off x="5151255" y="2854470"/>
                <a:ext cx="49559" cy="39947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868" extrusionOk="0">
                    <a:moveTo>
                      <a:pt x="756" y="0"/>
                    </a:moveTo>
                    <a:cubicBezTo>
                      <a:pt x="359" y="0"/>
                      <a:pt x="0" y="522"/>
                      <a:pt x="362" y="884"/>
                    </a:cubicBezTo>
                    <a:lnTo>
                      <a:pt x="1196" y="1718"/>
                    </a:lnTo>
                    <a:cubicBezTo>
                      <a:pt x="1309" y="1823"/>
                      <a:pt x="1434" y="1867"/>
                      <a:pt x="1553" y="1867"/>
                    </a:cubicBezTo>
                    <a:cubicBezTo>
                      <a:pt x="1965" y="1867"/>
                      <a:pt x="2317" y="1346"/>
                      <a:pt x="1930" y="984"/>
                    </a:cubicBezTo>
                    <a:lnTo>
                      <a:pt x="1096" y="150"/>
                    </a:lnTo>
                    <a:cubicBezTo>
                      <a:pt x="991" y="45"/>
                      <a:pt x="872" y="0"/>
                      <a:pt x="756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5" name="Google Shape;8725;p67"/>
              <p:cNvSpPr/>
              <p:nvPr/>
            </p:nvSpPr>
            <p:spPr>
              <a:xfrm>
                <a:off x="5319836" y="2850620"/>
                <a:ext cx="47977" cy="38472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799" extrusionOk="0">
                    <a:moveTo>
                      <a:pt x="1482" y="0"/>
                    </a:moveTo>
                    <a:cubicBezTo>
                      <a:pt x="1359" y="0"/>
                      <a:pt x="1232" y="48"/>
                      <a:pt x="1117" y="163"/>
                    </a:cubicBezTo>
                    <a:lnTo>
                      <a:pt x="383" y="897"/>
                    </a:lnTo>
                    <a:cubicBezTo>
                      <a:pt x="0" y="1280"/>
                      <a:pt x="358" y="1798"/>
                      <a:pt x="757" y="1798"/>
                    </a:cubicBezTo>
                    <a:cubicBezTo>
                      <a:pt x="880" y="1798"/>
                      <a:pt x="1006" y="1749"/>
                      <a:pt x="1117" y="1631"/>
                    </a:cubicBezTo>
                    <a:lnTo>
                      <a:pt x="1884" y="897"/>
                    </a:lnTo>
                    <a:cubicBezTo>
                      <a:pt x="2243" y="538"/>
                      <a:pt x="1891" y="0"/>
                      <a:pt x="1482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6" name="Google Shape;8726;p67"/>
              <p:cNvSpPr/>
              <p:nvPr/>
            </p:nvSpPr>
            <p:spPr>
              <a:xfrm>
                <a:off x="5455663" y="2854812"/>
                <a:ext cx="22128" cy="4497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103" extrusionOk="0">
                    <a:moveTo>
                      <a:pt x="518" y="1"/>
                    </a:moveTo>
                    <a:cubicBezTo>
                      <a:pt x="259" y="1"/>
                      <a:pt x="1" y="167"/>
                      <a:pt x="1" y="501"/>
                    </a:cubicBezTo>
                    <a:lnTo>
                      <a:pt x="1" y="1602"/>
                    </a:lnTo>
                    <a:cubicBezTo>
                      <a:pt x="1" y="1935"/>
                      <a:pt x="259" y="2102"/>
                      <a:pt x="518" y="2102"/>
                    </a:cubicBezTo>
                    <a:cubicBezTo>
                      <a:pt x="776" y="2102"/>
                      <a:pt x="1035" y="1935"/>
                      <a:pt x="1035" y="1602"/>
                    </a:cubicBezTo>
                    <a:lnTo>
                      <a:pt x="1035" y="501"/>
                    </a:lnTo>
                    <a:cubicBezTo>
                      <a:pt x="1035" y="167"/>
                      <a:pt x="776" y="1"/>
                      <a:pt x="518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7" name="Google Shape;8727;p67"/>
              <p:cNvSpPr/>
              <p:nvPr/>
            </p:nvSpPr>
            <p:spPr>
              <a:xfrm>
                <a:off x="5571350" y="2830925"/>
                <a:ext cx="49516" cy="40247"/>
              </a:xfrm>
              <a:custGeom>
                <a:avLst/>
                <a:gdLst/>
                <a:ahLst/>
                <a:cxnLst/>
                <a:rect l="l" t="t" r="r" b="b"/>
                <a:pathLst>
                  <a:path w="2316" h="1882" extrusionOk="0">
                    <a:moveTo>
                      <a:pt x="1538" y="1"/>
                    </a:moveTo>
                    <a:cubicBezTo>
                      <a:pt x="1420" y="1"/>
                      <a:pt x="1300" y="45"/>
                      <a:pt x="1194" y="150"/>
                    </a:cubicBezTo>
                    <a:lnTo>
                      <a:pt x="360" y="984"/>
                    </a:lnTo>
                    <a:cubicBezTo>
                      <a:pt x="1" y="1344"/>
                      <a:pt x="353" y="1881"/>
                      <a:pt x="747" y="1881"/>
                    </a:cubicBezTo>
                    <a:cubicBezTo>
                      <a:pt x="865" y="1881"/>
                      <a:pt x="987" y="1833"/>
                      <a:pt x="1094" y="1718"/>
                    </a:cubicBezTo>
                    <a:lnTo>
                      <a:pt x="1928" y="884"/>
                    </a:lnTo>
                    <a:cubicBezTo>
                      <a:pt x="2316" y="522"/>
                      <a:pt x="1943" y="1"/>
                      <a:pt x="1538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8" name="Google Shape;8728;p67"/>
              <p:cNvSpPr/>
              <p:nvPr/>
            </p:nvSpPr>
            <p:spPr>
              <a:xfrm>
                <a:off x="5241115" y="2963619"/>
                <a:ext cx="51141" cy="42086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8" extrusionOk="0">
                    <a:moveTo>
                      <a:pt x="756" y="0"/>
                    </a:moveTo>
                    <a:cubicBezTo>
                      <a:pt x="359" y="0"/>
                      <a:pt x="0" y="522"/>
                      <a:pt x="362" y="884"/>
                    </a:cubicBezTo>
                    <a:lnTo>
                      <a:pt x="1296" y="1818"/>
                    </a:lnTo>
                    <a:cubicBezTo>
                      <a:pt x="1401" y="1923"/>
                      <a:pt x="1520" y="1967"/>
                      <a:pt x="1636" y="1967"/>
                    </a:cubicBezTo>
                    <a:cubicBezTo>
                      <a:pt x="2033" y="1967"/>
                      <a:pt x="2392" y="1445"/>
                      <a:pt x="2030" y="1084"/>
                    </a:cubicBezTo>
                    <a:lnTo>
                      <a:pt x="1096" y="150"/>
                    </a:lnTo>
                    <a:cubicBezTo>
                      <a:pt x="991" y="44"/>
                      <a:pt x="872" y="0"/>
                      <a:pt x="756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9" name="Google Shape;8729;p67"/>
              <p:cNvSpPr/>
              <p:nvPr/>
            </p:nvSpPr>
            <p:spPr>
              <a:xfrm>
                <a:off x="5353958" y="2963619"/>
                <a:ext cx="54540" cy="45636"/>
              </a:xfrm>
              <a:custGeom>
                <a:avLst/>
                <a:gdLst/>
                <a:ahLst/>
                <a:cxnLst/>
                <a:rect l="l" t="t" r="r" b="b"/>
                <a:pathLst>
                  <a:path w="2551" h="2134" extrusionOk="0">
                    <a:moveTo>
                      <a:pt x="1809" y="0"/>
                    </a:moveTo>
                    <a:cubicBezTo>
                      <a:pt x="1691" y="0"/>
                      <a:pt x="1568" y="44"/>
                      <a:pt x="1455" y="150"/>
                    </a:cubicBezTo>
                    <a:lnTo>
                      <a:pt x="388" y="1250"/>
                    </a:lnTo>
                    <a:cubicBezTo>
                      <a:pt x="0" y="1612"/>
                      <a:pt x="353" y="2134"/>
                      <a:pt x="764" y="2134"/>
                    </a:cubicBezTo>
                    <a:cubicBezTo>
                      <a:pt x="884" y="2134"/>
                      <a:pt x="1009" y="2090"/>
                      <a:pt x="1122" y="1984"/>
                    </a:cubicBezTo>
                    <a:cubicBezTo>
                      <a:pt x="1489" y="1617"/>
                      <a:pt x="1856" y="1250"/>
                      <a:pt x="2189" y="884"/>
                    </a:cubicBezTo>
                    <a:cubicBezTo>
                      <a:pt x="2551" y="522"/>
                      <a:pt x="2212" y="0"/>
                      <a:pt x="180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0" name="Google Shape;8730;p67"/>
              <p:cNvSpPr/>
              <p:nvPr/>
            </p:nvSpPr>
            <p:spPr>
              <a:xfrm>
                <a:off x="5520893" y="2954765"/>
                <a:ext cx="51376" cy="42043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966" extrusionOk="0">
                    <a:moveTo>
                      <a:pt x="755" y="0"/>
                    </a:moveTo>
                    <a:cubicBezTo>
                      <a:pt x="346" y="0"/>
                      <a:pt x="0" y="538"/>
                      <a:pt x="385" y="897"/>
                    </a:cubicBezTo>
                    <a:lnTo>
                      <a:pt x="1286" y="1798"/>
                    </a:lnTo>
                    <a:cubicBezTo>
                      <a:pt x="1396" y="1916"/>
                      <a:pt x="1523" y="1965"/>
                      <a:pt x="1646" y="1965"/>
                    </a:cubicBezTo>
                    <a:cubicBezTo>
                      <a:pt x="2044" y="1965"/>
                      <a:pt x="2402" y="1446"/>
                      <a:pt x="2020" y="1064"/>
                    </a:cubicBezTo>
                    <a:lnTo>
                      <a:pt x="1119" y="163"/>
                    </a:lnTo>
                    <a:cubicBezTo>
                      <a:pt x="1004" y="48"/>
                      <a:pt x="877" y="0"/>
                      <a:pt x="75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1" name="Google Shape;8731;p67"/>
              <p:cNvSpPr/>
              <p:nvPr/>
            </p:nvSpPr>
            <p:spPr>
              <a:xfrm>
                <a:off x="5432958" y="3026384"/>
                <a:ext cx="61831" cy="52778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2468" extrusionOk="0">
                    <a:moveTo>
                      <a:pt x="2136" y="1"/>
                    </a:moveTo>
                    <a:cubicBezTo>
                      <a:pt x="2021" y="1"/>
                      <a:pt x="1902" y="45"/>
                      <a:pt x="1796" y="150"/>
                    </a:cubicBezTo>
                    <a:lnTo>
                      <a:pt x="362" y="1584"/>
                    </a:lnTo>
                    <a:cubicBezTo>
                      <a:pt x="0" y="1946"/>
                      <a:pt x="359" y="2468"/>
                      <a:pt x="756" y="2468"/>
                    </a:cubicBezTo>
                    <a:cubicBezTo>
                      <a:pt x="872" y="2468"/>
                      <a:pt x="991" y="2424"/>
                      <a:pt x="1096" y="2318"/>
                    </a:cubicBezTo>
                    <a:lnTo>
                      <a:pt x="2530" y="884"/>
                    </a:lnTo>
                    <a:cubicBezTo>
                      <a:pt x="2892" y="522"/>
                      <a:pt x="2533" y="1"/>
                      <a:pt x="213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2" name="Google Shape;8732;p67"/>
              <p:cNvSpPr/>
              <p:nvPr/>
            </p:nvSpPr>
            <p:spPr>
              <a:xfrm>
                <a:off x="5273206" y="3039215"/>
                <a:ext cx="51141" cy="42086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8" extrusionOk="0">
                    <a:moveTo>
                      <a:pt x="756" y="1"/>
                    </a:moveTo>
                    <a:cubicBezTo>
                      <a:pt x="359" y="1"/>
                      <a:pt x="0" y="523"/>
                      <a:pt x="362" y="884"/>
                    </a:cubicBezTo>
                    <a:lnTo>
                      <a:pt x="1296" y="1818"/>
                    </a:lnTo>
                    <a:cubicBezTo>
                      <a:pt x="1401" y="1924"/>
                      <a:pt x="1520" y="1968"/>
                      <a:pt x="1636" y="1968"/>
                    </a:cubicBezTo>
                    <a:cubicBezTo>
                      <a:pt x="2033" y="1968"/>
                      <a:pt x="2392" y="1446"/>
                      <a:pt x="2030" y="1085"/>
                    </a:cubicBezTo>
                    <a:lnTo>
                      <a:pt x="1096" y="151"/>
                    </a:lnTo>
                    <a:cubicBezTo>
                      <a:pt x="991" y="45"/>
                      <a:pt x="872" y="1"/>
                      <a:pt x="75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3" name="Google Shape;8733;p67"/>
              <p:cNvSpPr/>
              <p:nvPr/>
            </p:nvSpPr>
            <p:spPr>
              <a:xfrm>
                <a:off x="5129853" y="3044561"/>
                <a:ext cx="48896" cy="40311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885" extrusionOk="0">
                    <a:moveTo>
                      <a:pt x="1552" y="0"/>
                    </a:moveTo>
                    <a:cubicBezTo>
                      <a:pt x="1431" y="0"/>
                      <a:pt x="1306" y="49"/>
                      <a:pt x="1196" y="167"/>
                    </a:cubicBezTo>
                    <a:lnTo>
                      <a:pt x="362" y="1001"/>
                    </a:lnTo>
                    <a:cubicBezTo>
                      <a:pt x="1" y="1363"/>
                      <a:pt x="359" y="1885"/>
                      <a:pt x="756" y="1885"/>
                    </a:cubicBezTo>
                    <a:cubicBezTo>
                      <a:pt x="872" y="1885"/>
                      <a:pt x="991" y="1841"/>
                      <a:pt x="1096" y="1735"/>
                    </a:cubicBezTo>
                    <a:lnTo>
                      <a:pt x="1930" y="901"/>
                    </a:lnTo>
                    <a:cubicBezTo>
                      <a:pt x="2287" y="519"/>
                      <a:pt x="1943" y="0"/>
                      <a:pt x="1552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4" name="Google Shape;8734;p67"/>
              <p:cNvSpPr/>
              <p:nvPr/>
            </p:nvSpPr>
            <p:spPr>
              <a:xfrm>
                <a:off x="5615414" y="3039578"/>
                <a:ext cx="22128" cy="44951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102" extrusionOk="0">
                    <a:moveTo>
                      <a:pt x="518" y="0"/>
                    </a:moveTo>
                    <a:cubicBezTo>
                      <a:pt x="259" y="0"/>
                      <a:pt x="1" y="167"/>
                      <a:pt x="1" y="500"/>
                    </a:cubicBezTo>
                    <a:lnTo>
                      <a:pt x="1" y="1601"/>
                    </a:lnTo>
                    <a:cubicBezTo>
                      <a:pt x="1" y="1935"/>
                      <a:pt x="259" y="2102"/>
                      <a:pt x="518" y="2102"/>
                    </a:cubicBezTo>
                    <a:cubicBezTo>
                      <a:pt x="776" y="2102"/>
                      <a:pt x="1035" y="1935"/>
                      <a:pt x="1035" y="1601"/>
                    </a:cubicBezTo>
                    <a:lnTo>
                      <a:pt x="1035" y="500"/>
                    </a:lnTo>
                    <a:cubicBezTo>
                      <a:pt x="1035" y="167"/>
                      <a:pt x="776" y="0"/>
                      <a:pt x="51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35" name="Google Shape;8735;p67"/>
            <p:cNvGrpSpPr/>
            <p:nvPr/>
          </p:nvGrpSpPr>
          <p:grpSpPr>
            <a:xfrm>
              <a:off x="6946213" y="4070357"/>
              <a:ext cx="418642" cy="185429"/>
              <a:chOff x="6946213" y="4070357"/>
              <a:chExt cx="418642" cy="185429"/>
            </a:xfrm>
          </p:grpSpPr>
          <p:sp>
            <p:nvSpPr>
              <p:cNvPr id="8736" name="Google Shape;8736;p67"/>
              <p:cNvSpPr/>
              <p:nvPr/>
            </p:nvSpPr>
            <p:spPr>
              <a:xfrm>
                <a:off x="6946213" y="4070357"/>
                <a:ext cx="418642" cy="185429"/>
              </a:xfrm>
              <a:custGeom>
                <a:avLst/>
                <a:gdLst/>
                <a:ahLst/>
                <a:cxnLst/>
                <a:rect l="l" t="t" r="r" b="b"/>
                <a:pathLst>
                  <a:path w="19581" h="8671" extrusionOk="0">
                    <a:moveTo>
                      <a:pt x="9473" y="0"/>
                    </a:moveTo>
                    <a:cubicBezTo>
                      <a:pt x="4503" y="0"/>
                      <a:pt x="934" y="5104"/>
                      <a:pt x="0" y="7372"/>
                    </a:cubicBezTo>
                    <a:cubicBezTo>
                      <a:pt x="2340" y="8324"/>
                      <a:pt x="5687" y="8671"/>
                      <a:pt x="8955" y="8671"/>
                    </a:cubicBezTo>
                    <a:cubicBezTo>
                      <a:pt x="14163" y="8671"/>
                      <a:pt x="19171" y="7789"/>
                      <a:pt x="19581" y="7072"/>
                    </a:cubicBezTo>
                    <a:cubicBezTo>
                      <a:pt x="18880" y="5404"/>
                      <a:pt x="14277" y="0"/>
                      <a:pt x="9473" y="0"/>
                    </a:cubicBezTo>
                    <a:close/>
                  </a:path>
                </a:pathLst>
              </a:custGeom>
              <a:solidFill>
                <a:srgbClr val="7C4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7" name="Google Shape;8737;p67"/>
              <p:cNvSpPr/>
              <p:nvPr/>
            </p:nvSpPr>
            <p:spPr>
              <a:xfrm>
                <a:off x="7065427" y="4103503"/>
                <a:ext cx="145598" cy="40396"/>
              </a:xfrm>
              <a:custGeom>
                <a:avLst/>
                <a:gdLst/>
                <a:ahLst/>
                <a:cxnLst/>
                <a:rect l="l" t="t" r="r" b="b"/>
                <a:pathLst>
                  <a:path w="6810" h="1889" extrusionOk="0">
                    <a:moveTo>
                      <a:pt x="3150" y="0"/>
                    </a:moveTo>
                    <a:cubicBezTo>
                      <a:pt x="2095" y="0"/>
                      <a:pt x="1090" y="593"/>
                      <a:pt x="362" y="1352"/>
                    </a:cubicBezTo>
                    <a:cubicBezTo>
                      <a:pt x="1" y="1742"/>
                      <a:pt x="1250" y="1888"/>
                      <a:pt x="2692" y="1888"/>
                    </a:cubicBezTo>
                    <a:cubicBezTo>
                      <a:pt x="4585" y="1888"/>
                      <a:pt x="6809" y="1636"/>
                      <a:pt x="6166" y="1352"/>
                    </a:cubicBezTo>
                    <a:cubicBezTo>
                      <a:pt x="5265" y="919"/>
                      <a:pt x="4531" y="152"/>
                      <a:pt x="3464" y="18"/>
                    </a:cubicBezTo>
                    <a:cubicBezTo>
                      <a:pt x="3359" y="6"/>
                      <a:pt x="3254" y="0"/>
                      <a:pt x="3150" y="0"/>
                    </a:cubicBezTo>
                    <a:close/>
                  </a:path>
                </a:pathLst>
              </a:custGeom>
              <a:solidFill>
                <a:srgbClr val="7C4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8" name="Google Shape;8738;p67"/>
              <p:cNvSpPr/>
              <p:nvPr/>
            </p:nvSpPr>
            <p:spPr>
              <a:xfrm>
                <a:off x="7007530" y="4181644"/>
                <a:ext cx="28564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035" extrusionOk="0">
                    <a:moveTo>
                      <a:pt x="668" y="0"/>
                    </a:moveTo>
                    <a:cubicBezTo>
                      <a:pt x="1" y="0"/>
                      <a:pt x="1" y="1034"/>
                      <a:pt x="668" y="1034"/>
                    </a:cubicBezTo>
                    <a:cubicBezTo>
                      <a:pt x="1335" y="1034"/>
                      <a:pt x="1335" y="0"/>
                      <a:pt x="668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9" name="Google Shape;8739;p67"/>
              <p:cNvSpPr/>
              <p:nvPr/>
            </p:nvSpPr>
            <p:spPr>
              <a:xfrm>
                <a:off x="7054609" y="4126706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7" y="1"/>
                    </a:moveTo>
                    <a:cubicBezTo>
                      <a:pt x="0" y="1"/>
                      <a:pt x="0" y="1035"/>
                      <a:pt x="667" y="1035"/>
                    </a:cubicBezTo>
                    <a:cubicBezTo>
                      <a:pt x="1335" y="1035"/>
                      <a:pt x="1335" y="1"/>
                      <a:pt x="667" y="1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0" name="Google Shape;8740;p67"/>
              <p:cNvSpPr/>
              <p:nvPr/>
            </p:nvSpPr>
            <p:spPr>
              <a:xfrm>
                <a:off x="7095979" y="4205895"/>
                <a:ext cx="28542" cy="22839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68" extrusionOk="0">
                    <a:moveTo>
                      <a:pt x="667" y="0"/>
                    </a:moveTo>
                    <a:cubicBezTo>
                      <a:pt x="0" y="0"/>
                      <a:pt x="0" y="1068"/>
                      <a:pt x="667" y="1068"/>
                    </a:cubicBezTo>
                    <a:cubicBezTo>
                      <a:pt x="1334" y="1068"/>
                      <a:pt x="1334" y="0"/>
                      <a:pt x="667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1" name="Google Shape;8741;p67"/>
              <p:cNvSpPr/>
              <p:nvPr/>
            </p:nvSpPr>
            <p:spPr>
              <a:xfrm>
                <a:off x="7158730" y="4143108"/>
                <a:ext cx="29269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35" extrusionOk="0">
                    <a:moveTo>
                      <a:pt x="668" y="1"/>
                    </a:moveTo>
                    <a:cubicBezTo>
                      <a:pt x="0" y="1"/>
                      <a:pt x="0" y="1035"/>
                      <a:pt x="668" y="1035"/>
                    </a:cubicBezTo>
                    <a:cubicBezTo>
                      <a:pt x="1368" y="1035"/>
                      <a:pt x="1368" y="1"/>
                      <a:pt x="668" y="1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2" name="Google Shape;8742;p67"/>
              <p:cNvSpPr/>
              <p:nvPr/>
            </p:nvSpPr>
            <p:spPr>
              <a:xfrm>
                <a:off x="7208652" y="4211605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8" y="0"/>
                    </a:moveTo>
                    <a:cubicBezTo>
                      <a:pt x="0" y="0"/>
                      <a:pt x="0" y="1034"/>
                      <a:pt x="668" y="1034"/>
                    </a:cubicBezTo>
                    <a:cubicBezTo>
                      <a:pt x="1335" y="1034"/>
                      <a:pt x="1335" y="0"/>
                      <a:pt x="668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3" name="Google Shape;8743;p67"/>
              <p:cNvSpPr/>
              <p:nvPr/>
            </p:nvSpPr>
            <p:spPr>
              <a:xfrm>
                <a:off x="7271402" y="4162376"/>
                <a:ext cx="29269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35" extrusionOk="0">
                    <a:moveTo>
                      <a:pt x="701" y="0"/>
                    </a:moveTo>
                    <a:cubicBezTo>
                      <a:pt x="1" y="0"/>
                      <a:pt x="1" y="1034"/>
                      <a:pt x="701" y="1034"/>
                    </a:cubicBezTo>
                    <a:cubicBezTo>
                      <a:pt x="1369" y="1034"/>
                      <a:pt x="1369" y="0"/>
                      <a:pt x="701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44" name="Google Shape;8744;p67"/>
            <p:cNvGrpSpPr/>
            <p:nvPr/>
          </p:nvGrpSpPr>
          <p:grpSpPr>
            <a:xfrm>
              <a:off x="5776889" y="2670913"/>
              <a:ext cx="753094" cy="992252"/>
              <a:chOff x="4978547" y="2318369"/>
              <a:chExt cx="822424" cy="1083599"/>
            </a:xfrm>
          </p:grpSpPr>
          <p:sp>
            <p:nvSpPr>
              <p:cNvPr id="8745" name="Google Shape;8745;p67"/>
              <p:cNvSpPr/>
              <p:nvPr/>
            </p:nvSpPr>
            <p:spPr>
              <a:xfrm>
                <a:off x="5325865" y="3075227"/>
                <a:ext cx="123405" cy="326741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15279" extrusionOk="0">
                    <a:moveTo>
                      <a:pt x="1" y="1"/>
                    </a:moveTo>
                    <a:lnTo>
                      <a:pt x="1" y="15279"/>
                    </a:lnTo>
                    <a:lnTo>
                      <a:pt x="5771" y="15279"/>
                    </a:lnTo>
                    <a:lnTo>
                      <a:pt x="5771" y="1"/>
                    </a:lnTo>
                    <a:close/>
                  </a:path>
                </a:pathLst>
              </a:custGeom>
              <a:solidFill>
                <a:srgbClr val="7F3C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6" name="Google Shape;8746;p67"/>
              <p:cNvSpPr/>
              <p:nvPr/>
            </p:nvSpPr>
            <p:spPr>
              <a:xfrm>
                <a:off x="4978547" y="2318369"/>
                <a:ext cx="822424" cy="811411"/>
              </a:xfrm>
              <a:custGeom>
                <a:avLst/>
                <a:gdLst/>
                <a:ahLst/>
                <a:cxnLst/>
                <a:rect l="l" t="t" r="r" b="b"/>
                <a:pathLst>
                  <a:path w="38467" h="37943" extrusionOk="0">
                    <a:moveTo>
                      <a:pt x="20409" y="1"/>
                    </a:moveTo>
                    <a:cubicBezTo>
                      <a:pt x="17685" y="1"/>
                      <a:pt x="2286" y="20290"/>
                      <a:pt x="4651" y="20290"/>
                    </a:cubicBezTo>
                    <a:cubicBezTo>
                      <a:pt x="4677" y="20290"/>
                      <a:pt x="4706" y="20287"/>
                      <a:pt x="4737" y="20282"/>
                    </a:cubicBezTo>
                    <a:cubicBezTo>
                      <a:pt x="6939" y="20682"/>
                      <a:pt x="10708" y="20316"/>
                      <a:pt x="10642" y="20916"/>
                    </a:cubicBezTo>
                    <a:cubicBezTo>
                      <a:pt x="10775" y="22417"/>
                      <a:pt x="2102" y="27954"/>
                      <a:pt x="2869" y="29289"/>
                    </a:cubicBezTo>
                    <a:cubicBezTo>
                      <a:pt x="3233" y="29534"/>
                      <a:pt x="3999" y="29624"/>
                      <a:pt x="4921" y="29624"/>
                    </a:cubicBezTo>
                    <a:cubicBezTo>
                      <a:pt x="7378" y="29624"/>
                      <a:pt x="10942" y="28988"/>
                      <a:pt x="10942" y="28988"/>
                    </a:cubicBezTo>
                    <a:lnTo>
                      <a:pt x="10942" y="28988"/>
                    </a:lnTo>
                    <a:cubicBezTo>
                      <a:pt x="12476" y="29722"/>
                      <a:pt x="1" y="36194"/>
                      <a:pt x="1935" y="37328"/>
                    </a:cubicBezTo>
                    <a:cubicBezTo>
                      <a:pt x="2713" y="37723"/>
                      <a:pt x="8321" y="37942"/>
                      <a:pt x="14861" y="37942"/>
                    </a:cubicBezTo>
                    <a:cubicBezTo>
                      <a:pt x="25445" y="37942"/>
                      <a:pt x="38466" y="37367"/>
                      <a:pt x="37394" y="36027"/>
                    </a:cubicBezTo>
                    <a:cubicBezTo>
                      <a:pt x="36327" y="33925"/>
                      <a:pt x="31290" y="31257"/>
                      <a:pt x="28421" y="28421"/>
                    </a:cubicBezTo>
                    <a:cubicBezTo>
                      <a:pt x="28389" y="28358"/>
                      <a:pt x="28478" y="28332"/>
                      <a:pt x="28660" y="28332"/>
                    </a:cubicBezTo>
                    <a:cubicBezTo>
                      <a:pt x="29480" y="28332"/>
                      <a:pt x="32189" y="28862"/>
                      <a:pt x="34158" y="28862"/>
                    </a:cubicBezTo>
                    <a:cubicBezTo>
                      <a:pt x="34966" y="28862"/>
                      <a:pt x="35649" y="28773"/>
                      <a:pt x="36026" y="28521"/>
                    </a:cubicBezTo>
                    <a:cubicBezTo>
                      <a:pt x="37327" y="27187"/>
                      <a:pt x="26153" y="20516"/>
                      <a:pt x="27554" y="19982"/>
                    </a:cubicBezTo>
                    <a:cubicBezTo>
                      <a:pt x="27926" y="19734"/>
                      <a:pt x="28708" y="19689"/>
                      <a:pt x="29635" y="19689"/>
                    </a:cubicBezTo>
                    <a:cubicBezTo>
                      <a:pt x="30166" y="19689"/>
                      <a:pt x="30745" y="19704"/>
                      <a:pt x="31321" y="19704"/>
                    </a:cubicBezTo>
                    <a:cubicBezTo>
                      <a:pt x="32444" y="19704"/>
                      <a:pt x="33558" y="19647"/>
                      <a:pt x="34292" y="19315"/>
                    </a:cubicBezTo>
                    <a:cubicBezTo>
                      <a:pt x="34314" y="19320"/>
                      <a:pt x="34333" y="19322"/>
                      <a:pt x="34352" y="19322"/>
                    </a:cubicBezTo>
                    <a:cubicBezTo>
                      <a:pt x="36000" y="19322"/>
                      <a:pt x="22725" y="1"/>
                      <a:pt x="20415" y="1"/>
                    </a:cubicBezTo>
                    <a:cubicBezTo>
                      <a:pt x="20413" y="1"/>
                      <a:pt x="20411" y="1"/>
                      <a:pt x="20409" y="1"/>
                    </a:cubicBezTo>
                    <a:close/>
                  </a:path>
                </a:pathLst>
              </a:custGeom>
              <a:solidFill>
                <a:srgbClr val="356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7" name="Google Shape;8747;p67"/>
              <p:cNvSpPr/>
              <p:nvPr/>
            </p:nvSpPr>
            <p:spPr>
              <a:xfrm>
                <a:off x="5145717" y="2674707"/>
                <a:ext cx="47955" cy="38514"/>
              </a:xfrm>
              <a:custGeom>
                <a:avLst/>
                <a:gdLst/>
                <a:ahLst/>
                <a:cxnLst/>
                <a:rect l="l" t="t" r="r" b="b"/>
                <a:pathLst>
                  <a:path w="2243" h="1801" extrusionOk="0">
                    <a:moveTo>
                      <a:pt x="1465" y="0"/>
                    </a:moveTo>
                    <a:cubicBezTo>
                      <a:pt x="1347" y="0"/>
                      <a:pt x="1227" y="45"/>
                      <a:pt x="1121" y="150"/>
                    </a:cubicBezTo>
                    <a:lnTo>
                      <a:pt x="388" y="917"/>
                    </a:lnTo>
                    <a:cubicBezTo>
                      <a:pt x="0" y="1279"/>
                      <a:pt x="353" y="1801"/>
                      <a:pt x="764" y="1801"/>
                    </a:cubicBezTo>
                    <a:cubicBezTo>
                      <a:pt x="884" y="1801"/>
                      <a:pt x="1009" y="1756"/>
                      <a:pt x="1121" y="1651"/>
                    </a:cubicBezTo>
                    <a:lnTo>
                      <a:pt x="1855" y="884"/>
                    </a:lnTo>
                    <a:cubicBezTo>
                      <a:pt x="2243" y="522"/>
                      <a:pt x="1870" y="0"/>
                      <a:pt x="146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8" name="Google Shape;8748;p67"/>
              <p:cNvSpPr/>
              <p:nvPr/>
            </p:nvSpPr>
            <p:spPr>
              <a:xfrm>
                <a:off x="5279022" y="2669340"/>
                <a:ext cx="56016" cy="47453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219" extrusionOk="0">
                    <a:moveTo>
                      <a:pt x="735" y="0"/>
                    </a:moveTo>
                    <a:cubicBezTo>
                      <a:pt x="345" y="0"/>
                      <a:pt x="0" y="519"/>
                      <a:pt x="357" y="901"/>
                    </a:cubicBezTo>
                    <a:lnTo>
                      <a:pt x="1524" y="2069"/>
                    </a:lnTo>
                    <a:cubicBezTo>
                      <a:pt x="1630" y="2174"/>
                      <a:pt x="1749" y="2218"/>
                      <a:pt x="1864" y="2218"/>
                    </a:cubicBezTo>
                    <a:cubicBezTo>
                      <a:pt x="2261" y="2218"/>
                      <a:pt x="2620" y="1697"/>
                      <a:pt x="2258" y="1335"/>
                    </a:cubicBezTo>
                    <a:lnTo>
                      <a:pt x="1091" y="168"/>
                    </a:lnTo>
                    <a:cubicBezTo>
                      <a:pt x="981" y="50"/>
                      <a:pt x="856" y="0"/>
                      <a:pt x="73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9" name="Google Shape;8749;p67"/>
              <p:cNvSpPr/>
              <p:nvPr/>
            </p:nvSpPr>
            <p:spPr>
              <a:xfrm>
                <a:off x="5233974" y="2572402"/>
                <a:ext cx="56657" cy="47368"/>
              </a:xfrm>
              <a:custGeom>
                <a:avLst/>
                <a:gdLst/>
                <a:ahLst/>
                <a:cxnLst/>
                <a:rect l="l" t="t" r="r" b="b"/>
                <a:pathLst>
                  <a:path w="2650" h="2215" extrusionOk="0">
                    <a:moveTo>
                      <a:pt x="1881" y="1"/>
                    </a:moveTo>
                    <a:cubicBezTo>
                      <a:pt x="1761" y="1"/>
                      <a:pt x="1637" y="49"/>
                      <a:pt x="1530" y="164"/>
                    </a:cubicBezTo>
                    <a:lnTo>
                      <a:pt x="362" y="1331"/>
                    </a:lnTo>
                    <a:cubicBezTo>
                      <a:pt x="1" y="1693"/>
                      <a:pt x="359" y="2215"/>
                      <a:pt x="756" y="2215"/>
                    </a:cubicBezTo>
                    <a:cubicBezTo>
                      <a:pt x="872" y="2215"/>
                      <a:pt x="991" y="2171"/>
                      <a:pt x="1096" y="2065"/>
                    </a:cubicBezTo>
                    <a:lnTo>
                      <a:pt x="2264" y="898"/>
                    </a:lnTo>
                    <a:cubicBezTo>
                      <a:pt x="2649" y="538"/>
                      <a:pt x="2283" y="1"/>
                      <a:pt x="1881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0" name="Google Shape;8750;p67"/>
              <p:cNvSpPr/>
              <p:nvPr/>
            </p:nvSpPr>
            <p:spPr>
              <a:xfrm>
                <a:off x="5379465" y="2595540"/>
                <a:ext cx="54669" cy="45935"/>
              </a:xfrm>
              <a:custGeom>
                <a:avLst/>
                <a:gdLst/>
                <a:ahLst/>
                <a:cxnLst/>
                <a:rect l="l" t="t" r="r" b="b"/>
                <a:pathLst>
                  <a:path w="2557" h="2148" extrusionOk="0">
                    <a:moveTo>
                      <a:pt x="758" y="0"/>
                    </a:moveTo>
                    <a:cubicBezTo>
                      <a:pt x="360" y="0"/>
                      <a:pt x="0" y="529"/>
                      <a:pt x="362" y="917"/>
                    </a:cubicBezTo>
                    <a:lnTo>
                      <a:pt x="1463" y="1984"/>
                    </a:lnTo>
                    <a:cubicBezTo>
                      <a:pt x="1571" y="2099"/>
                      <a:pt x="1692" y="2147"/>
                      <a:pt x="1810" y="2147"/>
                    </a:cubicBezTo>
                    <a:cubicBezTo>
                      <a:pt x="2204" y="2147"/>
                      <a:pt x="2556" y="1610"/>
                      <a:pt x="2197" y="1250"/>
                    </a:cubicBezTo>
                    <a:lnTo>
                      <a:pt x="1096" y="149"/>
                    </a:lnTo>
                    <a:cubicBezTo>
                      <a:pt x="991" y="44"/>
                      <a:pt x="873" y="0"/>
                      <a:pt x="75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1" name="Google Shape;8751;p67"/>
              <p:cNvSpPr/>
              <p:nvPr/>
            </p:nvSpPr>
            <p:spPr>
              <a:xfrm>
                <a:off x="5330975" y="2486391"/>
                <a:ext cx="52573" cy="43497"/>
              </a:xfrm>
              <a:custGeom>
                <a:avLst/>
                <a:gdLst/>
                <a:ahLst/>
                <a:cxnLst/>
                <a:rect l="l" t="t" r="r" b="b"/>
                <a:pathLst>
                  <a:path w="2459" h="2034" extrusionOk="0">
                    <a:moveTo>
                      <a:pt x="1703" y="0"/>
                    </a:moveTo>
                    <a:cubicBezTo>
                      <a:pt x="1587" y="0"/>
                      <a:pt x="1468" y="44"/>
                      <a:pt x="1363" y="150"/>
                    </a:cubicBezTo>
                    <a:lnTo>
                      <a:pt x="362" y="1150"/>
                    </a:lnTo>
                    <a:cubicBezTo>
                      <a:pt x="0" y="1512"/>
                      <a:pt x="359" y="2034"/>
                      <a:pt x="756" y="2034"/>
                    </a:cubicBezTo>
                    <a:cubicBezTo>
                      <a:pt x="872" y="2034"/>
                      <a:pt x="991" y="1990"/>
                      <a:pt x="1096" y="1884"/>
                    </a:cubicBezTo>
                    <a:lnTo>
                      <a:pt x="2097" y="884"/>
                    </a:lnTo>
                    <a:cubicBezTo>
                      <a:pt x="2458" y="522"/>
                      <a:pt x="2100" y="0"/>
                      <a:pt x="1703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2" name="Google Shape;8752;p67"/>
              <p:cNvSpPr/>
              <p:nvPr/>
            </p:nvSpPr>
            <p:spPr>
              <a:xfrm>
                <a:off x="5377220" y="2391142"/>
                <a:ext cx="60634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035" extrusionOk="0">
                    <a:moveTo>
                      <a:pt x="667" y="0"/>
                    </a:moveTo>
                    <a:cubicBezTo>
                      <a:pt x="0" y="0"/>
                      <a:pt x="0" y="1034"/>
                      <a:pt x="667" y="1034"/>
                    </a:cubicBezTo>
                    <a:lnTo>
                      <a:pt x="2169" y="1034"/>
                    </a:lnTo>
                    <a:cubicBezTo>
                      <a:pt x="2836" y="1034"/>
                      <a:pt x="2836" y="0"/>
                      <a:pt x="216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3" name="Google Shape;8753;p67"/>
              <p:cNvSpPr/>
              <p:nvPr/>
            </p:nvSpPr>
            <p:spPr>
              <a:xfrm>
                <a:off x="5438666" y="2487824"/>
                <a:ext cx="51141" cy="42064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7" extrusionOk="0">
                    <a:moveTo>
                      <a:pt x="1619" y="0"/>
                    </a:moveTo>
                    <a:cubicBezTo>
                      <a:pt x="1499" y="0"/>
                      <a:pt x="1375" y="45"/>
                      <a:pt x="1263" y="149"/>
                    </a:cubicBezTo>
                    <a:lnTo>
                      <a:pt x="362" y="1083"/>
                    </a:lnTo>
                    <a:cubicBezTo>
                      <a:pt x="0" y="1445"/>
                      <a:pt x="359" y="1967"/>
                      <a:pt x="756" y="1967"/>
                    </a:cubicBezTo>
                    <a:cubicBezTo>
                      <a:pt x="872" y="1967"/>
                      <a:pt x="990" y="1923"/>
                      <a:pt x="1096" y="1817"/>
                    </a:cubicBezTo>
                    <a:lnTo>
                      <a:pt x="2030" y="917"/>
                    </a:lnTo>
                    <a:cubicBezTo>
                      <a:pt x="2392" y="529"/>
                      <a:pt x="2032" y="0"/>
                      <a:pt x="161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4" name="Google Shape;8754;p67"/>
              <p:cNvSpPr/>
              <p:nvPr/>
            </p:nvSpPr>
            <p:spPr>
              <a:xfrm>
                <a:off x="5515677" y="2566991"/>
                <a:ext cx="58282" cy="49228"/>
              </a:xfrm>
              <a:custGeom>
                <a:avLst/>
                <a:gdLst/>
                <a:ahLst/>
                <a:cxnLst/>
                <a:rect l="l" t="t" r="r" b="b"/>
                <a:pathLst>
                  <a:path w="2726" h="2302" extrusionOk="0">
                    <a:moveTo>
                      <a:pt x="757" y="1"/>
                    </a:moveTo>
                    <a:cubicBezTo>
                      <a:pt x="359" y="1"/>
                      <a:pt x="1" y="522"/>
                      <a:pt x="363" y="884"/>
                    </a:cubicBezTo>
                    <a:lnTo>
                      <a:pt x="1630" y="2152"/>
                    </a:lnTo>
                    <a:cubicBezTo>
                      <a:pt x="1735" y="2257"/>
                      <a:pt x="1854" y="2301"/>
                      <a:pt x="1970" y="2301"/>
                    </a:cubicBezTo>
                    <a:cubicBezTo>
                      <a:pt x="2367" y="2301"/>
                      <a:pt x="2726" y="1779"/>
                      <a:pt x="2364" y="1418"/>
                    </a:cubicBezTo>
                    <a:lnTo>
                      <a:pt x="1096" y="150"/>
                    </a:lnTo>
                    <a:cubicBezTo>
                      <a:pt x="991" y="45"/>
                      <a:pt x="872" y="1"/>
                      <a:pt x="757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5" name="Google Shape;8755;p67"/>
              <p:cNvSpPr/>
              <p:nvPr/>
            </p:nvSpPr>
            <p:spPr>
              <a:xfrm>
                <a:off x="5454359" y="2669340"/>
                <a:ext cx="56743" cy="47453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2219" extrusionOk="0">
                    <a:moveTo>
                      <a:pt x="1918" y="0"/>
                    </a:moveTo>
                    <a:cubicBezTo>
                      <a:pt x="1798" y="0"/>
                      <a:pt x="1673" y="50"/>
                      <a:pt x="1563" y="168"/>
                    </a:cubicBezTo>
                    <a:lnTo>
                      <a:pt x="362" y="1335"/>
                    </a:lnTo>
                    <a:cubicBezTo>
                      <a:pt x="0" y="1697"/>
                      <a:pt x="359" y="2218"/>
                      <a:pt x="771" y="2218"/>
                    </a:cubicBezTo>
                    <a:cubicBezTo>
                      <a:pt x="891" y="2218"/>
                      <a:pt x="1016" y="2174"/>
                      <a:pt x="1129" y="2069"/>
                    </a:cubicBezTo>
                    <a:lnTo>
                      <a:pt x="2297" y="901"/>
                    </a:lnTo>
                    <a:cubicBezTo>
                      <a:pt x="2653" y="519"/>
                      <a:pt x="2309" y="0"/>
                      <a:pt x="191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6" name="Google Shape;8756;p67"/>
              <p:cNvSpPr/>
              <p:nvPr/>
            </p:nvSpPr>
            <p:spPr>
              <a:xfrm>
                <a:off x="5617659" y="2658305"/>
                <a:ext cx="46159" cy="37082"/>
              </a:xfrm>
              <a:custGeom>
                <a:avLst/>
                <a:gdLst/>
                <a:ahLst/>
                <a:cxnLst/>
                <a:rect l="l" t="t" r="r" b="b"/>
                <a:pathLst>
                  <a:path w="2159" h="1734" extrusionOk="0">
                    <a:moveTo>
                      <a:pt x="774" y="1"/>
                    </a:moveTo>
                    <a:cubicBezTo>
                      <a:pt x="360" y="1"/>
                      <a:pt x="0" y="529"/>
                      <a:pt x="363" y="917"/>
                    </a:cubicBezTo>
                    <a:lnTo>
                      <a:pt x="1063" y="1584"/>
                    </a:lnTo>
                    <a:cubicBezTo>
                      <a:pt x="1168" y="1689"/>
                      <a:pt x="1287" y="1734"/>
                      <a:pt x="1403" y="1734"/>
                    </a:cubicBezTo>
                    <a:cubicBezTo>
                      <a:pt x="1800" y="1734"/>
                      <a:pt x="2159" y="1212"/>
                      <a:pt x="1797" y="850"/>
                    </a:cubicBezTo>
                    <a:lnTo>
                      <a:pt x="1130" y="150"/>
                    </a:lnTo>
                    <a:cubicBezTo>
                      <a:pt x="1017" y="45"/>
                      <a:pt x="893" y="1"/>
                      <a:pt x="774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7" name="Google Shape;8757;p67"/>
              <p:cNvSpPr/>
              <p:nvPr/>
            </p:nvSpPr>
            <p:spPr>
              <a:xfrm>
                <a:off x="5276777" y="2758879"/>
                <a:ext cx="61852" cy="52778"/>
              </a:xfrm>
              <a:custGeom>
                <a:avLst/>
                <a:gdLst/>
                <a:ahLst/>
                <a:cxnLst/>
                <a:rect l="l" t="t" r="r" b="b"/>
                <a:pathLst>
                  <a:path w="2893" h="2468" extrusionOk="0">
                    <a:moveTo>
                      <a:pt x="2135" y="1"/>
                    </a:moveTo>
                    <a:cubicBezTo>
                      <a:pt x="2019" y="1"/>
                      <a:pt x="1901" y="45"/>
                      <a:pt x="1796" y="150"/>
                    </a:cubicBezTo>
                    <a:lnTo>
                      <a:pt x="362" y="1585"/>
                    </a:lnTo>
                    <a:cubicBezTo>
                      <a:pt x="0" y="1946"/>
                      <a:pt x="359" y="2468"/>
                      <a:pt x="771" y="2468"/>
                    </a:cubicBezTo>
                    <a:cubicBezTo>
                      <a:pt x="892" y="2468"/>
                      <a:pt x="1016" y="2424"/>
                      <a:pt x="1129" y="2318"/>
                    </a:cubicBezTo>
                    <a:lnTo>
                      <a:pt x="2530" y="917"/>
                    </a:lnTo>
                    <a:cubicBezTo>
                      <a:pt x="2892" y="529"/>
                      <a:pt x="2532" y="1"/>
                      <a:pt x="2135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8" name="Google Shape;8758;p67"/>
              <p:cNvSpPr/>
              <p:nvPr/>
            </p:nvSpPr>
            <p:spPr>
              <a:xfrm>
                <a:off x="5429387" y="2757446"/>
                <a:ext cx="54711" cy="45657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135" extrusionOk="0">
                    <a:moveTo>
                      <a:pt x="756" y="1"/>
                    </a:moveTo>
                    <a:cubicBezTo>
                      <a:pt x="359" y="1"/>
                      <a:pt x="1" y="523"/>
                      <a:pt x="362" y="884"/>
                    </a:cubicBezTo>
                    <a:lnTo>
                      <a:pt x="1463" y="1985"/>
                    </a:lnTo>
                    <a:cubicBezTo>
                      <a:pt x="1568" y="2090"/>
                      <a:pt x="1687" y="2135"/>
                      <a:pt x="1803" y="2135"/>
                    </a:cubicBezTo>
                    <a:cubicBezTo>
                      <a:pt x="2200" y="2135"/>
                      <a:pt x="2559" y="1613"/>
                      <a:pt x="2197" y="1251"/>
                    </a:cubicBezTo>
                    <a:lnTo>
                      <a:pt x="1096" y="150"/>
                    </a:lnTo>
                    <a:cubicBezTo>
                      <a:pt x="991" y="45"/>
                      <a:pt x="872" y="1"/>
                      <a:pt x="75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9" name="Google Shape;8759;p67"/>
              <p:cNvSpPr/>
              <p:nvPr/>
            </p:nvSpPr>
            <p:spPr>
              <a:xfrm>
                <a:off x="5151255" y="2854470"/>
                <a:ext cx="49559" cy="39947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868" extrusionOk="0">
                    <a:moveTo>
                      <a:pt x="756" y="0"/>
                    </a:moveTo>
                    <a:cubicBezTo>
                      <a:pt x="359" y="0"/>
                      <a:pt x="0" y="522"/>
                      <a:pt x="362" y="884"/>
                    </a:cubicBezTo>
                    <a:lnTo>
                      <a:pt x="1196" y="1718"/>
                    </a:lnTo>
                    <a:cubicBezTo>
                      <a:pt x="1309" y="1823"/>
                      <a:pt x="1434" y="1867"/>
                      <a:pt x="1553" y="1867"/>
                    </a:cubicBezTo>
                    <a:cubicBezTo>
                      <a:pt x="1965" y="1867"/>
                      <a:pt x="2317" y="1346"/>
                      <a:pt x="1930" y="984"/>
                    </a:cubicBezTo>
                    <a:lnTo>
                      <a:pt x="1096" y="150"/>
                    </a:lnTo>
                    <a:cubicBezTo>
                      <a:pt x="991" y="45"/>
                      <a:pt x="872" y="0"/>
                      <a:pt x="756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0" name="Google Shape;8760;p67"/>
              <p:cNvSpPr/>
              <p:nvPr/>
            </p:nvSpPr>
            <p:spPr>
              <a:xfrm>
                <a:off x="5319836" y="2850620"/>
                <a:ext cx="47977" cy="38472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799" extrusionOk="0">
                    <a:moveTo>
                      <a:pt x="1482" y="0"/>
                    </a:moveTo>
                    <a:cubicBezTo>
                      <a:pt x="1359" y="0"/>
                      <a:pt x="1232" y="48"/>
                      <a:pt x="1117" y="163"/>
                    </a:cubicBezTo>
                    <a:lnTo>
                      <a:pt x="383" y="897"/>
                    </a:lnTo>
                    <a:cubicBezTo>
                      <a:pt x="0" y="1280"/>
                      <a:pt x="358" y="1798"/>
                      <a:pt x="757" y="1798"/>
                    </a:cubicBezTo>
                    <a:cubicBezTo>
                      <a:pt x="880" y="1798"/>
                      <a:pt x="1006" y="1749"/>
                      <a:pt x="1117" y="1631"/>
                    </a:cubicBezTo>
                    <a:lnTo>
                      <a:pt x="1884" y="897"/>
                    </a:lnTo>
                    <a:cubicBezTo>
                      <a:pt x="2243" y="538"/>
                      <a:pt x="1891" y="0"/>
                      <a:pt x="1482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1" name="Google Shape;8761;p67"/>
              <p:cNvSpPr/>
              <p:nvPr/>
            </p:nvSpPr>
            <p:spPr>
              <a:xfrm>
                <a:off x="5455663" y="2854812"/>
                <a:ext cx="22128" cy="4497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103" extrusionOk="0">
                    <a:moveTo>
                      <a:pt x="518" y="1"/>
                    </a:moveTo>
                    <a:cubicBezTo>
                      <a:pt x="259" y="1"/>
                      <a:pt x="1" y="167"/>
                      <a:pt x="1" y="501"/>
                    </a:cubicBezTo>
                    <a:lnTo>
                      <a:pt x="1" y="1602"/>
                    </a:lnTo>
                    <a:cubicBezTo>
                      <a:pt x="1" y="1935"/>
                      <a:pt x="259" y="2102"/>
                      <a:pt x="518" y="2102"/>
                    </a:cubicBezTo>
                    <a:cubicBezTo>
                      <a:pt x="776" y="2102"/>
                      <a:pt x="1035" y="1935"/>
                      <a:pt x="1035" y="1602"/>
                    </a:cubicBezTo>
                    <a:lnTo>
                      <a:pt x="1035" y="501"/>
                    </a:lnTo>
                    <a:cubicBezTo>
                      <a:pt x="1035" y="167"/>
                      <a:pt x="776" y="1"/>
                      <a:pt x="518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2" name="Google Shape;8762;p67"/>
              <p:cNvSpPr/>
              <p:nvPr/>
            </p:nvSpPr>
            <p:spPr>
              <a:xfrm>
                <a:off x="5571350" y="2830925"/>
                <a:ext cx="49516" cy="40247"/>
              </a:xfrm>
              <a:custGeom>
                <a:avLst/>
                <a:gdLst/>
                <a:ahLst/>
                <a:cxnLst/>
                <a:rect l="l" t="t" r="r" b="b"/>
                <a:pathLst>
                  <a:path w="2316" h="1882" extrusionOk="0">
                    <a:moveTo>
                      <a:pt x="1538" y="1"/>
                    </a:moveTo>
                    <a:cubicBezTo>
                      <a:pt x="1420" y="1"/>
                      <a:pt x="1300" y="45"/>
                      <a:pt x="1194" y="150"/>
                    </a:cubicBezTo>
                    <a:lnTo>
                      <a:pt x="360" y="984"/>
                    </a:lnTo>
                    <a:cubicBezTo>
                      <a:pt x="1" y="1344"/>
                      <a:pt x="353" y="1881"/>
                      <a:pt x="747" y="1881"/>
                    </a:cubicBezTo>
                    <a:cubicBezTo>
                      <a:pt x="865" y="1881"/>
                      <a:pt x="987" y="1833"/>
                      <a:pt x="1094" y="1718"/>
                    </a:cubicBezTo>
                    <a:lnTo>
                      <a:pt x="1928" y="884"/>
                    </a:lnTo>
                    <a:cubicBezTo>
                      <a:pt x="2316" y="522"/>
                      <a:pt x="1943" y="1"/>
                      <a:pt x="1538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3" name="Google Shape;8763;p67"/>
              <p:cNvSpPr/>
              <p:nvPr/>
            </p:nvSpPr>
            <p:spPr>
              <a:xfrm>
                <a:off x="5241115" y="2963619"/>
                <a:ext cx="51141" cy="42086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8" extrusionOk="0">
                    <a:moveTo>
                      <a:pt x="756" y="0"/>
                    </a:moveTo>
                    <a:cubicBezTo>
                      <a:pt x="359" y="0"/>
                      <a:pt x="0" y="522"/>
                      <a:pt x="362" y="884"/>
                    </a:cubicBezTo>
                    <a:lnTo>
                      <a:pt x="1296" y="1818"/>
                    </a:lnTo>
                    <a:cubicBezTo>
                      <a:pt x="1401" y="1923"/>
                      <a:pt x="1520" y="1967"/>
                      <a:pt x="1636" y="1967"/>
                    </a:cubicBezTo>
                    <a:cubicBezTo>
                      <a:pt x="2033" y="1967"/>
                      <a:pt x="2392" y="1445"/>
                      <a:pt x="2030" y="1084"/>
                    </a:cubicBezTo>
                    <a:lnTo>
                      <a:pt x="1096" y="150"/>
                    </a:lnTo>
                    <a:cubicBezTo>
                      <a:pt x="991" y="44"/>
                      <a:pt x="872" y="0"/>
                      <a:pt x="756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4" name="Google Shape;8764;p67"/>
              <p:cNvSpPr/>
              <p:nvPr/>
            </p:nvSpPr>
            <p:spPr>
              <a:xfrm>
                <a:off x="5353958" y="2963619"/>
                <a:ext cx="54540" cy="45636"/>
              </a:xfrm>
              <a:custGeom>
                <a:avLst/>
                <a:gdLst/>
                <a:ahLst/>
                <a:cxnLst/>
                <a:rect l="l" t="t" r="r" b="b"/>
                <a:pathLst>
                  <a:path w="2551" h="2134" extrusionOk="0">
                    <a:moveTo>
                      <a:pt x="1809" y="0"/>
                    </a:moveTo>
                    <a:cubicBezTo>
                      <a:pt x="1691" y="0"/>
                      <a:pt x="1568" y="44"/>
                      <a:pt x="1455" y="150"/>
                    </a:cubicBezTo>
                    <a:lnTo>
                      <a:pt x="388" y="1250"/>
                    </a:lnTo>
                    <a:cubicBezTo>
                      <a:pt x="0" y="1612"/>
                      <a:pt x="353" y="2134"/>
                      <a:pt x="764" y="2134"/>
                    </a:cubicBezTo>
                    <a:cubicBezTo>
                      <a:pt x="884" y="2134"/>
                      <a:pt x="1009" y="2090"/>
                      <a:pt x="1122" y="1984"/>
                    </a:cubicBezTo>
                    <a:cubicBezTo>
                      <a:pt x="1489" y="1617"/>
                      <a:pt x="1856" y="1250"/>
                      <a:pt x="2189" y="884"/>
                    </a:cubicBezTo>
                    <a:cubicBezTo>
                      <a:pt x="2551" y="522"/>
                      <a:pt x="2212" y="0"/>
                      <a:pt x="1809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5" name="Google Shape;8765;p67"/>
              <p:cNvSpPr/>
              <p:nvPr/>
            </p:nvSpPr>
            <p:spPr>
              <a:xfrm>
                <a:off x="5520893" y="2954765"/>
                <a:ext cx="51376" cy="42043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966" extrusionOk="0">
                    <a:moveTo>
                      <a:pt x="755" y="0"/>
                    </a:moveTo>
                    <a:cubicBezTo>
                      <a:pt x="346" y="0"/>
                      <a:pt x="0" y="538"/>
                      <a:pt x="385" y="897"/>
                    </a:cubicBezTo>
                    <a:lnTo>
                      <a:pt x="1286" y="1798"/>
                    </a:lnTo>
                    <a:cubicBezTo>
                      <a:pt x="1396" y="1916"/>
                      <a:pt x="1523" y="1965"/>
                      <a:pt x="1646" y="1965"/>
                    </a:cubicBezTo>
                    <a:cubicBezTo>
                      <a:pt x="2044" y="1965"/>
                      <a:pt x="2402" y="1446"/>
                      <a:pt x="2020" y="1064"/>
                    </a:cubicBezTo>
                    <a:lnTo>
                      <a:pt x="1119" y="163"/>
                    </a:lnTo>
                    <a:cubicBezTo>
                      <a:pt x="1004" y="48"/>
                      <a:pt x="877" y="0"/>
                      <a:pt x="755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6" name="Google Shape;8766;p67"/>
              <p:cNvSpPr/>
              <p:nvPr/>
            </p:nvSpPr>
            <p:spPr>
              <a:xfrm>
                <a:off x="5432958" y="3026384"/>
                <a:ext cx="61831" cy="52778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2468" extrusionOk="0">
                    <a:moveTo>
                      <a:pt x="2136" y="1"/>
                    </a:moveTo>
                    <a:cubicBezTo>
                      <a:pt x="2021" y="1"/>
                      <a:pt x="1902" y="45"/>
                      <a:pt x="1796" y="150"/>
                    </a:cubicBezTo>
                    <a:lnTo>
                      <a:pt x="362" y="1584"/>
                    </a:lnTo>
                    <a:cubicBezTo>
                      <a:pt x="0" y="1946"/>
                      <a:pt x="359" y="2468"/>
                      <a:pt x="756" y="2468"/>
                    </a:cubicBezTo>
                    <a:cubicBezTo>
                      <a:pt x="872" y="2468"/>
                      <a:pt x="991" y="2424"/>
                      <a:pt x="1096" y="2318"/>
                    </a:cubicBezTo>
                    <a:lnTo>
                      <a:pt x="2530" y="884"/>
                    </a:lnTo>
                    <a:cubicBezTo>
                      <a:pt x="2892" y="522"/>
                      <a:pt x="2533" y="1"/>
                      <a:pt x="213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7" name="Google Shape;8767;p67"/>
              <p:cNvSpPr/>
              <p:nvPr/>
            </p:nvSpPr>
            <p:spPr>
              <a:xfrm>
                <a:off x="5273206" y="3039215"/>
                <a:ext cx="51141" cy="42086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968" extrusionOk="0">
                    <a:moveTo>
                      <a:pt x="756" y="1"/>
                    </a:moveTo>
                    <a:cubicBezTo>
                      <a:pt x="359" y="1"/>
                      <a:pt x="0" y="523"/>
                      <a:pt x="362" y="884"/>
                    </a:cubicBezTo>
                    <a:lnTo>
                      <a:pt x="1296" y="1818"/>
                    </a:lnTo>
                    <a:cubicBezTo>
                      <a:pt x="1401" y="1924"/>
                      <a:pt x="1520" y="1968"/>
                      <a:pt x="1636" y="1968"/>
                    </a:cubicBezTo>
                    <a:cubicBezTo>
                      <a:pt x="2033" y="1968"/>
                      <a:pt x="2392" y="1446"/>
                      <a:pt x="2030" y="1085"/>
                    </a:cubicBezTo>
                    <a:lnTo>
                      <a:pt x="1096" y="151"/>
                    </a:lnTo>
                    <a:cubicBezTo>
                      <a:pt x="991" y="45"/>
                      <a:pt x="872" y="1"/>
                      <a:pt x="756" y="1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8" name="Google Shape;8768;p67"/>
              <p:cNvSpPr/>
              <p:nvPr/>
            </p:nvSpPr>
            <p:spPr>
              <a:xfrm>
                <a:off x="5129853" y="3044561"/>
                <a:ext cx="48896" cy="40311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885" extrusionOk="0">
                    <a:moveTo>
                      <a:pt x="1552" y="0"/>
                    </a:moveTo>
                    <a:cubicBezTo>
                      <a:pt x="1431" y="0"/>
                      <a:pt x="1306" y="49"/>
                      <a:pt x="1196" y="167"/>
                    </a:cubicBezTo>
                    <a:lnTo>
                      <a:pt x="362" y="1001"/>
                    </a:lnTo>
                    <a:cubicBezTo>
                      <a:pt x="1" y="1363"/>
                      <a:pt x="359" y="1885"/>
                      <a:pt x="756" y="1885"/>
                    </a:cubicBezTo>
                    <a:cubicBezTo>
                      <a:pt x="872" y="1885"/>
                      <a:pt x="991" y="1841"/>
                      <a:pt x="1096" y="1735"/>
                    </a:cubicBezTo>
                    <a:lnTo>
                      <a:pt x="1930" y="901"/>
                    </a:lnTo>
                    <a:cubicBezTo>
                      <a:pt x="2287" y="519"/>
                      <a:pt x="1943" y="0"/>
                      <a:pt x="1552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9" name="Google Shape;8769;p67"/>
              <p:cNvSpPr/>
              <p:nvPr/>
            </p:nvSpPr>
            <p:spPr>
              <a:xfrm>
                <a:off x="5615414" y="3039578"/>
                <a:ext cx="22128" cy="44951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102" extrusionOk="0">
                    <a:moveTo>
                      <a:pt x="518" y="0"/>
                    </a:moveTo>
                    <a:cubicBezTo>
                      <a:pt x="259" y="0"/>
                      <a:pt x="1" y="167"/>
                      <a:pt x="1" y="500"/>
                    </a:cubicBezTo>
                    <a:lnTo>
                      <a:pt x="1" y="1601"/>
                    </a:lnTo>
                    <a:cubicBezTo>
                      <a:pt x="1" y="1935"/>
                      <a:pt x="259" y="2102"/>
                      <a:pt x="518" y="2102"/>
                    </a:cubicBezTo>
                    <a:cubicBezTo>
                      <a:pt x="776" y="2102"/>
                      <a:pt x="1035" y="1935"/>
                      <a:pt x="1035" y="1601"/>
                    </a:cubicBezTo>
                    <a:lnTo>
                      <a:pt x="1035" y="500"/>
                    </a:lnTo>
                    <a:cubicBezTo>
                      <a:pt x="1035" y="167"/>
                      <a:pt x="776" y="0"/>
                      <a:pt x="518" y="0"/>
                    </a:cubicBezTo>
                    <a:close/>
                  </a:path>
                </a:pathLst>
              </a:custGeom>
              <a:solidFill>
                <a:srgbClr val="59A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70" name="Google Shape;8770;p67"/>
            <p:cNvGrpSpPr/>
            <p:nvPr/>
          </p:nvGrpSpPr>
          <p:grpSpPr>
            <a:xfrm>
              <a:off x="6027802" y="3620341"/>
              <a:ext cx="257465" cy="114039"/>
              <a:chOff x="6946213" y="4070357"/>
              <a:chExt cx="418642" cy="185429"/>
            </a:xfrm>
          </p:grpSpPr>
          <p:sp>
            <p:nvSpPr>
              <p:cNvPr id="8771" name="Google Shape;8771;p67"/>
              <p:cNvSpPr/>
              <p:nvPr/>
            </p:nvSpPr>
            <p:spPr>
              <a:xfrm>
                <a:off x="6946213" y="4070357"/>
                <a:ext cx="418642" cy="185429"/>
              </a:xfrm>
              <a:custGeom>
                <a:avLst/>
                <a:gdLst/>
                <a:ahLst/>
                <a:cxnLst/>
                <a:rect l="l" t="t" r="r" b="b"/>
                <a:pathLst>
                  <a:path w="19581" h="8671" extrusionOk="0">
                    <a:moveTo>
                      <a:pt x="9473" y="0"/>
                    </a:moveTo>
                    <a:cubicBezTo>
                      <a:pt x="4503" y="0"/>
                      <a:pt x="934" y="5104"/>
                      <a:pt x="0" y="7372"/>
                    </a:cubicBezTo>
                    <a:cubicBezTo>
                      <a:pt x="2340" y="8324"/>
                      <a:pt x="5687" y="8671"/>
                      <a:pt x="8955" y="8671"/>
                    </a:cubicBezTo>
                    <a:cubicBezTo>
                      <a:pt x="14163" y="8671"/>
                      <a:pt x="19171" y="7789"/>
                      <a:pt x="19581" y="7072"/>
                    </a:cubicBezTo>
                    <a:cubicBezTo>
                      <a:pt x="18880" y="5404"/>
                      <a:pt x="14277" y="0"/>
                      <a:pt x="9473" y="0"/>
                    </a:cubicBezTo>
                    <a:close/>
                  </a:path>
                </a:pathLst>
              </a:custGeom>
              <a:solidFill>
                <a:srgbClr val="7C4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2" name="Google Shape;8772;p67"/>
              <p:cNvSpPr/>
              <p:nvPr/>
            </p:nvSpPr>
            <p:spPr>
              <a:xfrm>
                <a:off x="7065427" y="4103503"/>
                <a:ext cx="145598" cy="40396"/>
              </a:xfrm>
              <a:custGeom>
                <a:avLst/>
                <a:gdLst/>
                <a:ahLst/>
                <a:cxnLst/>
                <a:rect l="l" t="t" r="r" b="b"/>
                <a:pathLst>
                  <a:path w="6810" h="1889" extrusionOk="0">
                    <a:moveTo>
                      <a:pt x="3150" y="0"/>
                    </a:moveTo>
                    <a:cubicBezTo>
                      <a:pt x="2095" y="0"/>
                      <a:pt x="1090" y="593"/>
                      <a:pt x="362" y="1352"/>
                    </a:cubicBezTo>
                    <a:cubicBezTo>
                      <a:pt x="1" y="1742"/>
                      <a:pt x="1250" y="1888"/>
                      <a:pt x="2692" y="1888"/>
                    </a:cubicBezTo>
                    <a:cubicBezTo>
                      <a:pt x="4585" y="1888"/>
                      <a:pt x="6809" y="1636"/>
                      <a:pt x="6166" y="1352"/>
                    </a:cubicBezTo>
                    <a:cubicBezTo>
                      <a:pt x="5265" y="919"/>
                      <a:pt x="4531" y="152"/>
                      <a:pt x="3464" y="18"/>
                    </a:cubicBezTo>
                    <a:cubicBezTo>
                      <a:pt x="3359" y="6"/>
                      <a:pt x="3254" y="0"/>
                      <a:pt x="3150" y="0"/>
                    </a:cubicBezTo>
                    <a:close/>
                  </a:path>
                </a:pathLst>
              </a:custGeom>
              <a:solidFill>
                <a:srgbClr val="7C4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3" name="Google Shape;8773;p67"/>
              <p:cNvSpPr/>
              <p:nvPr/>
            </p:nvSpPr>
            <p:spPr>
              <a:xfrm>
                <a:off x="7007530" y="4181644"/>
                <a:ext cx="28564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035" extrusionOk="0">
                    <a:moveTo>
                      <a:pt x="668" y="0"/>
                    </a:moveTo>
                    <a:cubicBezTo>
                      <a:pt x="1" y="0"/>
                      <a:pt x="1" y="1034"/>
                      <a:pt x="668" y="1034"/>
                    </a:cubicBezTo>
                    <a:cubicBezTo>
                      <a:pt x="1335" y="1034"/>
                      <a:pt x="1335" y="0"/>
                      <a:pt x="668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4" name="Google Shape;8774;p67"/>
              <p:cNvSpPr/>
              <p:nvPr/>
            </p:nvSpPr>
            <p:spPr>
              <a:xfrm>
                <a:off x="7054609" y="4126706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7" y="1"/>
                    </a:moveTo>
                    <a:cubicBezTo>
                      <a:pt x="0" y="1"/>
                      <a:pt x="0" y="1035"/>
                      <a:pt x="667" y="1035"/>
                    </a:cubicBezTo>
                    <a:cubicBezTo>
                      <a:pt x="1335" y="1035"/>
                      <a:pt x="1335" y="1"/>
                      <a:pt x="667" y="1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5" name="Google Shape;8775;p67"/>
              <p:cNvSpPr/>
              <p:nvPr/>
            </p:nvSpPr>
            <p:spPr>
              <a:xfrm>
                <a:off x="7095979" y="4205895"/>
                <a:ext cx="28542" cy="22839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68" extrusionOk="0">
                    <a:moveTo>
                      <a:pt x="667" y="0"/>
                    </a:moveTo>
                    <a:cubicBezTo>
                      <a:pt x="0" y="0"/>
                      <a:pt x="0" y="1068"/>
                      <a:pt x="667" y="1068"/>
                    </a:cubicBezTo>
                    <a:cubicBezTo>
                      <a:pt x="1334" y="1068"/>
                      <a:pt x="1334" y="0"/>
                      <a:pt x="667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6" name="Google Shape;8776;p67"/>
              <p:cNvSpPr/>
              <p:nvPr/>
            </p:nvSpPr>
            <p:spPr>
              <a:xfrm>
                <a:off x="7158730" y="4143108"/>
                <a:ext cx="29269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35" extrusionOk="0">
                    <a:moveTo>
                      <a:pt x="668" y="1"/>
                    </a:moveTo>
                    <a:cubicBezTo>
                      <a:pt x="0" y="1"/>
                      <a:pt x="0" y="1035"/>
                      <a:pt x="668" y="1035"/>
                    </a:cubicBezTo>
                    <a:cubicBezTo>
                      <a:pt x="1368" y="1035"/>
                      <a:pt x="1368" y="1"/>
                      <a:pt x="668" y="1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7" name="Google Shape;8777;p67"/>
              <p:cNvSpPr/>
              <p:nvPr/>
            </p:nvSpPr>
            <p:spPr>
              <a:xfrm>
                <a:off x="7208652" y="4211605"/>
                <a:ext cx="28542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668" y="0"/>
                    </a:moveTo>
                    <a:cubicBezTo>
                      <a:pt x="0" y="0"/>
                      <a:pt x="0" y="1034"/>
                      <a:pt x="668" y="1034"/>
                    </a:cubicBezTo>
                    <a:cubicBezTo>
                      <a:pt x="1335" y="1034"/>
                      <a:pt x="1335" y="0"/>
                      <a:pt x="668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8" name="Google Shape;8778;p67"/>
              <p:cNvSpPr/>
              <p:nvPr/>
            </p:nvSpPr>
            <p:spPr>
              <a:xfrm>
                <a:off x="7271402" y="4162376"/>
                <a:ext cx="29269" cy="22133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35" extrusionOk="0">
                    <a:moveTo>
                      <a:pt x="701" y="0"/>
                    </a:moveTo>
                    <a:cubicBezTo>
                      <a:pt x="1" y="0"/>
                      <a:pt x="1" y="1034"/>
                      <a:pt x="701" y="1034"/>
                    </a:cubicBezTo>
                    <a:cubicBezTo>
                      <a:pt x="1369" y="1034"/>
                      <a:pt x="1369" y="0"/>
                      <a:pt x="701" y="0"/>
                    </a:cubicBezTo>
                    <a:close/>
                  </a:path>
                </a:pathLst>
              </a:custGeom>
              <a:solidFill>
                <a:srgbClr val="D983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779" name="Google Shape;8779;p67"/>
            <p:cNvSpPr/>
            <p:nvPr/>
          </p:nvSpPr>
          <p:spPr>
            <a:xfrm>
              <a:off x="5817887" y="3952675"/>
              <a:ext cx="162625" cy="132624"/>
            </a:xfrm>
            <a:custGeom>
              <a:avLst/>
              <a:gdLst/>
              <a:ahLst/>
              <a:cxnLst/>
              <a:rect l="l" t="t" r="r" b="b"/>
              <a:pathLst>
                <a:path w="10020" h="8169" extrusionOk="0">
                  <a:moveTo>
                    <a:pt x="4650" y="0"/>
                  </a:moveTo>
                  <a:cubicBezTo>
                    <a:pt x="2914" y="0"/>
                    <a:pt x="3247" y="4110"/>
                    <a:pt x="3215" y="5033"/>
                  </a:cubicBezTo>
                  <a:cubicBezTo>
                    <a:pt x="2359" y="3792"/>
                    <a:pt x="1352" y="3032"/>
                    <a:pt x="761" y="3032"/>
                  </a:cubicBezTo>
                  <a:cubicBezTo>
                    <a:pt x="177" y="3032"/>
                    <a:pt x="0" y="3775"/>
                    <a:pt x="780" y="5534"/>
                  </a:cubicBezTo>
                  <a:cubicBezTo>
                    <a:pt x="1180" y="6334"/>
                    <a:pt x="1580" y="7301"/>
                    <a:pt x="2114" y="7969"/>
                  </a:cubicBezTo>
                  <a:lnTo>
                    <a:pt x="6984" y="8169"/>
                  </a:lnTo>
                  <a:cubicBezTo>
                    <a:pt x="7518" y="7235"/>
                    <a:pt x="10020" y="4433"/>
                    <a:pt x="9886" y="3365"/>
                  </a:cubicBezTo>
                  <a:cubicBezTo>
                    <a:pt x="9825" y="2681"/>
                    <a:pt x="9560" y="2419"/>
                    <a:pt x="9189" y="2419"/>
                  </a:cubicBezTo>
                  <a:cubicBezTo>
                    <a:pt x="8147" y="2419"/>
                    <a:pt x="6264" y="4477"/>
                    <a:pt x="5650" y="5067"/>
                  </a:cubicBezTo>
                  <a:cubicBezTo>
                    <a:pt x="5683" y="4099"/>
                    <a:pt x="6284" y="330"/>
                    <a:pt x="4916" y="30"/>
                  </a:cubicBezTo>
                  <a:cubicBezTo>
                    <a:pt x="4822" y="10"/>
                    <a:pt x="4734" y="0"/>
                    <a:pt x="4650" y="0"/>
                  </a:cubicBezTo>
                  <a:close/>
                </a:path>
              </a:pathLst>
            </a:custGeom>
            <a:solidFill>
              <a:srgbClr val="305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0" name="Google Shape;8780;p67"/>
            <p:cNvSpPr/>
            <p:nvPr/>
          </p:nvSpPr>
          <p:spPr>
            <a:xfrm>
              <a:off x="6375426" y="3549259"/>
              <a:ext cx="121284" cy="99060"/>
            </a:xfrm>
            <a:custGeom>
              <a:avLst/>
              <a:gdLst/>
              <a:ahLst/>
              <a:cxnLst/>
              <a:rect l="l" t="t" r="r" b="b"/>
              <a:pathLst>
                <a:path w="10287" h="8402" extrusionOk="0">
                  <a:moveTo>
                    <a:pt x="4784" y="0"/>
                  </a:moveTo>
                  <a:cubicBezTo>
                    <a:pt x="3011" y="0"/>
                    <a:pt x="3315" y="4209"/>
                    <a:pt x="3315" y="5133"/>
                  </a:cubicBezTo>
                  <a:cubicBezTo>
                    <a:pt x="2426" y="3875"/>
                    <a:pt x="1386" y="3098"/>
                    <a:pt x="778" y="3098"/>
                  </a:cubicBezTo>
                  <a:cubicBezTo>
                    <a:pt x="177" y="3098"/>
                    <a:pt x="0" y="3858"/>
                    <a:pt x="813" y="5666"/>
                  </a:cubicBezTo>
                  <a:cubicBezTo>
                    <a:pt x="1214" y="6500"/>
                    <a:pt x="1614" y="7501"/>
                    <a:pt x="2148" y="8202"/>
                  </a:cubicBezTo>
                  <a:lnTo>
                    <a:pt x="7151" y="8402"/>
                  </a:lnTo>
                  <a:cubicBezTo>
                    <a:pt x="7718" y="7434"/>
                    <a:pt x="10287" y="4566"/>
                    <a:pt x="10153" y="3432"/>
                  </a:cubicBezTo>
                  <a:cubicBezTo>
                    <a:pt x="10092" y="2742"/>
                    <a:pt x="9823" y="2477"/>
                    <a:pt x="9444" y="2477"/>
                  </a:cubicBezTo>
                  <a:cubicBezTo>
                    <a:pt x="8375" y="2477"/>
                    <a:pt x="6432" y="4584"/>
                    <a:pt x="5817" y="5199"/>
                  </a:cubicBezTo>
                  <a:cubicBezTo>
                    <a:pt x="5817" y="4199"/>
                    <a:pt x="6451" y="329"/>
                    <a:pt x="5050" y="29"/>
                  </a:cubicBezTo>
                  <a:cubicBezTo>
                    <a:pt x="4956" y="10"/>
                    <a:pt x="4868" y="0"/>
                    <a:pt x="4784" y="0"/>
                  </a:cubicBezTo>
                  <a:close/>
                </a:path>
              </a:pathLst>
            </a:custGeom>
            <a:solidFill>
              <a:srgbClr val="305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1" name="Google Shape;8781;p67"/>
            <p:cNvSpPr/>
            <p:nvPr/>
          </p:nvSpPr>
          <p:spPr>
            <a:xfrm>
              <a:off x="5962400" y="4291350"/>
              <a:ext cx="257464" cy="209984"/>
            </a:xfrm>
            <a:custGeom>
              <a:avLst/>
              <a:gdLst/>
              <a:ahLst/>
              <a:cxnLst/>
              <a:rect l="l" t="t" r="r" b="b"/>
              <a:pathLst>
                <a:path w="10020" h="8169" extrusionOk="0">
                  <a:moveTo>
                    <a:pt x="4650" y="0"/>
                  </a:moveTo>
                  <a:cubicBezTo>
                    <a:pt x="2914" y="0"/>
                    <a:pt x="3247" y="4110"/>
                    <a:pt x="3215" y="5033"/>
                  </a:cubicBezTo>
                  <a:cubicBezTo>
                    <a:pt x="2359" y="3792"/>
                    <a:pt x="1352" y="3032"/>
                    <a:pt x="761" y="3032"/>
                  </a:cubicBezTo>
                  <a:cubicBezTo>
                    <a:pt x="177" y="3032"/>
                    <a:pt x="0" y="3775"/>
                    <a:pt x="780" y="5534"/>
                  </a:cubicBezTo>
                  <a:cubicBezTo>
                    <a:pt x="1180" y="6334"/>
                    <a:pt x="1580" y="7301"/>
                    <a:pt x="2114" y="7969"/>
                  </a:cubicBezTo>
                  <a:lnTo>
                    <a:pt x="6984" y="8169"/>
                  </a:lnTo>
                  <a:cubicBezTo>
                    <a:pt x="7518" y="7235"/>
                    <a:pt x="10020" y="4433"/>
                    <a:pt x="9886" y="3365"/>
                  </a:cubicBezTo>
                  <a:cubicBezTo>
                    <a:pt x="9825" y="2681"/>
                    <a:pt x="9560" y="2419"/>
                    <a:pt x="9189" y="2419"/>
                  </a:cubicBezTo>
                  <a:cubicBezTo>
                    <a:pt x="8147" y="2419"/>
                    <a:pt x="6264" y="4477"/>
                    <a:pt x="5650" y="5067"/>
                  </a:cubicBezTo>
                  <a:cubicBezTo>
                    <a:pt x="5683" y="4099"/>
                    <a:pt x="6284" y="330"/>
                    <a:pt x="4916" y="30"/>
                  </a:cubicBezTo>
                  <a:cubicBezTo>
                    <a:pt x="4822" y="10"/>
                    <a:pt x="4734" y="0"/>
                    <a:pt x="4650" y="0"/>
                  </a:cubicBezTo>
                  <a:close/>
                </a:path>
              </a:pathLst>
            </a:custGeom>
            <a:solidFill>
              <a:srgbClr val="305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6" name="Google Shape;8006;p35"/>
          <p:cNvSpPr txBox="1">
            <a:spLocks noGrp="1"/>
          </p:cNvSpPr>
          <p:nvPr>
            <p:ph type="subTitle" idx="1"/>
          </p:nvPr>
        </p:nvSpPr>
        <p:spPr>
          <a:xfrm>
            <a:off x="4926486" y="2565993"/>
            <a:ext cx="30138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About Animal Prints</a:t>
            </a:r>
            <a:endParaRPr/>
          </a:p>
        </p:txBody>
      </p:sp>
      <p:sp>
        <p:nvSpPr>
          <p:cNvPr id="8007" name="Google Shape;8007;p35"/>
          <p:cNvSpPr txBox="1">
            <a:spLocks noGrp="1"/>
          </p:cNvSpPr>
          <p:nvPr>
            <p:ph type="title"/>
          </p:nvPr>
        </p:nvSpPr>
        <p:spPr>
          <a:xfrm>
            <a:off x="4469027" y="1139600"/>
            <a:ext cx="3937023" cy="11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</a:pPr>
            <a:r>
              <a:rPr lang="en" sz="12100" dirty="0"/>
              <a:t>Bible!</a:t>
            </a:r>
            <a:endParaRPr sz="12100" dirty="0"/>
          </a:p>
        </p:txBody>
      </p:sp>
      <p:grpSp>
        <p:nvGrpSpPr>
          <p:cNvPr id="8008" name="Google Shape;8008;p35"/>
          <p:cNvGrpSpPr/>
          <p:nvPr/>
        </p:nvGrpSpPr>
        <p:grpSpPr>
          <a:xfrm>
            <a:off x="5914081" y="3281372"/>
            <a:ext cx="917294" cy="867608"/>
            <a:chOff x="1121517" y="1341077"/>
            <a:chExt cx="3065822" cy="2648377"/>
          </a:xfrm>
        </p:grpSpPr>
        <p:sp>
          <p:nvSpPr>
            <p:cNvPr id="8009" name="Google Shape;8009;p35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0" name="Google Shape;8010;p35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11" name="Google Shape;8011;p35"/>
          <p:cNvSpPr txBox="1">
            <a:spLocks noGrp="1"/>
          </p:cNvSpPr>
          <p:nvPr>
            <p:ph type="title" idx="4294967295"/>
          </p:nvPr>
        </p:nvSpPr>
        <p:spPr>
          <a:xfrm>
            <a:off x="6028106" y="3368787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01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6" name="Google Shape;8016;p3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Leviticus 11:3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You may eat any animal that has completely split hooves and chews the cud.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  <p:grpSp>
        <p:nvGrpSpPr>
          <p:cNvPr id="8017" name="Google Shape;8017;p36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018" name="Google Shape;8018;p36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9" name="Google Shape;8019;p36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20" name="Google Shape;8020;p36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01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5" name="Google Shape;8025;p3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Revelation 3:2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This beast looked like a leopard, but it had the feet of a bear and the mouth of a lion! And the dragon gave the beast his own power and throne and great authority.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  <p:grpSp>
        <p:nvGrpSpPr>
          <p:cNvPr id="8026" name="Google Shape;8026;p37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027" name="Google Shape;8027;p37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8" name="Google Shape;8028;p37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29" name="Google Shape;8029;p37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01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4" name="Google Shape;8034;p3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Clean Animal Prints</a:t>
            </a:r>
            <a:endParaRPr/>
          </a:p>
        </p:txBody>
      </p:sp>
      <p:sp>
        <p:nvSpPr>
          <p:cNvPr id="8035" name="Google Shape;8035;p38"/>
          <p:cNvSpPr txBox="1">
            <a:spLocks noGrp="1"/>
          </p:cNvSpPr>
          <p:nvPr>
            <p:ph type="body" idx="1"/>
          </p:nvPr>
        </p:nvSpPr>
        <p:spPr>
          <a:xfrm>
            <a:off x="1753675" y="1501300"/>
            <a:ext cx="22092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500" b="1"/>
              <a:t>American Bison / </a:t>
            </a:r>
            <a:br>
              <a:rPr lang="en" sz="1500" b="1"/>
            </a:br>
            <a:r>
              <a:rPr lang="en" sz="1500" b="1"/>
              <a:t>Cattle</a:t>
            </a:r>
            <a:endParaRPr sz="1500" b="1"/>
          </a:p>
        </p:txBody>
      </p:sp>
      <p:pic>
        <p:nvPicPr>
          <p:cNvPr id="8036" name="Google Shape;8036;p38"/>
          <p:cNvPicPr preferRelativeResize="0"/>
          <p:nvPr/>
        </p:nvPicPr>
        <p:blipFill rotWithShape="1">
          <a:blip r:embed="rId3">
            <a:alphaModFix/>
          </a:blip>
          <a:srcRect l="45000" t="4428" r="17530" b="20629"/>
          <a:stretch/>
        </p:blipFill>
        <p:spPr>
          <a:xfrm>
            <a:off x="4037723" y="1233034"/>
            <a:ext cx="983063" cy="1007398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037" name="Google Shape;8037;p38"/>
          <p:cNvPicPr preferRelativeResize="0"/>
          <p:nvPr/>
        </p:nvPicPr>
        <p:blipFill rotWithShape="1">
          <a:blip r:embed="rId4">
            <a:alphaModFix/>
          </a:blip>
          <a:srcRect t="11808"/>
          <a:stretch/>
        </p:blipFill>
        <p:spPr>
          <a:xfrm>
            <a:off x="1549750" y="2328372"/>
            <a:ext cx="7494702" cy="1228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8" name="Google Shape;8038;p38"/>
          <p:cNvPicPr preferRelativeResize="0"/>
          <p:nvPr/>
        </p:nvPicPr>
        <p:blipFill rotWithShape="1">
          <a:blip r:embed="rId5">
            <a:alphaModFix/>
          </a:blip>
          <a:srcRect t="7544"/>
          <a:stretch/>
        </p:blipFill>
        <p:spPr>
          <a:xfrm>
            <a:off x="1554085" y="3606843"/>
            <a:ext cx="7630590" cy="1228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9" name="Google Shape;8039;p38"/>
          <p:cNvPicPr preferRelativeResize="0"/>
          <p:nvPr/>
        </p:nvPicPr>
        <p:blipFill rotWithShape="1">
          <a:blip r:embed="rId6">
            <a:alphaModFix/>
          </a:blip>
          <a:srcRect t="32402" b="28254"/>
          <a:stretch/>
        </p:blipFill>
        <p:spPr>
          <a:xfrm>
            <a:off x="5530508" y="1161400"/>
            <a:ext cx="3220142" cy="953646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8040" name="Google Shape;8040;p38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041" name="Google Shape;8041;p38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2" name="Google Shape;8042;p38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43" name="Google Shape;8043;p38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02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8" name="Google Shape;8048;p3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Clean Animal Prints</a:t>
            </a:r>
            <a:endParaRPr/>
          </a:p>
        </p:txBody>
      </p:sp>
      <p:sp>
        <p:nvSpPr>
          <p:cNvPr id="8049" name="Google Shape;8049;p39"/>
          <p:cNvSpPr txBox="1">
            <a:spLocks noGrp="1"/>
          </p:cNvSpPr>
          <p:nvPr>
            <p:ph type="body" idx="1"/>
          </p:nvPr>
        </p:nvSpPr>
        <p:spPr>
          <a:xfrm>
            <a:off x="1753675" y="1501300"/>
            <a:ext cx="22092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500" b="1"/>
              <a:t>American Bison / </a:t>
            </a:r>
            <a:br>
              <a:rPr lang="en" sz="1500" b="1"/>
            </a:br>
            <a:r>
              <a:rPr lang="en" sz="1500" b="1"/>
              <a:t>Cattle</a:t>
            </a:r>
            <a:endParaRPr sz="1500" b="1"/>
          </a:p>
        </p:txBody>
      </p:sp>
      <p:pic>
        <p:nvPicPr>
          <p:cNvPr id="8050" name="Google Shape;8050;p39"/>
          <p:cNvPicPr preferRelativeResize="0"/>
          <p:nvPr/>
        </p:nvPicPr>
        <p:blipFill rotWithShape="1">
          <a:blip r:embed="rId3">
            <a:alphaModFix/>
          </a:blip>
          <a:srcRect l="45000" t="4428" r="17530" b="20629"/>
          <a:stretch/>
        </p:blipFill>
        <p:spPr>
          <a:xfrm>
            <a:off x="4037723" y="1233034"/>
            <a:ext cx="983063" cy="1007398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051" name="Google Shape;8051;p39"/>
          <p:cNvPicPr preferRelativeResize="0"/>
          <p:nvPr/>
        </p:nvPicPr>
        <p:blipFill rotWithShape="1">
          <a:blip r:embed="rId4">
            <a:alphaModFix/>
          </a:blip>
          <a:srcRect t="11808"/>
          <a:stretch/>
        </p:blipFill>
        <p:spPr>
          <a:xfrm>
            <a:off x="1549750" y="2328372"/>
            <a:ext cx="7494702" cy="1228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2" name="Google Shape;8052;p39"/>
          <p:cNvPicPr preferRelativeResize="0"/>
          <p:nvPr/>
        </p:nvPicPr>
        <p:blipFill rotWithShape="1">
          <a:blip r:embed="rId5">
            <a:alphaModFix/>
          </a:blip>
          <a:srcRect t="7544"/>
          <a:stretch/>
        </p:blipFill>
        <p:spPr>
          <a:xfrm>
            <a:off x="1554085" y="3606843"/>
            <a:ext cx="7630590" cy="1228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3" name="Google Shape;8053;p39"/>
          <p:cNvPicPr preferRelativeResize="0"/>
          <p:nvPr/>
        </p:nvPicPr>
        <p:blipFill rotWithShape="1">
          <a:blip r:embed="rId6">
            <a:alphaModFix/>
          </a:blip>
          <a:srcRect t="32402" b="28254"/>
          <a:stretch/>
        </p:blipFill>
        <p:spPr>
          <a:xfrm>
            <a:off x="5530508" y="1161400"/>
            <a:ext cx="3220142" cy="953646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054" name="Google Shape;8054;p39"/>
          <p:cNvSpPr txBox="1"/>
          <p:nvPr/>
        </p:nvSpPr>
        <p:spPr>
          <a:xfrm rot="-1433475">
            <a:off x="397770" y="1707574"/>
            <a:ext cx="6712560" cy="1846938"/>
          </a:xfrm>
          <a:prstGeom prst="rect">
            <a:avLst/>
          </a:prstGeom>
          <a:solidFill>
            <a:srgbClr val="D9835A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" sz="54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SPLIT HOOVES </a:t>
            </a:r>
            <a:r>
              <a:rPr lang="en" sz="43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(two halves)</a:t>
            </a:r>
            <a:endParaRPr sz="4300" b="0" i="0" u="none" strike="noStrike" cap="none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" sz="54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&amp; Chew the Cud</a:t>
            </a:r>
            <a:endParaRPr sz="5400" b="0" i="0" u="none" strike="noStrike" cap="none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8055" name="Google Shape;8055;p39"/>
          <p:cNvSpPr txBox="1"/>
          <p:nvPr/>
        </p:nvSpPr>
        <p:spPr>
          <a:xfrm>
            <a:off x="5530475" y="2742275"/>
            <a:ext cx="3220200" cy="4617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Chewing Cud? </a:t>
            </a:r>
            <a:r>
              <a:rPr lang="en" sz="1800" b="1" i="0" u="sng" strike="noStrike" cap="none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7"/>
              </a:rPr>
              <a:t> Video here</a:t>
            </a:r>
            <a:endParaRPr sz="1800" b="1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8056" name="Google Shape;8056;p39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057" name="Google Shape;8057;p39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8" name="Google Shape;8058;p39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59" name="Google Shape;8059;p39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02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4" name="Google Shape;8064;p40"/>
          <p:cNvSpPr txBox="1">
            <a:spLocks noGrp="1"/>
          </p:cNvSpPr>
          <p:nvPr>
            <p:ph type="subTitle" idx="1"/>
          </p:nvPr>
        </p:nvSpPr>
        <p:spPr>
          <a:xfrm>
            <a:off x="4926475" y="2794607"/>
            <a:ext cx="3013800" cy="13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Do animals have different kinds of feet?</a:t>
            </a:r>
            <a:endParaRPr/>
          </a:p>
        </p:txBody>
      </p:sp>
      <p:sp>
        <p:nvSpPr>
          <p:cNvPr id="8065" name="Google Shape;8065;p40"/>
          <p:cNvSpPr txBox="1">
            <a:spLocks noGrp="1"/>
          </p:cNvSpPr>
          <p:nvPr>
            <p:ph type="subTitle" idx="2"/>
          </p:nvPr>
        </p:nvSpPr>
        <p:spPr>
          <a:xfrm>
            <a:off x="4677036" y="4196568"/>
            <a:ext cx="35127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Guess the animal AND where their feet work best!</a:t>
            </a:r>
            <a:endParaRPr/>
          </a:p>
        </p:txBody>
      </p:sp>
      <p:sp>
        <p:nvSpPr>
          <p:cNvPr id="8066" name="Google Shape;8066;p40"/>
          <p:cNvSpPr txBox="1">
            <a:spLocks noGrp="1"/>
          </p:cNvSpPr>
          <p:nvPr>
            <p:ph type="title"/>
          </p:nvPr>
        </p:nvSpPr>
        <p:spPr>
          <a:xfrm>
            <a:off x="4677036" y="1139600"/>
            <a:ext cx="4019839" cy="11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</a:pPr>
            <a:r>
              <a:rPr lang="en" dirty="0"/>
              <a:t>Why?</a:t>
            </a:r>
            <a:endParaRPr dirty="0"/>
          </a:p>
        </p:txBody>
      </p:sp>
      <p:grpSp>
        <p:nvGrpSpPr>
          <p:cNvPr id="8067" name="Google Shape;8067;p40"/>
          <p:cNvGrpSpPr/>
          <p:nvPr/>
        </p:nvGrpSpPr>
        <p:grpSpPr>
          <a:xfrm>
            <a:off x="155606" y="128197"/>
            <a:ext cx="917294" cy="867608"/>
            <a:chOff x="1121517" y="1341077"/>
            <a:chExt cx="3065822" cy="2648377"/>
          </a:xfrm>
        </p:grpSpPr>
        <p:sp>
          <p:nvSpPr>
            <p:cNvPr id="8068" name="Google Shape;8068;p40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rgbClr val="D6EDE4">
                <a:alpha val="5607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9" name="Google Shape;8069;p40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D6ED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70" name="Google Shape;8070;p40"/>
          <p:cNvSpPr txBox="1">
            <a:spLocks noGrp="1"/>
          </p:cNvSpPr>
          <p:nvPr>
            <p:ph type="title" idx="4294967295"/>
          </p:nvPr>
        </p:nvSpPr>
        <p:spPr>
          <a:xfrm>
            <a:off x="269631" y="215612"/>
            <a:ext cx="7224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04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forestation Project Proposal  by Slidesgo">
  <a:themeElements>
    <a:clrScheme name="Simple Light">
      <a:dk1>
        <a:srgbClr val="841F00"/>
      </a:dk1>
      <a:lt1>
        <a:srgbClr val="FFFBEE"/>
      </a:lt1>
      <a:dk2>
        <a:srgbClr val="D6EDE4"/>
      </a:dk2>
      <a:lt2>
        <a:srgbClr val="83C4AD"/>
      </a:lt2>
      <a:accent1>
        <a:srgbClr val="1F684C"/>
      </a:accent1>
      <a:accent2>
        <a:srgbClr val="000000"/>
      </a:accent2>
      <a:accent3>
        <a:srgbClr val="FBDEAC"/>
      </a:accent3>
      <a:accent4>
        <a:srgbClr val="EBC177"/>
      </a:accent4>
      <a:accent5>
        <a:srgbClr val="C67A00"/>
      </a:accent5>
      <a:accent6>
        <a:srgbClr val="C43300"/>
      </a:accent6>
      <a:hlink>
        <a:srgbClr val="9F512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</Words>
  <Application>Microsoft Office PowerPoint</Application>
  <PresentationFormat>On-screen Show (16:9)</PresentationFormat>
  <Paragraphs>83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Arial</vt:lpstr>
      <vt:lpstr>Catamaran</vt:lpstr>
      <vt:lpstr>Chau Philomene One</vt:lpstr>
      <vt:lpstr>Chewy</vt:lpstr>
      <vt:lpstr>Inconsolata</vt:lpstr>
      <vt:lpstr>Maven Pro</vt:lpstr>
      <vt:lpstr>Montserrat</vt:lpstr>
      <vt:lpstr>Nunito</vt:lpstr>
      <vt:lpstr>Nunito SemiBold</vt:lpstr>
      <vt:lpstr>Reforestation Project Proposal  by Slidesgo</vt:lpstr>
      <vt:lpstr>Animal Footprints Award</vt:lpstr>
      <vt:lpstr>02</vt:lpstr>
      <vt:lpstr>Can you think of “Bible Animals”?</vt:lpstr>
      <vt:lpstr>Bible!</vt:lpstr>
      <vt:lpstr>Leviticus 11:3 You may eat any animal that has completely split hooves and chews the cud. </vt:lpstr>
      <vt:lpstr>Revelation 3:2 This beast looked like a leopard, but it had the feet of a bear and the mouth of a lion! And the dragon gave the beast his own power and throne and great authority. </vt:lpstr>
      <vt:lpstr>Clean Animal Prints</vt:lpstr>
      <vt:lpstr>Clean Animal Prints</vt:lpstr>
      <vt:lpstr>Why?</vt:lpstr>
      <vt:lpstr>Foot close ups</vt:lpstr>
      <vt:lpstr>Game!</vt:lpstr>
      <vt:lpstr>PowerPoint Presentation</vt:lpstr>
      <vt:lpstr>03</vt:lpstr>
      <vt:lpstr>PowerPoint Presentation</vt:lpstr>
      <vt:lpstr>03</vt:lpstr>
      <vt:lpstr>PowerPoint Presentation</vt:lpstr>
      <vt:lpstr>03</vt:lpstr>
      <vt:lpstr>PowerPoint Presentation</vt:lpstr>
      <vt:lpstr>03</vt:lpstr>
      <vt:lpstr>PowerPoint Presentation</vt:lpstr>
      <vt:lpstr>03</vt:lpstr>
      <vt:lpstr>PowerPoint Presentation</vt:lpstr>
      <vt:lpstr>03</vt:lpstr>
      <vt:lpstr>PowerPoint Presentation</vt:lpstr>
      <vt:lpstr>03</vt:lpstr>
      <vt:lpstr>PowerPoint Presentation</vt:lpstr>
      <vt:lpstr>03</vt:lpstr>
      <vt:lpstr>PowerPoint Presentation</vt:lpstr>
      <vt:lpstr>03</vt:lpstr>
      <vt:lpstr>PowerPoint Presentation</vt:lpstr>
      <vt:lpstr>03</vt:lpstr>
      <vt:lpstr>PowerPoint Presentation</vt:lpstr>
      <vt:lpstr>03</vt:lpstr>
      <vt:lpstr>PowerPoint Presentation</vt:lpstr>
      <vt:lpstr>Use Playdough</vt:lpstr>
      <vt:lpstr>dejan@adventist.uk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Footprints Award</dc:title>
  <cp:lastModifiedBy>Natalie Davison</cp:lastModifiedBy>
  <cp:revision>1</cp:revision>
  <dcterms:modified xsi:type="dcterms:W3CDTF">2021-06-25T09:56:25Z</dcterms:modified>
</cp:coreProperties>
</file>