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82" r:id="rId3"/>
    <p:sldId id="283" r:id="rId4"/>
    <p:sldId id="284" r:id="rId5"/>
    <p:sldId id="285" r:id="rId6"/>
    <p:sldId id="257" r:id="rId7"/>
    <p:sldId id="258" r:id="rId8"/>
    <p:sldId id="259" r:id="rId9"/>
    <p:sldId id="260" r:id="rId10"/>
    <p:sldId id="261" r:id="rId11"/>
    <p:sldId id="262" r:id="rId12"/>
    <p:sldId id="263" r:id="rId13"/>
    <p:sldId id="264" r:id="rId14"/>
    <p:sldId id="286" r:id="rId15"/>
    <p:sldId id="265" r:id="rId16"/>
    <p:sldId id="266" r:id="rId17"/>
    <p:sldId id="287" r:id="rId18"/>
    <p:sldId id="267" r:id="rId19"/>
    <p:sldId id="268" r:id="rId20"/>
    <p:sldId id="288" r:id="rId21"/>
    <p:sldId id="269" r:id="rId22"/>
    <p:sldId id="272" r:id="rId23"/>
    <p:sldId id="273" r:id="rId24"/>
    <p:sldId id="289" r:id="rId25"/>
    <p:sldId id="290" r:id="rId26"/>
    <p:sldId id="292" r:id="rId27"/>
    <p:sldId id="293" r:id="rId28"/>
    <p:sldId id="274" r:id="rId29"/>
    <p:sldId id="295" r:id="rId30"/>
    <p:sldId id="275" r:id="rId31"/>
    <p:sldId id="276" r:id="rId32"/>
    <p:sldId id="277" r:id="rId33"/>
    <p:sldId id="298" r:id="rId34"/>
    <p:sldId id="279" r:id="rId35"/>
    <p:sldId id="299" r:id="rId36"/>
    <p:sldId id="300" r:id="rId37"/>
    <p:sldId id="280" r:id="rId38"/>
    <p:sldId id="281" r:id="rId3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15" autoAdjust="0"/>
    <p:restoredTop sz="94660"/>
  </p:normalViewPr>
  <p:slideViewPr>
    <p:cSldViewPr snapToGrid="0">
      <p:cViewPr>
        <p:scale>
          <a:sx n="75" d="100"/>
          <a:sy n="75" d="100"/>
        </p:scale>
        <p:origin x="600" y="39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diagrams/_rels/data1.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image" Target="../media/image19.jpg"/><Relationship Id="rId1" Type="http://schemas.openxmlformats.org/officeDocument/2006/relationships/image" Target="../media/image18.jpg"/></Relationships>
</file>

<file path=ppt/diagrams/_rels/data2.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image" Target="../media/image23.jpg"/></Relationships>
</file>

<file path=ppt/diagrams/_rels/data3.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image" Target="../media/image26.jpg"/><Relationship Id="rId1" Type="http://schemas.openxmlformats.org/officeDocument/2006/relationships/image" Target="../media/image25.jpg"/><Relationship Id="rId4" Type="http://schemas.openxmlformats.org/officeDocument/2006/relationships/image" Target="../media/image28.jpg"/></Relationships>
</file>

<file path=ppt/diagrams/_rels/data5.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image" Target="../media/image31.jpg"/><Relationship Id="rId1" Type="http://schemas.openxmlformats.org/officeDocument/2006/relationships/image" Target="../media/image30.jpg"/></Relationships>
</file>

<file path=ppt/diagrams/_rels/data6.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image" Target="../media/image35.jpg"/><Relationship Id="rId1" Type="http://schemas.openxmlformats.org/officeDocument/2006/relationships/image" Target="../media/image34.jpg"/><Relationship Id="rId4" Type="http://schemas.openxmlformats.org/officeDocument/2006/relationships/image" Target="../media/image37.jpg"/></Relationships>
</file>

<file path=ppt/diagrams/_rels/drawing1.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19.jpg"/><Relationship Id="rId1" Type="http://schemas.openxmlformats.org/officeDocument/2006/relationships/image" Target="../media/image20.jpg"/></Relationships>
</file>

<file path=ppt/diagrams/_rels/drawing2.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image" Target="../media/image23.jpg"/></Relationships>
</file>

<file path=ppt/diagrams/_rels/drawing3.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image" Target="../media/image26.jpg"/><Relationship Id="rId1" Type="http://schemas.openxmlformats.org/officeDocument/2006/relationships/image" Target="../media/image25.jpg"/><Relationship Id="rId4" Type="http://schemas.openxmlformats.org/officeDocument/2006/relationships/image" Target="../media/image28.jpg"/></Relationships>
</file>

<file path=ppt/diagrams/_rels/drawing5.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image" Target="../media/image31.jpg"/><Relationship Id="rId1" Type="http://schemas.openxmlformats.org/officeDocument/2006/relationships/image" Target="../media/image30.jpg"/></Relationships>
</file>

<file path=ppt/diagrams/_rels/drawing6.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image" Target="../media/image36.jpg"/><Relationship Id="rId1" Type="http://schemas.openxmlformats.org/officeDocument/2006/relationships/image" Target="../media/image37.jpg"/><Relationship Id="rId4" Type="http://schemas.openxmlformats.org/officeDocument/2006/relationships/image" Target="../media/image34.jp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394C809-5BD6-4721-9BE3-2BEBB6D784A8}" type="doc">
      <dgm:prSet loTypeId="urn:microsoft.com/office/officeart/2011/layout/Picture Frame" loCatId="picture" qsTypeId="urn:microsoft.com/office/officeart/2005/8/quickstyle/simple1" qsCatId="simple" csTypeId="urn:microsoft.com/office/officeart/2005/8/colors/accent1_2" csCatId="accent1" phldr="1"/>
      <dgm:spPr/>
      <dgm:t>
        <a:bodyPr/>
        <a:lstStyle/>
        <a:p>
          <a:endParaRPr lang="en-BZ"/>
        </a:p>
      </dgm:t>
    </dgm:pt>
    <dgm:pt modelId="{FA40118C-318A-4126-911C-5FD6E26041E5}">
      <dgm:prSet/>
      <dgm:spPr/>
      <dgm:t>
        <a:bodyPr/>
        <a:lstStyle/>
        <a:p>
          <a:r>
            <a:rPr lang="en-US" b="0" i="0"/>
            <a:t>Brain Coral</a:t>
          </a:r>
          <a:endParaRPr lang="en-BZ"/>
        </a:p>
      </dgm:t>
    </dgm:pt>
    <dgm:pt modelId="{65A95FE3-FE6B-4490-8772-BC8CD5408214}" type="parTrans" cxnId="{702052F2-DDC6-4DAB-B0FA-0136AA5C1F83}">
      <dgm:prSet/>
      <dgm:spPr/>
      <dgm:t>
        <a:bodyPr/>
        <a:lstStyle/>
        <a:p>
          <a:endParaRPr lang="en-BZ"/>
        </a:p>
      </dgm:t>
    </dgm:pt>
    <dgm:pt modelId="{BA5E1BC0-24A0-40A1-B288-57B197AC1B19}" type="sibTrans" cxnId="{702052F2-DDC6-4DAB-B0FA-0136AA5C1F83}">
      <dgm:prSet/>
      <dgm:spPr/>
      <dgm:t>
        <a:bodyPr/>
        <a:lstStyle/>
        <a:p>
          <a:endParaRPr lang="en-BZ"/>
        </a:p>
      </dgm:t>
    </dgm:pt>
    <dgm:pt modelId="{57FEB403-E812-47CD-8EBE-003DEEB9B52D}">
      <dgm:prSet/>
      <dgm:spPr/>
      <dgm:t>
        <a:bodyPr/>
        <a:lstStyle/>
        <a:p>
          <a:r>
            <a:rPr lang="en-US" b="0" i="0"/>
            <a:t>Mushroom or Skelton  Coral</a:t>
          </a:r>
          <a:endParaRPr lang="en-BZ"/>
        </a:p>
      </dgm:t>
    </dgm:pt>
    <dgm:pt modelId="{EAAAD5C8-2DD4-4F92-8233-EDCB00768C48}" type="parTrans" cxnId="{268F7A82-8EAF-45D4-A76F-B61AC48BA14D}">
      <dgm:prSet/>
      <dgm:spPr/>
      <dgm:t>
        <a:bodyPr/>
        <a:lstStyle/>
        <a:p>
          <a:endParaRPr lang="en-BZ"/>
        </a:p>
      </dgm:t>
    </dgm:pt>
    <dgm:pt modelId="{725A95FB-772F-4CAC-B87A-65E7274B99D9}" type="sibTrans" cxnId="{268F7A82-8EAF-45D4-A76F-B61AC48BA14D}">
      <dgm:prSet/>
      <dgm:spPr/>
      <dgm:t>
        <a:bodyPr/>
        <a:lstStyle/>
        <a:p>
          <a:endParaRPr lang="en-BZ"/>
        </a:p>
      </dgm:t>
    </dgm:pt>
    <dgm:pt modelId="{8B4B8758-2814-45B4-926F-5CA013316157}">
      <dgm:prSet/>
      <dgm:spPr/>
      <dgm:t>
        <a:bodyPr/>
        <a:lstStyle/>
        <a:p>
          <a:r>
            <a:rPr lang="en-US" b="0" i="0"/>
            <a:t>Pillar Coral  </a:t>
          </a:r>
          <a:endParaRPr lang="en-BZ"/>
        </a:p>
      </dgm:t>
    </dgm:pt>
    <dgm:pt modelId="{C47F8D89-CCB7-47FD-80CE-FD9E2BE23BF3}" type="parTrans" cxnId="{541FB859-D9EB-447C-8DB2-C3E9FDF85EB7}">
      <dgm:prSet/>
      <dgm:spPr/>
      <dgm:t>
        <a:bodyPr/>
        <a:lstStyle/>
        <a:p>
          <a:endParaRPr lang="en-BZ"/>
        </a:p>
      </dgm:t>
    </dgm:pt>
    <dgm:pt modelId="{ADAA6354-814A-489F-A8F5-EAAE449AE02A}" type="sibTrans" cxnId="{541FB859-D9EB-447C-8DB2-C3E9FDF85EB7}">
      <dgm:prSet/>
      <dgm:spPr/>
      <dgm:t>
        <a:bodyPr/>
        <a:lstStyle/>
        <a:p>
          <a:endParaRPr lang="en-BZ"/>
        </a:p>
      </dgm:t>
    </dgm:pt>
    <dgm:pt modelId="{A7917C1B-A123-4E82-882F-561074C659ED}" type="pres">
      <dgm:prSet presAssocID="{F394C809-5BD6-4721-9BE3-2BEBB6D784A8}" presName="Name0" presStyleCnt="0">
        <dgm:presLayoutVars>
          <dgm:chMax/>
          <dgm:chPref/>
          <dgm:dir/>
        </dgm:presLayoutVars>
      </dgm:prSet>
      <dgm:spPr/>
    </dgm:pt>
    <dgm:pt modelId="{D5457446-D19A-4E41-9412-F0FB55FDE42C}" type="pres">
      <dgm:prSet presAssocID="{FA40118C-318A-4126-911C-5FD6E26041E5}" presName="composite" presStyleCnt="0"/>
      <dgm:spPr/>
    </dgm:pt>
    <dgm:pt modelId="{82DCB5EC-E7FB-4347-8F35-3726390417B6}" type="pres">
      <dgm:prSet presAssocID="{FA40118C-318A-4126-911C-5FD6E26041E5}" presName="ParentText" presStyleLbl="revTx" presStyleIdx="0" presStyleCnt="3">
        <dgm:presLayoutVars>
          <dgm:chMax val="0"/>
          <dgm:chPref val="0"/>
          <dgm:bulletEnabled val="1"/>
        </dgm:presLayoutVars>
      </dgm:prSet>
      <dgm:spPr/>
    </dgm:pt>
    <dgm:pt modelId="{7990C816-0C1A-4E56-A644-4C9DEF52D302}" type="pres">
      <dgm:prSet presAssocID="{FA40118C-318A-4126-911C-5FD6E26041E5}" presName="Accent1" presStyleLbl="parChTrans1D1" presStyleIdx="0" presStyleCnt="3"/>
      <dgm:spPr/>
    </dgm:pt>
    <dgm:pt modelId="{E88D9C19-B7C8-4097-9343-E598B2A6498D}" type="pres">
      <dgm:prSet presAssocID="{FA40118C-318A-4126-911C-5FD6E26041E5}" presName="Image" presStyleLbl="alignImgPlac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a:stretch>
            <a:fillRect t="-36000" b="-36000"/>
          </a:stretch>
        </a:blipFill>
      </dgm:spPr>
    </dgm:pt>
    <dgm:pt modelId="{9D5D9228-E055-4B3C-9616-DB27B199D200}" type="pres">
      <dgm:prSet presAssocID="{BA5E1BC0-24A0-40A1-B288-57B197AC1B19}" presName="sibTrans" presStyleCnt="0"/>
      <dgm:spPr/>
    </dgm:pt>
    <dgm:pt modelId="{47337E86-04A3-4765-98CE-877F76A6B915}" type="pres">
      <dgm:prSet presAssocID="{57FEB403-E812-47CD-8EBE-003DEEB9B52D}" presName="composite" presStyleCnt="0"/>
      <dgm:spPr/>
    </dgm:pt>
    <dgm:pt modelId="{7665B757-FDA6-467A-8B22-F051BC209640}" type="pres">
      <dgm:prSet presAssocID="{57FEB403-E812-47CD-8EBE-003DEEB9B52D}" presName="ParentText" presStyleLbl="revTx" presStyleIdx="1" presStyleCnt="3">
        <dgm:presLayoutVars>
          <dgm:chMax val="0"/>
          <dgm:chPref val="0"/>
          <dgm:bulletEnabled val="1"/>
        </dgm:presLayoutVars>
      </dgm:prSet>
      <dgm:spPr/>
    </dgm:pt>
    <dgm:pt modelId="{B3F25CEB-AAEF-45C2-A76F-9F5E53E4797C}" type="pres">
      <dgm:prSet presAssocID="{57FEB403-E812-47CD-8EBE-003DEEB9B52D}" presName="Accent1" presStyleLbl="parChTrans1D1" presStyleIdx="1" presStyleCnt="3"/>
      <dgm:spPr/>
    </dgm:pt>
    <dgm:pt modelId="{00B07C3E-44CA-4774-987C-13F041D8EFF6}" type="pres">
      <dgm:prSet presAssocID="{57FEB403-E812-47CD-8EBE-003DEEB9B52D}" presName="Image" presStyleLbl="alignImgPlac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a:stretch>
            <a:fillRect t="-11000" b="-11000"/>
          </a:stretch>
        </a:blipFill>
      </dgm:spPr>
    </dgm:pt>
    <dgm:pt modelId="{E1B3B77A-8860-4CC0-BEBC-18034D853C68}" type="pres">
      <dgm:prSet presAssocID="{725A95FB-772F-4CAC-B87A-65E7274B99D9}" presName="sibTrans" presStyleCnt="0"/>
      <dgm:spPr/>
    </dgm:pt>
    <dgm:pt modelId="{491CAC51-6480-4796-8881-F790E41F584E}" type="pres">
      <dgm:prSet presAssocID="{8B4B8758-2814-45B4-926F-5CA013316157}" presName="composite" presStyleCnt="0"/>
      <dgm:spPr/>
    </dgm:pt>
    <dgm:pt modelId="{82ECECDF-58E7-45A3-A461-93DAB5B325B0}" type="pres">
      <dgm:prSet presAssocID="{8B4B8758-2814-45B4-926F-5CA013316157}" presName="ParentText" presStyleLbl="revTx" presStyleIdx="2" presStyleCnt="3">
        <dgm:presLayoutVars>
          <dgm:chMax val="0"/>
          <dgm:chPref val="0"/>
          <dgm:bulletEnabled val="1"/>
        </dgm:presLayoutVars>
      </dgm:prSet>
      <dgm:spPr/>
    </dgm:pt>
    <dgm:pt modelId="{E5C20A0A-4EBD-4B03-B009-46B9C6F84145}" type="pres">
      <dgm:prSet presAssocID="{8B4B8758-2814-45B4-926F-5CA013316157}" presName="Accent1" presStyleLbl="parChTrans1D1" presStyleIdx="2" presStyleCnt="3"/>
      <dgm:spPr/>
    </dgm:pt>
    <dgm:pt modelId="{B99A9DC5-B7BE-4F05-8B05-9A1486C65F30}" type="pres">
      <dgm:prSet presAssocID="{8B4B8758-2814-45B4-926F-5CA013316157}" presName="Image" presStyleLbl="alignImgPlac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a:stretch>
            <a:fillRect t="-42000" b="-42000"/>
          </a:stretch>
        </a:blipFill>
      </dgm:spPr>
    </dgm:pt>
  </dgm:ptLst>
  <dgm:cxnLst>
    <dgm:cxn modelId="{B0FD0946-1237-4367-8E6D-E421D52563D9}" type="presOf" srcId="{F394C809-5BD6-4721-9BE3-2BEBB6D784A8}" destId="{A7917C1B-A123-4E82-882F-561074C659ED}" srcOrd="0" destOrd="0" presId="urn:microsoft.com/office/officeart/2011/layout/Picture Frame"/>
    <dgm:cxn modelId="{E72E8E57-5BE6-4A1A-9964-944BC0171AC2}" type="presOf" srcId="{8B4B8758-2814-45B4-926F-5CA013316157}" destId="{82ECECDF-58E7-45A3-A461-93DAB5B325B0}" srcOrd="0" destOrd="0" presId="urn:microsoft.com/office/officeart/2011/layout/Picture Frame"/>
    <dgm:cxn modelId="{541FB859-D9EB-447C-8DB2-C3E9FDF85EB7}" srcId="{F394C809-5BD6-4721-9BE3-2BEBB6D784A8}" destId="{8B4B8758-2814-45B4-926F-5CA013316157}" srcOrd="2" destOrd="0" parTransId="{C47F8D89-CCB7-47FD-80CE-FD9E2BE23BF3}" sibTransId="{ADAA6354-814A-489F-A8F5-EAAE449AE02A}"/>
    <dgm:cxn modelId="{268F7A82-8EAF-45D4-A76F-B61AC48BA14D}" srcId="{F394C809-5BD6-4721-9BE3-2BEBB6D784A8}" destId="{57FEB403-E812-47CD-8EBE-003DEEB9B52D}" srcOrd="1" destOrd="0" parTransId="{EAAAD5C8-2DD4-4F92-8233-EDCB00768C48}" sibTransId="{725A95FB-772F-4CAC-B87A-65E7274B99D9}"/>
    <dgm:cxn modelId="{31503290-8BEE-452C-A56E-13D267D704F5}" type="presOf" srcId="{57FEB403-E812-47CD-8EBE-003DEEB9B52D}" destId="{7665B757-FDA6-467A-8B22-F051BC209640}" srcOrd="0" destOrd="0" presId="urn:microsoft.com/office/officeart/2011/layout/Picture Frame"/>
    <dgm:cxn modelId="{C5FC44D5-1A51-48F8-874E-79169F8DD653}" type="presOf" srcId="{FA40118C-318A-4126-911C-5FD6E26041E5}" destId="{82DCB5EC-E7FB-4347-8F35-3726390417B6}" srcOrd="0" destOrd="0" presId="urn:microsoft.com/office/officeart/2011/layout/Picture Frame"/>
    <dgm:cxn modelId="{702052F2-DDC6-4DAB-B0FA-0136AA5C1F83}" srcId="{F394C809-5BD6-4721-9BE3-2BEBB6D784A8}" destId="{FA40118C-318A-4126-911C-5FD6E26041E5}" srcOrd="0" destOrd="0" parTransId="{65A95FE3-FE6B-4490-8772-BC8CD5408214}" sibTransId="{BA5E1BC0-24A0-40A1-B288-57B197AC1B19}"/>
    <dgm:cxn modelId="{5F1CF523-408A-49A1-B732-E34C7938E1CC}" type="presParOf" srcId="{A7917C1B-A123-4E82-882F-561074C659ED}" destId="{D5457446-D19A-4E41-9412-F0FB55FDE42C}" srcOrd="0" destOrd="0" presId="urn:microsoft.com/office/officeart/2011/layout/Picture Frame"/>
    <dgm:cxn modelId="{E2B7C65B-EC40-44E2-A434-5C72D14FD175}" type="presParOf" srcId="{D5457446-D19A-4E41-9412-F0FB55FDE42C}" destId="{82DCB5EC-E7FB-4347-8F35-3726390417B6}" srcOrd="0" destOrd="0" presId="urn:microsoft.com/office/officeart/2011/layout/Picture Frame"/>
    <dgm:cxn modelId="{1B26B6F6-F769-4D11-BB27-BD1A2DC3DF3A}" type="presParOf" srcId="{D5457446-D19A-4E41-9412-F0FB55FDE42C}" destId="{7990C816-0C1A-4E56-A644-4C9DEF52D302}" srcOrd="1" destOrd="0" presId="urn:microsoft.com/office/officeart/2011/layout/Picture Frame"/>
    <dgm:cxn modelId="{0C20D7F2-04DC-48ED-997B-4F7FDE3547E0}" type="presParOf" srcId="{D5457446-D19A-4E41-9412-F0FB55FDE42C}" destId="{E88D9C19-B7C8-4097-9343-E598B2A6498D}" srcOrd="2" destOrd="0" presId="urn:microsoft.com/office/officeart/2011/layout/Picture Frame"/>
    <dgm:cxn modelId="{2092F3DD-6720-41CD-86A9-8B0EB19C4603}" type="presParOf" srcId="{A7917C1B-A123-4E82-882F-561074C659ED}" destId="{9D5D9228-E055-4B3C-9616-DB27B199D200}" srcOrd="1" destOrd="0" presId="urn:microsoft.com/office/officeart/2011/layout/Picture Frame"/>
    <dgm:cxn modelId="{A98386E5-F841-43BF-81CF-A50F1E0A431C}" type="presParOf" srcId="{A7917C1B-A123-4E82-882F-561074C659ED}" destId="{47337E86-04A3-4765-98CE-877F76A6B915}" srcOrd="2" destOrd="0" presId="urn:microsoft.com/office/officeart/2011/layout/Picture Frame"/>
    <dgm:cxn modelId="{DBEC8677-E49B-470B-9E85-392AA3EE6EBA}" type="presParOf" srcId="{47337E86-04A3-4765-98CE-877F76A6B915}" destId="{7665B757-FDA6-467A-8B22-F051BC209640}" srcOrd="0" destOrd="0" presId="urn:microsoft.com/office/officeart/2011/layout/Picture Frame"/>
    <dgm:cxn modelId="{B5FADAEA-A2AD-491C-BB28-6BF58192205C}" type="presParOf" srcId="{47337E86-04A3-4765-98CE-877F76A6B915}" destId="{B3F25CEB-AAEF-45C2-A76F-9F5E53E4797C}" srcOrd="1" destOrd="0" presId="urn:microsoft.com/office/officeart/2011/layout/Picture Frame"/>
    <dgm:cxn modelId="{C6172F50-9171-4350-8B3F-70617DD0CE7D}" type="presParOf" srcId="{47337E86-04A3-4765-98CE-877F76A6B915}" destId="{00B07C3E-44CA-4774-987C-13F041D8EFF6}" srcOrd="2" destOrd="0" presId="urn:microsoft.com/office/officeart/2011/layout/Picture Frame"/>
    <dgm:cxn modelId="{900B17BD-14F1-429C-B195-7A5AD9F5D41E}" type="presParOf" srcId="{A7917C1B-A123-4E82-882F-561074C659ED}" destId="{E1B3B77A-8860-4CC0-BEBC-18034D853C68}" srcOrd="3" destOrd="0" presId="urn:microsoft.com/office/officeart/2011/layout/Picture Frame"/>
    <dgm:cxn modelId="{8AE05A25-DAC7-437D-997D-EA6F1C920AAE}" type="presParOf" srcId="{A7917C1B-A123-4E82-882F-561074C659ED}" destId="{491CAC51-6480-4796-8881-F790E41F584E}" srcOrd="4" destOrd="0" presId="urn:microsoft.com/office/officeart/2011/layout/Picture Frame"/>
    <dgm:cxn modelId="{D5F8DAB6-4A0C-4546-85A9-7738BA3F6D0A}" type="presParOf" srcId="{491CAC51-6480-4796-8881-F790E41F584E}" destId="{82ECECDF-58E7-45A3-A461-93DAB5B325B0}" srcOrd="0" destOrd="0" presId="urn:microsoft.com/office/officeart/2011/layout/Picture Frame"/>
    <dgm:cxn modelId="{B2EBB373-75A2-4D99-A748-5B6B54470C9D}" type="presParOf" srcId="{491CAC51-6480-4796-8881-F790E41F584E}" destId="{E5C20A0A-4EBD-4B03-B009-46B9C6F84145}" srcOrd="1" destOrd="0" presId="urn:microsoft.com/office/officeart/2011/layout/Picture Frame"/>
    <dgm:cxn modelId="{5E891C75-58B3-4A63-90E5-280D8299480C}" type="presParOf" srcId="{491CAC51-6480-4796-8881-F790E41F584E}" destId="{B99A9DC5-B7BE-4F05-8B05-9A1486C65F30}" srcOrd="2" destOrd="0" presId="urn:microsoft.com/office/officeart/2011/layout/Picture Fram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0783F7E-8165-4E37-858C-DDE7ED300103}" type="doc">
      <dgm:prSet loTypeId="urn:microsoft.com/office/officeart/2005/8/layout/pList1" loCatId="picture" qsTypeId="urn:microsoft.com/office/officeart/2005/8/quickstyle/simple1" qsCatId="simple" csTypeId="urn:microsoft.com/office/officeart/2005/8/colors/accent1_2" csCatId="accent1" phldr="1"/>
      <dgm:spPr/>
      <dgm:t>
        <a:bodyPr/>
        <a:lstStyle/>
        <a:p>
          <a:endParaRPr lang="en-BZ"/>
        </a:p>
      </dgm:t>
    </dgm:pt>
    <dgm:pt modelId="{BFCA5EC8-4CED-4567-AC8C-FBA5D0314B5D}">
      <dgm:prSet/>
      <dgm:spPr/>
      <dgm:t>
        <a:bodyPr/>
        <a:lstStyle/>
        <a:p>
          <a:r>
            <a:rPr lang="en-US" b="0" i="0"/>
            <a:t>Butterfly Fish</a:t>
          </a:r>
          <a:endParaRPr lang="en-BZ"/>
        </a:p>
      </dgm:t>
    </dgm:pt>
    <dgm:pt modelId="{1CF703DB-E2DA-4850-A190-145F380F8ED0}" type="parTrans" cxnId="{ADDC207B-D217-4A70-8C91-7A9B3F786146}">
      <dgm:prSet/>
      <dgm:spPr/>
      <dgm:t>
        <a:bodyPr/>
        <a:lstStyle/>
        <a:p>
          <a:endParaRPr lang="en-BZ"/>
        </a:p>
      </dgm:t>
    </dgm:pt>
    <dgm:pt modelId="{D071FDE5-DD5C-4A54-9302-782FC157B5F7}" type="sibTrans" cxnId="{ADDC207B-D217-4A70-8C91-7A9B3F786146}">
      <dgm:prSet/>
      <dgm:spPr/>
      <dgm:t>
        <a:bodyPr/>
        <a:lstStyle/>
        <a:p>
          <a:endParaRPr lang="en-BZ"/>
        </a:p>
      </dgm:t>
    </dgm:pt>
    <dgm:pt modelId="{2296BB68-6D50-4369-9EE5-25703C777D3F}">
      <dgm:prSet/>
      <dgm:spPr/>
      <dgm:t>
        <a:bodyPr/>
        <a:lstStyle/>
        <a:p>
          <a:r>
            <a:rPr lang="en-US" b="0" i="0"/>
            <a:t>Angel Fish</a:t>
          </a:r>
          <a:endParaRPr lang="en-BZ"/>
        </a:p>
      </dgm:t>
    </dgm:pt>
    <dgm:pt modelId="{E5448916-5726-4BE6-A03F-7AFEAE61E55E}" type="parTrans" cxnId="{583475E2-7342-4F43-8915-C102FBAB99AE}">
      <dgm:prSet/>
      <dgm:spPr/>
      <dgm:t>
        <a:bodyPr/>
        <a:lstStyle/>
        <a:p>
          <a:endParaRPr lang="en-BZ"/>
        </a:p>
      </dgm:t>
    </dgm:pt>
    <dgm:pt modelId="{ABA65DA7-2469-4696-B2C2-0E5C3A4B5480}" type="sibTrans" cxnId="{583475E2-7342-4F43-8915-C102FBAB99AE}">
      <dgm:prSet/>
      <dgm:spPr/>
      <dgm:t>
        <a:bodyPr/>
        <a:lstStyle/>
        <a:p>
          <a:endParaRPr lang="en-BZ"/>
        </a:p>
      </dgm:t>
    </dgm:pt>
    <dgm:pt modelId="{64DBFDCE-B934-49C1-9F40-7FF4DE68BA36}" type="pres">
      <dgm:prSet presAssocID="{F0783F7E-8165-4E37-858C-DDE7ED300103}" presName="Name0" presStyleCnt="0">
        <dgm:presLayoutVars>
          <dgm:dir/>
          <dgm:resizeHandles val="exact"/>
        </dgm:presLayoutVars>
      </dgm:prSet>
      <dgm:spPr/>
    </dgm:pt>
    <dgm:pt modelId="{3DE12573-AAB6-41D2-B61E-53F2B297A8C0}" type="pres">
      <dgm:prSet presAssocID="{BFCA5EC8-4CED-4567-AC8C-FBA5D0314B5D}" presName="compNode" presStyleCnt="0"/>
      <dgm:spPr/>
    </dgm:pt>
    <dgm:pt modelId="{221AB901-0D54-4971-AC1C-7EF2EA539FE3}" type="pres">
      <dgm:prSet presAssocID="{BFCA5EC8-4CED-4567-AC8C-FBA5D0314B5D}" presName="pictRect" presStyleLbl="node1" presStyleIdx="0" presStyleCnt="2" custLinFactNeighborX="-764" custLinFactNeighborY="448"/>
      <dgm:spPr>
        <a:blipFill>
          <a:blip xmlns:r="http://schemas.openxmlformats.org/officeDocument/2006/relationships" r:embed="rId1">
            <a:extLst>
              <a:ext uri="{28A0092B-C50C-407E-A947-70E740481C1C}">
                <a14:useLocalDpi xmlns:a14="http://schemas.microsoft.com/office/drawing/2010/main" val="0"/>
              </a:ext>
            </a:extLst>
          </a:blip>
          <a:srcRect/>
          <a:stretch>
            <a:fillRect t="-3000" b="-3000"/>
          </a:stretch>
        </a:blipFill>
      </dgm:spPr>
    </dgm:pt>
    <dgm:pt modelId="{4ED3DE02-458C-480E-9876-6AD703FA3AEF}" type="pres">
      <dgm:prSet presAssocID="{BFCA5EC8-4CED-4567-AC8C-FBA5D0314B5D}" presName="textRect" presStyleLbl="revTx" presStyleIdx="0" presStyleCnt="2">
        <dgm:presLayoutVars>
          <dgm:bulletEnabled val="1"/>
        </dgm:presLayoutVars>
      </dgm:prSet>
      <dgm:spPr/>
    </dgm:pt>
    <dgm:pt modelId="{F7EC3D2E-16E9-406A-8F6A-8CE6F16D97D3}" type="pres">
      <dgm:prSet presAssocID="{D071FDE5-DD5C-4A54-9302-782FC157B5F7}" presName="sibTrans" presStyleLbl="sibTrans2D1" presStyleIdx="0" presStyleCnt="0"/>
      <dgm:spPr/>
    </dgm:pt>
    <dgm:pt modelId="{24BECFEE-DC9D-42E2-88E2-79AA228A2652}" type="pres">
      <dgm:prSet presAssocID="{2296BB68-6D50-4369-9EE5-25703C777D3F}" presName="compNode" presStyleCnt="0"/>
      <dgm:spPr/>
    </dgm:pt>
    <dgm:pt modelId="{E27F8A4B-4529-476F-B40F-FD0999EE6BCD}" type="pres">
      <dgm:prSet presAssocID="{2296BB68-6D50-4369-9EE5-25703C777D3F}" presName="pictRect" presStyleLbl="node1" presStyleIdx="1" presStyleCnt="2"/>
      <dgm:spPr>
        <a:blipFill>
          <a:blip xmlns:r="http://schemas.openxmlformats.org/officeDocument/2006/relationships" r:embed="rId2">
            <a:extLst>
              <a:ext uri="{28A0092B-C50C-407E-A947-70E740481C1C}">
                <a14:useLocalDpi xmlns:a14="http://schemas.microsoft.com/office/drawing/2010/main" val="0"/>
              </a:ext>
            </a:extLst>
          </a:blip>
          <a:srcRect/>
          <a:stretch>
            <a:fillRect t="-1000" b="-1000"/>
          </a:stretch>
        </a:blipFill>
      </dgm:spPr>
    </dgm:pt>
    <dgm:pt modelId="{8AC40565-0B9D-46A0-8D9E-54A72D48A99E}" type="pres">
      <dgm:prSet presAssocID="{2296BB68-6D50-4369-9EE5-25703C777D3F}" presName="textRect" presStyleLbl="revTx" presStyleIdx="1" presStyleCnt="2">
        <dgm:presLayoutVars>
          <dgm:bulletEnabled val="1"/>
        </dgm:presLayoutVars>
      </dgm:prSet>
      <dgm:spPr/>
    </dgm:pt>
  </dgm:ptLst>
  <dgm:cxnLst>
    <dgm:cxn modelId="{C3914C65-6079-4C28-877E-0ACD3F2557BD}" type="presOf" srcId="{F0783F7E-8165-4E37-858C-DDE7ED300103}" destId="{64DBFDCE-B934-49C1-9F40-7FF4DE68BA36}" srcOrd="0" destOrd="0" presId="urn:microsoft.com/office/officeart/2005/8/layout/pList1"/>
    <dgm:cxn modelId="{ADDC207B-D217-4A70-8C91-7A9B3F786146}" srcId="{F0783F7E-8165-4E37-858C-DDE7ED300103}" destId="{BFCA5EC8-4CED-4567-AC8C-FBA5D0314B5D}" srcOrd="0" destOrd="0" parTransId="{1CF703DB-E2DA-4850-A190-145F380F8ED0}" sibTransId="{D071FDE5-DD5C-4A54-9302-782FC157B5F7}"/>
    <dgm:cxn modelId="{6095C190-77E9-4FDA-9DB3-D11081B3F43F}" type="presOf" srcId="{2296BB68-6D50-4369-9EE5-25703C777D3F}" destId="{8AC40565-0B9D-46A0-8D9E-54A72D48A99E}" srcOrd="0" destOrd="0" presId="urn:microsoft.com/office/officeart/2005/8/layout/pList1"/>
    <dgm:cxn modelId="{3A099F97-562F-4940-BE13-4BF1A1E13E6C}" type="presOf" srcId="{D071FDE5-DD5C-4A54-9302-782FC157B5F7}" destId="{F7EC3D2E-16E9-406A-8F6A-8CE6F16D97D3}" srcOrd="0" destOrd="0" presId="urn:microsoft.com/office/officeart/2005/8/layout/pList1"/>
    <dgm:cxn modelId="{583475E2-7342-4F43-8915-C102FBAB99AE}" srcId="{F0783F7E-8165-4E37-858C-DDE7ED300103}" destId="{2296BB68-6D50-4369-9EE5-25703C777D3F}" srcOrd="1" destOrd="0" parTransId="{E5448916-5726-4BE6-A03F-7AFEAE61E55E}" sibTransId="{ABA65DA7-2469-4696-B2C2-0E5C3A4B5480}"/>
    <dgm:cxn modelId="{91E6E8F5-6192-45D0-AD51-65B420D0416B}" type="presOf" srcId="{BFCA5EC8-4CED-4567-AC8C-FBA5D0314B5D}" destId="{4ED3DE02-458C-480E-9876-6AD703FA3AEF}" srcOrd="0" destOrd="0" presId="urn:microsoft.com/office/officeart/2005/8/layout/pList1"/>
    <dgm:cxn modelId="{5F2D9052-4711-4C6C-93A4-A577B31E81D3}" type="presParOf" srcId="{64DBFDCE-B934-49C1-9F40-7FF4DE68BA36}" destId="{3DE12573-AAB6-41D2-B61E-53F2B297A8C0}" srcOrd="0" destOrd="0" presId="urn:microsoft.com/office/officeart/2005/8/layout/pList1"/>
    <dgm:cxn modelId="{D0C9E0EE-23B2-4284-92CF-DD64EE649E45}" type="presParOf" srcId="{3DE12573-AAB6-41D2-B61E-53F2B297A8C0}" destId="{221AB901-0D54-4971-AC1C-7EF2EA539FE3}" srcOrd="0" destOrd="0" presId="urn:microsoft.com/office/officeart/2005/8/layout/pList1"/>
    <dgm:cxn modelId="{0F273995-53E9-464A-928F-46BA648D85FF}" type="presParOf" srcId="{3DE12573-AAB6-41D2-B61E-53F2B297A8C0}" destId="{4ED3DE02-458C-480E-9876-6AD703FA3AEF}" srcOrd="1" destOrd="0" presId="urn:microsoft.com/office/officeart/2005/8/layout/pList1"/>
    <dgm:cxn modelId="{8E7E297C-CE97-46D7-8B4A-A7CCF3309DB6}" type="presParOf" srcId="{64DBFDCE-B934-49C1-9F40-7FF4DE68BA36}" destId="{F7EC3D2E-16E9-406A-8F6A-8CE6F16D97D3}" srcOrd="1" destOrd="0" presId="urn:microsoft.com/office/officeart/2005/8/layout/pList1"/>
    <dgm:cxn modelId="{CB2D3D57-DF33-4B2C-9188-E110DD030DCA}" type="presParOf" srcId="{64DBFDCE-B934-49C1-9F40-7FF4DE68BA36}" destId="{24BECFEE-DC9D-42E2-88E2-79AA228A2652}" srcOrd="2" destOrd="0" presId="urn:microsoft.com/office/officeart/2005/8/layout/pList1"/>
    <dgm:cxn modelId="{295BFDC6-8FD5-4CFE-8B2F-B4CCB3514F75}" type="presParOf" srcId="{24BECFEE-DC9D-42E2-88E2-79AA228A2652}" destId="{E27F8A4B-4529-476F-B40F-FD0999EE6BCD}" srcOrd="0" destOrd="0" presId="urn:microsoft.com/office/officeart/2005/8/layout/pList1"/>
    <dgm:cxn modelId="{67C5C5D6-1BEA-4117-B869-0E6A78D5F3A9}" type="presParOf" srcId="{24BECFEE-DC9D-42E2-88E2-79AA228A2652}" destId="{8AC40565-0B9D-46A0-8D9E-54A72D48A99E}" srcOrd="1" destOrd="0" presId="urn:microsoft.com/office/officeart/2005/8/layout/p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BE89960-9E77-4305-B470-01CEC6B4E372}" type="doc">
      <dgm:prSet loTypeId="urn:microsoft.com/office/officeart/2008/layout/TitledPictureBlocks" loCatId="picture" qsTypeId="urn:microsoft.com/office/officeart/2005/8/quickstyle/simple1" qsCatId="simple" csTypeId="urn:microsoft.com/office/officeart/2005/8/colors/accent1_2" csCatId="accent1" phldr="1"/>
      <dgm:spPr/>
      <dgm:t>
        <a:bodyPr/>
        <a:lstStyle/>
        <a:p>
          <a:endParaRPr lang="en-BZ"/>
        </a:p>
      </dgm:t>
    </dgm:pt>
    <dgm:pt modelId="{824ADFEE-12CB-48A1-9E71-810DA63A0770}">
      <dgm:prSet/>
      <dgm:spPr/>
      <dgm:t>
        <a:bodyPr/>
        <a:lstStyle/>
        <a:p>
          <a:r>
            <a:rPr lang="en-US" b="0" i="0"/>
            <a:t>Cardinal Fish</a:t>
          </a:r>
          <a:endParaRPr lang="en-BZ"/>
        </a:p>
      </dgm:t>
    </dgm:pt>
    <dgm:pt modelId="{A71DC9B7-EB09-4ECF-BAD0-2277E8F22B3C}" type="parTrans" cxnId="{6064204E-1512-40C5-BFDA-B85F40F5D085}">
      <dgm:prSet/>
      <dgm:spPr/>
      <dgm:t>
        <a:bodyPr/>
        <a:lstStyle/>
        <a:p>
          <a:endParaRPr lang="en-BZ"/>
        </a:p>
      </dgm:t>
    </dgm:pt>
    <dgm:pt modelId="{37E192AC-98B2-4EA3-86E6-700E7F73A6A4}" type="sibTrans" cxnId="{6064204E-1512-40C5-BFDA-B85F40F5D085}">
      <dgm:prSet/>
      <dgm:spPr/>
      <dgm:t>
        <a:bodyPr/>
        <a:lstStyle/>
        <a:p>
          <a:endParaRPr lang="en-BZ"/>
        </a:p>
      </dgm:t>
    </dgm:pt>
    <dgm:pt modelId="{54DBB38B-EECA-42B4-B5E8-FAB845C09515}">
      <dgm:prSet/>
      <dgm:spPr/>
      <dgm:t>
        <a:bodyPr/>
        <a:lstStyle/>
        <a:p>
          <a:r>
            <a:rPr lang="en-US" b="0" i="0"/>
            <a:t>Clown Fish</a:t>
          </a:r>
          <a:endParaRPr lang="en-BZ"/>
        </a:p>
      </dgm:t>
    </dgm:pt>
    <dgm:pt modelId="{A57E6711-A7F5-4B74-AE59-AA0847A2CAC6}" type="parTrans" cxnId="{98EF41AA-5543-41CE-BCD0-FB933D609BDE}">
      <dgm:prSet/>
      <dgm:spPr/>
      <dgm:t>
        <a:bodyPr/>
        <a:lstStyle/>
        <a:p>
          <a:endParaRPr lang="en-BZ"/>
        </a:p>
      </dgm:t>
    </dgm:pt>
    <dgm:pt modelId="{A03F08C2-B1C8-4D03-B7E5-64F9AE9DE8DD}" type="sibTrans" cxnId="{98EF41AA-5543-41CE-BCD0-FB933D609BDE}">
      <dgm:prSet/>
      <dgm:spPr/>
      <dgm:t>
        <a:bodyPr/>
        <a:lstStyle/>
        <a:p>
          <a:endParaRPr lang="en-BZ"/>
        </a:p>
      </dgm:t>
    </dgm:pt>
    <dgm:pt modelId="{26689233-7352-46AE-8F69-51D66EEA6BFC}">
      <dgm:prSet/>
      <dgm:spPr/>
      <dgm:t>
        <a:bodyPr/>
        <a:lstStyle/>
        <a:p>
          <a:r>
            <a:rPr lang="en-US" b="0" i="0"/>
            <a:t>Damselfish</a:t>
          </a:r>
          <a:endParaRPr lang="en-BZ"/>
        </a:p>
      </dgm:t>
    </dgm:pt>
    <dgm:pt modelId="{856CAD09-04B1-4822-A233-709F2E7974EA}" type="parTrans" cxnId="{D0BC2A55-EFEB-4D61-8C4C-0C5DFEA36C11}">
      <dgm:prSet/>
      <dgm:spPr/>
      <dgm:t>
        <a:bodyPr/>
        <a:lstStyle/>
        <a:p>
          <a:endParaRPr lang="en-BZ"/>
        </a:p>
      </dgm:t>
    </dgm:pt>
    <dgm:pt modelId="{5AA9DFE3-0D2F-4619-B5DC-AF036B429E53}" type="sibTrans" cxnId="{D0BC2A55-EFEB-4D61-8C4C-0C5DFEA36C11}">
      <dgm:prSet/>
      <dgm:spPr/>
      <dgm:t>
        <a:bodyPr/>
        <a:lstStyle/>
        <a:p>
          <a:endParaRPr lang="en-BZ"/>
        </a:p>
      </dgm:t>
    </dgm:pt>
    <dgm:pt modelId="{F9AA9F7F-415B-40EE-9C08-E8C6CC10A739}">
      <dgm:prSet/>
      <dgm:spPr/>
      <dgm:t>
        <a:bodyPr/>
        <a:lstStyle/>
        <a:p>
          <a:r>
            <a:rPr lang="en-US" b="0" i="0"/>
            <a:t>Gobies</a:t>
          </a:r>
          <a:endParaRPr lang="en-BZ"/>
        </a:p>
      </dgm:t>
    </dgm:pt>
    <dgm:pt modelId="{E3CAEC7B-EBE9-40FE-ABE0-4B92A108A682}" type="parTrans" cxnId="{E5689EF7-2123-41C5-AC5F-0BBC9F75EE51}">
      <dgm:prSet/>
      <dgm:spPr/>
      <dgm:t>
        <a:bodyPr/>
        <a:lstStyle/>
        <a:p>
          <a:endParaRPr lang="en-BZ"/>
        </a:p>
      </dgm:t>
    </dgm:pt>
    <dgm:pt modelId="{F9DFC445-9DCB-43DA-9924-3829B69D5BFF}" type="sibTrans" cxnId="{E5689EF7-2123-41C5-AC5F-0BBC9F75EE51}">
      <dgm:prSet/>
      <dgm:spPr/>
      <dgm:t>
        <a:bodyPr/>
        <a:lstStyle/>
        <a:p>
          <a:endParaRPr lang="en-BZ"/>
        </a:p>
      </dgm:t>
    </dgm:pt>
    <dgm:pt modelId="{3A9CC19B-0766-469E-9E08-6F687850930B}" type="pres">
      <dgm:prSet presAssocID="{6BE89960-9E77-4305-B470-01CEC6B4E372}" presName="rootNode" presStyleCnt="0">
        <dgm:presLayoutVars>
          <dgm:chMax/>
          <dgm:chPref/>
          <dgm:dir/>
          <dgm:animLvl val="lvl"/>
        </dgm:presLayoutVars>
      </dgm:prSet>
      <dgm:spPr/>
    </dgm:pt>
    <dgm:pt modelId="{9600C2CD-9EA3-4105-B881-35059E15545E}" type="pres">
      <dgm:prSet presAssocID="{824ADFEE-12CB-48A1-9E71-810DA63A0770}" presName="composite" presStyleCnt="0"/>
      <dgm:spPr/>
    </dgm:pt>
    <dgm:pt modelId="{50C8EDB3-E3ED-4BE6-9189-0704ECEA8372}" type="pres">
      <dgm:prSet presAssocID="{824ADFEE-12CB-48A1-9E71-810DA63A0770}" presName="ParentText" presStyleLbl="node1" presStyleIdx="0" presStyleCnt="4">
        <dgm:presLayoutVars>
          <dgm:chMax val="1"/>
          <dgm:chPref val="1"/>
          <dgm:bulletEnabled val="1"/>
        </dgm:presLayoutVars>
      </dgm:prSet>
      <dgm:spPr/>
    </dgm:pt>
    <dgm:pt modelId="{D98271DD-40C1-442A-A551-FF7E969A8E9A}" type="pres">
      <dgm:prSet presAssocID="{824ADFEE-12CB-48A1-9E71-810DA63A0770}" presName="Image" presStyleLbl="bgImgPlace1" presStyleIdx="0" presStyleCnt="4"/>
      <dgm:spPr>
        <a:blipFill>
          <a:blip xmlns:r="http://schemas.openxmlformats.org/officeDocument/2006/relationships" r:embed="rId1">
            <a:extLst>
              <a:ext uri="{28A0092B-C50C-407E-A947-70E740481C1C}">
                <a14:useLocalDpi xmlns:a14="http://schemas.microsoft.com/office/drawing/2010/main" val="0"/>
              </a:ext>
            </a:extLst>
          </a:blip>
          <a:srcRect/>
          <a:stretch>
            <a:fillRect l="-14000" r="-14000"/>
          </a:stretch>
        </a:blipFill>
      </dgm:spPr>
    </dgm:pt>
    <dgm:pt modelId="{956F725B-3B7B-49EA-8D09-49DBEF944EF9}" type="pres">
      <dgm:prSet presAssocID="{824ADFEE-12CB-48A1-9E71-810DA63A0770}" presName="ChildText" presStyleLbl="fgAcc1" presStyleIdx="0" presStyleCnt="0">
        <dgm:presLayoutVars>
          <dgm:chMax val="0"/>
          <dgm:chPref val="0"/>
          <dgm:bulletEnabled val="1"/>
        </dgm:presLayoutVars>
      </dgm:prSet>
      <dgm:spPr/>
    </dgm:pt>
    <dgm:pt modelId="{8027B83D-A76B-40BD-BE3F-D1470118334B}" type="pres">
      <dgm:prSet presAssocID="{37E192AC-98B2-4EA3-86E6-700E7F73A6A4}" presName="sibTrans" presStyleCnt="0"/>
      <dgm:spPr/>
    </dgm:pt>
    <dgm:pt modelId="{598E59C7-18A9-44DE-B961-009A3FFB3742}" type="pres">
      <dgm:prSet presAssocID="{54DBB38B-EECA-42B4-B5E8-FAB845C09515}" presName="composite" presStyleCnt="0"/>
      <dgm:spPr/>
    </dgm:pt>
    <dgm:pt modelId="{68522325-5D26-45FE-84C9-57545FC67A92}" type="pres">
      <dgm:prSet presAssocID="{54DBB38B-EECA-42B4-B5E8-FAB845C09515}" presName="ParentText" presStyleLbl="node1" presStyleIdx="1" presStyleCnt="4">
        <dgm:presLayoutVars>
          <dgm:chMax val="1"/>
          <dgm:chPref val="1"/>
          <dgm:bulletEnabled val="1"/>
        </dgm:presLayoutVars>
      </dgm:prSet>
      <dgm:spPr/>
    </dgm:pt>
    <dgm:pt modelId="{5C8D96BA-3385-492D-83BA-AF7A66B8DD70}" type="pres">
      <dgm:prSet presAssocID="{54DBB38B-EECA-42B4-B5E8-FAB845C09515}" presName="Image" presStyleLbl="bgImgPlace1" presStyleIdx="1" presStyleCnt="4"/>
      <dgm:spPr>
        <a:blipFill>
          <a:blip xmlns:r="http://schemas.openxmlformats.org/officeDocument/2006/relationships" r:embed="rId2">
            <a:extLst>
              <a:ext uri="{28A0092B-C50C-407E-A947-70E740481C1C}">
                <a14:useLocalDpi xmlns:a14="http://schemas.microsoft.com/office/drawing/2010/main" val="0"/>
              </a:ext>
            </a:extLst>
          </a:blip>
          <a:srcRect/>
          <a:stretch>
            <a:fillRect l="-5000" r="-5000"/>
          </a:stretch>
        </a:blipFill>
      </dgm:spPr>
    </dgm:pt>
    <dgm:pt modelId="{52E9F54A-5314-4F2F-8957-215FE3524655}" type="pres">
      <dgm:prSet presAssocID="{54DBB38B-EECA-42B4-B5E8-FAB845C09515}" presName="ChildText" presStyleLbl="fgAcc1" presStyleIdx="0" presStyleCnt="0">
        <dgm:presLayoutVars>
          <dgm:chMax val="0"/>
          <dgm:chPref val="0"/>
          <dgm:bulletEnabled val="1"/>
        </dgm:presLayoutVars>
      </dgm:prSet>
      <dgm:spPr/>
    </dgm:pt>
    <dgm:pt modelId="{213F5DF0-926C-4120-BD76-34EBCC470035}" type="pres">
      <dgm:prSet presAssocID="{A03F08C2-B1C8-4D03-B7E5-64F9AE9DE8DD}" presName="sibTrans" presStyleCnt="0"/>
      <dgm:spPr/>
    </dgm:pt>
    <dgm:pt modelId="{441FB6D3-5459-4172-BC14-F4735DE29F86}" type="pres">
      <dgm:prSet presAssocID="{26689233-7352-46AE-8F69-51D66EEA6BFC}" presName="composite" presStyleCnt="0"/>
      <dgm:spPr/>
    </dgm:pt>
    <dgm:pt modelId="{74461912-3D1C-4302-80B2-02E51205951E}" type="pres">
      <dgm:prSet presAssocID="{26689233-7352-46AE-8F69-51D66EEA6BFC}" presName="ParentText" presStyleLbl="node1" presStyleIdx="2" presStyleCnt="4">
        <dgm:presLayoutVars>
          <dgm:chMax val="1"/>
          <dgm:chPref val="1"/>
          <dgm:bulletEnabled val="1"/>
        </dgm:presLayoutVars>
      </dgm:prSet>
      <dgm:spPr/>
    </dgm:pt>
    <dgm:pt modelId="{7F62A272-9CE2-45A5-B501-FA557B704621}" type="pres">
      <dgm:prSet presAssocID="{26689233-7352-46AE-8F69-51D66EEA6BFC}" presName="Image" presStyleLbl="bgImgPlace1" presStyleIdx="2" presStyleCnt="4"/>
      <dgm:spPr>
        <a:blipFill>
          <a:blip xmlns:r="http://schemas.openxmlformats.org/officeDocument/2006/relationships" r:embed="rId3">
            <a:extLst>
              <a:ext uri="{28A0092B-C50C-407E-A947-70E740481C1C}">
                <a14:useLocalDpi xmlns:a14="http://schemas.microsoft.com/office/drawing/2010/main" val="0"/>
              </a:ext>
            </a:extLst>
          </a:blip>
          <a:srcRect/>
          <a:stretch>
            <a:fillRect/>
          </a:stretch>
        </a:blipFill>
      </dgm:spPr>
    </dgm:pt>
    <dgm:pt modelId="{27207A15-51F9-4AB7-A1A0-1E0274FA8ADB}" type="pres">
      <dgm:prSet presAssocID="{26689233-7352-46AE-8F69-51D66EEA6BFC}" presName="ChildText" presStyleLbl="fgAcc1" presStyleIdx="0" presStyleCnt="0">
        <dgm:presLayoutVars>
          <dgm:chMax val="0"/>
          <dgm:chPref val="0"/>
          <dgm:bulletEnabled val="1"/>
        </dgm:presLayoutVars>
      </dgm:prSet>
      <dgm:spPr/>
    </dgm:pt>
    <dgm:pt modelId="{0992BD08-1B7F-41B1-94F3-F7F9679A3C83}" type="pres">
      <dgm:prSet presAssocID="{5AA9DFE3-0D2F-4619-B5DC-AF036B429E53}" presName="sibTrans" presStyleCnt="0"/>
      <dgm:spPr/>
    </dgm:pt>
    <dgm:pt modelId="{82E68C48-D751-48EE-859B-AE60DAE4C73A}" type="pres">
      <dgm:prSet presAssocID="{F9AA9F7F-415B-40EE-9C08-E8C6CC10A739}" presName="composite" presStyleCnt="0"/>
      <dgm:spPr/>
    </dgm:pt>
    <dgm:pt modelId="{C061AFDB-7B47-4490-82B3-2E76AEFEA7F3}" type="pres">
      <dgm:prSet presAssocID="{F9AA9F7F-415B-40EE-9C08-E8C6CC10A739}" presName="ParentText" presStyleLbl="node1" presStyleIdx="3" presStyleCnt="4">
        <dgm:presLayoutVars>
          <dgm:chMax val="1"/>
          <dgm:chPref val="1"/>
          <dgm:bulletEnabled val="1"/>
        </dgm:presLayoutVars>
      </dgm:prSet>
      <dgm:spPr/>
    </dgm:pt>
    <dgm:pt modelId="{8515078C-1CF1-41A3-9626-EC304011AFBA}" type="pres">
      <dgm:prSet presAssocID="{F9AA9F7F-415B-40EE-9C08-E8C6CC10A739}" presName="Image" presStyleLbl="bgImgPlace1" presStyleIdx="3" presStyleCnt="4"/>
      <dgm:spPr>
        <a:blipFill dpi="0" rotWithShape="1">
          <a:blip xmlns:r="http://schemas.openxmlformats.org/officeDocument/2006/relationships" r:embed="rId4">
            <a:extLst>
              <a:ext uri="{28A0092B-C50C-407E-A947-70E740481C1C}">
                <a14:useLocalDpi xmlns:a14="http://schemas.microsoft.com/office/drawing/2010/main" val="0"/>
              </a:ext>
            </a:extLst>
          </a:blip>
          <a:srcRect/>
          <a:stretch>
            <a:fillRect l="-47982" t="-568" r="-22018" b="568"/>
          </a:stretch>
        </a:blipFill>
      </dgm:spPr>
    </dgm:pt>
    <dgm:pt modelId="{D5C52AE1-8E01-475D-A6A0-81A6524BDFDC}" type="pres">
      <dgm:prSet presAssocID="{F9AA9F7F-415B-40EE-9C08-E8C6CC10A739}" presName="ChildText" presStyleLbl="fgAcc1" presStyleIdx="0" presStyleCnt="0">
        <dgm:presLayoutVars>
          <dgm:chMax val="0"/>
          <dgm:chPref val="0"/>
          <dgm:bulletEnabled val="1"/>
        </dgm:presLayoutVars>
      </dgm:prSet>
      <dgm:spPr/>
    </dgm:pt>
  </dgm:ptLst>
  <dgm:cxnLst>
    <dgm:cxn modelId="{D5252211-C6DD-422C-8851-3D2AFB361218}" type="presOf" srcId="{824ADFEE-12CB-48A1-9E71-810DA63A0770}" destId="{50C8EDB3-E3ED-4BE6-9189-0704ECEA8372}" srcOrd="0" destOrd="0" presId="urn:microsoft.com/office/officeart/2008/layout/TitledPictureBlocks"/>
    <dgm:cxn modelId="{6064204E-1512-40C5-BFDA-B85F40F5D085}" srcId="{6BE89960-9E77-4305-B470-01CEC6B4E372}" destId="{824ADFEE-12CB-48A1-9E71-810DA63A0770}" srcOrd="0" destOrd="0" parTransId="{A71DC9B7-EB09-4ECF-BAD0-2277E8F22B3C}" sibTransId="{37E192AC-98B2-4EA3-86E6-700E7F73A6A4}"/>
    <dgm:cxn modelId="{FE04466F-2237-44F6-95ED-167E4A907F9A}" type="presOf" srcId="{54DBB38B-EECA-42B4-B5E8-FAB845C09515}" destId="{68522325-5D26-45FE-84C9-57545FC67A92}" srcOrd="0" destOrd="0" presId="urn:microsoft.com/office/officeart/2008/layout/TitledPictureBlocks"/>
    <dgm:cxn modelId="{D0BC2A55-EFEB-4D61-8C4C-0C5DFEA36C11}" srcId="{6BE89960-9E77-4305-B470-01CEC6B4E372}" destId="{26689233-7352-46AE-8F69-51D66EEA6BFC}" srcOrd="2" destOrd="0" parTransId="{856CAD09-04B1-4822-A233-709F2E7974EA}" sibTransId="{5AA9DFE3-0D2F-4619-B5DC-AF036B429E53}"/>
    <dgm:cxn modelId="{5C25927A-2340-4DD6-B105-88042CB40961}" type="presOf" srcId="{6BE89960-9E77-4305-B470-01CEC6B4E372}" destId="{3A9CC19B-0766-469E-9E08-6F687850930B}" srcOrd="0" destOrd="0" presId="urn:microsoft.com/office/officeart/2008/layout/TitledPictureBlocks"/>
    <dgm:cxn modelId="{5C93A289-4023-4B85-B261-F504797B066A}" type="presOf" srcId="{26689233-7352-46AE-8F69-51D66EEA6BFC}" destId="{74461912-3D1C-4302-80B2-02E51205951E}" srcOrd="0" destOrd="0" presId="urn:microsoft.com/office/officeart/2008/layout/TitledPictureBlocks"/>
    <dgm:cxn modelId="{0184908A-FB4E-43F9-A61E-087580A9206C}" type="presOf" srcId="{F9AA9F7F-415B-40EE-9C08-E8C6CC10A739}" destId="{C061AFDB-7B47-4490-82B3-2E76AEFEA7F3}" srcOrd="0" destOrd="0" presId="urn:microsoft.com/office/officeart/2008/layout/TitledPictureBlocks"/>
    <dgm:cxn modelId="{98EF41AA-5543-41CE-BCD0-FB933D609BDE}" srcId="{6BE89960-9E77-4305-B470-01CEC6B4E372}" destId="{54DBB38B-EECA-42B4-B5E8-FAB845C09515}" srcOrd="1" destOrd="0" parTransId="{A57E6711-A7F5-4B74-AE59-AA0847A2CAC6}" sibTransId="{A03F08C2-B1C8-4D03-B7E5-64F9AE9DE8DD}"/>
    <dgm:cxn modelId="{E5689EF7-2123-41C5-AC5F-0BBC9F75EE51}" srcId="{6BE89960-9E77-4305-B470-01CEC6B4E372}" destId="{F9AA9F7F-415B-40EE-9C08-E8C6CC10A739}" srcOrd="3" destOrd="0" parTransId="{E3CAEC7B-EBE9-40FE-ABE0-4B92A108A682}" sibTransId="{F9DFC445-9DCB-43DA-9924-3829B69D5BFF}"/>
    <dgm:cxn modelId="{675D195F-1D97-446C-9082-582D01F62388}" type="presParOf" srcId="{3A9CC19B-0766-469E-9E08-6F687850930B}" destId="{9600C2CD-9EA3-4105-B881-35059E15545E}" srcOrd="0" destOrd="0" presId="urn:microsoft.com/office/officeart/2008/layout/TitledPictureBlocks"/>
    <dgm:cxn modelId="{E10BCA42-6EEF-4F53-9FC5-73854B75D6C7}" type="presParOf" srcId="{9600C2CD-9EA3-4105-B881-35059E15545E}" destId="{50C8EDB3-E3ED-4BE6-9189-0704ECEA8372}" srcOrd="0" destOrd="0" presId="urn:microsoft.com/office/officeart/2008/layout/TitledPictureBlocks"/>
    <dgm:cxn modelId="{151F252B-D14D-4963-B4E2-FE2AD4A225F2}" type="presParOf" srcId="{9600C2CD-9EA3-4105-B881-35059E15545E}" destId="{D98271DD-40C1-442A-A551-FF7E969A8E9A}" srcOrd="1" destOrd="0" presId="urn:microsoft.com/office/officeart/2008/layout/TitledPictureBlocks"/>
    <dgm:cxn modelId="{DA577B04-E067-49EE-BF5A-F352B93A8A01}" type="presParOf" srcId="{9600C2CD-9EA3-4105-B881-35059E15545E}" destId="{956F725B-3B7B-49EA-8D09-49DBEF944EF9}" srcOrd="2" destOrd="0" presId="urn:microsoft.com/office/officeart/2008/layout/TitledPictureBlocks"/>
    <dgm:cxn modelId="{D6800D30-940F-420C-B38C-917C2007127F}" type="presParOf" srcId="{3A9CC19B-0766-469E-9E08-6F687850930B}" destId="{8027B83D-A76B-40BD-BE3F-D1470118334B}" srcOrd="1" destOrd="0" presId="urn:microsoft.com/office/officeart/2008/layout/TitledPictureBlocks"/>
    <dgm:cxn modelId="{C87F0F04-608A-4DA5-B061-5D002DC3C897}" type="presParOf" srcId="{3A9CC19B-0766-469E-9E08-6F687850930B}" destId="{598E59C7-18A9-44DE-B961-009A3FFB3742}" srcOrd="2" destOrd="0" presId="urn:microsoft.com/office/officeart/2008/layout/TitledPictureBlocks"/>
    <dgm:cxn modelId="{2A2387E4-9B48-4723-A65B-38EF45675852}" type="presParOf" srcId="{598E59C7-18A9-44DE-B961-009A3FFB3742}" destId="{68522325-5D26-45FE-84C9-57545FC67A92}" srcOrd="0" destOrd="0" presId="urn:microsoft.com/office/officeart/2008/layout/TitledPictureBlocks"/>
    <dgm:cxn modelId="{B4D84568-4744-491A-AB2A-32E19B95D17D}" type="presParOf" srcId="{598E59C7-18A9-44DE-B961-009A3FFB3742}" destId="{5C8D96BA-3385-492D-83BA-AF7A66B8DD70}" srcOrd="1" destOrd="0" presId="urn:microsoft.com/office/officeart/2008/layout/TitledPictureBlocks"/>
    <dgm:cxn modelId="{428D9BC5-C29D-466F-8D5B-2B75B92D8294}" type="presParOf" srcId="{598E59C7-18A9-44DE-B961-009A3FFB3742}" destId="{52E9F54A-5314-4F2F-8957-215FE3524655}" srcOrd="2" destOrd="0" presId="urn:microsoft.com/office/officeart/2008/layout/TitledPictureBlocks"/>
    <dgm:cxn modelId="{79E0F2D0-5E25-445D-9535-40EDC2746967}" type="presParOf" srcId="{3A9CC19B-0766-469E-9E08-6F687850930B}" destId="{213F5DF0-926C-4120-BD76-34EBCC470035}" srcOrd="3" destOrd="0" presId="urn:microsoft.com/office/officeart/2008/layout/TitledPictureBlocks"/>
    <dgm:cxn modelId="{21C13F50-58B3-4C39-ADE4-3A6B17994B84}" type="presParOf" srcId="{3A9CC19B-0766-469E-9E08-6F687850930B}" destId="{441FB6D3-5459-4172-BC14-F4735DE29F86}" srcOrd="4" destOrd="0" presId="urn:microsoft.com/office/officeart/2008/layout/TitledPictureBlocks"/>
    <dgm:cxn modelId="{7DBE2828-D382-4EA3-8407-FE04B9CFED95}" type="presParOf" srcId="{441FB6D3-5459-4172-BC14-F4735DE29F86}" destId="{74461912-3D1C-4302-80B2-02E51205951E}" srcOrd="0" destOrd="0" presId="urn:microsoft.com/office/officeart/2008/layout/TitledPictureBlocks"/>
    <dgm:cxn modelId="{7446F39E-B868-46F0-89CA-559696D9BE3E}" type="presParOf" srcId="{441FB6D3-5459-4172-BC14-F4735DE29F86}" destId="{7F62A272-9CE2-45A5-B501-FA557B704621}" srcOrd="1" destOrd="0" presId="urn:microsoft.com/office/officeart/2008/layout/TitledPictureBlocks"/>
    <dgm:cxn modelId="{261BC295-C298-4D00-8A04-77B78CA54C9D}" type="presParOf" srcId="{441FB6D3-5459-4172-BC14-F4735DE29F86}" destId="{27207A15-51F9-4AB7-A1A0-1E0274FA8ADB}" srcOrd="2" destOrd="0" presId="urn:microsoft.com/office/officeart/2008/layout/TitledPictureBlocks"/>
    <dgm:cxn modelId="{4D7DEF24-4A58-465E-BB4F-2E6B9C4194AB}" type="presParOf" srcId="{3A9CC19B-0766-469E-9E08-6F687850930B}" destId="{0992BD08-1B7F-41B1-94F3-F7F9679A3C83}" srcOrd="5" destOrd="0" presId="urn:microsoft.com/office/officeart/2008/layout/TitledPictureBlocks"/>
    <dgm:cxn modelId="{F489F603-DC49-428B-BA76-AEBB734CE5ED}" type="presParOf" srcId="{3A9CC19B-0766-469E-9E08-6F687850930B}" destId="{82E68C48-D751-48EE-859B-AE60DAE4C73A}" srcOrd="6" destOrd="0" presId="urn:microsoft.com/office/officeart/2008/layout/TitledPictureBlocks"/>
    <dgm:cxn modelId="{CF0891D6-8D73-438F-ADB9-36B92737DEE1}" type="presParOf" srcId="{82E68C48-D751-48EE-859B-AE60DAE4C73A}" destId="{C061AFDB-7B47-4490-82B3-2E76AEFEA7F3}" srcOrd="0" destOrd="0" presId="urn:microsoft.com/office/officeart/2008/layout/TitledPictureBlocks"/>
    <dgm:cxn modelId="{F38ED918-AE31-46C4-9001-34A636C5CE26}" type="presParOf" srcId="{82E68C48-D751-48EE-859B-AE60DAE4C73A}" destId="{8515078C-1CF1-41A3-9626-EC304011AFBA}" srcOrd="1" destOrd="0" presId="urn:microsoft.com/office/officeart/2008/layout/TitledPictureBlocks"/>
    <dgm:cxn modelId="{DF5075F5-10C5-424C-A780-B7F8F93BBB3F}" type="presParOf" srcId="{82E68C48-D751-48EE-859B-AE60DAE4C73A}" destId="{D5C52AE1-8E01-475D-A6A0-81A6524BDFDC}" srcOrd="2" destOrd="0" presId="urn:microsoft.com/office/officeart/2008/layout/TitledPictureBlock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C998C52-7318-4246-9219-D7460BC2E44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BZ"/>
        </a:p>
      </dgm:t>
    </dgm:pt>
    <dgm:pt modelId="{AB731596-A86F-4820-8A57-0F2C8421C937}">
      <dgm:prSet/>
      <dgm:spPr/>
      <dgm:t>
        <a:bodyPr/>
        <a:lstStyle/>
        <a:p>
          <a:r>
            <a:rPr lang="en-US" b="0" i="0"/>
            <a:t>Grouper </a:t>
          </a:r>
          <a:endParaRPr lang="en-BZ"/>
        </a:p>
      </dgm:t>
    </dgm:pt>
    <dgm:pt modelId="{FDE87299-8ADE-4EEA-A8CB-5DF6C4162A1E}" type="parTrans" cxnId="{07D07DA1-0810-4DD1-AAA9-3C82C75EC855}">
      <dgm:prSet/>
      <dgm:spPr/>
      <dgm:t>
        <a:bodyPr/>
        <a:lstStyle/>
        <a:p>
          <a:endParaRPr lang="en-BZ"/>
        </a:p>
      </dgm:t>
    </dgm:pt>
    <dgm:pt modelId="{5A004ED1-EA68-4AC3-AABF-1908A9843514}" type="sibTrans" cxnId="{07D07DA1-0810-4DD1-AAA9-3C82C75EC855}">
      <dgm:prSet/>
      <dgm:spPr/>
      <dgm:t>
        <a:bodyPr/>
        <a:lstStyle/>
        <a:p>
          <a:endParaRPr lang="en-BZ"/>
        </a:p>
      </dgm:t>
    </dgm:pt>
    <dgm:pt modelId="{89B67F82-E595-45F4-9FA4-1ADBB428481B}" type="pres">
      <dgm:prSet presAssocID="{3C998C52-7318-4246-9219-D7460BC2E44B}" presName="linear" presStyleCnt="0">
        <dgm:presLayoutVars>
          <dgm:animLvl val="lvl"/>
          <dgm:resizeHandles val="exact"/>
        </dgm:presLayoutVars>
      </dgm:prSet>
      <dgm:spPr/>
    </dgm:pt>
    <dgm:pt modelId="{C0A0CCE5-D1C3-4D40-AD73-456EB1B6EED3}" type="pres">
      <dgm:prSet presAssocID="{AB731596-A86F-4820-8A57-0F2C8421C937}" presName="parentText" presStyleLbl="node1" presStyleIdx="0" presStyleCnt="1" custLinFactY="-2641" custLinFactNeighborX="4409" custLinFactNeighborY="-100000">
        <dgm:presLayoutVars>
          <dgm:chMax val="0"/>
          <dgm:bulletEnabled val="1"/>
        </dgm:presLayoutVars>
      </dgm:prSet>
      <dgm:spPr/>
    </dgm:pt>
  </dgm:ptLst>
  <dgm:cxnLst>
    <dgm:cxn modelId="{07D07DA1-0810-4DD1-AAA9-3C82C75EC855}" srcId="{3C998C52-7318-4246-9219-D7460BC2E44B}" destId="{AB731596-A86F-4820-8A57-0F2C8421C937}" srcOrd="0" destOrd="0" parTransId="{FDE87299-8ADE-4EEA-A8CB-5DF6C4162A1E}" sibTransId="{5A004ED1-EA68-4AC3-AABF-1908A9843514}"/>
    <dgm:cxn modelId="{081BB5DB-9E8D-4F0B-8ECA-2F7F2F85BD30}" type="presOf" srcId="{3C998C52-7318-4246-9219-D7460BC2E44B}" destId="{89B67F82-E595-45F4-9FA4-1ADBB428481B}" srcOrd="0" destOrd="0" presId="urn:microsoft.com/office/officeart/2005/8/layout/vList2"/>
    <dgm:cxn modelId="{22C4BBEC-2792-4395-845D-A0584EF4ED2D}" type="presOf" srcId="{AB731596-A86F-4820-8A57-0F2C8421C937}" destId="{C0A0CCE5-D1C3-4D40-AD73-456EB1B6EED3}" srcOrd="0" destOrd="0" presId="urn:microsoft.com/office/officeart/2005/8/layout/vList2"/>
    <dgm:cxn modelId="{22C7F1EE-EBA0-48C3-9C6F-0742FC39D3BD}" type="presParOf" srcId="{89B67F82-E595-45F4-9FA4-1ADBB428481B}" destId="{C0A0CCE5-D1C3-4D40-AD73-456EB1B6EED3}"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26211A0-BCFB-4F2F-850E-F9F994A75AED}" type="doc">
      <dgm:prSet loTypeId="urn:microsoft.com/office/officeart/2008/layout/BendingPictureCaptionList" loCatId="picture" qsTypeId="urn:microsoft.com/office/officeart/2005/8/quickstyle/simple1" qsCatId="simple" csTypeId="urn:microsoft.com/office/officeart/2005/8/colors/accent1_2" csCatId="accent1" phldr="1"/>
      <dgm:spPr/>
      <dgm:t>
        <a:bodyPr/>
        <a:lstStyle/>
        <a:p>
          <a:endParaRPr lang="en-BZ"/>
        </a:p>
      </dgm:t>
    </dgm:pt>
    <dgm:pt modelId="{A228C5B1-5A7F-4FD2-9DA6-9499A464B6FB}">
      <dgm:prSet/>
      <dgm:spPr/>
      <dgm:t>
        <a:bodyPr/>
        <a:lstStyle/>
        <a:p>
          <a:r>
            <a:rPr lang="en-US" b="0" i="0"/>
            <a:t>Parrot fish</a:t>
          </a:r>
          <a:endParaRPr lang="en-BZ"/>
        </a:p>
      </dgm:t>
    </dgm:pt>
    <dgm:pt modelId="{300558ED-6851-471A-863A-F5FB5B3CE375}" type="parTrans" cxnId="{C6B0546E-58F4-423B-826D-D80C5206B436}">
      <dgm:prSet/>
      <dgm:spPr/>
      <dgm:t>
        <a:bodyPr/>
        <a:lstStyle/>
        <a:p>
          <a:endParaRPr lang="en-BZ"/>
        </a:p>
      </dgm:t>
    </dgm:pt>
    <dgm:pt modelId="{3F410135-033F-47F0-9F46-9D7584A1F231}" type="sibTrans" cxnId="{C6B0546E-58F4-423B-826D-D80C5206B436}">
      <dgm:prSet/>
      <dgm:spPr/>
      <dgm:t>
        <a:bodyPr/>
        <a:lstStyle/>
        <a:p>
          <a:endParaRPr lang="en-BZ"/>
        </a:p>
      </dgm:t>
    </dgm:pt>
    <dgm:pt modelId="{5FAE5BE7-0079-4B9E-A133-F501A88FD229}">
      <dgm:prSet/>
      <dgm:spPr/>
      <dgm:t>
        <a:bodyPr/>
        <a:lstStyle/>
        <a:p>
          <a:r>
            <a:rPr lang="en-US" b="0" i="0"/>
            <a:t>Sharks</a:t>
          </a:r>
          <a:endParaRPr lang="en-BZ"/>
        </a:p>
      </dgm:t>
    </dgm:pt>
    <dgm:pt modelId="{D12E5FF4-FF05-49DB-9ED0-AEA1E1EEBCDB}" type="parTrans" cxnId="{D593C90A-C10C-4B81-9705-F0F936F78487}">
      <dgm:prSet/>
      <dgm:spPr/>
      <dgm:t>
        <a:bodyPr/>
        <a:lstStyle/>
        <a:p>
          <a:endParaRPr lang="en-BZ"/>
        </a:p>
      </dgm:t>
    </dgm:pt>
    <dgm:pt modelId="{187AD33B-AB6A-4B23-8280-805181B84B7E}" type="sibTrans" cxnId="{D593C90A-C10C-4B81-9705-F0F936F78487}">
      <dgm:prSet/>
      <dgm:spPr/>
      <dgm:t>
        <a:bodyPr/>
        <a:lstStyle/>
        <a:p>
          <a:endParaRPr lang="en-BZ"/>
        </a:p>
      </dgm:t>
    </dgm:pt>
    <dgm:pt modelId="{7753B1F4-A72E-4D02-9B42-EC2F5D001AD8}">
      <dgm:prSet/>
      <dgm:spPr/>
      <dgm:t>
        <a:bodyPr/>
        <a:lstStyle/>
        <a:p>
          <a:r>
            <a:rPr lang="en-US" b="0" i="0"/>
            <a:t>Surgeon Fish </a:t>
          </a:r>
          <a:endParaRPr lang="en-BZ"/>
        </a:p>
      </dgm:t>
    </dgm:pt>
    <dgm:pt modelId="{5C9D34BE-0CCA-4830-9628-DC365A7828FA}" type="parTrans" cxnId="{50DDCDD3-3B66-4D63-AED2-784A04914547}">
      <dgm:prSet/>
      <dgm:spPr/>
      <dgm:t>
        <a:bodyPr/>
        <a:lstStyle/>
        <a:p>
          <a:endParaRPr lang="en-BZ"/>
        </a:p>
      </dgm:t>
    </dgm:pt>
    <dgm:pt modelId="{40511CE6-FF26-4730-B02D-29D40E011655}" type="sibTrans" cxnId="{50DDCDD3-3B66-4D63-AED2-784A04914547}">
      <dgm:prSet/>
      <dgm:spPr/>
      <dgm:t>
        <a:bodyPr/>
        <a:lstStyle/>
        <a:p>
          <a:endParaRPr lang="en-BZ"/>
        </a:p>
      </dgm:t>
    </dgm:pt>
    <dgm:pt modelId="{1DC34632-E4F4-4BC3-88CE-CA9F2ED86B98}" type="pres">
      <dgm:prSet presAssocID="{626211A0-BCFB-4F2F-850E-F9F994A75AED}" presName="Name0" presStyleCnt="0">
        <dgm:presLayoutVars>
          <dgm:dir/>
          <dgm:resizeHandles val="exact"/>
        </dgm:presLayoutVars>
      </dgm:prSet>
      <dgm:spPr/>
    </dgm:pt>
    <dgm:pt modelId="{26ED246C-C384-4754-89E0-B1731E4B986E}" type="pres">
      <dgm:prSet presAssocID="{A228C5B1-5A7F-4FD2-9DA6-9499A464B6FB}" presName="composite" presStyleCnt="0"/>
      <dgm:spPr/>
    </dgm:pt>
    <dgm:pt modelId="{4C31925A-4146-4695-BC3E-565B74697D8C}" type="pres">
      <dgm:prSet presAssocID="{A228C5B1-5A7F-4FD2-9DA6-9499A464B6FB}" presName="rect1" presStyleLbl="bgImgPlac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a:stretch>
            <a:fillRect l="-22000" r="-22000"/>
          </a:stretch>
        </a:blipFill>
      </dgm:spPr>
    </dgm:pt>
    <dgm:pt modelId="{4AE82B95-D6B1-4A29-BC3E-93E3FB9F1513}" type="pres">
      <dgm:prSet presAssocID="{A228C5B1-5A7F-4FD2-9DA6-9499A464B6FB}" presName="wedgeRectCallout1" presStyleLbl="node1" presStyleIdx="0" presStyleCnt="3">
        <dgm:presLayoutVars>
          <dgm:bulletEnabled val="1"/>
        </dgm:presLayoutVars>
      </dgm:prSet>
      <dgm:spPr/>
    </dgm:pt>
    <dgm:pt modelId="{9048B3B3-4EFD-45F1-B529-57E32D08251D}" type="pres">
      <dgm:prSet presAssocID="{3F410135-033F-47F0-9F46-9D7584A1F231}" presName="sibTrans" presStyleCnt="0"/>
      <dgm:spPr/>
    </dgm:pt>
    <dgm:pt modelId="{00B07069-EE28-449F-A414-9008FE6D10CB}" type="pres">
      <dgm:prSet presAssocID="{5FAE5BE7-0079-4B9E-A133-F501A88FD229}" presName="composite" presStyleCnt="0"/>
      <dgm:spPr/>
    </dgm:pt>
    <dgm:pt modelId="{D896BF98-4973-4C9C-A5AD-62B8CC1DF56D}" type="pres">
      <dgm:prSet presAssocID="{5FAE5BE7-0079-4B9E-A133-F501A88FD229}" presName="rect1" presStyleLbl="bgImgPlac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a:stretch>
            <a:fillRect l="-3000" r="-3000"/>
          </a:stretch>
        </a:blipFill>
      </dgm:spPr>
    </dgm:pt>
    <dgm:pt modelId="{3CE7797F-3012-457B-B4C6-8DA21A79EEEC}" type="pres">
      <dgm:prSet presAssocID="{5FAE5BE7-0079-4B9E-A133-F501A88FD229}" presName="wedgeRectCallout1" presStyleLbl="node1" presStyleIdx="1" presStyleCnt="3">
        <dgm:presLayoutVars>
          <dgm:bulletEnabled val="1"/>
        </dgm:presLayoutVars>
      </dgm:prSet>
      <dgm:spPr/>
    </dgm:pt>
    <dgm:pt modelId="{97EB0933-A357-4820-9E04-AAC161B06485}" type="pres">
      <dgm:prSet presAssocID="{187AD33B-AB6A-4B23-8280-805181B84B7E}" presName="sibTrans" presStyleCnt="0"/>
      <dgm:spPr/>
    </dgm:pt>
    <dgm:pt modelId="{F8894592-B34A-449C-B929-C5FD6888F5E8}" type="pres">
      <dgm:prSet presAssocID="{7753B1F4-A72E-4D02-9B42-EC2F5D001AD8}" presName="composite" presStyleCnt="0"/>
      <dgm:spPr/>
    </dgm:pt>
    <dgm:pt modelId="{52B88AF0-5768-4BF3-8E52-561DD89C4839}" type="pres">
      <dgm:prSet presAssocID="{7753B1F4-A72E-4D02-9B42-EC2F5D001AD8}" presName="rect1" presStyleLbl="bgImgPlac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a:stretch>
            <a:fillRect l="-21000" r="-21000"/>
          </a:stretch>
        </a:blipFill>
      </dgm:spPr>
    </dgm:pt>
    <dgm:pt modelId="{D6FB98E6-4862-4E1D-9F76-7FF86CC5366B}" type="pres">
      <dgm:prSet presAssocID="{7753B1F4-A72E-4D02-9B42-EC2F5D001AD8}" presName="wedgeRectCallout1" presStyleLbl="node1" presStyleIdx="2" presStyleCnt="3">
        <dgm:presLayoutVars>
          <dgm:bulletEnabled val="1"/>
        </dgm:presLayoutVars>
      </dgm:prSet>
      <dgm:spPr/>
    </dgm:pt>
  </dgm:ptLst>
  <dgm:cxnLst>
    <dgm:cxn modelId="{D593C90A-C10C-4B81-9705-F0F936F78487}" srcId="{626211A0-BCFB-4F2F-850E-F9F994A75AED}" destId="{5FAE5BE7-0079-4B9E-A133-F501A88FD229}" srcOrd="1" destOrd="0" parTransId="{D12E5FF4-FF05-49DB-9ED0-AEA1E1EEBCDB}" sibTransId="{187AD33B-AB6A-4B23-8280-805181B84B7E}"/>
    <dgm:cxn modelId="{F9ADDE6B-40BB-4EEB-804A-08BB5C24F313}" type="presOf" srcId="{5FAE5BE7-0079-4B9E-A133-F501A88FD229}" destId="{3CE7797F-3012-457B-B4C6-8DA21A79EEEC}" srcOrd="0" destOrd="0" presId="urn:microsoft.com/office/officeart/2008/layout/BendingPictureCaptionList"/>
    <dgm:cxn modelId="{C6B0546E-58F4-423B-826D-D80C5206B436}" srcId="{626211A0-BCFB-4F2F-850E-F9F994A75AED}" destId="{A228C5B1-5A7F-4FD2-9DA6-9499A464B6FB}" srcOrd="0" destOrd="0" parTransId="{300558ED-6851-471A-863A-F5FB5B3CE375}" sibTransId="{3F410135-033F-47F0-9F46-9D7584A1F231}"/>
    <dgm:cxn modelId="{BBC39185-712C-4108-BCFD-0703A4A4F6DD}" type="presOf" srcId="{626211A0-BCFB-4F2F-850E-F9F994A75AED}" destId="{1DC34632-E4F4-4BC3-88CE-CA9F2ED86B98}" srcOrd="0" destOrd="0" presId="urn:microsoft.com/office/officeart/2008/layout/BendingPictureCaptionList"/>
    <dgm:cxn modelId="{D75F14B1-0EFB-4AF6-87C3-FC2CDAF22314}" type="presOf" srcId="{A228C5B1-5A7F-4FD2-9DA6-9499A464B6FB}" destId="{4AE82B95-D6B1-4A29-BC3E-93E3FB9F1513}" srcOrd="0" destOrd="0" presId="urn:microsoft.com/office/officeart/2008/layout/BendingPictureCaptionList"/>
    <dgm:cxn modelId="{88391AB3-A89D-49F5-8F2F-784ECC4F34F2}" type="presOf" srcId="{7753B1F4-A72E-4D02-9B42-EC2F5D001AD8}" destId="{D6FB98E6-4862-4E1D-9F76-7FF86CC5366B}" srcOrd="0" destOrd="0" presId="urn:microsoft.com/office/officeart/2008/layout/BendingPictureCaptionList"/>
    <dgm:cxn modelId="{50DDCDD3-3B66-4D63-AED2-784A04914547}" srcId="{626211A0-BCFB-4F2F-850E-F9F994A75AED}" destId="{7753B1F4-A72E-4D02-9B42-EC2F5D001AD8}" srcOrd="2" destOrd="0" parTransId="{5C9D34BE-0CCA-4830-9628-DC365A7828FA}" sibTransId="{40511CE6-FF26-4730-B02D-29D40E011655}"/>
    <dgm:cxn modelId="{35AF80B2-DF8F-4D1E-BF91-F54DEA1F6157}" type="presParOf" srcId="{1DC34632-E4F4-4BC3-88CE-CA9F2ED86B98}" destId="{26ED246C-C384-4754-89E0-B1731E4B986E}" srcOrd="0" destOrd="0" presId="urn:microsoft.com/office/officeart/2008/layout/BendingPictureCaptionList"/>
    <dgm:cxn modelId="{3617A661-DC55-4654-9EEE-EEDB93E121C1}" type="presParOf" srcId="{26ED246C-C384-4754-89E0-B1731E4B986E}" destId="{4C31925A-4146-4695-BC3E-565B74697D8C}" srcOrd="0" destOrd="0" presId="urn:microsoft.com/office/officeart/2008/layout/BendingPictureCaptionList"/>
    <dgm:cxn modelId="{38548AF6-8EC3-47AB-B9EE-965DA260D07C}" type="presParOf" srcId="{26ED246C-C384-4754-89E0-B1731E4B986E}" destId="{4AE82B95-D6B1-4A29-BC3E-93E3FB9F1513}" srcOrd="1" destOrd="0" presId="urn:microsoft.com/office/officeart/2008/layout/BendingPictureCaptionList"/>
    <dgm:cxn modelId="{070030CB-07AB-422C-9DF9-424E1D0F6353}" type="presParOf" srcId="{1DC34632-E4F4-4BC3-88CE-CA9F2ED86B98}" destId="{9048B3B3-4EFD-45F1-B529-57E32D08251D}" srcOrd="1" destOrd="0" presId="urn:microsoft.com/office/officeart/2008/layout/BendingPictureCaptionList"/>
    <dgm:cxn modelId="{2568D671-F245-440A-9BD7-1FD7313BA89A}" type="presParOf" srcId="{1DC34632-E4F4-4BC3-88CE-CA9F2ED86B98}" destId="{00B07069-EE28-449F-A414-9008FE6D10CB}" srcOrd="2" destOrd="0" presId="urn:microsoft.com/office/officeart/2008/layout/BendingPictureCaptionList"/>
    <dgm:cxn modelId="{9351D3A0-70B4-48BD-8AEF-26CF433B1F4E}" type="presParOf" srcId="{00B07069-EE28-449F-A414-9008FE6D10CB}" destId="{D896BF98-4973-4C9C-A5AD-62B8CC1DF56D}" srcOrd="0" destOrd="0" presId="urn:microsoft.com/office/officeart/2008/layout/BendingPictureCaptionList"/>
    <dgm:cxn modelId="{1143D4CE-6258-4082-8074-E5621A6A9CB3}" type="presParOf" srcId="{00B07069-EE28-449F-A414-9008FE6D10CB}" destId="{3CE7797F-3012-457B-B4C6-8DA21A79EEEC}" srcOrd="1" destOrd="0" presId="urn:microsoft.com/office/officeart/2008/layout/BendingPictureCaptionList"/>
    <dgm:cxn modelId="{8F973F87-907D-4406-83AD-24E87E29E9E1}" type="presParOf" srcId="{1DC34632-E4F4-4BC3-88CE-CA9F2ED86B98}" destId="{97EB0933-A357-4820-9E04-AAC161B06485}" srcOrd="3" destOrd="0" presId="urn:microsoft.com/office/officeart/2008/layout/BendingPictureCaptionList"/>
    <dgm:cxn modelId="{4512B873-80F1-4271-98DA-740B17167CA7}" type="presParOf" srcId="{1DC34632-E4F4-4BC3-88CE-CA9F2ED86B98}" destId="{F8894592-B34A-449C-B929-C5FD6888F5E8}" srcOrd="4" destOrd="0" presId="urn:microsoft.com/office/officeart/2008/layout/BendingPictureCaptionList"/>
    <dgm:cxn modelId="{20D7F672-752E-49D5-9810-7610615D9F29}" type="presParOf" srcId="{F8894592-B34A-449C-B929-C5FD6888F5E8}" destId="{52B88AF0-5768-4BF3-8E52-561DD89C4839}" srcOrd="0" destOrd="0" presId="urn:microsoft.com/office/officeart/2008/layout/BendingPictureCaptionList"/>
    <dgm:cxn modelId="{D413B875-FADF-42F1-B4AC-9E9FC32F2771}" type="presParOf" srcId="{F8894592-B34A-449C-B929-C5FD6888F5E8}" destId="{D6FB98E6-4862-4E1D-9F76-7FF86CC5366B}" srcOrd="1" destOrd="0" presId="urn:microsoft.com/office/officeart/2008/layout/BendingPictureCa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CCFFBFC-CC8D-472A-BCFC-E632F22D6A75}" type="doc">
      <dgm:prSet loTypeId="urn:microsoft.com/office/officeart/2011/layout/Picture Frame" loCatId="picture" qsTypeId="urn:microsoft.com/office/officeart/2005/8/quickstyle/simple1" qsCatId="simple" csTypeId="urn:microsoft.com/office/officeart/2005/8/colors/accent1_2" csCatId="accent1" phldr="1"/>
      <dgm:spPr/>
      <dgm:t>
        <a:bodyPr/>
        <a:lstStyle/>
        <a:p>
          <a:endParaRPr lang="en-BZ"/>
        </a:p>
      </dgm:t>
    </dgm:pt>
    <dgm:pt modelId="{3B060B7A-A931-4CA2-82A7-121FE1B69D86}">
      <dgm:prSet/>
      <dgm:spPr/>
      <dgm:t>
        <a:bodyPr/>
        <a:lstStyle/>
        <a:p>
          <a:r>
            <a:rPr lang="en-US" b="0" i="0"/>
            <a:t>Star Fish </a:t>
          </a:r>
          <a:endParaRPr lang="en-BZ"/>
        </a:p>
      </dgm:t>
    </dgm:pt>
    <dgm:pt modelId="{FC122975-4FD5-4F72-848A-91D69EFB098D}" type="parTrans" cxnId="{3AD3C99D-3602-423E-9D53-7D0084785360}">
      <dgm:prSet/>
      <dgm:spPr/>
      <dgm:t>
        <a:bodyPr/>
        <a:lstStyle/>
        <a:p>
          <a:endParaRPr lang="en-BZ"/>
        </a:p>
      </dgm:t>
    </dgm:pt>
    <dgm:pt modelId="{BCA13C9E-B4A2-43E5-86C1-F5C7480990AF}" type="sibTrans" cxnId="{3AD3C99D-3602-423E-9D53-7D0084785360}">
      <dgm:prSet/>
      <dgm:spPr/>
      <dgm:t>
        <a:bodyPr/>
        <a:lstStyle/>
        <a:p>
          <a:endParaRPr lang="en-BZ"/>
        </a:p>
      </dgm:t>
    </dgm:pt>
    <dgm:pt modelId="{FA703723-E10F-4641-845D-6D7AB75D0272}">
      <dgm:prSet/>
      <dgm:spPr/>
      <dgm:t>
        <a:bodyPr/>
        <a:lstStyle/>
        <a:p>
          <a:r>
            <a:rPr lang="en-US" b="0" i="0"/>
            <a:t>Jelly Fish</a:t>
          </a:r>
          <a:endParaRPr lang="en-BZ"/>
        </a:p>
      </dgm:t>
    </dgm:pt>
    <dgm:pt modelId="{5AED584D-E6BC-4DA9-B173-075191E6763F}" type="parTrans" cxnId="{2574728C-AA9A-4985-B6CF-2917C6253EFE}">
      <dgm:prSet/>
      <dgm:spPr/>
      <dgm:t>
        <a:bodyPr/>
        <a:lstStyle/>
        <a:p>
          <a:endParaRPr lang="en-BZ"/>
        </a:p>
      </dgm:t>
    </dgm:pt>
    <dgm:pt modelId="{E9104685-609A-4841-9027-C79F8F749918}" type="sibTrans" cxnId="{2574728C-AA9A-4985-B6CF-2917C6253EFE}">
      <dgm:prSet/>
      <dgm:spPr/>
      <dgm:t>
        <a:bodyPr/>
        <a:lstStyle/>
        <a:p>
          <a:endParaRPr lang="en-BZ"/>
        </a:p>
      </dgm:t>
    </dgm:pt>
    <dgm:pt modelId="{D8F96038-58A9-45E6-A61A-80224125D4F7}">
      <dgm:prSet/>
      <dgm:spPr/>
      <dgm:t>
        <a:bodyPr/>
        <a:lstStyle/>
        <a:p>
          <a:r>
            <a:rPr lang="en-US" b="0" i="0"/>
            <a:t>Sea Cucumber</a:t>
          </a:r>
          <a:endParaRPr lang="en-BZ"/>
        </a:p>
      </dgm:t>
    </dgm:pt>
    <dgm:pt modelId="{1E1D065F-FE84-4C51-B20E-D217406328CB}" type="parTrans" cxnId="{0CB81B93-17D3-4F4A-8889-BFBD18FEF25B}">
      <dgm:prSet/>
      <dgm:spPr/>
      <dgm:t>
        <a:bodyPr/>
        <a:lstStyle/>
        <a:p>
          <a:endParaRPr lang="en-BZ"/>
        </a:p>
      </dgm:t>
    </dgm:pt>
    <dgm:pt modelId="{3D659126-595A-4D50-8206-C6CE1E1F3593}" type="sibTrans" cxnId="{0CB81B93-17D3-4F4A-8889-BFBD18FEF25B}">
      <dgm:prSet/>
      <dgm:spPr/>
      <dgm:t>
        <a:bodyPr/>
        <a:lstStyle/>
        <a:p>
          <a:endParaRPr lang="en-BZ"/>
        </a:p>
      </dgm:t>
    </dgm:pt>
    <dgm:pt modelId="{C1AC563D-CA05-4C05-AB71-367090B15356}">
      <dgm:prSet/>
      <dgm:spPr/>
      <dgm:t>
        <a:bodyPr/>
        <a:lstStyle/>
        <a:p>
          <a:r>
            <a:rPr lang="en-US" b="0" i="0"/>
            <a:t>Giant Clams</a:t>
          </a:r>
          <a:endParaRPr lang="en-BZ"/>
        </a:p>
      </dgm:t>
    </dgm:pt>
    <dgm:pt modelId="{F1F56A80-4DFD-4823-85B2-DBE4EF8BDED5}" type="parTrans" cxnId="{9200BA5B-88FB-4C66-B86B-8F2702855F32}">
      <dgm:prSet/>
      <dgm:spPr/>
      <dgm:t>
        <a:bodyPr/>
        <a:lstStyle/>
        <a:p>
          <a:endParaRPr lang="en-BZ"/>
        </a:p>
      </dgm:t>
    </dgm:pt>
    <dgm:pt modelId="{18EB5120-7822-472F-ACE5-9A0B3354F5EF}" type="sibTrans" cxnId="{9200BA5B-88FB-4C66-B86B-8F2702855F32}">
      <dgm:prSet/>
      <dgm:spPr/>
      <dgm:t>
        <a:bodyPr/>
        <a:lstStyle/>
        <a:p>
          <a:endParaRPr lang="en-BZ"/>
        </a:p>
      </dgm:t>
    </dgm:pt>
    <dgm:pt modelId="{F292A5D5-7D0E-42DA-9555-E24B92D9BB00}" type="pres">
      <dgm:prSet presAssocID="{4CCFFBFC-CC8D-472A-BCFC-E632F22D6A75}" presName="Name0" presStyleCnt="0">
        <dgm:presLayoutVars>
          <dgm:chMax/>
          <dgm:chPref/>
          <dgm:dir/>
        </dgm:presLayoutVars>
      </dgm:prSet>
      <dgm:spPr/>
    </dgm:pt>
    <dgm:pt modelId="{35E0482B-9C74-4970-8833-C50CF8684897}" type="pres">
      <dgm:prSet presAssocID="{3B060B7A-A931-4CA2-82A7-121FE1B69D86}" presName="composite" presStyleCnt="0"/>
      <dgm:spPr/>
    </dgm:pt>
    <dgm:pt modelId="{51C47222-41D2-4DB1-99B9-B2DD78D401F9}" type="pres">
      <dgm:prSet presAssocID="{3B060B7A-A931-4CA2-82A7-121FE1B69D86}" presName="ParentText" presStyleLbl="revTx" presStyleIdx="0" presStyleCnt="4">
        <dgm:presLayoutVars>
          <dgm:chMax val="0"/>
          <dgm:chPref val="0"/>
          <dgm:bulletEnabled val="1"/>
        </dgm:presLayoutVars>
      </dgm:prSet>
      <dgm:spPr/>
    </dgm:pt>
    <dgm:pt modelId="{FC4D864F-E185-4BD8-82AD-2FCB53C94C40}" type="pres">
      <dgm:prSet presAssocID="{3B060B7A-A931-4CA2-82A7-121FE1B69D86}" presName="Accent1" presStyleLbl="parChTrans1D1" presStyleIdx="0" presStyleCnt="4"/>
      <dgm:spPr/>
    </dgm:pt>
    <dgm:pt modelId="{51F1A643-5CC3-45C4-A7AD-73730309DC1A}" type="pres">
      <dgm:prSet presAssocID="{3B060B7A-A931-4CA2-82A7-121FE1B69D86}" presName="Image" presStyleLbl="alignImgPlace1" presStyleIdx="0" presStyleCnt="4"/>
      <dgm:spPr>
        <a:blipFill>
          <a:blip xmlns:r="http://schemas.openxmlformats.org/officeDocument/2006/relationships" r:embed="rId1">
            <a:extLst>
              <a:ext uri="{28A0092B-C50C-407E-A947-70E740481C1C}">
                <a14:useLocalDpi xmlns:a14="http://schemas.microsoft.com/office/drawing/2010/main" val="0"/>
              </a:ext>
            </a:extLst>
          </a:blip>
          <a:srcRect/>
          <a:stretch>
            <a:fillRect t="-1000" b="-1000"/>
          </a:stretch>
        </a:blipFill>
      </dgm:spPr>
    </dgm:pt>
    <dgm:pt modelId="{C53BD4F1-9E7E-44F9-A409-6FF275353538}" type="pres">
      <dgm:prSet presAssocID="{BCA13C9E-B4A2-43E5-86C1-F5C7480990AF}" presName="sibTrans" presStyleCnt="0"/>
      <dgm:spPr/>
    </dgm:pt>
    <dgm:pt modelId="{D0AE37A9-41D7-4A32-A0FF-783A7F9A4CC4}" type="pres">
      <dgm:prSet presAssocID="{FA703723-E10F-4641-845D-6D7AB75D0272}" presName="composite" presStyleCnt="0"/>
      <dgm:spPr/>
    </dgm:pt>
    <dgm:pt modelId="{24702082-7B9C-4697-B562-9D4824541C7F}" type="pres">
      <dgm:prSet presAssocID="{FA703723-E10F-4641-845D-6D7AB75D0272}" presName="ParentText" presStyleLbl="revTx" presStyleIdx="1" presStyleCnt="4">
        <dgm:presLayoutVars>
          <dgm:chMax val="0"/>
          <dgm:chPref val="0"/>
          <dgm:bulletEnabled val="1"/>
        </dgm:presLayoutVars>
      </dgm:prSet>
      <dgm:spPr/>
    </dgm:pt>
    <dgm:pt modelId="{99DFA3E6-8CF7-435D-8270-1C1C52679E5C}" type="pres">
      <dgm:prSet presAssocID="{FA703723-E10F-4641-845D-6D7AB75D0272}" presName="Accent1" presStyleLbl="parChTrans1D1" presStyleIdx="1" presStyleCnt="4"/>
      <dgm:spPr/>
    </dgm:pt>
    <dgm:pt modelId="{91B6EBF4-161D-4A40-B171-60796FD35F93}" type="pres">
      <dgm:prSet presAssocID="{FA703723-E10F-4641-845D-6D7AB75D0272}" presName="Image" presStyleLbl="alignImgPlace1" presStyleIdx="1" presStyleCnt="4"/>
      <dgm:spPr>
        <a:blipFill>
          <a:blip xmlns:r="http://schemas.openxmlformats.org/officeDocument/2006/relationships" r:embed="rId2">
            <a:extLst>
              <a:ext uri="{28A0092B-C50C-407E-A947-70E740481C1C}">
                <a14:useLocalDpi xmlns:a14="http://schemas.microsoft.com/office/drawing/2010/main" val="0"/>
              </a:ext>
            </a:extLst>
          </a:blip>
          <a:srcRect/>
          <a:stretch>
            <a:fillRect l="-11000" r="-11000"/>
          </a:stretch>
        </a:blipFill>
      </dgm:spPr>
    </dgm:pt>
    <dgm:pt modelId="{E38E43EC-9704-4EB1-A82D-7A6EDA394F37}" type="pres">
      <dgm:prSet presAssocID="{E9104685-609A-4841-9027-C79F8F749918}" presName="sibTrans" presStyleCnt="0"/>
      <dgm:spPr/>
    </dgm:pt>
    <dgm:pt modelId="{2BFD3F84-CEB5-4B09-902C-D088E5CFACC8}" type="pres">
      <dgm:prSet presAssocID="{D8F96038-58A9-45E6-A61A-80224125D4F7}" presName="composite" presStyleCnt="0"/>
      <dgm:spPr/>
    </dgm:pt>
    <dgm:pt modelId="{8DC2888B-CAC8-4236-A180-5A4A3A4DDADB}" type="pres">
      <dgm:prSet presAssocID="{D8F96038-58A9-45E6-A61A-80224125D4F7}" presName="ParentText" presStyleLbl="revTx" presStyleIdx="2" presStyleCnt="4">
        <dgm:presLayoutVars>
          <dgm:chMax val="0"/>
          <dgm:chPref val="0"/>
          <dgm:bulletEnabled val="1"/>
        </dgm:presLayoutVars>
      </dgm:prSet>
      <dgm:spPr/>
    </dgm:pt>
    <dgm:pt modelId="{16EA1030-0F92-4F61-AD5A-E9273014BC77}" type="pres">
      <dgm:prSet presAssocID="{D8F96038-58A9-45E6-A61A-80224125D4F7}" presName="Accent1" presStyleLbl="parChTrans1D1" presStyleIdx="2" presStyleCnt="4"/>
      <dgm:spPr/>
    </dgm:pt>
    <dgm:pt modelId="{019C72D3-A118-4913-BEA8-FBEB32779B8E}" type="pres">
      <dgm:prSet presAssocID="{D8F96038-58A9-45E6-A61A-80224125D4F7}" presName="Image" presStyleLbl="alignImgPlace1" presStyleIdx="2" presStyleCnt="4"/>
      <dgm:spPr>
        <a:blipFill>
          <a:blip xmlns:r="http://schemas.openxmlformats.org/officeDocument/2006/relationships" r:embed="rId3">
            <a:extLst>
              <a:ext uri="{28A0092B-C50C-407E-A947-70E740481C1C}">
                <a14:useLocalDpi xmlns:a14="http://schemas.microsoft.com/office/drawing/2010/main" val="0"/>
              </a:ext>
            </a:extLst>
          </a:blip>
          <a:srcRect/>
          <a:stretch>
            <a:fillRect t="-1000" b="-1000"/>
          </a:stretch>
        </a:blipFill>
      </dgm:spPr>
    </dgm:pt>
    <dgm:pt modelId="{EF5DDBA3-BE7B-44F1-A5FA-85DD1098D254}" type="pres">
      <dgm:prSet presAssocID="{3D659126-595A-4D50-8206-C6CE1E1F3593}" presName="sibTrans" presStyleCnt="0"/>
      <dgm:spPr/>
    </dgm:pt>
    <dgm:pt modelId="{1861F23B-8C3C-48CA-A9AD-82B3B6B49427}" type="pres">
      <dgm:prSet presAssocID="{C1AC563D-CA05-4C05-AB71-367090B15356}" presName="composite" presStyleCnt="0"/>
      <dgm:spPr/>
    </dgm:pt>
    <dgm:pt modelId="{E65CFF8E-D30E-4E51-95C2-FCCDCEF6E748}" type="pres">
      <dgm:prSet presAssocID="{C1AC563D-CA05-4C05-AB71-367090B15356}" presName="ParentText" presStyleLbl="revTx" presStyleIdx="3" presStyleCnt="4">
        <dgm:presLayoutVars>
          <dgm:chMax val="0"/>
          <dgm:chPref val="0"/>
          <dgm:bulletEnabled val="1"/>
        </dgm:presLayoutVars>
      </dgm:prSet>
      <dgm:spPr/>
    </dgm:pt>
    <dgm:pt modelId="{C35E098E-0632-48B9-8FF6-61E62D558956}" type="pres">
      <dgm:prSet presAssocID="{C1AC563D-CA05-4C05-AB71-367090B15356}" presName="Accent1" presStyleLbl="parChTrans1D1" presStyleIdx="3" presStyleCnt="4"/>
      <dgm:spPr/>
    </dgm:pt>
    <dgm:pt modelId="{58B5C3EC-3F05-41AD-B3E7-2304FA17822F}" type="pres">
      <dgm:prSet presAssocID="{C1AC563D-CA05-4C05-AB71-367090B15356}" presName="Image" presStyleLbl="alignImgPlace1" presStyleIdx="3" presStyleCnt="4"/>
      <dgm:spPr>
        <a:blipFill>
          <a:blip xmlns:r="http://schemas.openxmlformats.org/officeDocument/2006/relationships" r:embed="rId4">
            <a:extLst>
              <a:ext uri="{28A0092B-C50C-407E-A947-70E740481C1C}">
                <a14:useLocalDpi xmlns:a14="http://schemas.microsoft.com/office/drawing/2010/main" val="0"/>
              </a:ext>
            </a:extLst>
          </a:blip>
          <a:srcRect/>
          <a:stretch>
            <a:fillRect l="-9000" r="-9000"/>
          </a:stretch>
        </a:blipFill>
      </dgm:spPr>
    </dgm:pt>
  </dgm:ptLst>
  <dgm:cxnLst>
    <dgm:cxn modelId="{1F659E2F-537C-4C8F-A579-6722DA7048B7}" type="presOf" srcId="{C1AC563D-CA05-4C05-AB71-367090B15356}" destId="{E65CFF8E-D30E-4E51-95C2-FCCDCEF6E748}" srcOrd="0" destOrd="0" presId="urn:microsoft.com/office/officeart/2011/layout/Picture Frame"/>
    <dgm:cxn modelId="{73D18437-9CF4-4773-9B82-54AE4220F26D}" type="presOf" srcId="{FA703723-E10F-4641-845D-6D7AB75D0272}" destId="{24702082-7B9C-4697-B562-9D4824541C7F}" srcOrd="0" destOrd="0" presId="urn:microsoft.com/office/officeart/2011/layout/Picture Frame"/>
    <dgm:cxn modelId="{9200BA5B-88FB-4C66-B86B-8F2702855F32}" srcId="{4CCFFBFC-CC8D-472A-BCFC-E632F22D6A75}" destId="{C1AC563D-CA05-4C05-AB71-367090B15356}" srcOrd="3" destOrd="0" parTransId="{F1F56A80-4DFD-4823-85B2-DBE4EF8BDED5}" sibTransId="{18EB5120-7822-472F-ACE5-9A0B3354F5EF}"/>
    <dgm:cxn modelId="{9BF9FB77-192E-4A22-821B-3298D61FCB0D}" type="presOf" srcId="{3B060B7A-A931-4CA2-82A7-121FE1B69D86}" destId="{51C47222-41D2-4DB1-99B9-B2DD78D401F9}" srcOrd="0" destOrd="0" presId="urn:microsoft.com/office/officeart/2011/layout/Picture Frame"/>
    <dgm:cxn modelId="{2574728C-AA9A-4985-B6CF-2917C6253EFE}" srcId="{4CCFFBFC-CC8D-472A-BCFC-E632F22D6A75}" destId="{FA703723-E10F-4641-845D-6D7AB75D0272}" srcOrd="1" destOrd="0" parTransId="{5AED584D-E6BC-4DA9-B173-075191E6763F}" sibTransId="{E9104685-609A-4841-9027-C79F8F749918}"/>
    <dgm:cxn modelId="{0CB81B93-17D3-4F4A-8889-BFBD18FEF25B}" srcId="{4CCFFBFC-CC8D-472A-BCFC-E632F22D6A75}" destId="{D8F96038-58A9-45E6-A61A-80224125D4F7}" srcOrd="2" destOrd="0" parTransId="{1E1D065F-FE84-4C51-B20E-D217406328CB}" sibTransId="{3D659126-595A-4D50-8206-C6CE1E1F3593}"/>
    <dgm:cxn modelId="{3AD3C99D-3602-423E-9D53-7D0084785360}" srcId="{4CCFFBFC-CC8D-472A-BCFC-E632F22D6A75}" destId="{3B060B7A-A931-4CA2-82A7-121FE1B69D86}" srcOrd="0" destOrd="0" parTransId="{FC122975-4FD5-4F72-848A-91D69EFB098D}" sibTransId="{BCA13C9E-B4A2-43E5-86C1-F5C7480990AF}"/>
    <dgm:cxn modelId="{9627DCB2-8F8B-4FE6-BC99-DC2F2237A609}" type="presOf" srcId="{4CCFFBFC-CC8D-472A-BCFC-E632F22D6A75}" destId="{F292A5D5-7D0E-42DA-9555-E24B92D9BB00}" srcOrd="0" destOrd="0" presId="urn:microsoft.com/office/officeart/2011/layout/Picture Frame"/>
    <dgm:cxn modelId="{5CDDAABD-06DA-4CAA-B07B-128A9393637B}" type="presOf" srcId="{D8F96038-58A9-45E6-A61A-80224125D4F7}" destId="{8DC2888B-CAC8-4236-A180-5A4A3A4DDADB}" srcOrd="0" destOrd="0" presId="urn:microsoft.com/office/officeart/2011/layout/Picture Frame"/>
    <dgm:cxn modelId="{4263D637-F03E-4342-B965-F184A2D4D63E}" type="presParOf" srcId="{F292A5D5-7D0E-42DA-9555-E24B92D9BB00}" destId="{35E0482B-9C74-4970-8833-C50CF8684897}" srcOrd="0" destOrd="0" presId="urn:microsoft.com/office/officeart/2011/layout/Picture Frame"/>
    <dgm:cxn modelId="{DF7EC056-B71E-4EFE-8339-CBBF8CD1B6B2}" type="presParOf" srcId="{35E0482B-9C74-4970-8833-C50CF8684897}" destId="{51C47222-41D2-4DB1-99B9-B2DD78D401F9}" srcOrd="0" destOrd="0" presId="urn:microsoft.com/office/officeart/2011/layout/Picture Frame"/>
    <dgm:cxn modelId="{136703E8-991E-4306-9E47-D6BD54D44348}" type="presParOf" srcId="{35E0482B-9C74-4970-8833-C50CF8684897}" destId="{FC4D864F-E185-4BD8-82AD-2FCB53C94C40}" srcOrd="1" destOrd="0" presId="urn:microsoft.com/office/officeart/2011/layout/Picture Frame"/>
    <dgm:cxn modelId="{1EB17D11-51C0-4933-832A-A175D7C2F04E}" type="presParOf" srcId="{35E0482B-9C74-4970-8833-C50CF8684897}" destId="{51F1A643-5CC3-45C4-A7AD-73730309DC1A}" srcOrd="2" destOrd="0" presId="urn:microsoft.com/office/officeart/2011/layout/Picture Frame"/>
    <dgm:cxn modelId="{3E9A3121-3FF5-4A56-B95C-C72148763AA3}" type="presParOf" srcId="{F292A5D5-7D0E-42DA-9555-E24B92D9BB00}" destId="{C53BD4F1-9E7E-44F9-A409-6FF275353538}" srcOrd="1" destOrd="0" presId="urn:microsoft.com/office/officeart/2011/layout/Picture Frame"/>
    <dgm:cxn modelId="{B82436B9-7A3E-4594-9B6C-6A7427914BE5}" type="presParOf" srcId="{F292A5D5-7D0E-42DA-9555-E24B92D9BB00}" destId="{D0AE37A9-41D7-4A32-A0FF-783A7F9A4CC4}" srcOrd="2" destOrd="0" presId="urn:microsoft.com/office/officeart/2011/layout/Picture Frame"/>
    <dgm:cxn modelId="{F8C82D5D-1983-4EF7-B2DA-6F06404FFE6A}" type="presParOf" srcId="{D0AE37A9-41D7-4A32-A0FF-783A7F9A4CC4}" destId="{24702082-7B9C-4697-B562-9D4824541C7F}" srcOrd="0" destOrd="0" presId="urn:microsoft.com/office/officeart/2011/layout/Picture Frame"/>
    <dgm:cxn modelId="{B69B81F3-681F-4053-A2F2-0484CFDE9079}" type="presParOf" srcId="{D0AE37A9-41D7-4A32-A0FF-783A7F9A4CC4}" destId="{99DFA3E6-8CF7-435D-8270-1C1C52679E5C}" srcOrd="1" destOrd="0" presId="urn:microsoft.com/office/officeart/2011/layout/Picture Frame"/>
    <dgm:cxn modelId="{00C7CB1D-EBD6-4D06-AF10-9A7C9ED586FF}" type="presParOf" srcId="{D0AE37A9-41D7-4A32-A0FF-783A7F9A4CC4}" destId="{91B6EBF4-161D-4A40-B171-60796FD35F93}" srcOrd="2" destOrd="0" presId="urn:microsoft.com/office/officeart/2011/layout/Picture Frame"/>
    <dgm:cxn modelId="{D4015AAF-38DA-4DF3-85EC-C905311D3CF3}" type="presParOf" srcId="{F292A5D5-7D0E-42DA-9555-E24B92D9BB00}" destId="{E38E43EC-9704-4EB1-A82D-7A6EDA394F37}" srcOrd="3" destOrd="0" presId="urn:microsoft.com/office/officeart/2011/layout/Picture Frame"/>
    <dgm:cxn modelId="{908959B9-1450-4F96-9EF4-C082816F8C6D}" type="presParOf" srcId="{F292A5D5-7D0E-42DA-9555-E24B92D9BB00}" destId="{2BFD3F84-CEB5-4B09-902C-D088E5CFACC8}" srcOrd="4" destOrd="0" presId="urn:microsoft.com/office/officeart/2011/layout/Picture Frame"/>
    <dgm:cxn modelId="{FAB24A62-6B39-4576-93A2-B033DFFD6D2C}" type="presParOf" srcId="{2BFD3F84-CEB5-4B09-902C-D088E5CFACC8}" destId="{8DC2888B-CAC8-4236-A180-5A4A3A4DDADB}" srcOrd="0" destOrd="0" presId="urn:microsoft.com/office/officeart/2011/layout/Picture Frame"/>
    <dgm:cxn modelId="{E7C1BEF6-4FF5-47B0-9510-CAD83D3E8AE0}" type="presParOf" srcId="{2BFD3F84-CEB5-4B09-902C-D088E5CFACC8}" destId="{16EA1030-0F92-4F61-AD5A-E9273014BC77}" srcOrd="1" destOrd="0" presId="urn:microsoft.com/office/officeart/2011/layout/Picture Frame"/>
    <dgm:cxn modelId="{5087E1A0-6269-465C-AE66-51A7F27C08C6}" type="presParOf" srcId="{2BFD3F84-CEB5-4B09-902C-D088E5CFACC8}" destId="{019C72D3-A118-4913-BEA8-FBEB32779B8E}" srcOrd="2" destOrd="0" presId="urn:microsoft.com/office/officeart/2011/layout/Picture Frame"/>
    <dgm:cxn modelId="{8A304F90-AA63-408A-8DC4-40CEE5B3D7FC}" type="presParOf" srcId="{F292A5D5-7D0E-42DA-9555-E24B92D9BB00}" destId="{EF5DDBA3-BE7B-44F1-A5FA-85DD1098D254}" srcOrd="5" destOrd="0" presId="urn:microsoft.com/office/officeart/2011/layout/Picture Frame"/>
    <dgm:cxn modelId="{B5C6C2E7-4EEF-4687-9244-BB68305F66FC}" type="presParOf" srcId="{F292A5D5-7D0E-42DA-9555-E24B92D9BB00}" destId="{1861F23B-8C3C-48CA-A9AD-82B3B6B49427}" srcOrd="6" destOrd="0" presId="urn:microsoft.com/office/officeart/2011/layout/Picture Frame"/>
    <dgm:cxn modelId="{DEDF82B9-9C10-403C-A11E-650CA6038C59}" type="presParOf" srcId="{1861F23B-8C3C-48CA-A9AD-82B3B6B49427}" destId="{E65CFF8E-D30E-4E51-95C2-FCCDCEF6E748}" srcOrd="0" destOrd="0" presId="urn:microsoft.com/office/officeart/2011/layout/Picture Frame"/>
    <dgm:cxn modelId="{88BC2145-2F87-4AC8-A46A-57C6E56A88BF}" type="presParOf" srcId="{1861F23B-8C3C-48CA-A9AD-82B3B6B49427}" destId="{C35E098E-0632-48B9-8FF6-61E62D558956}" srcOrd="1" destOrd="0" presId="urn:microsoft.com/office/officeart/2011/layout/Picture Frame"/>
    <dgm:cxn modelId="{1BA869A7-27F3-4D37-82A3-8C73058EF1DC}" type="presParOf" srcId="{1861F23B-8C3C-48CA-A9AD-82B3B6B49427}" destId="{58B5C3EC-3F05-41AD-B3E7-2304FA17822F}" srcOrd="2" destOrd="0" presId="urn:microsoft.com/office/officeart/2011/layout/Picture Fram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9A9DC5-B7BE-4F05-8B05-9A1486C65F30}">
      <dsp:nvSpPr>
        <dsp:cNvPr id="0" name=""/>
        <dsp:cNvSpPr/>
      </dsp:nvSpPr>
      <dsp:spPr>
        <a:xfrm>
          <a:off x="3942204" y="2935924"/>
          <a:ext cx="3458743" cy="2135063"/>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t="-42000" b="-42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0B07C3E-44CA-4774-987C-13F041D8EFF6}">
      <dsp:nvSpPr>
        <dsp:cNvPr id="0" name=""/>
        <dsp:cNvSpPr/>
      </dsp:nvSpPr>
      <dsp:spPr>
        <a:xfrm>
          <a:off x="6057397" y="66025"/>
          <a:ext cx="3458743" cy="2135063"/>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t="-11000" b="-11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88D9C19-B7C8-4097-9343-E598B2A6498D}">
      <dsp:nvSpPr>
        <dsp:cNvPr id="0" name=""/>
        <dsp:cNvSpPr/>
      </dsp:nvSpPr>
      <dsp:spPr>
        <a:xfrm>
          <a:off x="1827011" y="66025"/>
          <a:ext cx="3458743" cy="2135063"/>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t="-36000" b="-36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2DCB5EC-E7FB-4347-8F35-3726390417B6}">
      <dsp:nvSpPr>
        <dsp:cNvPr id="0" name=""/>
        <dsp:cNvSpPr/>
      </dsp:nvSpPr>
      <dsp:spPr>
        <a:xfrm>
          <a:off x="1558259" y="2188602"/>
          <a:ext cx="3451660" cy="365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0" rIns="72390" bIns="0" numCol="1" spcCol="1270" anchor="b" anchorCtr="0">
          <a:noAutofit/>
        </a:bodyPr>
        <a:lstStyle/>
        <a:p>
          <a:pPr marL="0" lvl="0" indent="0" algn="l" defTabSz="844550">
            <a:lnSpc>
              <a:spcPct val="90000"/>
            </a:lnSpc>
            <a:spcBef>
              <a:spcPct val="0"/>
            </a:spcBef>
            <a:spcAft>
              <a:spcPct val="35000"/>
            </a:spcAft>
            <a:buNone/>
          </a:pPr>
          <a:r>
            <a:rPr lang="en-US" sz="1900" b="0" i="0" kern="1200"/>
            <a:t>Brain Coral</a:t>
          </a:r>
          <a:endParaRPr lang="en-BZ" sz="1900" kern="1200"/>
        </a:p>
      </dsp:txBody>
      <dsp:txXfrm>
        <a:off x="1558259" y="2188602"/>
        <a:ext cx="3451660" cy="365333"/>
      </dsp:txXfrm>
    </dsp:sp>
    <dsp:sp modelId="{7990C816-0C1A-4E56-A644-4C9DEF52D302}">
      <dsp:nvSpPr>
        <dsp:cNvPr id="0" name=""/>
        <dsp:cNvSpPr/>
      </dsp:nvSpPr>
      <dsp:spPr>
        <a:xfrm>
          <a:off x="1558259" y="341710"/>
          <a:ext cx="3457624" cy="2221464"/>
        </a:xfrm>
        <a:prstGeom prst="rect">
          <a:avLst/>
        </a:pr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665B757-FDA6-467A-8B22-F051BC209640}">
      <dsp:nvSpPr>
        <dsp:cNvPr id="0" name=""/>
        <dsp:cNvSpPr/>
      </dsp:nvSpPr>
      <dsp:spPr>
        <a:xfrm>
          <a:off x="5788645" y="2188602"/>
          <a:ext cx="3451660" cy="365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0" rIns="72390" bIns="0" numCol="1" spcCol="1270" anchor="b" anchorCtr="0">
          <a:noAutofit/>
        </a:bodyPr>
        <a:lstStyle/>
        <a:p>
          <a:pPr marL="0" lvl="0" indent="0" algn="l" defTabSz="844550">
            <a:lnSpc>
              <a:spcPct val="90000"/>
            </a:lnSpc>
            <a:spcBef>
              <a:spcPct val="0"/>
            </a:spcBef>
            <a:spcAft>
              <a:spcPct val="35000"/>
            </a:spcAft>
            <a:buNone/>
          </a:pPr>
          <a:r>
            <a:rPr lang="en-US" sz="1900" b="0" i="0" kern="1200"/>
            <a:t>Mushroom or Skelton  Coral</a:t>
          </a:r>
          <a:endParaRPr lang="en-BZ" sz="1900" kern="1200"/>
        </a:p>
      </dsp:txBody>
      <dsp:txXfrm>
        <a:off x="5788645" y="2188602"/>
        <a:ext cx="3451660" cy="365333"/>
      </dsp:txXfrm>
    </dsp:sp>
    <dsp:sp modelId="{B3F25CEB-AAEF-45C2-A76F-9F5E53E4797C}">
      <dsp:nvSpPr>
        <dsp:cNvPr id="0" name=""/>
        <dsp:cNvSpPr/>
      </dsp:nvSpPr>
      <dsp:spPr>
        <a:xfrm>
          <a:off x="5788645" y="341710"/>
          <a:ext cx="3457624" cy="2221464"/>
        </a:xfrm>
        <a:prstGeom prst="rect">
          <a:avLst/>
        </a:pr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2ECECDF-58E7-45A3-A461-93DAB5B325B0}">
      <dsp:nvSpPr>
        <dsp:cNvPr id="0" name=""/>
        <dsp:cNvSpPr/>
      </dsp:nvSpPr>
      <dsp:spPr>
        <a:xfrm>
          <a:off x="3673452" y="5058502"/>
          <a:ext cx="3451660" cy="365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0" rIns="72390" bIns="0" numCol="1" spcCol="1270" anchor="b" anchorCtr="0">
          <a:noAutofit/>
        </a:bodyPr>
        <a:lstStyle/>
        <a:p>
          <a:pPr marL="0" lvl="0" indent="0" algn="l" defTabSz="844550">
            <a:lnSpc>
              <a:spcPct val="90000"/>
            </a:lnSpc>
            <a:spcBef>
              <a:spcPct val="0"/>
            </a:spcBef>
            <a:spcAft>
              <a:spcPct val="35000"/>
            </a:spcAft>
            <a:buNone/>
          </a:pPr>
          <a:r>
            <a:rPr lang="en-US" sz="1900" b="0" i="0" kern="1200"/>
            <a:t>Pillar Coral  </a:t>
          </a:r>
          <a:endParaRPr lang="en-BZ" sz="1900" kern="1200"/>
        </a:p>
      </dsp:txBody>
      <dsp:txXfrm>
        <a:off x="3673452" y="5058502"/>
        <a:ext cx="3451660" cy="365333"/>
      </dsp:txXfrm>
    </dsp:sp>
    <dsp:sp modelId="{E5C20A0A-4EBD-4B03-B009-46B9C6F84145}">
      <dsp:nvSpPr>
        <dsp:cNvPr id="0" name=""/>
        <dsp:cNvSpPr/>
      </dsp:nvSpPr>
      <dsp:spPr>
        <a:xfrm>
          <a:off x="3673452" y="3211610"/>
          <a:ext cx="3457624" cy="2221464"/>
        </a:xfrm>
        <a:prstGeom prst="rect">
          <a:avLst/>
        </a:pr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1AB901-0D54-4971-AC1C-7EF2EA539FE3}">
      <dsp:nvSpPr>
        <dsp:cNvPr id="0" name=""/>
        <dsp:cNvSpPr/>
      </dsp:nvSpPr>
      <dsp:spPr>
        <a:xfrm>
          <a:off x="0" y="271834"/>
          <a:ext cx="4581806" cy="3156864"/>
        </a:xfrm>
        <a:prstGeom prst="roundRect">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t="-3000" b="-3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ED3DE02-458C-480E-9876-6AD703FA3AEF}">
      <dsp:nvSpPr>
        <dsp:cNvPr id="0" name=""/>
        <dsp:cNvSpPr/>
      </dsp:nvSpPr>
      <dsp:spPr>
        <a:xfrm>
          <a:off x="3100" y="3414556"/>
          <a:ext cx="4581806" cy="1699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62712" tIns="362712" rIns="362712" bIns="0" numCol="1" spcCol="1270" anchor="t" anchorCtr="0">
          <a:noAutofit/>
        </a:bodyPr>
        <a:lstStyle/>
        <a:p>
          <a:pPr marL="0" lvl="0" indent="0" algn="ctr" defTabSz="2266950">
            <a:lnSpc>
              <a:spcPct val="90000"/>
            </a:lnSpc>
            <a:spcBef>
              <a:spcPct val="0"/>
            </a:spcBef>
            <a:spcAft>
              <a:spcPct val="35000"/>
            </a:spcAft>
            <a:buNone/>
          </a:pPr>
          <a:r>
            <a:rPr lang="en-US" sz="5100" b="0" i="0" kern="1200"/>
            <a:t>Butterfly Fish</a:t>
          </a:r>
          <a:endParaRPr lang="en-BZ" sz="5100" kern="1200"/>
        </a:p>
      </dsp:txBody>
      <dsp:txXfrm>
        <a:off x="3100" y="3414556"/>
        <a:ext cx="4581806" cy="1699850"/>
      </dsp:txXfrm>
    </dsp:sp>
    <dsp:sp modelId="{E27F8A4B-4529-476F-B40F-FD0999EE6BCD}">
      <dsp:nvSpPr>
        <dsp:cNvPr id="0" name=""/>
        <dsp:cNvSpPr/>
      </dsp:nvSpPr>
      <dsp:spPr>
        <a:xfrm>
          <a:off x="5043280" y="257691"/>
          <a:ext cx="4581806" cy="3156864"/>
        </a:xfrm>
        <a:prstGeom prst="roundRect">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t="-1000" b="-1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AC40565-0B9D-46A0-8D9E-54A72D48A99E}">
      <dsp:nvSpPr>
        <dsp:cNvPr id="0" name=""/>
        <dsp:cNvSpPr/>
      </dsp:nvSpPr>
      <dsp:spPr>
        <a:xfrm>
          <a:off x="5043280" y="3414556"/>
          <a:ext cx="4581806" cy="1699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62712" tIns="362712" rIns="362712" bIns="0" numCol="1" spcCol="1270" anchor="t" anchorCtr="0">
          <a:noAutofit/>
        </a:bodyPr>
        <a:lstStyle/>
        <a:p>
          <a:pPr marL="0" lvl="0" indent="0" algn="ctr" defTabSz="2266950">
            <a:lnSpc>
              <a:spcPct val="90000"/>
            </a:lnSpc>
            <a:spcBef>
              <a:spcPct val="0"/>
            </a:spcBef>
            <a:spcAft>
              <a:spcPct val="35000"/>
            </a:spcAft>
            <a:buNone/>
          </a:pPr>
          <a:r>
            <a:rPr lang="en-US" sz="5100" b="0" i="0" kern="1200"/>
            <a:t>Angel Fish</a:t>
          </a:r>
          <a:endParaRPr lang="en-BZ" sz="5100" kern="1200"/>
        </a:p>
      </dsp:txBody>
      <dsp:txXfrm>
        <a:off x="5043280" y="3414556"/>
        <a:ext cx="4581806" cy="16998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8271DD-40C1-442A-A551-FF7E969A8E9A}">
      <dsp:nvSpPr>
        <dsp:cNvPr id="0" name=""/>
        <dsp:cNvSpPr/>
      </dsp:nvSpPr>
      <dsp:spPr>
        <a:xfrm>
          <a:off x="1789949" y="505954"/>
          <a:ext cx="2627395" cy="2226176"/>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14000" r="-14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0C8EDB3-E3ED-4BE6-9189-0704ECEA8372}">
      <dsp:nvSpPr>
        <dsp:cNvPr id="0" name=""/>
        <dsp:cNvSpPr/>
      </dsp:nvSpPr>
      <dsp:spPr>
        <a:xfrm>
          <a:off x="1789949" y="81470"/>
          <a:ext cx="2627395" cy="38333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0" i="0" kern="1200"/>
            <a:t>Cardinal Fish</a:t>
          </a:r>
          <a:endParaRPr lang="en-BZ" sz="1700" kern="1200"/>
        </a:p>
      </dsp:txBody>
      <dsp:txXfrm>
        <a:off x="1789949" y="81470"/>
        <a:ext cx="2627395" cy="383338"/>
      </dsp:txXfrm>
    </dsp:sp>
    <dsp:sp modelId="{5C8D96BA-3385-492D-83BA-AF7A66B8DD70}">
      <dsp:nvSpPr>
        <dsp:cNvPr id="0" name=""/>
        <dsp:cNvSpPr/>
      </dsp:nvSpPr>
      <dsp:spPr>
        <a:xfrm>
          <a:off x="5824556" y="505954"/>
          <a:ext cx="2627395" cy="2226176"/>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5000" r="-5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8522325-5D26-45FE-84C9-57545FC67A92}">
      <dsp:nvSpPr>
        <dsp:cNvPr id="0" name=""/>
        <dsp:cNvSpPr/>
      </dsp:nvSpPr>
      <dsp:spPr>
        <a:xfrm>
          <a:off x="5824556" y="81470"/>
          <a:ext cx="2627395" cy="38333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0" i="0" kern="1200"/>
            <a:t>Clown Fish</a:t>
          </a:r>
          <a:endParaRPr lang="en-BZ" sz="1700" kern="1200"/>
        </a:p>
      </dsp:txBody>
      <dsp:txXfrm>
        <a:off x="5824556" y="81470"/>
        <a:ext cx="2627395" cy="383338"/>
      </dsp:txXfrm>
    </dsp:sp>
    <dsp:sp modelId="{7F62A272-9CE2-45A5-B501-FA557B704621}">
      <dsp:nvSpPr>
        <dsp:cNvPr id="0" name=""/>
        <dsp:cNvSpPr/>
      </dsp:nvSpPr>
      <dsp:spPr>
        <a:xfrm>
          <a:off x="1789949" y="3508953"/>
          <a:ext cx="2627395" cy="2226176"/>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4461912-3D1C-4302-80B2-02E51205951E}">
      <dsp:nvSpPr>
        <dsp:cNvPr id="0" name=""/>
        <dsp:cNvSpPr/>
      </dsp:nvSpPr>
      <dsp:spPr>
        <a:xfrm>
          <a:off x="1789949" y="3084469"/>
          <a:ext cx="2627395" cy="38333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0" i="0" kern="1200"/>
            <a:t>Damselfish</a:t>
          </a:r>
          <a:endParaRPr lang="en-BZ" sz="1700" kern="1200"/>
        </a:p>
      </dsp:txBody>
      <dsp:txXfrm>
        <a:off x="1789949" y="3084469"/>
        <a:ext cx="2627395" cy="383338"/>
      </dsp:txXfrm>
    </dsp:sp>
    <dsp:sp modelId="{8515078C-1CF1-41A3-9626-EC304011AFBA}">
      <dsp:nvSpPr>
        <dsp:cNvPr id="0" name=""/>
        <dsp:cNvSpPr/>
      </dsp:nvSpPr>
      <dsp:spPr>
        <a:xfrm>
          <a:off x="5824556" y="3508953"/>
          <a:ext cx="2627395" cy="2226176"/>
        </a:xfrm>
        <a:prstGeom prst="rect">
          <a:avLst/>
        </a:prstGeom>
        <a:blipFill dpi="0" rotWithShape="1">
          <a:blip xmlns:r="http://schemas.openxmlformats.org/officeDocument/2006/relationships" r:embed="rId4">
            <a:extLst>
              <a:ext uri="{28A0092B-C50C-407E-A947-70E740481C1C}">
                <a14:useLocalDpi xmlns:a14="http://schemas.microsoft.com/office/drawing/2010/main" val="0"/>
              </a:ext>
            </a:extLst>
          </a:blip>
          <a:srcRect/>
          <a:stretch>
            <a:fillRect l="-47982" t="-568" r="-22018" b="568"/>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061AFDB-7B47-4490-82B3-2E76AEFEA7F3}">
      <dsp:nvSpPr>
        <dsp:cNvPr id="0" name=""/>
        <dsp:cNvSpPr/>
      </dsp:nvSpPr>
      <dsp:spPr>
        <a:xfrm>
          <a:off x="5824556" y="3084469"/>
          <a:ext cx="2627395" cy="38333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0" i="0" kern="1200"/>
            <a:t>Gobies</a:t>
          </a:r>
          <a:endParaRPr lang="en-BZ" sz="1700" kern="1200"/>
        </a:p>
      </dsp:txBody>
      <dsp:txXfrm>
        <a:off x="5824556" y="3084469"/>
        <a:ext cx="2627395" cy="38333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A0CCE5-D1C3-4D40-AD73-456EB1B6EED3}">
      <dsp:nvSpPr>
        <dsp:cNvPr id="0" name=""/>
        <dsp:cNvSpPr/>
      </dsp:nvSpPr>
      <dsp:spPr>
        <a:xfrm>
          <a:off x="0" y="0"/>
          <a:ext cx="4421188" cy="155902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US" sz="6500" b="0" i="0" kern="1200"/>
            <a:t>Grouper </a:t>
          </a:r>
          <a:endParaRPr lang="en-BZ" sz="6500" kern="1200"/>
        </a:p>
      </dsp:txBody>
      <dsp:txXfrm>
        <a:off x="76105" y="76105"/>
        <a:ext cx="4268978" cy="140681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31925A-4146-4695-BC3E-565B74697D8C}">
      <dsp:nvSpPr>
        <dsp:cNvPr id="0" name=""/>
        <dsp:cNvSpPr/>
      </dsp:nvSpPr>
      <dsp:spPr>
        <a:xfrm>
          <a:off x="0" y="958056"/>
          <a:ext cx="3595687" cy="2876550"/>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22000" r="-22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AE82B95-D6B1-4A29-BC3E-93E3FB9F1513}">
      <dsp:nvSpPr>
        <dsp:cNvPr id="0" name=""/>
        <dsp:cNvSpPr/>
      </dsp:nvSpPr>
      <dsp:spPr>
        <a:xfrm>
          <a:off x="323611" y="3546951"/>
          <a:ext cx="3200161" cy="1006792"/>
        </a:xfrm>
        <a:prstGeom prst="wedgeRectCallout">
          <a:avLst>
            <a:gd name="adj1" fmla="val 20250"/>
            <a:gd name="adj2" fmla="val -607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US" sz="3800" b="0" i="0" kern="1200"/>
            <a:t>Parrot fish</a:t>
          </a:r>
          <a:endParaRPr lang="en-BZ" sz="3800" kern="1200"/>
        </a:p>
      </dsp:txBody>
      <dsp:txXfrm>
        <a:off x="323611" y="3546951"/>
        <a:ext cx="3200161" cy="1006792"/>
      </dsp:txXfrm>
    </dsp:sp>
    <dsp:sp modelId="{D896BF98-4973-4C9C-A5AD-62B8CC1DF56D}">
      <dsp:nvSpPr>
        <dsp:cNvPr id="0" name=""/>
        <dsp:cNvSpPr/>
      </dsp:nvSpPr>
      <dsp:spPr>
        <a:xfrm>
          <a:off x="3955256" y="958056"/>
          <a:ext cx="3595687" cy="2876550"/>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3000" r="-3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CE7797F-3012-457B-B4C6-8DA21A79EEEC}">
      <dsp:nvSpPr>
        <dsp:cNvPr id="0" name=""/>
        <dsp:cNvSpPr/>
      </dsp:nvSpPr>
      <dsp:spPr>
        <a:xfrm>
          <a:off x="4278868" y="3546951"/>
          <a:ext cx="3200161" cy="1006792"/>
        </a:xfrm>
        <a:prstGeom prst="wedgeRectCallout">
          <a:avLst>
            <a:gd name="adj1" fmla="val 20250"/>
            <a:gd name="adj2" fmla="val -607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US" sz="3800" b="0" i="0" kern="1200"/>
            <a:t>Sharks</a:t>
          </a:r>
          <a:endParaRPr lang="en-BZ" sz="3800" kern="1200"/>
        </a:p>
      </dsp:txBody>
      <dsp:txXfrm>
        <a:off x="4278868" y="3546951"/>
        <a:ext cx="3200161" cy="1006792"/>
      </dsp:txXfrm>
    </dsp:sp>
    <dsp:sp modelId="{52B88AF0-5768-4BF3-8E52-561DD89C4839}">
      <dsp:nvSpPr>
        <dsp:cNvPr id="0" name=""/>
        <dsp:cNvSpPr/>
      </dsp:nvSpPr>
      <dsp:spPr>
        <a:xfrm>
          <a:off x="7910512" y="958056"/>
          <a:ext cx="3595687" cy="2876550"/>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21000" r="-21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6FB98E6-4862-4E1D-9F76-7FF86CC5366B}">
      <dsp:nvSpPr>
        <dsp:cNvPr id="0" name=""/>
        <dsp:cNvSpPr/>
      </dsp:nvSpPr>
      <dsp:spPr>
        <a:xfrm>
          <a:off x="8234124" y="3546951"/>
          <a:ext cx="3200161" cy="1006792"/>
        </a:xfrm>
        <a:prstGeom prst="wedgeRectCallout">
          <a:avLst>
            <a:gd name="adj1" fmla="val 20250"/>
            <a:gd name="adj2" fmla="val -607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US" sz="3800" b="0" i="0" kern="1200"/>
            <a:t>Surgeon Fish </a:t>
          </a:r>
          <a:endParaRPr lang="en-BZ" sz="3800" kern="1200"/>
        </a:p>
      </dsp:txBody>
      <dsp:txXfrm>
        <a:off x="8234124" y="3546951"/>
        <a:ext cx="3200161" cy="100679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B5C3EC-3F05-41AD-B3E7-2304FA17822F}">
      <dsp:nvSpPr>
        <dsp:cNvPr id="0" name=""/>
        <dsp:cNvSpPr/>
      </dsp:nvSpPr>
      <dsp:spPr>
        <a:xfrm>
          <a:off x="6160032" y="3222021"/>
          <a:ext cx="3818712" cy="2357270"/>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9000" r="-9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19C72D3-A118-4913-BEA8-FBEB32779B8E}">
      <dsp:nvSpPr>
        <dsp:cNvPr id="0" name=""/>
        <dsp:cNvSpPr/>
      </dsp:nvSpPr>
      <dsp:spPr>
        <a:xfrm>
          <a:off x="1532078" y="3222021"/>
          <a:ext cx="3818712" cy="2357270"/>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t="-1000" b="-1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1B6EBF4-161D-4A40-B171-60796FD35F93}">
      <dsp:nvSpPr>
        <dsp:cNvPr id="0" name=""/>
        <dsp:cNvSpPr/>
      </dsp:nvSpPr>
      <dsp:spPr>
        <a:xfrm>
          <a:off x="6160032" y="53437"/>
          <a:ext cx="3818712" cy="2357270"/>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11000" r="-11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1F1A643-5CC3-45C4-A7AD-73730309DC1A}">
      <dsp:nvSpPr>
        <dsp:cNvPr id="0" name=""/>
        <dsp:cNvSpPr/>
      </dsp:nvSpPr>
      <dsp:spPr>
        <a:xfrm>
          <a:off x="1532078" y="53437"/>
          <a:ext cx="3818712" cy="2357270"/>
        </a:xfrm>
        <a:prstGeom prst="rect">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t="-1000" b="-1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1C47222-41D2-4DB1-99B9-B2DD78D401F9}">
      <dsp:nvSpPr>
        <dsp:cNvPr id="0" name=""/>
        <dsp:cNvSpPr/>
      </dsp:nvSpPr>
      <dsp:spPr>
        <a:xfrm>
          <a:off x="1235355" y="2396922"/>
          <a:ext cx="3810892" cy="4033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0" rIns="106680" bIns="0" numCol="1" spcCol="1270" anchor="b" anchorCtr="0">
          <a:noAutofit/>
        </a:bodyPr>
        <a:lstStyle/>
        <a:p>
          <a:pPr marL="0" lvl="0" indent="0" algn="l" defTabSz="1244600">
            <a:lnSpc>
              <a:spcPct val="90000"/>
            </a:lnSpc>
            <a:spcBef>
              <a:spcPct val="0"/>
            </a:spcBef>
            <a:spcAft>
              <a:spcPct val="35000"/>
            </a:spcAft>
            <a:buNone/>
          </a:pPr>
          <a:r>
            <a:rPr lang="en-US" sz="2800" b="0" i="0" kern="1200"/>
            <a:t>Star Fish </a:t>
          </a:r>
          <a:endParaRPr lang="en-BZ" sz="2800" kern="1200"/>
        </a:p>
      </dsp:txBody>
      <dsp:txXfrm>
        <a:off x="1235355" y="2396922"/>
        <a:ext cx="3810892" cy="403355"/>
      </dsp:txXfrm>
    </dsp:sp>
    <dsp:sp modelId="{FC4D864F-E185-4BD8-82AD-2FCB53C94C40}">
      <dsp:nvSpPr>
        <dsp:cNvPr id="0" name=""/>
        <dsp:cNvSpPr/>
      </dsp:nvSpPr>
      <dsp:spPr>
        <a:xfrm>
          <a:off x="1235355" y="357814"/>
          <a:ext cx="3817477" cy="2452663"/>
        </a:xfrm>
        <a:prstGeom prst="rect">
          <a:avLst/>
        </a:pr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4702082-7B9C-4697-B562-9D4824541C7F}">
      <dsp:nvSpPr>
        <dsp:cNvPr id="0" name=""/>
        <dsp:cNvSpPr/>
      </dsp:nvSpPr>
      <dsp:spPr>
        <a:xfrm>
          <a:off x="5863309" y="2396922"/>
          <a:ext cx="3810892" cy="4033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0" rIns="106680" bIns="0" numCol="1" spcCol="1270" anchor="b" anchorCtr="0">
          <a:noAutofit/>
        </a:bodyPr>
        <a:lstStyle/>
        <a:p>
          <a:pPr marL="0" lvl="0" indent="0" algn="l" defTabSz="1244600">
            <a:lnSpc>
              <a:spcPct val="90000"/>
            </a:lnSpc>
            <a:spcBef>
              <a:spcPct val="0"/>
            </a:spcBef>
            <a:spcAft>
              <a:spcPct val="35000"/>
            </a:spcAft>
            <a:buNone/>
          </a:pPr>
          <a:r>
            <a:rPr lang="en-US" sz="2800" b="0" i="0" kern="1200"/>
            <a:t>Jelly Fish</a:t>
          </a:r>
          <a:endParaRPr lang="en-BZ" sz="2800" kern="1200"/>
        </a:p>
      </dsp:txBody>
      <dsp:txXfrm>
        <a:off x="5863309" y="2396922"/>
        <a:ext cx="3810892" cy="403355"/>
      </dsp:txXfrm>
    </dsp:sp>
    <dsp:sp modelId="{99DFA3E6-8CF7-435D-8270-1C1C52679E5C}">
      <dsp:nvSpPr>
        <dsp:cNvPr id="0" name=""/>
        <dsp:cNvSpPr/>
      </dsp:nvSpPr>
      <dsp:spPr>
        <a:xfrm>
          <a:off x="5863309" y="357814"/>
          <a:ext cx="3817477" cy="2452663"/>
        </a:xfrm>
        <a:prstGeom prst="rect">
          <a:avLst/>
        </a:pr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DC2888B-CAC8-4236-A180-5A4A3A4DDADB}">
      <dsp:nvSpPr>
        <dsp:cNvPr id="0" name=""/>
        <dsp:cNvSpPr/>
      </dsp:nvSpPr>
      <dsp:spPr>
        <a:xfrm>
          <a:off x="1235355" y="5565506"/>
          <a:ext cx="3810892" cy="4033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0" rIns="106680" bIns="0" numCol="1" spcCol="1270" anchor="b" anchorCtr="0">
          <a:noAutofit/>
        </a:bodyPr>
        <a:lstStyle/>
        <a:p>
          <a:pPr marL="0" lvl="0" indent="0" algn="l" defTabSz="1244600">
            <a:lnSpc>
              <a:spcPct val="90000"/>
            </a:lnSpc>
            <a:spcBef>
              <a:spcPct val="0"/>
            </a:spcBef>
            <a:spcAft>
              <a:spcPct val="35000"/>
            </a:spcAft>
            <a:buNone/>
          </a:pPr>
          <a:r>
            <a:rPr lang="en-US" sz="2800" b="0" i="0" kern="1200"/>
            <a:t>Sea Cucumber</a:t>
          </a:r>
          <a:endParaRPr lang="en-BZ" sz="2800" kern="1200"/>
        </a:p>
      </dsp:txBody>
      <dsp:txXfrm>
        <a:off x="1235355" y="5565506"/>
        <a:ext cx="3810892" cy="403355"/>
      </dsp:txXfrm>
    </dsp:sp>
    <dsp:sp modelId="{16EA1030-0F92-4F61-AD5A-E9273014BC77}">
      <dsp:nvSpPr>
        <dsp:cNvPr id="0" name=""/>
        <dsp:cNvSpPr/>
      </dsp:nvSpPr>
      <dsp:spPr>
        <a:xfrm>
          <a:off x="1235355" y="3526399"/>
          <a:ext cx="3817477" cy="2452663"/>
        </a:xfrm>
        <a:prstGeom prst="rect">
          <a:avLst/>
        </a:pr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65CFF8E-D30E-4E51-95C2-FCCDCEF6E748}">
      <dsp:nvSpPr>
        <dsp:cNvPr id="0" name=""/>
        <dsp:cNvSpPr/>
      </dsp:nvSpPr>
      <dsp:spPr>
        <a:xfrm>
          <a:off x="5863309" y="5565506"/>
          <a:ext cx="3810892" cy="4033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0" rIns="106680" bIns="0" numCol="1" spcCol="1270" anchor="b" anchorCtr="0">
          <a:noAutofit/>
        </a:bodyPr>
        <a:lstStyle/>
        <a:p>
          <a:pPr marL="0" lvl="0" indent="0" algn="l" defTabSz="1244600">
            <a:lnSpc>
              <a:spcPct val="90000"/>
            </a:lnSpc>
            <a:spcBef>
              <a:spcPct val="0"/>
            </a:spcBef>
            <a:spcAft>
              <a:spcPct val="35000"/>
            </a:spcAft>
            <a:buNone/>
          </a:pPr>
          <a:r>
            <a:rPr lang="en-US" sz="2800" b="0" i="0" kern="1200"/>
            <a:t>Giant Clams</a:t>
          </a:r>
          <a:endParaRPr lang="en-BZ" sz="2800" kern="1200"/>
        </a:p>
      </dsp:txBody>
      <dsp:txXfrm>
        <a:off x="5863309" y="5565506"/>
        <a:ext cx="3810892" cy="403355"/>
      </dsp:txXfrm>
    </dsp:sp>
    <dsp:sp modelId="{C35E098E-0632-48B9-8FF6-61E62D558956}">
      <dsp:nvSpPr>
        <dsp:cNvPr id="0" name=""/>
        <dsp:cNvSpPr/>
      </dsp:nvSpPr>
      <dsp:spPr>
        <a:xfrm>
          <a:off x="5863309" y="3526399"/>
          <a:ext cx="3817477" cy="2452663"/>
        </a:xfrm>
        <a:prstGeom prst="rect">
          <a:avLst/>
        </a:pr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1/layout/Picture Frame">
  <dgm:title val="Picture Frame"/>
  <dgm:desc val="Use to show pictures and the corresponding Level 1 text, both displayed in an offset frame. Works best with Level 1 text only."/>
  <dgm:catLst>
    <dgm:cat type="picture" pri="6500"/>
    <dgm:cat type="officeonline" pri="100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varLst>
    <dgm:choose name="Name1">
      <dgm:if name="Name2" func="var" arg="dir" op="equ" val="norm">
        <dgm:alg type="snake">
          <dgm:param type="off" val="ctr"/>
        </dgm:alg>
      </dgm:if>
      <dgm:else name="Name3">
        <dgm:alg type="snake">
          <dgm:param type="grDir" val="tR"/>
          <dgm:param type="off" val="c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w" refFor="ch" refForName="composite" op="equ" fact="0.1"/>
      <dgm:constr type="w" for="ch" forName="sibTrans" refType="w" refFor="ch" refForName="composite" op="equ" fact="0.1"/>
      <dgm:constr type="h" for="ch" forName="sibTrans" refType="w" refFor="ch" refForName="sibTrans" op="equ"/>
    </dgm:constrLst>
    <dgm:forEach name="nodesForEach" axis="ch" ptType="node">
      <dgm:layoutNode name="composite">
        <dgm:alg type="composite">
          <dgm:param type="ar" val="1.4927"/>
        </dgm:alg>
        <dgm:shape xmlns:r="http://schemas.openxmlformats.org/officeDocument/2006/relationships" r:blip="">
          <dgm:adjLst/>
        </dgm:shape>
        <dgm:choose name="Name4">
          <dgm:if name="Name5" func="var" arg="dir" op="equ" val="norm">
            <dgm:constrLst>
              <dgm:constr type="l" for="ch" forName="ParentText" refType="w" fact="0"/>
              <dgm:constr type="t" for="ch" forName="ParentText" refType="h" fact="0.85"/>
              <dgm:constr type="w" for="ch" forName="ParentText" refType="w" fact="0.926"/>
              <dgm:constr type="h" for="ch" forName="ParentText" refType="h" fact="0.1463"/>
              <dgm:constr type="l" for="ch" forName="Accent1" refType="w" fact="0"/>
              <dgm:constr type="t" for="ch" forName="Accent1" refType="h" fact="0.1104"/>
              <dgm:constr type="w" for="ch" forName="Accent1" refType="w" fact="0.9276"/>
              <dgm:constr type="h" for="ch" forName="Accent1" refType="h" fact="0.8896"/>
              <dgm:constr type="l" for="ch" forName="Image" refType="w" fact="0.0721"/>
              <dgm:constr type="t" for="ch" forName="Image" refType="h" fact="0"/>
              <dgm:constr type="w" for="ch" forName="Image" refType="w" fact="0.9279"/>
              <dgm:constr type="h" for="ch" forName="Image" refType="h" fact="0.855"/>
            </dgm:constrLst>
          </dgm:if>
          <dgm:else name="Name6">
            <dgm:constrLst>
              <dgm:constr type="l" for="ch" forName="ParentText" refType="w" fact="0.0837"/>
              <dgm:constr type="t" for="ch" forName="ParentText" refType="h" fact="0.84"/>
              <dgm:constr type="w" for="ch" forName="ParentText" refType="w" fact="0.9163"/>
              <dgm:constr type="h" for="ch" forName="ParentText" refType="h" fact="0.1463"/>
              <dgm:constr type="l" for="ch" forName="Accent1" refType="w" fact="0.0724"/>
              <dgm:constr type="t" for="ch" forName="Accent1" refType="h" fact="0.1104"/>
              <dgm:constr type="w" for="ch" forName="Accent1" refType="w" fact="0.9276"/>
              <dgm:constr type="h" for="ch" forName="Accent1" refType="h" fact="0.8896"/>
              <dgm:constr type="l" for="ch" forName="Image" refType="w" fact="0"/>
              <dgm:constr type="t" for="ch" forName="Image" refType="h" fact="0"/>
              <dgm:constr type="w" for="ch" forName="Image" refType="w" fact="0.9279"/>
              <dgm:constr type="h" for="ch" forName="Image" refType="h" fact="0.855"/>
            </dgm:constrLst>
          </dgm:else>
        </dgm:choose>
        <dgm:layoutNode name="ParentText" styleLbl="revTx">
          <dgm:varLst>
            <dgm:chMax val="0"/>
            <dgm:chPref val="0"/>
            <dgm:bulletEnabled val="1"/>
          </dgm:varLst>
          <dgm:alg type="tx">
            <dgm:param type="parTxLTRAlign" val="l"/>
            <dgm:param type="parTxRTL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
            <dgm:constr type="bMarg" refType="primFontSz" fact="0"/>
          </dgm:constrLst>
          <dgm:ruleLst>
            <dgm:rule type="primFontSz" val="5" fact="NaN" max="NaN"/>
          </dgm:ruleLst>
        </dgm:layoutNode>
        <dgm:layoutNode name="Accent1" styleLbl="parChTrans1D1">
          <dgm:alg type="sp"/>
          <dgm:shape xmlns:r="http://schemas.openxmlformats.org/officeDocument/2006/relationships" type="rect" r:blip="" zOrderOff="10">
            <dgm:adjLst/>
          </dgm:shape>
          <dgm:presOf/>
        </dgm:layoutNode>
        <dgm:layoutNode name="Image" styleLbl="alignImgPlace1">
          <dgm:alg type="sp"/>
          <dgm:shape xmlns:r="http://schemas.openxmlformats.org/officeDocument/2006/relationships" type="rect" r:blip="" zOrderOff="-15"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TitledPictureBlocks">
  <dgm:title val=""/>
  <dgm:desc val=""/>
  <dgm:catLst>
    <dgm:cat type="picture" pri="10000"/>
    <dgm:cat type="pictureconvert" pri="100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60" srcId="0" destId="10" srcOrd="0" destOrd="0"/>
        <dgm:cxn modelId="12" srcId="10" destId="11" srcOrd="0" destOrd="0"/>
        <dgm:cxn modelId="7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 modelId="40">
          <dgm:prSet phldr="1"/>
        </dgm:pt>
        <dgm:pt modelId="4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 modelId="90" srcId="0" destId="40" srcOrd="3" destOrd="0"/>
        <dgm:cxn modelId="42" srcId="40" destId="41" srcOrd="0" destOrd="0"/>
      </dgm:cxnLst>
      <dgm:bg/>
      <dgm:whole/>
    </dgm:dataModel>
  </dgm:clrData>
  <dgm:layoutNode name="rootNode">
    <dgm:varLst>
      <dgm:chMax/>
      <dgm:chPref/>
      <dgm:dir/>
      <dgm:animLvl val="lvl"/>
    </dgm:varLst>
    <dgm:choose name="Name0">
      <dgm:if name="Name1" func="var" arg="dir" op="equ" val="norm">
        <dgm:alg type="snake">
          <dgm:param type="off" val="ctr"/>
          <dgm:param type="grDir" val="tL"/>
        </dgm:alg>
      </dgm:if>
      <dgm:else name="Name2">
        <dgm:alg type="snake">
          <dgm:param type="off" val="ctr"/>
          <dgm:param type="grDir" val="tR"/>
        </dgm:alg>
      </dgm:else>
    </dgm:choose>
    <dgm:shape xmlns:r="http://schemas.openxmlformats.org/officeDocument/2006/relationships" r:blip="">
      <dgm:adjLst/>
    </dgm:shape>
    <dgm:constrLst>
      <dgm:constr type="primFontSz" for="des" forName="ParentText" op="equ"/>
      <dgm:constr type="primFontSz" for="des" forName="ChildText" op="equ"/>
      <dgm:constr type="w" for="ch" forName="composite" refType="w"/>
      <dgm:constr type="h" for="ch" forName="composite" refType="h"/>
      <dgm:constr type="sp" refType="w" refFor="ch" refForName="composite" op="equ" fact="0.1"/>
      <dgm:constr type="w" for="ch" forName="sibTrans" refType="w" refFor="ch" refForName="composite" op="equ" fact="0.1"/>
      <dgm:constr type="h" for="ch" forName="sibTrans" refType="w" refFor="ch" refForName="sibTrans" op="equ"/>
    </dgm:constrLst>
    <dgm:forEach name="nodesForEach" axis="ch" ptType="node">
      <dgm:layoutNode name="composite">
        <dgm:alg type="composite">
          <dgm:param type="ar" val="1.3787"/>
        </dgm:alg>
        <dgm:shape xmlns:r="http://schemas.openxmlformats.org/officeDocument/2006/relationships" r:blip="">
          <dgm:adjLst/>
        </dgm:shape>
        <dgm:choose name="Name3">
          <dgm:if name="Name4" func="var" arg="dir" op="equ" val="norm">
            <dgm:constrLst>
              <dgm:constr type="l" for="ch" forName="ParentText" refType="w" fact="0"/>
              <dgm:constr type="t" for="ch" forName="ParentText" refType="h" fact="0"/>
              <dgm:constr type="w" for="ch" forName="ParentText" refType="w" fact="0.7457"/>
              <dgm:constr type="h" for="ch" forName="ParentText" refType="h" fact="0.15"/>
              <dgm:constr type="l" for="ch" forName="Image" refType="w" fact="0"/>
              <dgm:constr type="t" for="ch" forName="Image" refType="h" fact="0.1661"/>
              <dgm:constr type="w" for="ch" forName="Image" refType="w" fact="0.7457"/>
              <dgm:constr type="h" for="ch" forName="Image" refType="h" fact="0.8711"/>
              <dgm:constr type="l" for="ch" forName="ChildText" refType="w" fact="0.6464"/>
              <dgm:constr type="t" for="ch" forName="ChildText" refType="h" fact="0.288"/>
              <dgm:constr type="w" for="ch" forName="ChildText" refType="w" fact="0.3536"/>
              <dgm:constr type="h" for="ch" forName="ChildText" refType="h" fact="0.5074"/>
            </dgm:constrLst>
          </dgm:if>
          <dgm:else name="Name5">
            <dgm:constrLst>
              <dgm:constr type="l" for="ch" forName="ParentText" refType="w" fact="0.26"/>
              <dgm:constr type="t" for="ch" forName="ParentText" refType="h" fact="0"/>
              <dgm:constr type="w" for="ch" forName="ParentText" refType="w" fact="0.7457"/>
              <dgm:constr type="h" for="ch" forName="ParentText" refType="h" fact="0.15"/>
              <dgm:constr type="l" for="ch" forName="Image" refType="w" fact="0.26"/>
              <dgm:constr type="t" for="ch" forName="Image" refType="h" fact="0.1661"/>
              <dgm:constr type="w" for="ch" forName="Image" refType="w" fact="0.7446"/>
              <dgm:constr type="h" for="ch" forName="Image" refType="h" fact="0.8711"/>
              <dgm:constr type="l" for="ch" forName="ChildText" refType="w" fact="0"/>
              <dgm:constr type="t" for="ch" forName="ChildText" refType="h" fact="0.288"/>
              <dgm:constr type="w" for="ch" forName="ChildText" refType="w" fact="0.3536"/>
              <dgm:constr type="h" for="ch" forName="ChildText" refType="h" fact="0.5074"/>
            </dgm:constrLst>
          </dgm:else>
        </dgm:choose>
        <dgm:layoutNode name="ParentText" styleLbl="node1">
          <dgm:varLst>
            <dgm:chMax val="1"/>
            <dgm:chPref val="1"/>
            <dgm:bulletEnabled val="1"/>
          </dgm:varLst>
          <dgm:alg type="tx"/>
          <dgm:shape xmlns:r="http://schemas.openxmlformats.org/officeDocument/2006/relationships" type="rect" r:blip="" zOrderOff="10">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Image" styleLbl="bgImgPlace1">
          <dgm:alg type="sp"/>
          <dgm:shape xmlns:r="http://schemas.openxmlformats.org/officeDocument/2006/relationships" type="rect" r:blip="" blipPhldr="1">
            <dgm:adjLst/>
          </dgm:shape>
          <dgm:presOf/>
        </dgm:layoutNode>
        <dgm:layoutNode name="ChildText" styleLbl="fgAcc1">
          <dgm:varLst>
            <dgm:chMax val="0"/>
            <dgm:chPref val="0"/>
            <dgm:bulletEnabled val="1"/>
          </dgm:varLst>
          <dgm:choose name="Name6">
            <dgm:if name="Name7" axis="des" ptType="node" func="cnt" op="equ" val="1">
              <dgm:alg type="tx">
                <dgm:param type="stBulletLvl" val="2"/>
                <dgm:param type="txAnchorVertCh" val="mid"/>
                <dgm:param type="parTxLTRAlign" val="l"/>
              </dgm:alg>
            </dgm:if>
            <dgm:else name="Name8">
              <dgm:alg type="tx">
                <dgm:param type="stBulletLvl" val="1"/>
                <dgm:param type="txAnchorVertCh" val="mid"/>
              </dgm:alg>
            </dgm:else>
          </dgm:choose>
          <dgm:choose name="Name9">
            <dgm:if name="Name10" axis="ch" ptType="node" func="cnt" op="gte" val="1">
              <dgm:shape xmlns:r="http://schemas.openxmlformats.org/officeDocument/2006/relationships" type="roundRect" r:blip="">
                <dgm:adjLst>
                  <dgm:adj idx="1" val="0.1"/>
                </dgm:adjLst>
              </dgm:shape>
              <dgm:presOf axis="des" ptType="node"/>
            </dgm:if>
            <dgm:else name="Name11">
              <dgm:shape xmlns:r="http://schemas.openxmlformats.org/officeDocument/2006/relationships" type="roundRect" r:blip="" hideGeom="1">
                <dgm:adjLst>
                  <dgm:adj idx="1" val="0.1"/>
                </dgm:adjLst>
              </dgm:shape>
              <dgm:presOf/>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BendingPictureCaptionList">
  <dgm:title val=""/>
  <dgm:desc val=""/>
  <dgm:catLst>
    <dgm:cat type="picture" pri="9000"/>
    <dgm:cat type="pictureconvert" pri="90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w" fact="1.11"/>
      <dgm:constr type="sp" refType="w" refFor="ch" refForName="composite" op="equ" fact="0.1"/>
      <dgm:constr type="w" for="ch" forName="sibTrans" refType="w" refFor="ch" refForName="composite" op="equ" fact="0.1"/>
      <dgm:constr type="h" for="ch" forName="sibTrans" refType="w" refFor="ch" refForName="sibTrans" op="equ"/>
    </dgm:constrLst>
    <dgm:forEach name="nodesForEach" axis="ch" ptType="node">
      <dgm:layoutNode name="composite">
        <dgm:alg type="composite">
          <dgm:param type="ar" val="1"/>
        </dgm:alg>
        <dgm:shape xmlns:r="http://schemas.openxmlformats.org/officeDocument/2006/relationships" r:blip="">
          <dgm:adjLst/>
        </dgm:shape>
        <dgm:choose name="Name4">
          <dgm:if name="Name5" func="var" arg="dir" op="equ" val="norm">
            <dgm:constrLst>
              <dgm:constr type="l" for="ch" forName="rect1" refType="w" fact="0"/>
              <dgm:constr type="t" for="ch" forName="rect1" refType="h" fact="0"/>
              <dgm:constr type="w" for="ch" forName="rect1" refType="w"/>
              <dgm:constr type="h" for="ch" forName="rect1" refType="h" fact="0.8"/>
              <dgm:constr type="l" for="ch" forName="wedgeRectCallout1" refType="w" fact="0.09"/>
              <dgm:constr type="t" for="ch" forName="wedgeRectCallout1" refType="h" fact="0.72"/>
              <dgm:constr type="w" for="ch" forName="wedgeRectCallout1" refType="w" fact="0.89"/>
              <dgm:constr type="h" for="ch" forName="wedgeRectCallout1" refType="h" fact="0.28"/>
            </dgm:constrLst>
          </dgm:if>
          <dgm:else name="Name6">
            <dgm:constrLst>
              <dgm:constr type="l" for="ch" forName="rect1" refType="w" fact="0"/>
              <dgm:constr type="t" for="ch" forName="rect1" refType="h" fact="0"/>
              <dgm:constr type="w" for="ch" forName="rect1" refType="w"/>
              <dgm:constr type="h" for="ch" forName="rect1" refType="h" fact="0.8"/>
              <dgm:constr type="l" for="ch" forName="wedgeRectCallout1" refType="w" fact="0.02"/>
              <dgm:constr type="t" for="ch" forName="wedgeRectCallout1" refType="h" fact="0.72"/>
              <dgm:constr type="w" for="ch" forName="wedgeRectCallout1" refType="w" fact="0.89"/>
              <dgm:constr type="h" for="ch" forName="wedgeRectCallout1" refType="h" fact="0.28"/>
            </dgm:constrLst>
          </dgm:else>
        </dgm:choose>
        <dgm:layoutNode name="rect1" styleLbl="bgImgPlace1">
          <dgm:alg type="sp"/>
          <dgm:shape xmlns:r="http://schemas.openxmlformats.org/officeDocument/2006/relationships" type="rect" r:blip="" blipPhldr="1">
            <dgm:adjLst/>
          </dgm:shape>
          <dgm:presOf/>
        </dgm:layoutNode>
        <dgm:layoutNode name="wedgeRectCallout1" styleLbl="node1">
          <dgm:varLst>
            <dgm:bulletEnabled val="1"/>
          </dgm:varLst>
          <dgm:alg type="tx"/>
          <dgm:choose name="Name7">
            <dgm:if name="Name8" func="var" arg="dir" op="equ" val="norm">
              <dgm:shape xmlns:r="http://schemas.openxmlformats.org/officeDocument/2006/relationships" type="wedgeRectCallout" r:blip="">
                <dgm:adjLst>
                  <dgm:adj idx="1" val="0.2025"/>
                  <dgm:adj idx="2" val="-0.607"/>
                </dgm:adjLst>
              </dgm:shape>
            </dgm:if>
            <dgm:else name="Name9">
              <dgm:shape xmlns:r="http://schemas.openxmlformats.org/officeDocument/2006/relationships" type="wedgeRectCallout" r:blip="">
                <dgm:adjLst>
                  <dgm:adj idx="1" val="-0.2025"/>
                  <dgm:adj idx="2" val="-0.607"/>
                </dgm:adjLst>
              </dgm:shape>
            </dgm:else>
          </dgm:choos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1/layout/Picture Frame">
  <dgm:title val="Picture Frame"/>
  <dgm:desc val="Use to show pictures and the corresponding Level 1 text, both displayed in an offset frame. Works best with Level 1 text only."/>
  <dgm:catLst>
    <dgm:cat type="picture" pri="6500"/>
    <dgm:cat type="officeonline" pri="100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varLst>
    <dgm:choose name="Name1">
      <dgm:if name="Name2" func="var" arg="dir" op="equ" val="norm">
        <dgm:alg type="snake">
          <dgm:param type="off" val="ctr"/>
        </dgm:alg>
      </dgm:if>
      <dgm:else name="Name3">
        <dgm:alg type="snake">
          <dgm:param type="grDir" val="tR"/>
          <dgm:param type="off" val="c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w" refFor="ch" refForName="composite" op="equ" fact="0.1"/>
      <dgm:constr type="w" for="ch" forName="sibTrans" refType="w" refFor="ch" refForName="composite" op="equ" fact="0.1"/>
      <dgm:constr type="h" for="ch" forName="sibTrans" refType="w" refFor="ch" refForName="sibTrans" op="equ"/>
    </dgm:constrLst>
    <dgm:forEach name="nodesForEach" axis="ch" ptType="node">
      <dgm:layoutNode name="composite">
        <dgm:alg type="composite">
          <dgm:param type="ar" val="1.4927"/>
        </dgm:alg>
        <dgm:shape xmlns:r="http://schemas.openxmlformats.org/officeDocument/2006/relationships" r:blip="">
          <dgm:adjLst/>
        </dgm:shape>
        <dgm:choose name="Name4">
          <dgm:if name="Name5" func="var" arg="dir" op="equ" val="norm">
            <dgm:constrLst>
              <dgm:constr type="l" for="ch" forName="ParentText" refType="w" fact="0"/>
              <dgm:constr type="t" for="ch" forName="ParentText" refType="h" fact="0.85"/>
              <dgm:constr type="w" for="ch" forName="ParentText" refType="w" fact="0.926"/>
              <dgm:constr type="h" for="ch" forName="ParentText" refType="h" fact="0.1463"/>
              <dgm:constr type="l" for="ch" forName="Accent1" refType="w" fact="0"/>
              <dgm:constr type="t" for="ch" forName="Accent1" refType="h" fact="0.1104"/>
              <dgm:constr type="w" for="ch" forName="Accent1" refType="w" fact="0.9276"/>
              <dgm:constr type="h" for="ch" forName="Accent1" refType="h" fact="0.8896"/>
              <dgm:constr type="l" for="ch" forName="Image" refType="w" fact="0.0721"/>
              <dgm:constr type="t" for="ch" forName="Image" refType="h" fact="0"/>
              <dgm:constr type="w" for="ch" forName="Image" refType="w" fact="0.9279"/>
              <dgm:constr type="h" for="ch" forName="Image" refType="h" fact="0.855"/>
            </dgm:constrLst>
          </dgm:if>
          <dgm:else name="Name6">
            <dgm:constrLst>
              <dgm:constr type="l" for="ch" forName="ParentText" refType="w" fact="0.0837"/>
              <dgm:constr type="t" for="ch" forName="ParentText" refType="h" fact="0.84"/>
              <dgm:constr type="w" for="ch" forName="ParentText" refType="w" fact="0.9163"/>
              <dgm:constr type="h" for="ch" forName="ParentText" refType="h" fact="0.1463"/>
              <dgm:constr type="l" for="ch" forName="Accent1" refType="w" fact="0.0724"/>
              <dgm:constr type="t" for="ch" forName="Accent1" refType="h" fact="0.1104"/>
              <dgm:constr type="w" for="ch" forName="Accent1" refType="w" fact="0.9276"/>
              <dgm:constr type="h" for="ch" forName="Accent1" refType="h" fact="0.8896"/>
              <dgm:constr type="l" for="ch" forName="Image" refType="w" fact="0"/>
              <dgm:constr type="t" for="ch" forName="Image" refType="h" fact="0"/>
              <dgm:constr type="w" for="ch" forName="Image" refType="w" fact="0.9279"/>
              <dgm:constr type="h" for="ch" forName="Image" refType="h" fact="0.855"/>
            </dgm:constrLst>
          </dgm:else>
        </dgm:choose>
        <dgm:layoutNode name="ParentText" styleLbl="revTx">
          <dgm:varLst>
            <dgm:chMax val="0"/>
            <dgm:chPref val="0"/>
            <dgm:bulletEnabled val="1"/>
          </dgm:varLst>
          <dgm:alg type="tx">
            <dgm:param type="parTxLTRAlign" val="l"/>
            <dgm:param type="parTxRTL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
            <dgm:constr type="bMarg" refType="primFontSz" fact="0"/>
          </dgm:constrLst>
          <dgm:ruleLst>
            <dgm:rule type="primFontSz" val="5" fact="NaN" max="NaN"/>
          </dgm:ruleLst>
        </dgm:layoutNode>
        <dgm:layoutNode name="Accent1" styleLbl="parChTrans1D1">
          <dgm:alg type="sp"/>
          <dgm:shape xmlns:r="http://schemas.openxmlformats.org/officeDocument/2006/relationships" type="rect" r:blip="" zOrderOff="10">
            <dgm:adjLst/>
          </dgm:shape>
          <dgm:presOf/>
        </dgm:layoutNode>
        <dgm:layoutNode name="Image" styleLbl="alignImgPlace1">
          <dgm:alg type="sp"/>
          <dgm:shape xmlns:r="http://schemas.openxmlformats.org/officeDocument/2006/relationships" type="rect" r:blip="" zOrderOff="-15"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C48B59A-DE6E-466D-8F72-3C6A4646F3F8}" type="datetimeFigureOut">
              <a:rPr lang="en-BZ" smtClean="0"/>
              <a:pPr/>
              <a:t>10/06/2021</a:t>
            </a:fld>
            <a:endParaRPr lang="en-BZ"/>
          </a:p>
        </p:txBody>
      </p:sp>
      <p:sp>
        <p:nvSpPr>
          <p:cNvPr id="5" name="Footer Placeholder 4"/>
          <p:cNvSpPr>
            <a:spLocks noGrp="1"/>
          </p:cNvSpPr>
          <p:nvPr>
            <p:ph type="ftr" sz="quarter" idx="11"/>
          </p:nvPr>
        </p:nvSpPr>
        <p:spPr/>
        <p:txBody>
          <a:bodyPr/>
          <a:lstStyle/>
          <a:p>
            <a:endParaRPr lang="en-BZ"/>
          </a:p>
        </p:txBody>
      </p:sp>
      <p:sp>
        <p:nvSpPr>
          <p:cNvPr id="6" name="Slide Number Placeholder 5"/>
          <p:cNvSpPr>
            <a:spLocks noGrp="1"/>
          </p:cNvSpPr>
          <p:nvPr>
            <p:ph type="sldNum" sz="quarter" idx="12"/>
          </p:nvPr>
        </p:nvSpPr>
        <p:spPr/>
        <p:txBody>
          <a:bodyPr/>
          <a:lstStyle/>
          <a:p>
            <a:fld id="{47D062BF-C136-4D3C-BB00-19F3D7F87B4F}" type="slidenum">
              <a:rPr lang="en-BZ" smtClean="0"/>
              <a:pPr/>
              <a:t>‹#›</a:t>
            </a:fld>
            <a:endParaRPr lang="en-BZ"/>
          </a:p>
        </p:txBody>
      </p:sp>
    </p:spTree>
    <p:extLst>
      <p:ext uri="{BB962C8B-B14F-4D97-AF65-F5344CB8AC3E}">
        <p14:creationId xmlns:p14="http://schemas.microsoft.com/office/powerpoint/2010/main" val="34122477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FC48B59A-DE6E-466D-8F72-3C6A4646F3F8}" type="datetimeFigureOut">
              <a:rPr lang="en-BZ" smtClean="0"/>
              <a:pPr/>
              <a:t>10/06/2021</a:t>
            </a:fld>
            <a:endParaRPr lang="en-BZ"/>
          </a:p>
        </p:txBody>
      </p:sp>
      <p:sp>
        <p:nvSpPr>
          <p:cNvPr id="5" name="Footer Placeholder 4"/>
          <p:cNvSpPr>
            <a:spLocks noGrp="1"/>
          </p:cNvSpPr>
          <p:nvPr>
            <p:ph type="ftr" sz="quarter" idx="11"/>
          </p:nvPr>
        </p:nvSpPr>
        <p:spPr/>
        <p:txBody>
          <a:bodyPr/>
          <a:lstStyle/>
          <a:p>
            <a:endParaRPr lang="en-BZ"/>
          </a:p>
        </p:txBody>
      </p:sp>
      <p:sp>
        <p:nvSpPr>
          <p:cNvPr id="6" name="Slide Number Placeholder 5"/>
          <p:cNvSpPr>
            <a:spLocks noGrp="1"/>
          </p:cNvSpPr>
          <p:nvPr>
            <p:ph type="sldNum" sz="quarter" idx="12"/>
          </p:nvPr>
        </p:nvSpPr>
        <p:spPr/>
        <p:txBody>
          <a:bodyPr/>
          <a:lstStyle/>
          <a:p>
            <a:fld id="{47D062BF-C136-4D3C-BB00-19F3D7F87B4F}" type="slidenum">
              <a:rPr lang="en-BZ" smtClean="0"/>
              <a:pPr/>
              <a:t>‹#›</a:t>
            </a:fld>
            <a:endParaRPr lang="en-BZ"/>
          </a:p>
        </p:txBody>
      </p:sp>
    </p:spTree>
    <p:extLst>
      <p:ext uri="{BB962C8B-B14F-4D97-AF65-F5344CB8AC3E}">
        <p14:creationId xmlns:p14="http://schemas.microsoft.com/office/powerpoint/2010/main" val="620423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C48B59A-DE6E-466D-8F72-3C6A4646F3F8}" type="datetimeFigureOut">
              <a:rPr lang="en-BZ" smtClean="0"/>
              <a:pPr/>
              <a:t>10/06/2021</a:t>
            </a:fld>
            <a:endParaRPr lang="en-BZ"/>
          </a:p>
        </p:txBody>
      </p:sp>
      <p:sp>
        <p:nvSpPr>
          <p:cNvPr id="5" name="Footer Placeholder 4"/>
          <p:cNvSpPr>
            <a:spLocks noGrp="1"/>
          </p:cNvSpPr>
          <p:nvPr>
            <p:ph type="ftr" sz="quarter" idx="11"/>
          </p:nvPr>
        </p:nvSpPr>
        <p:spPr/>
        <p:txBody>
          <a:bodyPr/>
          <a:lstStyle/>
          <a:p>
            <a:endParaRPr lang="en-BZ"/>
          </a:p>
        </p:txBody>
      </p:sp>
      <p:sp>
        <p:nvSpPr>
          <p:cNvPr id="6" name="Slide Number Placeholder 5"/>
          <p:cNvSpPr>
            <a:spLocks noGrp="1"/>
          </p:cNvSpPr>
          <p:nvPr>
            <p:ph type="sldNum" sz="quarter" idx="12"/>
          </p:nvPr>
        </p:nvSpPr>
        <p:spPr/>
        <p:txBody>
          <a:bodyPr/>
          <a:lstStyle/>
          <a:p>
            <a:fld id="{47D062BF-C136-4D3C-BB00-19F3D7F87B4F}" type="slidenum">
              <a:rPr lang="en-BZ" smtClean="0"/>
              <a:pPr/>
              <a:t>‹#›</a:t>
            </a:fld>
            <a:endParaRPr lang="en-BZ"/>
          </a:p>
        </p:txBody>
      </p:sp>
    </p:spTree>
    <p:extLst>
      <p:ext uri="{BB962C8B-B14F-4D97-AF65-F5344CB8AC3E}">
        <p14:creationId xmlns:p14="http://schemas.microsoft.com/office/powerpoint/2010/main" val="7835906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C48B59A-DE6E-466D-8F72-3C6A4646F3F8}" type="datetimeFigureOut">
              <a:rPr lang="en-BZ" smtClean="0"/>
              <a:pPr/>
              <a:t>10/06/2021</a:t>
            </a:fld>
            <a:endParaRPr lang="en-BZ"/>
          </a:p>
        </p:txBody>
      </p:sp>
      <p:sp>
        <p:nvSpPr>
          <p:cNvPr id="6" name="Footer Placeholder 5"/>
          <p:cNvSpPr>
            <a:spLocks noGrp="1"/>
          </p:cNvSpPr>
          <p:nvPr>
            <p:ph type="ftr" sz="quarter" idx="11"/>
          </p:nvPr>
        </p:nvSpPr>
        <p:spPr/>
        <p:txBody>
          <a:bodyPr/>
          <a:lstStyle/>
          <a:p>
            <a:endParaRPr lang="en-BZ"/>
          </a:p>
        </p:txBody>
      </p:sp>
      <p:sp>
        <p:nvSpPr>
          <p:cNvPr id="7" name="Slide Number Placeholder 6"/>
          <p:cNvSpPr>
            <a:spLocks noGrp="1"/>
          </p:cNvSpPr>
          <p:nvPr>
            <p:ph type="sldNum" sz="quarter" idx="12"/>
          </p:nvPr>
        </p:nvSpPr>
        <p:spPr/>
        <p:txBody>
          <a:bodyPr/>
          <a:lstStyle/>
          <a:p>
            <a:fld id="{47D062BF-C136-4D3C-BB00-19F3D7F87B4F}" type="slidenum">
              <a:rPr lang="en-BZ" smtClean="0"/>
              <a:pPr/>
              <a:t>‹#›</a:t>
            </a:fld>
            <a:endParaRPr lang="en-BZ"/>
          </a:p>
        </p:txBody>
      </p:sp>
    </p:spTree>
    <p:extLst>
      <p:ext uri="{BB962C8B-B14F-4D97-AF65-F5344CB8AC3E}">
        <p14:creationId xmlns:p14="http://schemas.microsoft.com/office/powerpoint/2010/main" val="22747627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C48B59A-DE6E-466D-8F72-3C6A4646F3F8}" type="datetimeFigureOut">
              <a:rPr lang="en-BZ" smtClean="0"/>
              <a:pPr/>
              <a:t>10/06/2021</a:t>
            </a:fld>
            <a:endParaRPr lang="en-BZ"/>
          </a:p>
        </p:txBody>
      </p:sp>
      <p:sp>
        <p:nvSpPr>
          <p:cNvPr id="8" name="Footer Placeholder 7"/>
          <p:cNvSpPr>
            <a:spLocks noGrp="1"/>
          </p:cNvSpPr>
          <p:nvPr>
            <p:ph type="ftr" sz="quarter" idx="11"/>
          </p:nvPr>
        </p:nvSpPr>
        <p:spPr/>
        <p:txBody>
          <a:bodyPr/>
          <a:lstStyle/>
          <a:p>
            <a:endParaRPr lang="en-BZ"/>
          </a:p>
        </p:txBody>
      </p:sp>
      <p:sp>
        <p:nvSpPr>
          <p:cNvPr id="9" name="Slide Number Placeholder 8"/>
          <p:cNvSpPr>
            <a:spLocks noGrp="1"/>
          </p:cNvSpPr>
          <p:nvPr>
            <p:ph type="sldNum" sz="quarter" idx="12"/>
          </p:nvPr>
        </p:nvSpPr>
        <p:spPr/>
        <p:txBody>
          <a:bodyPr/>
          <a:lstStyle/>
          <a:p>
            <a:fld id="{47D062BF-C136-4D3C-BB00-19F3D7F87B4F}" type="slidenum">
              <a:rPr lang="en-BZ" smtClean="0"/>
              <a:pPr/>
              <a:t>‹#›</a:t>
            </a:fld>
            <a:endParaRPr lang="en-BZ"/>
          </a:p>
        </p:txBody>
      </p:sp>
    </p:spTree>
    <p:extLst>
      <p:ext uri="{BB962C8B-B14F-4D97-AF65-F5344CB8AC3E}">
        <p14:creationId xmlns:p14="http://schemas.microsoft.com/office/powerpoint/2010/main" val="20018395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FC48B59A-DE6E-466D-8F72-3C6A4646F3F8}" type="datetimeFigureOut">
              <a:rPr lang="en-BZ" smtClean="0"/>
              <a:pPr/>
              <a:t>10/06/2021</a:t>
            </a:fld>
            <a:endParaRPr lang="en-BZ"/>
          </a:p>
        </p:txBody>
      </p:sp>
      <p:sp>
        <p:nvSpPr>
          <p:cNvPr id="5" name="Footer Placeholder 3"/>
          <p:cNvSpPr>
            <a:spLocks noGrp="1"/>
          </p:cNvSpPr>
          <p:nvPr>
            <p:ph type="ftr" sz="quarter" idx="11"/>
          </p:nvPr>
        </p:nvSpPr>
        <p:spPr/>
        <p:txBody>
          <a:bodyPr/>
          <a:lstStyle/>
          <a:p>
            <a:endParaRPr lang="en-BZ"/>
          </a:p>
        </p:txBody>
      </p:sp>
      <p:sp>
        <p:nvSpPr>
          <p:cNvPr id="6" name="Slide Number Placeholder 4"/>
          <p:cNvSpPr>
            <a:spLocks noGrp="1"/>
          </p:cNvSpPr>
          <p:nvPr>
            <p:ph type="sldNum" sz="quarter" idx="12"/>
          </p:nvPr>
        </p:nvSpPr>
        <p:spPr/>
        <p:txBody>
          <a:bodyPr/>
          <a:lstStyle/>
          <a:p>
            <a:fld id="{47D062BF-C136-4D3C-BB00-19F3D7F87B4F}" type="slidenum">
              <a:rPr lang="en-BZ" smtClean="0"/>
              <a:pPr/>
              <a:t>‹#›</a:t>
            </a:fld>
            <a:endParaRPr lang="en-BZ"/>
          </a:p>
        </p:txBody>
      </p:sp>
    </p:spTree>
    <p:extLst>
      <p:ext uri="{BB962C8B-B14F-4D97-AF65-F5344CB8AC3E}">
        <p14:creationId xmlns:p14="http://schemas.microsoft.com/office/powerpoint/2010/main" val="15692695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FC48B59A-DE6E-466D-8F72-3C6A4646F3F8}" type="datetimeFigureOut">
              <a:rPr lang="en-BZ" smtClean="0"/>
              <a:pPr/>
              <a:t>10/06/2021</a:t>
            </a:fld>
            <a:endParaRPr lang="en-BZ"/>
          </a:p>
        </p:txBody>
      </p:sp>
      <p:sp>
        <p:nvSpPr>
          <p:cNvPr id="5" name="Footer Placeholder 2"/>
          <p:cNvSpPr>
            <a:spLocks noGrp="1"/>
          </p:cNvSpPr>
          <p:nvPr>
            <p:ph type="ftr" sz="quarter" idx="11"/>
          </p:nvPr>
        </p:nvSpPr>
        <p:spPr/>
        <p:txBody>
          <a:bodyPr/>
          <a:lstStyle/>
          <a:p>
            <a:endParaRPr lang="en-BZ"/>
          </a:p>
        </p:txBody>
      </p:sp>
      <p:sp>
        <p:nvSpPr>
          <p:cNvPr id="6" name="Slide Number Placeholder 3"/>
          <p:cNvSpPr>
            <a:spLocks noGrp="1"/>
          </p:cNvSpPr>
          <p:nvPr>
            <p:ph type="sldNum" sz="quarter" idx="12"/>
          </p:nvPr>
        </p:nvSpPr>
        <p:spPr/>
        <p:txBody>
          <a:bodyPr/>
          <a:lstStyle/>
          <a:p>
            <a:fld id="{47D062BF-C136-4D3C-BB00-19F3D7F87B4F}" type="slidenum">
              <a:rPr lang="en-BZ" smtClean="0"/>
              <a:pPr/>
              <a:t>‹#›</a:t>
            </a:fld>
            <a:endParaRPr lang="en-BZ"/>
          </a:p>
        </p:txBody>
      </p:sp>
    </p:spTree>
    <p:extLst>
      <p:ext uri="{BB962C8B-B14F-4D97-AF65-F5344CB8AC3E}">
        <p14:creationId xmlns:p14="http://schemas.microsoft.com/office/powerpoint/2010/main" val="31716149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FC48B59A-DE6E-466D-8F72-3C6A4646F3F8}" type="datetimeFigureOut">
              <a:rPr lang="en-BZ" smtClean="0"/>
              <a:pPr/>
              <a:t>10/06/2021</a:t>
            </a:fld>
            <a:endParaRPr lang="en-BZ"/>
          </a:p>
        </p:txBody>
      </p:sp>
      <p:sp>
        <p:nvSpPr>
          <p:cNvPr id="5" name="Footer Placeholder 5"/>
          <p:cNvSpPr>
            <a:spLocks noGrp="1"/>
          </p:cNvSpPr>
          <p:nvPr>
            <p:ph type="ftr" sz="quarter" idx="11"/>
          </p:nvPr>
        </p:nvSpPr>
        <p:spPr/>
        <p:txBody>
          <a:bodyPr/>
          <a:lstStyle/>
          <a:p>
            <a:endParaRPr lang="en-BZ"/>
          </a:p>
        </p:txBody>
      </p:sp>
      <p:sp>
        <p:nvSpPr>
          <p:cNvPr id="6" name="Slide Number Placeholder 6"/>
          <p:cNvSpPr>
            <a:spLocks noGrp="1"/>
          </p:cNvSpPr>
          <p:nvPr>
            <p:ph type="sldNum" sz="quarter" idx="12"/>
          </p:nvPr>
        </p:nvSpPr>
        <p:spPr/>
        <p:txBody>
          <a:bodyPr/>
          <a:lstStyle/>
          <a:p>
            <a:fld id="{47D062BF-C136-4D3C-BB00-19F3D7F87B4F}" type="slidenum">
              <a:rPr lang="en-BZ" smtClean="0"/>
              <a:pPr/>
              <a:t>‹#›</a:t>
            </a:fld>
            <a:endParaRPr lang="en-BZ"/>
          </a:p>
        </p:txBody>
      </p:sp>
    </p:spTree>
    <p:extLst>
      <p:ext uri="{BB962C8B-B14F-4D97-AF65-F5344CB8AC3E}">
        <p14:creationId xmlns:p14="http://schemas.microsoft.com/office/powerpoint/2010/main" val="13384762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C48B59A-DE6E-466D-8F72-3C6A4646F3F8}" type="datetimeFigureOut">
              <a:rPr lang="en-BZ" smtClean="0"/>
              <a:pPr/>
              <a:t>10/06/2021</a:t>
            </a:fld>
            <a:endParaRPr lang="en-BZ"/>
          </a:p>
        </p:txBody>
      </p:sp>
      <p:sp>
        <p:nvSpPr>
          <p:cNvPr id="6" name="Footer Placeholder 5"/>
          <p:cNvSpPr>
            <a:spLocks noGrp="1"/>
          </p:cNvSpPr>
          <p:nvPr>
            <p:ph type="ftr" sz="quarter" idx="11"/>
          </p:nvPr>
        </p:nvSpPr>
        <p:spPr/>
        <p:txBody>
          <a:bodyPr/>
          <a:lstStyle/>
          <a:p>
            <a:endParaRPr lang="en-BZ"/>
          </a:p>
        </p:txBody>
      </p:sp>
      <p:sp>
        <p:nvSpPr>
          <p:cNvPr id="7" name="Slide Number Placeholder 6"/>
          <p:cNvSpPr>
            <a:spLocks noGrp="1"/>
          </p:cNvSpPr>
          <p:nvPr>
            <p:ph type="sldNum" sz="quarter" idx="12"/>
          </p:nvPr>
        </p:nvSpPr>
        <p:spPr/>
        <p:txBody>
          <a:bodyPr/>
          <a:lstStyle/>
          <a:p>
            <a:fld id="{47D062BF-C136-4D3C-BB00-19F3D7F87B4F}" type="slidenum">
              <a:rPr lang="en-BZ" smtClean="0"/>
              <a:pPr/>
              <a:t>‹#›</a:t>
            </a:fld>
            <a:endParaRPr lang="en-BZ"/>
          </a:p>
        </p:txBody>
      </p:sp>
    </p:spTree>
    <p:extLst>
      <p:ext uri="{BB962C8B-B14F-4D97-AF65-F5344CB8AC3E}">
        <p14:creationId xmlns:p14="http://schemas.microsoft.com/office/powerpoint/2010/main" val="11360707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C48B59A-DE6E-466D-8F72-3C6A4646F3F8}" type="datetimeFigureOut">
              <a:rPr lang="en-BZ" smtClean="0"/>
              <a:pPr/>
              <a:t>10/06/2021</a:t>
            </a:fld>
            <a:endParaRPr lang="en-BZ"/>
          </a:p>
        </p:txBody>
      </p:sp>
      <p:sp>
        <p:nvSpPr>
          <p:cNvPr id="6" name="Footer Placeholder 5"/>
          <p:cNvSpPr>
            <a:spLocks noGrp="1"/>
          </p:cNvSpPr>
          <p:nvPr>
            <p:ph type="ftr" sz="quarter" idx="11"/>
          </p:nvPr>
        </p:nvSpPr>
        <p:spPr/>
        <p:txBody>
          <a:bodyPr/>
          <a:lstStyle/>
          <a:p>
            <a:endParaRPr lang="en-BZ"/>
          </a:p>
        </p:txBody>
      </p:sp>
      <p:sp>
        <p:nvSpPr>
          <p:cNvPr id="7" name="Slide Number Placeholder 6"/>
          <p:cNvSpPr>
            <a:spLocks noGrp="1"/>
          </p:cNvSpPr>
          <p:nvPr>
            <p:ph type="sldNum" sz="quarter" idx="12"/>
          </p:nvPr>
        </p:nvSpPr>
        <p:spPr/>
        <p:txBody>
          <a:bodyPr/>
          <a:lstStyle/>
          <a:p>
            <a:fld id="{47D062BF-C136-4D3C-BB00-19F3D7F87B4F}" type="slidenum">
              <a:rPr lang="en-BZ" smtClean="0"/>
              <a:pPr/>
              <a:t>‹#›</a:t>
            </a:fld>
            <a:endParaRPr lang="en-BZ"/>
          </a:p>
        </p:txBody>
      </p:sp>
    </p:spTree>
    <p:extLst>
      <p:ext uri="{BB962C8B-B14F-4D97-AF65-F5344CB8AC3E}">
        <p14:creationId xmlns:p14="http://schemas.microsoft.com/office/powerpoint/2010/main" val="35513923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C48B59A-DE6E-466D-8F72-3C6A4646F3F8}" type="datetimeFigureOut">
              <a:rPr lang="en-BZ" smtClean="0"/>
              <a:pPr/>
              <a:t>10/06/2021</a:t>
            </a:fld>
            <a:endParaRPr lang="en-BZ"/>
          </a:p>
        </p:txBody>
      </p:sp>
      <p:sp>
        <p:nvSpPr>
          <p:cNvPr id="5" name="Footer Placeholder 4"/>
          <p:cNvSpPr>
            <a:spLocks noGrp="1"/>
          </p:cNvSpPr>
          <p:nvPr>
            <p:ph type="ftr" sz="quarter" idx="11"/>
          </p:nvPr>
        </p:nvSpPr>
        <p:spPr/>
        <p:txBody>
          <a:bodyPr/>
          <a:lstStyle/>
          <a:p>
            <a:endParaRPr lang="en-BZ"/>
          </a:p>
        </p:txBody>
      </p:sp>
      <p:sp>
        <p:nvSpPr>
          <p:cNvPr id="6" name="Slide Number Placeholder 5"/>
          <p:cNvSpPr>
            <a:spLocks noGrp="1"/>
          </p:cNvSpPr>
          <p:nvPr>
            <p:ph type="sldNum" sz="quarter" idx="12"/>
          </p:nvPr>
        </p:nvSpPr>
        <p:spPr/>
        <p:txBody>
          <a:bodyPr/>
          <a:lstStyle/>
          <a:p>
            <a:fld id="{47D062BF-C136-4D3C-BB00-19F3D7F87B4F}" type="slidenum">
              <a:rPr lang="en-BZ" smtClean="0"/>
              <a:pPr/>
              <a:t>‹#›</a:t>
            </a:fld>
            <a:endParaRPr lang="en-BZ"/>
          </a:p>
        </p:txBody>
      </p:sp>
    </p:spTree>
    <p:extLst>
      <p:ext uri="{BB962C8B-B14F-4D97-AF65-F5344CB8AC3E}">
        <p14:creationId xmlns:p14="http://schemas.microsoft.com/office/powerpoint/2010/main" val="2029279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C48B59A-DE6E-466D-8F72-3C6A4646F3F8}" type="datetimeFigureOut">
              <a:rPr lang="en-BZ" smtClean="0"/>
              <a:pPr/>
              <a:t>10/06/2021</a:t>
            </a:fld>
            <a:endParaRPr lang="en-BZ"/>
          </a:p>
        </p:txBody>
      </p:sp>
      <p:sp>
        <p:nvSpPr>
          <p:cNvPr id="5" name="Footer Placeholder 4"/>
          <p:cNvSpPr>
            <a:spLocks noGrp="1"/>
          </p:cNvSpPr>
          <p:nvPr>
            <p:ph type="ftr" sz="quarter" idx="11"/>
          </p:nvPr>
        </p:nvSpPr>
        <p:spPr/>
        <p:txBody>
          <a:bodyPr/>
          <a:lstStyle/>
          <a:p>
            <a:endParaRPr lang="en-BZ"/>
          </a:p>
        </p:txBody>
      </p:sp>
      <p:sp>
        <p:nvSpPr>
          <p:cNvPr id="6" name="Slide Number Placeholder 5"/>
          <p:cNvSpPr>
            <a:spLocks noGrp="1"/>
          </p:cNvSpPr>
          <p:nvPr>
            <p:ph type="sldNum" sz="quarter" idx="12"/>
          </p:nvPr>
        </p:nvSpPr>
        <p:spPr/>
        <p:txBody>
          <a:bodyPr/>
          <a:lstStyle/>
          <a:p>
            <a:fld id="{47D062BF-C136-4D3C-BB00-19F3D7F87B4F}" type="slidenum">
              <a:rPr lang="en-BZ" smtClean="0"/>
              <a:pPr/>
              <a:t>‹#›</a:t>
            </a:fld>
            <a:endParaRPr lang="en-BZ"/>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644550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C48B59A-DE6E-466D-8F72-3C6A4646F3F8}" type="datetimeFigureOut">
              <a:rPr lang="en-BZ" smtClean="0"/>
              <a:pPr/>
              <a:t>10/06/2021</a:t>
            </a:fld>
            <a:endParaRPr lang="en-BZ"/>
          </a:p>
        </p:txBody>
      </p:sp>
      <p:sp>
        <p:nvSpPr>
          <p:cNvPr id="5" name="Footer Placeholder 4"/>
          <p:cNvSpPr>
            <a:spLocks noGrp="1"/>
          </p:cNvSpPr>
          <p:nvPr>
            <p:ph type="ftr" sz="quarter" idx="11"/>
          </p:nvPr>
        </p:nvSpPr>
        <p:spPr/>
        <p:txBody>
          <a:bodyPr/>
          <a:lstStyle/>
          <a:p>
            <a:endParaRPr lang="en-BZ"/>
          </a:p>
        </p:txBody>
      </p:sp>
      <p:sp>
        <p:nvSpPr>
          <p:cNvPr id="6" name="Slide Number Placeholder 5"/>
          <p:cNvSpPr>
            <a:spLocks noGrp="1"/>
          </p:cNvSpPr>
          <p:nvPr>
            <p:ph type="sldNum" sz="quarter" idx="12"/>
          </p:nvPr>
        </p:nvSpPr>
        <p:spPr/>
        <p:txBody>
          <a:bodyPr/>
          <a:lstStyle/>
          <a:p>
            <a:fld id="{47D062BF-C136-4D3C-BB00-19F3D7F87B4F}" type="slidenum">
              <a:rPr lang="en-BZ" smtClean="0"/>
              <a:pPr/>
              <a:t>‹#›</a:t>
            </a:fld>
            <a:endParaRPr lang="en-BZ"/>
          </a:p>
        </p:txBody>
      </p:sp>
    </p:spTree>
    <p:extLst>
      <p:ext uri="{BB962C8B-B14F-4D97-AF65-F5344CB8AC3E}">
        <p14:creationId xmlns:p14="http://schemas.microsoft.com/office/powerpoint/2010/main" val="32517473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C48B59A-DE6E-466D-8F72-3C6A4646F3F8}" type="datetimeFigureOut">
              <a:rPr lang="en-BZ" smtClean="0"/>
              <a:pPr/>
              <a:t>10/06/2021</a:t>
            </a:fld>
            <a:endParaRPr lang="en-BZ"/>
          </a:p>
        </p:txBody>
      </p:sp>
      <p:sp>
        <p:nvSpPr>
          <p:cNvPr id="4" name="Footer Placeholder 4"/>
          <p:cNvSpPr>
            <a:spLocks noGrp="1"/>
          </p:cNvSpPr>
          <p:nvPr>
            <p:ph type="ftr" sz="quarter" idx="11"/>
          </p:nvPr>
        </p:nvSpPr>
        <p:spPr/>
        <p:txBody>
          <a:bodyPr/>
          <a:lstStyle/>
          <a:p>
            <a:endParaRPr lang="en-BZ"/>
          </a:p>
        </p:txBody>
      </p:sp>
      <p:sp>
        <p:nvSpPr>
          <p:cNvPr id="6" name="Slide Number Placeholder 5"/>
          <p:cNvSpPr>
            <a:spLocks noGrp="1"/>
          </p:cNvSpPr>
          <p:nvPr>
            <p:ph type="sldNum" sz="quarter" idx="12"/>
          </p:nvPr>
        </p:nvSpPr>
        <p:spPr/>
        <p:txBody>
          <a:bodyPr/>
          <a:lstStyle/>
          <a:p>
            <a:fld id="{47D062BF-C136-4D3C-BB00-19F3D7F87B4F}" type="slidenum">
              <a:rPr lang="en-BZ" smtClean="0"/>
              <a:pPr/>
              <a:t>‹#›</a:t>
            </a:fld>
            <a:endParaRPr lang="en-BZ"/>
          </a:p>
        </p:txBody>
      </p:sp>
    </p:spTree>
    <p:extLst>
      <p:ext uri="{BB962C8B-B14F-4D97-AF65-F5344CB8AC3E}">
        <p14:creationId xmlns:p14="http://schemas.microsoft.com/office/powerpoint/2010/main" val="24734877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C48B59A-DE6E-466D-8F72-3C6A4646F3F8}" type="datetimeFigureOut">
              <a:rPr lang="en-BZ" smtClean="0"/>
              <a:pPr/>
              <a:t>10/06/2021</a:t>
            </a:fld>
            <a:endParaRPr lang="en-BZ"/>
          </a:p>
        </p:txBody>
      </p:sp>
      <p:sp>
        <p:nvSpPr>
          <p:cNvPr id="4" name="Footer Placeholder 4"/>
          <p:cNvSpPr>
            <a:spLocks noGrp="1"/>
          </p:cNvSpPr>
          <p:nvPr>
            <p:ph type="ftr" sz="quarter" idx="11"/>
          </p:nvPr>
        </p:nvSpPr>
        <p:spPr/>
        <p:txBody>
          <a:bodyPr/>
          <a:lstStyle/>
          <a:p>
            <a:endParaRPr lang="en-BZ"/>
          </a:p>
        </p:txBody>
      </p:sp>
      <p:sp>
        <p:nvSpPr>
          <p:cNvPr id="6" name="Slide Number Placeholder 5"/>
          <p:cNvSpPr>
            <a:spLocks noGrp="1"/>
          </p:cNvSpPr>
          <p:nvPr>
            <p:ph type="sldNum" sz="quarter" idx="12"/>
          </p:nvPr>
        </p:nvSpPr>
        <p:spPr/>
        <p:txBody>
          <a:bodyPr/>
          <a:lstStyle/>
          <a:p>
            <a:fld id="{47D062BF-C136-4D3C-BB00-19F3D7F87B4F}" type="slidenum">
              <a:rPr lang="en-BZ" smtClean="0"/>
              <a:pPr/>
              <a:t>‹#›</a:t>
            </a:fld>
            <a:endParaRPr lang="en-BZ"/>
          </a:p>
        </p:txBody>
      </p:sp>
    </p:spTree>
    <p:extLst>
      <p:ext uri="{BB962C8B-B14F-4D97-AF65-F5344CB8AC3E}">
        <p14:creationId xmlns:p14="http://schemas.microsoft.com/office/powerpoint/2010/main" val="36831543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C48B59A-DE6E-466D-8F72-3C6A4646F3F8}" type="datetimeFigureOut">
              <a:rPr lang="en-BZ" smtClean="0"/>
              <a:pPr/>
              <a:t>10/06/2021</a:t>
            </a:fld>
            <a:endParaRPr lang="en-BZ"/>
          </a:p>
        </p:txBody>
      </p:sp>
      <p:sp>
        <p:nvSpPr>
          <p:cNvPr id="5" name="Footer Placeholder 4"/>
          <p:cNvSpPr>
            <a:spLocks noGrp="1"/>
          </p:cNvSpPr>
          <p:nvPr>
            <p:ph type="ftr" sz="quarter" idx="11"/>
          </p:nvPr>
        </p:nvSpPr>
        <p:spPr/>
        <p:txBody>
          <a:bodyPr/>
          <a:lstStyle/>
          <a:p>
            <a:endParaRPr lang="en-BZ"/>
          </a:p>
        </p:txBody>
      </p:sp>
      <p:sp>
        <p:nvSpPr>
          <p:cNvPr id="6" name="Slide Number Placeholder 5"/>
          <p:cNvSpPr>
            <a:spLocks noGrp="1"/>
          </p:cNvSpPr>
          <p:nvPr>
            <p:ph type="sldNum" sz="quarter" idx="12"/>
          </p:nvPr>
        </p:nvSpPr>
        <p:spPr/>
        <p:txBody>
          <a:bodyPr/>
          <a:lstStyle/>
          <a:p>
            <a:fld id="{47D062BF-C136-4D3C-BB00-19F3D7F87B4F}" type="slidenum">
              <a:rPr lang="en-BZ" smtClean="0"/>
              <a:pPr/>
              <a:t>‹#›</a:t>
            </a:fld>
            <a:endParaRPr lang="en-BZ"/>
          </a:p>
        </p:txBody>
      </p:sp>
    </p:spTree>
    <p:extLst>
      <p:ext uri="{BB962C8B-B14F-4D97-AF65-F5344CB8AC3E}">
        <p14:creationId xmlns:p14="http://schemas.microsoft.com/office/powerpoint/2010/main" val="41466476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C48B59A-DE6E-466D-8F72-3C6A4646F3F8}" type="datetimeFigureOut">
              <a:rPr lang="en-BZ" smtClean="0"/>
              <a:pPr/>
              <a:t>10/06/2021</a:t>
            </a:fld>
            <a:endParaRPr lang="en-BZ"/>
          </a:p>
        </p:txBody>
      </p:sp>
      <p:sp>
        <p:nvSpPr>
          <p:cNvPr id="5" name="Footer Placeholder 4"/>
          <p:cNvSpPr>
            <a:spLocks noGrp="1"/>
          </p:cNvSpPr>
          <p:nvPr>
            <p:ph type="ftr" sz="quarter" idx="11"/>
          </p:nvPr>
        </p:nvSpPr>
        <p:spPr/>
        <p:txBody>
          <a:bodyPr/>
          <a:lstStyle/>
          <a:p>
            <a:endParaRPr lang="en-BZ"/>
          </a:p>
        </p:txBody>
      </p:sp>
      <p:sp>
        <p:nvSpPr>
          <p:cNvPr id="6" name="Slide Number Placeholder 5"/>
          <p:cNvSpPr>
            <a:spLocks noGrp="1"/>
          </p:cNvSpPr>
          <p:nvPr>
            <p:ph type="sldNum" sz="quarter" idx="12"/>
          </p:nvPr>
        </p:nvSpPr>
        <p:spPr/>
        <p:txBody>
          <a:bodyPr/>
          <a:lstStyle/>
          <a:p>
            <a:fld id="{47D062BF-C136-4D3C-BB00-19F3D7F87B4F}" type="slidenum">
              <a:rPr lang="en-BZ" smtClean="0"/>
              <a:pPr/>
              <a:t>‹#›</a:t>
            </a:fld>
            <a:endParaRPr lang="en-BZ"/>
          </a:p>
        </p:txBody>
      </p:sp>
    </p:spTree>
    <p:extLst>
      <p:ext uri="{BB962C8B-B14F-4D97-AF65-F5344CB8AC3E}">
        <p14:creationId xmlns:p14="http://schemas.microsoft.com/office/powerpoint/2010/main" val="28502658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cstate="print">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cstate="print">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cstate="print">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cstate="print">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FC48B59A-DE6E-466D-8F72-3C6A4646F3F8}" type="datetimeFigureOut">
              <a:rPr lang="en-BZ" smtClean="0"/>
              <a:pPr/>
              <a:t>10/06/2021</a:t>
            </a:fld>
            <a:endParaRPr lang="en-BZ"/>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BZ"/>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47D062BF-C136-4D3C-BB00-19F3D7F87B4F}" type="slidenum">
              <a:rPr lang="en-BZ" smtClean="0"/>
              <a:pPr/>
              <a:t>‹#›</a:t>
            </a:fld>
            <a:endParaRPr lang="en-BZ"/>
          </a:p>
        </p:txBody>
      </p:sp>
    </p:spTree>
    <p:extLst>
      <p:ext uri="{BB962C8B-B14F-4D97-AF65-F5344CB8AC3E}">
        <p14:creationId xmlns:p14="http://schemas.microsoft.com/office/powerpoint/2010/main" val="340671578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7.png"/></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29.jpe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8.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41.png"/></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42.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4F085-D7BA-44EB-AEA6-FA0A6CADFD25}"/>
              </a:ext>
            </a:extLst>
          </p:cNvPr>
          <p:cNvSpPr>
            <a:spLocks noGrp="1"/>
          </p:cNvSpPr>
          <p:nvPr>
            <p:ph type="ctrTitle"/>
          </p:nvPr>
        </p:nvSpPr>
        <p:spPr/>
        <p:txBody>
          <a:bodyPr/>
          <a:lstStyle/>
          <a:p>
            <a:r>
              <a:rPr lang="en-US" dirty="0"/>
              <a:t>Coral Reef Honor </a:t>
            </a:r>
            <a:endParaRPr lang="en-BZ" dirty="0"/>
          </a:p>
        </p:txBody>
      </p:sp>
      <p:sp>
        <p:nvSpPr>
          <p:cNvPr id="3" name="Subtitle 2">
            <a:extLst>
              <a:ext uri="{FF2B5EF4-FFF2-40B4-BE49-F238E27FC236}">
                <a16:creationId xmlns:a16="http://schemas.microsoft.com/office/drawing/2014/main" id="{44E320EE-B5A6-4EDC-A04F-D9BE2FB00E41}"/>
              </a:ext>
            </a:extLst>
          </p:cNvPr>
          <p:cNvSpPr>
            <a:spLocks noGrp="1"/>
          </p:cNvSpPr>
          <p:nvPr>
            <p:ph type="subTitle" idx="1"/>
          </p:nvPr>
        </p:nvSpPr>
        <p:spPr/>
        <p:txBody>
          <a:bodyPr/>
          <a:lstStyle/>
          <a:p>
            <a:endParaRPr lang="en-BZ" dirty="0"/>
          </a:p>
        </p:txBody>
      </p:sp>
      <p:pic>
        <p:nvPicPr>
          <p:cNvPr id="5" name="Picture 4">
            <a:extLst>
              <a:ext uri="{FF2B5EF4-FFF2-40B4-BE49-F238E27FC236}">
                <a16:creationId xmlns:a16="http://schemas.microsoft.com/office/drawing/2014/main" id="{BD99BEEB-70BD-4292-A598-BA30DAB7E7D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486525" y="835576"/>
            <a:ext cx="3667125" cy="3080385"/>
          </a:xfrm>
          <a:prstGeom prst="rect">
            <a:avLst/>
          </a:prstGeom>
        </p:spPr>
      </p:pic>
    </p:spTree>
    <p:extLst>
      <p:ext uri="{BB962C8B-B14F-4D97-AF65-F5344CB8AC3E}">
        <p14:creationId xmlns:p14="http://schemas.microsoft.com/office/powerpoint/2010/main" val="39435668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Requirements </a:t>
            </a:r>
          </a:p>
        </p:txBody>
      </p:sp>
      <p:sp>
        <p:nvSpPr>
          <p:cNvPr id="3" name="Content Placeholder 2"/>
          <p:cNvSpPr>
            <a:spLocks noGrp="1"/>
          </p:cNvSpPr>
          <p:nvPr>
            <p:ph idx="1"/>
          </p:nvPr>
        </p:nvSpPr>
        <p:spPr/>
        <p:txBody>
          <a:bodyPr/>
          <a:lstStyle/>
          <a:p>
            <a:pPr lvl="0"/>
            <a:r>
              <a:rPr lang="en-BZ" dirty="0"/>
              <a:t>What is a reef? Identify two types of "building blocks" of reefs.</a:t>
            </a:r>
            <a:endParaRPr lang="en-US" dirty="0"/>
          </a:p>
          <a:p>
            <a:pPr lvl="0"/>
            <a:r>
              <a:rPr lang="en-BZ" dirty="0"/>
              <a:t>Is coral a plant or animal?</a:t>
            </a:r>
            <a:endParaRPr lang="en-US" dirty="0"/>
          </a:p>
          <a:p>
            <a:pPr lvl="0"/>
            <a:r>
              <a:rPr lang="en-BZ" dirty="0"/>
              <a:t>In what phylum is coral categorized?</a:t>
            </a:r>
            <a:endParaRPr lang="en-US" dirty="0"/>
          </a:p>
          <a:p>
            <a:pPr lvl="0"/>
            <a:r>
              <a:rPr lang="en-BZ" dirty="0"/>
              <a:t>What part of a coral reef is living?</a:t>
            </a:r>
            <a:endParaRPr lang="en-US" dirty="0"/>
          </a:p>
          <a:p>
            <a:r>
              <a:rPr lang="en-BZ" dirty="0"/>
              <a:t>Distinguish between soft and hard corals</a:t>
            </a:r>
          </a:p>
          <a:p>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lvl="0"/>
            <a:r>
              <a:rPr lang="en-BZ" dirty="0"/>
              <a:t>Where are coral reefs found? Describe the conditions that are needed for healthy coral growth.</a:t>
            </a:r>
            <a:endParaRPr lang="en-US" dirty="0"/>
          </a:p>
          <a:p>
            <a:pPr lvl="0"/>
            <a:r>
              <a:rPr lang="en-BZ" dirty="0"/>
              <a:t>4 different types of coral reefs.</a:t>
            </a:r>
            <a:endParaRPr lang="en-US" dirty="0"/>
          </a:p>
          <a:p>
            <a:pPr lvl="0"/>
            <a:r>
              <a:rPr lang="en-BZ" dirty="0"/>
              <a:t> Define </a:t>
            </a:r>
            <a:r>
              <a:rPr lang="en-BZ" dirty="0" err="1"/>
              <a:t>zooxanthellae</a:t>
            </a:r>
            <a:r>
              <a:rPr lang="en-BZ" dirty="0"/>
              <a:t>.</a:t>
            </a:r>
            <a:endParaRPr lang="en-US" dirty="0"/>
          </a:p>
          <a:p>
            <a:pPr lvl="0"/>
            <a:r>
              <a:rPr lang="en-BZ" dirty="0"/>
              <a:t>Which type of feeding primarily occurs at night and why does this result in clear water?</a:t>
            </a:r>
            <a:endParaRPr lang="en-US" dirty="0"/>
          </a:p>
          <a:p>
            <a:pPr lvl="0"/>
            <a:r>
              <a:rPr lang="en-BZ" dirty="0"/>
              <a:t>Which type of feeding occurs primarily during daylight hours</a:t>
            </a:r>
            <a:endParaRPr lang="en-US" dirty="0"/>
          </a:p>
          <a:p>
            <a:pPr lvl="0"/>
            <a:r>
              <a:rPr lang="en-BZ" dirty="0"/>
              <a:t>Why are coral reefs found in clear water?</a:t>
            </a:r>
            <a:endParaRPr lang="en-US" dirty="0"/>
          </a:p>
          <a:p>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lnSpcReduction="10000"/>
          </a:bodyPr>
          <a:lstStyle/>
          <a:p>
            <a:pPr lvl="0"/>
            <a:r>
              <a:rPr lang="en-BZ" dirty="0"/>
              <a:t>Identify five corals that can be found on a reef.</a:t>
            </a:r>
            <a:endParaRPr lang="en-US" dirty="0"/>
          </a:p>
          <a:p>
            <a:pPr lvl="0"/>
            <a:r>
              <a:rPr lang="en-BZ" dirty="0"/>
              <a:t>Identify ten fish that live in a coral reef.</a:t>
            </a:r>
            <a:endParaRPr lang="en-US" dirty="0"/>
          </a:p>
          <a:p>
            <a:pPr lvl="0"/>
            <a:r>
              <a:rPr lang="en-BZ" dirty="0"/>
              <a:t>Identify five species of non-coral invertebrates that might live on a reef.</a:t>
            </a:r>
            <a:endParaRPr lang="en-US" dirty="0"/>
          </a:p>
          <a:p>
            <a:pPr lvl="0"/>
            <a:r>
              <a:rPr lang="en-BZ" dirty="0"/>
              <a:t> Define "bleaching" as it pertains to corals, and explore the impact this has on the reef.</a:t>
            </a:r>
            <a:endParaRPr lang="en-US" dirty="0"/>
          </a:p>
          <a:p>
            <a:pPr lvl="0"/>
            <a:r>
              <a:rPr lang="en-BZ" dirty="0"/>
              <a:t> Identify at least one invasive species and how it affects reefs.</a:t>
            </a:r>
            <a:endParaRPr lang="en-US" dirty="0"/>
          </a:p>
          <a:p>
            <a:pPr lvl="0"/>
            <a:r>
              <a:rPr lang="en-BZ" dirty="0"/>
              <a:t>Why are reefs an important community? List at least three ways that you can help protect a reef.</a:t>
            </a:r>
            <a:endParaRPr lang="en-US" dirty="0"/>
          </a:p>
          <a:p>
            <a:pPr lvl="0"/>
            <a:r>
              <a:rPr lang="en-BZ" dirty="0"/>
              <a:t>Prepare an object lesson about an animal that lives in the reef. Present this lesson at a club worship or similar function. Be sure to include a Bible text in this presentation.</a:t>
            </a:r>
            <a:endParaRPr lang="en-US" dirty="0"/>
          </a:p>
          <a:p>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92500" lnSpcReduction="10000"/>
          </a:bodyPr>
          <a:lstStyle/>
          <a:p>
            <a:pPr lvl="0"/>
            <a:r>
              <a:rPr lang="en-BZ" dirty="0"/>
              <a:t>Do at least two of the following:</a:t>
            </a:r>
            <a:endParaRPr lang="en-US" dirty="0"/>
          </a:p>
          <a:p>
            <a:pPr lvl="0"/>
            <a:r>
              <a:rPr lang="en-BZ" dirty="0"/>
              <a:t>Visit an aquarium which exhibits reef species.</a:t>
            </a:r>
            <a:endParaRPr lang="en-US" dirty="0"/>
          </a:p>
          <a:p>
            <a:pPr lvl="0"/>
            <a:r>
              <a:rPr lang="en-BZ" dirty="0"/>
              <a:t>Make a collection of at least five species of dead coral you find washed up on a beach or fossil corals. Make sure you obey local laws about collecting.</a:t>
            </a:r>
            <a:endParaRPr lang="en-US" dirty="0"/>
          </a:p>
          <a:p>
            <a:pPr lvl="0"/>
            <a:r>
              <a:rPr lang="en-BZ" dirty="0"/>
              <a:t>Watch a presentation about reefs. Summarize what you learned about coral reefs.</a:t>
            </a:r>
            <a:endParaRPr lang="en-US" dirty="0"/>
          </a:p>
          <a:p>
            <a:pPr lvl="0"/>
            <a:r>
              <a:rPr lang="en-BZ" dirty="0"/>
              <a:t>Draw or paint a picture of a reef community with at least ten species.</a:t>
            </a:r>
            <a:endParaRPr lang="en-US" dirty="0"/>
          </a:p>
          <a:p>
            <a:pPr lvl="0"/>
            <a:r>
              <a:rPr lang="en-BZ" dirty="0"/>
              <a:t>As a group, make a short video about a reef conservation project. Explain why this specific habitat should be saved.</a:t>
            </a:r>
            <a:endParaRPr lang="en-US" dirty="0"/>
          </a:p>
          <a:p>
            <a:pPr lvl="0"/>
            <a:r>
              <a:rPr lang="en-BZ" dirty="0"/>
              <a:t>Create a 3D diorama of a coral community.</a:t>
            </a:r>
            <a:endParaRPr lang="en-US" dirty="0"/>
          </a:p>
          <a:p>
            <a:r>
              <a:rPr lang="en-BZ" dirty="0"/>
              <a:t>A similar project approved by your instructor</a:t>
            </a: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12C73-6DA0-4607-A645-8FE7CB75C3C9}"/>
              </a:ext>
            </a:extLst>
          </p:cNvPr>
          <p:cNvSpPr>
            <a:spLocks noGrp="1"/>
          </p:cNvSpPr>
          <p:nvPr>
            <p:ph type="title"/>
          </p:nvPr>
        </p:nvSpPr>
        <p:spPr/>
        <p:txBody>
          <a:bodyPr/>
          <a:lstStyle/>
          <a:p>
            <a:r>
              <a:rPr lang="en-BZ" b="0" i="0" dirty="0">
                <a:solidFill>
                  <a:schemeClr val="tx1"/>
                </a:solidFill>
                <a:effectLst/>
                <a:latin typeface="Arial" panose="020B0604020202020204" pitchFamily="34" charset="0"/>
              </a:rPr>
              <a:t> What is a reef?</a:t>
            </a:r>
            <a:br>
              <a:rPr lang="en-BZ" b="0" i="0" dirty="0">
                <a:solidFill>
                  <a:schemeClr val="tx1"/>
                </a:solidFill>
                <a:effectLst/>
                <a:latin typeface="Arial" panose="020B0604020202020204" pitchFamily="34" charset="0"/>
              </a:rPr>
            </a:br>
            <a:endParaRPr lang="en-BZ" dirty="0">
              <a:solidFill>
                <a:schemeClr val="tx1"/>
              </a:solidFill>
            </a:endParaRPr>
          </a:p>
        </p:txBody>
      </p:sp>
      <p:sp>
        <p:nvSpPr>
          <p:cNvPr id="3" name="Content Placeholder 2">
            <a:extLst>
              <a:ext uri="{FF2B5EF4-FFF2-40B4-BE49-F238E27FC236}">
                <a16:creationId xmlns:a16="http://schemas.microsoft.com/office/drawing/2014/main" id="{F0B0AB94-00CD-4EA9-9D70-7462970D19B5}"/>
              </a:ext>
            </a:extLst>
          </p:cNvPr>
          <p:cNvSpPr>
            <a:spLocks noGrp="1"/>
          </p:cNvSpPr>
          <p:nvPr>
            <p:ph idx="1"/>
          </p:nvPr>
        </p:nvSpPr>
        <p:spPr>
          <a:xfrm>
            <a:off x="1103312" y="2052918"/>
            <a:ext cx="9956574" cy="4195481"/>
          </a:xfrm>
        </p:spPr>
        <p:txBody>
          <a:bodyPr>
            <a:normAutofit/>
          </a:bodyPr>
          <a:lstStyle/>
          <a:p>
            <a:r>
              <a:rPr lang="en-US" sz="2800" b="0" i="0" dirty="0">
                <a:effectLst/>
                <a:latin typeface="corbel" panose="020B0503020204020204" pitchFamily="34" charset="0"/>
              </a:rPr>
              <a:t>Reefs form in sea water and are a build-up of the remains of the hard parts of animals – mostly calcium carbonate. </a:t>
            </a:r>
          </a:p>
          <a:p>
            <a:endParaRPr lang="en-US" sz="2800" dirty="0">
              <a:latin typeface="corbel" panose="020B0503020204020204" pitchFamily="34" charset="0"/>
            </a:endParaRPr>
          </a:p>
          <a:p>
            <a:pPr marL="0" indent="0">
              <a:buNone/>
            </a:pPr>
            <a:endParaRPr lang="en-US" sz="2800" b="0" i="0" dirty="0">
              <a:effectLst/>
              <a:latin typeface="corbel" panose="020B0503020204020204" pitchFamily="34" charset="0"/>
            </a:endParaRPr>
          </a:p>
        </p:txBody>
      </p:sp>
      <p:pic>
        <p:nvPicPr>
          <p:cNvPr id="4" name="Picture 3" descr="ImageForArticle_1219_16188294042402066.jpg"/>
          <p:cNvPicPr>
            <a:picLocks noChangeAspect="1"/>
          </p:cNvPicPr>
          <p:nvPr/>
        </p:nvPicPr>
        <p:blipFill>
          <a:blip r:embed="rId2" cstate="print"/>
          <a:stretch>
            <a:fillRect/>
          </a:stretch>
        </p:blipFill>
        <p:spPr>
          <a:xfrm>
            <a:off x="1333500" y="3090819"/>
            <a:ext cx="5306197" cy="3300455"/>
          </a:xfrm>
          <a:prstGeom prst="rect">
            <a:avLst/>
          </a:prstGeom>
        </p:spPr>
      </p:pic>
    </p:spTree>
    <p:extLst>
      <p:ext uri="{BB962C8B-B14F-4D97-AF65-F5344CB8AC3E}">
        <p14:creationId xmlns:p14="http://schemas.microsoft.com/office/powerpoint/2010/main" val="31503667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4E418F-5AFE-4EC4-B3F6-72C5FE074CCD}"/>
              </a:ext>
            </a:extLst>
          </p:cNvPr>
          <p:cNvSpPr>
            <a:spLocks noGrp="1"/>
          </p:cNvSpPr>
          <p:nvPr>
            <p:ph type="title"/>
          </p:nvPr>
        </p:nvSpPr>
        <p:spPr/>
        <p:txBody>
          <a:bodyPr/>
          <a:lstStyle/>
          <a:p>
            <a:r>
              <a:rPr lang="en-US" dirty="0"/>
              <a:t>Oyster Reef</a:t>
            </a:r>
            <a:endParaRPr lang="en-BZ" dirty="0"/>
          </a:p>
        </p:txBody>
      </p:sp>
      <p:pic>
        <p:nvPicPr>
          <p:cNvPr id="1026" name="Picture 2" descr="Atlantic and Gulf Coast Oyster Reefs Are at Historic Lows but Can Recover |  The Pew Charitable Trusts">
            <a:extLst>
              <a:ext uri="{FF2B5EF4-FFF2-40B4-BE49-F238E27FC236}">
                <a16:creationId xmlns:a16="http://schemas.microsoft.com/office/drawing/2014/main" id="{DA7C6CC3-D385-42EC-9F09-3E96B86020AE}"/>
              </a:ext>
            </a:extLst>
          </p:cNvPr>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172561" y="3015049"/>
            <a:ext cx="7138231" cy="2656703"/>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321276" y="1565189"/>
            <a:ext cx="6013621" cy="923330"/>
          </a:xfrm>
          <a:prstGeom prst="rect">
            <a:avLst/>
          </a:prstGeom>
        </p:spPr>
        <p:txBody>
          <a:bodyPr wrap="square">
            <a:spAutoFit/>
          </a:bodyPr>
          <a:lstStyle/>
          <a:p>
            <a:r>
              <a:rPr lang="en-US" dirty="0">
                <a:latin typeface="corbel" panose="020B0503020204020204" pitchFamily="34" charset="0"/>
              </a:rPr>
              <a:t>Some reefs can be over 30 m thick. Some reefs are formed from layers of oysters (or other species of mollusk) growing on top of each other – called oyster reefs. </a:t>
            </a:r>
          </a:p>
        </p:txBody>
      </p:sp>
    </p:spTree>
    <p:extLst>
      <p:ext uri="{BB962C8B-B14F-4D97-AF65-F5344CB8AC3E}">
        <p14:creationId xmlns:p14="http://schemas.microsoft.com/office/powerpoint/2010/main" val="36163297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E6A5C-E062-488E-B681-50722955D2EA}"/>
              </a:ext>
            </a:extLst>
          </p:cNvPr>
          <p:cNvSpPr>
            <a:spLocks noGrp="1"/>
          </p:cNvSpPr>
          <p:nvPr>
            <p:ph type="title"/>
          </p:nvPr>
        </p:nvSpPr>
        <p:spPr/>
        <p:txBody>
          <a:bodyPr/>
          <a:lstStyle/>
          <a:p>
            <a:r>
              <a:rPr lang="en-US" dirty="0"/>
              <a:t>Coral Reef </a:t>
            </a:r>
            <a:endParaRPr lang="en-BZ" dirty="0"/>
          </a:p>
        </p:txBody>
      </p:sp>
      <p:pic>
        <p:nvPicPr>
          <p:cNvPr id="2050" name="Picture 2" descr="The world's coral reefs are dying—here's how scientists plan to save them">
            <a:extLst>
              <a:ext uri="{FF2B5EF4-FFF2-40B4-BE49-F238E27FC236}">
                <a16:creationId xmlns:a16="http://schemas.microsoft.com/office/drawing/2014/main" id="{4314B0BB-34FF-4388-B09F-C4A4BBBE6DBB}"/>
              </a:ext>
            </a:extLst>
          </p:cNvPr>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560173" y="2998572"/>
            <a:ext cx="6005383" cy="3255426"/>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551934" y="2067867"/>
            <a:ext cx="7142207" cy="646331"/>
          </a:xfrm>
          <a:prstGeom prst="rect">
            <a:avLst/>
          </a:prstGeom>
        </p:spPr>
        <p:txBody>
          <a:bodyPr wrap="square">
            <a:spAutoFit/>
          </a:bodyPr>
          <a:lstStyle/>
          <a:p>
            <a:r>
              <a:rPr lang="en-US" dirty="0">
                <a:latin typeface="corbel" panose="020B0503020204020204" pitchFamily="34" charset="0"/>
              </a:rPr>
              <a:t>Some reefs are composed of layers of coral skeletons growing on top of each other – called coral reefs.</a:t>
            </a:r>
            <a:endParaRPr lang="en-BZ" dirty="0"/>
          </a:p>
        </p:txBody>
      </p:sp>
    </p:spTree>
    <p:extLst>
      <p:ext uri="{BB962C8B-B14F-4D97-AF65-F5344CB8AC3E}">
        <p14:creationId xmlns:p14="http://schemas.microsoft.com/office/powerpoint/2010/main" val="27552437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BE532-83E2-422A-B334-0583BA8CE143}"/>
              </a:ext>
            </a:extLst>
          </p:cNvPr>
          <p:cNvSpPr>
            <a:spLocks noGrp="1"/>
          </p:cNvSpPr>
          <p:nvPr>
            <p:ph type="title"/>
          </p:nvPr>
        </p:nvSpPr>
        <p:spPr/>
        <p:txBody>
          <a:bodyPr/>
          <a:lstStyle/>
          <a:p>
            <a:r>
              <a:rPr lang="en-US" dirty="0"/>
              <a:t>Is a Coral a Plant or an Animal?</a:t>
            </a:r>
            <a:endParaRPr lang="en-BZ" dirty="0"/>
          </a:p>
        </p:txBody>
      </p:sp>
      <p:sp>
        <p:nvSpPr>
          <p:cNvPr id="3" name="Content Placeholder 2">
            <a:extLst>
              <a:ext uri="{FF2B5EF4-FFF2-40B4-BE49-F238E27FC236}">
                <a16:creationId xmlns:a16="http://schemas.microsoft.com/office/drawing/2014/main" id="{B479CE2A-1036-4185-821A-289714C7F090}"/>
              </a:ext>
            </a:extLst>
          </p:cNvPr>
          <p:cNvSpPr>
            <a:spLocks noGrp="1"/>
          </p:cNvSpPr>
          <p:nvPr>
            <p:ph idx="1"/>
          </p:nvPr>
        </p:nvSpPr>
        <p:spPr>
          <a:xfrm>
            <a:off x="646111" y="1611086"/>
            <a:ext cx="10326689" cy="4637313"/>
          </a:xfrm>
        </p:spPr>
        <p:txBody>
          <a:bodyPr>
            <a:normAutofit fontScale="92500" lnSpcReduction="10000"/>
          </a:bodyPr>
          <a:lstStyle/>
          <a:p>
            <a:r>
              <a:rPr lang="en-US" sz="2400" dirty="0"/>
              <a:t>Corals are animals.</a:t>
            </a:r>
          </a:p>
          <a:p>
            <a:endParaRPr lang="en-US" sz="2400" dirty="0"/>
          </a:p>
          <a:p>
            <a:r>
              <a:rPr lang="en-US" sz="2400" b="0" i="0" dirty="0">
                <a:solidFill>
                  <a:schemeClr val="tx1">
                    <a:lumMod val="95000"/>
                  </a:schemeClr>
                </a:solidFill>
                <a:effectLst/>
                <a:latin typeface="corbel" panose="020B0503020204020204" pitchFamily="34" charset="0"/>
              </a:rPr>
              <a:t>Corals are in the phylum Cnidaria. </a:t>
            </a:r>
          </a:p>
          <a:p>
            <a:endParaRPr lang="en-US" sz="2400" dirty="0">
              <a:solidFill>
                <a:schemeClr val="tx1">
                  <a:lumMod val="95000"/>
                </a:schemeClr>
              </a:solidFill>
            </a:endParaRPr>
          </a:p>
          <a:p>
            <a:r>
              <a:rPr lang="en-US" sz="2400" b="0" i="0" dirty="0">
                <a:solidFill>
                  <a:schemeClr val="tx1">
                    <a:lumMod val="95000"/>
                  </a:schemeClr>
                </a:solidFill>
                <a:effectLst/>
                <a:latin typeface="corbel" panose="020B0503020204020204" pitchFamily="34" charset="0"/>
              </a:rPr>
              <a:t>Some forms of Cnidaria are mobile and swim around like jellyfish.  </a:t>
            </a:r>
          </a:p>
          <a:p>
            <a:pPr lvl="1"/>
            <a:r>
              <a:rPr lang="en-US" sz="2400" b="0" i="0" dirty="0">
                <a:solidFill>
                  <a:schemeClr val="tx1">
                    <a:lumMod val="95000"/>
                  </a:schemeClr>
                </a:solidFill>
                <a:effectLst/>
                <a:latin typeface="corbel" panose="020B0503020204020204" pitchFamily="34" charset="0"/>
              </a:rPr>
              <a:t>Other types are sessile, which means they are anchored to the substrate and do not move around. These are the corals that build coral reefs.</a:t>
            </a:r>
          </a:p>
          <a:p>
            <a:endParaRPr lang="en-US" sz="2400" dirty="0">
              <a:solidFill>
                <a:schemeClr val="tx1">
                  <a:lumMod val="95000"/>
                </a:schemeClr>
              </a:solidFill>
              <a:latin typeface="corbel" panose="020B0503020204020204" pitchFamily="34" charset="0"/>
            </a:endParaRPr>
          </a:p>
          <a:p>
            <a:r>
              <a:rPr lang="en-US" sz="2400" dirty="0">
                <a:solidFill>
                  <a:schemeClr val="tx1">
                    <a:lumMod val="95000"/>
                  </a:schemeClr>
                </a:solidFill>
                <a:latin typeface="corbel" panose="020B0503020204020204" pitchFamily="34" charset="0"/>
              </a:rPr>
              <a:t>What part of the coral reef is living? </a:t>
            </a:r>
          </a:p>
          <a:p>
            <a:pPr lvl="1"/>
            <a:r>
              <a:rPr lang="en-US" sz="2400" dirty="0">
                <a:solidFill>
                  <a:schemeClr val="tx1">
                    <a:lumMod val="95000"/>
                  </a:schemeClr>
                </a:solidFill>
                <a:latin typeface="corbel" panose="020B0503020204020204" pitchFamily="34" charset="0"/>
              </a:rPr>
              <a:t>Only the top layer is alive. </a:t>
            </a:r>
            <a:r>
              <a:rPr lang="en-US" sz="2400" b="0" i="0" dirty="0">
                <a:solidFill>
                  <a:schemeClr val="tx1">
                    <a:lumMod val="95000"/>
                  </a:schemeClr>
                </a:solidFill>
                <a:effectLst/>
                <a:latin typeface="corbel" panose="020B0503020204020204" pitchFamily="34" charset="0"/>
              </a:rPr>
              <a:t>As we will learn later, corals require sunlight to live so only those on top can survive.</a:t>
            </a:r>
            <a:endParaRPr lang="en-BZ" sz="2400" dirty="0">
              <a:solidFill>
                <a:schemeClr val="tx1">
                  <a:lumMod val="95000"/>
                </a:schemeClr>
              </a:solidFill>
            </a:endParaRPr>
          </a:p>
        </p:txBody>
      </p:sp>
    </p:spTree>
    <p:extLst>
      <p:ext uri="{BB962C8B-B14F-4D97-AF65-F5344CB8AC3E}">
        <p14:creationId xmlns:p14="http://schemas.microsoft.com/office/powerpoint/2010/main" val="261659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326A5-49ED-42F3-B78B-33989F64F814}"/>
              </a:ext>
            </a:extLst>
          </p:cNvPr>
          <p:cNvSpPr>
            <a:spLocks noGrp="1"/>
          </p:cNvSpPr>
          <p:nvPr>
            <p:ph type="title"/>
          </p:nvPr>
        </p:nvSpPr>
        <p:spPr/>
        <p:txBody>
          <a:bodyPr/>
          <a:lstStyle/>
          <a:p>
            <a:r>
              <a:rPr lang="en-US" dirty="0"/>
              <a:t>Hard Corals </a:t>
            </a:r>
            <a:endParaRPr lang="en-BZ" dirty="0"/>
          </a:p>
        </p:txBody>
      </p:sp>
      <p:sp>
        <p:nvSpPr>
          <p:cNvPr id="3" name="Content Placeholder 2">
            <a:extLst>
              <a:ext uri="{FF2B5EF4-FFF2-40B4-BE49-F238E27FC236}">
                <a16:creationId xmlns:a16="http://schemas.microsoft.com/office/drawing/2014/main" id="{FF367BCD-41C1-4103-A948-51B4BD419505}"/>
              </a:ext>
            </a:extLst>
          </p:cNvPr>
          <p:cNvSpPr>
            <a:spLocks noGrp="1"/>
          </p:cNvSpPr>
          <p:nvPr>
            <p:ph idx="1"/>
          </p:nvPr>
        </p:nvSpPr>
        <p:spPr>
          <a:xfrm>
            <a:off x="1103312" y="1621972"/>
            <a:ext cx="8946541" cy="4626428"/>
          </a:xfrm>
        </p:spPr>
        <p:txBody>
          <a:bodyPr>
            <a:normAutofit/>
          </a:bodyPr>
          <a:lstStyle/>
          <a:p>
            <a:r>
              <a:rPr lang="en-US" sz="2400" b="0" i="0" dirty="0">
                <a:effectLst/>
                <a:latin typeface="corbel" panose="020B0503020204020204" pitchFamily="34" charset="0"/>
              </a:rPr>
              <a:t>Hard corals are soft-bodied animals which secrete a hard calcium carbonate layer around them and have multiples of 8 tentacles used in feeding. These are reef builders. </a:t>
            </a:r>
          </a:p>
          <a:p>
            <a:endParaRPr lang="en-US" sz="2400" dirty="0">
              <a:latin typeface="corbel" panose="020B0503020204020204" pitchFamily="34" charset="0"/>
            </a:endParaRPr>
          </a:p>
          <a:p>
            <a:endParaRPr lang="en-US" sz="2400" b="0" i="0" dirty="0">
              <a:effectLst/>
              <a:latin typeface="corbel" panose="020B0503020204020204" pitchFamily="34" charset="0"/>
            </a:endParaRPr>
          </a:p>
          <a:p>
            <a:endParaRPr lang="en-US" sz="2400" dirty="0">
              <a:latin typeface="corbel" panose="020B0503020204020204" pitchFamily="34" charset="0"/>
            </a:endParaRPr>
          </a:p>
          <a:p>
            <a:endParaRPr lang="en-US" sz="2400" b="0" i="0" dirty="0">
              <a:effectLst/>
              <a:latin typeface="corbel" panose="020B0503020204020204" pitchFamily="34" charset="0"/>
            </a:endParaRPr>
          </a:p>
          <a:p>
            <a:endParaRPr lang="en-US" sz="2400" dirty="0">
              <a:latin typeface="corbel" panose="020B0503020204020204" pitchFamily="34" charset="0"/>
            </a:endParaRPr>
          </a:p>
          <a:p>
            <a:pPr marL="0" indent="0">
              <a:buNone/>
            </a:pPr>
            <a:endParaRPr lang="en-US" sz="2400" b="0" i="0" dirty="0">
              <a:effectLst/>
              <a:latin typeface="corbel" panose="020B0503020204020204" pitchFamily="34" charset="0"/>
            </a:endParaRPr>
          </a:p>
          <a:p>
            <a:endParaRPr lang="en-BZ" sz="2400" dirty="0"/>
          </a:p>
        </p:txBody>
      </p:sp>
      <p:pic>
        <p:nvPicPr>
          <p:cNvPr id="4102" name="Picture 6" descr="Hard Corals | Coral Reef Alliance">
            <a:extLst>
              <a:ext uri="{FF2B5EF4-FFF2-40B4-BE49-F238E27FC236}">
                <a16:creationId xmlns:a16="http://schemas.microsoft.com/office/drawing/2014/main" id="{8C525185-3BAB-485A-9C61-61D068F39E59}"/>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662657" y="3022502"/>
            <a:ext cx="6278856" cy="36276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23618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0796ED-CAC0-4985-A3A6-CAB47CDF7B6C}"/>
              </a:ext>
            </a:extLst>
          </p:cNvPr>
          <p:cNvSpPr>
            <a:spLocks noGrp="1"/>
          </p:cNvSpPr>
          <p:nvPr>
            <p:ph type="title"/>
          </p:nvPr>
        </p:nvSpPr>
        <p:spPr/>
        <p:txBody>
          <a:bodyPr/>
          <a:lstStyle/>
          <a:p>
            <a:r>
              <a:rPr lang="en-US" dirty="0"/>
              <a:t>Soft Coral </a:t>
            </a:r>
            <a:endParaRPr lang="en-BZ" dirty="0"/>
          </a:p>
        </p:txBody>
      </p:sp>
      <p:sp>
        <p:nvSpPr>
          <p:cNvPr id="3" name="Content Placeholder 2">
            <a:extLst>
              <a:ext uri="{FF2B5EF4-FFF2-40B4-BE49-F238E27FC236}">
                <a16:creationId xmlns:a16="http://schemas.microsoft.com/office/drawing/2014/main" id="{79ED5094-4041-4821-8736-9082556DE960}"/>
              </a:ext>
            </a:extLst>
          </p:cNvPr>
          <p:cNvSpPr>
            <a:spLocks noGrp="1"/>
          </p:cNvSpPr>
          <p:nvPr>
            <p:ph idx="1"/>
          </p:nvPr>
        </p:nvSpPr>
        <p:spPr>
          <a:xfrm>
            <a:off x="1024534" y="1621971"/>
            <a:ext cx="9026300" cy="4626429"/>
          </a:xfrm>
        </p:spPr>
        <p:txBody>
          <a:bodyPr>
            <a:normAutofit/>
          </a:bodyPr>
          <a:lstStyle/>
          <a:p>
            <a:r>
              <a:rPr lang="en-US" sz="2400" b="0" i="0" dirty="0">
                <a:effectLst/>
                <a:latin typeface="corbel" panose="020B0503020204020204" pitchFamily="34" charset="0"/>
              </a:rPr>
              <a:t>Soft corals are soft-bodied animals which secrete very little calcium carbonate so they are not hard, but can sway back and forth in the ocean currents. Soft corals have multiples 6 tentacles used in feeding.</a:t>
            </a:r>
          </a:p>
          <a:p>
            <a:pPr marL="0" indent="0">
              <a:buNone/>
            </a:pPr>
            <a:endParaRPr lang="en-US" sz="2400" dirty="0">
              <a:latin typeface="corbel" panose="020B0503020204020204" pitchFamily="34" charset="0"/>
            </a:endParaRPr>
          </a:p>
          <a:p>
            <a:endParaRPr lang="en-US" sz="2400" dirty="0">
              <a:latin typeface="corbel" panose="020B0503020204020204" pitchFamily="34" charset="0"/>
            </a:endParaRPr>
          </a:p>
          <a:p>
            <a:pPr marL="0" indent="0">
              <a:buNone/>
            </a:pPr>
            <a:endParaRPr lang="en-BZ" sz="2400" dirty="0"/>
          </a:p>
        </p:txBody>
      </p:sp>
      <p:pic>
        <p:nvPicPr>
          <p:cNvPr id="5124" name="Picture 4" descr="Soft corals in the reef tank">
            <a:extLst>
              <a:ext uri="{FF2B5EF4-FFF2-40B4-BE49-F238E27FC236}">
                <a16:creationId xmlns:a16="http://schemas.microsoft.com/office/drawing/2014/main" id="{E0E695BA-D859-4C8A-9A47-63008702DC59}"/>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465595" y="2879148"/>
            <a:ext cx="5623977" cy="37440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43725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Where are coral reefs found?</a:t>
            </a:r>
          </a:p>
        </p:txBody>
      </p:sp>
      <p:sp>
        <p:nvSpPr>
          <p:cNvPr id="3" name="Content Placeholder 2"/>
          <p:cNvSpPr>
            <a:spLocks noGrp="1"/>
          </p:cNvSpPr>
          <p:nvPr>
            <p:ph idx="1"/>
          </p:nvPr>
        </p:nvSpPr>
        <p:spPr/>
        <p:txBody>
          <a:bodyPr/>
          <a:lstStyle/>
          <a:p>
            <a:r>
              <a:rPr lang="en-US" dirty="0"/>
              <a:t>Salt Water</a:t>
            </a:r>
          </a:p>
          <a:p>
            <a:endParaRPr lang="en-US" dirty="0"/>
          </a:p>
          <a:p>
            <a:r>
              <a:rPr lang="en-US" dirty="0"/>
              <a:t>Shallow Water( so that there is enough sunlight)</a:t>
            </a:r>
          </a:p>
          <a:p>
            <a:endParaRPr lang="en-US" dirty="0"/>
          </a:p>
          <a:p>
            <a:r>
              <a:rPr lang="en-US" dirty="0"/>
              <a:t>Warm water</a:t>
            </a:r>
          </a:p>
          <a:p>
            <a:pPr marL="0" indent="0">
              <a:buNone/>
            </a:pPr>
            <a:endParaRPr lang="en-US" dirty="0"/>
          </a:p>
          <a:p>
            <a:r>
              <a:rPr lang="en-US" dirty="0"/>
              <a:t>Coral reefs are found between 30 degrees north and south of the equator</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They are Four Types of Coral Reefs.</a:t>
            </a:r>
          </a:p>
        </p:txBody>
      </p:sp>
      <p:sp>
        <p:nvSpPr>
          <p:cNvPr id="3" name="Content Placeholder 2"/>
          <p:cNvSpPr>
            <a:spLocks noGrp="1"/>
          </p:cNvSpPr>
          <p:nvPr>
            <p:ph idx="1"/>
          </p:nvPr>
        </p:nvSpPr>
        <p:spPr/>
        <p:txBody>
          <a:bodyPr/>
          <a:lstStyle/>
          <a:p>
            <a:r>
              <a:rPr lang="en-US" dirty="0"/>
              <a:t>Fringing Reefs </a:t>
            </a:r>
          </a:p>
          <a:p>
            <a:endParaRPr lang="en-US" dirty="0"/>
          </a:p>
          <a:p>
            <a:r>
              <a:rPr lang="en-US" dirty="0"/>
              <a:t>Barrier Reefs </a:t>
            </a:r>
          </a:p>
          <a:p>
            <a:endParaRPr lang="en-US" dirty="0"/>
          </a:p>
          <a:p>
            <a:r>
              <a:rPr lang="en-US" dirty="0"/>
              <a:t>Atolls </a:t>
            </a:r>
          </a:p>
          <a:p>
            <a:endParaRPr lang="en-US" dirty="0"/>
          </a:p>
          <a:p>
            <a:r>
              <a:rPr lang="en-US" dirty="0"/>
              <a:t>Patch reefs </a:t>
            </a:r>
          </a:p>
          <a:p>
            <a:endParaRPr lang="en-US" dirty="0"/>
          </a:p>
          <a:p>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Fringing Reef </a:t>
            </a:r>
          </a:p>
        </p:txBody>
      </p:sp>
      <p:sp>
        <p:nvSpPr>
          <p:cNvPr id="3" name="Content Placeholder 2"/>
          <p:cNvSpPr>
            <a:spLocks noGrp="1"/>
          </p:cNvSpPr>
          <p:nvPr>
            <p:ph idx="1"/>
          </p:nvPr>
        </p:nvSpPr>
        <p:spPr/>
        <p:txBody>
          <a:bodyPr/>
          <a:lstStyle/>
          <a:p>
            <a:r>
              <a:rPr lang="en-US" dirty="0"/>
              <a:t>grow near the shoreline of continents and islands and are usually separated from the land by a shallow body of water called a lagoon. </a:t>
            </a:r>
          </a:p>
        </p:txBody>
      </p:sp>
      <p:pic>
        <p:nvPicPr>
          <p:cNvPr id="4" name="Picture 3" descr="EilatFringingReef.jpg"/>
          <p:cNvPicPr>
            <a:picLocks noChangeAspect="1"/>
          </p:cNvPicPr>
          <p:nvPr/>
        </p:nvPicPr>
        <p:blipFill>
          <a:blip r:embed="rId2" cstate="print"/>
          <a:stretch>
            <a:fillRect/>
          </a:stretch>
        </p:blipFill>
        <p:spPr>
          <a:xfrm>
            <a:off x="4942703" y="2875006"/>
            <a:ext cx="3921211" cy="2940908"/>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Barrier Reefs </a:t>
            </a:r>
          </a:p>
        </p:txBody>
      </p:sp>
      <p:sp>
        <p:nvSpPr>
          <p:cNvPr id="3" name="Content Placeholder 2"/>
          <p:cNvSpPr>
            <a:spLocks noGrp="1"/>
          </p:cNvSpPr>
          <p:nvPr>
            <p:ph idx="1"/>
          </p:nvPr>
        </p:nvSpPr>
        <p:spPr>
          <a:xfrm>
            <a:off x="994454" y="1581631"/>
            <a:ext cx="8946541" cy="4195481"/>
          </a:xfrm>
        </p:spPr>
        <p:txBody>
          <a:bodyPr>
            <a:normAutofit/>
          </a:bodyPr>
          <a:lstStyle/>
          <a:p>
            <a:r>
              <a:rPr lang="en-US" sz="2400" dirty="0"/>
              <a:t>Are further away from shore and  often grow along the edge of the continental shelf. If they grow to the surface, ships cannot get through to the mainland and thus are called "barriers". </a:t>
            </a:r>
          </a:p>
          <a:p>
            <a:pPr>
              <a:buNone/>
            </a:pPr>
            <a:endParaRPr lang="en-US" sz="2400" dirty="0"/>
          </a:p>
          <a:p>
            <a:pPr>
              <a:buNone/>
            </a:pPr>
            <a:endParaRPr lang="en-US" sz="2400" dirty="0"/>
          </a:p>
          <a:p>
            <a:pPr>
              <a:buNone/>
            </a:pPr>
            <a:endParaRPr lang="en-US" sz="2400" dirty="0"/>
          </a:p>
          <a:p>
            <a:pPr>
              <a:buNone/>
            </a:pPr>
            <a:endParaRPr lang="en-US" sz="2400" dirty="0"/>
          </a:p>
          <a:p>
            <a:pPr>
              <a:buNone/>
            </a:pPr>
            <a:endParaRPr lang="en-US" sz="2400" dirty="0"/>
          </a:p>
          <a:p>
            <a:pPr>
              <a:buNone/>
            </a:pPr>
            <a:endParaRPr lang="en-US" sz="2400" dirty="0"/>
          </a:p>
          <a:p>
            <a:pPr>
              <a:buNone/>
            </a:pPr>
            <a:endParaRPr lang="en-US" sz="2400" dirty="0"/>
          </a:p>
          <a:p>
            <a:pPr>
              <a:buNone/>
            </a:pPr>
            <a:endParaRPr lang="en-US" sz="2400" dirty="0"/>
          </a:p>
          <a:p>
            <a:pPr>
              <a:buNone/>
            </a:pPr>
            <a:endParaRPr lang="en-US" sz="2400" dirty="0"/>
          </a:p>
          <a:p>
            <a:pPr>
              <a:buNone/>
            </a:pPr>
            <a:endParaRPr lang="en-US" sz="2400" dirty="0"/>
          </a:p>
          <a:p>
            <a:pPr>
              <a:buNone/>
            </a:pPr>
            <a:endParaRPr lang="en-US" sz="2400" dirty="0"/>
          </a:p>
          <a:p>
            <a:pPr>
              <a:buNone/>
            </a:pPr>
            <a:endParaRPr lang="en-US" sz="2400" dirty="0"/>
          </a:p>
          <a:p>
            <a:pPr>
              <a:buNone/>
            </a:pPr>
            <a:endParaRPr lang="en-US" sz="2400" dirty="0"/>
          </a:p>
          <a:p>
            <a:pPr>
              <a:buNone/>
            </a:pPr>
            <a:endParaRPr lang="en-US" sz="2400" dirty="0"/>
          </a:p>
          <a:p>
            <a:pPr>
              <a:buNone/>
            </a:pPr>
            <a:endParaRPr lang="en-US" sz="2400" dirty="0"/>
          </a:p>
        </p:txBody>
      </p:sp>
      <p:pic>
        <p:nvPicPr>
          <p:cNvPr id="5" name="Picture 4" descr="Belize-Barrier-Reef (1).jpg"/>
          <p:cNvPicPr>
            <a:picLocks noChangeAspect="1"/>
          </p:cNvPicPr>
          <p:nvPr/>
        </p:nvPicPr>
        <p:blipFill>
          <a:blip r:embed="rId2" cstate="print"/>
          <a:stretch>
            <a:fillRect/>
          </a:stretch>
        </p:blipFill>
        <p:spPr>
          <a:xfrm>
            <a:off x="5467724" y="3291460"/>
            <a:ext cx="4753926" cy="3113822"/>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Atolls </a:t>
            </a:r>
          </a:p>
        </p:txBody>
      </p:sp>
      <p:sp>
        <p:nvSpPr>
          <p:cNvPr id="3" name="Content Placeholder 2"/>
          <p:cNvSpPr>
            <a:spLocks noGrp="1"/>
          </p:cNvSpPr>
          <p:nvPr>
            <p:ph idx="1"/>
          </p:nvPr>
        </p:nvSpPr>
        <p:spPr>
          <a:xfrm>
            <a:off x="1103312" y="2052918"/>
            <a:ext cx="9615145" cy="1582911"/>
          </a:xfrm>
        </p:spPr>
        <p:txBody>
          <a:bodyPr>
            <a:normAutofit/>
          </a:bodyPr>
          <a:lstStyle/>
          <a:p>
            <a:r>
              <a:rPr lang="en-US" sz="2400" dirty="0"/>
              <a:t>A fringe reef that grows around a small island but then the island erodes away or sinks which leaves a ring of reef surrounding a lagoon.</a:t>
            </a:r>
          </a:p>
          <a:p>
            <a:endParaRPr lang="en-US" sz="2400" dirty="0"/>
          </a:p>
          <a:p>
            <a:endParaRPr lang="en-US" sz="2400" dirty="0"/>
          </a:p>
          <a:p>
            <a:endParaRPr lang="en-US" sz="2400" dirty="0"/>
          </a:p>
          <a:p>
            <a:endParaRPr lang="en-US" sz="2400" dirty="0"/>
          </a:p>
        </p:txBody>
      </p:sp>
      <p:pic>
        <p:nvPicPr>
          <p:cNvPr id="4" name="Picture 3" descr="belize-barrier-reef.jpg"/>
          <p:cNvPicPr>
            <a:picLocks noChangeAspect="1"/>
          </p:cNvPicPr>
          <p:nvPr/>
        </p:nvPicPr>
        <p:blipFill>
          <a:blip r:embed="rId2" cstate="print"/>
          <a:stretch>
            <a:fillRect/>
          </a:stretch>
        </p:blipFill>
        <p:spPr>
          <a:xfrm>
            <a:off x="4673943" y="3835498"/>
            <a:ext cx="4360253" cy="2423787"/>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Patch Reef </a:t>
            </a:r>
          </a:p>
        </p:txBody>
      </p:sp>
      <p:sp>
        <p:nvSpPr>
          <p:cNvPr id="3" name="Content Placeholder 2"/>
          <p:cNvSpPr>
            <a:spLocks noGrp="1"/>
          </p:cNvSpPr>
          <p:nvPr>
            <p:ph idx="1"/>
          </p:nvPr>
        </p:nvSpPr>
        <p:spPr/>
        <p:txBody>
          <a:bodyPr/>
          <a:lstStyle/>
          <a:p>
            <a:r>
              <a:rPr lang="en-US" dirty="0"/>
              <a:t>an isolated patch of reef that grows up from the floor of the lagoon of a barrier reef. They seldom reach the surface of the water.</a:t>
            </a:r>
          </a:p>
        </p:txBody>
      </p:sp>
      <p:pic>
        <p:nvPicPr>
          <p:cNvPr id="4" name="Picture 3" descr="300px-Tmpnull.jpg"/>
          <p:cNvPicPr>
            <a:picLocks noChangeAspect="1"/>
          </p:cNvPicPr>
          <p:nvPr/>
        </p:nvPicPr>
        <p:blipFill>
          <a:blip r:embed="rId2" cstate="print"/>
          <a:stretch>
            <a:fillRect/>
          </a:stretch>
        </p:blipFill>
        <p:spPr>
          <a:xfrm>
            <a:off x="3196280" y="3200743"/>
            <a:ext cx="5873489" cy="3027062"/>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 Zooxanthellae</a:t>
            </a:r>
            <a:br>
              <a:rPr lang="en-US" dirty="0"/>
            </a:br>
            <a:endParaRPr lang="en-US" dirty="0"/>
          </a:p>
        </p:txBody>
      </p:sp>
      <p:sp>
        <p:nvSpPr>
          <p:cNvPr id="3" name="Content Placeholder 2"/>
          <p:cNvSpPr>
            <a:spLocks noGrp="1"/>
          </p:cNvSpPr>
          <p:nvPr>
            <p:ph idx="1"/>
          </p:nvPr>
        </p:nvSpPr>
        <p:spPr/>
        <p:txBody>
          <a:bodyPr/>
          <a:lstStyle/>
          <a:p>
            <a:r>
              <a:rPr lang="en-US" dirty="0" err="1"/>
              <a:t>Zooxanthellae</a:t>
            </a:r>
            <a:r>
              <a:rPr lang="en-US" dirty="0"/>
              <a:t> are microscopic algae that live inside soft parts of corals. The different species of </a:t>
            </a:r>
            <a:r>
              <a:rPr lang="en-US" dirty="0" err="1"/>
              <a:t>zooxanthellae</a:t>
            </a:r>
            <a:r>
              <a:rPr lang="en-US" dirty="0"/>
              <a:t> give the corals their color (otherwise they would look white – the color of calcium carbonate). The calcium carbonate shell of the coral protects the delicate algae. The coral benefits by eating some of the sugar that the algae make using energy from the sun. This is a great example of symbiosis – both the coral and the algae benefit by living together.</a:t>
            </a:r>
          </a:p>
          <a:p>
            <a:endParaRPr lang="en-US" dirty="0"/>
          </a:p>
          <a:p>
            <a:endParaRPr lang="en-US" dirty="0"/>
          </a:p>
        </p:txBody>
      </p:sp>
      <p:pic>
        <p:nvPicPr>
          <p:cNvPr id="4" name="Picture 3" descr="Zooxanthellae.jpg"/>
          <p:cNvPicPr>
            <a:picLocks noChangeAspect="1"/>
          </p:cNvPicPr>
          <p:nvPr/>
        </p:nvPicPr>
        <p:blipFill>
          <a:blip r:embed="rId2" cstate="print"/>
          <a:stretch>
            <a:fillRect/>
          </a:stretch>
        </p:blipFill>
        <p:spPr>
          <a:xfrm>
            <a:off x="5156297" y="4565821"/>
            <a:ext cx="3708646" cy="1969997"/>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How do Corals get Food?</a:t>
            </a:r>
          </a:p>
        </p:txBody>
      </p:sp>
      <p:sp>
        <p:nvSpPr>
          <p:cNvPr id="3" name="Content Placeholder 2"/>
          <p:cNvSpPr>
            <a:spLocks noGrp="1"/>
          </p:cNvSpPr>
          <p:nvPr>
            <p:ph idx="1"/>
          </p:nvPr>
        </p:nvSpPr>
        <p:spPr>
          <a:xfrm>
            <a:off x="645130" y="1524000"/>
            <a:ext cx="10512727" cy="4881282"/>
          </a:xfrm>
        </p:spPr>
        <p:txBody>
          <a:bodyPr>
            <a:normAutofit/>
          </a:bodyPr>
          <a:lstStyle/>
          <a:p>
            <a:r>
              <a:rPr lang="en-US" sz="1800" dirty="0"/>
              <a:t>At night, the corals extend their soft tentacles out into the water to trap and collect food that is floating in the water. They use </a:t>
            </a:r>
            <a:r>
              <a:rPr lang="en-US" sz="1800" dirty="0" err="1"/>
              <a:t>nematocytes</a:t>
            </a:r>
            <a:r>
              <a:rPr lang="en-US" sz="1800" dirty="0"/>
              <a:t> which are microscopic harpoons loaded with venom to catch and stun their prey before eating it.</a:t>
            </a:r>
          </a:p>
          <a:p>
            <a:endParaRPr lang="en-US" sz="1800" dirty="0"/>
          </a:p>
          <a:p>
            <a:r>
              <a:rPr lang="en-US" sz="1800" dirty="0"/>
              <a:t>Corals grow a garden of algae and eat sugars and other molecules produced by the garden of algae growing in their body (the </a:t>
            </a:r>
            <a:r>
              <a:rPr lang="en-US" sz="1800" dirty="0" err="1"/>
              <a:t>zooxanthella</a:t>
            </a:r>
            <a:r>
              <a:rPr lang="en-US" sz="1800" dirty="0"/>
              <a:t>). This is why corals can only grow in shallow water where there is enough sunlight for the </a:t>
            </a:r>
            <a:r>
              <a:rPr lang="en-US" sz="1800" dirty="0" err="1"/>
              <a:t>zooxanthella</a:t>
            </a:r>
            <a:r>
              <a:rPr lang="en-US" sz="1800" dirty="0"/>
              <a:t> to grow and do photosynthesis. It is also why only the top layer of a coral reef is alive. If another coral grows over top, the one below will die because its </a:t>
            </a:r>
            <a:r>
              <a:rPr lang="en-US" sz="1800" dirty="0" err="1"/>
              <a:t>zooxanthella</a:t>
            </a:r>
            <a:r>
              <a:rPr lang="en-US" sz="1800" dirty="0"/>
              <a:t> will not get any light and there won’t be food for the coral on the bottom.</a:t>
            </a:r>
          </a:p>
          <a:p>
            <a:endParaRPr lang="en-US" sz="1800" dirty="0"/>
          </a:p>
          <a:p>
            <a:r>
              <a:rPr lang="en-US" sz="1800" dirty="0"/>
              <a:t>By filtering all the food particles out of the water (as above), the seawater around a reef is very clear.</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How Corals Eat_ Coral Polyps Feeding">
            <a:hlinkClick r:id="" action="ppaction://media"/>
            <a:extLst>
              <a:ext uri="{FF2B5EF4-FFF2-40B4-BE49-F238E27FC236}">
                <a16:creationId xmlns:a16="http://schemas.microsoft.com/office/drawing/2014/main" id="{493ACD45-4F6D-423F-9F38-76807E044098}"/>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054400" y="704850"/>
            <a:ext cx="9624713" cy="5448300"/>
          </a:xfr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961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Corals that can be found on a reef:</a:t>
            </a:r>
          </a:p>
        </p:txBody>
      </p:sp>
      <p:graphicFrame>
        <p:nvGraphicFramePr>
          <p:cNvPr id="5" name="Content Placeholder 4">
            <a:extLst>
              <a:ext uri="{FF2B5EF4-FFF2-40B4-BE49-F238E27FC236}">
                <a16:creationId xmlns:a16="http://schemas.microsoft.com/office/drawing/2014/main" id="{E63B1832-E53E-42D2-A4D8-7F18674F73DB}"/>
              </a:ext>
            </a:extLst>
          </p:cNvPr>
          <p:cNvGraphicFramePr>
            <a:graphicFrameLocks noGrp="1"/>
          </p:cNvGraphicFramePr>
          <p:nvPr>
            <p:ph idx="1"/>
            <p:extLst>
              <p:ext uri="{D42A27DB-BD31-4B8C-83A1-F6EECF244321}">
                <p14:modId xmlns:p14="http://schemas.microsoft.com/office/powerpoint/2010/main" val="1320112255"/>
              </p:ext>
            </p:extLst>
          </p:nvPr>
        </p:nvGraphicFramePr>
        <p:xfrm>
          <a:off x="330200" y="1270000"/>
          <a:ext cx="11074400" cy="5499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Yellow </a:t>
            </a:r>
            <a:r>
              <a:rPr lang="en-US" dirty="0" err="1"/>
              <a:t>octocoral</a:t>
            </a:r>
            <a:r>
              <a:rPr lang="en-US" dirty="0"/>
              <a:t> with a white </a:t>
            </a:r>
            <a:r>
              <a:rPr lang="en-US" dirty="0" err="1"/>
              <a:t>stylaster</a:t>
            </a:r>
            <a:r>
              <a:rPr lang="en-US" dirty="0"/>
              <a:t> coral in left background</a:t>
            </a:r>
          </a:p>
        </p:txBody>
      </p:sp>
      <p:pic>
        <p:nvPicPr>
          <p:cNvPr id="4" name="Content Placeholder 3" descr="320px-Expl5235_(9667148758).jpg"/>
          <p:cNvPicPr>
            <a:picLocks noGrp="1" noChangeAspect="1"/>
          </p:cNvPicPr>
          <p:nvPr>
            <p:ph idx="1"/>
          </p:nvPr>
        </p:nvPicPr>
        <p:blipFill>
          <a:blip r:embed="rId2" cstate="print"/>
          <a:stretch>
            <a:fillRect/>
          </a:stretch>
        </p:blipFill>
        <p:spPr>
          <a:xfrm>
            <a:off x="667393" y="2422264"/>
            <a:ext cx="6666554" cy="3749936"/>
          </a:xfr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10 fish that live in the coral reef:</a:t>
            </a:r>
          </a:p>
        </p:txBody>
      </p:sp>
      <p:pic>
        <p:nvPicPr>
          <p:cNvPr id="4" name="Content Placeholder 3" descr="barrierreef2.jpg"/>
          <p:cNvPicPr>
            <a:picLocks noGrp="1" noChangeAspect="1"/>
          </p:cNvPicPr>
          <p:nvPr>
            <p:ph idx="1"/>
          </p:nvPr>
        </p:nvPicPr>
        <p:blipFill>
          <a:blip r:embed="rId2" cstate="print"/>
          <a:stretch>
            <a:fillRect/>
          </a:stretch>
        </p:blipFill>
        <p:spPr>
          <a:xfrm>
            <a:off x="1381126" y="2052638"/>
            <a:ext cx="8391524" cy="4195762"/>
          </a:xfr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a:extLst>
              <a:ext uri="{FF2B5EF4-FFF2-40B4-BE49-F238E27FC236}">
                <a16:creationId xmlns:a16="http://schemas.microsoft.com/office/drawing/2014/main" id="{BDF03225-C70C-4D02-A8A8-1600626C81D2}"/>
              </a:ext>
            </a:extLst>
          </p:cNvPr>
          <p:cNvGraphicFramePr>
            <a:graphicFrameLocks noGrp="1"/>
          </p:cNvGraphicFramePr>
          <p:nvPr>
            <p:ph idx="1"/>
            <p:extLst>
              <p:ext uri="{D42A27DB-BD31-4B8C-83A1-F6EECF244321}">
                <p14:modId xmlns:p14="http://schemas.microsoft.com/office/powerpoint/2010/main" val="3490424951"/>
              </p:ext>
            </p:extLst>
          </p:nvPr>
        </p:nvGraphicFramePr>
        <p:xfrm>
          <a:off x="1103312" y="876300"/>
          <a:ext cx="9628188" cy="53720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Content Placeholder 8">
            <a:extLst>
              <a:ext uri="{FF2B5EF4-FFF2-40B4-BE49-F238E27FC236}">
                <a16:creationId xmlns:a16="http://schemas.microsoft.com/office/drawing/2014/main" id="{9C416952-1EAF-43FC-BF18-1134D5038F44}"/>
              </a:ext>
            </a:extLst>
          </p:cNvPr>
          <p:cNvGraphicFramePr>
            <a:graphicFrameLocks noGrp="1"/>
          </p:cNvGraphicFramePr>
          <p:nvPr>
            <p:ph idx="1"/>
            <p:extLst>
              <p:ext uri="{D42A27DB-BD31-4B8C-83A1-F6EECF244321}">
                <p14:modId xmlns:p14="http://schemas.microsoft.com/office/powerpoint/2010/main" val="2313913235"/>
              </p:ext>
            </p:extLst>
          </p:nvPr>
        </p:nvGraphicFramePr>
        <p:xfrm>
          <a:off x="571500" y="533400"/>
          <a:ext cx="11137900" cy="5816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a:extLst>
              <a:ext uri="{FF2B5EF4-FFF2-40B4-BE49-F238E27FC236}">
                <a16:creationId xmlns:a16="http://schemas.microsoft.com/office/drawing/2014/main" id="{59B07A9D-260C-456A-B6AE-FCD70F48FBB5}"/>
              </a:ext>
            </a:extLst>
          </p:cNvPr>
          <p:cNvGraphicFramePr>
            <a:graphicFrameLocks noGrp="1"/>
          </p:cNvGraphicFramePr>
          <p:nvPr>
            <p:ph idx="1"/>
            <p:extLst>
              <p:ext uri="{D42A27DB-BD31-4B8C-83A1-F6EECF244321}">
                <p14:modId xmlns:p14="http://schemas.microsoft.com/office/powerpoint/2010/main" val="56170896"/>
              </p:ext>
            </p:extLst>
          </p:nvPr>
        </p:nvGraphicFramePr>
        <p:xfrm>
          <a:off x="1103313" y="2052918"/>
          <a:ext cx="4421188" cy="41954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167670354_130140832413150_8893398382269665370_n.jpg"/>
          <p:cNvPicPr>
            <a:picLocks noChangeAspect="1"/>
          </p:cNvPicPr>
          <p:nvPr/>
        </p:nvPicPr>
        <p:blipFill>
          <a:blip r:embed="rId7" cstate="print"/>
          <a:stretch>
            <a:fillRect/>
          </a:stretch>
        </p:blipFill>
        <p:spPr>
          <a:xfrm>
            <a:off x="5719453" y="241896"/>
            <a:ext cx="3084394" cy="6374207"/>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a:extLst>
              <a:ext uri="{FF2B5EF4-FFF2-40B4-BE49-F238E27FC236}">
                <a16:creationId xmlns:a16="http://schemas.microsoft.com/office/drawing/2014/main" id="{4A4D988B-9910-4E38-98BE-8415186C39CB}"/>
              </a:ext>
            </a:extLst>
          </p:cNvPr>
          <p:cNvGraphicFramePr>
            <a:graphicFrameLocks noGrp="1"/>
          </p:cNvGraphicFramePr>
          <p:nvPr>
            <p:ph idx="1"/>
            <p:extLst>
              <p:ext uri="{D42A27DB-BD31-4B8C-83A1-F6EECF244321}">
                <p14:modId xmlns:p14="http://schemas.microsoft.com/office/powerpoint/2010/main" val="3125155499"/>
              </p:ext>
            </p:extLst>
          </p:nvPr>
        </p:nvGraphicFramePr>
        <p:xfrm>
          <a:off x="520700" y="952500"/>
          <a:ext cx="11506200" cy="5511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Non-coral invertebrates that might live on a reef.</a:t>
            </a:r>
            <a:br>
              <a:rPr lang="en-US" dirty="0"/>
            </a:br>
            <a:endParaRPr lang="en-US" dirty="0"/>
          </a:p>
        </p:txBody>
      </p:sp>
      <p:pic>
        <p:nvPicPr>
          <p:cNvPr id="4" name="Picture 3" descr="480px-CrownofThornsStarfish_Fiji_2005-10-12.jpg"/>
          <p:cNvPicPr>
            <a:picLocks noChangeAspect="1"/>
          </p:cNvPicPr>
          <p:nvPr/>
        </p:nvPicPr>
        <p:blipFill>
          <a:blip r:embed="rId2" cstate="print"/>
          <a:stretch>
            <a:fillRect/>
          </a:stretch>
        </p:blipFill>
        <p:spPr>
          <a:xfrm>
            <a:off x="4800942" y="2067354"/>
            <a:ext cx="3509320" cy="3825446"/>
          </a:xfrm>
          <a:prstGeom prst="rect">
            <a:avLst/>
          </a:prstGeo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a:extLst>
              <a:ext uri="{FF2B5EF4-FFF2-40B4-BE49-F238E27FC236}">
                <a16:creationId xmlns:a16="http://schemas.microsoft.com/office/drawing/2014/main" id="{D0E15A90-4E3D-49BF-BAF1-7905BD573D95}"/>
              </a:ext>
            </a:extLst>
          </p:cNvPr>
          <p:cNvGraphicFramePr>
            <a:graphicFrameLocks noGrp="1"/>
          </p:cNvGraphicFramePr>
          <p:nvPr>
            <p:ph idx="1"/>
            <p:extLst>
              <p:ext uri="{D42A27DB-BD31-4B8C-83A1-F6EECF244321}">
                <p14:modId xmlns:p14="http://schemas.microsoft.com/office/powerpoint/2010/main" val="4188151742"/>
              </p:ext>
            </p:extLst>
          </p:nvPr>
        </p:nvGraphicFramePr>
        <p:xfrm>
          <a:off x="406400" y="444500"/>
          <a:ext cx="11214100" cy="60325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is bleaching? </a:t>
            </a:r>
          </a:p>
        </p:txBody>
      </p:sp>
      <p:sp>
        <p:nvSpPr>
          <p:cNvPr id="3" name="Content Placeholder 2"/>
          <p:cNvSpPr>
            <a:spLocks noGrp="1"/>
          </p:cNvSpPr>
          <p:nvPr>
            <p:ph idx="1"/>
          </p:nvPr>
        </p:nvSpPr>
        <p:spPr>
          <a:xfrm>
            <a:off x="533400" y="2052919"/>
            <a:ext cx="10668000" cy="4173710"/>
          </a:xfrm>
        </p:spPr>
        <p:txBody>
          <a:bodyPr>
            <a:normAutofit lnSpcReduction="10000"/>
          </a:bodyPr>
          <a:lstStyle/>
          <a:p>
            <a:r>
              <a:rPr lang="en-US" sz="2400" dirty="0"/>
              <a:t>When conditions change (temperature, pH, light levels salinity, etc.) the corals dump out their colorful </a:t>
            </a:r>
            <a:r>
              <a:rPr lang="en-US" sz="2400" dirty="0" err="1"/>
              <a:t>zooxanthella</a:t>
            </a:r>
            <a:r>
              <a:rPr lang="en-US" sz="2400" dirty="0"/>
              <a:t> and become white (the color of their calcium carbonate shells); then they take in new </a:t>
            </a:r>
            <a:r>
              <a:rPr lang="en-US" sz="2400" dirty="0" err="1"/>
              <a:t>zooxanthella</a:t>
            </a:r>
            <a:r>
              <a:rPr lang="en-US" sz="2400" dirty="0"/>
              <a:t> with different characteristics that might thrive better than the previous </a:t>
            </a:r>
            <a:r>
              <a:rPr lang="en-US" sz="2400" dirty="0" err="1"/>
              <a:t>zooxanthella</a:t>
            </a:r>
            <a:r>
              <a:rPr lang="en-US" sz="2400" dirty="0"/>
              <a:t>. It’s just a "gamble" to try to survive better with a different genetic combination. For some corals, the gamble is lost and they die.</a:t>
            </a:r>
          </a:p>
          <a:p>
            <a:pPr marL="0" indent="0">
              <a:buNone/>
            </a:pPr>
            <a:endParaRPr lang="en-US" sz="2400" dirty="0"/>
          </a:p>
          <a:p>
            <a:r>
              <a:rPr lang="en-US" sz="2400" dirty="0"/>
              <a:t>Climate change is resulting in increased temperature in the coral reef areas and is causing a lot of bleaching. Too much bleaching can cause the reef to die because it simply can’t keep up.</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2499.jpg"/>
          <p:cNvPicPr>
            <a:picLocks noGrp="1" noChangeAspect="1"/>
          </p:cNvPicPr>
          <p:nvPr>
            <p:ph idx="1"/>
          </p:nvPr>
        </p:nvPicPr>
        <p:blipFill>
          <a:blip r:embed="rId2" cstate="print"/>
          <a:stretch>
            <a:fillRect/>
          </a:stretch>
        </p:blipFill>
        <p:spPr>
          <a:xfrm>
            <a:off x="2360045" y="1497467"/>
            <a:ext cx="6992937" cy="4195762"/>
          </a:xfrm>
          <a:prstGeom prst="rect">
            <a:avLst/>
          </a:prstGeo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One dangerous species of fish that is very </a:t>
            </a:r>
            <a:r>
              <a:rPr lang="en-US" dirty="0" err="1"/>
              <a:t>very</a:t>
            </a:r>
            <a:r>
              <a:rPr lang="en-US" dirty="0"/>
              <a:t> deadly to the reef.</a:t>
            </a:r>
          </a:p>
        </p:txBody>
      </p:sp>
      <p:sp>
        <p:nvSpPr>
          <p:cNvPr id="3" name="Content Placeholder 2"/>
          <p:cNvSpPr>
            <a:spLocks noGrp="1"/>
          </p:cNvSpPr>
          <p:nvPr>
            <p:ph idx="1"/>
          </p:nvPr>
        </p:nvSpPr>
        <p:spPr>
          <a:xfrm>
            <a:off x="1103312" y="2052918"/>
            <a:ext cx="10054545" cy="4352364"/>
          </a:xfrm>
        </p:spPr>
        <p:txBody>
          <a:bodyPr>
            <a:normAutofit/>
          </a:bodyPr>
          <a:lstStyle/>
          <a:p>
            <a:r>
              <a:rPr lang="en-US" sz="2400" dirty="0"/>
              <a:t>Lion Fish</a:t>
            </a:r>
          </a:p>
          <a:p>
            <a:pPr lvl="1"/>
            <a:r>
              <a:rPr lang="en-US" sz="2000" dirty="0"/>
              <a:t>Lion fish have venomous spines and frilly fins. They are native to the Indian and Pacific Oceans. They were dumped into the Atlantic Ocean by pet owners that did not want to keep them anymore. They thrive in the coral reefs in the Atlantic where they eat many fish and invertebrates that are a crucial part of the reef ecosystem. They have no natural enemies so they continue to outgrow the reefs.</a:t>
            </a:r>
          </a:p>
          <a:p>
            <a:pPr lvl="1"/>
            <a:endParaRPr lang="en-US" sz="2000" dirty="0"/>
          </a:p>
          <a:p>
            <a:endParaRPr lang="en-US" sz="2400" dirty="0"/>
          </a:p>
        </p:txBody>
      </p:sp>
      <p:pic>
        <p:nvPicPr>
          <p:cNvPr id="4" name="Content Placeholder 3" descr="1536258510.jpg"/>
          <p:cNvPicPr>
            <a:picLocks noChangeAspect="1"/>
          </p:cNvPicPr>
          <p:nvPr/>
        </p:nvPicPr>
        <p:blipFill>
          <a:blip r:embed="rId2" cstate="print"/>
          <a:stretch>
            <a:fillRect/>
          </a:stretch>
        </p:blipFill>
        <p:spPr>
          <a:xfrm>
            <a:off x="6130584" y="4229100"/>
            <a:ext cx="3619425" cy="2411442"/>
          </a:xfrm>
          <a:prstGeom prst="rect">
            <a:avLst/>
          </a:prstGeom>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35012" y="1075018"/>
            <a:ext cx="8946541" cy="4195481"/>
          </a:xfrm>
        </p:spPr>
        <p:txBody>
          <a:bodyPr>
            <a:normAutofit/>
          </a:bodyPr>
          <a:lstStyle/>
          <a:p>
            <a:r>
              <a:rPr lang="en-US" sz="3200" dirty="0" err="1"/>
              <a:t>Nudibranches</a:t>
            </a:r>
            <a:r>
              <a:rPr lang="en-US" sz="3200" dirty="0"/>
              <a:t> eat the corals. </a:t>
            </a:r>
          </a:p>
          <a:p>
            <a:endParaRPr lang="en-US" sz="3200" dirty="0"/>
          </a:p>
          <a:p>
            <a:pPr lvl="1"/>
            <a:r>
              <a:rPr lang="en-US" sz="2800" dirty="0"/>
              <a:t>Hawaii is experiencing a huge invasion by </a:t>
            </a:r>
            <a:r>
              <a:rPr lang="en-US" sz="2800" dirty="0" err="1"/>
              <a:t>Nudibranches</a:t>
            </a:r>
            <a:r>
              <a:rPr lang="en-US" sz="2800" dirty="0"/>
              <a:t>, many of which were once pets in tropical aquariums.</a:t>
            </a:r>
          </a:p>
          <a:p>
            <a:pPr lvl="1"/>
            <a:endParaRPr lang="en-US" sz="2800" dirty="0"/>
          </a:p>
          <a:p>
            <a:pPr lvl="1"/>
            <a:endParaRPr lang="en-US" sz="2800" dirty="0"/>
          </a:p>
          <a:p>
            <a:endParaRPr lang="en-US" sz="2800" dirty="0"/>
          </a:p>
        </p:txBody>
      </p:sp>
      <p:pic>
        <p:nvPicPr>
          <p:cNvPr id="4" name="Picture 3" descr="nudi-featured.jpg"/>
          <p:cNvPicPr>
            <a:picLocks noChangeAspect="1"/>
          </p:cNvPicPr>
          <p:nvPr/>
        </p:nvPicPr>
        <p:blipFill>
          <a:blip r:embed="rId2" cstate="print"/>
          <a:stretch>
            <a:fillRect/>
          </a:stretch>
        </p:blipFill>
        <p:spPr>
          <a:xfrm>
            <a:off x="5649442" y="3620334"/>
            <a:ext cx="3400002" cy="2428572"/>
          </a:xfrm>
          <a:prstGeom prst="rect">
            <a:avLst/>
          </a:prstGeom>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Why are reefs an important community?</a:t>
            </a:r>
            <a:br>
              <a:rPr lang="en-US" dirty="0"/>
            </a:br>
            <a:endParaRPr lang="en-US" dirty="0"/>
          </a:p>
        </p:txBody>
      </p:sp>
      <p:sp>
        <p:nvSpPr>
          <p:cNvPr id="3" name="Content Placeholder 2"/>
          <p:cNvSpPr>
            <a:spLocks noGrp="1"/>
          </p:cNvSpPr>
          <p:nvPr>
            <p:ph idx="1"/>
          </p:nvPr>
        </p:nvSpPr>
        <p:spPr/>
        <p:txBody>
          <a:bodyPr/>
          <a:lstStyle/>
          <a:p>
            <a:r>
              <a:rPr lang="en-US" dirty="0"/>
              <a:t>Help islands from Hurricanes by breaking the waves. </a:t>
            </a:r>
          </a:p>
          <a:p>
            <a:r>
              <a:rPr lang="en-US" dirty="0"/>
              <a:t>Biomes for little fishes and also provide tourism attraction.</a:t>
            </a:r>
          </a:p>
          <a:p>
            <a:r>
              <a:rPr lang="en-US" dirty="0"/>
              <a:t>It’s always a good thing when we learn about and care for God’s creation – that’s a job we were all given to do in the Garden of Eden and it still applies to us today.</a:t>
            </a:r>
          </a:p>
          <a:p>
            <a:r>
              <a:rPr lang="en-US" dirty="0"/>
              <a:t>Don’t pollute – silt covers the coral and they can’t get enough sunlight</a:t>
            </a:r>
          </a:p>
          <a:p>
            <a:r>
              <a:rPr lang="en-US" dirty="0"/>
              <a:t>Don’t collect live coral</a:t>
            </a:r>
          </a:p>
          <a:p>
            <a:r>
              <a:rPr lang="en-US" dirty="0"/>
              <a:t>Don’t touch live coral – you damage the soft tentacles and they can’t feed at night.</a:t>
            </a:r>
          </a:p>
          <a:p>
            <a:endParaRPr lang="en-US" dirty="0"/>
          </a:p>
          <a:p>
            <a:endParaRPr lang="en-US"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yt1s.com - Scuba Diving The Blue Hole and Barrier Reef in Belize">
            <a:hlinkClick r:id="" action="ppaction://media"/>
            <a:extLst>
              <a:ext uri="{FF2B5EF4-FFF2-40B4-BE49-F238E27FC236}">
                <a16:creationId xmlns:a16="http://schemas.microsoft.com/office/drawing/2014/main" id="{02B7B44D-BF4A-4C48-8FB0-CF77C57B3817}"/>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365619" y="927100"/>
            <a:ext cx="9460761" cy="5321300"/>
          </a:xfr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8059"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 video of my paradise.</a:t>
            </a:r>
          </a:p>
        </p:txBody>
      </p:sp>
      <p:pic>
        <p:nvPicPr>
          <p:cNvPr id="6" name="Snorkeling Belize's Reef - Hol Chan 2016 (High Quality)">
            <a:hlinkClick r:id="" action="ppaction://media"/>
            <a:extLst>
              <a:ext uri="{FF2B5EF4-FFF2-40B4-BE49-F238E27FC236}">
                <a16:creationId xmlns:a16="http://schemas.microsoft.com/office/drawing/2014/main" id="{FDA851A8-605A-40D0-B18F-3FE981D910A8}"/>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554163" y="1397000"/>
            <a:ext cx="9393022" cy="5283200"/>
          </a:xfr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4903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Prepare an object lesson about an animal that lives in the reef. Present this lesson at a club worship or similar function. Be sure to include a Bible text in this presentation.</a:t>
            </a:r>
            <a:br>
              <a:rPr lang="en-US" dirty="0"/>
            </a:br>
            <a:endParaRPr lang="en-US"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Do at least two of the following:</a:t>
            </a:r>
          </a:p>
        </p:txBody>
      </p:sp>
      <p:sp>
        <p:nvSpPr>
          <p:cNvPr id="3" name="Content Placeholder 2"/>
          <p:cNvSpPr>
            <a:spLocks noGrp="1"/>
          </p:cNvSpPr>
          <p:nvPr>
            <p:ph idx="1"/>
          </p:nvPr>
        </p:nvSpPr>
        <p:spPr/>
        <p:txBody>
          <a:bodyPr>
            <a:normAutofit/>
          </a:bodyPr>
          <a:lstStyle/>
          <a:p>
            <a:r>
              <a:rPr lang="en-US" b="1" dirty="0"/>
              <a:t>a. Visit an aquarium which exhibits reef species.</a:t>
            </a:r>
          </a:p>
          <a:p>
            <a:r>
              <a:rPr lang="en-US" b="1" dirty="0"/>
              <a:t>b. Make a collection of at least five species of dead coral you find washed up on a beach or fossil corals. Make sure you obey local laws about collecting.</a:t>
            </a:r>
          </a:p>
          <a:p>
            <a:r>
              <a:rPr lang="en-US" b="1" dirty="0"/>
              <a:t>c. Watch a presentation about reefs. Summarize what you learned about coral reefs.</a:t>
            </a:r>
          </a:p>
          <a:p>
            <a:r>
              <a:rPr lang="en-US" b="1" dirty="0"/>
              <a:t>d. Draw or paint a picture of a reef community with at least ten species.</a:t>
            </a:r>
          </a:p>
          <a:p>
            <a:r>
              <a:rPr lang="en-US" b="1" dirty="0"/>
              <a:t>e. As a group, make a short video about a reef conservation project. Explain why this specific habitat should be saved.</a:t>
            </a:r>
          </a:p>
          <a:p>
            <a:r>
              <a:rPr lang="en-US" b="1" dirty="0"/>
              <a:t>f. Create a 3D diorama of a coral community.</a:t>
            </a:r>
          </a:p>
          <a:p>
            <a:endParaRPr lang="en-US"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1978</TotalTime>
  <Words>1603</Words>
  <Application>Microsoft Office PowerPoint</Application>
  <PresentationFormat>Widescreen</PresentationFormat>
  <Paragraphs>149</Paragraphs>
  <Slides>38</Slides>
  <Notes>0</Notes>
  <HiddenSlides>0</HiddenSlides>
  <MMClips>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38</vt:i4>
      </vt:variant>
    </vt:vector>
  </HeadingPairs>
  <TitlesOfParts>
    <vt:vector size="43" baseType="lpstr">
      <vt:lpstr>Arial</vt:lpstr>
      <vt:lpstr>Century Gothic</vt:lpstr>
      <vt:lpstr>corbel</vt:lpstr>
      <vt:lpstr>Wingdings 3</vt:lpstr>
      <vt:lpstr>Ion</vt:lpstr>
      <vt:lpstr>Coral Reef Honor </vt:lpstr>
      <vt:lpstr>Requirements </vt:lpstr>
      <vt:lpstr>PowerPoint Presentation</vt:lpstr>
      <vt:lpstr>PowerPoint Presentation</vt:lpstr>
      <vt:lpstr>PowerPoint Presentation</vt:lpstr>
      <vt:lpstr> What is a reef? </vt:lpstr>
      <vt:lpstr>Oyster Reef</vt:lpstr>
      <vt:lpstr>Coral Reef </vt:lpstr>
      <vt:lpstr>Is a Coral a Plant or an Animal?</vt:lpstr>
      <vt:lpstr>Hard Corals </vt:lpstr>
      <vt:lpstr>Soft Coral </vt:lpstr>
      <vt:lpstr>Where are coral reefs found?</vt:lpstr>
      <vt:lpstr>They are Four Types of Coral Reefs.</vt:lpstr>
      <vt:lpstr>Fringing Reef </vt:lpstr>
      <vt:lpstr>Barrier Reefs </vt:lpstr>
      <vt:lpstr>Atolls </vt:lpstr>
      <vt:lpstr>Patch Reef </vt:lpstr>
      <vt:lpstr> Zooxanthellae </vt:lpstr>
      <vt:lpstr>How do Corals get Food?</vt:lpstr>
      <vt:lpstr>PowerPoint Presentation</vt:lpstr>
      <vt:lpstr>Corals that can be found on a reef:</vt:lpstr>
      <vt:lpstr>Yellow octocoral with a white stylaster coral in left background</vt:lpstr>
      <vt:lpstr>10 fish that live in the coral reef:</vt:lpstr>
      <vt:lpstr>PowerPoint Presentation</vt:lpstr>
      <vt:lpstr>PowerPoint Presentation</vt:lpstr>
      <vt:lpstr>PowerPoint Presentation</vt:lpstr>
      <vt:lpstr>PowerPoint Presentation</vt:lpstr>
      <vt:lpstr>Non-coral invertebrates that might live on a reef. </vt:lpstr>
      <vt:lpstr>PowerPoint Presentation</vt:lpstr>
      <vt:lpstr>What is bleaching? </vt:lpstr>
      <vt:lpstr>PowerPoint Presentation</vt:lpstr>
      <vt:lpstr>One dangerous species of fish that is very very deadly to the reef.</vt:lpstr>
      <vt:lpstr>PowerPoint Presentation</vt:lpstr>
      <vt:lpstr>Why are reefs an important community? </vt:lpstr>
      <vt:lpstr>PowerPoint Presentation</vt:lpstr>
      <vt:lpstr>A video of my paradise.</vt:lpstr>
      <vt:lpstr>Prepare an object lesson about an animal that lives in the reef. Present this lesson at a club worship or similar function. Be sure to include a Bible text in this presentation. </vt:lpstr>
      <vt:lpstr>Do at least two of the following: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Reef Honor</dc:title>
  <dc:creator>Samir Nunez</dc:creator>
  <cp:lastModifiedBy>Revolving Fund</cp:lastModifiedBy>
  <cp:revision>51</cp:revision>
  <dcterms:created xsi:type="dcterms:W3CDTF">2021-05-25T03:55:49Z</dcterms:created>
  <dcterms:modified xsi:type="dcterms:W3CDTF">2021-06-10T17:45:51Z</dcterms:modified>
</cp:coreProperties>
</file>