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95" r:id="rId5"/>
    <p:sldId id="294" r:id="rId6"/>
    <p:sldId id="297" r:id="rId7"/>
    <p:sldId id="296" r:id="rId8"/>
    <p:sldId id="261" r:id="rId9"/>
    <p:sldId id="262" r:id="rId10"/>
    <p:sldId id="263" r:id="rId11"/>
    <p:sldId id="264" r:id="rId12"/>
    <p:sldId id="265" r:id="rId13"/>
    <p:sldId id="266" r:id="rId14"/>
    <p:sldId id="301" r:id="rId15"/>
    <p:sldId id="268" r:id="rId16"/>
    <p:sldId id="270" r:id="rId17"/>
    <p:sldId id="269" r:id="rId18"/>
    <p:sldId id="289" r:id="rId19"/>
    <p:sldId id="271" r:id="rId20"/>
    <p:sldId id="272" r:id="rId21"/>
    <p:sldId id="290" r:id="rId22"/>
    <p:sldId id="273" r:id="rId23"/>
    <p:sldId id="274" r:id="rId24"/>
    <p:sldId id="298" r:id="rId25"/>
    <p:sldId id="300" r:id="rId26"/>
    <p:sldId id="275" r:id="rId27"/>
    <p:sldId id="276" r:id="rId28"/>
    <p:sldId id="277" r:id="rId29"/>
    <p:sldId id="291" r:id="rId30"/>
    <p:sldId id="281" r:id="rId31"/>
    <p:sldId id="292" r:id="rId32"/>
    <p:sldId id="293" r:id="rId33"/>
    <p:sldId id="282" r:id="rId34"/>
    <p:sldId id="284" r:id="rId35"/>
    <p:sldId id="285" r:id="rId36"/>
    <p:sldId id="286" r:id="rId37"/>
    <p:sldId id="287" r:id="rId38"/>
    <p:sldId id="302" r:id="rId39"/>
    <p:sldId id="28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0A2FE0-8B29-49A9-AE74-DCAB0A2343CA}" v="10" dt="2021-06-04T14:09:01.7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8" d="100"/>
          <a:sy n="88" d="100"/>
        </p:scale>
        <p:origin x="72"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Davison" userId="cf9cd4a1-1f0e-41f3-abb3-afd97c52253d" providerId="ADAL" clId="{D60A2FE0-8B29-49A9-AE74-DCAB0A2343CA}"/>
    <pc:docChg chg="modSld">
      <pc:chgData name="Natalie Davison" userId="cf9cd4a1-1f0e-41f3-abb3-afd97c52253d" providerId="ADAL" clId="{D60A2FE0-8B29-49A9-AE74-DCAB0A2343CA}" dt="2021-06-04T14:09:01.765" v="43" actId="20577"/>
      <pc:docMkLst>
        <pc:docMk/>
      </pc:docMkLst>
      <pc:sldChg chg="modSp mod">
        <pc:chgData name="Natalie Davison" userId="cf9cd4a1-1f0e-41f3-abb3-afd97c52253d" providerId="ADAL" clId="{D60A2FE0-8B29-49A9-AE74-DCAB0A2343CA}" dt="2021-06-04T14:01:29.798" v="1" actId="1076"/>
        <pc:sldMkLst>
          <pc:docMk/>
          <pc:sldMk cId="2401487546" sldId="270"/>
        </pc:sldMkLst>
        <pc:spChg chg="mod">
          <ac:chgData name="Natalie Davison" userId="cf9cd4a1-1f0e-41f3-abb3-afd97c52253d" providerId="ADAL" clId="{D60A2FE0-8B29-49A9-AE74-DCAB0A2343CA}" dt="2021-06-04T14:01:29.798" v="1" actId="1076"/>
          <ac:spMkLst>
            <pc:docMk/>
            <pc:sldMk cId="2401487546" sldId="270"/>
            <ac:spMk id="6" creationId="{2BC4FD6C-F332-4AF5-9274-33164646CF7D}"/>
          </ac:spMkLst>
        </pc:spChg>
        <pc:spChg chg="mod">
          <ac:chgData name="Natalie Davison" userId="cf9cd4a1-1f0e-41f3-abb3-afd97c52253d" providerId="ADAL" clId="{D60A2FE0-8B29-49A9-AE74-DCAB0A2343CA}" dt="2021-06-04T14:01:27.641" v="0" actId="20577"/>
          <ac:spMkLst>
            <pc:docMk/>
            <pc:sldMk cId="2401487546" sldId="270"/>
            <ac:spMk id="10" creationId="{20AF4341-658F-48CF-8D62-004132E54F6E}"/>
          </ac:spMkLst>
        </pc:spChg>
      </pc:sldChg>
      <pc:sldChg chg="modSp mod">
        <pc:chgData name="Natalie Davison" userId="cf9cd4a1-1f0e-41f3-abb3-afd97c52253d" providerId="ADAL" clId="{D60A2FE0-8B29-49A9-AE74-DCAB0A2343CA}" dt="2021-06-04T14:04:12.225" v="6" actId="14100"/>
        <pc:sldMkLst>
          <pc:docMk/>
          <pc:sldMk cId="2026679563" sldId="276"/>
        </pc:sldMkLst>
        <pc:spChg chg="mod">
          <ac:chgData name="Natalie Davison" userId="cf9cd4a1-1f0e-41f3-abb3-afd97c52253d" providerId="ADAL" clId="{D60A2FE0-8B29-49A9-AE74-DCAB0A2343CA}" dt="2021-06-04T14:04:12.225" v="6" actId="14100"/>
          <ac:spMkLst>
            <pc:docMk/>
            <pc:sldMk cId="2026679563" sldId="276"/>
            <ac:spMk id="11" creationId="{CE18A58D-CF74-4BC7-B5D9-A1FDD939B5FA}"/>
          </ac:spMkLst>
        </pc:spChg>
        <pc:spChg chg="mod">
          <ac:chgData name="Natalie Davison" userId="cf9cd4a1-1f0e-41f3-abb3-afd97c52253d" providerId="ADAL" clId="{D60A2FE0-8B29-49A9-AE74-DCAB0A2343CA}" dt="2021-06-04T14:04:03.585" v="4" actId="14100"/>
          <ac:spMkLst>
            <pc:docMk/>
            <pc:sldMk cId="2026679563" sldId="276"/>
            <ac:spMk id="15" creationId="{C12B2B3A-89DA-489E-A8CC-9EB5D9D66A47}"/>
          </ac:spMkLst>
        </pc:spChg>
        <pc:spChg chg="mod">
          <ac:chgData name="Natalie Davison" userId="cf9cd4a1-1f0e-41f3-abb3-afd97c52253d" providerId="ADAL" clId="{D60A2FE0-8B29-49A9-AE74-DCAB0A2343CA}" dt="2021-06-04T14:04:08.744" v="5" actId="14100"/>
          <ac:spMkLst>
            <pc:docMk/>
            <pc:sldMk cId="2026679563" sldId="276"/>
            <ac:spMk id="16" creationId="{4253B942-428E-4CEA-B26F-E95E67D1FCB4}"/>
          </ac:spMkLst>
        </pc:spChg>
        <pc:spChg chg="mod">
          <ac:chgData name="Natalie Davison" userId="cf9cd4a1-1f0e-41f3-abb3-afd97c52253d" providerId="ADAL" clId="{D60A2FE0-8B29-49A9-AE74-DCAB0A2343CA}" dt="2021-06-04T14:03:59.171" v="2" actId="14100"/>
          <ac:spMkLst>
            <pc:docMk/>
            <pc:sldMk cId="2026679563" sldId="276"/>
            <ac:spMk id="17" creationId="{46FC70B7-09CD-459D-B717-C9F16DFAAAF7}"/>
          </ac:spMkLst>
        </pc:spChg>
      </pc:sldChg>
      <pc:sldChg chg="modSp mod">
        <pc:chgData name="Natalie Davison" userId="cf9cd4a1-1f0e-41f3-abb3-afd97c52253d" providerId="ADAL" clId="{D60A2FE0-8B29-49A9-AE74-DCAB0A2343CA}" dt="2021-06-04T14:04:33.610" v="10" actId="20577"/>
        <pc:sldMkLst>
          <pc:docMk/>
          <pc:sldMk cId="1181996156" sldId="277"/>
        </pc:sldMkLst>
        <pc:spChg chg="mod">
          <ac:chgData name="Natalie Davison" userId="cf9cd4a1-1f0e-41f3-abb3-afd97c52253d" providerId="ADAL" clId="{D60A2FE0-8B29-49A9-AE74-DCAB0A2343CA}" dt="2021-06-04T14:04:33.610" v="10" actId="20577"/>
          <ac:spMkLst>
            <pc:docMk/>
            <pc:sldMk cId="1181996156" sldId="277"/>
            <ac:spMk id="11" creationId="{CE18A58D-CF74-4BC7-B5D9-A1FDD939B5FA}"/>
          </ac:spMkLst>
        </pc:spChg>
      </pc:sldChg>
      <pc:sldChg chg="modSp mod">
        <pc:chgData name="Natalie Davison" userId="cf9cd4a1-1f0e-41f3-abb3-afd97c52253d" providerId="ADAL" clId="{D60A2FE0-8B29-49A9-AE74-DCAB0A2343CA}" dt="2021-06-04T14:05:36.227" v="20" actId="1076"/>
        <pc:sldMkLst>
          <pc:docMk/>
          <pc:sldMk cId="3008744637" sldId="281"/>
        </pc:sldMkLst>
        <pc:spChg chg="mod">
          <ac:chgData name="Natalie Davison" userId="cf9cd4a1-1f0e-41f3-abb3-afd97c52253d" providerId="ADAL" clId="{D60A2FE0-8B29-49A9-AE74-DCAB0A2343CA}" dt="2021-06-04T14:05:11.776" v="16" actId="14100"/>
          <ac:spMkLst>
            <pc:docMk/>
            <pc:sldMk cId="3008744637" sldId="281"/>
            <ac:spMk id="4" creationId="{AD09C3E1-5359-4855-B68C-BA0CE4B3CB17}"/>
          </ac:spMkLst>
        </pc:spChg>
        <pc:spChg chg="mod">
          <ac:chgData name="Natalie Davison" userId="cf9cd4a1-1f0e-41f3-abb3-afd97c52253d" providerId="ADAL" clId="{D60A2FE0-8B29-49A9-AE74-DCAB0A2343CA}" dt="2021-06-04T14:05:14.286" v="17" actId="14100"/>
          <ac:spMkLst>
            <pc:docMk/>
            <pc:sldMk cId="3008744637" sldId="281"/>
            <ac:spMk id="5" creationId="{46FFA622-D016-42AA-AB65-F9F2786C6D00}"/>
          </ac:spMkLst>
        </pc:spChg>
        <pc:spChg chg="mod">
          <ac:chgData name="Natalie Davison" userId="cf9cd4a1-1f0e-41f3-abb3-afd97c52253d" providerId="ADAL" clId="{D60A2FE0-8B29-49A9-AE74-DCAB0A2343CA}" dt="2021-06-04T14:05:20.396" v="18" actId="14100"/>
          <ac:spMkLst>
            <pc:docMk/>
            <pc:sldMk cId="3008744637" sldId="281"/>
            <ac:spMk id="9" creationId="{1612FB90-5BA9-4019-BBCB-89A5099B78D3}"/>
          </ac:spMkLst>
        </pc:spChg>
        <pc:spChg chg="mod">
          <ac:chgData name="Natalie Davison" userId="cf9cd4a1-1f0e-41f3-abb3-afd97c52253d" providerId="ADAL" clId="{D60A2FE0-8B29-49A9-AE74-DCAB0A2343CA}" dt="2021-06-04T14:05:36.227" v="20" actId="1076"/>
          <ac:spMkLst>
            <pc:docMk/>
            <pc:sldMk cId="3008744637" sldId="281"/>
            <ac:spMk id="10" creationId="{662530C7-7049-4F6B-B990-01CCC86D74F9}"/>
          </ac:spMkLst>
        </pc:spChg>
        <pc:spChg chg="mod">
          <ac:chgData name="Natalie Davison" userId="cf9cd4a1-1f0e-41f3-abb3-afd97c52253d" providerId="ADAL" clId="{D60A2FE0-8B29-49A9-AE74-DCAB0A2343CA}" dt="2021-06-04T14:05:06.191" v="15" actId="14100"/>
          <ac:spMkLst>
            <pc:docMk/>
            <pc:sldMk cId="3008744637" sldId="281"/>
            <ac:spMk id="11" creationId="{CE18A58D-CF74-4BC7-B5D9-A1FDD939B5FA}"/>
          </ac:spMkLst>
        </pc:spChg>
      </pc:sldChg>
      <pc:sldChg chg="modSp mod">
        <pc:chgData name="Natalie Davison" userId="cf9cd4a1-1f0e-41f3-abb3-afd97c52253d" providerId="ADAL" clId="{D60A2FE0-8B29-49A9-AE74-DCAB0A2343CA}" dt="2021-06-04T14:06:19.258" v="29" actId="1076"/>
        <pc:sldMkLst>
          <pc:docMk/>
          <pc:sldMk cId="2029094905" sldId="282"/>
        </pc:sldMkLst>
        <pc:spChg chg="mod">
          <ac:chgData name="Natalie Davison" userId="cf9cd4a1-1f0e-41f3-abb3-afd97c52253d" providerId="ADAL" clId="{D60A2FE0-8B29-49A9-AE74-DCAB0A2343CA}" dt="2021-06-04T14:06:19.258" v="29" actId="1076"/>
          <ac:spMkLst>
            <pc:docMk/>
            <pc:sldMk cId="2029094905" sldId="282"/>
            <ac:spMk id="11" creationId="{CE18A58D-CF74-4BC7-B5D9-A1FDD939B5FA}"/>
          </ac:spMkLst>
        </pc:spChg>
      </pc:sldChg>
      <pc:sldChg chg="modSp">
        <pc:chgData name="Natalie Davison" userId="cf9cd4a1-1f0e-41f3-abb3-afd97c52253d" providerId="ADAL" clId="{D60A2FE0-8B29-49A9-AE74-DCAB0A2343CA}" dt="2021-06-04T14:06:29.166" v="30" actId="20577"/>
        <pc:sldMkLst>
          <pc:docMk/>
          <pc:sldMk cId="1851812065" sldId="284"/>
        </pc:sldMkLst>
        <pc:spChg chg="mod">
          <ac:chgData name="Natalie Davison" userId="cf9cd4a1-1f0e-41f3-abb3-afd97c52253d" providerId="ADAL" clId="{D60A2FE0-8B29-49A9-AE74-DCAB0A2343CA}" dt="2021-06-04T14:06:29.166" v="30" actId="20577"/>
          <ac:spMkLst>
            <pc:docMk/>
            <pc:sldMk cId="1851812065" sldId="284"/>
            <ac:spMk id="3" creationId="{23D4CBE7-4009-4CEB-B30E-68C84D5E6E63}"/>
          </ac:spMkLst>
        </pc:spChg>
      </pc:sldChg>
      <pc:sldChg chg="modSp mod">
        <pc:chgData name="Natalie Davison" userId="cf9cd4a1-1f0e-41f3-abb3-afd97c52253d" providerId="ADAL" clId="{D60A2FE0-8B29-49A9-AE74-DCAB0A2343CA}" dt="2021-06-04T14:07:44.461" v="36" actId="20577"/>
        <pc:sldMkLst>
          <pc:docMk/>
          <pc:sldMk cId="3694289864" sldId="285"/>
        </pc:sldMkLst>
        <pc:spChg chg="mod">
          <ac:chgData name="Natalie Davison" userId="cf9cd4a1-1f0e-41f3-abb3-afd97c52253d" providerId="ADAL" clId="{D60A2FE0-8B29-49A9-AE74-DCAB0A2343CA}" dt="2021-06-04T14:07:44.461" v="36" actId="20577"/>
          <ac:spMkLst>
            <pc:docMk/>
            <pc:sldMk cId="3694289864" sldId="285"/>
            <ac:spMk id="8" creationId="{1D1217D0-CA83-4CEF-9F60-0DBE2D43EF11}"/>
          </ac:spMkLst>
        </pc:spChg>
      </pc:sldChg>
      <pc:sldChg chg="modSp">
        <pc:chgData name="Natalie Davison" userId="cf9cd4a1-1f0e-41f3-abb3-afd97c52253d" providerId="ADAL" clId="{D60A2FE0-8B29-49A9-AE74-DCAB0A2343CA}" dt="2021-06-04T14:08:05.625" v="38" actId="20577"/>
        <pc:sldMkLst>
          <pc:docMk/>
          <pc:sldMk cId="782560329" sldId="286"/>
        </pc:sldMkLst>
        <pc:spChg chg="mod">
          <ac:chgData name="Natalie Davison" userId="cf9cd4a1-1f0e-41f3-abb3-afd97c52253d" providerId="ADAL" clId="{D60A2FE0-8B29-49A9-AE74-DCAB0A2343CA}" dt="2021-06-04T14:08:05.625" v="38" actId="20577"/>
          <ac:spMkLst>
            <pc:docMk/>
            <pc:sldMk cId="782560329" sldId="286"/>
            <ac:spMk id="11" creationId="{F8E845CA-7735-452B-B6B6-3B5A686A9150}"/>
          </ac:spMkLst>
        </pc:spChg>
      </pc:sldChg>
      <pc:sldChg chg="modSp mod">
        <pc:chgData name="Natalie Davison" userId="cf9cd4a1-1f0e-41f3-abb3-afd97c52253d" providerId="ADAL" clId="{D60A2FE0-8B29-49A9-AE74-DCAB0A2343CA}" dt="2021-06-04T14:04:53.732" v="13" actId="1076"/>
        <pc:sldMkLst>
          <pc:docMk/>
          <pc:sldMk cId="3512025684" sldId="291"/>
        </pc:sldMkLst>
        <pc:spChg chg="mod">
          <ac:chgData name="Natalie Davison" userId="cf9cd4a1-1f0e-41f3-abb3-afd97c52253d" providerId="ADAL" clId="{D60A2FE0-8B29-49A9-AE74-DCAB0A2343CA}" dt="2021-06-04T14:04:43.633" v="11" actId="14100"/>
          <ac:spMkLst>
            <pc:docMk/>
            <pc:sldMk cId="3512025684" sldId="291"/>
            <ac:spMk id="4" creationId="{AD09C3E1-5359-4855-B68C-BA0CE4B3CB17}"/>
          </ac:spMkLst>
        </pc:spChg>
        <pc:spChg chg="mod">
          <ac:chgData name="Natalie Davison" userId="cf9cd4a1-1f0e-41f3-abb3-afd97c52253d" providerId="ADAL" clId="{D60A2FE0-8B29-49A9-AE74-DCAB0A2343CA}" dt="2021-06-04T14:04:53.732" v="13" actId="1076"/>
          <ac:spMkLst>
            <pc:docMk/>
            <pc:sldMk cId="3512025684" sldId="291"/>
            <ac:spMk id="9" creationId="{1612FB90-5BA9-4019-BBCB-89A5099B78D3}"/>
          </ac:spMkLst>
        </pc:spChg>
      </pc:sldChg>
      <pc:sldChg chg="modSp mod">
        <pc:chgData name="Natalie Davison" userId="cf9cd4a1-1f0e-41f3-abb3-afd97c52253d" providerId="ADAL" clId="{D60A2FE0-8B29-49A9-AE74-DCAB0A2343CA}" dt="2021-06-04T14:05:51.399" v="24" actId="1076"/>
        <pc:sldMkLst>
          <pc:docMk/>
          <pc:sldMk cId="1844396778" sldId="292"/>
        </pc:sldMkLst>
        <pc:spChg chg="mod">
          <ac:chgData name="Natalie Davison" userId="cf9cd4a1-1f0e-41f3-abb3-afd97c52253d" providerId="ADAL" clId="{D60A2FE0-8B29-49A9-AE74-DCAB0A2343CA}" dt="2021-06-04T14:05:44.920" v="22" actId="14100"/>
          <ac:spMkLst>
            <pc:docMk/>
            <pc:sldMk cId="1844396778" sldId="292"/>
            <ac:spMk id="4" creationId="{AD09C3E1-5359-4855-B68C-BA0CE4B3CB17}"/>
          </ac:spMkLst>
        </pc:spChg>
        <pc:spChg chg="mod">
          <ac:chgData name="Natalie Davison" userId="cf9cd4a1-1f0e-41f3-abb3-afd97c52253d" providerId="ADAL" clId="{D60A2FE0-8B29-49A9-AE74-DCAB0A2343CA}" dt="2021-06-04T14:05:51.399" v="24" actId="1076"/>
          <ac:spMkLst>
            <pc:docMk/>
            <pc:sldMk cId="1844396778" sldId="292"/>
            <ac:spMk id="9" creationId="{1612FB90-5BA9-4019-BBCB-89A5099B78D3}"/>
          </ac:spMkLst>
        </pc:spChg>
        <pc:spChg chg="mod">
          <ac:chgData name="Natalie Davison" userId="cf9cd4a1-1f0e-41f3-abb3-afd97c52253d" providerId="ADAL" clId="{D60A2FE0-8B29-49A9-AE74-DCAB0A2343CA}" dt="2021-06-04T14:05:42.225" v="21" actId="14100"/>
          <ac:spMkLst>
            <pc:docMk/>
            <pc:sldMk cId="1844396778" sldId="292"/>
            <ac:spMk id="11" creationId="{CE18A58D-CF74-4BC7-B5D9-A1FDD939B5FA}"/>
          </ac:spMkLst>
        </pc:spChg>
      </pc:sldChg>
      <pc:sldChg chg="modSp mod">
        <pc:chgData name="Natalie Davison" userId="cf9cd4a1-1f0e-41f3-abb3-afd97c52253d" providerId="ADAL" clId="{D60A2FE0-8B29-49A9-AE74-DCAB0A2343CA}" dt="2021-06-04T14:06:06.008" v="27" actId="1076"/>
        <pc:sldMkLst>
          <pc:docMk/>
          <pc:sldMk cId="1206806739" sldId="293"/>
        </pc:sldMkLst>
        <pc:spChg chg="mod">
          <ac:chgData name="Natalie Davison" userId="cf9cd4a1-1f0e-41f3-abb3-afd97c52253d" providerId="ADAL" clId="{D60A2FE0-8B29-49A9-AE74-DCAB0A2343CA}" dt="2021-06-04T14:06:06.008" v="27" actId="1076"/>
          <ac:spMkLst>
            <pc:docMk/>
            <pc:sldMk cId="1206806739" sldId="293"/>
            <ac:spMk id="11" creationId="{CE18A58D-CF74-4BC7-B5D9-A1FDD939B5FA}"/>
          </ac:spMkLst>
        </pc:spChg>
      </pc:sldChg>
      <pc:sldChg chg="modSp">
        <pc:chgData name="Natalie Davison" userId="cf9cd4a1-1f0e-41f3-abb3-afd97c52253d" providerId="ADAL" clId="{D60A2FE0-8B29-49A9-AE74-DCAB0A2343CA}" dt="2021-06-04T14:09:01.765" v="43" actId="20577"/>
        <pc:sldMkLst>
          <pc:docMk/>
          <pc:sldMk cId="919964609" sldId="302"/>
        </pc:sldMkLst>
        <pc:spChg chg="mod">
          <ac:chgData name="Natalie Davison" userId="cf9cd4a1-1f0e-41f3-abb3-afd97c52253d" providerId="ADAL" clId="{D60A2FE0-8B29-49A9-AE74-DCAB0A2343CA}" dt="2021-06-04T14:09:01.765" v="43" actId="20577"/>
          <ac:spMkLst>
            <pc:docMk/>
            <pc:sldMk cId="919964609" sldId="302"/>
            <ac:spMk id="11" creationId="{F8E845CA-7735-452B-B6B6-3B5A686A915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9F13-DC96-4293-8510-D97090D5EC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70FC0B-08CA-41DB-A08C-F557176BAC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5037EB9-54E7-4F66-A822-1FB96F8A048E}"/>
              </a:ext>
            </a:extLst>
          </p:cNvPr>
          <p:cNvSpPr>
            <a:spLocks noGrp="1"/>
          </p:cNvSpPr>
          <p:nvPr>
            <p:ph type="dt" sz="half" idx="10"/>
          </p:nvPr>
        </p:nvSpPr>
        <p:spPr/>
        <p:txBody>
          <a:bodyPr/>
          <a:lstStyle/>
          <a:p>
            <a:fld id="{8CE17397-6DDF-40D6-8C9B-7BDE73EE7FC7}" type="datetimeFigureOut">
              <a:rPr lang="en-GB" smtClean="0"/>
              <a:t>04/06/2021</a:t>
            </a:fld>
            <a:endParaRPr lang="en-GB"/>
          </a:p>
        </p:txBody>
      </p:sp>
      <p:sp>
        <p:nvSpPr>
          <p:cNvPr id="5" name="Footer Placeholder 4">
            <a:extLst>
              <a:ext uri="{FF2B5EF4-FFF2-40B4-BE49-F238E27FC236}">
                <a16:creationId xmlns:a16="http://schemas.microsoft.com/office/drawing/2014/main" id="{A7C739AA-D449-44A3-9235-6742563D7B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CE763A-0403-46A5-AC1B-D982CB57DCA4}"/>
              </a:ext>
            </a:extLst>
          </p:cNvPr>
          <p:cNvSpPr>
            <a:spLocks noGrp="1"/>
          </p:cNvSpPr>
          <p:nvPr>
            <p:ph type="sldNum" sz="quarter" idx="12"/>
          </p:nvPr>
        </p:nvSpPr>
        <p:spPr/>
        <p:txBody>
          <a:bodyPr/>
          <a:lstStyle/>
          <a:p>
            <a:fld id="{A0F1C23B-DBFC-4201-BAB7-B3554DD62D54}" type="slidenum">
              <a:rPr lang="en-GB" smtClean="0"/>
              <a:t>‹#›</a:t>
            </a:fld>
            <a:endParaRPr lang="en-GB"/>
          </a:p>
        </p:txBody>
      </p:sp>
    </p:spTree>
    <p:extLst>
      <p:ext uri="{BB962C8B-B14F-4D97-AF65-F5344CB8AC3E}">
        <p14:creationId xmlns:p14="http://schemas.microsoft.com/office/powerpoint/2010/main" val="2803816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7B734-2B71-470E-92CB-DAE6FA7F856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1B2072-313A-44BE-A190-BA9B58FE50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F15BD2-7276-4866-B294-EE4E23E240D4}"/>
              </a:ext>
            </a:extLst>
          </p:cNvPr>
          <p:cNvSpPr>
            <a:spLocks noGrp="1"/>
          </p:cNvSpPr>
          <p:nvPr>
            <p:ph type="dt" sz="half" idx="10"/>
          </p:nvPr>
        </p:nvSpPr>
        <p:spPr/>
        <p:txBody>
          <a:bodyPr/>
          <a:lstStyle/>
          <a:p>
            <a:fld id="{8CE17397-6DDF-40D6-8C9B-7BDE73EE7FC7}" type="datetimeFigureOut">
              <a:rPr lang="en-GB" smtClean="0"/>
              <a:t>04/06/2021</a:t>
            </a:fld>
            <a:endParaRPr lang="en-GB"/>
          </a:p>
        </p:txBody>
      </p:sp>
      <p:sp>
        <p:nvSpPr>
          <p:cNvPr id="5" name="Footer Placeholder 4">
            <a:extLst>
              <a:ext uri="{FF2B5EF4-FFF2-40B4-BE49-F238E27FC236}">
                <a16:creationId xmlns:a16="http://schemas.microsoft.com/office/drawing/2014/main" id="{5FB50D67-9AFB-4711-AFB0-D6CB70EBA5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6EC25C-7EAF-4F57-BAEC-F07108E6CBE2}"/>
              </a:ext>
            </a:extLst>
          </p:cNvPr>
          <p:cNvSpPr>
            <a:spLocks noGrp="1"/>
          </p:cNvSpPr>
          <p:nvPr>
            <p:ph type="sldNum" sz="quarter" idx="12"/>
          </p:nvPr>
        </p:nvSpPr>
        <p:spPr/>
        <p:txBody>
          <a:bodyPr/>
          <a:lstStyle/>
          <a:p>
            <a:fld id="{A0F1C23B-DBFC-4201-BAB7-B3554DD62D54}" type="slidenum">
              <a:rPr lang="en-GB" smtClean="0"/>
              <a:t>‹#›</a:t>
            </a:fld>
            <a:endParaRPr lang="en-GB"/>
          </a:p>
        </p:txBody>
      </p:sp>
    </p:spTree>
    <p:extLst>
      <p:ext uri="{BB962C8B-B14F-4D97-AF65-F5344CB8AC3E}">
        <p14:creationId xmlns:p14="http://schemas.microsoft.com/office/powerpoint/2010/main" val="334825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9332A-AB43-44D6-926C-24652A9A76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1D4332-134D-4F44-8189-3492A54E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0B27DA-3EC7-4AEF-9A4B-F4FE771CD51D}"/>
              </a:ext>
            </a:extLst>
          </p:cNvPr>
          <p:cNvSpPr>
            <a:spLocks noGrp="1"/>
          </p:cNvSpPr>
          <p:nvPr>
            <p:ph type="dt" sz="half" idx="10"/>
          </p:nvPr>
        </p:nvSpPr>
        <p:spPr/>
        <p:txBody>
          <a:bodyPr/>
          <a:lstStyle/>
          <a:p>
            <a:fld id="{8CE17397-6DDF-40D6-8C9B-7BDE73EE7FC7}" type="datetimeFigureOut">
              <a:rPr lang="en-GB" smtClean="0"/>
              <a:t>04/06/2021</a:t>
            </a:fld>
            <a:endParaRPr lang="en-GB"/>
          </a:p>
        </p:txBody>
      </p:sp>
      <p:sp>
        <p:nvSpPr>
          <p:cNvPr id="5" name="Footer Placeholder 4">
            <a:extLst>
              <a:ext uri="{FF2B5EF4-FFF2-40B4-BE49-F238E27FC236}">
                <a16:creationId xmlns:a16="http://schemas.microsoft.com/office/drawing/2014/main" id="{834DF20D-E9B2-4C70-812F-098146D154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5A293A-D997-4605-9D3F-2333AFB42FA9}"/>
              </a:ext>
            </a:extLst>
          </p:cNvPr>
          <p:cNvSpPr>
            <a:spLocks noGrp="1"/>
          </p:cNvSpPr>
          <p:nvPr>
            <p:ph type="sldNum" sz="quarter" idx="12"/>
          </p:nvPr>
        </p:nvSpPr>
        <p:spPr/>
        <p:txBody>
          <a:bodyPr/>
          <a:lstStyle/>
          <a:p>
            <a:fld id="{A0F1C23B-DBFC-4201-BAB7-B3554DD62D54}" type="slidenum">
              <a:rPr lang="en-GB" smtClean="0"/>
              <a:t>‹#›</a:t>
            </a:fld>
            <a:endParaRPr lang="en-GB"/>
          </a:p>
        </p:txBody>
      </p:sp>
    </p:spTree>
    <p:extLst>
      <p:ext uri="{BB962C8B-B14F-4D97-AF65-F5344CB8AC3E}">
        <p14:creationId xmlns:p14="http://schemas.microsoft.com/office/powerpoint/2010/main" val="1821709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8648-81DA-49D6-8007-5464107BE6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B285C8-A266-4605-97C6-0E7495E198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496848-8143-4E97-A973-5AF3858523A9}"/>
              </a:ext>
            </a:extLst>
          </p:cNvPr>
          <p:cNvSpPr>
            <a:spLocks noGrp="1"/>
          </p:cNvSpPr>
          <p:nvPr>
            <p:ph type="dt" sz="half" idx="10"/>
          </p:nvPr>
        </p:nvSpPr>
        <p:spPr/>
        <p:txBody>
          <a:bodyPr/>
          <a:lstStyle/>
          <a:p>
            <a:fld id="{8CE17397-6DDF-40D6-8C9B-7BDE73EE7FC7}" type="datetimeFigureOut">
              <a:rPr lang="en-GB" smtClean="0"/>
              <a:t>04/06/2021</a:t>
            </a:fld>
            <a:endParaRPr lang="en-GB"/>
          </a:p>
        </p:txBody>
      </p:sp>
      <p:sp>
        <p:nvSpPr>
          <p:cNvPr id="5" name="Footer Placeholder 4">
            <a:extLst>
              <a:ext uri="{FF2B5EF4-FFF2-40B4-BE49-F238E27FC236}">
                <a16:creationId xmlns:a16="http://schemas.microsoft.com/office/drawing/2014/main" id="{C21640F2-56F0-4947-822E-33513266E1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25867A-1F2B-4646-A31A-E541E692B44E}"/>
              </a:ext>
            </a:extLst>
          </p:cNvPr>
          <p:cNvSpPr>
            <a:spLocks noGrp="1"/>
          </p:cNvSpPr>
          <p:nvPr>
            <p:ph type="sldNum" sz="quarter" idx="12"/>
          </p:nvPr>
        </p:nvSpPr>
        <p:spPr/>
        <p:txBody>
          <a:bodyPr/>
          <a:lstStyle/>
          <a:p>
            <a:fld id="{A0F1C23B-DBFC-4201-BAB7-B3554DD62D54}" type="slidenum">
              <a:rPr lang="en-GB" smtClean="0"/>
              <a:t>‹#›</a:t>
            </a:fld>
            <a:endParaRPr lang="en-GB"/>
          </a:p>
        </p:txBody>
      </p:sp>
    </p:spTree>
    <p:extLst>
      <p:ext uri="{BB962C8B-B14F-4D97-AF65-F5344CB8AC3E}">
        <p14:creationId xmlns:p14="http://schemas.microsoft.com/office/powerpoint/2010/main" val="429890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F52A-D02C-442D-8857-E58514C595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141F76F-38C1-4675-9A6F-A25C92AFDA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2EBB82-B202-4C60-AF46-0A473CCE9551}"/>
              </a:ext>
            </a:extLst>
          </p:cNvPr>
          <p:cNvSpPr>
            <a:spLocks noGrp="1"/>
          </p:cNvSpPr>
          <p:nvPr>
            <p:ph type="dt" sz="half" idx="10"/>
          </p:nvPr>
        </p:nvSpPr>
        <p:spPr/>
        <p:txBody>
          <a:bodyPr/>
          <a:lstStyle/>
          <a:p>
            <a:fld id="{8CE17397-6DDF-40D6-8C9B-7BDE73EE7FC7}" type="datetimeFigureOut">
              <a:rPr lang="en-GB" smtClean="0"/>
              <a:t>04/06/2021</a:t>
            </a:fld>
            <a:endParaRPr lang="en-GB"/>
          </a:p>
        </p:txBody>
      </p:sp>
      <p:sp>
        <p:nvSpPr>
          <p:cNvPr id="5" name="Footer Placeholder 4">
            <a:extLst>
              <a:ext uri="{FF2B5EF4-FFF2-40B4-BE49-F238E27FC236}">
                <a16:creationId xmlns:a16="http://schemas.microsoft.com/office/drawing/2014/main" id="{2E9AFCA6-DBD0-4A2A-A546-EEE1EDCF16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884A45-E04B-4DF6-9AA0-012A4F8A5862}"/>
              </a:ext>
            </a:extLst>
          </p:cNvPr>
          <p:cNvSpPr>
            <a:spLocks noGrp="1"/>
          </p:cNvSpPr>
          <p:nvPr>
            <p:ph type="sldNum" sz="quarter" idx="12"/>
          </p:nvPr>
        </p:nvSpPr>
        <p:spPr/>
        <p:txBody>
          <a:bodyPr/>
          <a:lstStyle/>
          <a:p>
            <a:fld id="{A0F1C23B-DBFC-4201-BAB7-B3554DD62D54}" type="slidenum">
              <a:rPr lang="en-GB" smtClean="0"/>
              <a:t>‹#›</a:t>
            </a:fld>
            <a:endParaRPr lang="en-GB"/>
          </a:p>
        </p:txBody>
      </p:sp>
    </p:spTree>
    <p:extLst>
      <p:ext uri="{BB962C8B-B14F-4D97-AF65-F5344CB8AC3E}">
        <p14:creationId xmlns:p14="http://schemas.microsoft.com/office/powerpoint/2010/main" val="2926111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B30A-B92A-4707-BCC5-D0EEEEFEFC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3E06A1-E99B-49A1-AC2D-741D348547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A8288D-57F2-4649-9766-4A9C2F6411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BB4F76E-893F-4D0C-A097-92381F0310E8}"/>
              </a:ext>
            </a:extLst>
          </p:cNvPr>
          <p:cNvSpPr>
            <a:spLocks noGrp="1"/>
          </p:cNvSpPr>
          <p:nvPr>
            <p:ph type="dt" sz="half" idx="10"/>
          </p:nvPr>
        </p:nvSpPr>
        <p:spPr/>
        <p:txBody>
          <a:bodyPr/>
          <a:lstStyle/>
          <a:p>
            <a:fld id="{8CE17397-6DDF-40D6-8C9B-7BDE73EE7FC7}" type="datetimeFigureOut">
              <a:rPr lang="en-GB" smtClean="0"/>
              <a:t>04/06/2021</a:t>
            </a:fld>
            <a:endParaRPr lang="en-GB"/>
          </a:p>
        </p:txBody>
      </p:sp>
      <p:sp>
        <p:nvSpPr>
          <p:cNvPr id="6" name="Footer Placeholder 5">
            <a:extLst>
              <a:ext uri="{FF2B5EF4-FFF2-40B4-BE49-F238E27FC236}">
                <a16:creationId xmlns:a16="http://schemas.microsoft.com/office/drawing/2014/main" id="{AB4DD945-F189-4B3E-A28B-D45068F4FB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2CDADC-A1DF-47DB-902F-41BCF2ABEBDF}"/>
              </a:ext>
            </a:extLst>
          </p:cNvPr>
          <p:cNvSpPr>
            <a:spLocks noGrp="1"/>
          </p:cNvSpPr>
          <p:nvPr>
            <p:ph type="sldNum" sz="quarter" idx="12"/>
          </p:nvPr>
        </p:nvSpPr>
        <p:spPr/>
        <p:txBody>
          <a:bodyPr/>
          <a:lstStyle/>
          <a:p>
            <a:fld id="{A0F1C23B-DBFC-4201-BAB7-B3554DD62D54}" type="slidenum">
              <a:rPr lang="en-GB" smtClean="0"/>
              <a:t>‹#›</a:t>
            </a:fld>
            <a:endParaRPr lang="en-GB"/>
          </a:p>
        </p:txBody>
      </p:sp>
    </p:spTree>
    <p:extLst>
      <p:ext uri="{BB962C8B-B14F-4D97-AF65-F5344CB8AC3E}">
        <p14:creationId xmlns:p14="http://schemas.microsoft.com/office/powerpoint/2010/main" val="3315024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B28B7-C0F7-4A93-88A7-FF839F8BB6F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264FA6-D06B-44BA-887D-B595163A7E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2017C9-39EE-47F5-8304-92DEE0AF32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6672DD6-0DC2-4C72-8AE9-D9ABEEB5CF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AABE50-81E8-4BD1-B5B8-29032C84D8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B74F842-3654-42A9-ADB6-C85ABC835C2A}"/>
              </a:ext>
            </a:extLst>
          </p:cNvPr>
          <p:cNvSpPr>
            <a:spLocks noGrp="1"/>
          </p:cNvSpPr>
          <p:nvPr>
            <p:ph type="dt" sz="half" idx="10"/>
          </p:nvPr>
        </p:nvSpPr>
        <p:spPr/>
        <p:txBody>
          <a:bodyPr/>
          <a:lstStyle/>
          <a:p>
            <a:fld id="{8CE17397-6DDF-40D6-8C9B-7BDE73EE7FC7}" type="datetimeFigureOut">
              <a:rPr lang="en-GB" smtClean="0"/>
              <a:t>04/06/2021</a:t>
            </a:fld>
            <a:endParaRPr lang="en-GB"/>
          </a:p>
        </p:txBody>
      </p:sp>
      <p:sp>
        <p:nvSpPr>
          <p:cNvPr id="8" name="Footer Placeholder 7">
            <a:extLst>
              <a:ext uri="{FF2B5EF4-FFF2-40B4-BE49-F238E27FC236}">
                <a16:creationId xmlns:a16="http://schemas.microsoft.com/office/drawing/2014/main" id="{CF28A1C3-7AD9-48AA-B2E3-E3D7C4E9B6E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541269B-EC92-472E-862B-77541F7B9FCA}"/>
              </a:ext>
            </a:extLst>
          </p:cNvPr>
          <p:cNvSpPr>
            <a:spLocks noGrp="1"/>
          </p:cNvSpPr>
          <p:nvPr>
            <p:ph type="sldNum" sz="quarter" idx="12"/>
          </p:nvPr>
        </p:nvSpPr>
        <p:spPr/>
        <p:txBody>
          <a:bodyPr/>
          <a:lstStyle/>
          <a:p>
            <a:fld id="{A0F1C23B-DBFC-4201-BAB7-B3554DD62D54}" type="slidenum">
              <a:rPr lang="en-GB" smtClean="0"/>
              <a:t>‹#›</a:t>
            </a:fld>
            <a:endParaRPr lang="en-GB"/>
          </a:p>
        </p:txBody>
      </p:sp>
    </p:spTree>
    <p:extLst>
      <p:ext uri="{BB962C8B-B14F-4D97-AF65-F5344CB8AC3E}">
        <p14:creationId xmlns:p14="http://schemas.microsoft.com/office/powerpoint/2010/main" val="3910222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CD22-9258-4148-887C-F204C864547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6CFE46-4FAF-4CB7-B0CA-CCCAD3F1B2AB}"/>
              </a:ext>
            </a:extLst>
          </p:cNvPr>
          <p:cNvSpPr>
            <a:spLocks noGrp="1"/>
          </p:cNvSpPr>
          <p:nvPr>
            <p:ph type="dt" sz="half" idx="10"/>
          </p:nvPr>
        </p:nvSpPr>
        <p:spPr/>
        <p:txBody>
          <a:bodyPr/>
          <a:lstStyle/>
          <a:p>
            <a:fld id="{8CE17397-6DDF-40D6-8C9B-7BDE73EE7FC7}" type="datetimeFigureOut">
              <a:rPr lang="en-GB" smtClean="0"/>
              <a:t>04/06/2021</a:t>
            </a:fld>
            <a:endParaRPr lang="en-GB"/>
          </a:p>
        </p:txBody>
      </p:sp>
      <p:sp>
        <p:nvSpPr>
          <p:cNvPr id="4" name="Footer Placeholder 3">
            <a:extLst>
              <a:ext uri="{FF2B5EF4-FFF2-40B4-BE49-F238E27FC236}">
                <a16:creationId xmlns:a16="http://schemas.microsoft.com/office/drawing/2014/main" id="{D0D8C7C2-BD85-4121-9BAA-D314819074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6C96E14-4D0F-482C-B962-46DB872E4D03}"/>
              </a:ext>
            </a:extLst>
          </p:cNvPr>
          <p:cNvSpPr>
            <a:spLocks noGrp="1"/>
          </p:cNvSpPr>
          <p:nvPr>
            <p:ph type="sldNum" sz="quarter" idx="12"/>
          </p:nvPr>
        </p:nvSpPr>
        <p:spPr/>
        <p:txBody>
          <a:bodyPr/>
          <a:lstStyle/>
          <a:p>
            <a:fld id="{A0F1C23B-DBFC-4201-BAB7-B3554DD62D54}" type="slidenum">
              <a:rPr lang="en-GB" smtClean="0"/>
              <a:t>‹#›</a:t>
            </a:fld>
            <a:endParaRPr lang="en-GB"/>
          </a:p>
        </p:txBody>
      </p:sp>
    </p:spTree>
    <p:extLst>
      <p:ext uri="{BB962C8B-B14F-4D97-AF65-F5344CB8AC3E}">
        <p14:creationId xmlns:p14="http://schemas.microsoft.com/office/powerpoint/2010/main" val="3436606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25E09A-9202-48B5-9523-F7642B7A942D}"/>
              </a:ext>
            </a:extLst>
          </p:cNvPr>
          <p:cNvSpPr>
            <a:spLocks noGrp="1"/>
          </p:cNvSpPr>
          <p:nvPr>
            <p:ph type="dt" sz="half" idx="10"/>
          </p:nvPr>
        </p:nvSpPr>
        <p:spPr/>
        <p:txBody>
          <a:bodyPr/>
          <a:lstStyle/>
          <a:p>
            <a:fld id="{8CE17397-6DDF-40D6-8C9B-7BDE73EE7FC7}" type="datetimeFigureOut">
              <a:rPr lang="en-GB" smtClean="0"/>
              <a:t>04/06/2021</a:t>
            </a:fld>
            <a:endParaRPr lang="en-GB"/>
          </a:p>
        </p:txBody>
      </p:sp>
      <p:sp>
        <p:nvSpPr>
          <p:cNvPr id="3" name="Footer Placeholder 2">
            <a:extLst>
              <a:ext uri="{FF2B5EF4-FFF2-40B4-BE49-F238E27FC236}">
                <a16:creationId xmlns:a16="http://schemas.microsoft.com/office/drawing/2014/main" id="{C5217535-6FA3-4C00-88A5-0EA06610A6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CE91D8-2D16-4030-B7A8-56B6405634B9}"/>
              </a:ext>
            </a:extLst>
          </p:cNvPr>
          <p:cNvSpPr>
            <a:spLocks noGrp="1"/>
          </p:cNvSpPr>
          <p:nvPr>
            <p:ph type="sldNum" sz="quarter" idx="12"/>
          </p:nvPr>
        </p:nvSpPr>
        <p:spPr/>
        <p:txBody>
          <a:bodyPr/>
          <a:lstStyle/>
          <a:p>
            <a:fld id="{A0F1C23B-DBFC-4201-BAB7-B3554DD62D54}" type="slidenum">
              <a:rPr lang="en-GB" smtClean="0"/>
              <a:t>‹#›</a:t>
            </a:fld>
            <a:endParaRPr lang="en-GB"/>
          </a:p>
        </p:txBody>
      </p:sp>
    </p:spTree>
    <p:extLst>
      <p:ext uri="{BB962C8B-B14F-4D97-AF65-F5344CB8AC3E}">
        <p14:creationId xmlns:p14="http://schemas.microsoft.com/office/powerpoint/2010/main" val="359154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39C3B-01E1-4793-AD41-4103D51998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670EB09-1964-40E0-984D-B6B6184236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8DA0DCD-9733-44F5-804F-07335E2D6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91105-B427-48E7-AE22-8E40C39B1D98}"/>
              </a:ext>
            </a:extLst>
          </p:cNvPr>
          <p:cNvSpPr>
            <a:spLocks noGrp="1"/>
          </p:cNvSpPr>
          <p:nvPr>
            <p:ph type="dt" sz="half" idx="10"/>
          </p:nvPr>
        </p:nvSpPr>
        <p:spPr/>
        <p:txBody>
          <a:bodyPr/>
          <a:lstStyle/>
          <a:p>
            <a:fld id="{8CE17397-6DDF-40D6-8C9B-7BDE73EE7FC7}" type="datetimeFigureOut">
              <a:rPr lang="en-GB" smtClean="0"/>
              <a:t>04/06/2021</a:t>
            </a:fld>
            <a:endParaRPr lang="en-GB"/>
          </a:p>
        </p:txBody>
      </p:sp>
      <p:sp>
        <p:nvSpPr>
          <p:cNvPr id="6" name="Footer Placeholder 5">
            <a:extLst>
              <a:ext uri="{FF2B5EF4-FFF2-40B4-BE49-F238E27FC236}">
                <a16:creationId xmlns:a16="http://schemas.microsoft.com/office/drawing/2014/main" id="{76A021A5-AEB0-45D1-BF1E-B3FEEC575F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CA13E5-ADD8-4548-B6C2-15524E62FE6E}"/>
              </a:ext>
            </a:extLst>
          </p:cNvPr>
          <p:cNvSpPr>
            <a:spLocks noGrp="1"/>
          </p:cNvSpPr>
          <p:nvPr>
            <p:ph type="sldNum" sz="quarter" idx="12"/>
          </p:nvPr>
        </p:nvSpPr>
        <p:spPr/>
        <p:txBody>
          <a:bodyPr/>
          <a:lstStyle/>
          <a:p>
            <a:fld id="{A0F1C23B-DBFC-4201-BAB7-B3554DD62D54}" type="slidenum">
              <a:rPr lang="en-GB" smtClean="0"/>
              <a:t>‹#›</a:t>
            </a:fld>
            <a:endParaRPr lang="en-GB"/>
          </a:p>
        </p:txBody>
      </p:sp>
    </p:spTree>
    <p:extLst>
      <p:ext uri="{BB962C8B-B14F-4D97-AF65-F5344CB8AC3E}">
        <p14:creationId xmlns:p14="http://schemas.microsoft.com/office/powerpoint/2010/main" val="505676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547B-88B9-415C-92B2-814397D93C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170C9C-23E9-4CDE-80DA-6B4576F819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27EF8A8-A40B-4F41-A189-A5E7F9B97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4B8675-9FF6-4166-9DF2-27295303AF99}"/>
              </a:ext>
            </a:extLst>
          </p:cNvPr>
          <p:cNvSpPr>
            <a:spLocks noGrp="1"/>
          </p:cNvSpPr>
          <p:nvPr>
            <p:ph type="dt" sz="half" idx="10"/>
          </p:nvPr>
        </p:nvSpPr>
        <p:spPr/>
        <p:txBody>
          <a:bodyPr/>
          <a:lstStyle/>
          <a:p>
            <a:fld id="{8CE17397-6DDF-40D6-8C9B-7BDE73EE7FC7}" type="datetimeFigureOut">
              <a:rPr lang="en-GB" smtClean="0"/>
              <a:t>04/06/2021</a:t>
            </a:fld>
            <a:endParaRPr lang="en-GB"/>
          </a:p>
        </p:txBody>
      </p:sp>
      <p:sp>
        <p:nvSpPr>
          <p:cNvPr id="6" name="Footer Placeholder 5">
            <a:extLst>
              <a:ext uri="{FF2B5EF4-FFF2-40B4-BE49-F238E27FC236}">
                <a16:creationId xmlns:a16="http://schemas.microsoft.com/office/drawing/2014/main" id="{3C0CC322-01AD-4F6B-B61C-170D6D2482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2C525F-48E4-47B2-A09C-A99C0C2FA952}"/>
              </a:ext>
            </a:extLst>
          </p:cNvPr>
          <p:cNvSpPr>
            <a:spLocks noGrp="1"/>
          </p:cNvSpPr>
          <p:nvPr>
            <p:ph type="sldNum" sz="quarter" idx="12"/>
          </p:nvPr>
        </p:nvSpPr>
        <p:spPr/>
        <p:txBody>
          <a:bodyPr/>
          <a:lstStyle/>
          <a:p>
            <a:fld id="{A0F1C23B-DBFC-4201-BAB7-B3554DD62D54}" type="slidenum">
              <a:rPr lang="en-GB" smtClean="0"/>
              <a:t>‹#›</a:t>
            </a:fld>
            <a:endParaRPr lang="en-GB"/>
          </a:p>
        </p:txBody>
      </p:sp>
    </p:spTree>
    <p:extLst>
      <p:ext uri="{BB962C8B-B14F-4D97-AF65-F5344CB8AC3E}">
        <p14:creationId xmlns:p14="http://schemas.microsoft.com/office/powerpoint/2010/main" val="168170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54A7CF-F0C3-4F1D-92BD-8B4ABC91A1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AEA786-D1EE-4A79-B3D5-3F7D340164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C5A847-F670-4767-937F-74A0074279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17397-6DDF-40D6-8C9B-7BDE73EE7FC7}" type="datetimeFigureOut">
              <a:rPr lang="en-GB" smtClean="0"/>
              <a:t>04/06/2021</a:t>
            </a:fld>
            <a:endParaRPr lang="en-GB"/>
          </a:p>
        </p:txBody>
      </p:sp>
      <p:sp>
        <p:nvSpPr>
          <p:cNvPr id="5" name="Footer Placeholder 4">
            <a:extLst>
              <a:ext uri="{FF2B5EF4-FFF2-40B4-BE49-F238E27FC236}">
                <a16:creationId xmlns:a16="http://schemas.microsoft.com/office/drawing/2014/main" id="{0055464E-200F-4C17-814E-D7ABE07F0F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2159AE3-042F-42AA-AE43-94A8A5FD34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F1C23B-DBFC-4201-BAB7-B3554DD62D54}" type="slidenum">
              <a:rPr lang="en-GB" smtClean="0"/>
              <a:t>‹#›</a:t>
            </a:fld>
            <a:endParaRPr lang="en-GB"/>
          </a:p>
        </p:txBody>
      </p:sp>
    </p:spTree>
    <p:extLst>
      <p:ext uri="{BB962C8B-B14F-4D97-AF65-F5344CB8AC3E}">
        <p14:creationId xmlns:p14="http://schemas.microsoft.com/office/powerpoint/2010/main" val="2810869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19BE00D-05E6-42CE-BF45-F6D3D7232603}"/>
              </a:ext>
            </a:extLst>
          </p:cNvPr>
          <p:cNvSpPr/>
          <p:nvPr/>
        </p:nvSpPr>
        <p:spPr>
          <a:xfrm>
            <a:off x="3188970" y="2251710"/>
            <a:ext cx="5875020" cy="2276000"/>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B52D351-0CD2-4E9F-A5F4-91728AB6EB1C}"/>
              </a:ext>
            </a:extLst>
          </p:cNvPr>
          <p:cNvSpPr txBox="1"/>
          <p:nvPr/>
        </p:nvSpPr>
        <p:spPr>
          <a:xfrm>
            <a:off x="3158490" y="2028616"/>
            <a:ext cx="5875020" cy="2800767"/>
          </a:xfrm>
          <a:prstGeom prst="rect">
            <a:avLst/>
          </a:prstGeom>
          <a:noFill/>
        </p:spPr>
        <p:txBody>
          <a:bodyPr wrap="square" rtlCol="0">
            <a:spAutoFit/>
          </a:bodyPr>
          <a:lstStyle/>
          <a:p>
            <a:pPr algn="ctr"/>
            <a:r>
              <a:rPr lang="en-US" sz="8800" dirty="0">
                <a:solidFill>
                  <a:schemeClr val="bg1"/>
                </a:solidFill>
                <a:latin typeface="Abadi" panose="020B0604020104020204" pitchFamily="34" charset="0"/>
              </a:rPr>
              <a:t>LAUGHTER H  N  UR</a:t>
            </a:r>
            <a:endParaRPr lang="en-GB" sz="8800" dirty="0">
              <a:solidFill>
                <a:schemeClr val="bg1"/>
              </a:solidFill>
              <a:latin typeface="Abadi" panose="020B0604020104020204" pitchFamily="34" charset="0"/>
            </a:endParaRPr>
          </a:p>
        </p:txBody>
      </p:sp>
      <p:sp>
        <p:nvSpPr>
          <p:cNvPr id="10" name="Rectangle 9">
            <a:extLst>
              <a:ext uri="{FF2B5EF4-FFF2-40B4-BE49-F238E27FC236}">
                <a16:creationId xmlns:a16="http://schemas.microsoft.com/office/drawing/2014/main" id="{AB6CAD1E-6469-41E5-9D43-14B5572F0B28}"/>
              </a:ext>
            </a:extLst>
          </p:cNvPr>
          <p:cNvSpPr/>
          <p:nvPr/>
        </p:nvSpPr>
        <p:spPr>
          <a:xfrm rot="21145789">
            <a:off x="5935175" y="3599558"/>
            <a:ext cx="1064715" cy="861774"/>
          </a:xfrm>
          <a:prstGeom prst="rect">
            <a:avLst/>
          </a:prstGeom>
        </p:spPr>
        <p:txBody>
          <a:bodyPr wrap="none">
            <a:spAutoFit/>
          </a:bodyPr>
          <a:lstStyle/>
          <a:p>
            <a:r>
              <a:rPr lang="en-GB" sz="5000" dirty="0">
                <a:solidFill>
                  <a:srgbClr val="FFFF00"/>
                </a:solidFill>
                <a:latin typeface="AR DARLING" panose="02000000000000000000" pitchFamily="2" charset="0"/>
              </a:rPr>
              <a:t>😂</a:t>
            </a:r>
          </a:p>
        </p:txBody>
      </p:sp>
      <p:sp>
        <p:nvSpPr>
          <p:cNvPr id="11" name="Rectangle 10">
            <a:extLst>
              <a:ext uri="{FF2B5EF4-FFF2-40B4-BE49-F238E27FC236}">
                <a16:creationId xmlns:a16="http://schemas.microsoft.com/office/drawing/2014/main" id="{6D9A185D-2AEC-4C0F-901B-EDF5B1EA9EE0}"/>
              </a:ext>
            </a:extLst>
          </p:cNvPr>
          <p:cNvSpPr/>
          <p:nvPr/>
        </p:nvSpPr>
        <p:spPr>
          <a:xfrm>
            <a:off x="4588135" y="3665936"/>
            <a:ext cx="1064715" cy="861774"/>
          </a:xfrm>
          <a:prstGeom prst="rect">
            <a:avLst/>
          </a:prstGeom>
        </p:spPr>
        <p:txBody>
          <a:bodyPr wrap="none">
            <a:spAutoFit/>
          </a:bodyPr>
          <a:lstStyle/>
          <a:p>
            <a:r>
              <a:rPr lang="en-GB" sz="5000" dirty="0">
                <a:solidFill>
                  <a:srgbClr val="00B0F0"/>
                </a:solidFill>
              </a:rPr>
              <a:t>😂</a:t>
            </a:r>
          </a:p>
        </p:txBody>
      </p:sp>
      <p:pic>
        <p:nvPicPr>
          <p:cNvPr id="13" name="Picture 12">
            <a:extLst>
              <a:ext uri="{FF2B5EF4-FFF2-40B4-BE49-F238E27FC236}">
                <a16:creationId xmlns:a16="http://schemas.microsoft.com/office/drawing/2014/main" id="{4D18C834-B9B5-48C8-9D28-007FD993EF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14" name="Picture 13">
            <a:extLst>
              <a:ext uri="{FF2B5EF4-FFF2-40B4-BE49-F238E27FC236}">
                <a16:creationId xmlns:a16="http://schemas.microsoft.com/office/drawing/2014/main" id="{7F73402D-D4AE-4163-80EF-56FDF708608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Tree>
    <p:extLst>
      <p:ext uri="{BB962C8B-B14F-4D97-AF65-F5344CB8AC3E}">
        <p14:creationId xmlns:p14="http://schemas.microsoft.com/office/powerpoint/2010/main" val="192647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AF9816-28E6-41E6-B1EF-E26E5C5E0C2B}"/>
              </a:ext>
            </a:extLst>
          </p:cNvPr>
          <p:cNvSpPr/>
          <p:nvPr/>
        </p:nvSpPr>
        <p:spPr>
          <a:xfrm>
            <a:off x="1221105" y="870842"/>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265F8912-7CE7-4FB3-8E63-9A639EA0AF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6" name="Picture 5">
            <a:extLst>
              <a:ext uri="{FF2B5EF4-FFF2-40B4-BE49-F238E27FC236}">
                <a16:creationId xmlns:a16="http://schemas.microsoft.com/office/drawing/2014/main" id="{A8067AD1-63C5-44CB-8E90-C222EB87F67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7" name="TextBox 6">
            <a:extLst>
              <a:ext uri="{FF2B5EF4-FFF2-40B4-BE49-F238E27FC236}">
                <a16:creationId xmlns:a16="http://schemas.microsoft.com/office/drawing/2014/main" id="{94E40A3C-7F25-4880-A5A1-2D38A7F25966}"/>
              </a:ext>
            </a:extLst>
          </p:cNvPr>
          <p:cNvSpPr txBox="1"/>
          <p:nvPr/>
        </p:nvSpPr>
        <p:spPr>
          <a:xfrm>
            <a:off x="1344930" y="1140866"/>
            <a:ext cx="10847070" cy="1077218"/>
          </a:xfrm>
          <a:prstGeom prst="rect">
            <a:avLst/>
          </a:prstGeom>
          <a:noFill/>
        </p:spPr>
        <p:txBody>
          <a:bodyPr wrap="square" rtlCol="0">
            <a:spAutoFit/>
          </a:bodyPr>
          <a:lstStyle/>
          <a:p>
            <a:r>
              <a:rPr lang="en-GB" sz="3200" b="1" dirty="0">
                <a:solidFill>
                  <a:schemeClr val="bg1"/>
                </a:solidFill>
                <a:latin typeface="Abadi" panose="020B0604020104020204" pitchFamily="34" charset="0"/>
              </a:rPr>
              <a:t>3. Discuss what happens in the brain when we laugh</a:t>
            </a:r>
          </a:p>
          <a:p>
            <a:endParaRPr lang="en-GB" sz="3200" b="1" dirty="0">
              <a:solidFill>
                <a:schemeClr val="bg1"/>
              </a:solidFill>
              <a:latin typeface="Abadi" panose="020B0604020104020204" pitchFamily="34" charset="0"/>
            </a:endParaRPr>
          </a:p>
        </p:txBody>
      </p:sp>
      <p:pic>
        <p:nvPicPr>
          <p:cNvPr id="9" name="Picture 8" descr="A picture containing text, indoor, wall, person&#10;&#10;Description automatically generated">
            <a:extLst>
              <a:ext uri="{FF2B5EF4-FFF2-40B4-BE49-F238E27FC236}">
                <a16:creationId xmlns:a16="http://schemas.microsoft.com/office/drawing/2014/main" id="{85B046E7-8BA5-4DF5-98DB-80663D23C054}"/>
              </a:ext>
            </a:extLst>
          </p:cNvPr>
          <p:cNvPicPr>
            <a:picLocks noChangeAspect="1"/>
          </p:cNvPicPr>
          <p:nvPr/>
        </p:nvPicPr>
        <p:blipFill rotWithShape="1">
          <a:blip r:embed="rId6">
            <a:extLst>
              <a:ext uri="{28A0092B-C50C-407E-A947-70E740481C1C}">
                <a14:useLocalDpi xmlns:a14="http://schemas.microsoft.com/office/drawing/2010/main" val="0"/>
              </a:ext>
            </a:extLst>
          </a:blip>
          <a:srcRect b="4998"/>
          <a:stretch/>
        </p:blipFill>
        <p:spPr>
          <a:xfrm>
            <a:off x="4324350" y="2104449"/>
            <a:ext cx="3543300" cy="4039447"/>
          </a:xfrm>
          <a:prstGeom prst="rect">
            <a:avLst/>
          </a:prstGeom>
        </p:spPr>
      </p:pic>
      <p:pic>
        <p:nvPicPr>
          <p:cNvPr id="11" name="Picture 10">
            <a:extLst>
              <a:ext uri="{FF2B5EF4-FFF2-40B4-BE49-F238E27FC236}">
                <a16:creationId xmlns:a16="http://schemas.microsoft.com/office/drawing/2014/main" id="{FC5B4374-A455-42E8-B361-B82B1DB12FC2}"/>
              </a:ext>
            </a:extLst>
          </p:cNvPr>
          <p:cNvPicPr>
            <a:picLocks noChangeAspect="1"/>
          </p:cNvPicPr>
          <p:nvPr/>
        </p:nvPicPr>
        <p:blipFill rotWithShape="1">
          <a:blip r:embed="rId7"/>
          <a:srcRect l="55514"/>
          <a:stretch/>
        </p:blipFill>
        <p:spPr>
          <a:xfrm>
            <a:off x="8107980" y="4460226"/>
            <a:ext cx="2473995" cy="1756188"/>
          </a:xfrm>
          <a:prstGeom prst="rect">
            <a:avLst/>
          </a:prstGeom>
        </p:spPr>
      </p:pic>
      <p:sp>
        <p:nvSpPr>
          <p:cNvPr id="12" name="Rectangle 11">
            <a:extLst>
              <a:ext uri="{FF2B5EF4-FFF2-40B4-BE49-F238E27FC236}">
                <a16:creationId xmlns:a16="http://schemas.microsoft.com/office/drawing/2014/main" id="{7B97FC75-F82A-4DBC-9F18-650648680081}"/>
              </a:ext>
            </a:extLst>
          </p:cNvPr>
          <p:cNvSpPr/>
          <p:nvPr/>
        </p:nvSpPr>
        <p:spPr>
          <a:xfrm>
            <a:off x="8019097" y="2129218"/>
            <a:ext cx="2651760" cy="2246769"/>
          </a:xfrm>
          <a:prstGeom prst="rect">
            <a:avLst/>
          </a:prstGeom>
        </p:spPr>
        <p:txBody>
          <a:bodyPr wrap="square">
            <a:spAutoFit/>
          </a:bodyPr>
          <a:lstStyle/>
          <a:p>
            <a:r>
              <a:rPr lang="en-GB" sz="2800" dirty="0">
                <a:solidFill>
                  <a:schemeClr val="bg1"/>
                </a:solidFill>
                <a:latin typeface="Abadi" panose="020B0604020104020204" pitchFamily="34" charset="0"/>
              </a:rPr>
              <a:t>Left side of the brain interprets the words and structure of a joke.</a:t>
            </a:r>
          </a:p>
        </p:txBody>
      </p:sp>
    </p:spTree>
    <p:extLst>
      <p:ext uri="{BB962C8B-B14F-4D97-AF65-F5344CB8AC3E}">
        <p14:creationId xmlns:p14="http://schemas.microsoft.com/office/powerpoint/2010/main" val="313578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AF9816-28E6-41E6-B1EF-E26E5C5E0C2B}"/>
              </a:ext>
            </a:extLst>
          </p:cNvPr>
          <p:cNvSpPr/>
          <p:nvPr/>
        </p:nvSpPr>
        <p:spPr>
          <a:xfrm>
            <a:off x="1221105" y="870842"/>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265F8912-7CE7-4FB3-8E63-9A639EA0AF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6" name="Picture 5">
            <a:extLst>
              <a:ext uri="{FF2B5EF4-FFF2-40B4-BE49-F238E27FC236}">
                <a16:creationId xmlns:a16="http://schemas.microsoft.com/office/drawing/2014/main" id="{A8067AD1-63C5-44CB-8E90-C222EB87F67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7" name="TextBox 6">
            <a:extLst>
              <a:ext uri="{FF2B5EF4-FFF2-40B4-BE49-F238E27FC236}">
                <a16:creationId xmlns:a16="http://schemas.microsoft.com/office/drawing/2014/main" id="{94E40A3C-7F25-4880-A5A1-2D38A7F25966}"/>
              </a:ext>
            </a:extLst>
          </p:cNvPr>
          <p:cNvSpPr txBox="1"/>
          <p:nvPr/>
        </p:nvSpPr>
        <p:spPr>
          <a:xfrm>
            <a:off x="1344930" y="1140866"/>
            <a:ext cx="10847070" cy="1077218"/>
          </a:xfrm>
          <a:prstGeom prst="rect">
            <a:avLst/>
          </a:prstGeom>
          <a:noFill/>
        </p:spPr>
        <p:txBody>
          <a:bodyPr wrap="square" rtlCol="0">
            <a:spAutoFit/>
          </a:bodyPr>
          <a:lstStyle/>
          <a:p>
            <a:r>
              <a:rPr lang="en-GB" sz="3200" b="1" dirty="0">
                <a:solidFill>
                  <a:schemeClr val="bg1"/>
                </a:solidFill>
                <a:latin typeface="Abadi" panose="020B0604020104020204" pitchFamily="34" charset="0"/>
              </a:rPr>
              <a:t>3. Discuss what happens in the brain when we laugh</a:t>
            </a:r>
          </a:p>
          <a:p>
            <a:endParaRPr lang="en-GB" sz="3200" b="1" dirty="0">
              <a:solidFill>
                <a:schemeClr val="bg1"/>
              </a:solidFill>
              <a:latin typeface="Abadi" panose="020B0604020104020204" pitchFamily="34" charset="0"/>
            </a:endParaRPr>
          </a:p>
        </p:txBody>
      </p:sp>
      <p:pic>
        <p:nvPicPr>
          <p:cNvPr id="9" name="Picture 8" descr="A picture containing text, indoor, wall, person&#10;&#10;Description automatically generated">
            <a:extLst>
              <a:ext uri="{FF2B5EF4-FFF2-40B4-BE49-F238E27FC236}">
                <a16:creationId xmlns:a16="http://schemas.microsoft.com/office/drawing/2014/main" id="{85B046E7-8BA5-4DF5-98DB-80663D23C054}"/>
              </a:ext>
            </a:extLst>
          </p:cNvPr>
          <p:cNvPicPr>
            <a:picLocks noChangeAspect="1"/>
          </p:cNvPicPr>
          <p:nvPr/>
        </p:nvPicPr>
        <p:blipFill rotWithShape="1">
          <a:blip r:embed="rId6">
            <a:extLst>
              <a:ext uri="{28A0092B-C50C-407E-A947-70E740481C1C}">
                <a14:useLocalDpi xmlns:a14="http://schemas.microsoft.com/office/drawing/2010/main" val="0"/>
              </a:ext>
            </a:extLst>
          </a:blip>
          <a:srcRect b="4998"/>
          <a:stretch/>
        </p:blipFill>
        <p:spPr>
          <a:xfrm>
            <a:off x="4324350" y="2104449"/>
            <a:ext cx="3543300" cy="4039447"/>
          </a:xfrm>
          <a:prstGeom prst="rect">
            <a:avLst/>
          </a:prstGeom>
        </p:spPr>
      </p:pic>
      <p:pic>
        <p:nvPicPr>
          <p:cNvPr id="10" name="Picture 9">
            <a:extLst>
              <a:ext uri="{FF2B5EF4-FFF2-40B4-BE49-F238E27FC236}">
                <a16:creationId xmlns:a16="http://schemas.microsoft.com/office/drawing/2014/main" id="{A315C6CF-2AD5-42B8-A38D-F51F9FFF4719}"/>
              </a:ext>
            </a:extLst>
          </p:cNvPr>
          <p:cNvPicPr>
            <a:picLocks noChangeAspect="1"/>
          </p:cNvPicPr>
          <p:nvPr/>
        </p:nvPicPr>
        <p:blipFill rotWithShape="1">
          <a:blip r:embed="rId7"/>
          <a:srcRect l="56015"/>
          <a:stretch/>
        </p:blipFill>
        <p:spPr>
          <a:xfrm>
            <a:off x="1449670" y="4244121"/>
            <a:ext cx="2646115" cy="1899775"/>
          </a:xfrm>
          <a:prstGeom prst="rect">
            <a:avLst/>
          </a:prstGeom>
        </p:spPr>
      </p:pic>
      <p:sp>
        <p:nvSpPr>
          <p:cNvPr id="2" name="TextBox 1">
            <a:extLst>
              <a:ext uri="{FF2B5EF4-FFF2-40B4-BE49-F238E27FC236}">
                <a16:creationId xmlns:a16="http://schemas.microsoft.com/office/drawing/2014/main" id="{1BC0C250-7376-4053-AA47-9C70744F2375}"/>
              </a:ext>
            </a:extLst>
          </p:cNvPr>
          <p:cNvSpPr txBox="1"/>
          <p:nvPr/>
        </p:nvSpPr>
        <p:spPr>
          <a:xfrm>
            <a:off x="1397299" y="2112405"/>
            <a:ext cx="2750855" cy="2062103"/>
          </a:xfrm>
          <a:prstGeom prst="rect">
            <a:avLst/>
          </a:prstGeom>
          <a:noFill/>
        </p:spPr>
        <p:txBody>
          <a:bodyPr wrap="square" rtlCol="0">
            <a:spAutoFit/>
          </a:bodyPr>
          <a:lstStyle/>
          <a:p>
            <a:r>
              <a:rPr lang="en-GB" sz="3200" dirty="0">
                <a:solidFill>
                  <a:schemeClr val="bg1"/>
                </a:solidFill>
                <a:latin typeface="Abadi" panose="020B0604020104020204" pitchFamily="34" charset="0"/>
              </a:rPr>
              <a:t>The right side identifies the humour in the joke.</a:t>
            </a:r>
          </a:p>
        </p:txBody>
      </p:sp>
    </p:spTree>
    <p:extLst>
      <p:ext uri="{BB962C8B-B14F-4D97-AF65-F5344CB8AC3E}">
        <p14:creationId xmlns:p14="http://schemas.microsoft.com/office/powerpoint/2010/main" val="401941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AF9816-28E6-41E6-B1EF-E26E5C5E0C2B}"/>
              </a:ext>
            </a:extLst>
          </p:cNvPr>
          <p:cNvSpPr/>
          <p:nvPr/>
        </p:nvSpPr>
        <p:spPr>
          <a:xfrm>
            <a:off x="1221105" y="870842"/>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265F8912-7CE7-4FB3-8E63-9A639EA0AF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6" name="Picture 5">
            <a:extLst>
              <a:ext uri="{FF2B5EF4-FFF2-40B4-BE49-F238E27FC236}">
                <a16:creationId xmlns:a16="http://schemas.microsoft.com/office/drawing/2014/main" id="{A8067AD1-63C5-44CB-8E90-C222EB87F67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7" name="TextBox 6">
            <a:extLst>
              <a:ext uri="{FF2B5EF4-FFF2-40B4-BE49-F238E27FC236}">
                <a16:creationId xmlns:a16="http://schemas.microsoft.com/office/drawing/2014/main" id="{94E40A3C-7F25-4880-A5A1-2D38A7F25966}"/>
              </a:ext>
            </a:extLst>
          </p:cNvPr>
          <p:cNvSpPr txBox="1"/>
          <p:nvPr/>
        </p:nvSpPr>
        <p:spPr>
          <a:xfrm>
            <a:off x="1344930" y="1140866"/>
            <a:ext cx="10847070" cy="1077218"/>
          </a:xfrm>
          <a:prstGeom prst="rect">
            <a:avLst/>
          </a:prstGeom>
          <a:noFill/>
        </p:spPr>
        <p:txBody>
          <a:bodyPr wrap="square" rtlCol="0">
            <a:spAutoFit/>
          </a:bodyPr>
          <a:lstStyle/>
          <a:p>
            <a:r>
              <a:rPr lang="en-GB" sz="3200" b="1" dirty="0">
                <a:solidFill>
                  <a:schemeClr val="bg1"/>
                </a:solidFill>
                <a:latin typeface="Abadi" panose="020B0604020104020204" pitchFamily="34" charset="0"/>
              </a:rPr>
              <a:t>3. Discuss what happens in the brain when we laugh</a:t>
            </a:r>
          </a:p>
          <a:p>
            <a:endParaRPr lang="en-GB" sz="3200" b="1" dirty="0">
              <a:solidFill>
                <a:schemeClr val="bg1"/>
              </a:solidFill>
              <a:latin typeface="Abadi" panose="020B0604020104020204" pitchFamily="34" charset="0"/>
            </a:endParaRPr>
          </a:p>
        </p:txBody>
      </p:sp>
      <p:pic>
        <p:nvPicPr>
          <p:cNvPr id="9" name="Picture 8" descr="A picture containing text, indoor, wall, person&#10;&#10;Description automatically generated">
            <a:extLst>
              <a:ext uri="{FF2B5EF4-FFF2-40B4-BE49-F238E27FC236}">
                <a16:creationId xmlns:a16="http://schemas.microsoft.com/office/drawing/2014/main" id="{85B046E7-8BA5-4DF5-98DB-80663D23C054}"/>
              </a:ext>
            </a:extLst>
          </p:cNvPr>
          <p:cNvPicPr>
            <a:picLocks noChangeAspect="1"/>
          </p:cNvPicPr>
          <p:nvPr/>
        </p:nvPicPr>
        <p:blipFill rotWithShape="1">
          <a:blip r:embed="rId6">
            <a:extLst>
              <a:ext uri="{28A0092B-C50C-407E-A947-70E740481C1C}">
                <a14:useLocalDpi xmlns:a14="http://schemas.microsoft.com/office/drawing/2010/main" val="0"/>
              </a:ext>
            </a:extLst>
          </a:blip>
          <a:srcRect b="4998"/>
          <a:stretch/>
        </p:blipFill>
        <p:spPr>
          <a:xfrm>
            <a:off x="4324350" y="2104449"/>
            <a:ext cx="3543300" cy="4039447"/>
          </a:xfrm>
          <a:prstGeom prst="rect">
            <a:avLst/>
          </a:prstGeom>
        </p:spPr>
      </p:pic>
      <p:pic>
        <p:nvPicPr>
          <p:cNvPr id="10" name="Picture 9">
            <a:extLst>
              <a:ext uri="{FF2B5EF4-FFF2-40B4-BE49-F238E27FC236}">
                <a16:creationId xmlns:a16="http://schemas.microsoft.com/office/drawing/2014/main" id="{5154D1AF-FC57-4B17-9CDD-D11284A6464F}"/>
              </a:ext>
            </a:extLst>
          </p:cNvPr>
          <p:cNvPicPr>
            <a:picLocks noChangeAspect="1"/>
          </p:cNvPicPr>
          <p:nvPr/>
        </p:nvPicPr>
        <p:blipFill rotWithShape="1">
          <a:blip r:embed="rId7"/>
          <a:srcRect l="48893"/>
          <a:stretch/>
        </p:blipFill>
        <p:spPr>
          <a:xfrm>
            <a:off x="8502785" y="4075243"/>
            <a:ext cx="1864225" cy="2068653"/>
          </a:xfrm>
          <a:prstGeom prst="rect">
            <a:avLst/>
          </a:prstGeom>
        </p:spPr>
      </p:pic>
      <p:sp>
        <p:nvSpPr>
          <p:cNvPr id="2" name="TextBox 1">
            <a:extLst>
              <a:ext uri="{FF2B5EF4-FFF2-40B4-BE49-F238E27FC236}">
                <a16:creationId xmlns:a16="http://schemas.microsoft.com/office/drawing/2014/main" id="{8F984A29-8F6D-4118-915A-BCDF49192C78}"/>
              </a:ext>
            </a:extLst>
          </p:cNvPr>
          <p:cNvSpPr txBox="1"/>
          <p:nvPr/>
        </p:nvSpPr>
        <p:spPr>
          <a:xfrm>
            <a:off x="8410575" y="1934220"/>
            <a:ext cx="2868930" cy="2246769"/>
          </a:xfrm>
          <a:prstGeom prst="rect">
            <a:avLst/>
          </a:prstGeom>
          <a:noFill/>
        </p:spPr>
        <p:txBody>
          <a:bodyPr wrap="square" rtlCol="0">
            <a:spAutoFit/>
          </a:bodyPr>
          <a:lstStyle/>
          <a:p>
            <a:r>
              <a:rPr lang="en-GB" sz="2800" dirty="0">
                <a:solidFill>
                  <a:schemeClr val="bg1"/>
                </a:solidFill>
                <a:latin typeface="Abadi" panose="020B0604020104020204" pitchFamily="34" charset="0"/>
              </a:rPr>
              <a:t>Limbic system controls emotional responses you feel</a:t>
            </a:r>
          </a:p>
        </p:txBody>
      </p:sp>
    </p:spTree>
    <p:extLst>
      <p:ext uri="{BB962C8B-B14F-4D97-AF65-F5344CB8AC3E}">
        <p14:creationId xmlns:p14="http://schemas.microsoft.com/office/powerpoint/2010/main" val="398578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AF9816-28E6-41E6-B1EF-E26E5C5E0C2B}"/>
              </a:ext>
            </a:extLst>
          </p:cNvPr>
          <p:cNvSpPr/>
          <p:nvPr/>
        </p:nvSpPr>
        <p:spPr>
          <a:xfrm>
            <a:off x="1221105" y="870842"/>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265F8912-7CE7-4FB3-8E63-9A639EA0AF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6" name="Picture 5">
            <a:extLst>
              <a:ext uri="{FF2B5EF4-FFF2-40B4-BE49-F238E27FC236}">
                <a16:creationId xmlns:a16="http://schemas.microsoft.com/office/drawing/2014/main" id="{A8067AD1-63C5-44CB-8E90-C222EB87F67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7" name="TextBox 6">
            <a:extLst>
              <a:ext uri="{FF2B5EF4-FFF2-40B4-BE49-F238E27FC236}">
                <a16:creationId xmlns:a16="http://schemas.microsoft.com/office/drawing/2014/main" id="{94E40A3C-7F25-4880-A5A1-2D38A7F25966}"/>
              </a:ext>
            </a:extLst>
          </p:cNvPr>
          <p:cNvSpPr txBox="1"/>
          <p:nvPr/>
        </p:nvSpPr>
        <p:spPr>
          <a:xfrm>
            <a:off x="1344930" y="1140866"/>
            <a:ext cx="10847070" cy="1077218"/>
          </a:xfrm>
          <a:prstGeom prst="rect">
            <a:avLst/>
          </a:prstGeom>
          <a:noFill/>
        </p:spPr>
        <p:txBody>
          <a:bodyPr wrap="square" rtlCol="0">
            <a:spAutoFit/>
          </a:bodyPr>
          <a:lstStyle/>
          <a:p>
            <a:r>
              <a:rPr lang="en-GB" sz="3200" b="1" dirty="0">
                <a:solidFill>
                  <a:schemeClr val="bg1"/>
                </a:solidFill>
                <a:latin typeface="Abadi" panose="020B0604020104020204" pitchFamily="34" charset="0"/>
              </a:rPr>
              <a:t>3. Discuss what happens in the brain when we laugh</a:t>
            </a:r>
          </a:p>
          <a:p>
            <a:endParaRPr lang="en-GB" sz="3200" b="1" dirty="0">
              <a:solidFill>
                <a:schemeClr val="bg1"/>
              </a:solidFill>
              <a:latin typeface="Abadi" panose="020B0604020104020204" pitchFamily="34" charset="0"/>
            </a:endParaRPr>
          </a:p>
        </p:txBody>
      </p:sp>
      <p:pic>
        <p:nvPicPr>
          <p:cNvPr id="9" name="Picture 8" descr="A picture containing text, indoor, wall, person&#10;&#10;Description automatically generated">
            <a:extLst>
              <a:ext uri="{FF2B5EF4-FFF2-40B4-BE49-F238E27FC236}">
                <a16:creationId xmlns:a16="http://schemas.microsoft.com/office/drawing/2014/main" id="{85B046E7-8BA5-4DF5-98DB-80663D23C054}"/>
              </a:ext>
            </a:extLst>
          </p:cNvPr>
          <p:cNvPicPr>
            <a:picLocks noChangeAspect="1"/>
          </p:cNvPicPr>
          <p:nvPr/>
        </p:nvPicPr>
        <p:blipFill rotWithShape="1">
          <a:blip r:embed="rId6">
            <a:extLst>
              <a:ext uri="{28A0092B-C50C-407E-A947-70E740481C1C}">
                <a14:useLocalDpi xmlns:a14="http://schemas.microsoft.com/office/drawing/2010/main" val="0"/>
              </a:ext>
            </a:extLst>
          </a:blip>
          <a:srcRect b="4998"/>
          <a:stretch/>
        </p:blipFill>
        <p:spPr>
          <a:xfrm>
            <a:off x="4324350" y="2104449"/>
            <a:ext cx="3543300" cy="4039447"/>
          </a:xfrm>
          <a:prstGeom prst="rect">
            <a:avLst/>
          </a:prstGeom>
        </p:spPr>
      </p:pic>
      <p:pic>
        <p:nvPicPr>
          <p:cNvPr id="11" name="Picture 10">
            <a:extLst>
              <a:ext uri="{FF2B5EF4-FFF2-40B4-BE49-F238E27FC236}">
                <a16:creationId xmlns:a16="http://schemas.microsoft.com/office/drawing/2014/main" id="{30405D06-A17D-4418-886B-1913E370FCFA}"/>
              </a:ext>
            </a:extLst>
          </p:cNvPr>
          <p:cNvPicPr>
            <a:picLocks noChangeAspect="1"/>
          </p:cNvPicPr>
          <p:nvPr/>
        </p:nvPicPr>
        <p:blipFill>
          <a:blip r:embed="rId7"/>
          <a:stretch>
            <a:fillRect/>
          </a:stretch>
        </p:blipFill>
        <p:spPr>
          <a:xfrm>
            <a:off x="1369695" y="4528511"/>
            <a:ext cx="2786776" cy="1615385"/>
          </a:xfrm>
          <a:prstGeom prst="rect">
            <a:avLst/>
          </a:prstGeom>
        </p:spPr>
      </p:pic>
      <p:sp>
        <p:nvSpPr>
          <p:cNvPr id="3" name="TextBox 2">
            <a:extLst>
              <a:ext uri="{FF2B5EF4-FFF2-40B4-BE49-F238E27FC236}">
                <a16:creationId xmlns:a16="http://schemas.microsoft.com/office/drawing/2014/main" id="{915A5308-2FDE-43F1-81CE-64202132BB8D}"/>
              </a:ext>
            </a:extLst>
          </p:cNvPr>
          <p:cNvSpPr txBox="1"/>
          <p:nvPr/>
        </p:nvSpPr>
        <p:spPr>
          <a:xfrm>
            <a:off x="1381125" y="1958190"/>
            <a:ext cx="2786776" cy="2339102"/>
          </a:xfrm>
          <a:prstGeom prst="rect">
            <a:avLst/>
          </a:prstGeom>
          <a:noFill/>
        </p:spPr>
        <p:txBody>
          <a:bodyPr wrap="square" rtlCol="0">
            <a:spAutoFit/>
          </a:bodyPr>
          <a:lstStyle/>
          <a:p>
            <a:r>
              <a:rPr lang="en-GB" sz="3200" dirty="0">
                <a:solidFill>
                  <a:schemeClr val="bg1"/>
                </a:solidFill>
                <a:latin typeface="Abadi" panose="020B0604020104020204" pitchFamily="34" charset="0"/>
              </a:rPr>
              <a:t>Motor areas generate the physical action of laughing.</a:t>
            </a:r>
          </a:p>
          <a:p>
            <a:endParaRPr lang="en-GB" dirty="0">
              <a:solidFill>
                <a:schemeClr val="bg1"/>
              </a:solidFill>
              <a:latin typeface="Abadi" panose="020B0604020104020204" pitchFamily="34" charset="0"/>
            </a:endParaRPr>
          </a:p>
        </p:txBody>
      </p:sp>
    </p:spTree>
    <p:extLst>
      <p:ext uri="{BB962C8B-B14F-4D97-AF65-F5344CB8AC3E}">
        <p14:creationId xmlns:p14="http://schemas.microsoft.com/office/powerpoint/2010/main" val="163810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AF9816-28E6-41E6-B1EF-E26E5C5E0C2B}"/>
              </a:ext>
            </a:extLst>
          </p:cNvPr>
          <p:cNvSpPr/>
          <p:nvPr/>
        </p:nvSpPr>
        <p:spPr>
          <a:xfrm>
            <a:off x="1221105" y="870842"/>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265F8912-7CE7-4FB3-8E63-9A639EA0AF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6" name="Picture 5">
            <a:extLst>
              <a:ext uri="{FF2B5EF4-FFF2-40B4-BE49-F238E27FC236}">
                <a16:creationId xmlns:a16="http://schemas.microsoft.com/office/drawing/2014/main" id="{A8067AD1-63C5-44CB-8E90-C222EB87F67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7" name="TextBox 6">
            <a:extLst>
              <a:ext uri="{FF2B5EF4-FFF2-40B4-BE49-F238E27FC236}">
                <a16:creationId xmlns:a16="http://schemas.microsoft.com/office/drawing/2014/main" id="{94E40A3C-7F25-4880-A5A1-2D38A7F25966}"/>
              </a:ext>
            </a:extLst>
          </p:cNvPr>
          <p:cNvSpPr txBox="1"/>
          <p:nvPr/>
        </p:nvSpPr>
        <p:spPr>
          <a:xfrm>
            <a:off x="1266825" y="1050594"/>
            <a:ext cx="10847070" cy="1077218"/>
          </a:xfrm>
          <a:prstGeom prst="rect">
            <a:avLst/>
          </a:prstGeom>
          <a:noFill/>
        </p:spPr>
        <p:txBody>
          <a:bodyPr wrap="square" rtlCol="0">
            <a:spAutoFit/>
          </a:bodyPr>
          <a:lstStyle/>
          <a:p>
            <a:r>
              <a:rPr lang="en-GB" sz="3200" b="1" dirty="0">
                <a:solidFill>
                  <a:schemeClr val="bg1"/>
                </a:solidFill>
                <a:latin typeface="Abadi" panose="020B0604020104020204" pitchFamily="34" charset="0"/>
              </a:rPr>
              <a:t>3. Discuss what happens in the brain when we laugh</a:t>
            </a:r>
          </a:p>
          <a:p>
            <a:endParaRPr lang="en-GB" sz="3200" b="1" dirty="0">
              <a:solidFill>
                <a:schemeClr val="bg1"/>
              </a:solidFill>
              <a:latin typeface="Abadi" panose="020B0604020104020204" pitchFamily="34" charset="0"/>
            </a:endParaRPr>
          </a:p>
        </p:txBody>
      </p:sp>
      <p:sp>
        <p:nvSpPr>
          <p:cNvPr id="13" name="TextBox 12">
            <a:extLst>
              <a:ext uri="{FF2B5EF4-FFF2-40B4-BE49-F238E27FC236}">
                <a16:creationId xmlns:a16="http://schemas.microsoft.com/office/drawing/2014/main" id="{37013784-80FB-42FC-B381-539423BCC746}"/>
              </a:ext>
            </a:extLst>
          </p:cNvPr>
          <p:cNvSpPr txBox="1"/>
          <p:nvPr/>
        </p:nvSpPr>
        <p:spPr>
          <a:xfrm>
            <a:off x="1628908" y="2120950"/>
            <a:ext cx="8631511" cy="3170099"/>
          </a:xfrm>
          <a:prstGeom prst="rect">
            <a:avLst/>
          </a:prstGeom>
          <a:noFill/>
        </p:spPr>
        <p:txBody>
          <a:bodyPr wrap="square" rtlCol="0">
            <a:spAutoFit/>
          </a:bodyPr>
          <a:lstStyle/>
          <a:p>
            <a:r>
              <a:rPr lang="en-GB" sz="2000" dirty="0">
                <a:solidFill>
                  <a:schemeClr val="bg1"/>
                </a:solidFill>
                <a:latin typeface="Abadi" panose="020B0604020104020204" pitchFamily="34" charset="0"/>
              </a:rPr>
              <a:t>The limbic system of the brain sets in motion the physical reaction of laughter.</a:t>
            </a:r>
          </a:p>
          <a:p>
            <a:endParaRPr lang="en-GB" sz="2000" dirty="0">
              <a:solidFill>
                <a:schemeClr val="bg1"/>
              </a:solidFill>
              <a:latin typeface="Abadi" panose="020B0604020104020204" pitchFamily="34" charset="0"/>
            </a:endParaRPr>
          </a:p>
          <a:p>
            <a:r>
              <a:rPr lang="en-GB" sz="2000" dirty="0">
                <a:solidFill>
                  <a:schemeClr val="bg1"/>
                </a:solidFill>
                <a:latin typeface="Abadi" panose="020B0604020104020204" pitchFamily="34" charset="0"/>
              </a:rPr>
              <a:t>The limbic system located beneath the cerebral cortex, gets the message from the frontal lobe that we need to laugh at something, </a:t>
            </a:r>
          </a:p>
          <a:p>
            <a:r>
              <a:rPr lang="en-GB" sz="2000" dirty="0">
                <a:solidFill>
                  <a:schemeClr val="bg1"/>
                </a:solidFill>
                <a:latin typeface="Abadi" panose="020B0604020104020204" pitchFamily="34" charset="0"/>
              </a:rPr>
              <a:t>it then sends another message out, which sets the physical process of laughter in motion, </a:t>
            </a:r>
          </a:p>
          <a:p>
            <a:r>
              <a:rPr lang="en-GB" sz="2000" dirty="0">
                <a:solidFill>
                  <a:schemeClr val="bg1"/>
                </a:solidFill>
                <a:latin typeface="Abadi" panose="020B0604020104020204" pitchFamily="34" charset="0"/>
              </a:rPr>
              <a:t>by stimulating the motor region of the brain to become active, and that’s what produces the physical reaction of laughing and the vocal expulsion of sound.</a:t>
            </a:r>
            <a:endParaRPr lang="en-GB" sz="3600" dirty="0">
              <a:solidFill>
                <a:schemeClr val="bg1"/>
              </a:solidFill>
              <a:latin typeface="Abadi" panose="020B0604020104020204" pitchFamily="34" charset="0"/>
            </a:endParaRPr>
          </a:p>
        </p:txBody>
      </p:sp>
    </p:spTree>
    <p:extLst>
      <p:ext uri="{BB962C8B-B14F-4D97-AF65-F5344CB8AC3E}">
        <p14:creationId xmlns:p14="http://schemas.microsoft.com/office/powerpoint/2010/main" val="355784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22B77BF2-EEF8-4314-A738-40719C0A0C8E}"/>
              </a:ext>
            </a:extLst>
          </p:cNvPr>
          <p:cNvSpPr txBox="1"/>
          <p:nvPr/>
        </p:nvSpPr>
        <p:spPr>
          <a:xfrm>
            <a:off x="1381125" y="918170"/>
            <a:ext cx="9732645" cy="1323439"/>
          </a:xfrm>
          <a:prstGeom prst="rect">
            <a:avLst/>
          </a:prstGeom>
          <a:noFill/>
        </p:spPr>
        <p:txBody>
          <a:bodyPr wrap="square" rtlCol="0">
            <a:spAutoFit/>
          </a:bodyPr>
          <a:lstStyle/>
          <a:p>
            <a:r>
              <a:rPr lang="en-GB" sz="2800" b="1" dirty="0">
                <a:solidFill>
                  <a:schemeClr val="bg1"/>
                </a:solidFill>
                <a:latin typeface="Abadi" panose="020B0604020104020204" pitchFamily="34" charset="0"/>
              </a:rPr>
              <a:t>4. Discuss the difference between worldly joy and everlasting joy</a:t>
            </a:r>
          </a:p>
          <a:p>
            <a:endParaRPr lang="en-GB" sz="2400" b="1" dirty="0">
              <a:solidFill>
                <a:schemeClr val="bg1"/>
              </a:solidFill>
              <a:latin typeface="Abadi" panose="020B0604020104020204" pitchFamily="34" charset="0"/>
            </a:endParaRPr>
          </a:p>
        </p:txBody>
      </p:sp>
      <p:sp>
        <p:nvSpPr>
          <p:cNvPr id="3" name="TextBox 2">
            <a:extLst>
              <a:ext uri="{FF2B5EF4-FFF2-40B4-BE49-F238E27FC236}">
                <a16:creationId xmlns:a16="http://schemas.microsoft.com/office/drawing/2014/main" id="{9A8ADCEF-26F9-4D05-9AC1-283B6C29B27F}"/>
              </a:ext>
            </a:extLst>
          </p:cNvPr>
          <p:cNvSpPr txBox="1"/>
          <p:nvPr/>
        </p:nvSpPr>
        <p:spPr>
          <a:xfrm>
            <a:off x="2954428" y="1801844"/>
            <a:ext cx="7439977" cy="4524315"/>
          </a:xfrm>
          <a:prstGeom prst="rect">
            <a:avLst/>
          </a:prstGeom>
          <a:noFill/>
        </p:spPr>
        <p:txBody>
          <a:bodyPr wrap="square" rtlCol="0">
            <a:spAutoFit/>
          </a:bodyPr>
          <a:lstStyle/>
          <a:p>
            <a:r>
              <a:rPr lang="en-US" sz="7200" b="1" dirty="0">
                <a:solidFill>
                  <a:schemeClr val="bg1"/>
                </a:solidFill>
                <a:latin typeface="Abadi" panose="020B0604020104020204" pitchFamily="34" charset="0"/>
              </a:rPr>
              <a:t>IN MY OPINION THERE ARE 2 MAJOR DIFFERENCES</a:t>
            </a:r>
            <a:endParaRPr lang="en-GB" sz="7200" b="1" dirty="0">
              <a:solidFill>
                <a:schemeClr val="bg1"/>
              </a:solidFill>
              <a:latin typeface="Abadi" panose="020B0604020104020204" pitchFamily="34" charset="0"/>
            </a:endParaRPr>
          </a:p>
        </p:txBody>
      </p:sp>
    </p:spTree>
    <p:extLst>
      <p:ext uri="{BB962C8B-B14F-4D97-AF65-F5344CB8AC3E}">
        <p14:creationId xmlns:p14="http://schemas.microsoft.com/office/powerpoint/2010/main" val="821559911"/>
      </p:ext>
    </p:extLst>
  </p:cSld>
  <p:clrMapOvr>
    <a:masterClrMapping/>
  </p:clrMapOvr>
  <p:transition spd="slow">
    <p:push dir="u"/>
  </p:transition>
  <p:timing>
    <p:tnLst>
      <p:par>
        <p:cTn id="1" dur="indefinite" restart="never" nodeType="tmRoot">
          <p:childTnLst>
            <p:par>
              <p:cTn id="2"/>
            </p:par>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181102" y="875349"/>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22B77BF2-EEF8-4314-A738-40719C0A0C8E}"/>
              </a:ext>
            </a:extLst>
          </p:cNvPr>
          <p:cNvSpPr txBox="1"/>
          <p:nvPr/>
        </p:nvSpPr>
        <p:spPr>
          <a:xfrm>
            <a:off x="1438275" y="891678"/>
            <a:ext cx="9732645" cy="1323439"/>
          </a:xfrm>
          <a:prstGeom prst="rect">
            <a:avLst/>
          </a:prstGeom>
          <a:noFill/>
        </p:spPr>
        <p:txBody>
          <a:bodyPr wrap="square" rtlCol="0">
            <a:spAutoFit/>
          </a:bodyPr>
          <a:lstStyle/>
          <a:p>
            <a:r>
              <a:rPr lang="en-GB" sz="2800" b="1" dirty="0">
                <a:solidFill>
                  <a:schemeClr val="bg1"/>
                </a:solidFill>
                <a:latin typeface="Abadi" panose="020B0604020104020204" pitchFamily="34" charset="0"/>
              </a:rPr>
              <a:t>4. Discuss the difference between worldly joy and everlasting joy</a:t>
            </a:r>
          </a:p>
          <a:p>
            <a:endParaRPr lang="en-GB" sz="2400" b="1" dirty="0">
              <a:solidFill>
                <a:schemeClr val="bg1"/>
              </a:solidFill>
              <a:latin typeface="Abadi" panose="020B0604020104020204" pitchFamily="34" charset="0"/>
            </a:endParaRPr>
          </a:p>
        </p:txBody>
      </p:sp>
      <p:sp>
        <p:nvSpPr>
          <p:cNvPr id="3" name="TextBox 2">
            <a:extLst>
              <a:ext uri="{FF2B5EF4-FFF2-40B4-BE49-F238E27FC236}">
                <a16:creationId xmlns:a16="http://schemas.microsoft.com/office/drawing/2014/main" id="{F847B82C-7303-4E77-88D6-E0F9280952EC}"/>
              </a:ext>
            </a:extLst>
          </p:cNvPr>
          <p:cNvSpPr txBox="1"/>
          <p:nvPr/>
        </p:nvSpPr>
        <p:spPr>
          <a:xfrm>
            <a:off x="1438275" y="2241609"/>
            <a:ext cx="2457450" cy="3170099"/>
          </a:xfrm>
          <a:prstGeom prst="rect">
            <a:avLst/>
          </a:prstGeom>
          <a:noFill/>
        </p:spPr>
        <p:txBody>
          <a:bodyPr wrap="square" rtlCol="0">
            <a:spAutoFit/>
          </a:bodyPr>
          <a:lstStyle/>
          <a:p>
            <a:r>
              <a:rPr lang="en-US" sz="20000" dirty="0">
                <a:solidFill>
                  <a:schemeClr val="bg1"/>
                </a:solidFill>
                <a:latin typeface="Abadi" panose="020B0604020104020204" pitchFamily="34" charset="0"/>
              </a:rPr>
              <a:t>1. </a:t>
            </a:r>
            <a:endParaRPr lang="en-GB" sz="20000" dirty="0">
              <a:solidFill>
                <a:schemeClr val="bg1"/>
              </a:solidFill>
              <a:latin typeface="Abadi" panose="020B0604020104020204" pitchFamily="34" charset="0"/>
            </a:endParaRPr>
          </a:p>
        </p:txBody>
      </p:sp>
      <p:sp>
        <p:nvSpPr>
          <p:cNvPr id="9" name="TextBox 8">
            <a:extLst>
              <a:ext uri="{FF2B5EF4-FFF2-40B4-BE49-F238E27FC236}">
                <a16:creationId xmlns:a16="http://schemas.microsoft.com/office/drawing/2014/main" id="{0BFC4D6B-92CF-448F-9B5F-D9CB16CD19B0}"/>
              </a:ext>
            </a:extLst>
          </p:cNvPr>
          <p:cNvSpPr txBox="1"/>
          <p:nvPr/>
        </p:nvSpPr>
        <p:spPr>
          <a:xfrm>
            <a:off x="3667125" y="2188625"/>
            <a:ext cx="7143750" cy="923330"/>
          </a:xfrm>
          <a:prstGeom prst="rect">
            <a:avLst/>
          </a:prstGeom>
          <a:noFill/>
        </p:spPr>
        <p:txBody>
          <a:bodyPr wrap="square" rtlCol="0">
            <a:spAutoFit/>
          </a:bodyPr>
          <a:lstStyle/>
          <a:p>
            <a:r>
              <a:rPr lang="en-US" sz="5400" dirty="0">
                <a:solidFill>
                  <a:schemeClr val="bg1"/>
                </a:solidFill>
                <a:latin typeface="Abadi" panose="020B0604020104020204" pitchFamily="34" charset="0"/>
              </a:rPr>
              <a:t>Worldly Joy is limited</a:t>
            </a:r>
            <a:endParaRPr lang="en-GB" sz="5400" dirty="0">
              <a:solidFill>
                <a:schemeClr val="bg1"/>
              </a:solidFill>
              <a:latin typeface="Abadi" panose="020B0604020104020204" pitchFamily="34" charset="0"/>
            </a:endParaRPr>
          </a:p>
        </p:txBody>
      </p:sp>
      <p:sp>
        <p:nvSpPr>
          <p:cNvPr id="10" name="TextBox 9">
            <a:extLst>
              <a:ext uri="{FF2B5EF4-FFF2-40B4-BE49-F238E27FC236}">
                <a16:creationId xmlns:a16="http://schemas.microsoft.com/office/drawing/2014/main" id="{20AF4341-658F-48CF-8D62-004132E54F6E}"/>
              </a:ext>
            </a:extLst>
          </p:cNvPr>
          <p:cNvSpPr txBox="1"/>
          <p:nvPr/>
        </p:nvSpPr>
        <p:spPr>
          <a:xfrm>
            <a:off x="3667125" y="4125918"/>
            <a:ext cx="7372350" cy="1754326"/>
          </a:xfrm>
          <a:prstGeom prst="rect">
            <a:avLst/>
          </a:prstGeom>
          <a:noFill/>
        </p:spPr>
        <p:txBody>
          <a:bodyPr wrap="square" rtlCol="0">
            <a:spAutoFit/>
          </a:bodyPr>
          <a:lstStyle/>
          <a:p>
            <a:r>
              <a:rPr lang="en-US" sz="5400" dirty="0">
                <a:solidFill>
                  <a:schemeClr val="bg1"/>
                </a:solidFill>
                <a:latin typeface="Abadi" panose="020B0604020104020204" pitchFamily="34" charset="0"/>
              </a:rPr>
              <a:t>Everlasting Joy lasts forever</a:t>
            </a:r>
          </a:p>
        </p:txBody>
      </p:sp>
    </p:spTree>
    <p:extLst>
      <p:ext uri="{BB962C8B-B14F-4D97-AF65-F5344CB8AC3E}">
        <p14:creationId xmlns:p14="http://schemas.microsoft.com/office/powerpoint/2010/main" val="240148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15"/>
            </p:par>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22B77BF2-EEF8-4314-A738-40719C0A0C8E}"/>
              </a:ext>
            </a:extLst>
          </p:cNvPr>
          <p:cNvSpPr txBox="1"/>
          <p:nvPr/>
        </p:nvSpPr>
        <p:spPr>
          <a:xfrm>
            <a:off x="1381125" y="903843"/>
            <a:ext cx="9732645" cy="1323439"/>
          </a:xfrm>
          <a:prstGeom prst="rect">
            <a:avLst/>
          </a:prstGeom>
          <a:noFill/>
        </p:spPr>
        <p:txBody>
          <a:bodyPr wrap="square" rtlCol="0">
            <a:spAutoFit/>
          </a:bodyPr>
          <a:lstStyle/>
          <a:p>
            <a:r>
              <a:rPr lang="en-GB" sz="2800" b="1" dirty="0">
                <a:solidFill>
                  <a:schemeClr val="bg1"/>
                </a:solidFill>
                <a:latin typeface="Abadi" panose="020B0604020104020204" pitchFamily="34" charset="0"/>
              </a:rPr>
              <a:t>4. Discuss the difference between worldly joy and everlasting joy</a:t>
            </a:r>
          </a:p>
          <a:p>
            <a:endParaRPr lang="en-GB" sz="2400" b="1" dirty="0">
              <a:solidFill>
                <a:schemeClr val="bg1"/>
              </a:solidFill>
              <a:latin typeface="Abadi" panose="020B0604020104020204" pitchFamily="34" charset="0"/>
            </a:endParaRPr>
          </a:p>
        </p:txBody>
      </p:sp>
      <p:pic>
        <p:nvPicPr>
          <p:cNvPr id="8" name="Picture 7">
            <a:extLst>
              <a:ext uri="{FF2B5EF4-FFF2-40B4-BE49-F238E27FC236}">
                <a16:creationId xmlns:a16="http://schemas.microsoft.com/office/drawing/2014/main" id="{2199E203-50F1-4A19-B06D-347AB764980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742" b="92697" l="3333" r="96667">
                        <a14:foregroundMark x1="17333" y1="48876" x2="14667" y2="26966"/>
                        <a14:foregroundMark x1="11333" y1="54494" x2="7333" y2="22472"/>
                        <a14:foregroundMark x1="7333" y1="22472" x2="7333" y2="21910"/>
                        <a14:foregroundMark x1="10667" y1="20787" x2="6667" y2="64607"/>
                        <a14:foregroundMark x1="6667" y1="64607" x2="7333" y2="62360"/>
                        <a14:foregroundMark x1="13667" y1="38764" x2="14000" y2="79213"/>
                        <a14:foregroundMark x1="19667" y1="33708" x2="18667" y2="87079"/>
                        <a14:foregroundMark x1="18667" y1="87079" x2="21333" y2="85393"/>
                        <a14:foregroundMark x1="33667" y1="34831" x2="29333" y2="86517"/>
                        <a14:foregroundMark x1="29333" y1="86517" x2="30333" y2="86517"/>
                        <a14:foregroundMark x1="51667" y1="22472" x2="48333" y2="70225"/>
                        <a14:foregroundMark x1="72000" y1="52247" x2="69667" y2="89326"/>
                        <a14:foregroundMark x1="69667" y1="89326" x2="70667" y2="93820"/>
                        <a14:foregroundMark x1="77667" y1="44382" x2="75667" y2="80337"/>
                        <a14:foregroundMark x1="75667" y1="80337" x2="75667" y2="80337"/>
                        <a14:foregroundMark x1="85000" y1="40449" x2="83667" y2="90449"/>
                        <a14:foregroundMark x1="83667" y1="90449" x2="84333" y2="89326"/>
                        <a14:foregroundMark x1="67000" y1="30899" x2="52000" y2="66292"/>
                        <a14:foregroundMark x1="52000" y1="66292" x2="49000" y2="79213"/>
                        <a14:foregroundMark x1="49000" y1="79213" x2="50000" y2="79213"/>
                        <a14:foregroundMark x1="54667" y1="50000" x2="25000" y2="61236"/>
                        <a14:foregroundMark x1="25000" y1="61236" x2="19667" y2="61798"/>
                        <a14:foregroundMark x1="29000" y1="26966" x2="58333" y2="21348"/>
                        <a14:foregroundMark x1="65000" y1="20225" x2="76667" y2="20787"/>
                        <a14:foregroundMark x1="91000" y1="25281" x2="91000" y2="25281"/>
                        <a14:foregroundMark x1="91333" y1="20225" x2="88333" y2="42697"/>
                        <a14:foregroundMark x1="90333" y1="22472" x2="90333" y2="49438"/>
                        <a14:foregroundMark x1="92000" y1="55056" x2="91000" y2="80899"/>
                        <a14:foregroundMark x1="95667" y1="7865" x2="94333" y2="45506"/>
                        <a14:foregroundMark x1="95333" y1="38764" x2="95333" y2="69663"/>
                        <a14:foregroundMark x1="96667" y1="50562" x2="96000" y2="87640"/>
                        <a14:foregroundMark x1="3333" y1="62360" x2="4333" y2="75281"/>
                        <a14:foregroundMark x1="95000" y1="52247" x2="95000" y2="89326"/>
                      </a14:backgroundRemoval>
                    </a14:imgEffect>
                  </a14:imgLayer>
                </a14:imgProps>
              </a:ext>
            </a:extLst>
          </a:blip>
          <a:stretch>
            <a:fillRect/>
          </a:stretch>
        </p:blipFill>
        <p:spPr>
          <a:xfrm>
            <a:off x="3307080" y="2278210"/>
            <a:ext cx="6111240" cy="3626002"/>
          </a:xfrm>
          <a:prstGeom prst="rect">
            <a:avLst/>
          </a:prstGeom>
        </p:spPr>
      </p:pic>
      <p:sp>
        <p:nvSpPr>
          <p:cNvPr id="9" name="TextBox 8">
            <a:extLst>
              <a:ext uri="{FF2B5EF4-FFF2-40B4-BE49-F238E27FC236}">
                <a16:creationId xmlns:a16="http://schemas.microsoft.com/office/drawing/2014/main" id="{BAE44B14-1C8C-4CD6-B918-19B3B1A29F1A}"/>
              </a:ext>
            </a:extLst>
          </p:cNvPr>
          <p:cNvSpPr txBox="1"/>
          <p:nvPr/>
        </p:nvSpPr>
        <p:spPr>
          <a:xfrm>
            <a:off x="4423410" y="2601560"/>
            <a:ext cx="1508760" cy="2862322"/>
          </a:xfrm>
          <a:prstGeom prst="rect">
            <a:avLst/>
          </a:prstGeom>
          <a:noFill/>
        </p:spPr>
        <p:txBody>
          <a:bodyPr wrap="square" rtlCol="0">
            <a:spAutoFit/>
          </a:bodyPr>
          <a:lstStyle/>
          <a:p>
            <a:r>
              <a:rPr lang="en-GB" b="1" dirty="0">
                <a:latin typeface="AR BERKLEY" panose="02000000000000000000" pitchFamily="2" charset="0"/>
              </a:rPr>
              <a:t>"But lay up for yourselves treasures in heaven, where neither moth nor rust destroys and where thieves do not break in and steal."</a:t>
            </a:r>
            <a:endParaRPr lang="en-GB" dirty="0">
              <a:latin typeface="AR BERKLEY" panose="02000000000000000000" pitchFamily="2" charset="0"/>
            </a:endParaRPr>
          </a:p>
        </p:txBody>
      </p:sp>
      <p:sp>
        <p:nvSpPr>
          <p:cNvPr id="10" name="TextBox 9">
            <a:extLst>
              <a:ext uri="{FF2B5EF4-FFF2-40B4-BE49-F238E27FC236}">
                <a16:creationId xmlns:a16="http://schemas.microsoft.com/office/drawing/2014/main" id="{6CFD44A3-6ECA-4A8A-A93F-AF775CC35C91}"/>
              </a:ext>
            </a:extLst>
          </p:cNvPr>
          <p:cNvSpPr txBox="1"/>
          <p:nvPr/>
        </p:nvSpPr>
        <p:spPr>
          <a:xfrm>
            <a:off x="6560820" y="3367936"/>
            <a:ext cx="2446020" cy="1446550"/>
          </a:xfrm>
          <a:prstGeom prst="rect">
            <a:avLst/>
          </a:prstGeom>
          <a:noFill/>
        </p:spPr>
        <p:txBody>
          <a:bodyPr wrap="square" rtlCol="0">
            <a:spAutoFit/>
          </a:bodyPr>
          <a:lstStyle/>
          <a:p>
            <a:r>
              <a:rPr lang="en-GB" sz="4400" b="1" dirty="0">
                <a:latin typeface="AR BERKLEY" panose="02000000000000000000" pitchFamily="2" charset="0"/>
              </a:rPr>
              <a:t>Matthew 6:20</a:t>
            </a:r>
            <a:endParaRPr lang="en-GB" sz="4400" dirty="0">
              <a:latin typeface="AR BERKLEY" panose="02000000000000000000" pitchFamily="2" charset="0"/>
            </a:endParaRPr>
          </a:p>
        </p:txBody>
      </p:sp>
    </p:spTree>
    <p:extLst>
      <p:ext uri="{BB962C8B-B14F-4D97-AF65-F5344CB8AC3E}">
        <p14:creationId xmlns:p14="http://schemas.microsoft.com/office/powerpoint/2010/main" val="3091653299"/>
      </p:ext>
    </p:extLst>
  </p:cSld>
  <p:clrMapOvr>
    <a:masterClrMapping/>
  </p:clrMapOvr>
  <p:timing>
    <p:tnLst>
      <p:par>
        <p:cTn id="1" dur="indefinite" restart="never" nodeType="tmRoot">
          <p:childTnLst>
            <p:par>
              <p:cTn id="2"/>
            </p:par>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22B77BF2-EEF8-4314-A738-40719C0A0C8E}"/>
              </a:ext>
            </a:extLst>
          </p:cNvPr>
          <p:cNvSpPr txBox="1"/>
          <p:nvPr/>
        </p:nvSpPr>
        <p:spPr>
          <a:xfrm>
            <a:off x="1381125" y="919396"/>
            <a:ext cx="9732645" cy="1323439"/>
          </a:xfrm>
          <a:prstGeom prst="rect">
            <a:avLst/>
          </a:prstGeom>
          <a:noFill/>
        </p:spPr>
        <p:txBody>
          <a:bodyPr wrap="square" rtlCol="0">
            <a:spAutoFit/>
          </a:bodyPr>
          <a:lstStyle/>
          <a:p>
            <a:r>
              <a:rPr lang="en-GB" sz="2800" b="1" dirty="0">
                <a:solidFill>
                  <a:schemeClr val="bg1"/>
                </a:solidFill>
                <a:latin typeface="Abadi" panose="020B0604020104020204" pitchFamily="34" charset="0"/>
              </a:rPr>
              <a:t>4. Discuss the difference between worldly joy and everlasting joy</a:t>
            </a:r>
          </a:p>
          <a:p>
            <a:endParaRPr lang="en-GB" sz="2400" b="1" dirty="0">
              <a:solidFill>
                <a:schemeClr val="bg1"/>
              </a:solidFill>
              <a:latin typeface="Abadi" panose="020B0604020104020204" pitchFamily="34" charset="0"/>
            </a:endParaRPr>
          </a:p>
        </p:txBody>
      </p:sp>
      <p:sp>
        <p:nvSpPr>
          <p:cNvPr id="3" name="TextBox 2">
            <a:extLst>
              <a:ext uri="{FF2B5EF4-FFF2-40B4-BE49-F238E27FC236}">
                <a16:creationId xmlns:a16="http://schemas.microsoft.com/office/drawing/2014/main" id="{F743FCA8-7002-4013-A10E-90EE73460C22}"/>
              </a:ext>
            </a:extLst>
          </p:cNvPr>
          <p:cNvSpPr txBox="1"/>
          <p:nvPr/>
        </p:nvSpPr>
        <p:spPr>
          <a:xfrm>
            <a:off x="2248807" y="1850102"/>
            <a:ext cx="7522936" cy="4154984"/>
          </a:xfrm>
          <a:prstGeom prst="rect">
            <a:avLst/>
          </a:prstGeom>
          <a:noFill/>
        </p:spPr>
        <p:txBody>
          <a:bodyPr wrap="square" rtlCol="0">
            <a:spAutoFit/>
          </a:bodyPr>
          <a:lstStyle/>
          <a:p>
            <a:r>
              <a:rPr lang="en-GB" sz="2400" dirty="0">
                <a:solidFill>
                  <a:schemeClr val="bg1"/>
                </a:solidFill>
                <a:latin typeface="Abadi" panose="020B0604020104020204" pitchFamily="34" charset="0"/>
              </a:rPr>
              <a:t>Matthew 6:20 shows us the first important difference between the happiness of the world and of God's kingdom: "But lay up for yourselves treasures in heaven, where neither moth nor rust destroys and where thieves do not break in and steal."</a:t>
            </a:r>
          </a:p>
          <a:p>
            <a:r>
              <a:rPr lang="en-GB" sz="2400" dirty="0">
                <a:solidFill>
                  <a:schemeClr val="bg1"/>
                </a:solidFill>
                <a:latin typeface="Abadi" panose="020B0604020104020204" pitchFamily="34" charset="0"/>
              </a:rPr>
              <a:t>The joy that comes from God lasts for an eternity whereas the happiness of this world does not. It doesn't matter how having the latest smartphone will make you happy because it will only last as long as the next release. But God's joy has no limit. It starts with the joy of salvation and lives on to the age to come.</a:t>
            </a:r>
          </a:p>
        </p:txBody>
      </p:sp>
    </p:spTree>
    <p:extLst>
      <p:ext uri="{BB962C8B-B14F-4D97-AF65-F5344CB8AC3E}">
        <p14:creationId xmlns:p14="http://schemas.microsoft.com/office/powerpoint/2010/main" val="3005721922"/>
      </p:ext>
    </p:extLst>
  </p:cSld>
  <p:clrMapOvr>
    <a:masterClrMapping/>
  </p:clrMapOvr>
  <p:timing>
    <p:tnLst>
      <p:par>
        <p:cTn id="1" dur="indefinite" restart="never" nodeType="tmRoot">
          <p:childTnLst>
            <p:par>
              <p:cTn id="2"/>
            </p:par>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22B77BF2-EEF8-4314-A738-40719C0A0C8E}"/>
              </a:ext>
            </a:extLst>
          </p:cNvPr>
          <p:cNvSpPr txBox="1"/>
          <p:nvPr/>
        </p:nvSpPr>
        <p:spPr>
          <a:xfrm>
            <a:off x="1381125" y="918170"/>
            <a:ext cx="9732645" cy="1323439"/>
          </a:xfrm>
          <a:prstGeom prst="rect">
            <a:avLst/>
          </a:prstGeom>
          <a:noFill/>
        </p:spPr>
        <p:txBody>
          <a:bodyPr wrap="square" rtlCol="0">
            <a:spAutoFit/>
          </a:bodyPr>
          <a:lstStyle/>
          <a:p>
            <a:r>
              <a:rPr lang="en-GB" sz="2800" b="1" dirty="0">
                <a:solidFill>
                  <a:schemeClr val="bg1"/>
                </a:solidFill>
                <a:latin typeface="Abadi" panose="020B0604020104020204" pitchFamily="34" charset="0"/>
              </a:rPr>
              <a:t>4. Discuss the difference between worldly joy and everlasting joy</a:t>
            </a:r>
          </a:p>
          <a:p>
            <a:endParaRPr lang="en-GB" sz="2400" b="1" dirty="0">
              <a:solidFill>
                <a:schemeClr val="bg1"/>
              </a:solidFill>
              <a:latin typeface="Abadi" panose="020B0604020104020204" pitchFamily="34" charset="0"/>
            </a:endParaRPr>
          </a:p>
        </p:txBody>
      </p:sp>
      <p:sp>
        <p:nvSpPr>
          <p:cNvPr id="3" name="TextBox 2">
            <a:extLst>
              <a:ext uri="{FF2B5EF4-FFF2-40B4-BE49-F238E27FC236}">
                <a16:creationId xmlns:a16="http://schemas.microsoft.com/office/drawing/2014/main" id="{F847B82C-7303-4E77-88D6-E0F9280952EC}"/>
              </a:ext>
            </a:extLst>
          </p:cNvPr>
          <p:cNvSpPr txBox="1"/>
          <p:nvPr/>
        </p:nvSpPr>
        <p:spPr>
          <a:xfrm>
            <a:off x="1209675" y="2241609"/>
            <a:ext cx="2710815" cy="3170099"/>
          </a:xfrm>
          <a:prstGeom prst="rect">
            <a:avLst/>
          </a:prstGeom>
          <a:noFill/>
        </p:spPr>
        <p:txBody>
          <a:bodyPr wrap="square" rtlCol="0">
            <a:spAutoFit/>
          </a:bodyPr>
          <a:lstStyle/>
          <a:p>
            <a:r>
              <a:rPr lang="en-US" sz="20000" dirty="0">
                <a:solidFill>
                  <a:schemeClr val="bg1"/>
                </a:solidFill>
                <a:latin typeface="Abadi" panose="020B0604020104020204" pitchFamily="34" charset="0"/>
              </a:rPr>
              <a:t>2. </a:t>
            </a:r>
            <a:endParaRPr lang="en-GB" sz="20000" dirty="0">
              <a:solidFill>
                <a:schemeClr val="bg1"/>
              </a:solidFill>
              <a:latin typeface="Abadi" panose="020B0604020104020204" pitchFamily="34" charset="0"/>
            </a:endParaRPr>
          </a:p>
        </p:txBody>
      </p:sp>
      <p:sp>
        <p:nvSpPr>
          <p:cNvPr id="9" name="TextBox 8">
            <a:extLst>
              <a:ext uri="{FF2B5EF4-FFF2-40B4-BE49-F238E27FC236}">
                <a16:creationId xmlns:a16="http://schemas.microsoft.com/office/drawing/2014/main" id="{0BFC4D6B-92CF-448F-9B5F-D9CB16CD19B0}"/>
              </a:ext>
            </a:extLst>
          </p:cNvPr>
          <p:cNvSpPr txBox="1"/>
          <p:nvPr/>
        </p:nvSpPr>
        <p:spPr>
          <a:xfrm>
            <a:off x="3667125" y="2188625"/>
            <a:ext cx="7143750" cy="1754326"/>
          </a:xfrm>
          <a:prstGeom prst="rect">
            <a:avLst/>
          </a:prstGeom>
          <a:noFill/>
        </p:spPr>
        <p:txBody>
          <a:bodyPr wrap="square" rtlCol="0">
            <a:spAutoFit/>
          </a:bodyPr>
          <a:lstStyle/>
          <a:p>
            <a:r>
              <a:rPr lang="en-US" sz="5400" dirty="0">
                <a:solidFill>
                  <a:schemeClr val="bg1"/>
                </a:solidFill>
                <a:latin typeface="Abadi" panose="020B0604020104020204" pitchFamily="34" charset="0"/>
              </a:rPr>
              <a:t>Worldly Joy is only Achieved </a:t>
            </a:r>
            <a:endParaRPr lang="en-GB" sz="5400" dirty="0">
              <a:solidFill>
                <a:schemeClr val="bg1"/>
              </a:solidFill>
              <a:latin typeface="Abadi" panose="020B0604020104020204" pitchFamily="34" charset="0"/>
            </a:endParaRPr>
          </a:p>
        </p:txBody>
      </p:sp>
      <p:sp>
        <p:nvSpPr>
          <p:cNvPr id="10" name="TextBox 9">
            <a:extLst>
              <a:ext uri="{FF2B5EF4-FFF2-40B4-BE49-F238E27FC236}">
                <a16:creationId xmlns:a16="http://schemas.microsoft.com/office/drawing/2014/main" id="{20AF4341-658F-48CF-8D62-004132E54F6E}"/>
              </a:ext>
            </a:extLst>
          </p:cNvPr>
          <p:cNvSpPr txBox="1"/>
          <p:nvPr/>
        </p:nvSpPr>
        <p:spPr>
          <a:xfrm>
            <a:off x="3667125" y="4125918"/>
            <a:ext cx="8162924" cy="1754326"/>
          </a:xfrm>
          <a:prstGeom prst="rect">
            <a:avLst/>
          </a:prstGeom>
          <a:noFill/>
        </p:spPr>
        <p:txBody>
          <a:bodyPr wrap="square" rtlCol="0">
            <a:spAutoFit/>
          </a:bodyPr>
          <a:lstStyle/>
          <a:p>
            <a:r>
              <a:rPr lang="en-US" sz="5400" dirty="0">
                <a:solidFill>
                  <a:schemeClr val="bg1"/>
                </a:solidFill>
                <a:latin typeface="Abadi" panose="020B0604020104020204" pitchFamily="34" charset="0"/>
              </a:rPr>
              <a:t>Everlasting Joy Freely Given</a:t>
            </a:r>
          </a:p>
        </p:txBody>
      </p:sp>
    </p:spTree>
    <p:extLst>
      <p:ext uri="{BB962C8B-B14F-4D97-AF65-F5344CB8AC3E}">
        <p14:creationId xmlns:p14="http://schemas.microsoft.com/office/powerpoint/2010/main" val="240245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15"/>
            </p:par>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1F6DB4-5DF7-4E56-89B1-76F642E8C38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7" name="Picture 6">
            <a:extLst>
              <a:ext uri="{FF2B5EF4-FFF2-40B4-BE49-F238E27FC236}">
                <a16:creationId xmlns:a16="http://schemas.microsoft.com/office/drawing/2014/main" id="{9D02FCC8-8498-45B4-9861-1772A90D0CD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8" name="Rectangle 7">
            <a:extLst>
              <a:ext uri="{FF2B5EF4-FFF2-40B4-BE49-F238E27FC236}">
                <a16:creationId xmlns:a16="http://schemas.microsoft.com/office/drawing/2014/main" id="{AD9B55F4-383A-4638-93F7-FC42ACC29683}"/>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45A86875-CBF3-48E7-AE94-921F8C47BEFD}"/>
              </a:ext>
            </a:extLst>
          </p:cNvPr>
          <p:cNvSpPr txBox="1"/>
          <p:nvPr/>
        </p:nvSpPr>
        <p:spPr>
          <a:xfrm>
            <a:off x="1381125" y="1824464"/>
            <a:ext cx="9155430" cy="4154984"/>
          </a:xfrm>
          <a:prstGeom prst="rect">
            <a:avLst/>
          </a:prstGeom>
          <a:noFill/>
        </p:spPr>
        <p:txBody>
          <a:bodyPr wrap="square" rtlCol="0">
            <a:spAutoFit/>
          </a:bodyPr>
          <a:lstStyle/>
          <a:p>
            <a:r>
              <a:rPr lang="en-GB" sz="2400" dirty="0">
                <a:solidFill>
                  <a:schemeClr val="bg1"/>
                </a:solidFill>
                <a:latin typeface="Abadi" panose="020B0604020104020204" pitchFamily="34" charset="0"/>
              </a:rPr>
              <a:t>1. Know the meaning of laughter </a:t>
            </a:r>
          </a:p>
          <a:p>
            <a:r>
              <a:rPr lang="en-GB" sz="2400" dirty="0">
                <a:solidFill>
                  <a:schemeClr val="bg1"/>
                </a:solidFill>
                <a:latin typeface="Abadi" panose="020B0604020104020204" pitchFamily="34" charset="0"/>
              </a:rPr>
              <a:t>2. Know the meaning of Gelotology </a:t>
            </a:r>
          </a:p>
          <a:p>
            <a:r>
              <a:rPr lang="en-GB" sz="2400" dirty="0">
                <a:solidFill>
                  <a:schemeClr val="bg1"/>
                </a:solidFill>
                <a:latin typeface="Abadi" panose="020B0604020104020204" pitchFamily="34" charset="0"/>
              </a:rPr>
              <a:t>3. Discuss what happens in the brain when we laugh</a:t>
            </a:r>
          </a:p>
          <a:p>
            <a:r>
              <a:rPr lang="en-GB" sz="2400" dirty="0">
                <a:solidFill>
                  <a:schemeClr val="bg1"/>
                </a:solidFill>
                <a:latin typeface="Abadi" panose="020B0604020104020204" pitchFamily="34" charset="0"/>
              </a:rPr>
              <a:t>4. Discuss the difference between worldly joy and everlasting joy</a:t>
            </a:r>
          </a:p>
          <a:p>
            <a:r>
              <a:rPr lang="en-GB" sz="2400" dirty="0">
                <a:solidFill>
                  <a:schemeClr val="bg1"/>
                </a:solidFill>
                <a:latin typeface="Abadi" panose="020B0604020104020204" pitchFamily="34" charset="0"/>
              </a:rPr>
              <a:t>5. Discuss whether  there is place for Christian comedy?</a:t>
            </a:r>
          </a:p>
          <a:p>
            <a:r>
              <a:rPr lang="en-GB" sz="2400" dirty="0">
                <a:solidFill>
                  <a:schemeClr val="bg1"/>
                </a:solidFill>
                <a:latin typeface="Abadi" panose="020B0604020104020204" pitchFamily="34" charset="0"/>
              </a:rPr>
              <a:t>6. Memorise and discuss the meaning behind Proverbs 17:22</a:t>
            </a:r>
          </a:p>
          <a:p>
            <a:r>
              <a:rPr lang="en-GB" sz="2400" dirty="0">
                <a:solidFill>
                  <a:schemeClr val="bg1"/>
                </a:solidFill>
                <a:latin typeface="Abadi" panose="020B0604020104020204" pitchFamily="34" charset="0"/>
              </a:rPr>
              <a:t>7. Create a presentation for your club or church how laughter is good for our health. </a:t>
            </a:r>
          </a:p>
          <a:p>
            <a:r>
              <a:rPr lang="en-GB" sz="2400" dirty="0">
                <a:solidFill>
                  <a:schemeClr val="bg1"/>
                </a:solidFill>
                <a:latin typeface="Abadi" panose="020B0604020104020204" pitchFamily="34" charset="0"/>
              </a:rPr>
              <a:t>8. Hand out 3 bible texts which encourages everlasting joy to your community.</a:t>
            </a:r>
          </a:p>
          <a:p>
            <a:r>
              <a:rPr lang="en-GB" sz="2400" dirty="0">
                <a:solidFill>
                  <a:schemeClr val="bg1"/>
                </a:solidFill>
                <a:latin typeface="Abadi" panose="020B0604020104020204" pitchFamily="34" charset="0"/>
              </a:rPr>
              <a:t>9. Make a friend or family member laugh</a:t>
            </a:r>
          </a:p>
        </p:txBody>
      </p:sp>
      <p:sp>
        <p:nvSpPr>
          <p:cNvPr id="10" name="TextBox 9">
            <a:extLst>
              <a:ext uri="{FF2B5EF4-FFF2-40B4-BE49-F238E27FC236}">
                <a16:creationId xmlns:a16="http://schemas.microsoft.com/office/drawing/2014/main" id="{4D56D54D-6101-4449-8F03-012FB9F7F6BB}"/>
              </a:ext>
            </a:extLst>
          </p:cNvPr>
          <p:cNvSpPr txBox="1"/>
          <p:nvPr/>
        </p:nvSpPr>
        <p:spPr>
          <a:xfrm>
            <a:off x="1245870" y="738525"/>
            <a:ext cx="7646670" cy="1200329"/>
          </a:xfrm>
          <a:prstGeom prst="rect">
            <a:avLst/>
          </a:prstGeom>
          <a:noFill/>
        </p:spPr>
        <p:txBody>
          <a:bodyPr wrap="square" rtlCol="0">
            <a:spAutoFit/>
          </a:bodyPr>
          <a:lstStyle/>
          <a:p>
            <a:r>
              <a:rPr lang="en-US" sz="7200" b="1" dirty="0">
                <a:solidFill>
                  <a:schemeClr val="bg1"/>
                </a:solidFill>
                <a:latin typeface="Abadi" panose="020B0604020104020204" pitchFamily="34" charset="0"/>
              </a:rPr>
              <a:t>REQUIREMENTS</a:t>
            </a:r>
            <a:endParaRPr lang="en-GB" sz="7200" b="1" dirty="0">
              <a:solidFill>
                <a:schemeClr val="bg1"/>
              </a:solidFill>
              <a:latin typeface="Abadi" panose="020B0604020104020204" pitchFamily="34" charset="0"/>
            </a:endParaRPr>
          </a:p>
        </p:txBody>
      </p:sp>
    </p:spTree>
    <p:extLst>
      <p:ext uri="{BB962C8B-B14F-4D97-AF65-F5344CB8AC3E}">
        <p14:creationId xmlns:p14="http://schemas.microsoft.com/office/powerpoint/2010/main" val="180675017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22B77BF2-EEF8-4314-A738-40719C0A0C8E}"/>
              </a:ext>
            </a:extLst>
          </p:cNvPr>
          <p:cNvSpPr txBox="1"/>
          <p:nvPr/>
        </p:nvSpPr>
        <p:spPr>
          <a:xfrm>
            <a:off x="1381125" y="903843"/>
            <a:ext cx="9732645" cy="1323439"/>
          </a:xfrm>
          <a:prstGeom prst="rect">
            <a:avLst/>
          </a:prstGeom>
          <a:noFill/>
        </p:spPr>
        <p:txBody>
          <a:bodyPr wrap="square" rtlCol="0">
            <a:spAutoFit/>
          </a:bodyPr>
          <a:lstStyle/>
          <a:p>
            <a:r>
              <a:rPr lang="en-GB" sz="2800" b="1" dirty="0">
                <a:solidFill>
                  <a:schemeClr val="bg1"/>
                </a:solidFill>
                <a:latin typeface="Abadi" panose="020B0604020104020204" pitchFamily="34" charset="0"/>
              </a:rPr>
              <a:t>4. Discuss the difference between worldly joy and everlasting joy</a:t>
            </a:r>
          </a:p>
          <a:p>
            <a:endParaRPr lang="en-GB" sz="2400" b="1" dirty="0">
              <a:solidFill>
                <a:schemeClr val="bg1"/>
              </a:solidFill>
              <a:latin typeface="Abadi" panose="020B0604020104020204" pitchFamily="34" charset="0"/>
            </a:endParaRPr>
          </a:p>
        </p:txBody>
      </p:sp>
      <p:pic>
        <p:nvPicPr>
          <p:cNvPr id="8" name="Picture 7">
            <a:extLst>
              <a:ext uri="{FF2B5EF4-FFF2-40B4-BE49-F238E27FC236}">
                <a16:creationId xmlns:a16="http://schemas.microsoft.com/office/drawing/2014/main" id="{2199E203-50F1-4A19-B06D-347AB764980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742" b="92697" l="3333" r="96667">
                        <a14:foregroundMark x1="17333" y1="48876" x2="14667" y2="26966"/>
                        <a14:foregroundMark x1="11333" y1="54494" x2="7333" y2="22472"/>
                        <a14:foregroundMark x1="7333" y1="22472" x2="7333" y2="21910"/>
                        <a14:foregroundMark x1="10667" y1="20787" x2="6667" y2="64607"/>
                        <a14:foregroundMark x1="6667" y1="64607" x2="7333" y2="62360"/>
                        <a14:foregroundMark x1="13667" y1="38764" x2="14000" y2="79213"/>
                        <a14:foregroundMark x1="19667" y1="33708" x2="18667" y2="87079"/>
                        <a14:foregroundMark x1="18667" y1="87079" x2="21333" y2="85393"/>
                        <a14:foregroundMark x1="33667" y1="34831" x2="29333" y2="86517"/>
                        <a14:foregroundMark x1="29333" y1="86517" x2="30333" y2="86517"/>
                        <a14:foregroundMark x1="51667" y1="22472" x2="48333" y2="70225"/>
                        <a14:foregroundMark x1="72000" y1="52247" x2="69667" y2="89326"/>
                        <a14:foregroundMark x1="69667" y1="89326" x2="70667" y2="93820"/>
                        <a14:foregroundMark x1="77667" y1="44382" x2="75667" y2="80337"/>
                        <a14:foregroundMark x1="75667" y1="80337" x2="75667" y2="80337"/>
                        <a14:foregroundMark x1="85000" y1="40449" x2="83667" y2="90449"/>
                        <a14:foregroundMark x1="83667" y1="90449" x2="84333" y2="89326"/>
                        <a14:foregroundMark x1="67000" y1="30899" x2="52000" y2="66292"/>
                        <a14:foregroundMark x1="52000" y1="66292" x2="49000" y2="79213"/>
                        <a14:foregroundMark x1="49000" y1="79213" x2="50000" y2="79213"/>
                        <a14:foregroundMark x1="54667" y1="50000" x2="25000" y2="61236"/>
                        <a14:foregroundMark x1="25000" y1="61236" x2="19667" y2="61798"/>
                        <a14:foregroundMark x1="29000" y1="26966" x2="58333" y2="21348"/>
                        <a14:foregroundMark x1="65000" y1="20225" x2="76667" y2="20787"/>
                        <a14:foregroundMark x1="91000" y1="25281" x2="91000" y2="25281"/>
                        <a14:foregroundMark x1="91333" y1="20225" x2="88333" y2="42697"/>
                        <a14:foregroundMark x1="90333" y1="22472" x2="90333" y2="49438"/>
                        <a14:foregroundMark x1="92000" y1="55056" x2="91000" y2="80899"/>
                        <a14:foregroundMark x1="95667" y1="7865" x2="94333" y2="45506"/>
                        <a14:foregroundMark x1="95333" y1="38764" x2="95333" y2="69663"/>
                        <a14:foregroundMark x1="96667" y1="50562" x2="96000" y2="87640"/>
                        <a14:foregroundMark x1="3333" y1="62360" x2="4333" y2="75281"/>
                        <a14:foregroundMark x1="95000" y1="52247" x2="95000" y2="89326"/>
                      </a14:backgroundRemoval>
                    </a14:imgEffect>
                  </a14:imgLayer>
                </a14:imgProps>
              </a:ext>
            </a:extLst>
          </a:blip>
          <a:stretch>
            <a:fillRect/>
          </a:stretch>
        </p:blipFill>
        <p:spPr>
          <a:xfrm>
            <a:off x="3307080" y="2278210"/>
            <a:ext cx="6111240" cy="3626002"/>
          </a:xfrm>
          <a:prstGeom prst="rect">
            <a:avLst/>
          </a:prstGeom>
        </p:spPr>
      </p:pic>
      <p:sp>
        <p:nvSpPr>
          <p:cNvPr id="9" name="TextBox 8">
            <a:extLst>
              <a:ext uri="{FF2B5EF4-FFF2-40B4-BE49-F238E27FC236}">
                <a16:creationId xmlns:a16="http://schemas.microsoft.com/office/drawing/2014/main" id="{BAE44B14-1C8C-4CD6-B918-19B3B1A29F1A}"/>
              </a:ext>
            </a:extLst>
          </p:cNvPr>
          <p:cNvSpPr txBox="1"/>
          <p:nvPr/>
        </p:nvSpPr>
        <p:spPr>
          <a:xfrm>
            <a:off x="4423410" y="2601560"/>
            <a:ext cx="1672590" cy="3046988"/>
          </a:xfrm>
          <a:prstGeom prst="rect">
            <a:avLst/>
          </a:prstGeom>
          <a:noFill/>
        </p:spPr>
        <p:txBody>
          <a:bodyPr wrap="square" rtlCol="0">
            <a:spAutoFit/>
          </a:bodyPr>
          <a:lstStyle/>
          <a:p>
            <a:r>
              <a:rPr lang="en-GB" sz="2400" b="1" dirty="0">
                <a:latin typeface="AR BERKLEY" panose="02000000000000000000" pitchFamily="2" charset="0"/>
              </a:rPr>
              <a:t>"But God shows his love for us in that while we were still sinners, Christ died for us."</a:t>
            </a:r>
          </a:p>
        </p:txBody>
      </p:sp>
      <p:sp>
        <p:nvSpPr>
          <p:cNvPr id="10" name="TextBox 9">
            <a:extLst>
              <a:ext uri="{FF2B5EF4-FFF2-40B4-BE49-F238E27FC236}">
                <a16:creationId xmlns:a16="http://schemas.microsoft.com/office/drawing/2014/main" id="{6CFD44A3-6ECA-4A8A-A93F-AF775CC35C91}"/>
              </a:ext>
            </a:extLst>
          </p:cNvPr>
          <p:cNvSpPr txBox="1"/>
          <p:nvPr/>
        </p:nvSpPr>
        <p:spPr>
          <a:xfrm>
            <a:off x="6560820" y="3367936"/>
            <a:ext cx="2446020" cy="1446550"/>
          </a:xfrm>
          <a:prstGeom prst="rect">
            <a:avLst/>
          </a:prstGeom>
          <a:noFill/>
        </p:spPr>
        <p:txBody>
          <a:bodyPr wrap="square" rtlCol="0">
            <a:spAutoFit/>
          </a:bodyPr>
          <a:lstStyle/>
          <a:p>
            <a:r>
              <a:rPr lang="en-US" sz="4400" dirty="0">
                <a:latin typeface="AR BERKLEY" panose="02000000000000000000" pitchFamily="2" charset="0"/>
              </a:rPr>
              <a:t>Romans</a:t>
            </a:r>
          </a:p>
          <a:p>
            <a:r>
              <a:rPr lang="en-US" sz="4400" dirty="0">
                <a:latin typeface="AR BERKLEY" panose="02000000000000000000" pitchFamily="2" charset="0"/>
              </a:rPr>
              <a:t>  5:8 </a:t>
            </a:r>
            <a:endParaRPr lang="en-GB" sz="4400" dirty="0">
              <a:latin typeface="AR BERKLEY" panose="02000000000000000000" pitchFamily="2" charset="0"/>
            </a:endParaRPr>
          </a:p>
        </p:txBody>
      </p:sp>
    </p:spTree>
    <p:extLst>
      <p:ext uri="{BB962C8B-B14F-4D97-AF65-F5344CB8AC3E}">
        <p14:creationId xmlns:p14="http://schemas.microsoft.com/office/powerpoint/2010/main" val="3941123357"/>
      </p:ext>
    </p:extLst>
  </p:cSld>
  <p:clrMapOvr>
    <a:masterClrMapping/>
  </p:clrMapOvr>
  <p:timing>
    <p:tnLst>
      <p:par>
        <p:cTn id="1" dur="indefinite" restart="never" nodeType="tmRoot">
          <p:childTnLst>
            <p:par>
              <p:cTn id="2"/>
            </p:par>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22B77BF2-EEF8-4314-A738-40719C0A0C8E}"/>
              </a:ext>
            </a:extLst>
          </p:cNvPr>
          <p:cNvSpPr txBox="1"/>
          <p:nvPr/>
        </p:nvSpPr>
        <p:spPr>
          <a:xfrm>
            <a:off x="1381125" y="935691"/>
            <a:ext cx="9732645" cy="1323439"/>
          </a:xfrm>
          <a:prstGeom prst="rect">
            <a:avLst/>
          </a:prstGeom>
          <a:noFill/>
        </p:spPr>
        <p:txBody>
          <a:bodyPr wrap="square" rtlCol="0">
            <a:spAutoFit/>
          </a:bodyPr>
          <a:lstStyle/>
          <a:p>
            <a:r>
              <a:rPr lang="en-GB" sz="2800" b="1" dirty="0">
                <a:solidFill>
                  <a:schemeClr val="bg1"/>
                </a:solidFill>
                <a:latin typeface="Abadi" panose="020B0604020104020204" pitchFamily="34" charset="0"/>
              </a:rPr>
              <a:t>4. Discuss the difference between worldly joy and everlasting joy</a:t>
            </a:r>
          </a:p>
          <a:p>
            <a:endParaRPr lang="en-GB" sz="2400" b="1" dirty="0">
              <a:solidFill>
                <a:schemeClr val="bg1"/>
              </a:solidFill>
              <a:latin typeface="Abadi" panose="020B0604020104020204" pitchFamily="34" charset="0"/>
            </a:endParaRPr>
          </a:p>
        </p:txBody>
      </p:sp>
      <p:sp>
        <p:nvSpPr>
          <p:cNvPr id="7" name="TextBox 6">
            <a:extLst>
              <a:ext uri="{FF2B5EF4-FFF2-40B4-BE49-F238E27FC236}">
                <a16:creationId xmlns:a16="http://schemas.microsoft.com/office/drawing/2014/main" id="{E2C24D4B-ED61-47EA-8CE6-17C864A78486}"/>
              </a:ext>
            </a:extLst>
          </p:cNvPr>
          <p:cNvSpPr txBox="1"/>
          <p:nvPr/>
        </p:nvSpPr>
        <p:spPr>
          <a:xfrm>
            <a:off x="2838450" y="2027772"/>
            <a:ext cx="6515100" cy="4431983"/>
          </a:xfrm>
          <a:prstGeom prst="rect">
            <a:avLst/>
          </a:prstGeom>
          <a:noFill/>
        </p:spPr>
        <p:txBody>
          <a:bodyPr wrap="square" rtlCol="0">
            <a:spAutoFit/>
          </a:bodyPr>
          <a:lstStyle/>
          <a:p>
            <a:r>
              <a:rPr lang="en-GB" sz="2400" dirty="0">
                <a:solidFill>
                  <a:schemeClr val="bg1"/>
                </a:solidFill>
                <a:latin typeface="Abadi" panose="020B0604020104020204" pitchFamily="34" charset="0"/>
              </a:rPr>
              <a:t>God's joy is a gift freely given, not one duly earned. The world wants you to believe that happiness is to be pursued intently and vigorously. But God's joy was the one that came down from heaven as man—though He was God—to earth to give us life. Jesus made a way for us to experience His joy and gives it to us based not on our merit but on His faithfulness.</a:t>
            </a:r>
          </a:p>
          <a:p>
            <a:endParaRPr lang="en-GB" sz="2400" dirty="0">
              <a:solidFill>
                <a:schemeClr val="bg1"/>
              </a:solidFill>
              <a:latin typeface="Abadi" panose="020B0604020104020204" pitchFamily="34" charset="0"/>
            </a:endParaRPr>
          </a:p>
          <a:p>
            <a:r>
              <a:rPr lang="en-GB" sz="2400" dirty="0">
                <a:solidFill>
                  <a:schemeClr val="bg1"/>
                </a:solidFill>
                <a:latin typeface="Abadi" panose="020B0604020104020204" pitchFamily="34" charset="0"/>
              </a:rPr>
              <a:t>Christ's death, burial, and resurrection made a way for us to experience true and lasting joy.</a:t>
            </a:r>
          </a:p>
          <a:p>
            <a:endParaRPr lang="en-GB" dirty="0">
              <a:solidFill>
                <a:schemeClr val="bg1"/>
              </a:solidFill>
              <a:latin typeface="Abadi" panose="020B0604020104020204" pitchFamily="34" charset="0"/>
            </a:endParaRPr>
          </a:p>
        </p:txBody>
      </p:sp>
    </p:spTree>
    <p:extLst>
      <p:ext uri="{BB962C8B-B14F-4D97-AF65-F5344CB8AC3E}">
        <p14:creationId xmlns:p14="http://schemas.microsoft.com/office/powerpoint/2010/main" val="777524856"/>
      </p:ext>
    </p:extLst>
  </p:cSld>
  <p:clrMapOvr>
    <a:masterClrMapping/>
  </p:clrMapOvr>
  <p:timing>
    <p:tnLst>
      <p:par>
        <p:cTn id="1" dur="indefinite" restart="never" nodeType="tmRoot">
          <p:childTnLst>
            <p:par>
              <p:cTn id="2"/>
            </p:par>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1D1217D0-CA83-4CEF-9F60-0DBE2D43EF11}"/>
              </a:ext>
            </a:extLst>
          </p:cNvPr>
          <p:cNvSpPr txBox="1"/>
          <p:nvPr/>
        </p:nvSpPr>
        <p:spPr>
          <a:xfrm>
            <a:off x="1381125" y="931705"/>
            <a:ext cx="9475470" cy="1200329"/>
          </a:xfrm>
          <a:prstGeom prst="rect">
            <a:avLst/>
          </a:prstGeom>
          <a:noFill/>
        </p:spPr>
        <p:txBody>
          <a:bodyPr wrap="square" rtlCol="0">
            <a:spAutoFit/>
          </a:bodyPr>
          <a:lstStyle/>
          <a:p>
            <a:r>
              <a:rPr lang="en-GB" sz="3600" b="1" dirty="0">
                <a:solidFill>
                  <a:schemeClr val="bg1"/>
                </a:solidFill>
                <a:latin typeface="Abadi" panose="020B0604020104020204" pitchFamily="34" charset="0"/>
                <a:cs typeface="Aharoni" panose="02010803020104030203" pitchFamily="2" charset="-79"/>
              </a:rPr>
              <a:t>5. Discuss whether there is place for Christian comedy?</a:t>
            </a:r>
          </a:p>
        </p:txBody>
      </p:sp>
      <p:sp>
        <p:nvSpPr>
          <p:cNvPr id="11" name="TextBox 10">
            <a:extLst>
              <a:ext uri="{FF2B5EF4-FFF2-40B4-BE49-F238E27FC236}">
                <a16:creationId xmlns:a16="http://schemas.microsoft.com/office/drawing/2014/main" id="{F8E845CA-7735-452B-B6B6-3B5A686A9150}"/>
              </a:ext>
            </a:extLst>
          </p:cNvPr>
          <p:cNvSpPr txBox="1"/>
          <p:nvPr/>
        </p:nvSpPr>
        <p:spPr>
          <a:xfrm>
            <a:off x="1659255" y="2386865"/>
            <a:ext cx="8702040" cy="3539430"/>
          </a:xfrm>
          <a:prstGeom prst="rect">
            <a:avLst/>
          </a:prstGeom>
          <a:noFill/>
        </p:spPr>
        <p:txBody>
          <a:bodyPr wrap="square" rtlCol="0">
            <a:spAutoFit/>
          </a:bodyPr>
          <a:lstStyle/>
          <a:p>
            <a:r>
              <a:rPr lang="en-GB" sz="3200" dirty="0">
                <a:solidFill>
                  <a:schemeClr val="bg1"/>
                </a:solidFill>
                <a:latin typeface="Abadi" panose="020B0604020104020204" pitchFamily="34" charset="0"/>
              </a:rPr>
              <a:t>There is nothing wrong with comedy in general, and Christians should be known for their laughter and joy in appropriate settings and context. We are free to enjoy comedy that does not dishonour God. In fact, we can bring glory to God by taking joy in the funny things of life and thanking Him for it.</a:t>
            </a:r>
          </a:p>
        </p:txBody>
      </p:sp>
    </p:spTree>
    <p:extLst>
      <p:ext uri="{BB962C8B-B14F-4D97-AF65-F5344CB8AC3E}">
        <p14:creationId xmlns:p14="http://schemas.microsoft.com/office/powerpoint/2010/main" val="3570213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9"/>
            </p:par>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8001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8001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77290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2199E203-50F1-4A19-B06D-347AB764980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742" b="92697" l="3333" r="96667">
                        <a14:foregroundMark x1="17333" y1="48876" x2="14667" y2="26966"/>
                        <a14:foregroundMark x1="11333" y1="54494" x2="7333" y2="22472"/>
                        <a14:foregroundMark x1="7333" y1="22472" x2="7333" y2="21910"/>
                        <a14:foregroundMark x1="10667" y1="20787" x2="6667" y2="64607"/>
                        <a14:foregroundMark x1="6667" y1="64607" x2="7333" y2="62360"/>
                        <a14:foregroundMark x1="13667" y1="38764" x2="14000" y2="79213"/>
                        <a14:foregroundMark x1="19667" y1="33708" x2="18667" y2="87079"/>
                        <a14:foregroundMark x1="18667" y1="87079" x2="21333" y2="85393"/>
                        <a14:foregroundMark x1="33667" y1="34831" x2="29333" y2="86517"/>
                        <a14:foregroundMark x1="29333" y1="86517" x2="30333" y2="86517"/>
                        <a14:foregroundMark x1="51667" y1="22472" x2="48333" y2="70225"/>
                        <a14:foregroundMark x1="72000" y1="52247" x2="69667" y2="89326"/>
                        <a14:foregroundMark x1="69667" y1="89326" x2="70667" y2="93820"/>
                        <a14:foregroundMark x1="77667" y1="44382" x2="75667" y2="80337"/>
                        <a14:foregroundMark x1="75667" y1="80337" x2="75667" y2="80337"/>
                        <a14:foregroundMark x1="85000" y1="40449" x2="83667" y2="90449"/>
                        <a14:foregroundMark x1="83667" y1="90449" x2="84333" y2="89326"/>
                        <a14:foregroundMark x1="67000" y1="30899" x2="52000" y2="66292"/>
                        <a14:foregroundMark x1="52000" y1="66292" x2="49000" y2="79213"/>
                        <a14:foregroundMark x1="49000" y1="79213" x2="50000" y2="79213"/>
                        <a14:foregroundMark x1="54667" y1="50000" x2="25000" y2="61236"/>
                        <a14:foregroundMark x1="25000" y1="61236" x2="19667" y2="61798"/>
                        <a14:foregroundMark x1="29000" y1="26966" x2="58333" y2="21348"/>
                        <a14:foregroundMark x1="65000" y1="20225" x2="76667" y2="20787"/>
                        <a14:foregroundMark x1="91000" y1="25281" x2="91000" y2="25281"/>
                        <a14:foregroundMark x1="91333" y1="20225" x2="88333" y2="42697"/>
                        <a14:foregroundMark x1="90333" y1="22472" x2="90333" y2="49438"/>
                        <a14:foregroundMark x1="92000" y1="55056" x2="91000" y2="80899"/>
                        <a14:foregroundMark x1="95667" y1="7865" x2="94333" y2="45506"/>
                        <a14:foregroundMark x1="95333" y1="38764" x2="95333" y2="69663"/>
                        <a14:foregroundMark x1="96667" y1="50562" x2="96000" y2="87640"/>
                        <a14:foregroundMark x1="3333" y1="62360" x2="4333" y2="75281"/>
                        <a14:foregroundMark x1="95000" y1="52247" x2="95000" y2="89326"/>
                      </a14:backgroundRemoval>
                    </a14:imgEffect>
                  </a14:imgLayer>
                </a14:imgProps>
              </a:ext>
            </a:extLst>
          </a:blip>
          <a:stretch>
            <a:fillRect/>
          </a:stretch>
        </p:blipFill>
        <p:spPr>
          <a:xfrm>
            <a:off x="3307080" y="2198200"/>
            <a:ext cx="6111240" cy="3626002"/>
          </a:xfrm>
          <a:prstGeom prst="rect">
            <a:avLst/>
          </a:prstGeom>
        </p:spPr>
      </p:pic>
      <p:sp>
        <p:nvSpPr>
          <p:cNvPr id="9" name="TextBox 8">
            <a:extLst>
              <a:ext uri="{FF2B5EF4-FFF2-40B4-BE49-F238E27FC236}">
                <a16:creationId xmlns:a16="http://schemas.microsoft.com/office/drawing/2014/main" id="{BAE44B14-1C8C-4CD6-B918-19B3B1A29F1A}"/>
              </a:ext>
            </a:extLst>
          </p:cNvPr>
          <p:cNvSpPr txBox="1"/>
          <p:nvPr/>
        </p:nvSpPr>
        <p:spPr>
          <a:xfrm>
            <a:off x="4402456" y="2426151"/>
            <a:ext cx="1672590" cy="3170099"/>
          </a:xfrm>
          <a:prstGeom prst="rect">
            <a:avLst/>
          </a:prstGeom>
          <a:noFill/>
        </p:spPr>
        <p:txBody>
          <a:bodyPr wrap="square" rtlCol="0">
            <a:spAutoFit/>
          </a:bodyPr>
          <a:lstStyle/>
          <a:p>
            <a:r>
              <a:rPr lang="en-GB" sz="2000" b="1" dirty="0">
                <a:latin typeface="AR BERKLEY" panose="02000000000000000000" pitchFamily="2" charset="0"/>
              </a:rPr>
              <a:t>"Let there be no filthiness nor foolish talk nor crude joking, which are out of place, but instead let there be thanksgiving."</a:t>
            </a:r>
          </a:p>
        </p:txBody>
      </p:sp>
      <p:sp>
        <p:nvSpPr>
          <p:cNvPr id="10" name="TextBox 9">
            <a:extLst>
              <a:ext uri="{FF2B5EF4-FFF2-40B4-BE49-F238E27FC236}">
                <a16:creationId xmlns:a16="http://schemas.microsoft.com/office/drawing/2014/main" id="{6CFD44A3-6ECA-4A8A-A93F-AF775CC35C91}"/>
              </a:ext>
            </a:extLst>
          </p:cNvPr>
          <p:cNvSpPr txBox="1"/>
          <p:nvPr/>
        </p:nvSpPr>
        <p:spPr>
          <a:xfrm>
            <a:off x="6362700" y="3287925"/>
            <a:ext cx="2446020" cy="1446550"/>
          </a:xfrm>
          <a:prstGeom prst="rect">
            <a:avLst/>
          </a:prstGeom>
          <a:noFill/>
        </p:spPr>
        <p:txBody>
          <a:bodyPr wrap="square" rtlCol="0">
            <a:spAutoFit/>
          </a:bodyPr>
          <a:lstStyle/>
          <a:p>
            <a:r>
              <a:rPr lang="en-US" sz="4400" dirty="0">
                <a:latin typeface="AR BERKLEY" panose="02000000000000000000" pitchFamily="2" charset="0"/>
              </a:rPr>
              <a:t>Ephesians</a:t>
            </a:r>
          </a:p>
          <a:p>
            <a:r>
              <a:rPr lang="en-US" sz="4400" dirty="0">
                <a:latin typeface="AR BERKLEY" panose="02000000000000000000" pitchFamily="2" charset="0"/>
              </a:rPr>
              <a:t>   5:4</a:t>
            </a:r>
            <a:endParaRPr lang="en-GB" sz="4400" dirty="0">
              <a:latin typeface="AR BERKLEY" panose="02000000000000000000" pitchFamily="2" charset="0"/>
            </a:endParaRPr>
          </a:p>
        </p:txBody>
      </p:sp>
      <p:sp>
        <p:nvSpPr>
          <p:cNvPr id="11" name="TextBox 10">
            <a:extLst>
              <a:ext uri="{FF2B5EF4-FFF2-40B4-BE49-F238E27FC236}">
                <a16:creationId xmlns:a16="http://schemas.microsoft.com/office/drawing/2014/main" id="{08873E34-4894-466F-AA1B-68C3B72085CB}"/>
              </a:ext>
            </a:extLst>
          </p:cNvPr>
          <p:cNvSpPr txBox="1"/>
          <p:nvPr/>
        </p:nvSpPr>
        <p:spPr>
          <a:xfrm>
            <a:off x="1381125" y="772904"/>
            <a:ext cx="9475470" cy="1200329"/>
          </a:xfrm>
          <a:prstGeom prst="rect">
            <a:avLst/>
          </a:prstGeom>
          <a:noFill/>
        </p:spPr>
        <p:txBody>
          <a:bodyPr wrap="square" rtlCol="0">
            <a:spAutoFit/>
          </a:bodyPr>
          <a:lstStyle/>
          <a:p>
            <a:r>
              <a:rPr lang="en-GB" sz="3600" b="1" dirty="0">
                <a:solidFill>
                  <a:schemeClr val="bg1"/>
                </a:solidFill>
                <a:latin typeface="Abadi" panose="020B0604020104020204" pitchFamily="34" charset="0"/>
                <a:cs typeface="Aharoni" panose="02010803020104030203" pitchFamily="2" charset="-79"/>
              </a:rPr>
              <a:t>5. Discuss whether  there is place for Christian comedy?</a:t>
            </a:r>
          </a:p>
        </p:txBody>
      </p:sp>
    </p:spTree>
    <p:extLst>
      <p:ext uri="{BB962C8B-B14F-4D97-AF65-F5344CB8AC3E}">
        <p14:creationId xmlns:p14="http://schemas.microsoft.com/office/powerpoint/2010/main" val="1192910814"/>
      </p:ext>
    </p:extLst>
  </p:cSld>
  <p:clrMapOvr>
    <a:masterClrMapping/>
  </p:clrMapOvr>
  <p:timing>
    <p:tnLst>
      <p:par>
        <p:cTn id="1" dur="indefinite" restart="never" nodeType="tmRoot">
          <p:childTnLst>
            <p:par>
              <p:cTn id="2"/>
            </p:par>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1D1217D0-CA83-4CEF-9F60-0DBE2D43EF11}"/>
              </a:ext>
            </a:extLst>
          </p:cNvPr>
          <p:cNvSpPr txBox="1"/>
          <p:nvPr/>
        </p:nvSpPr>
        <p:spPr>
          <a:xfrm>
            <a:off x="1381125" y="931705"/>
            <a:ext cx="9475470" cy="1200329"/>
          </a:xfrm>
          <a:prstGeom prst="rect">
            <a:avLst/>
          </a:prstGeom>
          <a:noFill/>
        </p:spPr>
        <p:txBody>
          <a:bodyPr wrap="square" rtlCol="0">
            <a:spAutoFit/>
          </a:bodyPr>
          <a:lstStyle/>
          <a:p>
            <a:r>
              <a:rPr lang="en-GB" sz="3600" b="1" dirty="0">
                <a:solidFill>
                  <a:schemeClr val="bg1"/>
                </a:solidFill>
                <a:latin typeface="Abadi" panose="020B0604020104020204" pitchFamily="34" charset="0"/>
                <a:cs typeface="Aharoni" panose="02010803020104030203" pitchFamily="2" charset="-79"/>
              </a:rPr>
              <a:t>5. Discuss whether there is place for Christian comedy?</a:t>
            </a:r>
          </a:p>
        </p:txBody>
      </p:sp>
      <p:sp>
        <p:nvSpPr>
          <p:cNvPr id="11" name="TextBox 10">
            <a:extLst>
              <a:ext uri="{FF2B5EF4-FFF2-40B4-BE49-F238E27FC236}">
                <a16:creationId xmlns:a16="http://schemas.microsoft.com/office/drawing/2014/main" id="{F8E845CA-7735-452B-B6B6-3B5A686A9150}"/>
              </a:ext>
            </a:extLst>
          </p:cNvPr>
          <p:cNvSpPr txBox="1"/>
          <p:nvPr/>
        </p:nvSpPr>
        <p:spPr>
          <a:xfrm>
            <a:off x="1978569" y="2613796"/>
            <a:ext cx="8702040" cy="2554545"/>
          </a:xfrm>
          <a:prstGeom prst="rect">
            <a:avLst/>
          </a:prstGeom>
          <a:noFill/>
        </p:spPr>
        <p:txBody>
          <a:bodyPr wrap="square" rtlCol="0">
            <a:spAutoFit/>
          </a:bodyPr>
          <a:lstStyle/>
          <a:p>
            <a:r>
              <a:rPr lang="en-GB" sz="8000" dirty="0">
                <a:solidFill>
                  <a:schemeClr val="bg1"/>
                </a:solidFill>
                <a:latin typeface="Abadi" panose="020B0604020104020204" pitchFamily="34" charset="0"/>
              </a:rPr>
              <a:t>Does God have a sense of humour?</a:t>
            </a:r>
          </a:p>
        </p:txBody>
      </p:sp>
    </p:spTree>
    <p:extLst>
      <p:ext uri="{BB962C8B-B14F-4D97-AF65-F5344CB8AC3E}">
        <p14:creationId xmlns:p14="http://schemas.microsoft.com/office/powerpoint/2010/main" val="148878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9"/>
            </p:par>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8001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8001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77290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2199E203-50F1-4A19-B06D-347AB764980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742" b="92697" l="3333" r="96667">
                        <a14:foregroundMark x1="17333" y1="48876" x2="14667" y2="26966"/>
                        <a14:foregroundMark x1="11333" y1="54494" x2="7333" y2="22472"/>
                        <a14:foregroundMark x1="7333" y1="22472" x2="7333" y2="21910"/>
                        <a14:foregroundMark x1="10667" y1="20787" x2="6667" y2="64607"/>
                        <a14:foregroundMark x1="6667" y1="64607" x2="7333" y2="62360"/>
                        <a14:foregroundMark x1="13667" y1="38764" x2="14000" y2="79213"/>
                        <a14:foregroundMark x1="19667" y1="33708" x2="18667" y2="87079"/>
                        <a14:foregroundMark x1="18667" y1="87079" x2="21333" y2="85393"/>
                        <a14:foregroundMark x1="33667" y1="34831" x2="29333" y2="86517"/>
                        <a14:foregroundMark x1="29333" y1="86517" x2="30333" y2="86517"/>
                        <a14:foregroundMark x1="51667" y1="22472" x2="48333" y2="70225"/>
                        <a14:foregroundMark x1="72000" y1="52247" x2="69667" y2="89326"/>
                        <a14:foregroundMark x1="69667" y1="89326" x2="70667" y2="93820"/>
                        <a14:foregroundMark x1="77667" y1="44382" x2="75667" y2="80337"/>
                        <a14:foregroundMark x1="75667" y1="80337" x2="75667" y2="80337"/>
                        <a14:foregroundMark x1="85000" y1="40449" x2="83667" y2="90449"/>
                        <a14:foregroundMark x1="83667" y1="90449" x2="84333" y2="89326"/>
                        <a14:foregroundMark x1="67000" y1="30899" x2="52000" y2="66292"/>
                        <a14:foregroundMark x1="52000" y1="66292" x2="49000" y2="79213"/>
                        <a14:foregroundMark x1="49000" y1="79213" x2="50000" y2="79213"/>
                        <a14:foregroundMark x1="54667" y1="50000" x2="25000" y2="61236"/>
                        <a14:foregroundMark x1="25000" y1="61236" x2="19667" y2="61798"/>
                        <a14:foregroundMark x1="29000" y1="26966" x2="58333" y2="21348"/>
                        <a14:foregroundMark x1="65000" y1="20225" x2="76667" y2="20787"/>
                        <a14:foregroundMark x1="91000" y1="25281" x2="91000" y2="25281"/>
                        <a14:foregroundMark x1="91333" y1="20225" x2="88333" y2="42697"/>
                        <a14:foregroundMark x1="90333" y1="22472" x2="90333" y2="49438"/>
                        <a14:foregroundMark x1="92000" y1="55056" x2="91000" y2="80899"/>
                        <a14:foregroundMark x1="95667" y1="7865" x2="94333" y2="45506"/>
                        <a14:foregroundMark x1="95333" y1="38764" x2="95333" y2="69663"/>
                        <a14:foregroundMark x1="96667" y1="50562" x2="96000" y2="87640"/>
                        <a14:foregroundMark x1="3333" y1="62360" x2="4333" y2="75281"/>
                        <a14:foregroundMark x1="95000" y1="52247" x2="95000" y2="89326"/>
                      </a14:backgroundRemoval>
                    </a14:imgEffect>
                  </a14:imgLayer>
                </a14:imgProps>
              </a:ext>
            </a:extLst>
          </a:blip>
          <a:stretch>
            <a:fillRect/>
          </a:stretch>
        </p:blipFill>
        <p:spPr>
          <a:xfrm>
            <a:off x="3307080" y="2198200"/>
            <a:ext cx="6111240" cy="3626002"/>
          </a:xfrm>
          <a:prstGeom prst="rect">
            <a:avLst/>
          </a:prstGeom>
        </p:spPr>
      </p:pic>
      <p:sp>
        <p:nvSpPr>
          <p:cNvPr id="9" name="TextBox 8">
            <a:extLst>
              <a:ext uri="{FF2B5EF4-FFF2-40B4-BE49-F238E27FC236}">
                <a16:creationId xmlns:a16="http://schemas.microsoft.com/office/drawing/2014/main" id="{BAE44B14-1C8C-4CD6-B918-19B3B1A29F1A}"/>
              </a:ext>
            </a:extLst>
          </p:cNvPr>
          <p:cNvSpPr txBox="1"/>
          <p:nvPr/>
        </p:nvSpPr>
        <p:spPr>
          <a:xfrm>
            <a:off x="4054929" y="2672372"/>
            <a:ext cx="2307771" cy="2677656"/>
          </a:xfrm>
          <a:prstGeom prst="rect">
            <a:avLst/>
          </a:prstGeom>
          <a:noFill/>
        </p:spPr>
        <p:txBody>
          <a:bodyPr wrap="square" rtlCol="0">
            <a:spAutoFit/>
          </a:bodyPr>
          <a:lstStyle/>
          <a:p>
            <a:r>
              <a:rPr lang="en-GB" sz="2400" b="1" dirty="0">
                <a:latin typeface="AR BERKLEY" panose="02000000000000000000" pitchFamily="2" charset="0"/>
              </a:rPr>
              <a:t>So God created mankind in his own image, in the image of God he created them; male and female he created them.</a:t>
            </a:r>
          </a:p>
        </p:txBody>
      </p:sp>
      <p:sp>
        <p:nvSpPr>
          <p:cNvPr id="10" name="TextBox 9">
            <a:extLst>
              <a:ext uri="{FF2B5EF4-FFF2-40B4-BE49-F238E27FC236}">
                <a16:creationId xmlns:a16="http://schemas.microsoft.com/office/drawing/2014/main" id="{6CFD44A3-6ECA-4A8A-A93F-AF775CC35C91}"/>
              </a:ext>
            </a:extLst>
          </p:cNvPr>
          <p:cNvSpPr txBox="1"/>
          <p:nvPr/>
        </p:nvSpPr>
        <p:spPr>
          <a:xfrm>
            <a:off x="6362700" y="3287925"/>
            <a:ext cx="2446020" cy="1446550"/>
          </a:xfrm>
          <a:prstGeom prst="rect">
            <a:avLst/>
          </a:prstGeom>
          <a:noFill/>
        </p:spPr>
        <p:txBody>
          <a:bodyPr wrap="square" rtlCol="0">
            <a:spAutoFit/>
          </a:bodyPr>
          <a:lstStyle/>
          <a:p>
            <a:r>
              <a:rPr lang="en-US" sz="4400" dirty="0">
                <a:latin typeface="AR BERKLEY" panose="02000000000000000000" pitchFamily="2" charset="0"/>
              </a:rPr>
              <a:t> Genesis</a:t>
            </a:r>
          </a:p>
          <a:p>
            <a:r>
              <a:rPr lang="en-US" sz="4400" dirty="0">
                <a:latin typeface="AR BERKLEY" panose="02000000000000000000" pitchFamily="2" charset="0"/>
              </a:rPr>
              <a:t>   1:27</a:t>
            </a:r>
            <a:endParaRPr lang="en-GB" sz="4400" dirty="0">
              <a:latin typeface="AR BERKLEY" panose="02000000000000000000" pitchFamily="2" charset="0"/>
            </a:endParaRPr>
          </a:p>
        </p:txBody>
      </p:sp>
      <p:sp>
        <p:nvSpPr>
          <p:cNvPr id="11" name="TextBox 10">
            <a:extLst>
              <a:ext uri="{FF2B5EF4-FFF2-40B4-BE49-F238E27FC236}">
                <a16:creationId xmlns:a16="http://schemas.microsoft.com/office/drawing/2014/main" id="{08873E34-4894-466F-AA1B-68C3B72085CB}"/>
              </a:ext>
            </a:extLst>
          </p:cNvPr>
          <p:cNvSpPr txBox="1"/>
          <p:nvPr/>
        </p:nvSpPr>
        <p:spPr>
          <a:xfrm>
            <a:off x="1381125" y="772904"/>
            <a:ext cx="9475470" cy="1200329"/>
          </a:xfrm>
          <a:prstGeom prst="rect">
            <a:avLst/>
          </a:prstGeom>
          <a:noFill/>
        </p:spPr>
        <p:txBody>
          <a:bodyPr wrap="square" rtlCol="0">
            <a:spAutoFit/>
          </a:bodyPr>
          <a:lstStyle/>
          <a:p>
            <a:r>
              <a:rPr lang="en-GB" sz="3600" b="1" dirty="0">
                <a:solidFill>
                  <a:schemeClr val="bg1"/>
                </a:solidFill>
                <a:latin typeface="Abadi" panose="020B0604020104020204" pitchFamily="34" charset="0"/>
                <a:cs typeface="Aharoni" panose="02010803020104030203" pitchFamily="2" charset="-79"/>
              </a:rPr>
              <a:t>5. Discuss whether  there is place for Christian comedy?</a:t>
            </a:r>
          </a:p>
        </p:txBody>
      </p:sp>
    </p:spTree>
    <p:extLst>
      <p:ext uri="{BB962C8B-B14F-4D97-AF65-F5344CB8AC3E}">
        <p14:creationId xmlns:p14="http://schemas.microsoft.com/office/powerpoint/2010/main" val="930955358"/>
      </p:ext>
    </p:extLst>
  </p:cSld>
  <p:clrMapOvr>
    <a:masterClrMapping/>
  </p:clrMapOvr>
  <p:timing>
    <p:tnLst>
      <p:par>
        <p:cTn id="1" dur="indefinite" restart="never" nodeType="tmRoot">
          <p:childTnLst>
            <p:par>
              <p:cTn id="2"/>
            </p:par>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08873E34-4894-466F-AA1B-68C3B72085CB}"/>
              </a:ext>
            </a:extLst>
          </p:cNvPr>
          <p:cNvSpPr txBox="1"/>
          <p:nvPr/>
        </p:nvSpPr>
        <p:spPr>
          <a:xfrm>
            <a:off x="1335405" y="790857"/>
            <a:ext cx="9475470" cy="1200329"/>
          </a:xfrm>
          <a:prstGeom prst="rect">
            <a:avLst/>
          </a:prstGeom>
          <a:noFill/>
        </p:spPr>
        <p:txBody>
          <a:bodyPr wrap="square" rtlCol="0">
            <a:spAutoFit/>
          </a:bodyPr>
          <a:lstStyle/>
          <a:p>
            <a:r>
              <a:rPr lang="en-GB" sz="3600" b="1" dirty="0">
                <a:solidFill>
                  <a:schemeClr val="bg1"/>
                </a:solidFill>
                <a:latin typeface="Abadi" panose="020B0604020104020204" pitchFamily="34" charset="0"/>
                <a:cs typeface="Aharoni" panose="02010803020104030203" pitchFamily="2" charset="-79"/>
              </a:rPr>
              <a:t>5. Discuss whether  there is place for Christian comedy?</a:t>
            </a:r>
          </a:p>
        </p:txBody>
      </p:sp>
      <p:pic>
        <p:nvPicPr>
          <p:cNvPr id="12" name="Picture 11">
            <a:extLst>
              <a:ext uri="{FF2B5EF4-FFF2-40B4-BE49-F238E27FC236}">
                <a16:creationId xmlns:a16="http://schemas.microsoft.com/office/drawing/2014/main" id="{84D82324-5114-44D8-A7D0-08B095EBF5DA}"/>
              </a:ext>
            </a:extLst>
          </p:cNvPr>
          <p:cNvPicPr>
            <a:picLocks noChangeAspect="1"/>
          </p:cNvPicPr>
          <p:nvPr/>
        </p:nvPicPr>
        <p:blipFill rotWithShape="1">
          <a:blip r:embed="rId6"/>
          <a:srcRect b="6443"/>
          <a:stretch/>
        </p:blipFill>
        <p:spPr>
          <a:xfrm>
            <a:off x="1381125" y="2267262"/>
            <a:ext cx="4133850" cy="3867497"/>
          </a:xfrm>
          <a:prstGeom prst="rect">
            <a:avLst/>
          </a:prstGeom>
        </p:spPr>
      </p:pic>
      <p:sp>
        <p:nvSpPr>
          <p:cNvPr id="13" name="TextBox 12">
            <a:extLst>
              <a:ext uri="{FF2B5EF4-FFF2-40B4-BE49-F238E27FC236}">
                <a16:creationId xmlns:a16="http://schemas.microsoft.com/office/drawing/2014/main" id="{7A3EA4B4-B1FB-4F57-934F-131DAA38B2A4}"/>
              </a:ext>
            </a:extLst>
          </p:cNvPr>
          <p:cNvSpPr txBox="1"/>
          <p:nvPr/>
        </p:nvSpPr>
        <p:spPr>
          <a:xfrm>
            <a:off x="5686425" y="2417643"/>
            <a:ext cx="4972050" cy="3477875"/>
          </a:xfrm>
          <a:prstGeom prst="rect">
            <a:avLst/>
          </a:prstGeom>
          <a:noFill/>
        </p:spPr>
        <p:txBody>
          <a:bodyPr wrap="square" rtlCol="0">
            <a:spAutoFit/>
          </a:bodyPr>
          <a:lstStyle/>
          <a:p>
            <a:r>
              <a:rPr lang="en-US" sz="4400" dirty="0">
                <a:solidFill>
                  <a:schemeClr val="bg1"/>
                </a:solidFill>
                <a:latin typeface="Abadi" panose="020B0604020104020204" pitchFamily="34" charset="0"/>
              </a:rPr>
              <a:t>CAN YOU THINK OF SOME FUN CHRISTIAN ACTIVITIES IN CHURCH?</a:t>
            </a:r>
            <a:endParaRPr lang="en-GB" sz="4400" dirty="0">
              <a:solidFill>
                <a:schemeClr val="bg1"/>
              </a:solidFill>
              <a:latin typeface="Abadi" panose="020B0604020104020204" pitchFamily="34" charset="0"/>
            </a:endParaRPr>
          </a:p>
        </p:txBody>
      </p:sp>
    </p:spTree>
    <p:extLst>
      <p:ext uri="{BB962C8B-B14F-4D97-AF65-F5344CB8AC3E}">
        <p14:creationId xmlns:p14="http://schemas.microsoft.com/office/powerpoint/2010/main" val="3990862366"/>
      </p:ext>
    </p:extLst>
  </p:cSld>
  <p:clrMapOvr>
    <a:masterClrMapping/>
  </p:clrMapOvr>
  <p:timing>
    <p:tnLst>
      <p:par>
        <p:cTn id="1" dur="indefinite" restart="never" nodeType="tmRoot">
          <p:childTnLst>
            <p:par>
              <p:cTn id="2"/>
            </p:par>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1F6DB4-5DF7-4E56-89B1-76F642E8C3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7" name="Picture 6">
            <a:extLst>
              <a:ext uri="{FF2B5EF4-FFF2-40B4-BE49-F238E27FC236}">
                <a16:creationId xmlns:a16="http://schemas.microsoft.com/office/drawing/2014/main" id="{9D02FCC8-8498-45B4-9861-1772A90D0CD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11" name="TextBox 10">
            <a:extLst>
              <a:ext uri="{FF2B5EF4-FFF2-40B4-BE49-F238E27FC236}">
                <a16:creationId xmlns:a16="http://schemas.microsoft.com/office/drawing/2014/main" id="{CE18A58D-CF74-4BC7-B5D9-A1FDD939B5FA}"/>
              </a:ext>
            </a:extLst>
          </p:cNvPr>
          <p:cNvSpPr txBox="1"/>
          <p:nvPr/>
        </p:nvSpPr>
        <p:spPr>
          <a:xfrm>
            <a:off x="1381125" y="3178680"/>
            <a:ext cx="7708446" cy="3170099"/>
          </a:xfrm>
          <a:prstGeom prst="rect">
            <a:avLst/>
          </a:prstGeom>
          <a:noFill/>
        </p:spPr>
        <p:txBody>
          <a:bodyPr wrap="square" rtlCol="0">
            <a:spAutoFit/>
          </a:bodyPr>
          <a:lstStyle/>
          <a:p>
            <a:r>
              <a:rPr lang="en-US" sz="20000" dirty="0">
                <a:solidFill>
                  <a:srgbClr val="FFFF00"/>
                </a:solidFill>
                <a:latin typeface="AR DARLING" panose="02000000000000000000" pitchFamily="2" charset="0"/>
              </a:rPr>
              <a:t>QUIZ</a:t>
            </a:r>
            <a:endParaRPr lang="en-GB" sz="20000" dirty="0">
              <a:solidFill>
                <a:srgbClr val="FFFF00"/>
              </a:solidFill>
              <a:latin typeface="AR DARLING" panose="02000000000000000000" pitchFamily="2" charset="0"/>
            </a:endParaRPr>
          </a:p>
        </p:txBody>
      </p:sp>
      <p:pic>
        <p:nvPicPr>
          <p:cNvPr id="12" name="ytmp3free.cc_kevin-macleod-happy-happy-game-show-1-hour-youtubemp3free.org">
            <a:hlinkClick r:id="" action="ppaction://media"/>
            <a:extLst>
              <a:ext uri="{FF2B5EF4-FFF2-40B4-BE49-F238E27FC236}">
                <a16:creationId xmlns:a16="http://schemas.microsoft.com/office/drawing/2014/main" id="{66249DAD-F3D8-4AD1-8864-6BC08D57F5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3850" y="6348779"/>
            <a:ext cx="304800" cy="304800"/>
          </a:xfrm>
          <a:prstGeom prst="rect">
            <a:avLst/>
          </a:prstGeom>
        </p:spPr>
      </p:pic>
      <p:sp>
        <p:nvSpPr>
          <p:cNvPr id="13" name="TextBox 12">
            <a:extLst>
              <a:ext uri="{FF2B5EF4-FFF2-40B4-BE49-F238E27FC236}">
                <a16:creationId xmlns:a16="http://schemas.microsoft.com/office/drawing/2014/main" id="{BC3D6A60-D114-4229-96D1-BBF0702D2612}"/>
              </a:ext>
            </a:extLst>
          </p:cNvPr>
          <p:cNvSpPr txBox="1"/>
          <p:nvPr/>
        </p:nvSpPr>
        <p:spPr>
          <a:xfrm rot="21232204">
            <a:off x="1287661" y="1009066"/>
            <a:ext cx="8540115" cy="923330"/>
          </a:xfrm>
          <a:prstGeom prst="rect">
            <a:avLst/>
          </a:prstGeom>
          <a:noFill/>
        </p:spPr>
        <p:txBody>
          <a:bodyPr wrap="square" rtlCol="0">
            <a:spAutoFit/>
          </a:bodyPr>
          <a:lstStyle/>
          <a:p>
            <a:r>
              <a:rPr lang="en-US" sz="5400" dirty="0">
                <a:solidFill>
                  <a:srgbClr val="FFFF00"/>
                </a:solidFill>
                <a:latin typeface="AR DARLING" panose="02000000000000000000" pitchFamily="2" charset="0"/>
              </a:rPr>
              <a:t>DANIEL MATTHEW’s</a:t>
            </a:r>
            <a:endParaRPr lang="en-GB" sz="5400" dirty="0">
              <a:solidFill>
                <a:srgbClr val="FFFF00"/>
              </a:solidFill>
              <a:latin typeface="AR DARLING" panose="02000000000000000000" pitchFamily="2" charset="0"/>
            </a:endParaRPr>
          </a:p>
        </p:txBody>
      </p:sp>
      <p:sp>
        <p:nvSpPr>
          <p:cNvPr id="14" name="TextBox 13">
            <a:extLst>
              <a:ext uri="{FF2B5EF4-FFF2-40B4-BE49-F238E27FC236}">
                <a16:creationId xmlns:a16="http://schemas.microsoft.com/office/drawing/2014/main" id="{9DD57891-8661-422C-95D6-3FE862729F8B}"/>
              </a:ext>
            </a:extLst>
          </p:cNvPr>
          <p:cNvSpPr txBox="1"/>
          <p:nvPr/>
        </p:nvSpPr>
        <p:spPr>
          <a:xfrm rot="21223042">
            <a:off x="1408052" y="1798441"/>
            <a:ext cx="7738110" cy="923330"/>
          </a:xfrm>
          <a:prstGeom prst="rect">
            <a:avLst/>
          </a:prstGeom>
          <a:noFill/>
        </p:spPr>
        <p:txBody>
          <a:bodyPr wrap="square" rtlCol="0">
            <a:spAutoFit/>
          </a:bodyPr>
          <a:lstStyle/>
          <a:p>
            <a:r>
              <a:rPr lang="en-US" sz="5400" dirty="0">
                <a:solidFill>
                  <a:srgbClr val="FFFF00"/>
                </a:solidFill>
                <a:latin typeface="AR DARLING" panose="02000000000000000000" pitchFamily="2" charset="0"/>
              </a:rPr>
              <a:t>FABULOUS </a:t>
            </a:r>
            <a:endParaRPr lang="en-GB" sz="5400" dirty="0">
              <a:solidFill>
                <a:srgbClr val="FFFF00"/>
              </a:solidFill>
              <a:latin typeface="AR DARLING" panose="02000000000000000000" pitchFamily="2" charset="0"/>
            </a:endParaRPr>
          </a:p>
        </p:txBody>
      </p:sp>
      <p:sp>
        <p:nvSpPr>
          <p:cNvPr id="15" name="TextBox 14">
            <a:extLst>
              <a:ext uri="{FF2B5EF4-FFF2-40B4-BE49-F238E27FC236}">
                <a16:creationId xmlns:a16="http://schemas.microsoft.com/office/drawing/2014/main" id="{C12B2B3A-89DA-489E-A8CC-9EB5D9D66A47}"/>
              </a:ext>
            </a:extLst>
          </p:cNvPr>
          <p:cNvSpPr txBox="1"/>
          <p:nvPr/>
        </p:nvSpPr>
        <p:spPr>
          <a:xfrm rot="21289681">
            <a:off x="1412440" y="2707683"/>
            <a:ext cx="4885403" cy="923330"/>
          </a:xfrm>
          <a:prstGeom prst="rect">
            <a:avLst/>
          </a:prstGeom>
          <a:noFill/>
        </p:spPr>
        <p:txBody>
          <a:bodyPr wrap="square" rtlCol="0">
            <a:spAutoFit/>
          </a:bodyPr>
          <a:lstStyle/>
          <a:p>
            <a:r>
              <a:rPr lang="en-US" sz="5400" dirty="0">
                <a:solidFill>
                  <a:srgbClr val="FFFF00"/>
                </a:solidFill>
                <a:latin typeface="AR DARLING" panose="02000000000000000000" pitchFamily="2" charset="0"/>
              </a:rPr>
              <a:t>AMAZING </a:t>
            </a:r>
            <a:endParaRPr lang="en-GB" sz="5400" dirty="0">
              <a:solidFill>
                <a:srgbClr val="FFFF00"/>
              </a:solidFill>
              <a:latin typeface="AR DARLING" panose="02000000000000000000" pitchFamily="2" charset="0"/>
            </a:endParaRPr>
          </a:p>
        </p:txBody>
      </p:sp>
      <p:sp>
        <p:nvSpPr>
          <p:cNvPr id="16" name="TextBox 15">
            <a:extLst>
              <a:ext uri="{FF2B5EF4-FFF2-40B4-BE49-F238E27FC236}">
                <a16:creationId xmlns:a16="http://schemas.microsoft.com/office/drawing/2014/main" id="{4253B942-428E-4CEA-B26F-E95E67D1FCB4}"/>
              </a:ext>
            </a:extLst>
          </p:cNvPr>
          <p:cNvSpPr txBox="1"/>
          <p:nvPr/>
        </p:nvSpPr>
        <p:spPr>
          <a:xfrm rot="21242695">
            <a:off x="5973222" y="1463671"/>
            <a:ext cx="4974717" cy="923330"/>
          </a:xfrm>
          <a:prstGeom prst="rect">
            <a:avLst/>
          </a:prstGeom>
          <a:noFill/>
        </p:spPr>
        <p:txBody>
          <a:bodyPr wrap="square" rtlCol="0">
            <a:spAutoFit/>
          </a:bodyPr>
          <a:lstStyle/>
          <a:p>
            <a:r>
              <a:rPr lang="en-US" sz="5400" dirty="0">
                <a:solidFill>
                  <a:srgbClr val="FFFF00"/>
                </a:solidFill>
                <a:latin typeface="AR DARLING" panose="02000000000000000000" pitchFamily="2" charset="0"/>
              </a:rPr>
              <a:t>INCREDIBLE </a:t>
            </a:r>
            <a:endParaRPr lang="en-GB" sz="5400" dirty="0">
              <a:solidFill>
                <a:srgbClr val="FFFF00"/>
              </a:solidFill>
              <a:latin typeface="AR DARLING" panose="02000000000000000000" pitchFamily="2" charset="0"/>
            </a:endParaRPr>
          </a:p>
        </p:txBody>
      </p:sp>
      <p:sp>
        <p:nvSpPr>
          <p:cNvPr id="17" name="TextBox 16">
            <a:extLst>
              <a:ext uri="{FF2B5EF4-FFF2-40B4-BE49-F238E27FC236}">
                <a16:creationId xmlns:a16="http://schemas.microsoft.com/office/drawing/2014/main" id="{46FC70B7-09CD-459D-B717-C9F16DFAAAF7}"/>
              </a:ext>
            </a:extLst>
          </p:cNvPr>
          <p:cNvSpPr txBox="1"/>
          <p:nvPr/>
        </p:nvSpPr>
        <p:spPr>
          <a:xfrm rot="21172594">
            <a:off x="6136697" y="2384691"/>
            <a:ext cx="4731933" cy="923330"/>
          </a:xfrm>
          <a:prstGeom prst="rect">
            <a:avLst/>
          </a:prstGeom>
          <a:noFill/>
        </p:spPr>
        <p:txBody>
          <a:bodyPr wrap="square" rtlCol="0">
            <a:spAutoFit/>
          </a:bodyPr>
          <a:lstStyle/>
          <a:p>
            <a:r>
              <a:rPr lang="en-US" sz="5400" dirty="0">
                <a:solidFill>
                  <a:srgbClr val="FFFF00"/>
                </a:solidFill>
                <a:latin typeface="AR DARLING" panose="02000000000000000000" pitchFamily="2" charset="0"/>
              </a:rPr>
              <a:t>FANTASTIC</a:t>
            </a:r>
            <a:endParaRPr lang="en-GB" sz="5400" dirty="0">
              <a:solidFill>
                <a:srgbClr val="FFFF00"/>
              </a:solidFill>
              <a:latin typeface="AR DARLING" panose="02000000000000000000" pitchFamily="2" charset="0"/>
            </a:endParaRPr>
          </a:p>
        </p:txBody>
      </p:sp>
    </p:spTree>
    <p:extLst>
      <p:ext uri="{BB962C8B-B14F-4D97-AF65-F5344CB8AC3E}">
        <p14:creationId xmlns:p14="http://schemas.microsoft.com/office/powerpoint/2010/main" val="2026679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6667" numSld="7" showWhenStopped="0">
                <p:cTn id="43" fill="hold" display="0">
                  <p:stCondLst>
                    <p:cond delay="indefinite"/>
                  </p:stCondLst>
                  <p:endCondLst>
                    <p:cond evt="onStopAudio" delay="0">
                      <p:tgtEl>
                        <p:sldTgt/>
                      </p:tgtEl>
                    </p:cond>
                  </p:endCondLst>
                </p:cTn>
                <p:tgtEl>
                  <p:spTgt spid="12"/>
                </p:tgtEl>
              </p:cMediaNode>
            </p:audio>
          </p:childTnLst>
        </p:cTn>
      </p:par>
    </p:tnLst>
    <p:bldLst>
      <p:bldP spid="11" grpId="0"/>
      <p:bldP spid="13" grpId="0"/>
      <p:bldP spid="14" grpId="0"/>
      <p:bldP spid="15"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1F6DB4-5DF7-4E56-89B1-76F642E8C3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7" name="Picture 6">
            <a:extLst>
              <a:ext uri="{FF2B5EF4-FFF2-40B4-BE49-F238E27FC236}">
                <a16:creationId xmlns:a16="http://schemas.microsoft.com/office/drawing/2014/main" id="{9D02FCC8-8498-45B4-9861-1772A90D0CD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11" name="TextBox 10">
            <a:extLst>
              <a:ext uri="{FF2B5EF4-FFF2-40B4-BE49-F238E27FC236}">
                <a16:creationId xmlns:a16="http://schemas.microsoft.com/office/drawing/2014/main" id="{CE18A58D-CF74-4BC7-B5D9-A1FDD939B5FA}"/>
              </a:ext>
            </a:extLst>
          </p:cNvPr>
          <p:cNvSpPr txBox="1"/>
          <p:nvPr/>
        </p:nvSpPr>
        <p:spPr>
          <a:xfrm>
            <a:off x="1381125" y="1046301"/>
            <a:ext cx="6903720" cy="2554545"/>
          </a:xfrm>
          <a:prstGeom prst="rect">
            <a:avLst/>
          </a:prstGeom>
          <a:noFill/>
        </p:spPr>
        <p:txBody>
          <a:bodyPr wrap="square" rtlCol="0">
            <a:spAutoFit/>
          </a:bodyPr>
          <a:lstStyle/>
          <a:p>
            <a:r>
              <a:rPr lang="en-GB" sz="4800" dirty="0">
                <a:solidFill>
                  <a:srgbClr val="FFFF00"/>
                </a:solidFill>
                <a:latin typeface="AR DARLING" panose="02000000000000000000" pitchFamily="2" charset="0"/>
              </a:rPr>
              <a:t>How many times on average do humans laugh per day?</a:t>
            </a:r>
          </a:p>
          <a:p>
            <a:endParaRPr lang="en-GB" sz="1600" dirty="0">
              <a:solidFill>
                <a:srgbClr val="FFFF00"/>
              </a:solidFill>
              <a:latin typeface="AR DARLING" panose="02000000000000000000" pitchFamily="2" charset="0"/>
            </a:endParaRPr>
          </a:p>
        </p:txBody>
      </p:sp>
      <p:sp>
        <p:nvSpPr>
          <p:cNvPr id="2" name="TextBox 1">
            <a:extLst>
              <a:ext uri="{FF2B5EF4-FFF2-40B4-BE49-F238E27FC236}">
                <a16:creationId xmlns:a16="http://schemas.microsoft.com/office/drawing/2014/main" id="{D4C2042B-0F13-4967-8E0A-FA26593FDD7E}"/>
              </a:ext>
            </a:extLst>
          </p:cNvPr>
          <p:cNvSpPr txBox="1"/>
          <p:nvPr/>
        </p:nvSpPr>
        <p:spPr>
          <a:xfrm>
            <a:off x="5795010" y="2537856"/>
            <a:ext cx="3611880" cy="3170099"/>
          </a:xfrm>
          <a:prstGeom prst="rect">
            <a:avLst/>
          </a:prstGeom>
          <a:noFill/>
        </p:spPr>
        <p:txBody>
          <a:bodyPr wrap="square" rtlCol="0">
            <a:spAutoFit/>
          </a:bodyPr>
          <a:lstStyle/>
          <a:p>
            <a:r>
              <a:rPr lang="en-US" sz="20000" dirty="0">
                <a:solidFill>
                  <a:srgbClr val="FFFF00"/>
                </a:solidFill>
                <a:latin typeface="AR DARLING" panose="02000000000000000000" pitchFamily="2" charset="0"/>
              </a:rPr>
              <a:t>17</a:t>
            </a:r>
            <a:endParaRPr lang="en-GB" sz="20000" dirty="0">
              <a:solidFill>
                <a:srgbClr val="FFFF00"/>
              </a:solidFill>
              <a:latin typeface="AR DARLING" panose="02000000000000000000" pitchFamily="2" charset="0"/>
            </a:endParaRPr>
          </a:p>
        </p:txBody>
      </p:sp>
      <p:pic>
        <p:nvPicPr>
          <p:cNvPr id="3" name="60443__jobro__tada1">
            <a:hlinkClick r:id="" action="ppaction://media"/>
            <a:extLst>
              <a:ext uri="{FF2B5EF4-FFF2-40B4-BE49-F238E27FC236}">
                <a16:creationId xmlns:a16="http://schemas.microsoft.com/office/drawing/2014/main" id="{FC532C93-D766-4BFB-899D-17E70F358D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02090" y="5098355"/>
            <a:ext cx="609600" cy="609600"/>
          </a:xfrm>
          <a:prstGeom prst="rect">
            <a:avLst/>
          </a:prstGeom>
        </p:spPr>
      </p:pic>
    </p:spTree>
    <p:extLst>
      <p:ext uri="{BB962C8B-B14F-4D97-AF65-F5344CB8AC3E}">
        <p14:creationId xmlns:p14="http://schemas.microsoft.com/office/powerpoint/2010/main" val="11819961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34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1F6DB4-5DF7-4E56-89B1-76F642E8C3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7" name="Picture 6">
            <a:extLst>
              <a:ext uri="{FF2B5EF4-FFF2-40B4-BE49-F238E27FC236}">
                <a16:creationId xmlns:a16="http://schemas.microsoft.com/office/drawing/2014/main" id="{9D02FCC8-8498-45B4-9861-1772A90D0CD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11" name="TextBox 10">
            <a:extLst>
              <a:ext uri="{FF2B5EF4-FFF2-40B4-BE49-F238E27FC236}">
                <a16:creationId xmlns:a16="http://schemas.microsoft.com/office/drawing/2014/main" id="{CE18A58D-CF74-4BC7-B5D9-A1FDD939B5FA}"/>
              </a:ext>
            </a:extLst>
          </p:cNvPr>
          <p:cNvSpPr txBox="1"/>
          <p:nvPr/>
        </p:nvSpPr>
        <p:spPr>
          <a:xfrm>
            <a:off x="1381125" y="697934"/>
            <a:ext cx="6903720" cy="1938992"/>
          </a:xfrm>
          <a:prstGeom prst="rect">
            <a:avLst/>
          </a:prstGeom>
          <a:noFill/>
        </p:spPr>
        <p:txBody>
          <a:bodyPr wrap="square" rtlCol="0">
            <a:spAutoFit/>
          </a:bodyPr>
          <a:lstStyle/>
          <a:p>
            <a:r>
              <a:rPr lang="en-GB" sz="4000" dirty="0">
                <a:solidFill>
                  <a:srgbClr val="FFFF00"/>
                </a:solidFill>
                <a:latin typeface="AR DARLING" panose="02000000000000000000" pitchFamily="2" charset="0"/>
              </a:rPr>
              <a:t>True or False </a:t>
            </a:r>
          </a:p>
          <a:p>
            <a:r>
              <a:rPr lang="en-GB" sz="4000" dirty="0">
                <a:solidFill>
                  <a:srgbClr val="FFFF00"/>
                </a:solidFill>
                <a:latin typeface="AR DARLING" panose="02000000000000000000" pitchFamily="2" charset="0"/>
              </a:rPr>
              <a:t>The study of laughter and humour is called </a:t>
            </a:r>
            <a:r>
              <a:rPr lang="en-GB" sz="4000" dirty="0" err="1">
                <a:solidFill>
                  <a:srgbClr val="FFFF00"/>
                </a:solidFill>
                <a:latin typeface="AR DARLING" panose="02000000000000000000" pitchFamily="2" charset="0"/>
              </a:rPr>
              <a:t>humourology</a:t>
            </a:r>
            <a:r>
              <a:rPr lang="en-GB" sz="4000" dirty="0">
                <a:solidFill>
                  <a:srgbClr val="FFFF00"/>
                </a:solidFill>
                <a:latin typeface="AR DARLING" panose="02000000000000000000" pitchFamily="2" charset="0"/>
              </a:rPr>
              <a:t>.</a:t>
            </a:r>
          </a:p>
        </p:txBody>
      </p:sp>
      <p:sp>
        <p:nvSpPr>
          <p:cNvPr id="4" name="TextBox 3">
            <a:extLst>
              <a:ext uri="{FF2B5EF4-FFF2-40B4-BE49-F238E27FC236}">
                <a16:creationId xmlns:a16="http://schemas.microsoft.com/office/drawing/2014/main" id="{AD09C3E1-5359-4855-B68C-BA0CE4B3CB17}"/>
              </a:ext>
            </a:extLst>
          </p:cNvPr>
          <p:cNvSpPr txBox="1"/>
          <p:nvPr/>
        </p:nvSpPr>
        <p:spPr>
          <a:xfrm>
            <a:off x="1074420" y="4084409"/>
            <a:ext cx="3878580" cy="1446550"/>
          </a:xfrm>
          <a:prstGeom prst="rect">
            <a:avLst/>
          </a:prstGeom>
          <a:noFill/>
        </p:spPr>
        <p:txBody>
          <a:bodyPr wrap="square" rtlCol="0">
            <a:spAutoFit/>
          </a:bodyPr>
          <a:lstStyle/>
          <a:p>
            <a:r>
              <a:rPr lang="en-US" sz="8800" dirty="0">
                <a:solidFill>
                  <a:srgbClr val="FFFF00"/>
                </a:solidFill>
                <a:latin typeface="AR DARLING" panose="02000000000000000000" pitchFamily="2" charset="0"/>
              </a:rPr>
              <a:t>TRUE</a:t>
            </a:r>
            <a:endParaRPr lang="en-GB" sz="8800" dirty="0">
              <a:solidFill>
                <a:srgbClr val="FFFF00"/>
              </a:solidFill>
              <a:latin typeface="AR DARLING" panose="02000000000000000000" pitchFamily="2" charset="0"/>
            </a:endParaRPr>
          </a:p>
        </p:txBody>
      </p:sp>
      <p:sp>
        <p:nvSpPr>
          <p:cNvPr id="9" name="TextBox 8">
            <a:extLst>
              <a:ext uri="{FF2B5EF4-FFF2-40B4-BE49-F238E27FC236}">
                <a16:creationId xmlns:a16="http://schemas.microsoft.com/office/drawing/2014/main" id="{1612FB90-5BA9-4019-BBCB-89A5099B78D3}"/>
              </a:ext>
            </a:extLst>
          </p:cNvPr>
          <p:cNvSpPr txBox="1"/>
          <p:nvPr/>
        </p:nvSpPr>
        <p:spPr>
          <a:xfrm>
            <a:off x="6889025" y="4103199"/>
            <a:ext cx="3664676" cy="1631216"/>
          </a:xfrm>
          <a:prstGeom prst="rect">
            <a:avLst/>
          </a:prstGeom>
          <a:noFill/>
        </p:spPr>
        <p:txBody>
          <a:bodyPr wrap="square" rtlCol="0">
            <a:spAutoFit/>
          </a:bodyPr>
          <a:lstStyle/>
          <a:p>
            <a:r>
              <a:rPr lang="en-US" sz="10000" dirty="0">
                <a:solidFill>
                  <a:srgbClr val="FFFF00"/>
                </a:solidFill>
                <a:latin typeface="AR DARLING" panose="02000000000000000000" pitchFamily="2" charset="0"/>
              </a:rPr>
              <a:t>false</a:t>
            </a:r>
            <a:endParaRPr lang="en-GB" sz="10000" dirty="0">
              <a:solidFill>
                <a:srgbClr val="FFFF00"/>
              </a:solidFill>
              <a:latin typeface="AR DARLING" panose="02000000000000000000" pitchFamily="2" charset="0"/>
            </a:endParaRPr>
          </a:p>
        </p:txBody>
      </p:sp>
      <p:sp>
        <p:nvSpPr>
          <p:cNvPr id="2" name="Oval 1">
            <a:extLst>
              <a:ext uri="{FF2B5EF4-FFF2-40B4-BE49-F238E27FC236}">
                <a16:creationId xmlns:a16="http://schemas.microsoft.com/office/drawing/2014/main" id="{0FA0FF74-F2B8-41DC-A272-3729118909E0}"/>
              </a:ext>
            </a:extLst>
          </p:cNvPr>
          <p:cNvSpPr/>
          <p:nvPr/>
        </p:nvSpPr>
        <p:spPr>
          <a:xfrm>
            <a:off x="6663690" y="4084409"/>
            <a:ext cx="3794760" cy="1648391"/>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60443__jobro__tada1">
            <a:hlinkClick r:id="" action="ppaction://media"/>
            <a:extLst>
              <a:ext uri="{FF2B5EF4-FFF2-40B4-BE49-F238E27FC236}">
                <a16:creationId xmlns:a16="http://schemas.microsoft.com/office/drawing/2014/main" id="{BF17437E-7CB6-4829-BB4D-8F07A4A0A3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12025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7"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A4EDBE-EE21-4D38-8C27-F51ABAE8A2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6" name="Picture 5">
            <a:extLst>
              <a:ext uri="{FF2B5EF4-FFF2-40B4-BE49-F238E27FC236}">
                <a16:creationId xmlns:a16="http://schemas.microsoft.com/office/drawing/2014/main" id="{0C59DFEC-85FC-4205-A995-FF5466E4537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7" name="Rectangle 6">
            <a:extLst>
              <a:ext uri="{FF2B5EF4-FFF2-40B4-BE49-F238E27FC236}">
                <a16:creationId xmlns:a16="http://schemas.microsoft.com/office/drawing/2014/main" id="{5C4AD8C9-7B03-4887-A6DB-D68B30D31F3E}"/>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BDDB5481-ECD4-4999-B961-DB8D8444E868}"/>
              </a:ext>
            </a:extLst>
          </p:cNvPr>
          <p:cNvSpPr txBox="1"/>
          <p:nvPr/>
        </p:nvSpPr>
        <p:spPr>
          <a:xfrm>
            <a:off x="1209675" y="908014"/>
            <a:ext cx="9041130" cy="1569660"/>
          </a:xfrm>
          <a:prstGeom prst="rect">
            <a:avLst/>
          </a:prstGeom>
          <a:noFill/>
        </p:spPr>
        <p:txBody>
          <a:bodyPr wrap="square" rtlCol="0">
            <a:spAutoFit/>
          </a:bodyPr>
          <a:lstStyle/>
          <a:p>
            <a:r>
              <a:rPr lang="en-GB" sz="4800" b="1" dirty="0">
                <a:solidFill>
                  <a:schemeClr val="bg1"/>
                </a:solidFill>
                <a:latin typeface="Abadi" panose="020B0604020104020204" pitchFamily="34" charset="0"/>
              </a:rPr>
              <a:t>1. Know the meaning of laughter </a:t>
            </a:r>
          </a:p>
          <a:p>
            <a:endParaRPr lang="en-GB" sz="4800" b="1" dirty="0">
              <a:solidFill>
                <a:schemeClr val="bg1"/>
              </a:solidFill>
            </a:endParaRPr>
          </a:p>
        </p:txBody>
      </p:sp>
      <p:sp>
        <p:nvSpPr>
          <p:cNvPr id="10" name="TextBox 9">
            <a:extLst>
              <a:ext uri="{FF2B5EF4-FFF2-40B4-BE49-F238E27FC236}">
                <a16:creationId xmlns:a16="http://schemas.microsoft.com/office/drawing/2014/main" id="{47502EB6-9348-4440-85BF-3E80C4615134}"/>
              </a:ext>
            </a:extLst>
          </p:cNvPr>
          <p:cNvSpPr txBox="1"/>
          <p:nvPr/>
        </p:nvSpPr>
        <p:spPr>
          <a:xfrm>
            <a:off x="1497331" y="1982310"/>
            <a:ext cx="6686549" cy="4154984"/>
          </a:xfrm>
          <a:prstGeom prst="rect">
            <a:avLst/>
          </a:prstGeom>
          <a:noFill/>
        </p:spPr>
        <p:txBody>
          <a:bodyPr wrap="square" rtlCol="0">
            <a:spAutoFit/>
          </a:bodyPr>
          <a:lstStyle/>
          <a:p>
            <a:r>
              <a:rPr lang="en-GB" sz="4400" dirty="0">
                <a:solidFill>
                  <a:schemeClr val="bg1"/>
                </a:solidFill>
                <a:latin typeface="Abadi" panose="020B0604020104020204" pitchFamily="34" charset="0"/>
              </a:rPr>
              <a:t>To express happiness, amusement, ridicule, or other feelings, by making sounds with the mouth and changing the face to an expression like a smile.</a:t>
            </a:r>
          </a:p>
        </p:txBody>
      </p:sp>
      <p:pic>
        <p:nvPicPr>
          <p:cNvPr id="13" name="Picture 12">
            <a:extLst>
              <a:ext uri="{FF2B5EF4-FFF2-40B4-BE49-F238E27FC236}">
                <a16:creationId xmlns:a16="http://schemas.microsoft.com/office/drawing/2014/main" id="{C4626684-C970-4F5D-9346-72B1855B9E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5767" y="2274220"/>
            <a:ext cx="3770085" cy="2887161"/>
          </a:xfrm>
          <a:prstGeom prst="rect">
            <a:avLst/>
          </a:prstGeom>
        </p:spPr>
      </p:pic>
    </p:spTree>
    <p:extLst>
      <p:ext uri="{BB962C8B-B14F-4D97-AF65-F5344CB8AC3E}">
        <p14:creationId xmlns:p14="http://schemas.microsoft.com/office/powerpoint/2010/main" val="3137199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1F6DB4-5DF7-4E56-89B1-76F642E8C3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7" name="Picture 6">
            <a:extLst>
              <a:ext uri="{FF2B5EF4-FFF2-40B4-BE49-F238E27FC236}">
                <a16:creationId xmlns:a16="http://schemas.microsoft.com/office/drawing/2014/main" id="{9D02FCC8-8498-45B4-9861-1772A90D0CD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11" name="TextBox 10">
            <a:extLst>
              <a:ext uri="{FF2B5EF4-FFF2-40B4-BE49-F238E27FC236}">
                <a16:creationId xmlns:a16="http://schemas.microsoft.com/office/drawing/2014/main" id="{CE18A58D-CF74-4BC7-B5D9-A1FDD939B5FA}"/>
              </a:ext>
            </a:extLst>
          </p:cNvPr>
          <p:cNvSpPr txBox="1"/>
          <p:nvPr/>
        </p:nvSpPr>
        <p:spPr>
          <a:xfrm>
            <a:off x="1636939" y="1080495"/>
            <a:ext cx="9009290" cy="2308324"/>
          </a:xfrm>
          <a:prstGeom prst="rect">
            <a:avLst/>
          </a:prstGeom>
          <a:noFill/>
        </p:spPr>
        <p:txBody>
          <a:bodyPr wrap="square" rtlCol="0">
            <a:spAutoFit/>
          </a:bodyPr>
          <a:lstStyle/>
          <a:p>
            <a:r>
              <a:rPr lang="en-GB" sz="3600" dirty="0">
                <a:solidFill>
                  <a:srgbClr val="FFFF00"/>
                </a:solidFill>
                <a:latin typeface="AR DARLING" panose="02000000000000000000" pitchFamily="2" charset="0"/>
              </a:rPr>
              <a:t>Solomon wrote: "A feast is made for laughter, and wine maketh merry: but money answereth all things." Which book is it in?</a:t>
            </a:r>
          </a:p>
        </p:txBody>
      </p:sp>
      <p:sp>
        <p:nvSpPr>
          <p:cNvPr id="4" name="TextBox 3">
            <a:extLst>
              <a:ext uri="{FF2B5EF4-FFF2-40B4-BE49-F238E27FC236}">
                <a16:creationId xmlns:a16="http://schemas.microsoft.com/office/drawing/2014/main" id="{AD09C3E1-5359-4855-B68C-BA0CE4B3CB17}"/>
              </a:ext>
            </a:extLst>
          </p:cNvPr>
          <p:cNvSpPr txBox="1"/>
          <p:nvPr/>
        </p:nvSpPr>
        <p:spPr>
          <a:xfrm>
            <a:off x="1381125" y="3878669"/>
            <a:ext cx="3893004" cy="769441"/>
          </a:xfrm>
          <a:prstGeom prst="rect">
            <a:avLst/>
          </a:prstGeom>
          <a:noFill/>
        </p:spPr>
        <p:txBody>
          <a:bodyPr wrap="square" rtlCol="0">
            <a:spAutoFit/>
          </a:bodyPr>
          <a:lstStyle/>
          <a:p>
            <a:r>
              <a:rPr lang="en-US" sz="4400" dirty="0">
                <a:solidFill>
                  <a:srgbClr val="FFFF00"/>
                </a:solidFill>
                <a:latin typeface="AR DARLING" panose="02000000000000000000" pitchFamily="2" charset="0"/>
              </a:rPr>
              <a:t>A. PSALMS</a:t>
            </a:r>
            <a:endParaRPr lang="en-GB" sz="4400" dirty="0">
              <a:solidFill>
                <a:srgbClr val="FFFF00"/>
              </a:solidFill>
              <a:latin typeface="AR DARLING" panose="02000000000000000000" pitchFamily="2" charset="0"/>
            </a:endParaRPr>
          </a:p>
        </p:txBody>
      </p:sp>
      <p:sp>
        <p:nvSpPr>
          <p:cNvPr id="5" name="TextBox 4">
            <a:extLst>
              <a:ext uri="{FF2B5EF4-FFF2-40B4-BE49-F238E27FC236}">
                <a16:creationId xmlns:a16="http://schemas.microsoft.com/office/drawing/2014/main" id="{46FFA622-D016-42AA-AB65-F9F2786C6D00}"/>
              </a:ext>
            </a:extLst>
          </p:cNvPr>
          <p:cNvSpPr txBox="1"/>
          <p:nvPr/>
        </p:nvSpPr>
        <p:spPr>
          <a:xfrm>
            <a:off x="1381125" y="5266700"/>
            <a:ext cx="4387216" cy="769441"/>
          </a:xfrm>
          <a:prstGeom prst="rect">
            <a:avLst/>
          </a:prstGeom>
          <a:noFill/>
        </p:spPr>
        <p:txBody>
          <a:bodyPr wrap="square" rtlCol="0">
            <a:spAutoFit/>
          </a:bodyPr>
          <a:lstStyle/>
          <a:p>
            <a:r>
              <a:rPr lang="en-US" sz="4400" dirty="0">
                <a:solidFill>
                  <a:srgbClr val="FFFF00"/>
                </a:solidFill>
                <a:latin typeface="AR DARLING" panose="02000000000000000000" pitchFamily="2" charset="0"/>
              </a:rPr>
              <a:t>B. PROVERBS</a:t>
            </a:r>
            <a:endParaRPr lang="en-GB" sz="4400" dirty="0">
              <a:solidFill>
                <a:srgbClr val="FFFF00"/>
              </a:solidFill>
              <a:latin typeface="AR DARLING" panose="02000000000000000000" pitchFamily="2" charset="0"/>
            </a:endParaRPr>
          </a:p>
        </p:txBody>
      </p:sp>
      <p:sp>
        <p:nvSpPr>
          <p:cNvPr id="9" name="TextBox 8">
            <a:extLst>
              <a:ext uri="{FF2B5EF4-FFF2-40B4-BE49-F238E27FC236}">
                <a16:creationId xmlns:a16="http://schemas.microsoft.com/office/drawing/2014/main" id="{1612FB90-5BA9-4019-BBCB-89A5099B78D3}"/>
              </a:ext>
            </a:extLst>
          </p:cNvPr>
          <p:cNvSpPr txBox="1"/>
          <p:nvPr/>
        </p:nvSpPr>
        <p:spPr>
          <a:xfrm>
            <a:off x="6047014" y="3833601"/>
            <a:ext cx="5268686" cy="830997"/>
          </a:xfrm>
          <a:prstGeom prst="rect">
            <a:avLst/>
          </a:prstGeom>
          <a:noFill/>
        </p:spPr>
        <p:txBody>
          <a:bodyPr wrap="square" rtlCol="0">
            <a:spAutoFit/>
          </a:bodyPr>
          <a:lstStyle/>
          <a:p>
            <a:r>
              <a:rPr lang="en-US" sz="4400" dirty="0">
                <a:solidFill>
                  <a:srgbClr val="FFFF00"/>
                </a:solidFill>
                <a:latin typeface="AR DARLING" panose="02000000000000000000" pitchFamily="2" charset="0"/>
              </a:rPr>
              <a:t>C. </a:t>
            </a:r>
            <a:r>
              <a:rPr lang="en-US" sz="4800" dirty="0">
                <a:solidFill>
                  <a:srgbClr val="FFFF00"/>
                </a:solidFill>
                <a:latin typeface="AR DARLING" panose="02000000000000000000" pitchFamily="2" charset="0"/>
              </a:rPr>
              <a:t>Ecclesiastes</a:t>
            </a:r>
            <a:endParaRPr lang="en-GB" sz="4800" dirty="0">
              <a:solidFill>
                <a:srgbClr val="FFFF00"/>
              </a:solidFill>
              <a:latin typeface="AR DARLING" panose="02000000000000000000" pitchFamily="2" charset="0"/>
            </a:endParaRPr>
          </a:p>
        </p:txBody>
      </p:sp>
      <p:sp>
        <p:nvSpPr>
          <p:cNvPr id="10" name="TextBox 9">
            <a:extLst>
              <a:ext uri="{FF2B5EF4-FFF2-40B4-BE49-F238E27FC236}">
                <a16:creationId xmlns:a16="http://schemas.microsoft.com/office/drawing/2014/main" id="{662530C7-7049-4F6B-B990-01CCC86D74F9}"/>
              </a:ext>
            </a:extLst>
          </p:cNvPr>
          <p:cNvSpPr txBox="1"/>
          <p:nvPr/>
        </p:nvSpPr>
        <p:spPr>
          <a:xfrm>
            <a:off x="6227173" y="4967887"/>
            <a:ext cx="4827270" cy="1446550"/>
          </a:xfrm>
          <a:prstGeom prst="rect">
            <a:avLst/>
          </a:prstGeom>
          <a:noFill/>
        </p:spPr>
        <p:txBody>
          <a:bodyPr wrap="square" rtlCol="0">
            <a:spAutoFit/>
          </a:bodyPr>
          <a:lstStyle/>
          <a:p>
            <a:r>
              <a:rPr lang="en-US" sz="4400" dirty="0">
                <a:solidFill>
                  <a:srgbClr val="FFFF00"/>
                </a:solidFill>
                <a:latin typeface="AR DARLING" panose="02000000000000000000" pitchFamily="2" charset="0"/>
              </a:rPr>
              <a:t>D. SONG OF SOLOMON</a:t>
            </a:r>
            <a:endParaRPr lang="en-GB" sz="4400" dirty="0">
              <a:solidFill>
                <a:srgbClr val="FFFF00"/>
              </a:solidFill>
              <a:latin typeface="AR DARLING" panose="02000000000000000000" pitchFamily="2" charset="0"/>
            </a:endParaRPr>
          </a:p>
        </p:txBody>
      </p:sp>
      <p:sp>
        <p:nvSpPr>
          <p:cNvPr id="2" name="Oval 1">
            <a:extLst>
              <a:ext uri="{FF2B5EF4-FFF2-40B4-BE49-F238E27FC236}">
                <a16:creationId xmlns:a16="http://schemas.microsoft.com/office/drawing/2014/main" id="{5A47EFBB-3728-4774-BFAA-FB22DEC81A13}"/>
              </a:ext>
            </a:extLst>
          </p:cNvPr>
          <p:cNvSpPr/>
          <p:nvPr/>
        </p:nvSpPr>
        <p:spPr>
          <a:xfrm>
            <a:off x="6008371" y="3653437"/>
            <a:ext cx="4935855" cy="131445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60443__jobro__tada1">
            <a:hlinkClick r:id="" action="ppaction://media"/>
            <a:extLst>
              <a:ext uri="{FF2B5EF4-FFF2-40B4-BE49-F238E27FC236}">
                <a16:creationId xmlns:a16="http://schemas.microsoft.com/office/drawing/2014/main" id="{ADCE08B9-E5E8-4023-ACC2-72C1B32D1E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08744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1" presetClass="mediacall" presetSubtype="0" fill="hold" nodeType="afterEffect">
                                  <p:stCondLst>
                                    <p:cond delay="0"/>
                                  </p:stCondLst>
                                  <p:childTnLst>
                                    <p:cmd type="call" cmd="playFrom(0.0)">
                                      <p:cBhvr>
                                        <p:cTn id="35" dur="343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8485" showWhenStopped="0">
                <p:cTn id="36" fill="hold" display="0">
                  <p:stCondLst>
                    <p:cond delay="indefinite"/>
                  </p:stCondLst>
                  <p:endCondLst>
                    <p:cond evt="onStopAudio" delay="0">
                      <p:tgtEl>
                        <p:sldTgt/>
                      </p:tgtEl>
                    </p:cond>
                  </p:endCondLst>
                </p:cTn>
                <p:tgtEl>
                  <p:spTgt spid="12"/>
                </p:tgtEl>
              </p:cMediaNode>
            </p:audio>
          </p:childTnLst>
        </p:cTn>
      </p:par>
    </p:tnLst>
    <p:bldLst>
      <p:bldP spid="4" grpId="0"/>
      <p:bldP spid="5" grpId="0"/>
      <p:bldP spid="9" grpId="0"/>
      <p:bldP spid="10"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1F6DB4-5DF7-4E56-89B1-76F642E8C3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7" name="Picture 6">
            <a:extLst>
              <a:ext uri="{FF2B5EF4-FFF2-40B4-BE49-F238E27FC236}">
                <a16:creationId xmlns:a16="http://schemas.microsoft.com/office/drawing/2014/main" id="{9D02FCC8-8498-45B4-9861-1772A90D0CD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11" name="TextBox 10">
            <a:extLst>
              <a:ext uri="{FF2B5EF4-FFF2-40B4-BE49-F238E27FC236}">
                <a16:creationId xmlns:a16="http://schemas.microsoft.com/office/drawing/2014/main" id="{CE18A58D-CF74-4BC7-B5D9-A1FDD939B5FA}"/>
              </a:ext>
            </a:extLst>
          </p:cNvPr>
          <p:cNvSpPr txBox="1"/>
          <p:nvPr/>
        </p:nvSpPr>
        <p:spPr>
          <a:xfrm>
            <a:off x="1381125" y="697934"/>
            <a:ext cx="7855404" cy="1938992"/>
          </a:xfrm>
          <a:prstGeom prst="rect">
            <a:avLst/>
          </a:prstGeom>
          <a:noFill/>
        </p:spPr>
        <p:txBody>
          <a:bodyPr wrap="square" rtlCol="0">
            <a:spAutoFit/>
          </a:bodyPr>
          <a:lstStyle/>
          <a:p>
            <a:r>
              <a:rPr lang="en-GB" sz="4000" dirty="0">
                <a:solidFill>
                  <a:srgbClr val="FFFF00"/>
                </a:solidFill>
                <a:latin typeface="AR DARLING" panose="02000000000000000000" pitchFamily="2" charset="0"/>
              </a:rPr>
              <a:t>True or False </a:t>
            </a:r>
          </a:p>
          <a:p>
            <a:r>
              <a:rPr lang="en-GB" sz="4000" dirty="0">
                <a:solidFill>
                  <a:srgbClr val="FFFF00"/>
                </a:solidFill>
                <a:latin typeface="AR DARLING" panose="02000000000000000000" pitchFamily="2" charset="0"/>
              </a:rPr>
              <a:t>Unlike yawning, laughter is not contagious.</a:t>
            </a:r>
          </a:p>
        </p:txBody>
      </p:sp>
      <p:sp>
        <p:nvSpPr>
          <p:cNvPr id="4" name="TextBox 3">
            <a:extLst>
              <a:ext uri="{FF2B5EF4-FFF2-40B4-BE49-F238E27FC236}">
                <a16:creationId xmlns:a16="http://schemas.microsoft.com/office/drawing/2014/main" id="{AD09C3E1-5359-4855-B68C-BA0CE4B3CB17}"/>
              </a:ext>
            </a:extLst>
          </p:cNvPr>
          <p:cNvSpPr txBox="1"/>
          <p:nvPr/>
        </p:nvSpPr>
        <p:spPr>
          <a:xfrm>
            <a:off x="1074419" y="4084409"/>
            <a:ext cx="4226923" cy="1446550"/>
          </a:xfrm>
          <a:prstGeom prst="rect">
            <a:avLst/>
          </a:prstGeom>
          <a:noFill/>
        </p:spPr>
        <p:txBody>
          <a:bodyPr wrap="square" rtlCol="0">
            <a:spAutoFit/>
          </a:bodyPr>
          <a:lstStyle/>
          <a:p>
            <a:r>
              <a:rPr lang="en-US" sz="8800" dirty="0">
                <a:solidFill>
                  <a:srgbClr val="FFFF00"/>
                </a:solidFill>
                <a:latin typeface="AR DARLING" panose="02000000000000000000" pitchFamily="2" charset="0"/>
              </a:rPr>
              <a:t>TRUE</a:t>
            </a:r>
            <a:endParaRPr lang="en-GB" sz="8800" dirty="0">
              <a:solidFill>
                <a:srgbClr val="FFFF00"/>
              </a:solidFill>
              <a:latin typeface="AR DARLING" panose="02000000000000000000" pitchFamily="2" charset="0"/>
            </a:endParaRPr>
          </a:p>
        </p:txBody>
      </p:sp>
      <p:sp>
        <p:nvSpPr>
          <p:cNvPr id="9" name="TextBox 8">
            <a:extLst>
              <a:ext uri="{FF2B5EF4-FFF2-40B4-BE49-F238E27FC236}">
                <a16:creationId xmlns:a16="http://schemas.microsoft.com/office/drawing/2014/main" id="{1612FB90-5BA9-4019-BBCB-89A5099B78D3}"/>
              </a:ext>
            </a:extLst>
          </p:cNvPr>
          <p:cNvSpPr txBox="1"/>
          <p:nvPr/>
        </p:nvSpPr>
        <p:spPr>
          <a:xfrm>
            <a:off x="6948896" y="4101584"/>
            <a:ext cx="3588476" cy="1631216"/>
          </a:xfrm>
          <a:prstGeom prst="rect">
            <a:avLst/>
          </a:prstGeom>
          <a:noFill/>
        </p:spPr>
        <p:txBody>
          <a:bodyPr wrap="square" rtlCol="0">
            <a:spAutoFit/>
          </a:bodyPr>
          <a:lstStyle/>
          <a:p>
            <a:r>
              <a:rPr lang="en-US" sz="10000" dirty="0">
                <a:solidFill>
                  <a:srgbClr val="FFFF00"/>
                </a:solidFill>
                <a:latin typeface="AR DARLING" panose="02000000000000000000" pitchFamily="2" charset="0"/>
              </a:rPr>
              <a:t>false</a:t>
            </a:r>
            <a:endParaRPr lang="en-GB" sz="10000" dirty="0">
              <a:solidFill>
                <a:srgbClr val="FFFF00"/>
              </a:solidFill>
              <a:latin typeface="AR DARLING" panose="02000000000000000000" pitchFamily="2" charset="0"/>
            </a:endParaRPr>
          </a:p>
        </p:txBody>
      </p:sp>
      <p:pic>
        <p:nvPicPr>
          <p:cNvPr id="13" name="60443__jobro__tada1">
            <a:hlinkClick r:id="" action="ppaction://media"/>
            <a:extLst>
              <a:ext uri="{FF2B5EF4-FFF2-40B4-BE49-F238E27FC236}">
                <a16:creationId xmlns:a16="http://schemas.microsoft.com/office/drawing/2014/main" id="{E8E154B1-C7C1-4E08-AA7C-4861E7E534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
        <p:nvSpPr>
          <p:cNvPr id="2" name="Oval 1">
            <a:extLst>
              <a:ext uri="{FF2B5EF4-FFF2-40B4-BE49-F238E27FC236}">
                <a16:creationId xmlns:a16="http://schemas.microsoft.com/office/drawing/2014/main" id="{0FA0FF74-F2B8-41DC-A272-3729118909E0}"/>
              </a:ext>
            </a:extLst>
          </p:cNvPr>
          <p:cNvSpPr/>
          <p:nvPr/>
        </p:nvSpPr>
        <p:spPr>
          <a:xfrm>
            <a:off x="6663690" y="4084409"/>
            <a:ext cx="3794760" cy="1648391"/>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4396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7" fill="hold"/>
                                        <p:tgtEl>
                                          <p:spTgt spid="13"/>
                                        </p:tgtEl>
                                      </p:cBhvr>
                                    </p:cmd>
                                  </p:childTnLst>
                                </p:cTn>
                              </p:par>
                              <p:par>
                                <p:cTn id="7" presetID="2" presetClass="entr" presetSubtype="4"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1F6DB4-5DF7-4E56-89B1-76F642E8C3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7" name="Picture 6">
            <a:extLst>
              <a:ext uri="{FF2B5EF4-FFF2-40B4-BE49-F238E27FC236}">
                <a16:creationId xmlns:a16="http://schemas.microsoft.com/office/drawing/2014/main" id="{9D02FCC8-8498-45B4-9861-1772A90D0CD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11" name="TextBox 10">
            <a:extLst>
              <a:ext uri="{FF2B5EF4-FFF2-40B4-BE49-F238E27FC236}">
                <a16:creationId xmlns:a16="http://schemas.microsoft.com/office/drawing/2014/main" id="{CE18A58D-CF74-4BC7-B5D9-A1FDD939B5FA}"/>
              </a:ext>
            </a:extLst>
          </p:cNvPr>
          <p:cNvSpPr txBox="1"/>
          <p:nvPr/>
        </p:nvSpPr>
        <p:spPr>
          <a:xfrm>
            <a:off x="1555159" y="1529058"/>
            <a:ext cx="9205369" cy="4708981"/>
          </a:xfrm>
          <a:prstGeom prst="rect">
            <a:avLst/>
          </a:prstGeom>
          <a:noFill/>
        </p:spPr>
        <p:txBody>
          <a:bodyPr wrap="square" rtlCol="0">
            <a:spAutoFit/>
          </a:bodyPr>
          <a:lstStyle/>
          <a:p>
            <a:r>
              <a:rPr lang="en-GB" sz="6000" dirty="0">
                <a:solidFill>
                  <a:srgbClr val="FFFF00"/>
                </a:solidFill>
                <a:latin typeface="AR DARLING" panose="02000000000000000000" pitchFamily="2" charset="0"/>
              </a:rPr>
              <a:t>Laughter is definitely contagious, that's why they use 'laugh tracks' during TV sitcoms.</a:t>
            </a:r>
          </a:p>
        </p:txBody>
      </p:sp>
    </p:spTree>
    <p:extLst>
      <p:ext uri="{BB962C8B-B14F-4D97-AF65-F5344CB8AC3E}">
        <p14:creationId xmlns:p14="http://schemas.microsoft.com/office/powerpoint/2010/main" val="1206806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1F6DB4-5DF7-4E56-89B1-76F642E8C3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7" name="Picture 6">
            <a:extLst>
              <a:ext uri="{FF2B5EF4-FFF2-40B4-BE49-F238E27FC236}">
                <a16:creationId xmlns:a16="http://schemas.microsoft.com/office/drawing/2014/main" id="{9D02FCC8-8498-45B4-9861-1772A90D0CD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11" name="TextBox 10">
            <a:extLst>
              <a:ext uri="{FF2B5EF4-FFF2-40B4-BE49-F238E27FC236}">
                <a16:creationId xmlns:a16="http://schemas.microsoft.com/office/drawing/2014/main" id="{CE18A58D-CF74-4BC7-B5D9-A1FDD939B5FA}"/>
              </a:ext>
            </a:extLst>
          </p:cNvPr>
          <p:cNvSpPr txBox="1"/>
          <p:nvPr/>
        </p:nvSpPr>
        <p:spPr>
          <a:xfrm>
            <a:off x="1347106" y="1288342"/>
            <a:ext cx="7400381" cy="3539430"/>
          </a:xfrm>
          <a:prstGeom prst="rect">
            <a:avLst/>
          </a:prstGeom>
          <a:noFill/>
        </p:spPr>
        <p:txBody>
          <a:bodyPr wrap="square" rtlCol="0">
            <a:spAutoFit/>
          </a:bodyPr>
          <a:lstStyle/>
          <a:p>
            <a:r>
              <a:rPr lang="en-GB" sz="4400" dirty="0">
                <a:solidFill>
                  <a:srgbClr val="FFFF00"/>
                </a:solidFill>
                <a:latin typeface="AR DARLING" panose="02000000000000000000" pitchFamily="2" charset="0"/>
              </a:rPr>
              <a:t>Fill in the blank: He will yet fill your mouth with _______, and your lips with shouting</a:t>
            </a:r>
            <a:r>
              <a:rPr lang="en-GB" sz="4800" dirty="0">
                <a:solidFill>
                  <a:srgbClr val="FFFF00"/>
                </a:solidFill>
                <a:latin typeface="AR DARLING" panose="02000000000000000000" pitchFamily="2" charset="0"/>
              </a:rPr>
              <a:t> </a:t>
            </a:r>
            <a:r>
              <a:rPr lang="en-GB" sz="3600" b="1" dirty="0">
                <a:solidFill>
                  <a:srgbClr val="FFFF00"/>
                </a:solidFill>
                <a:latin typeface="AR DARLING" panose="02000000000000000000" pitchFamily="2" charset="0"/>
              </a:rPr>
              <a:t> Job 8:21</a:t>
            </a:r>
            <a:endParaRPr lang="en-GB" sz="3600" dirty="0">
              <a:solidFill>
                <a:srgbClr val="FFFF00"/>
              </a:solidFill>
              <a:latin typeface="AR DARLING" panose="02000000000000000000" pitchFamily="2" charset="0"/>
            </a:endParaRPr>
          </a:p>
          <a:p>
            <a:endParaRPr lang="en-GB" sz="4400" dirty="0">
              <a:solidFill>
                <a:srgbClr val="FFFF00"/>
              </a:solidFill>
              <a:latin typeface="AR DARLING" panose="02000000000000000000" pitchFamily="2" charset="0"/>
            </a:endParaRPr>
          </a:p>
        </p:txBody>
      </p:sp>
      <p:sp>
        <p:nvSpPr>
          <p:cNvPr id="5" name="TextBox 4">
            <a:extLst>
              <a:ext uri="{FF2B5EF4-FFF2-40B4-BE49-F238E27FC236}">
                <a16:creationId xmlns:a16="http://schemas.microsoft.com/office/drawing/2014/main" id="{46FFA622-D016-42AA-AB65-F9F2786C6D00}"/>
              </a:ext>
            </a:extLst>
          </p:cNvPr>
          <p:cNvSpPr txBox="1"/>
          <p:nvPr/>
        </p:nvSpPr>
        <p:spPr>
          <a:xfrm>
            <a:off x="5047297" y="4164631"/>
            <a:ext cx="6635116" cy="1446550"/>
          </a:xfrm>
          <a:prstGeom prst="rect">
            <a:avLst/>
          </a:prstGeom>
          <a:noFill/>
        </p:spPr>
        <p:txBody>
          <a:bodyPr wrap="square" rtlCol="0">
            <a:spAutoFit/>
          </a:bodyPr>
          <a:lstStyle/>
          <a:p>
            <a:r>
              <a:rPr lang="en-US" sz="8800" dirty="0">
                <a:solidFill>
                  <a:srgbClr val="FFFF00"/>
                </a:solidFill>
                <a:latin typeface="AR DARLING" panose="02000000000000000000" pitchFamily="2" charset="0"/>
              </a:rPr>
              <a:t>Laughter</a:t>
            </a:r>
            <a:endParaRPr lang="en-GB" sz="8800" dirty="0">
              <a:solidFill>
                <a:srgbClr val="FFFF00"/>
              </a:solidFill>
              <a:latin typeface="AR DARLING" panose="02000000000000000000" pitchFamily="2" charset="0"/>
            </a:endParaRPr>
          </a:p>
        </p:txBody>
      </p:sp>
      <p:pic>
        <p:nvPicPr>
          <p:cNvPr id="13" name="60443__jobro__tada1">
            <a:hlinkClick r:id="" action="ppaction://media"/>
            <a:extLst>
              <a:ext uri="{FF2B5EF4-FFF2-40B4-BE49-F238E27FC236}">
                <a16:creationId xmlns:a16="http://schemas.microsoft.com/office/drawing/2014/main" id="{F3ACCA26-2926-4121-AB8A-00482AAD45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29094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343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4" fill="hold" display="0">
                  <p:stCondLst>
                    <p:cond delay="indefinite"/>
                  </p:stCondLst>
                  <p:endCondLst>
                    <p:cond evt="onStopAudio" delay="0">
                      <p:tgtEl>
                        <p:sldTgt/>
                      </p:tgtEl>
                    </p:cond>
                  </p:endCondLst>
                </p:cTn>
                <p:tgtEl>
                  <p:spTgt spid="13"/>
                </p:tgtEl>
              </p:cMediaNode>
            </p:audio>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1D1217D0-CA83-4CEF-9F60-0DBE2D43EF11}"/>
              </a:ext>
            </a:extLst>
          </p:cNvPr>
          <p:cNvSpPr txBox="1"/>
          <p:nvPr/>
        </p:nvSpPr>
        <p:spPr>
          <a:xfrm>
            <a:off x="1209674" y="887164"/>
            <a:ext cx="10094595" cy="1077218"/>
          </a:xfrm>
          <a:prstGeom prst="rect">
            <a:avLst/>
          </a:prstGeom>
          <a:noFill/>
        </p:spPr>
        <p:txBody>
          <a:bodyPr wrap="square" rtlCol="0">
            <a:spAutoFit/>
          </a:bodyPr>
          <a:lstStyle/>
          <a:p>
            <a:r>
              <a:rPr lang="en-GB" sz="3200" b="1" dirty="0">
                <a:solidFill>
                  <a:schemeClr val="bg1"/>
                </a:solidFill>
                <a:latin typeface="Abadi" panose="020B0604020104020204" pitchFamily="34" charset="0"/>
                <a:cs typeface="Aharoni" panose="02010803020104030203" pitchFamily="2" charset="-79"/>
              </a:rPr>
              <a:t>6. Memorise and discuss the meaning behind Proverbs</a:t>
            </a:r>
          </a:p>
          <a:p>
            <a:r>
              <a:rPr lang="en-GB" sz="3200" b="1" dirty="0">
                <a:solidFill>
                  <a:schemeClr val="bg1"/>
                </a:solidFill>
                <a:latin typeface="Abadi" panose="020B0604020104020204" pitchFamily="34" charset="0"/>
                <a:cs typeface="Aharoni" panose="02010803020104030203" pitchFamily="2" charset="-79"/>
              </a:rPr>
              <a:t>17:22</a:t>
            </a:r>
            <a:endParaRPr lang="en-GB" sz="3200" b="1" dirty="0">
              <a:solidFill>
                <a:schemeClr val="bg1"/>
              </a:solidFill>
              <a:latin typeface="Abadi" panose="020B0604020104020204" pitchFamily="34" charset="0"/>
            </a:endParaRPr>
          </a:p>
        </p:txBody>
      </p:sp>
      <p:sp>
        <p:nvSpPr>
          <p:cNvPr id="11" name="TextBox 10">
            <a:extLst>
              <a:ext uri="{FF2B5EF4-FFF2-40B4-BE49-F238E27FC236}">
                <a16:creationId xmlns:a16="http://schemas.microsoft.com/office/drawing/2014/main" id="{F8E845CA-7735-452B-B6B6-3B5A686A9150}"/>
              </a:ext>
            </a:extLst>
          </p:cNvPr>
          <p:cNvSpPr txBox="1"/>
          <p:nvPr/>
        </p:nvSpPr>
        <p:spPr>
          <a:xfrm>
            <a:off x="1744980" y="2185184"/>
            <a:ext cx="8702040" cy="3785652"/>
          </a:xfrm>
          <a:prstGeom prst="rect">
            <a:avLst/>
          </a:prstGeom>
          <a:noFill/>
        </p:spPr>
        <p:txBody>
          <a:bodyPr wrap="square" rtlCol="0">
            <a:spAutoFit/>
          </a:bodyPr>
          <a:lstStyle/>
          <a:p>
            <a:r>
              <a:rPr lang="en-GB" sz="6000" dirty="0">
                <a:solidFill>
                  <a:schemeClr val="bg1"/>
                </a:solidFill>
                <a:latin typeface="Abadi" panose="020B0604020104020204" pitchFamily="34" charset="0"/>
              </a:rPr>
              <a:t>“A merry heart doeth good like a medicine: but a broken spirit drieth the bones.”</a:t>
            </a:r>
          </a:p>
        </p:txBody>
      </p:sp>
      <p:sp>
        <p:nvSpPr>
          <p:cNvPr id="2" name="Rectangle 1">
            <a:extLst>
              <a:ext uri="{FF2B5EF4-FFF2-40B4-BE49-F238E27FC236}">
                <a16:creationId xmlns:a16="http://schemas.microsoft.com/office/drawing/2014/main" id="{430F8AF2-11E0-47CA-98C1-BDB836C6B45F}"/>
              </a:ext>
            </a:extLst>
          </p:cNvPr>
          <p:cNvSpPr/>
          <p:nvPr/>
        </p:nvSpPr>
        <p:spPr>
          <a:xfrm>
            <a:off x="1587817" y="2210232"/>
            <a:ext cx="8743950" cy="3821996"/>
          </a:xfrm>
          <a:prstGeom prst="rect">
            <a:avLst/>
          </a:prstGeom>
          <a:solidFill>
            <a:srgbClr val="00B0F0">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3D4CBE7-4009-4CEB-B30E-68C84D5E6E63}"/>
              </a:ext>
            </a:extLst>
          </p:cNvPr>
          <p:cNvSpPr txBox="1"/>
          <p:nvPr/>
        </p:nvSpPr>
        <p:spPr>
          <a:xfrm>
            <a:off x="2182176" y="2991322"/>
            <a:ext cx="8149590" cy="1938992"/>
          </a:xfrm>
          <a:prstGeom prst="rect">
            <a:avLst/>
          </a:prstGeom>
          <a:noFill/>
        </p:spPr>
        <p:txBody>
          <a:bodyPr wrap="square" rtlCol="0">
            <a:spAutoFit/>
          </a:bodyPr>
          <a:lstStyle/>
          <a:p>
            <a:pPr lvl="0"/>
            <a:r>
              <a:rPr lang="en-GB" sz="4000" dirty="0">
                <a:solidFill>
                  <a:schemeClr val="bg1"/>
                </a:solidFill>
                <a:latin typeface="Abadi" panose="020B0604020104020204" pitchFamily="34" charset="0"/>
              </a:rPr>
              <a:t>As we see, laughter is medically good for us but also it shows us that that we should be joyful in life.</a:t>
            </a:r>
          </a:p>
        </p:txBody>
      </p:sp>
    </p:spTree>
    <p:extLst>
      <p:ext uri="{BB962C8B-B14F-4D97-AF65-F5344CB8AC3E}">
        <p14:creationId xmlns:p14="http://schemas.microsoft.com/office/powerpoint/2010/main" val="18518120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1"/>
            </p:par>
          </p:childTnLst>
        </p:cTn>
      </p:par>
    </p:tnLst>
    <p:bldLst>
      <p:bldP spid="2"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1D1217D0-CA83-4CEF-9F60-0DBE2D43EF11}"/>
              </a:ext>
            </a:extLst>
          </p:cNvPr>
          <p:cNvSpPr txBox="1"/>
          <p:nvPr/>
        </p:nvSpPr>
        <p:spPr>
          <a:xfrm>
            <a:off x="1597342" y="1020514"/>
            <a:ext cx="8997316" cy="830997"/>
          </a:xfrm>
          <a:prstGeom prst="rect">
            <a:avLst/>
          </a:prstGeom>
          <a:noFill/>
        </p:spPr>
        <p:txBody>
          <a:bodyPr wrap="square" rtlCol="0">
            <a:spAutoFit/>
          </a:bodyPr>
          <a:lstStyle/>
          <a:p>
            <a:r>
              <a:rPr lang="en-US" sz="2400" b="1" dirty="0">
                <a:solidFill>
                  <a:schemeClr val="bg1"/>
                </a:solidFill>
                <a:latin typeface="Abadi" panose="020B0604020104020204" pitchFamily="34" charset="0"/>
                <a:cs typeface="Aharoni" panose="02010803020104030203" pitchFamily="2" charset="-79"/>
              </a:rPr>
              <a:t>7. Create a presentation for your club or church about how laughter is good for our health. </a:t>
            </a:r>
            <a:endParaRPr lang="en-GB" sz="2400" b="1" dirty="0">
              <a:solidFill>
                <a:schemeClr val="bg1"/>
              </a:solidFill>
              <a:latin typeface="Abadi" panose="020B0604020104020204" pitchFamily="34" charset="0"/>
              <a:cs typeface="Aharoni" panose="02010803020104030203" pitchFamily="2" charset="-79"/>
            </a:endParaRPr>
          </a:p>
        </p:txBody>
      </p:sp>
      <p:pic>
        <p:nvPicPr>
          <p:cNvPr id="2" name="Surprising health benefits of laughter">
            <a:hlinkClick r:id="" action="ppaction://media"/>
            <a:extLst>
              <a:ext uri="{FF2B5EF4-FFF2-40B4-BE49-F238E27FC236}">
                <a16:creationId xmlns:a16="http://schemas.microsoft.com/office/drawing/2014/main" id="{BA1D85BD-366A-41A0-84B4-33B398578D5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731770" y="2128738"/>
            <a:ext cx="7075170" cy="3979784"/>
          </a:xfrm>
          <a:prstGeom prst="rect">
            <a:avLst/>
          </a:prstGeom>
        </p:spPr>
      </p:pic>
    </p:spTree>
    <p:extLst>
      <p:ext uri="{BB962C8B-B14F-4D97-AF65-F5344CB8AC3E}">
        <p14:creationId xmlns:p14="http://schemas.microsoft.com/office/powerpoint/2010/main" val="3694289864"/>
      </p:ext>
    </p:extLst>
  </p:cSld>
  <p:clrMapOvr>
    <a:masterClrMapping/>
  </p:clrMapOvr>
  <p:transition spd="slow">
    <p:push dir="u"/>
  </p:transition>
  <p:timing>
    <p:tnLst>
      <p:par>
        <p:cTn id="1" dur="indefinite" restart="never" nodeType="tmRoot">
          <p:childTnLst>
            <p:par>
              <p:cTn id="2"/>
            </p:par>
            <p:video fullScrn="1">
              <p:cMediaNode vol="80000">
                <p:cTn id="3"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1D1217D0-CA83-4CEF-9F60-0DBE2D43EF11}"/>
              </a:ext>
            </a:extLst>
          </p:cNvPr>
          <p:cNvSpPr txBox="1"/>
          <p:nvPr/>
        </p:nvSpPr>
        <p:spPr>
          <a:xfrm>
            <a:off x="2126932" y="887164"/>
            <a:ext cx="9374505" cy="1077218"/>
          </a:xfrm>
          <a:prstGeom prst="rect">
            <a:avLst/>
          </a:prstGeom>
          <a:noFill/>
        </p:spPr>
        <p:txBody>
          <a:bodyPr wrap="square" rtlCol="0">
            <a:spAutoFit/>
          </a:bodyPr>
          <a:lstStyle/>
          <a:p>
            <a:r>
              <a:rPr lang="en-US" sz="3200" b="1" dirty="0">
                <a:solidFill>
                  <a:schemeClr val="bg1"/>
                </a:solidFill>
                <a:latin typeface="Abadi" panose="020B0604020104020204" pitchFamily="34" charset="0"/>
                <a:cs typeface="Aharoni" panose="02010803020104030203" pitchFamily="2" charset="-79"/>
              </a:rPr>
              <a:t>8. Hand out 3 bible texts which encourages everlasting joy to your community.</a:t>
            </a:r>
            <a:endParaRPr lang="en-GB" sz="3200" b="1" dirty="0">
              <a:solidFill>
                <a:schemeClr val="bg1"/>
              </a:solidFill>
              <a:latin typeface="Abadi" panose="020B0604020104020204" pitchFamily="34" charset="0"/>
              <a:cs typeface="Aharoni" panose="02010803020104030203" pitchFamily="2" charset="-79"/>
            </a:endParaRPr>
          </a:p>
        </p:txBody>
      </p:sp>
      <p:sp>
        <p:nvSpPr>
          <p:cNvPr id="11" name="TextBox 10">
            <a:extLst>
              <a:ext uri="{FF2B5EF4-FFF2-40B4-BE49-F238E27FC236}">
                <a16:creationId xmlns:a16="http://schemas.microsoft.com/office/drawing/2014/main" id="{F8E845CA-7735-452B-B6B6-3B5A686A9150}"/>
              </a:ext>
            </a:extLst>
          </p:cNvPr>
          <p:cNvSpPr txBox="1"/>
          <p:nvPr/>
        </p:nvSpPr>
        <p:spPr>
          <a:xfrm>
            <a:off x="1744980" y="2417643"/>
            <a:ext cx="8702040" cy="3477875"/>
          </a:xfrm>
          <a:prstGeom prst="rect">
            <a:avLst/>
          </a:prstGeom>
          <a:noFill/>
        </p:spPr>
        <p:txBody>
          <a:bodyPr wrap="square" rtlCol="0">
            <a:spAutoFit/>
          </a:bodyPr>
          <a:lstStyle/>
          <a:p>
            <a:r>
              <a:rPr lang="en-GB" sz="4400" dirty="0">
                <a:solidFill>
                  <a:schemeClr val="bg1"/>
                </a:solidFill>
                <a:latin typeface="Abadi" panose="020B0604020104020204" pitchFamily="34" charset="0"/>
              </a:rPr>
              <a:t>PSALMS 16:11 You make known to me the path of life; in your presence there is fullness of joy; </a:t>
            </a:r>
            <a:br>
              <a:rPr lang="en-GB" sz="4400" dirty="0">
                <a:solidFill>
                  <a:schemeClr val="bg1"/>
                </a:solidFill>
                <a:latin typeface="Abadi" panose="020B0604020104020204" pitchFamily="34" charset="0"/>
              </a:rPr>
            </a:br>
            <a:r>
              <a:rPr lang="en-GB" sz="4400" dirty="0">
                <a:solidFill>
                  <a:schemeClr val="bg1"/>
                </a:solidFill>
                <a:latin typeface="Abadi" panose="020B0604020104020204" pitchFamily="34" charset="0"/>
              </a:rPr>
              <a:t>at your right hand are pleasures forevermore.</a:t>
            </a:r>
          </a:p>
        </p:txBody>
      </p:sp>
    </p:spTree>
    <p:extLst>
      <p:ext uri="{BB962C8B-B14F-4D97-AF65-F5344CB8AC3E}">
        <p14:creationId xmlns:p14="http://schemas.microsoft.com/office/powerpoint/2010/main" val="782560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9"/>
            </p:par>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1D1217D0-CA83-4CEF-9F60-0DBE2D43EF11}"/>
              </a:ext>
            </a:extLst>
          </p:cNvPr>
          <p:cNvSpPr txBox="1"/>
          <p:nvPr/>
        </p:nvSpPr>
        <p:spPr>
          <a:xfrm>
            <a:off x="1295400" y="2367171"/>
            <a:ext cx="9429750" cy="2123658"/>
          </a:xfrm>
          <a:prstGeom prst="rect">
            <a:avLst/>
          </a:prstGeom>
          <a:noFill/>
        </p:spPr>
        <p:txBody>
          <a:bodyPr wrap="square" rtlCol="0">
            <a:spAutoFit/>
          </a:bodyPr>
          <a:lstStyle/>
          <a:p>
            <a:pPr algn="ctr"/>
            <a:r>
              <a:rPr lang="en-GB" sz="6600" b="1" dirty="0">
                <a:solidFill>
                  <a:schemeClr val="bg1"/>
                </a:solidFill>
                <a:latin typeface="Abadi" panose="020B0604020104020204" pitchFamily="34" charset="0"/>
                <a:cs typeface="Aharoni" panose="02010803020104030203" pitchFamily="2" charset="-79"/>
              </a:rPr>
              <a:t>9. Make a friend or family member laugh</a:t>
            </a:r>
          </a:p>
        </p:txBody>
      </p:sp>
    </p:spTree>
    <p:extLst>
      <p:ext uri="{BB962C8B-B14F-4D97-AF65-F5344CB8AC3E}">
        <p14:creationId xmlns:p14="http://schemas.microsoft.com/office/powerpoint/2010/main" val="1281160945"/>
      </p:ext>
    </p:extLst>
  </p:cSld>
  <p:clrMapOvr>
    <a:masterClrMapping/>
  </p:clrMapOvr>
  <p:transition spd="slow">
    <p:push dir="u"/>
  </p:transition>
  <p:timing>
    <p:tnLst>
      <p:par>
        <p:cTn id="1" dur="indefinite" restart="never" nodeType="tmRoot">
          <p:childTnLst>
            <p:par>
              <p:cTn id="2"/>
            </p:par>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F8E845CA-7735-452B-B6B6-3B5A686A9150}"/>
              </a:ext>
            </a:extLst>
          </p:cNvPr>
          <p:cNvSpPr txBox="1"/>
          <p:nvPr/>
        </p:nvSpPr>
        <p:spPr>
          <a:xfrm>
            <a:off x="1323022" y="1111468"/>
            <a:ext cx="9374505" cy="4770537"/>
          </a:xfrm>
          <a:prstGeom prst="rect">
            <a:avLst/>
          </a:prstGeom>
          <a:noFill/>
        </p:spPr>
        <p:txBody>
          <a:bodyPr wrap="square" rtlCol="0">
            <a:spAutoFit/>
          </a:bodyPr>
          <a:lstStyle/>
          <a:p>
            <a:r>
              <a:rPr lang="en-GB" sz="1600" dirty="0">
                <a:solidFill>
                  <a:schemeClr val="bg1"/>
                </a:solidFill>
                <a:latin typeface="Abadi" panose="020B0604020104020204" pitchFamily="34" charset="0"/>
              </a:rPr>
              <a:t>As I bring this presentation to a close, I just want to leave you with some words of encouragement.</a:t>
            </a:r>
          </a:p>
          <a:p>
            <a:endParaRPr lang="en-GB" sz="1600" dirty="0">
              <a:solidFill>
                <a:schemeClr val="bg1"/>
              </a:solidFill>
              <a:latin typeface="Abadi" panose="020B0604020104020204" pitchFamily="34" charset="0"/>
            </a:endParaRPr>
          </a:p>
          <a:p>
            <a:r>
              <a:rPr lang="en-GB" sz="1600" dirty="0">
                <a:solidFill>
                  <a:schemeClr val="bg1"/>
                </a:solidFill>
                <a:latin typeface="Abadi" panose="020B0604020104020204" pitchFamily="34" charset="0"/>
              </a:rPr>
              <a:t>God designed us to enjoy the benefits of laughter. </a:t>
            </a:r>
          </a:p>
          <a:p>
            <a:r>
              <a:rPr lang="en-GB" sz="1600" dirty="0">
                <a:solidFill>
                  <a:schemeClr val="bg1"/>
                </a:solidFill>
                <a:latin typeface="Abadi" panose="020B0604020104020204" pitchFamily="34" charset="0"/>
              </a:rPr>
              <a:t>The world is filled with pain and suffering, constant heartache, but we have hope in Jesus and His joy is within our reach.</a:t>
            </a:r>
          </a:p>
          <a:p>
            <a:endParaRPr lang="en-GB" sz="1600" dirty="0">
              <a:solidFill>
                <a:schemeClr val="bg1"/>
              </a:solidFill>
              <a:latin typeface="Abadi" panose="020B0604020104020204" pitchFamily="34" charset="0"/>
            </a:endParaRPr>
          </a:p>
          <a:p>
            <a:r>
              <a:rPr lang="en-GB" sz="1600" dirty="0">
                <a:solidFill>
                  <a:schemeClr val="bg1"/>
                </a:solidFill>
                <a:latin typeface="Abadi" panose="020B0604020104020204" pitchFamily="34" charset="0"/>
              </a:rPr>
              <a:t>The bible tells us that 'in His presence is fullness of joy' and that 'the joy of the Lord is our hope and strength'.</a:t>
            </a:r>
          </a:p>
          <a:p>
            <a:endParaRPr lang="en-GB" sz="1600" dirty="0">
              <a:solidFill>
                <a:schemeClr val="bg1"/>
              </a:solidFill>
              <a:latin typeface="Abadi" panose="020B0604020104020204" pitchFamily="34" charset="0"/>
            </a:endParaRPr>
          </a:p>
          <a:p>
            <a:r>
              <a:rPr lang="en-GB" sz="1600" dirty="0">
                <a:solidFill>
                  <a:schemeClr val="bg1"/>
                </a:solidFill>
                <a:latin typeface="Abadi" panose="020B0604020104020204" pitchFamily="34" charset="0"/>
              </a:rPr>
              <a:t>Joy is not just simply another emotion, it is a fruit of the Spirit, one of the best weapons to fight against discouragement, disappoint and defeat...</a:t>
            </a:r>
          </a:p>
          <a:p>
            <a:endParaRPr lang="en-GB" sz="1600" dirty="0">
              <a:solidFill>
                <a:schemeClr val="bg1"/>
              </a:solidFill>
              <a:latin typeface="Abadi" panose="020B0604020104020204" pitchFamily="34" charset="0"/>
            </a:endParaRPr>
          </a:p>
          <a:p>
            <a:r>
              <a:rPr lang="en-GB" sz="1600" dirty="0">
                <a:solidFill>
                  <a:schemeClr val="bg1"/>
                </a:solidFill>
                <a:latin typeface="Abadi" panose="020B0604020104020204" pitchFamily="34" charset="0"/>
              </a:rPr>
              <a:t>Remember laughter induces endorphins beneficial to our health, so...</a:t>
            </a:r>
          </a:p>
          <a:p>
            <a:r>
              <a:rPr lang="en-GB" sz="1600" dirty="0">
                <a:solidFill>
                  <a:schemeClr val="bg1"/>
                </a:solidFill>
                <a:latin typeface="Abadi" panose="020B0604020104020204" pitchFamily="34" charset="0"/>
              </a:rPr>
              <a:t>Smile instead of scowl, giggle instead of grumble, belly laugh instead of belly ache.</a:t>
            </a:r>
          </a:p>
          <a:p>
            <a:endParaRPr lang="en-GB" sz="1600" dirty="0">
              <a:solidFill>
                <a:schemeClr val="bg1"/>
              </a:solidFill>
              <a:latin typeface="Abadi" panose="020B0604020104020204" pitchFamily="34" charset="0"/>
            </a:endParaRPr>
          </a:p>
          <a:p>
            <a:r>
              <a:rPr lang="en-GB" sz="1600" dirty="0">
                <a:solidFill>
                  <a:schemeClr val="bg1"/>
                </a:solidFill>
                <a:latin typeface="Abadi" panose="020B0604020104020204" pitchFamily="34" charset="0"/>
              </a:rPr>
              <a:t>Finally, Job 8:21 He will once again fill your mouth with laughter and your lips with shouts of joy.</a:t>
            </a:r>
          </a:p>
          <a:p>
            <a:endParaRPr lang="en-GB" sz="1600" dirty="0">
              <a:solidFill>
                <a:schemeClr val="bg1"/>
              </a:solidFill>
              <a:latin typeface="Abadi" panose="020B0604020104020204" pitchFamily="34" charset="0"/>
            </a:endParaRPr>
          </a:p>
          <a:p>
            <a:r>
              <a:rPr lang="en-GB" sz="1600" dirty="0">
                <a:solidFill>
                  <a:schemeClr val="bg1"/>
                </a:solidFill>
                <a:latin typeface="Abadi" panose="020B0604020104020204" pitchFamily="34" charset="0"/>
              </a:rPr>
              <a:t>Let us all look forward to that glorious day of everlasting joy and peace, but for now have a daily attitude of gratitude and praise and Thanksgiving. Laugh out loud more!</a:t>
            </a:r>
          </a:p>
        </p:txBody>
      </p:sp>
    </p:spTree>
    <p:extLst>
      <p:ext uri="{BB962C8B-B14F-4D97-AF65-F5344CB8AC3E}">
        <p14:creationId xmlns:p14="http://schemas.microsoft.com/office/powerpoint/2010/main" val="919964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9"/>
            </p:par>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pic>
        <p:nvPicPr>
          <p:cNvPr id="7" name="Picture 6" descr="Shape&#10;&#10;Description automatically generated">
            <a:extLst>
              <a:ext uri="{FF2B5EF4-FFF2-40B4-BE49-F238E27FC236}">
                <a16:creationId xmlns:a16="http://schemas.microsoft.com/office/drawing/2014/main" id="{0AD422DD-3EA2-4B16-9514-955867BE44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1839" y="852915"/>
            <a:ext cx="7327819" cy="5495864"/>
          </a:xfrm>
          <a:prstGeom prst="rect">
            <a:avLst/>
          </a:prstGeom>
        </p:spPr>
      </p:pic>
      <p:pic>
        <p:nvPicPr>
          <p:cNvPr id="9" name="10 Second Applause-SoundBible.com-215222688">
            <a:hlinkClick r:id="" action="ppaction://media"/>
            <a:extLst>
              <a:ext uri="{FF2B5EF4-FFF2-40B4-BE49-F238E27FC236}">
                <a16:creationId xmlns:a16="http://schemas.microsoft.com/office/drawing/2014/main" id="{D3BE01C3-E303-4248-8A17-3E9C53B3D3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91837" y="5821680"/>
            <a:ext cx="609600" cy="609600"/>
          </a:xfrm>
          <a:prstGeom prst="rect">
            <a:avLst/>
          </a:prstGeom>
        </p:spPr>
      </p:pic>
    </p:spTree>
    <p:extLst>
      <p:ext uri="{BB962C8B-B14F-4D97-AF65-F5344CB8AC3E}">
        <p14:creationId xmlns:p14="http://schemas.microsoft.com/office/powerpoint/2010/main" val="1698024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p:cMediaNode vol="9091" showWhenStopped="0">
                <p:cTn id="8"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A4EDBE-EE21-4D38-8C27-F51ABAE8A2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6" name="Picture 5">
            <a:extLst>
              <a:ext uri="{FF2B5EF4-FFF2-40B4-BE49-F238E27FC236}">
                <a16:creationId xmlns:a16="http://schemas.microsoft.com/office/drawing/2014/main" id="{0C59DFEC-85FC-4205-A995-FF5466E4537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7" name="Rectangle 6">
            <a:extLst>
              <a:ext uri="{FF2B5EF4-FFF2-40B4-BE49-F238E27FC236}">
                <a16:creationId xmlns:a16="http://schemas.microsoft.com/office/drawing/2014/main" id="{5C4AD8C9-7B03-4887-A6DB-D68B30D31F3E}"/>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BDDB5481-ECD4-4999-B961-DB8D8444E868}"/>
              </a:ext>
            </a:extLst>
          </p:cNvPr>
          <p:cNvSpPr txBox="1"/>
          <p:nvPr/>
        </p:nvSpPr>
        <p:spPr>
          <a:xfrm>
            <a:off x="1209675" y="908014"/>
            <a:ext cx="9041130" cy="830997"/>
          </a:xfrm>
          <a:prstGeom prst="rect">
            <a:avLst/>
          </a:prstGeom>
          <a:noFill/>
        </p:spPr>
        <p:txBody>
          <a:bodyPr wrap="square" rtlCol="0">
            <a:spAutoFit/>
          </a:bodyPr>
          <a:lstStyle/>
          <a:p>
            <a:r>
              <a:rPr lang="en-GB" sz="4800" b="1" dirty="0">
                <a:solidFill>
                  <a:schemeClr val="bg1"/>
                </a:solidFill>
                <a:latin typeface="Abadi" panose="020B0604020104020204" pitchFamily="34" charset="0"/>
              </a:rPr>
              <a:t>1. Know the meaning of laughter</a:t>
            </a:r>
            <a:endParaRPr lang="en-GB" sz="4800" b="1" dirty="0">
              <a:solidFill>
                <a:schemeClr val="bg1"/>
              </a:solidFill>
            </a:endParaRPr>
          </a:p>
        </p:txBody>
      </p:sp>
      <p:sp>
        <p:nvSpPr>
          <p:cNvPr id="10" name="TextBox 9">
            <a:extLst>
              <a:ext uri="{FF2B5EF4-FFF2-40B4-BE49-F238E27FC236}">
                <a16:creationId xmlns:a16="http://schemas.microsoft.com/office/drawing/2014/main" id="{47502EB6-9348-4440-85BF-3E80C4615134}"/>
              </a:ext>
            </a:extLst>
          </p:cNvPr>
          <p:cNvSpPr txBox="1"/>
          <p:nvPr/>
        </p:nvSpPr>
        <p:spPr>
          <a:xfrm>
            <a:off x="1548291" y="1859340"/>
            <a:ext cx="5988366" cy="1569660"/>
          </a:xfrm>
          <a:prstGeom prst="rect">
            <a:avLst/>
          </a:prstGeom>
          <a:noFill/>
        </p:spPr>
        <p:txBody>
          <a:bodyPr wrap="square" rtlCol="0">
            <a:spAutoFit/>
          </a:bodyPr>
          <a:lstStyle/>
          <a:p>
            <a:r>
              <a:rPr lang="en-AU" sz="2400" b="1" u="sng" dirty="0">
                <a:solidFill>
                  <a:schemeClr val="bg1"/>
                </a:solidFill>
                <a:latin typeface="Abadi" panose="020B0604020104020204" pitchFamily="34" charset="0"/>
              </a:rPr>
              <a:t>Why do we laugh?</a:t>
            </a:r>
          </a:p>
          <a:p>
            <a:r>
              <a:rPr lang="en-AU" sz="2400" dirty="0">
                <a:solidFill>
                  <a:schemeClr val="bg1"/>
                </a:solidFill>
                <a:latin typeface="Abadi" panose="020B0604020104020204" pitchFamily="34" charset="0"/>
              </a:rPr>
              <a:t>Laughter is triggered by sensations (hearing other people laugh, being tickled, thoughts and social cues. </a:t>
            </a:r>
            <a:endParaRPr lang="en-GB" sz="2400" dirty="0">
              <a:solidFill>
                <a:schemeClr val="bg1"/>
              </a:solidFill>
              <a:latin typeface="Abadi" panose="020B0604020104020204" pitchFamily="34" charset="0"/>
            </a:endParaRPr>
          </a:p>
        </p:txBody>
      </p:sp>
      <p:sp>
        <p:nvSpPr>
          <p:cNvPr id="11" name="TextBox 10">
            <a:extLst>
              <a:ext uri="{FF2B5EF4-FFF2-40B4-BE49-F238E27FC236}">
                <a16:creationId xmlns:a16="http://schemas.microsoft.com/office/drawing/2014/main" id="{7E863CDF-EB14-4218-BED9-5EED85E70BB3}"/>
              </a:ext>
            </a:extLst>
          </p:cNvPr>
          <p:cNvSpPr txBox="1"/>
          <p:nvPr/>
        </p:nvSpPr>
        <p:spPr>
          <a:xfrm>
            <a:off x="1548291" y="3833247"/>
            <a:ext cx="5988366" cy="2308324"/>
          </a:xfrm>
          <a:prstGeom prst="rect">
            <a:avLst/>
          </a:prstGeom>
          <a:noFill/>
        </p:spPr>
        <p:txBody>
          <a:bodyPr wrap="square" rtlCol="0">
            <a:spAutoFit/>
          </a:bodyPr>
          <a:lstStyle/>
          <a:p>
            <a:r>
              <a:rPr lang="en-AU" sz="2400" b="1" u="sng" dirty="0">
                <a:solidFill>
                  <a:schemeClr val="bg1"/>
                </a:solidFill>
                <a:latin typeface="Abadi" panose="020B0604020104020204" pitchFamily="34" charset="0"/>
              </a:rPr>
              <a:t>Can we control laughter?</a:t>
            </a:r>
          </a:p>
          <a:p>
            <a:r>
              <a:rPr lang="en-AU" sz="2400" dirty="0">
                <a:solidFill>
                  <a:schemeClr val="bg1"/>
                </a:solidFill>
                <a:latin typeface="Abadi" panose="020B0604020104020204" pitchFamily="34" charset="0"/>
              </a:rPr>
              <a:t>Laughter is the body’s involuntary response to humour (and so it involves a subjective appreciation of the humorous situation or stimulus)– so we cannot really control laughter. </a:t>
            </a:r>
            <a:endParaRPr lang="en-GB" sz="2400" dirty="0">
              <a:solidFill>
                <a:schemeClr val="bg1"/>
              </a:solidFill>
              <a:latin typeface="Abadi" panose="020B0604020104020204" pitchFamily="34" charset="0"/>
            </a:endParaRPr>
          </a:p>
        </p:txBody>
      </p:sp>
    </p:spTree>
    <p:extLst>
      <p:ext uri="{BB962C8B-B14F-4D97-AF65-F5344CB8AC3E}">
        <p14:creationId xmlns:p14="http://schemas.microsoft.com/office/powerpoint/2010/main" val="1706122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A4EDBE-EE21-4D38-8C27-F51ABAE8A2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6" name="Picture 5">
            <a:extLst>
              <a:ext uri="{FF2B5EF4-FFF2-40B4-BE49-F238E27FC236}">
                <a16:creationId xmlns:a16="http://schemas.microsoft.com/office/drawing/2014/main" id="{0C59DFEC-85FC-4205-A995-FF5466E4537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7" name="Rectangle 6">
            <a:extLst>
              <a:ext uri="{FF2B5EF4-FFF2-40B4-BE49-F238E27FC236}">
                <a16:creationId xmlns:a16="http://schemas.microsoft.com/office/drawing/2014/main" id="{5C4AD8C9-7B03-4887-A6DB-D68B30D31F3E}"/>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BDDB5481-ECD4-4999-B961-DB8D8444E868}"/>
              </a:ext>
            </a:extLst>
          </p:cNvPr>
          <p:cNvSpPr txBox="1"/>
          <p:nvPr/>
        </p:nvSpPr>
        <p:spPr>
          <a:xfrm>
            <a:off x="1209675" y="908014"/>
            <a:ext cx="8838092" cy="830997"/>
          </a:xfrm>
          <a:prstGeom prst="rect">
            <a:avLst/>
          </a:prstGeom>
          <a:noFill/>
        </p:spPr>
        <p:txBody>
          <a:bodyPr wrap="square" rtlCol="0">
            <a:spAutoFit/>
          </a:bodyPr>
          <a:lstStyle/>
          <a:p>
            <a:r>
              <a:rPr lang="en-GB" sz="4800" b="1" dirty="0">
                <a:solidFill>
                  <a:schemeClr val="bg1"/>
                </a:solidFill>
                <a:latin typeface="Abadi" panose="020B0604020104020204" pitchFamily="34" charset="0"/>
              </a:rPr>
              <a:t>1. Know the meaning of laughter </a:t>
            </a:r>
          </a:p>
        </p:txBody>
      </p:sp>
      <p:sp>
        <p:nvSpPr>
          <p:cNvPr id="10" name="TextBox 9">
            <a:extLst>
              <a:ext uri="{FF2B5EF4-FFF2-40B4-BE49-F238E27FC236}">
                <a16:creationId xmlns:a16="http://schemas.microsoft.com/office/drawing/2014/main" id="{47502EB6-9348-4440-85BF-3E80C4615134}"/>
              </a:ext>
            </a:extLst>
          </p:cNvPr>
          <p:cNvSpPr txBox="1"/>
          <p:nvPr/>
        </p:nvSpPr>
        <p:spPr>
          <a:xfrm>
            <a:off x="2751597" y="2320530"/>
            <a:ext cx="5988366" cy="3911968"/>
          </a:xfrm>
          <a:prstGeom prst="rect">
            <a:avLst/>
          </a:prstGeom>
          <a:noFill/>
        </p:spPr>
        <p:txBody>
          <a:bodyPr wrap="square" rtlCol="0">
            <a:spAutoFit/>
          </a:bodyPr>
          <a:lstStyle/>
          <a:p>
            <a:pPr marL="342900" lvl="0" indent="-342900">
              <a:lnSpc>
                <a:spcPct val="150000"/>
              </a:lnSpc>
              <a:buFont typeface="+mj-lt"/>
              <a:buAutoNum type="alphaLcParenR"/>
            </a:pPr>
            <a:r>
              <a:rPr lang="en-AU" sz="2400" u="sng" dirty="0">
                <a:solidFill>
                  <a:schemeClr val="bg1"/>
                </a:solidFill>
                <a:latin typeface="Abadi" panose="020B0604020104020204" pitchFamily="34" charset="0"/>
                <a:ea typeface="Times New Roman" panose="02020603050405020304" pitchFamily="18" charset="0"/>
                <a:cs typeface="Times New Roman" panose="02020603050405020304" pitchFamily="18" charset="0"/>
              </a:rPr>
              <a:t>A chuckle – </a:t>
            </a:r>
            <a:r>
              <a:rPr lang="en-AU" sz="2400" dirty="0">
                <a:solidFill>
                  <a:schemeClr val="bg1"/>
                </a:solidFill>
                <a:latin typeface="Abadi" panose="020B0604020104020204" pitchFamily="34" charset="0"/>
                <a:ea typeface="Times New Roman" panose="02020603050405020304" pitchFamily="18" charset="0"/>
                <a:cs typeface="Times New Roman" panose="02020603050405020304" pitchFamily="18" charset="0"/>
              </a:rPr>
              <a:t>laugh quietly or inwardly ( a quiet laugh)</a:t>
            </a:r>
            <a:endParaRPr lang="en-GB" sz="2400" dirty="0">
              <a:solidFill>
                <a:schemeClr val="bg1"/>
              </a:solidFill>
              <a:latin typeface="Abadi" panose="020B0604020104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mj-lt"/>
              <a:buAutoNum type="alphaLcParenR"/>
            </a:pPr>
            <a:r>
              <a:rPr lang="en-AU" sz="2400" u="sng" dirty="0">
                <a:solidFill>
                  <a:schemeClr val="bg1"/>
                </a:solidFill>
                <a:latin typeface="Abadi" panose="020B0604020104020204" pitchFamily="34" charset="0"/>
                <a:ea typeface="Times New Roman" panose="02020603050405020304" pitchFamily="18" charset="0"/>
                <a:cs typeface="Times New Roman" panose="02020603050405020304" pitchFamily="18" charset="0"/>
              </a:rPr>
              <a:t>Giggle -  a silly or nervous laugh</a:t>
            </a:r>
            <a:endParaRPr lang="en-GB" sz="2400" dirty="0">
              <a:solidFill>
                <a:schemeClr val="bg1"/>
              </a:solidFill>
              <a:latin typeface="Abadi" panose="020B0604020104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mj-lt"/>
              <a:buAutoNum type="alphaLcParenR"/>
            </a:pPr>
            <a:r>
              <a:rPr lang="en-AU" sz="2400" u="sng" dirty="0">
                <a:solidFill>
                  <a:schemeClr val="bg1"/>
                </a:solidFill>
                <a:latin typeface="Abadi" panose="020B0604020104020204" pitchFamily="34" charset="0"/>
                <a:ea typeface="Times New Roman" panose="02020603050405020304" pitchFamily="18" charset="0"/>
                <a:cs typeface="Times New Roman" panose="02020603050405020304" pitchFamily="18" charset="0"/>
              </a:rPr>
              <a:t>Cackle - </a:t>
            </a:r>
            <a:r>
              <a:rPr lang="en-AU" sz="2400" dirty="0">
                <a:solidFill>
                  <a:schemeClr val="bg1"/>
                </a:solidFill>
                <a:latin typeface="Abadi" panose="020B0604020104020204" pitchFamily="34" charset="0"/>
                <a:ea typeface="Times New Roman" panose="02020603050405020304" pitchFamily="18" charset="0"/>
                <a:cs typeface="Times New Roman" panose="02020603050405020304" pitchFamily="18" charset="0"/>
              </a:rPr>
              <a:t>a loud laugh suggestive of a hen's sound after laying an egg</a:t>
            </a:r>
            <a:endParaRPr lang="en-GB" sz="2400" dirty="0">
              <a:solidFill>
                <a:schemeClr val="bg1"/>
              </a:solidFill>
              <a:latin typeface="Abadi" panose="020B0604020104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mj-lt"/>
              <a:buAutoNum type="alphaLcParenR"/>
            </a:pPr>
            <a:r>
              <a:rPr lang="en-AU" sz="2400" u="sng" dirty="0">
                <a:solidFill>
                  <a:schemeClr val="bg1"/>
                </a:solidFill>
                <a:latin typeface="Abadi" panose="020B0604020104020204" pitchFamily="34" charset="0"/>
                <a:ea typeface="Times New Roman" panose="02020603050405020304" pitchFamily="18" charset="0"/>
                <a:cs typeface="Times New Roman" panose="02020603050405020304" pitchFamily="18" charset="0"/>
              </a:rPr>
              <a:t>Belly laugh - </a:t>
            </a:r>
            <a:r>
              <a:rPr lang="en-AU" sz="2400" dirty="0">
                <a:solidFill>
                  <a:schemeClr val="bg1"/>
                </a:solidFill>
                <a:latin typeface="Abadi" panose="020B0604020104020204" pitchFamily="34" charset="0"/>
                <a:ea typeface="Times New Roman" panose="02020603050405020304" pitchFamily="18" charset="0"/>
                <a:cs typeface="Times New Roman" panose="02020603050405020304" pitchFamily="18" charset="0"/>
              </a:rPr>
              <a:t>a burst of deep loud hearty laughter</a:t>
            </a:r>
            <a:endParaRPr lang="en-GB" sz="2400" dirty="0">
              <a:solidFill>
                <a:schemeClr val="bg1"/>
              </a:solidFill>
              <a:latin typeface="Abadi" panose="020B060402010402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65F82AD-6A97-4E1D-B1CD-6A36AEF4590B}"/>
              </a:ext>
            </a:extLst>
          </p:cNvPr>
          <p:cNvSpPr txBox="1"/>
          <p:nvPr/>
        </p:nvSpPr>
        <p:spPr>
          <a:xfrm>
            <a:off x="2144232" y="1707254"/>
            <a:ext cx="6595731" cy="505395"/>
          </a:xfrm>
          <a:prstGeom prst="rect">
            <a:avLst/>
          </a:prstGeom>
          <a:noFill/>
        </p:spPr>
        <p:txBody>
          <a:bodyPr wrap="square" rtlCol="0">
            <a:spAutoFit/>
          </a:bodyPr>
          <a:lstStyle/>
          <a:p>
            <a:pPr lvl="0">
              <a:lnSpc>
                <a:spcPct val="150000"/>
              </a:lnSpc>
            </a:pPr>
            <a:r>
              <a:rPr lang="en-US" sz="2000" dirty="0">
                <a:solidFill>
                  <a:schemeClr val="bg1"/>
                </a:solidFill>
                <a:latin typeface="Abadi" panose="020B0604020104020204" pitchFamily="34" charset="0"/>
                <a:ea typeface="Times New Roman" panose="02020603050405020304" pitchFamily="18" charset="0"/>
                <a:cs typeface="Arial" panose="020B0604020202020204" pitchFamily="34" charset="0"/>
              </a:rPr>
              <a:t>There are different types of laughs, here are a just a few:</a:t>
            </a:r>
            <a:endParaRPr lang="en-GB" sz="2000" dirty="0">
              <a:solidFill>
                <a:schemeClr val="bg1"/>
              </a:solidFill>
              <a:latin typeface="Abadi" panose="020B0604020104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30108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1D1217D0-CA83-4CEF-9F60-0DBE2D43EF11}"/>
              </a:ext>
            </a:extLst>
          </p:cNvPr>
          <p:cNvSpPr txBox="1"/>
          <p:nvPr/>
        </p:nvSpPr>
        <p:spPr>
          <a:xfrm>
            <a:off x="1209675" y="949176"/>
            <a:ext cx="10094595" cy="1569660"/>
          </a:xfrm>
          <a:prstGeom prst="rect">
            <a:avLst/>
          </a:prstGeom>
          <a:noFill/>
        </p:spPr>
        <p:txBody>
          <a:bodyPr wrap="square" rtlCol="0">
            <a:spAutoFit/>
          </a:bodyPr>
          <a:lstStyle/>
          <a:p>
            <a:r>
              <a:rPr lang="en-GB" sz="4800" b="1" dirty="0">
                <a:solidFill>
                  <a:schemeClr val="bg1"/>
                </a:solidFill>
                <a:latin typeface="Abadi" panose="020B0604020104020204" pitchFamily="34" charset="0"/>
              </a:rPr>
              <a:t>2. Know the meaning Gelotology </a:t>
            </a:r>
          </a:p>
          <a:p>
            <a:endParaRPr lang="en-GB" sz="4800" b="1" dirty="0">
              <a:solidFill>
                <a:schemeClr val="bg1"/>
              </a:solidFill>
              <a:latin typeface="Abadi" panose="020B0604020104020204" pitchFamily="34" charset="0"/>
            </a:endParaRPr>
          </a:p>
        </p:txBody>
      </p:sp>
      <p:sp>
        <p:nvSpPr>
          <p:cNvPr id="11" name="TextBox 10">
            <a:extLst>
              <a:ext uri="{FF2B5EF4-FFF2-40B4-BE49-F238E27FC236}">
                <a16:creationId xmlns:a16="http://schemas.microsoft.com/office/drawing/2014/main" id="{F8E845CA-7735-452B-B6B6-3B5A686A9150}"/>
              </a:ext>
            </a:extLst>
          </p:cNvPr>
          <p:cNvSpPr txBox="1"/>
          <p:nvPr/>
        </p:nvSpPr>
        <p:spPr>
          <a:xfrm>
            <a:off x="1939799" y="1901407"/>
            <a:ext cx="8140951" cy="3785652"/>
          </a:xfrm>
          <a:prstGeom prst="rect">
            <a:avLst/>
          </a:prstGeom>
          <a:noFill/>
        </p:spPr>
        <p:txBody>
          <a:bodyPr wrap="square" rtlCol="0">
            <a:spAutoFit/>
          </a:bodyPr>
          <a:lstStyle/>
          <a:p>
            <a:r>
              <a:rPr lang="en-GB" sz="2400" dirty="0">
                <a:solidFill>
                  <a:schemeClr val="bg1"/>
                </a:solidFill>
                <a:latin typeface="Abadi" panose="020B0604020104020204" pitchFamily="34" charset="0"/>
              </a:rPr>
              <a:t>Gelotology, is the science and study of laughter. </a:t>
            </a:r>
          </a:p>
          <a:p>
            <a:endParaRPr lang="en-GB" sz="2400" dirty="0">
              <a:solidFill>
                <a:schemeClr val="bg1"/>
              </a:solidFill>
              <a:latin typeface="Abadi" panose="020B0604020104020204" pitchFamily="34" charset="0"/>
            </a:endParaRPr>
          </a:p>
          <a:p>
            <a:r>
              <a:rPr lang="en-GB" sz="2400" dirty="0">
                <a:solidFill>
                  <a:schemeClr val="bg1"/>
                </a:solidFill>
                <a:latin typeface="Abadi" panose="020B0604020104020204" pitchFamily="34" charset="0"/>
              </a:rPr>
              <a:t>The term Gelotology. originates from the Greek word </a:t>
            </a:r>
            <a:r>
              <a:rPr lang="en-GB" sz="2400" u="sng" dirty="0" err="1">
                <a:solidFill>
                  <a:schemeClr val="bg1"/>
                </a:solidFill>
                <a:latin typeface="Abadi" panose="020B0604020104020204" pitchFamily="34" charset="0"/>
              </a:rPr>
              <a:t>gelos</a:t>
            </a:r>
            <a:r>
              <a:rPr lang="en-GB" sz="2400" dirty="0">
                <a:solidFill>
                  <a:schemeClr val="bg1"/>
                </a:solidFill>
                <a:latin typeface="Abadi" panose="020B0604020104020204" pitchFamily="34" charset="0"/>
              </a:rPr>
              <a:t>, which means laughter. Gelotology studies how laughing can affect human body and mind.</a:t>
            </a:r>
          </a:p>
          <a:p>
            <a:endParaRPr lang="en-GB" sz="2400" dirty="0">
              <a:solidFill>
                <a:schemeClr val="bg1"/>
              </a:solidFill>
              <a:latin typeface="Abadi" panose="020B0604020104020204" pitchFamily="34" charset="0"/>
            </a:endParaRPr>
          </a:p>
          <a:p>
            <a:r>
              <a:rPr lang="en-GB" sz="2400" dirty="0">
                <a:solidFill>
                  <a:schemeClr val="bg1"/>
                </a:solidFill>
                <a:latin typeface="Abadi" panose="020B0604020104020204" pitchFamily="34" charset="0"/>
              </a:rPr>
              <a:t>Gelotology was founded by William Finley Fry, Jr. (1924–2014), a former Associate Professor at Stanford University. He went on to found the International Society of Humour Studies (ISHS) in 1980</a:t>
            </a:r>
            <a:r>
              <a:rPr lang="en-GB" sz="2400" b="1" dirty="0">
                <a:solidFill>
                  <a:schemeClr val="bg1"/>
                </a:solidFill>
                <a:latin typeface="+mj-lt"/>
              </a:rPr>
              <a:t>.</a:t>
            </a:r>
          </a:p>
        </p:txBody>
      </p:sp>
    </p:spTree>
    <p:extLst>
      <p:ext uri="{BB962C8B-B14F-4D97-AF65-F5344CB8AC3E}">
        <p14:creationId xmlns:p14="http://schemas.microsoft.com/office/powerpoint/2010/main" val="2437739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9"/>
            </p:par>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597C0-E3C0-4CAE-8F7A-2CC721E778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CB66E2E9-94B0-4076-A868-2375826775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2BC4FD6C-F332-4AF5-9274-33164646CF7D}"/>
              </a:ext>
            </a:extLst>
          </p:cNvPr>
          <p:cNvSpPr/>
          <p:nvPr/>
        </p:nvSpPr>
        <p:spPr>
          <a:xfrm>
            <a:off x="1209675" y="852914"/>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1D1217D0-CA83-4CEF-9F60-0DBE2D43EF11}"/>
              </a:ext>
            </a:extLst>
          </p:cNvPr>
          <p:cNvSpPr txBox="1"/>
          <p:nvPr/>
        </p:nvSpPr>
        <p:spPr>
          <a:xfrm>
            <a:off x="1209675" y="949176"/>
            <a:ext cx="10094595" cy="1569660"/>
          </a:xfrm>
          <a:prstGeom prst="rect">
            <a:avLst/>
          </a:prstGeom>
          <a:noFill/>
        </p:spPr>
        <p:txBody>
          <a:bodyPr wrap="square" rtlCol="0">
            <a:spAutoFit/>
          </a:bodyPr>
          <a:lstStyle/>
          <a:p>
            <a:r>
              <a:rPr lang="en-GB" sz="4800" b="1" dirty="0">
                <a:solidFill>
                  <a:schemeClr val="bg1"/>
                </a:solidFill>
                <a:latin typeface="Abadi" panose="020B0604020104020204" pitchFamily="34" charset="0"/>
              </a:rPr>
              <a:t>2. Know the meaning Gelotology </a:t>
            </a:r>
          </a:p>
          <a:p>
            <a:endParaRPr lang="en-GB" sz="4800" b="1" dirty="0">
              <a:solidFill>
                <a:schemeClr val="bg1"/>
              </a:solidFill>
              <a:latin typeface="Abadi" panose="020B0604020104020204" pitchFamily="34" charset="0"/>
            </a:endParaRPr>
          </a:p>
        </p:txBody>
      </p:sp>
      <p:sp>
        <p:nvSpPr>
          <p:cNvPr id="11" name="TextBox 10">
            <a:extLst>
              <a:ext uri="{FF2B5EF4-FFF2-40B4-BE49-F238E27FC236}">
                <a16:creationId xmlns:a16="http://schemas.microsoft.com/office/drawing/2014/main" id="{F8E845CA-7735-452B-B6B6-3B5A686A9150}"/>
              </a:ext>
            </a:extLst>
          </p:cNvPr>
          <p:cNvSpPr txBox="1"/>
          <p:nvPr/>
        </p:nvSpPr>
        <p:spPr>
          <a:xfrm>
            <a:off x="2002508" y="2117111"/>
            <a:ext cx="8247278" cy="2246769"/>
          </a:xfrm>
          <a:prstGeom prst="rect">
            <a:avLst/>
          </a:prstGeom>
          <a:noFill/>
        </p:spPr>
        <p:txBody>
          <a:bodyPr wrap="square" rtlCol="0">
            <a:spAutoFit/>
          </a:bodyPr>
          <a:lstStyle/>
          <a:p>
            <a:r>
              <a:rPr lang="en-GB" sz="4800" dirty="0">
                <a:solidFill>
                  <a:schemeClr val="bg1"/>
                </a:solidFill>
                <a:latin typeface="Abadi" panose="020B0604020104020204" pitchFamily="34" charset="0"/>
              </a:rPr>
              <a:t>A person who studies humour and laughter is called a</a:t>
            </a:r>
          </a:p>
          <a:p>
            <a:endParaRPr lang="en-GB" sz="4400" dirty="0">
              <a:solidFill>
                <a:schemeClr val="bg1"/>
              </a:solidFill>
              <a:latin typeface="Abadi" panose="020B0604020104020204" pitchFamily="34" charset="0"/>
            </a:endParaRPr>
          </a:p>
        </p:txBody>
      </p:sp>
      <p:sp>
        <p:nvSpPr>
          <p:cNvPr id="2" name="TextBox 1">
            <a:extLst>
              <a:ext uri="{FF2B5EF4-FFF2-40B4-BE49-F238E27FC236}">
                <a16:creationId xmlns:a16="http://schemas.microsoft.com/office/drawing/2014/main" id="{4313017B-11EA-4EFA-A3BF-9224DE4785CB}"/>
              </a:ext>
            </a:extLst>
          </p:cNvPr>
          <p:cNvSpPr txBox="1"/>
          <p:nvPr/>
        </p:nvSpPr>
        <p:spPr>
          <a:xfrm>
            <a:off x="2555632" y="3909779"/>
            <a:ext cx="7141029" cy="1446550"/>
          </a:xfrm>
          <a:prstGeom prst="rect">
            <a:avLst/>
          </a:prstGeom>
          <a:noFill/>
        </p:spPr>
        <p:txBody>
          <a:bodyPr wrap="square" rtlCol="0">
            <a:spAutoFit/>
          </a:bodyPr>
          <a:lstStyle/>
          <a:p>
            <a:r>
              <a:rPr lang="en-GB" sz="8800" dirty="0">
                <a:solidFill>
                  <a:schemeClr val="bg1"/>
                </a:solidFill>
                <a:latin typeface="Abadi" panose="020B0604020104020204" pitchFamily="34" charset="0"/>
              </a:rPr>
              <a:t>Gelotologist</a:t>
            </a:r>
            <a:r>
              <a:rPr lang="en-GB" dirty="0"/>
              <a:t>  </a:t>
            </a:r>
          </a:p>
        </p:txBody>
      </p:sp>
    </p:spTree>
    <p:extLst>
      <p:ext uri="{BB962C8B-B14F-4D97-AF65-F5344CB8AC3E}">
        <p14:creationId xmlns:p14="http://schemas.microsoft.com/office/powerpoint/2010/main" val="41661319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9"/>
            </p:par>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59D4F6-FCD5-4839-8C94-A2802BC6B4A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5" name="Picture 4">
            <a:extLst>
              <a:ext uri="{FF2B5EF4-FFF2-40B4-BE49-F238E27FC236}">
                <a16:creationId xmlns:a16="http://schemas.microsoft.com/office/drawing/2014/main" id="{E6E6F725-300A-4770-83A0-233C8608A71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6" name="Rectangle 5">
            <a:extLst>
              <a:ext uri="{FF2B5EF4-FFF2-40B4-BE49-F238E27FC236}">
                <a16:creationId xmlns:a16="http://schemas.microsoft.com/office/drawing/2014/main" id="{6D28480C-1F87-47AD-A36E-5ED7F7FF2660}"/>
              </a:ext>
            </a:extLst>
          </p:cNvPr>
          <p:cNvSpPr/>
          <p:nvPr/>
        </p:nvSpPr>
        <p:spPr>
          <a:xfrm>
            <a:off x="1221105" y="870842"/>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C8E1B134-A3EB-4ADC-A7F4-394789B0238A}"/>
              </a:ext>
            </a:extLst>
          </p:cNvPr>
          <p:cNvSpPr txBox="1"/>
          <p:nvPr/>
        </p:nvSpPr>
        <p:spPr>
          <a:xfrm>
            <a:off x="1344930" y="1140866"/>
            <a:ext cx="10847070" cy="1077218"/>
          </a:xfrm>
          <a:prstGeom prst="rect">
            <a:avLst/>
          </a:prstGeom>
          <a:noFill/>
        </p:spPr>
        <p:txBody>
          <a:bodyPr wrap="square" rtlCol="0">
            <a:spAutoFit/>
          </a:bodyPr>
          <a:lstStyle/>
          <a:p>
            <a:r>
              <a:rPr lang="en-GB" sz="3200" b="1" dirty="0">
                <a:solidFill>
                  <a:schemeClr val="bg1"/>
                </a:solidFill>
                <a:latin typeface="Abadi" panose="020B0604020104020204" pitchFamily="34" charset="0"/>
              </a:rPr>
              <a:t>3. Discuss what happens in the brain when we laugh</a:t>
            </a:r>
          </a:p>
          <a:p>
            <a:endParaRPr lang="en-GB" sz="3200" b="1" dirty="0">
              <a:solidFill>
                <a:schemeClr val="bg1"/>
              </a:solidFill>
              <a:latin typeface="Abadi" panose="020B0604020104020204" pitchFamily="34" charset="0"/>
            </a:endParaRPr>
          </a:p>
        </p:txBody>
      </p:sp>
      <p:pic>
        <p:nvPicPr>
          <p:cNvPr id="9" name="final_60b362958c88940029e4915b_203062">
            <a:hlinkClick r:id="" action="ppaction://media"/>
            <a:extLst>
              <a:ext uri="{FF2B5EF4-FFF2-40B4-BE49-F238E27FC236}">
                <a16:creationId xmlns:a16="http://schemas.microsoft.com/office/drawing/2014/main" id="{ACBFF356-2803-4B36-A9AC-1FDDA44A17C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194560" y="2146706"/>
            <a:ext cx="7193696" cy="4046454"/>
          </a:xfrm>
          <a:prstGeom prst="rect">
            <a:avLst/>
          </a:prstGeom>
        </p:spPr>
      </p:pic>
    </p:spTree>
    <p:extLst>
      <p:ext uri="{BB962C8B-B14F-4D97-AF65-F5344CB8AC3E}">
        <p14:creationId xmlns:p14="http://schemas.microsoft.com/office/powerpoint/2010/main" val="1421419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AF9816-28E6-41E6-B1EF-E26E5C5E0C2B}"/>
              </a:ext>
            </a:extLst>
          </p:cNvPr>
          <p:cNvSpPr/>
          <p:nvPr/>
        </p:nvSpPr>
        <p:spPr>
          <a:xfrm>
            <a:off x="1221105" y="870842"/>
            <a:ext cx="9601200" cy="5495865"/>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endParaRPr lang="en-GB" b="1"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265F8912-7CE7-4FB3-8E63-9A639EA0AF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2778" l="2874" r="98851">
                        <a14:foregroundMark x1="46552" y1="46111" x2="46552" y2="46111"/>
                        <a14:foregroundMark x1="46552" y1="68889" x2="46552" y2="68889"/>
                        <a14:foregroundMark x1="46552" y1="78889" x2="46552" y2="78889"/>
                        <a14:foregroundMark x1="64368" y1="63333" x2="92529" y2="2778"/>
                        <a14:foregroundMark x1="56322" y1="61667" x2="46552" y2="26667"/>
                        <a14:foregroundMark x1="48851" y1="63333" x2="41379" y2="45000"/>
                        <a14:foregroundMark x1="56897" y1="41667" x2="47126" y2="84444"/>
                        <a14:foregroundMark x1="47126" y1="84444" x2="47701" y2="53333"/>
                        <a14:foregroundMark x1="60345" y1="38889" x2="50000" y2="26667"/>
                        <a14:foregroundMark x1="39080" y1="41111" x2="18966" y2="27778"/>
                        <a14:foregroundMark x1="6322" y1="24444" x2="6897" y2="13889"/>
                        <a14:foregroundMark x1="62644" y1="50000" x2="83908" y2="42778"/>
                        <a14:foregroundMark x1="2874" y1="7778" x2="2874" y2="7778"/>
                        <a14:foregroundMark x1="50575" y1="86111" x2="48851" y2="93333"/>
                        <a14:foregroundMark x1="97701" y1="26667" x2="98851" y2="2778"/>
                        <a14:backgroundMark x1="6897" y1="75000" x2="6897" y2="75000"/>
                        <a14:backgroundMark x1="79310" y1="82778" x2="79310" y2="82778"/>
                        <a14:backgroundMark x1="82759" y1="83889" x2="82759" y2="83889"/>
                      </a14:backgroundRemoval>
                    </a14:imgEffect>
                  </a14:imgLayer>
                </a14:imgProps>
              </a:ext>
            </a:extLst>
          </a:blip>
          <a:stretch>
            <a:fillRect/>
          </a:stretch>
        </p:blipFill>
        <p:spPr>
          <a:xfrm>
            <a:off x="0" y="0"/>
            <a:ext cx="1074420" cy="1111468"/>
          </a:xfrm>
          <a:prstGeom prst="rect">
            <a:avLst/>
          </a:prstGeom>
        </p:spPr>
      </p:pic>
      <p:pic>
        <p:nvPicPr>
          <p:cNvPr id="6" name="Picture 5">
            <a:extLst>
              <a:ext uri="{FF2B5EF4-FFF2-40B4-BE49-F238E27FC236}">
                <a16:creationId xmlns:a16="http://schemas.microsoft.com/office/drawing/2014/main" id="{A8067AD1-63C5-44CB-8E90-C222EB87F67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875" y="0"/>
            <a:ext cx="1381125" cy="1111468"/>
          </a:xfrm>
          <a:prstGeom prst="rect">
            <a:avLst/>
          </a:prstGeom>
          <a:noFill/>
          <a:ln>
            <a:noFill/>
          </a:ln>
        </p:spPr>
      </p:pic>
      <p:sp>
        <p:nvSpPr>
          <p:cNvPr id="7" name="TextBox 6">
            <a:extLst>
              <a:ext uri="{FF2B5EF4-FFF2-40B4-BE49-F238E27FC236}">
                <a16:creationId xmlns:a16="http://schemas.microsoft.com/office/drawing/2014/main" id="{94E40A3C-7F25-4880-A5A1-2D38A7F25966}"/>
              </a:ext>
            </a:extLst>
          </p:cNvPr>
          <p:cNvSpPr txBox="1"/>
          <p:nvPr/>
        </p:nvSpPr>
        <p:spPr>
          <a:xfrm>
            <a:off x="1266825" y="1050594"/>
            <a:ext cx="10847070" cy="1077218"/>
          </a:xfrm>
          <a:prstGeom prst="rect">
            <a:avLst/>
          </a:prstGeom>
          <a:noFill/>
        </p:spPr>
        <p:txBody>
          <a:bodyPr wrap="square" rtlCol="0">
            <a:spAutoFit/>
          </a:bodyPr>
          <a:lstStyle/>
          <a:p>
            <a:r>
              <a:rPr lang="en-GB" sz="3200" b="1" dirty="0">
                <a:solidFill>
                  <a:schemeClr val="bg1"/>
                </a:solidFill>
                <a:latin typeface="Abadi" panose="020B0604020104020204" pitchFamily="34" charset="0"/>
              </a:rPr>
              <a:t>3. Discuss what happens in the brain when we laugh</a:t>
            </a:r>
          </a:p>
          <a:p>
            <a:endParaRPr lang="en-GB" sz="3200" b="1" dirty="0">
              <a:solidFill>
                <a:schemeClr val="bg1"/>
              </a:solidFill>
              <a:latin typeface="Abadi" panose="020B0604020104020204" pitchFamily="34" charset="0"/>
            </a:endParaRPr>
          </a:p>
        </p:txBody>
      </p:sp>
      <p:pic>
        <p:nvPicPr>
          <p:cNvPr id="10" name="Picture 9" descr="A picture containing text, indoor, wall, person&#10;&#10;Description automatically generated">
            <a:extLst>
              <a:ext uri="{FF2B5EF4-FFF2-40B4-BE49-F238E27FC236}">
                <a16:creationId xmlns:a16="http://schemas.microsoft.com/office/drawing/2014/main" id="{02287EF0-3650-4561-AFF9-FF5B38A2B4DE}"/>
              </a:ext>
            </a:extLst>
          </p:cNvPr>
          <p:cNvPicPr>
            <a:picLocks noChangeAspect="1"/>
          </p:cNvPicPr>
          <p:nvPr/>
        </p:nvPicPr>
        <p:blipFill rotWithShape="1">
          <a:blip r:embed="rId6">
            <a:extLst>
              <a:ext uri="{28A0092B-C50C-407E-A947-70E740481C1C}">
                <a14:useLocalDpi xmlns:a14="http://schemas.microsoft.com/office/drawing/2010/main" val="0"/>
              </a:ext>
            </a:extLst>
          </a:blip>
          <a:srcRect b="4998"/>
          <a:stretch/>
        </p:blipFill>
        <p:spPr>
          <a:xfrm>
            <a:off x="4324350" y="2104449"/>
            <a:ext cx="3543300" cy="4039447"/>
          </a:xfrm>
          <a:prstGeom prst="rect">
            <a:avLst/>
          </a:prstGeom>
        </p:spPr>
      </p:pic>
      <p:pic>
        <p:nvPicPr>
          <p:cNvPr id="12" name="Picture 11">
            <a:extLst>
              <a:ext uri="{FF2B5EF4-FFF2-40B4-BE49-F238E27FC236}">
                <a16:creationId xmlns:a16="http://schemas.microsoft.com/office/drawing/2014/main" id="{82B80CDC-A76A-453D-B02B-7B8D09C6190A}"/>
              </a:ext>
            </a:extLst>
          </p:cNvPr>
          <p:cNvPicPr>
            <a:picLocks noChangeAspect="1"/>
          </p:cNvPicPr>
          <p:nvPr/>
        </p:nvPicPr>
        <p:blipFill>
          <a:blip r:embed="rId7"/>
          <a:stretch>
            <a:fillRect/>
          </a:stretch>
        </p:blipFill>
        <p:spPr>
          <a:xfrm>
            <a:off x="1554480" y="4323475"/>
            <a:ext cx="2436495" cy="1818852"/>
          </a:xfrm>
          <a:prstGeom prst="rect">
            <a:avLst/>
          </a:prstGeom>
        </p:spPr>
      </p:pic>
      <p:sp>
        <p:nvSpPr>
          <p:cNvPr id="13" name="TextBox 12">
            <a:extLst>
              <a:ext uri="{FF2B5EF4-FFF2-40B4-BE49-F238E27FC236}">
                <a16:creationId xmlns:a16="http://schemas.microsoft.com/office/drawing/2014/main" id="{37013784-80FB-42FC-B381-539423BCC746}"/>
              </a:ext>
            </a:extLst>
          </p:cNvPr>
          <p:cNvSpPr txBox="1"/>
          <p:nvPr/>
        </p:nvSpPr>
        <p:spPr>
          <a:xfrm>
            <a:off x="1554480" y="2120949"/>
            <a:ext cx="3659505" cy="2616101"/>
          </a:xfrm>
          <a:prstGeom prst="rect">
            <a:avLst/>
          </a:prstGeom>
          <a:noFill/>
        </p:spPr>
        <p:txBody>
          <a:bodyPr wrap="square" rtlCol="0">
            <a:spAutoFit/>
          </a:bodyPr>
          <a:lstStyle/>
          <a:p>
            <a:r>
              <a:rPr lang="en-GB" sz="3200" dirty="0">
                <a:solidFill>
                  <a:schemeClr val="bg1"/>
                </a:solidFill>
                <a:latin typeface="Abadi" panose="020B0604020104020204" pitchFamily="34" charset="0"/>
              </a:rPr>
              <a:t>Frontal lobe is responsible for emotional responses.</a:t>
            </a:r>
          </a:p>
          <a:p>
            <a:endParaRPr lang="en-GB" sz="3600" dirty="0">
              <a:solidFill>
                <a:schemeClr val="bg1"/>
              </a:solidFill>
              <a:latin typeface="Abadi" panose="020B0604020104020204" pitchFamily="34" charset="0"/>
            </a:endParaRPr>
          </a:p>
        </p:txBody>
      </p:sp>
    </p:spTree>
    <p:extLst>
      <p:ext uri="{BB962C8B-B14F-4D97-AF65-F5344CB8AC3E}">
        <p14:creationId xmlns:p14="http://schemas.microsoft.com/office/powerpoint/2010/main" val="327296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TotalTime>
  <Words>1586</Words>
  <Application>Microsoft Office PowerPoint</Application>
  <PresentationFormat>Widescreen</PresentationFormat>
  <Paragraphs>137</Paragraphs>
  <Slides>39</Slides>
  <Notes>0</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Abadi</vt:lpstr>
      <vt:lpstr>AR BERKLEY</vt:lpstr>
      <vt:lpstr>AR DARLING</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dc:creator>
  <cp:lastModifiedBy>Natalie Davison</cp:lastModifiedBy>
  <cp:revision>34</cp:revision>
  <dcterms:created xsi:type="dcterms:W3CDTF">2021-05-30T12:24:32Z</dcterms:created>
  <dcterms:modified xsi:type="dcterms:W3CDTF">2021-06-04T14:09:13Z</dcterms:modified>
</cp:coreProperties>
</file>