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5"/>
  </p:notesMasterIdLst>
  <p:sldIdLst>
    <p:sldId id="256" r:id="rId2"/>
    <p:sldId id="319" r:id="rId3"/>
    <p:sldId id="320" r:id="rId4"/>
    <p:sldId id="321" r:id="rId5"/>
    <p:sldId id="322" r:id="rId6"/>
    <p:sldId id="284" r:id="rId7"/>
    <p:sldId id="260" r:id="rId8"/>
    <p:sldId id="266" r:id="rId9"/>
    <p:sldId id="285" r:id="rId10"/>
    <p:sldId id="262" r:id="rId11"/>
    <p:sldId id="272" r:id="rId12"/>
    <p:sldId id="274" r:id="rId13"/>
    <p:sldId id="273" r:id="rId14"/>
    <p:sldId id="268" r:id="rId15"/>
    <p:sldId id="318" r:id="rId16"/>
    <p:sldId id="323" r:id="rId17"/>
    <p:sldId id="324" r:id="rId18"/>
    <p:sldId id="325" r:id="rId19"/>
    <p:sldId id="276" r:id="rId20"/>
    <p:sldId id="309" r:id="rId21"/>
    <p:sldId id="331" r:id="rId22"/>
    <p:sldId id="343" r:id="rId23"/>
    <p:sldId id="344" r:id="rId24"/>
    <p:sldId id="332" r:id="rId25"/>
    <p:sldId id="334" r:id="rId26"/>
    <p:sldId id="275" r:id="rId27"/>
    <p:sldId id="270" r:id="rId28"/>
    <p:sldId id="271" r:id="rId29"/>
    <p:sldId id="286" r:id="rId30"/>
    <p:sldId id="277" r:id="rId31"/>
    <p:sldId id="287" r:id="rId32"/>
    <p:sldId id="279" r:id="rId33"/>
    <p:sldId id="310" r:id="rId34"/>
    <p:sldId id="311" r:id="rId35"/>
    <p:sldId id="345" r:id="rId36"/>
    <p:sldId id="342" r:id="rId37"/>
    <p:sldId id="288" r:id="rId38"/>
    <p:sldId id="291" r:id="rId39"/>
    <p:sldId id="293" r:id="rId40"/>
    <p:sldId id="290" r:id="rId41"/>
    <p:sldId id="316" r:id="rId42"/>
    <p:sldId id="317" r:id="rId43"/>
    <p:sldId id="289" r:id="rId44"/>
    <p:sldId id="292" r:id="rId45"/>
    <p:sldId id="329" r:id="rId46"/>
    <p:sldId id="346" r:id="rId47"/>
    <p:sldId id="297" r:id="rId48"/>
    <p:sldId id="328" r:id="rId49"/>
    <p:sldId id="351" r:id="rId50"/>
    <p:sldId id="352" r:id="rId51"/>
    <p:sldId id="354" r:id="rId52"/>
    <p:sldId id="355" r:id="rId53"/>
    <p:sldId id="356" r:id="rId54"/>
    <p:sldId id="357" r:id="rId55"/>
    <p:sldId id="358" r:id="rId56"/>
    <p:sldId id="359" r:id="rId57"/>
    <p:sldId id="348" r:id="rId58"/>
    <p:sldId id="349" r:id="rId59"/>
    <p:sldId id="299" r:id="rId60"/>
    <p:sldId id="301" r:id="rId61"/>
    <p:sldId id="305" r:id="rId62"/>
    <p:sldId id="302" r:id="rId63"/>
    <p:sldId id="303" r:id="rId64"/>
    <p:sldId id="304" r:id="rId65"/>
    <p:sldId id="360" r:id="rId66"/>
    <p:sldId id="361" r:id="rId67"/>
    <p:sldId id="306" r:id="rId68"/>
    <p:sldId id="307" r:id="rId69"/>
    <p:sldId id="295" r:id="rId70"/>
    <p:sldId id="296" r:id="rId71"/>
    <p:sldId id="326" r:id="rId72"/>
    <p:sldId id="327" r:id="rId73"/>
    <p:sldId id="341" r:id="rId7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3ADE332-117B-4A46-B193-9E12CD8FEB47}">
          <p14:sldIdLst>
            <p14:sldId id="256"/>
            <p14:sldId id="319"/>
            <p14:sldId id="320"/>
            <p14:sldId id="321"/>
            <p14:sldId id="322"/>
            <p14:sldId id="284"/>
          </p14:sldIdLst>
        </p14:section>
        <p14:section name="Requirement 1" id="{4C5D51F9-EF8F-E54A-9772-2D40E1EAA914}">
          <p14:sldIdLst>
            <p14:sldId id="260"/>
            <p14:sldId id="266"/>
            <p14:sldId id="285"/>
            <p14:sldId id="262"/>
            <p14:sldId id="272"/>
            <p14:sldId id="274"/>
            <p14:sldId id="273"/>
          </p14:sldIdLst>
        </p14:section>
        <p14:section name="Requirement 2" id="{0FE5031F-85BC-0A4E-9211-F4C59150530E}">
          <p14:sldIdLst>
            <p14:sldId id="268"/>
            <p14:sldId id="318"/>
            <p14:sldId id="323"/>
            <p14:sldId id="324"/>
            <p14:sldId id="325"/>
          </p14:sldIdLst>
        </p14:section>
        <p14:section name="Requirement 3" id="{911B7B67-1E7A-9042-9729-88363518E2AD}">
          <p14:sldIdLst>
            <p14:sldId id="276"/>
            <p14:sldId id="309"/>
            <p14:sldId id="331"/>
            <p14:sldId id="343"/>
            <p14:sldId id="344"/>
            <p14:sldId id="332"/>
            <p14:sldId id="334"/>
          </p14:sldIdLst>
        </p14:section>
        <p14:section name="Requirement 4" id="{95CC2519-575A-8A47-8D20-767401113CEE}">
          <p14:sldIdLst>
            <p14:sldId id="275"/>
            <p14:sldId id="270"/>
            <p14:sldId id="271"/>
            <p14:sldId id="286"/>
          </p14:sldIdLst>
        </p14:section>
        <p14:section name="Requirement 5" id="{E6EB2680-6893-FB43-9700-70DF758F646F}">
          <p14:sldIdLst>
            <p14:sldId id="277"/>
            <p14:sldId id="287"/>
          </p14:sldIdLst>
        </p14:section>
        <p14:section name="Requirement 6" id="{B5578C0B-3479-DD40-AF81-2A603C67C5C5}">
          <p14:sldIdLst>
            <p14:sldId id="279"/>
            <p14:sldId id="310"/>
            <p14:sldId id="311"/>
            <p14:sldId id="345"/>
            <p14:sldId id="342"/>
          </p14:sldIdLst>
        </p14:section>
        <p14:section name="Requirement 7" id="{4D9480B5-DDAC-0749-9F0E-275445011586}">
          <p14:sldIdLst>
            <p14:sldId id="288"/>
            <p14:sldId id="291"/>
            <p14:sldId id="293"/>
          </p14:sldIdLst>
        </p14:section>
        <p14:section name="Requirement 8" id="{76F4DB5A-2ABD-7D47-8DC7-2A18B0ACC36C}">
          <p14:sldIdLst>
            <p14:sldId id="290"/>
            <p14:sldId id="316"/>
            <p14:sldId id="317"/>
            <p14:sldId id="289"/>
          </p14:sldIdLst>
        </p14:section>
        <p14:section name="Requirement 9" id="{17B03A3F-0421-0E48-9968-3C02A1546301}">
          <p14:sldIdLst>
            <p14:sldId id="292"/>
            <p14:sldId id="329"/>
            <p14:sldId id="346"/>
          </p14:sldIdLst>
        </p14:section>
        <p14:section name="Requirement 10" id="{A48AAD95-A371-D641-B95F-4653697ACCE5}">
          <p14:sldIdLst>
            <p14:sldId id="297"/>
            <p14:sldId id="328"/>
            <p14:sldId id="351"/>
            <p14:sldId id="352"/>
            <p14:sldId id="354"/>
            <p14:sldId id="355"/>
            <p14:sldId id="356"/>
            <p14:sldId id="357"/>
            <p14:sldId id="358"/>
            <p14:sldId id="359"/>
            <p14:sldId id="348"/>
            <p14:sldId id="349"/>
          </p14:sldIdLst>
        </p14:section>
        <p14:section name="Requirement 11" id="{95459465-69C3-E444-BB25-6ACA20A932D9}">
          <p14:sldIdLst>
            <p14:sldId id="299"/>
            <p14:sldId id="301"/>
            <p14:sldId id="305"/>
            <p14:sldId id="302"/>
            <p14:sldId id="303"/>
            <p14:sldId id="304"/>
            <p14:sldId id="360"/>
            <p14:sldId id="361"/>
          </p14:sldIdLst>
        </p14:section>
        <p14:section name="Requirement 12" id="{AE7A2673-EC6D-7F4C-9768-9CC2E64207C7}">
          <p14:sldIdLst>
            <p14:sldId id="306"/>
            <p14:sldId id="307"/>
          </p14:sldIdLst>
        </p14:section>
        <p14:section name="Requirement 13" id="{04A54096-0C01-7249-882C-BDC0BA178CB3}">
          <p14:sldIdLst>
            <p14:sldId id="295"/>
            <p14:sldId id="296"/>
          </p14:sldIdLst>
        </p14:section>
        <p14:section name="Wrap up" id="{60F977FB-1840-684E-804A-1EB26E647AD2}">
          <p14:sldIdLst>
            <p14:sldId id="326"/>
            <p14:sldId id="327"/>
            <p14:sldId id="34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12"/>
    <p:restoredTop sz="87120"/>
  </p:normalViewPr>
  <p:slideViewPr>
    <p:cSldViewPr snapToGrid="0" snapToObjects="1">
      <p:cViewPr varScale="1">
        <p:scale>
          <a:sx n="83" d="100"/>
          <a:sy n="83" d="100"/>
        </p:scale>
        <p:origin x="66" y="255"/>
      </p:cViewPr>
      <p:guideLst/>
    </p:cSldViewPr>
  </p:slideViewPr>
  <p:notesTextViewPr>
    <p:cViewPr>
      <p:scale>
        <a:sx n="85" d="100"/>
        <a:sy n="85" d="100"/>
      </p:scale>
      <p:origin x="0" y="0"/>
    </p:cViewPr>
  </p:notesTextViewPr>
  <p:notesViewPr>
    <p:cSldViewPr snapToGrid="0" snapToObjects="1">
      <p:cViewPr varScale="1">
        <p:scale>
          <a:sx n="86" d="100"/>
          <a:sy n="86" d="100"/>
        </p:scale>
        <p:origin x="328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9C933B-38C2-074B-BA08-1D8336757BD7}" type="datetimeFigureOut">
              <a:rPr lang="en-US" smtClean="0"/>
              <a:t>5/28/2021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9019B4-EBFA-A345-96B9-CDAEA1C62653}" type="slidenum">
              <a:rPr lang="en-US" smtClean="0"/>
              <a:t>‹#›</a:t>
            </a:fld>
            <a:endParaRPr lang="en-US"/>
          </a:p>
        </p:txBody>
      </p:sp>
    </p:spTree>
    <p:extLst>
      <p:ext uri="{BB962C8B-B14F-4D97-AF65-F5344CB8AC3E}">
        <p14:creationId xmlns:p14="http://schemas.microsoft.com/office/powerpoint/2010/main" val="1267375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1</a:t>
            </a:fld>
            <a:endParaRPr lang="en-US"/>
          </a:p>
        </p:txBody>
      </p:sp>
    </p:spTree>
    <p:extLst>
      <p:ext uri="{BB962C8B-B14F-4D97-AF65-F5344CB8AC3E}">
        <p14:creationId xmlns:p14="http://schemas.microsoft.com/office/powerpoint/2010/main" val="144363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16</a:t>
            </a:fld>
            <a:endParaRPr lang="en-US"/>
          </a:p>
        </p:txBody>
      </p:sp>
    </p:spTree>
    <p:extLst>
      <p:ext uri="{BB962C8B-B14F-4D97-AF65-F5344CB8AC3E}">
        <p14:creationId xmlns:p14="http://schemas.microsoft.com/office/powerpoint/2010/main" val="868859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17</a:t>
            </a:fld>
            <a:endParaRPr lang="en-US"/>
          </a:p>
        </p:txBody>
      </p:sp>
    </p:spTree>
    <p:extLst>
      <p:ext uri="{BB962C8B-B14F-4D97-AF65-F5344CB8AC3E}">
        <p14:creationId xmlns:p14="http://schemas.microsoft.com/office/powerpoint/2010/main" val="1385764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18</a:t>
            </a:fld>
            <a:endParaRPr lang="en-US"/>
          </a:p>
        </p:txBody>
      </p:sp>
    </p:spTree>
    <p:extLst>
      <p:ext uri="{BB962C8B-B14F-4D97-AF65-F5344CB8AC3E}">
        <p14:creationId xmlns:p14="http://schemas.microsoft.com/office/powerpoint/2010/main" val="2911688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19</a:t>
            </a:fld>
            <a:endParaRPr lang="en-US"/>
          </a:p>
        </p:txBody>
      </p:sp>
    </p:spTree>
    <p:extLst>
      <p:ext uri="{BB962C8B-B14F-4D97-AF65-F5344CB8AC3E}">
        <p14:creationId xmlns:p14="http://schemas.microsoft.com/office/powerpoint/2010/main" val="1039625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20</a:t>
            </a:fld>
            <a:endParaRPr lang="en-US"/>
          </a:p>
        </p:txBody>
      </p:sp>
    </p:spTree>
    <p:extLst>
      <p:ext uri="{BB962C8B-B14F-4D97-AF65-F5344CB8AC3E}">
        <p14:creationId xmlns:p14="http://schemas.microsoft.com/office/powerpoint/2010/main" val="1575289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21</a:t>
            </a:fld>
            <a:endParaRPr lang="en-US"/>
          </a:p>
        </p:txBody>
      </p:sp>
    </p:spTree>
    <p:extLst>
      <p:ext uri="{BB962C8B-B14F-4D97-AF65-F5344CB8AC3E}">
        <p14:creationId xmlns:p14="http://schemas.microsoft.com/office/powerpoint/2010/main" val="2180603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23</a:t>
            </a:fld>
            <a:endParaRPr lang="en-US"/>
          </a:p>
        </p:txBody>
      </p:sp>
    </p:spTree>
    <p:extLst>
      <p:ext uri="{BB962C8B-B14F-4D97-AF65-F5344CB8AC3E}">
        <p14:creationId xmlns:p14="http://schemas.microsoft.com/office/powerpoint/2010/main" val="2314506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24</a:t>
            </a:fld>
            <a:endParaRPr lang="en-US"/>
          </a:p>
        </p:txBody>
      </p:sp>
    </p:spTree>
    <p:extLst>
      <p:ext uri="{BB962C8B-B14F-4D97-AF65-F5344CB8AC3E}">
        <p14:creationId xmlns:p14="http://schemas.microsoft.com/office/powerpoint/2010/main" val="3821150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25</a:t>
            </a:fld>
            <a:endParaRPr lang="en-US"/>
          </a:p>
        </p:txBody>
      </p:sp>
    </p:spTree>
    <p:extLst>
      <p:ext uri="{BB962C8B-B14F-4D97-AF65-F5344CB8AC3E}">
        <p14:creationId xmlns:p14="http://schemas.microsoft.com/office/powerpoint/2010/main" val="3296316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26</a:t>
            </a:fld>
            <a:endParaRPr lang="en-US"/>
          </a:p>
        </p:txBody>
      </p:sp>
    </p:spTree>
    <p:extLst>
      <p:ext uri="{BB962C8B-B14F-4D97-AF65-F5344CB8AC3E}">
        <p14:creationId xmlns:p14="http://schemas.microsoft.com/office/powerpoint/2010/main" val="183299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6</a:t>
            </a:fld>
            <a:endParaRPr lang="en-US"/>
          </a:p>
        </p:txBody>
      </p:sp>
    </p:spTree>
    <p:extLst>
      <p:ext uri="{BB962C8B-B14F-4D97-AF65-F5344CB8AC3E}">
        <p14:creationId xmlns:p14="http://schemas.microsoft.com/office/powerpoint/2010/main" val="1390429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27</a:t>
            </a:fld>
            <a:endParaRPr lang="en-US"/>
          </a:p>
        </p:txBody>
      </p:sp>
    </p:spTree>
    <p:extLst>
      <p:ext uri="{BB962C8B-B14F-4D97-AF65-F5344CB8AC3E}">
        <p14:creationId xmlns:p14="http://schemas.microsoft.com/office/powerpoint/2010/main" val="2152217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28</a:t>
            </a:fld>
            <a:endParaRPr lang="en-US"/>
          </a:p>
        </p:txBody>
      </p:sp>
    </p:spTree>
    <p:extLst>
      <p:ext uri="{BB962C8B-B14F-4D97-AF65-F5344CB8AC3E}">
        <p14:creationId xmlns:p14="http://schemas.microsoft.com/office/powerpoint/2010/main" val="835869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29</a:t>
            </a:fld>
            <a:endParaRPr lang="en-US"/>
          </a:p>
        </p:txBody>
      </p:sp>
    </p:spTree>
    <p:extLst>
      <p:ext uri="{BB962C8B-B14F-4D97-AF65-F5344CB8AC3E}">
        <p14:creationId xmlns:p14="http://schemas.microsoft.com/office/powerpoint/2010/main" val="639986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30</a:t>
            </a:fld>
            <a:endParaRPr lang="en-US"/>
          </a:p>
        </p:txBody>
      </p:sp>
    </p:spTree>
    <p:extLst>
      <p:ext uri="{BB962C8B-B14F-4D97-AF65-F5344CB8AC3E}">
        <p14:creationId xmlns:p14="http://schemas.microsoft.com/office/powerpoint/2010/main" val="1729499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31</a:t>
            </a:fld>
            <a:endParaRPr lang="en-US"/>
          </a:p>
        </p:txBody>
      </p:sp>
    </p:spTree>
    <p:extLst>
      <p:ext uri="{BB962C8B-B14F-4D97-AF65-F5344CB8AC3E}">
        <p14:creationId xmlns:p14="http://schemas.microsoft.com/office/powerpoint/2010/main" val="4076505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32</a:t>
            </a:fld>
            <a:endParaRPr lang="en-US"/>
          </a:p>
        </p:txBody>
      </p:sp>
    </p:spTree>
    <p:extLst>
      <p:ext uri="{BB962C8B-B14F-4D97-AF65-F5344CB8AC3E}">
        <p14:creationId xmlns:p14="http://schemas.microsoft.com/office/powerpoint/2010/main" val="2727057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34</a:t>
            </a:fld>
            <a:endParaRPr lang="en-US"/>
          </a:p>
        </p:txBody>
      </p:sp>
    </p:spTree>
    <p:extLst>
      <p:ext uri="{BB962C8B-B14F-4D97-AF65-F5344CB8AC3E}">
        <p14:creationId xmlns:p14="http://schemas.microsoft.com/office/powerpoint/2010/main" val="23310848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35</a:t>
            </a:fld>
            <a:endParaRPr lang="en-US"/>
          </a:p>
        </p:txBody>
      </p:sp>
    </p:spTree>
    <p:extLst>
      <p:ext uri="{BB962C8B-B14F-4D97-AF65-F5344CB8AC3E}">
        <p14:creationId xmlns:p14="http://schemas.microsoft.com/office/powerpoint/2010/main" val="3017603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36</a:t>
            </a:fld>
            <a:endParaRPr lang="en-US"/>
          </a:p>
        </p:txBody>
      </p:sp>
    </p:spTree>
    <p:extLst>
      <p:ext uri="{BB962C8B-B14F-4D97-AF65-F5344CB8AC3E}">
        <p14:creationId xmlns:p14="http://schemas.microsoft.com/office/powerpoint/2010/main" val="41838707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37</a:t>
            </a:fld>
            <a:endParaRPr lang="en-US"/>
          </a:p>
        </p:txBody>
      </p:sp>
    </p:spTree>
    <p:extLst>
      <p:ext uri="{BB962C8B-B14F-4D97-AF65-F5344CB8AC3E}">
        <p14:creationId xmlns:p14="http://schemas.microsoft.com/office/powerpoint/2010/main" val="2569043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8</a:t>
            </a:fld>
            <a:endParaRPr lang="en-US"/>
          </a:p>
        </p:txBody>
      </p:sp>
    </p:spTree>
    <p:extLst>
      <p:ext uri="{BB962C8B-B14F-4D97-AF65-F5344CB8AC3E}">
        <p14:creationId xmlns:p14="http://schemas.microsoft.com/office/powerpoint/2010/main" val="21828537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38</a:t>
            </a:fld>
            <a:endParaRPr lang="en-US"/>
          </a:p>
        </p:txBody>
      </p:sp>
    </p:spTree>
    <p:extLst>
      <p:ext uri="{BB962C8B-B14F-4D97-AF65-F5344CB8AC3E}">
        <p14:creationId xmlns:p14="http://schemas.microsoft.com/office/powerpoint/2010/main" val="4709559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39</a:t>
            </a:fld>
            <a:endParaRPr lang="en-US"/>
          </a:p>
        </p:txBody>
      </p:sp>
    </p:spTree>
    <p:extLst>
      <p:ext uri="{BB962C8B-B14F-4D97-AF65-F5344CB8AC3E}">
        <p14:creationId xmlns:p14="http://schemas.microsoft.com/office/powerpoint/2010/main" val="26596489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40</a:t>
            </a:fld>
            <a:endParaRPr lang="en-US"/>
          </a:p>
        </p:txBody>
      </p:sp>
    </p:spTree>
    <p:extLst>
      <p:ext uri="{BB962C8B-B14F-4D97-AF65-F5344CB8AC3E}">
        <p14:creationId xmlns:p14="http://schemas.microsoft.com/office/powerpoint/2010/main" val="20772558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43</a:t>
            </a:fld>
            <a:endParaRPr lang="en-US"/>
          </a:p>
        </p:txBody>
      </p:sp>
    </p:spTree>
    <p:extLst>
      <p:ext uri="{BB962C8B-B14F-4D97-AF65-F5344CB8AC3E}">
        <p14:creationId xmlns:p14="http://schemas.microsoft.com/office/powerpoint/2010/main" val="36880193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44</a:t>
            </a:fld>
            <a:endParaRPr lang="en-US"/>
          </a:p>
        </p:txBody>
      </p:sp>
    </p:spTree>
    <p:extLst>
      <p:ext uri="{BB962C8B-B14F-4D97-AF65-F5344CB8AC3E}">
        <p14:creationId xmlns:p14="http://schemas.microsoft.com/office/powerpoint/2010/main" val="23327190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45</a:t>
            </a:fld>
            <a:endParaRPr lang="en-US"/>
          </a:p>
        </p:txBody>
      </p:sp>
    </p:spTree>
    <p:extLst>
      <p:ext uri="{BB962C8B-B14F-4D97-AF65-F5344CB8AC3E}">
        <p14:creationId xmlns:p14="http://schemas.microsoft.com/office/powerpoint/2010/main" val="157990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46</a:t>
            </a:fld>
            <a:endParaRPr lang="en-US"/>
          </a:p>
        </p:txBody>
      </p:sp>
    </p:spTree>
    <p:extLst>
      <p:ext uri="{BB962C8B-B14F-4D97-AF65-F5344CB8AC3E}">
        <p14:creationId xmlns:p14="http://schemas.microsoft.com/office/powerpoint/2010/main" val="28334255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47</a:t>
            </a:fld>
            <a:endParaRPr lang="en-US"/>
          </a:p>
        </p:txBody>
      </p:sp>
    </p:spTree>
    <p:extLst>
      <p:ext uri="{BB962C8B-B14F-4D97-AF65-F5344CB8AC3E}">
        <p14:creationId xmlns:p14="http://schemas.microsoft.com/office/powerpoint/2010/main" val="7336911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49</a:t>
            </a:fld>
            <a:endParaRPr lang="en-US"/>
          </a:p>
        </p:txBody>
      </p:sp>
    </p:spTree>
    <p:extLst>
      <p:ext uri="{BB962C8B-B14F-4D97-AF65-F5344CB8AC3E}">
        <p14:creationId xmlns:p14="http://schemas.microsoft.com/office/powerpoint/2010/main" val="499098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50</a:t>
            </a:fld>
            <a:endParaRPr lang="en-US"/>
          </a:p>
        </p:txBody>
      </p:sp>
    </p:spTree>
    <p:extLst>
      <p:ext uri="{BB962C8B-B14F-4D97-AF65-F5344CB8AC3E}">
        <p14:creationId xmlns:p14="http://schemas.microsoft.com/office/powerpoint/2010/main" val="69365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9</a:t>
            </a:fld>
            <a:endParaRPr lang="en-US"/>
          </a:p>
        </p:txBody>
      </p:sp>
    </p:spTree>
    <p:extLst>
      <p:ext uri="{BB962C8B-B14F-4D97-AF65-F5344CB8AC3E}">
        <p14:creationId xmlns:p14="http://schemas.microsoft.com/office/powerpoint/2010/main" val="15180362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51</a:t>
            </a:fld>
            <a:endParaRPr lang="en-US"/>
          </a:p>
        </p:txBody>
      </p:sp>
    </p:spTree>
    <p:extLst>
      <p:ext uri="{BB962C8B-B14F-4D97-AF65-F5344CB8AC3E}">
        <p14:creationId xmlns:p14="http://schemas.microsoft.com/office/powerpoint/2010/main" val="35330591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52</a:t>
            </a:fld>
            <a:endParaRPr lang="en-US"/>
          </a:p>
        </p:txBody>
      </p:sp>
    </p:spTree>
    <p:extLst>
      <p:ext uri="{BB962C8B-B14F-4D97-AF65-F5344CB8AC3E}">
        <p14:creationId xmlns:p14="http://schemas.microsoft.com/office/powerpoint/2010/main" val="42423695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53</a:t>
            </a:fld>
            <a:endParaRPr lang="en-US"/>
          </a:p>
        </p:txBody>
      </p:sp>
    </p:spTree>
    <p:extLst>
      <p:ext uri="{BB962C8B-B14F-4D97-AF65-F5344CB8AC3E}">
        <p14:creationId xmlns:p14="http://schemas.microsoft.com/office/powerpoint/2010/main" val="15592781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54</a:t>
            </a:fld>
            <a:endParaRPr lang="en-US"/>
          </a:p>
        </p:txBody>
      </p:sp>
    </p:spTree>
    <p:extLst>
      <p:ext uri="{BB962C8B-B14F-4D97-AF65-F5344CB8AC3E}">
        <p14:creationId xmlns:p14="http://schemas.microsoft.com/office/powerpoint/2010/main" val="25564762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55</a:t>
            </a:fld>
            <a:endParaRPr lang="en-US"/>
          </a:p>
        </p:txBody>
      </p:sp>
    </p:spTree>
    <p:extLst>
      <p:ext uri="{BB962C8B-B14F-4D97-AF65-F5344CB8AC3E}">
        <p14:creationId xmlns:p14="http://schemas.microsoft.com/office/powerpoint/2010/main" val="36151744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56</a:t>
            </a:fld>
            <a:endParaRPr lang="en-US"/>
          </a:p>
        </p:txBody>
      </p:sp>
    </p:spTree>
    <p:extLst>
      <p:ext uri="{BB962C8B-B14F-4D97-AF65-F5344CB8AC3E}">
        <p14:creationId xmlns:p14="http://schemas.microsoft.com/office/powerpoint/2010/main" val="30041162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57</a:t>
            </a:fld>
            <a:endParaRPr lang="en-US"/>
          </a:p>
        </p:txBody>
      </p:sp>
    </p:spTree>
    <p:extLst>
      <p:ext uri="{BB962C8B-B14F-4D97-AF65-F5344CB8AC3E}">
        <p14:creationId xmlns:p14="http://schemas.microsoft.com/office/powerpoint/2010/main" val="35811811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58</a:t>
            </a:fld>
            <a:endParaRPr lang="en-US"/>
          </a:p>
        </p:txBody>
      </p:sp>
    </p:spTree>
    <p:extLst>
      <p:ext uri="{BB962C8B-B14F-4D97-AF65-F5344CB8AC3E}">
        <p14:creationId xmlns:p14="http://schemas.microsoft.com/office/powerpoint/2010/main" val="19400830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59</a:t>
            </a:fld>
            <a:endParaRPr lang="en-US"/>
          </a:p>
        </p:txBody>
      </p:sp>
    </p:spTree>
    <p:extLst>
      <p:ext uri="{BB962C8B-B14F-4D97-AF65-F5344CB8AC3E}">
        <p14:creationId xmlns:p14="http://schemas.microsoft.com/office/powerpoint/2010/main" val="26157685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60</a:t>
            </a:fld>
            <a:endParaRPr lang="en-US"/>
          </a:p>
        </p:txBody>
      </p:sp>
    </p:spTree>
    <p:extLst>
      <p:ext uri="{BB962C8B-B14F-4D97-AF65-F5344CB8AC3E}">
        <p14:creationId xmlns:p14="http://schemas.microsoft.com/office/powerpoint/2010/main" val="3173457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11</a:t>
            </a:fld>
            <a:endParaRPr lang="en-US"/>
          </a:p>
        </p:txBody>
      </p:sp>
    </p:spTree>
    <p:extLst>
      <p:ext uri="{BB962C8B-B14F-4D97-AF65-F5344CB8AC3E}">
        <p14:creationId xmlns:p14="http://schemas.microsoft.com/office/powerpoint/2010/main" val="16882184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61</a:t>
            </a:fld>
            <a:endParaRPr lang="en-US"/>
          </a:p>
        </p:txBody>
      </p:sp>
    </p:spTree>
    <p:extLst>
      <p:ext uri="{BB962C8B-B14F-4D97-AF65-F5344CB8AC3E}">
        <p14:creationId xmlns:p14="http://schemas.microsoft.com/office/powerpoint/2010/main" val="5954876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62</a:t>
            </a:fld>
            <a:endParaRPr lang="en-US"/>
          </a:p>
        </p:txBody>
      </p:sp>
    </p:spTree>
    <p:extLst>
      <p:ext uri="{BB962C8B-B14F-4D97-AF65-F5344CB8AC3E}">
        <p14:creationId xmlns:p14="http://schemas.microsoft.com/office/powerpoint/2010/main" val="27177043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63</a:t>
            </a:fld>
            <a:endParaRPr lang="en-US"/>
          </a:p>
        </p:txBody>
      </p:sp>
    </p:spTree>
    <p:extLst>
      <p:ext uri="{BB962C8B-B14F-4D97-AF65-F5344CB8AC3E}">
        <p14:creationId xmlns:p14="http://schemas.microsoft.com/office/powerpoint/2010/main" val="9141107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64</a:t>
            </a:fld>
            <a:endParaRPr lang="en-US"/>
          </a:p>
        </p:txBody>
      </p:sp>
    </p:spTree>
    <p:extLst>
      <p:ext uri="{BB962C8B-B14F-4D97-AF65-F5344CB8AC3E}">
        <p14:creationId xmlns:p14="http://schemas.microsoft.com/office/powerpoint/2010/main" val="39799984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65</a:t>
            </a:fld>
            <a:endParaRPr lang="en-US"/>
          </a:p>
        </p:txBody>
      </p:sp>
    </p:spTree>
    <p:extLst>
      <p:ext uri="{BB962C8B-B14F-4D97-AF65-F5344CB8AC3E}">
        <p14:creationId xmlns:p14="http://schemas.microsoft.com/office/powerpoint/2010/main" val="37519001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67</a:t>
            </a:fld>
            <a:endParaRPr lang="en-US"/>
          </a:p>
        </p:txBody>
      </p:sp>
    </p:spTree>
    <p:extLst>
      <p:ext uri="{BB962C8B-B14F-4D97-AF65-F5344CB8AC3E}">
        <p14:creationId xmlns:p14="http://schemas.microsoft.com/office/powerpoint/2010/main" val="38535518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59019B4-EBFA-A345-96B9-CDAEA1C62653}" type="slidenum">
              <a:rPr lang="en-US" smtClean="0"/>
              <a:t>68</a:t>
            </a:fld>
            <a:endParaRPr lang="en-US"/>
          </a:p>
        </p:txBody>
      </p:sp>
    </p:spTree>
    <p:extLst>
      <p:ext uri="{BB962C8B-B14F-4D97-AF65-F5344CB8AC3E}">
        <p14:creationId xmlns:p14="http://schemas.microsoft.com/office/powerpoint/2010/main" val="28596443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69</a:t>
            </a:fld>
            <a:endParaRPr lang="en-US"/>
          </a:p>
        </p:txBody>
      </p:sp>
    </p:spTree>
    <p:extLst>
      <p:ext uri="{BB962C8B-B14F-4D97-AF65-F5344CB8AC3E}">
        <p14:creationId xmlns:p14="http://schemas.microsoft.com/office/powerpoint/2010/main" val="21759340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70</a:t>
            </a:fld>
            <a:endParaRPr lang="en-US"/>
          </a:p>
        </p:txBody>
      </p:sp>
    </p:spTree>
    <p:extLst>
      <p:ext uri="{BB962C8B-B14F-4D97-AF65-F5344CB8AC3E}">
        <p14:creationId xmlns:p14="http://schemas.microsoft.com/office/powerpoint/2010/main" val="7021371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71</a:t>
            </a:fld>
            <a:endParaRPr lang="en-US"/>
          </a:p>
        </p:txBody>
      </p:sp>
    </p:spTree>
    <p:extLst>
      <p:ext uri="{BB962C8B-B14F-4D97-AF65-F5344CB8AC3E}">
        <p14:creationId xmlns:p14="http://schemas.microsoft.com/office/powerpoint/2010/main" val="3287023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12</a:t>
            </a:fld>
            <a:endParaRPr lang="en-US"/>
          </a:p>
        </p:txBody>
      </p:sp>
    </p:spTree>
    <p:extLst>
      <p:ext uri="{BB962C8B-B14F-4D97-AF65-F5344CB8AC3E}">
        <p14:creationId xmlns:p14="http://schemas.microsoft.com/office/powerpoint/2010/main" val="21515924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72</a:t>
            </a:fld>
            <a:endParaRPr lang="en-US"/>
          </a:p>
        </p:txBody>
      </p:sp>
    </p:spTree>
    <p:extLst>
      <p:ext uri="{BB962C8B-B14F-4D97-AF65-F5344CB8AC3E}">
        <p14:creationId xmlns:p14="http://schemas.microsoft.com/office/powerpoint/2010/main" val="30413645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73</a:t>
            </a:fld>
            <a:endParaRPr lang="en-US"/>
          </a:p>
        </p:txBody>
      </p:sp>
    </p:spTree>
    <p:extLst>
      <p:ext uri="{BB962C8B-B14F-4D97-AF65-F5344CB8AC3E}">
        <p14:creationId xmlns:p14="http://schemas.microsoft.com/office/powerpoint/2010/main" val="3081258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13</a:t>
            </a:fld>
            <a:endParaRPr lang="en-US"/>
          </a:p>
        </p:txBody>
      </p:sp>
    </p:spTree>
    <p:extLst>
      <p:ext uri="{BB962C8B-B14F-4D97-AF65-F5344CB8AC3E}">
        <p14:creationId xmlns:p14="http://schemas.microsoft.com/office/powerpoint/2010/main" val="3671902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14</a:t>
            </a:fld>
            <a:endParaRPr lang="en-US"/>
          </a:p>
        </p:txBody>
      </p:sp>
    </p:spTree>
    <p:extLst>
      <p:ext uri="{BB962C8B-B14F-4D97-AF65-F5344CB8AC3E}">
        <p14:creationId xmlns:p14="http://schemas.microsoft.com/office/powerpoint/2010/main" val="1366186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019B4-EBFA-A345-96B9-CDAEA1C62653}" type="slidenum">
              <a:rPr lang="en-US" smtClean="0"/>
              <a:t>15</a:t>
            </a:fld>
            <a:endParaRPr lang="en-US"/>
          </a:p>
        </p:txBody>
      </p:sp>
    </p:spTree>
    <p:extLst>
      <p:ext uri="{BB962C8B-B14F-4D97-AF65-F5344CB8AC3E}">
        <p14:creationId xmlns:p14="http://schemas.microsoft.com/office/powerpoint/2010/main" val="17889643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GB"/>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5/28/2021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5/28/2021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5/28/2021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GB"/>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5/28/2021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5/28/2021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GB"/>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5/28/2021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GB"/>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5/28/2021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5/28/2021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5/28/2021</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5/28/2021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GB"/>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5/28/2021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5/28/2021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GB"/>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5/28/2021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5/28/2021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5/28/2021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GB"/>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5/28/2021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GB"/>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5/28/2021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5/28/2021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5.jpg"/><Relationship Id="rId5" Type="http://schemas.openxmlformats.org/officeDocument/2006/relationships/image" Target="../media/image18.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0A01E-8EC3-7A40-A1E0-94FFC53CB011}"/>
              </a:ext>
            </a:extLst>
          </p:cNvPr>
          <p:cNvSpPr>
            <a:spLocks noGrp="1"/>
          </p:cNvSpPr>
          <p:nvPr>
            <p:ph type="ctrTitle"/>
          </p:nvPr>
        </p:nvSpPr>
        <p:spPr/>
        <p:txBody>
          <a:bodyPr/>
          <a:lstStyle/>
          <a:p>
            <a:r>
              <a:rPr lang="en-US" dirty="0"/>
              <a:t>Christian Citizenship</a:t>
            </a:r>
          </a:p>
        </p:txBody>
      </p:sp>
      <p:sp>
        <p:nvSpPr>
          <p:cNvPr id="3" name="Subtitle 2">
            <a:extLst>
              <a:ext uri="{FF2B5EF4-FFF2-40B4-BE49-F238E27FC236}">
                <a16:creationId xmlns:a16="http://schemas.microsoft.com/office/drawing/2014/main" id="{FB236290-8ED7-6E4F-B922-57E9CF678695}"/>
              </a:ext>
            </a:extLst>
          </p:cNvPr>
          <p:cNvSpPr>
            <a:spLocks noGrp="1"/>
          </p:cNvSpPr>
          <p:nvPr>
            <p:ph type="subTitle" idx="1"/>
          </p:nvPr>
        </p:nvSpPr>
        <p:spPr/>
        <p:txBody>
          <a:bodyPr/>
          <a:lstStyle/>
          <a:p>
            <a:r>
              <a:rPr lang="en-US" dirty="0"/>
              <a:t>presented by Natalie Bryan</a:t>
            </a:r>
          </a:p>
        </p:txBody>
      </p:sp>
      <p:pic>
        <p:nvPicPr>
          <p:cNvPr id="5" name="Picture 4">
            <a:extLst>
              <a:ext uri="{FF2B5EF4-FFF2-40B4-BE49-F238E27FC236}">
                <a16:creationId xmlns:a16="http://schemas.microsoft.com/office/drawing/2014/main" id="{FAE50A6D-B02F-D546-959C-0E65FBDF3DFD}"/>
              </a:ext>
            </a:extLst>
          </p:cNvPr>
          <p:cNvPicPr>
            <a:picLocks noChangeAspect="1"/>
          </p:cNvPicPr>
          <p:nvPr/>
        </p:nvPicPr>
        <p:blipFill>
          <a:blip r:embed="rId3"/>
          <a:stretch>
            <a:fillRect/>
          </a:stretch>
        </p:blipFill>
        <p:spPr>
          <a:xfrm>
            <a:off x="9862090" y="2733709"/>
            <a:ext cx="1592436" cy="1373070"/>
          </a:xfrm>
          <a:prstGeom prst="rect">
            <a:avLst/>
          </a:prstGeom>
        </p:spPr>
      </p:pic>
    </p:spTree>
    <p:extLst>
      <p:ext uri="{BB962C8B-B14F-4D97-AF65-F5344CB8AC3E}">
        <p14:creationId xmlns:p14="http://schemas.microsoft.com/office/powerpoint/2010/main" val="1332563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E9ACD-F616-F14D-9653-03A916E9EDAE}"/>
              </a:ext>
            </a:extLst>
          </p:cNvPr>
          <p:cNvSpPr>
            <a:spLocks noGrp="1"/>
          </p:cNvSpPr>
          <p:nvPr>
            <p:ph type="title"/>
          </p:nvPr>
        </p:nvSpPr>
        <p:spPr/>
        <p:txBody>
          <a:bodyPr/>
          <a:lstStyle/>
          <a:p>
            <a:r>
              <a:rPr lang="en-US" dirty="0"/>
              <a:t>State of Provincial Flag</a:t>
            </a:r>
          </a:p>
        </p:txBody>
      </p:sp>
      <p:sp>
        <p:nvSpPr>
          <p:cNvPr id="3" name="Content Placeholder 2">
            <a:extLst>
              <a:ext uri="{FF2B5EF4-FFF2-40B4-BE49-F238E27FC236}">
                <a16:creationId xmlns:a16="http://schemas.microsoft.com/office/drawing/2014/main" id="{84A3005A-8987-8744-BDA7-F2ABF1DD74DF}"/>
              </a:ext>
            </a:extLst>
          </p:cNvPr>
          <p:cNvSpPr>
            <a:spLocks noGrp="1"/>
          </p:cNvSpPr>
          <p:nvPr>
            <p:ph idx="1"/>
          </p:nvPr>
        </p:nvSpPr>
        <p:spPr/>
        <p:txBody>
          <a:bodyPr/>
          <a:lstStyle/>
          <a:p>
            <a:r>
              <a:rPr lang="en-GB" dirty="0"/>
              <a:t>The U.K. doesn't have provinces. The closest thing we have that would be comparable to a province are our constituent countries; England, Wales, Scotland and Northern Ireland.</a:t>
            </a:r>
          </a:p>
          <a:p>
            <a:endParaRPr lang="en-US" dirty="0"/>
          </a:p>
        </p:txBody>
      </p:sp>
    </p:spTree>
    <p:extLst>
      <p:ext uri="{BB962C8B-B14F-4D97-AF65-F5344CB8AC3E}">
        <p14:creationId xmlns:p14="http://schemas.microsoft.com/office/powerpoint/2010/main" val="1825948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C5D46-5B07-3548-98CB-2E1831460665}"/>
              </a:ext>
            </a:extLst>
          </p:cNvPr>
          <p:cNvSpPr>
            <a:spLocks noGrp="1"/>
          </p:cNvSpPr>
          <p:nvPr>
            <p:ph type="title"/>
          </p:nvPr>
        </p:nvSpPr>
        <p:spPr/>
        <p:txBody>
          <a:bodyPr/>
          <a:lstStyle/>
          <a:p>
            <a:r>
              <a:rPr lang="en-US" dirty="0"/>
              <a:t>AY Flag</a:t>
            </a:r>
          </a:p>
        </p:txBody>
      </p:sp>
      <p:sp>
        <p:nvSpPr>
          <p:cNvPr id="3" name="Content Placeholder 2">
            <a:extLst>
              <a:ext uri="{FF2B5EF4-FFF2-40B4-BE49-F238E27FC236}">
                <a16:creationId xmlns:a16="http://schemas.microsoft.com/office/drawing/2014/main" id="{6D165924-B9D0-1044-8EA7-A972D04D0114}"/>
              </a:ext>
            </a:extLst>
          </p:cNvPr>
          <p:cNvSpPr>
            <a:spLocks noGrp="1"/>
          </p:cNvSpPr>
          <p:nvPr>
            <p:ph idx="1"/>
          </p:nvPr>
        </p:nvSpPr>
        <p:spPr/>
        <p:txBody>
          <a:bodyPr>
            <a:noAutofit/>
          </a:bodyPr>
          <a:lstStyle/>
          <a:p>
            <a:pPr marL="0" indent="0">
              <a:buNone/>
            </a:pPr>
            <a:r>
              <a:rPr lang="en-GB" sz="1600" dirty="0"/>
              <a:t>The AY (Adventist Youth) Flag consists of two red and two white rectangles in alternating corners with the AY emblem in the centre</a:t>
            </a:r>
          </a:p>
          <a:p>
            <a:pPr lvl="0"/>
            <a:r>
              <a:rPr lang="en-GB" sz="1600" dirty="0"/>
              <a:t>The gospel of Jesus is represented by the cross and is at the centre of our ministry. Colossians 1:17</a:t>
            </a:r>
          </a:p>
          <a:p>
            <a:pPr lvl="0"/>
            <a:r>
              <a:rPr lang="en-GB" sz="1600" dirty="0"/>
              <a:t>The three angels message of Revelation 14:6-12, represents an urgent plea to the world. </a:t>
            </a:r>
          </a:p>
          <a:p>
            <a:pPr lvl="0"/>
            <a:r>
              <a:rPr lang="en-GB" sz="1600" dirty="0"/>
              <a:t>The globe represents the world that should receive the three angels message - for every tongue, nation, kindred.</a:t>
            </a:r>
          </a:p>
          <a:p>
            <a:pPr lvl="0"/>
            <a:r>
              <a:rPr lang="en-GB" sz="1600" dirty="0"/>
              <a:t>Blue represents loyalty. We must show and teach loyalty to God. Loyalty is defined as a reflection of the character of Jesus.</a:t>
            </a:r>
          </a:p>
          <a:p>
            <a:pPr lvl="0"/>
            <a:r>
              <a:rPr lang="en-GB" sz="1600" dirty="0"/>
              <a:t>Yellow is the colour of sunshine. It’s associated with joy, happiness, intellect, courage and energy.</a:t>
            </a:r>
          </a:p>
        </p:txBody>
      </p:sp>
      <p:sp>
        <p:nvSpPr>
          <p:cNvPr id="4" name="Text Placeholder 3">
            <a:extLst>
              <a:ext uri="{FF2B5EF4-FFF2-40B4-BE49-F238E27FC236}">
                <a16:creationId xmlns:a16="http://schemas.microsoft.com/office/drawing/2014/main" id="{0F216097-8C6A-1C47-AD6A-E8F28CBDC9B7}"/>
              </a:ext>
            </a:extLst>
          </p:cNvPr>
          <p:cNvSpPr>
            <a:spLocks noGrp="1"/>
          </p:cNvSpPr>
          <p:nvPr>
            <p:ph type="body" sz="half" idx="2"/>
          </p:nvPr>
        </p:nvSpPr>
        <p:spPr/>
        <p:txBody>
          <a:bodyPr/>
          <a:lstStyle/>
          <a:p>
            <a:endParaRPr lang="en-US" dirty="0"/>
          </a:p>
        </p:txBody>
      </p:sp>
      <p:pic>
        <p:nvPicPr>
          <p:cNvPr id="18" name="Picture 17">
            <a:extLst>
              <a:ext uri="{FF2B5EF4-FFF2-40B4-BE49-F238E27FC236}">
                <a16:creationId xmlns:a16="http://schemas.microsoft.com/office/drawing/2014/main" id="{A1C6B97C-C3A7-0946-A769-9E28667BDBB2}"/>
              </a:ext>
            </a:extLst>
          </p:cNvPr>
          <p:cNvPicPr>
            <a:picLocks noChangeAspect="1"/>
          </p:cNvPicPr>
          <p:nvPr/>
        </p:nvPicPr>
        <p:blipFill>
          <a:blip r:embed="rId3"/>
          <a:stretch>
            <a:fillRect/>
          </a:stretch>
        </p:blipFill>
        <p:spPr>
          <a:xfrm>
            <a:off x="610672" y="2336872"/>
            <a:ext cx="3929378" cy="2943354"/>
          </a:xfrm>
          <a:prstGeom prst="rect">
            <a:avLst/>
          </a:prstGeom>
        </p:spPr>
      </p:pic>
    </p:spTree>
    <p:extLst>
      <p:ext uri="{BB962C8B-B14F-4D97-AF65-F5344CB8AC3E}">
        <p14:creationId xmlns:p14="http://schemas.microsoft.com/office/powerpoint/2010/main" val="295800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C5D46-5B07-3548-98CB-2E1831460665}"/>
              </a:ext>
            </a:extLst>
          </p:cNvPr>
          <p:cNvSpPr>
            <a:spLocks noGrp="1"/>
          </p:cNvSpPr>
          <p:nvPr>
            <p:ph type="title"/>
          </p:nvPr>
        </p:nvSpPr>
        <p:spPr/>
        <p:txBody>
          <a:bodyPr/>
          <a:lstStyle/>
          <a:p>
            <a:r>
              <a:rPr lang="en-US" dirty="0"/>
              <a:t>Pathfinder Flag</a:t>
            </a:r>
          </a:p>
        </p:txBody>
      </p:sp>
      <p:sp>
        <p:nvSpPr>
          <p:cNvPr id="3" name="Content Placeholder 2">
            <a:extLst>
              <a:ext uri="{FF2B5EF4-FFF2-40B4-BE49-F238E27FC236}">
                <a16:creationId xmlns:a16="http://schemas.microsoft.com/office/drawing/2014/main" id="{6D165924-B9D0-1044-8EA7-A972D04D0114}"/>
              </a:ext>
            </a:extLst>
          </p:cNvPr>
          <p:cNvSpPr>
            <a:spLocks noGrp="1"/>
          </p:cNvSpPr>
          <p:nvPr>
            <p:ph idx="1"/>
          </p:nvPr>
        </p:nvSpPr>
        <p:spPr/>
        <p:txBody>
          <a:bodyPr>
            <a:noAutofit/>
          </a:bodyPr>
          <a:lstStyle/>
          <a:p>
            <a:pPr marL="0" indent="0">
              <a:buNone/>
            </a:pPr>
            <a:r>
              <a:rPr lang="en-GB" sz="1600" dirty="0"/>
              <a:t>The Pathfinder Flag consists of two blue and two white rectangles in alternating corners with the Pathfinder emblem in the centre</a:t>
            </a:r>
          </a:p>
          <a:p>
            <a:r>
              <a:rPr lang="en-GB" sz="1600" cap="all" dirty="0"/>
              <a:t>RED (</a:t>
            </a:r>
            <a:r>
              <a:rPr lang="en-GB" sz="1600" dirty="0"/>
              <a:t>Sacrifice)</a:t>
            </a:r>
          </a:p>
          <a:p>
            <a:r>
              <a:rPr lang="en-GB" sz="1600" cap="all" dirty="0"/>
              <a:t>THREE SIDES (</a:t>
            </a:r>
            <a:r>
              <a:rPr lang="en-GB" sz="1600" dirty="0"/>
              <a:t>Trinity — Father, Son, Holy Spirit). Also mental, physical, spiritual development of our education</a:t>
            </a:r>
          </a:p>
          <a:p>
            <a:r>
              <a:rPr lang="en-GB" sz="1600" cap="all" dirty="0"/>
              <a:t>GOLD (</a:t>
            </a:r>
            <a:r>
              <a:rPr lang="en-GB" sz="1600" dirty="0"/>
              <a:t>Excellence)</a:t>
            </a:r>
          </a:p>
          <a:p>
            <a:r>
              <a:rPr lang="en-GB" sz="1600" cap="all" dirty="0"/>
              <a:t>SHIELD (</a:t>
            </a:r>
            <a:r>
              <a:rPr lang="en-GB" sz="1600" dirty="0"/>
              <a:t>Protection)</a:t>
            </a:r>
          </a:p>
          <a:p>
            <a:r>
              <a:rPr lang="en-GB" sz="1600" cap="all" dirty="0"/>
              <a:t>WHITE (</a:t>
            </a:r>
            <a:r>
              <a:rPr lang="en-GB" sz="1600" dirty="0"/>
              <a:t>Purity)</a:t>
            </a:r>
          </a:p>
          <a:p>
            <a:r>
              <a:rPr lang="en-GB" sz="1600" cap="all" dirty="0"/>
              <a:t>BLUE (</a:t>
            </a:r>
            <a:r>
              <a:rPr lang="en-GB" sz="1600" dirty="0"/>
              <a:t>Loyalty)</a:t>
            </a:r>
          </a:p>
          <a:p>
            <a:r>
              <a:rPr lang="en-GB" sz="1600" cap="all" dirty="0"/>
              <a:t>SWORD (</a:t>
            </a:r>
            <a:r>
              <a:rPr lang="en-GB" sz="1600" dirty="0"/>
              <a:t>Bible)</a:t>
            </a:r>
          </a:p>
          <a:p>
            <a:r>
              <a:rPr lang="en-GB" sz="1600" cap="all" dirty="0"/>
              <a:t>INVERTED TRIANGLE (</a:t>
            </a:r>
            <a:r>
              <a:rPr lang="en-GB" sz="1600" dirty="0"/>
              <a:t>Inverted order of importance Jesus taught)</a:t>
            </a:r>
            <a:endParaRPr lang="en-US" sz="1600" dirty="0"/>
          </a:p>
        </p:txBody>
      </p:sp>
      <p:sp>
        <p:nvSpPr>
          <p:cNvPr id="4" name="Text Placeholder 3">
            <a:extLst>
              <a:ext uri="{FF2B5EF4-FFF2-40B4-BE49-F238E27FC236}">
                <a16:creationId xmlns:a16="http://schemas.microsoft.com/office/drawing/2014/main" id="{0F216097-8C6A-1C47-AD6A-E8F28CBDC9B7}"/>
              </a:ext>
            </a:extLst>
          </p:cNvPr>
          <p:cNvSpPr>
            <a:spLocks noGrp="1"/>
          </p:cNvSpPr>
          <p:nvPr>
            <p:ph type="body" sz="half" idx="2"/>
          </p:nvPr>
        </p:nvSpPr>
        <p:spPr/>
        <p:txBody>
          <a:bodyPr/>
          <a:lstStyle/>
          <a:p>
            <a:endParaRPr lang="en-US" dirty="0"/>
          </a:p>
        </p:txBody>
      </p:sp>
      <p:pic>
        <p:nvPicPr>
          <p:cNvPr id="15" name="Picture 14">
            <a:extLst>
              <a:ext uri="{FF2B5EF4-FFF2-40B4-BE49-F238E27FC236}">
                <a16:creationId xmlns:a16="http://schemas.microsoft.com/office/drawing/2014/main" id="{D35F0BDF-40CE-364F-B7E8-2814DB112274}"/>
              </a:ext>
            </a:extLst>
          </p:cNvPr>
          <p:cNvPicPr>
            <a:picLocks noChangeAspect="1"/>
          </p:cNvPicPr>
          <p:nvPr/>
        </p:nvPicPr>
        <p:blipFill>
          <a:blip r:embed="rId3"/>
          <a:stretch>
            <a:fillRect/>
          </a:stretch>
        </p:blipFill>
        <p:spPr>
          <a:xfrm>
            <a:off x="595205" y="2325333"/>
            <a:ext cx="3924471" cy="2943353"/>
          </a:xfrm>
          <a:prstGeom prst="rect">
            <a:avLst/>
          </a:prstGeom>
        </p:spPr>
      </p:pic>
    </p:spTree>
    <p:extLst>
      <p:ext uri="{BB962C8B-B14F-4D97-AF65-F5344CB8AC3E}">
        <p14:creationId xmlns:p14="http://schemas.microsoft.com/office/powerpoint/2010/main" val="388689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C5D46-5B07-3548-98CB-2E1831460665}"/>
              </a:ext>
            </a:extLst>
          </p:cNvPr>
          <p:cNvSpPr>
            <a:spLocks noGrp="1"/>
          </p:cNvSpPr>
          <p:nvPr>
            <p:ph type="title"/>
          </p:nvPr>
        </p:nvSpPr>
        <p:spPr/>
        <p:txBody>
          <a:bodyPr/>
          <a:lstStyle/>
          <a:p>
            <a:r>
              <a:rPr lang="en-US" dirty="0"/>
              <a:t>Christian Flag</a:t>
            </a:r>
          </a:p>
        </p:txBody>
      </p:sp>
      <p:sp>
        <p:nvSpPr>
          <p:cNvPr id="3" name="Content Placeholder 2">
            <a:extLst>
              <a:ext uri="{FF2B5EF4-FFF2-40B4-BE49-F238E27FC236}">
                <a16:creationId xmlns:a16="http://schemas.microsoft.com/office/drawing/2014/main" id="{6D165924-B9D0-1044-8EA7-A972D04D0114}"/>
              </a:ext>
            </a:extLst>
          </p:cNvPr>
          <p:cNvSpPr>
            <a:spLocks noGrp="1"/>
          </p:cNvSpPr>
          <p:nvPr>
            <p:ph idx="1"/>
          </p:nvPr>
        </p:nvSpPr>
        <p:spPr/>
        <p:txBody>
          <a:bodyPr>
            <a:normAutofit fontScale="77500" lnSpcReduction="20000"/>
          </a:bodyPr>
          <a:lstStyle/>
          <a:p>
            <a:pPr marL="0" indent="0">
              <a:buNone/>
            </a:pPr>
            <a:r>
              <a:rPr lang="en-GB" dirty="0"/>
              <a:t>The "Christian Flag" is a white flag with a blue square in the upper corner (blue canton) and a red cross in it</a:t>
            </a:r>
          </a:p>
          <a:p>
            <a:r>
              <a:rPr lang="en-GB" dirty="0"/>
              <a:t>It was first thought of by Charles C. Overton in 1897 but wasn’t designed until 1907 by him and Ralph Eugene </a:t>
            </a:r>
            <a:r>
              <a:rPr lang="en-GB" dirty="0" err="1"/>
              <a:t>Diffendorfer</a:t>
            </a:r>
            <a:r>
              <a:rPr lang="en-GB" dirty="0"/>
              <a:t> was not adopted until 1942</a:t>
            </a:r>
          </a:p>
          <a:p>
            <a:r>
              <a:rPr lang="en-GB" dirty="0"/>
              <a:t>It represents protestants of all denominations</a:t>
            </a:r>
          </a:p>
          <a:p>
            <a:r>
              <a:rPr lang="en-GB" dirty="0"/>
              <a:t>The cross symbolises the crucifixion of Christ</a:t>
            </a:r>
          </a:p>
          <a:p>
            <a:r>
              <a:rPr lang="en-GB" dirty="0"/>
              <a:t>Red symbolises the blood of Jesus</a:t>
            </a:r>
          </a:p>
          <a:p>
            <a:r>
              <a:rPr lang="en-GB" dirty="0"/>
              <a:t>Blue represents the waters of baptism as well as the faithfulness of Jesus</a:t>
            </a:r>
          </a:p>
          <a:p>
            <a:r>
              <a:rPr lang="en-GB" dirty="0"/>
              <a:t>White represents Jesus' purity</a:t>
            </a:r>
          </a:p>
        </p:txBody>
      </p:sp>
      <p:sp>
        <p:nvSpPr>
          <p:cNvPr id="4" name="Text Placeholder 3">
            <a:extLst>
              <a:ext uri="{FF2B5EF4-FFF2-40B4-BE49-F238E27FC236}">
                <a16:creationId xmlns:a16="http://schemas.microsoft.com/office/drawing/2014/main" id="{0F216097-8C6A-1C47-AD6A-E8F28CBDC9B7}"/>
              </a:ext>
            </a:extLst>
          </p:cNvPr>
          <p:cNvSpPr>
            <a:spLocks noGrp="1"/>
          </p:cNvSpPr>
          <p:nvPr>
            <p:ph type="body" sz="half" idx="2"/>
          </p:nvPr>
        </p:nvSpPr>
        <p:spPr/>
        <p:txBody>
          <a:bodyPr/>
          <a:lstStyle/>
          <a:p>
            <a:endParaRPr lang="en-US" dirty="0"/>
          </a:p>
        </p:txBody>
      </p:sp>
      <p:pic>
        <p:nvPicPr>
          <p:cNvPr id="12" name="Picture 11">
            <a:extLst>
              <a:ext uri="{FF2B5EF4-FFF2-40B4-BE49-F238E27FC236}">
                <a16:creationId xmlns:a16="http://schemas.microsoft.com/office/drawing/2014/main" id="{4F7750D1-8919-9841-9124-7F26F40D2478}"/>
              </a:ext>
            </a:extLst>
          </p:cNvPr>
          <p:cNvPicPr>
            <a:picLocks noChangeAspect="1"/>
          </p:cNvPicPr>
          <p:nvPr/>
        </p:nvPicPr>
        <p:blipFill>
          <a:blip r:embed="rId3"/>
          <a:stretch>
            <a:fillRect/>
          </a:stretch>
        </p:blipFill>
        <p:spPr>
          <a:xfrm>
            <a:off x="595205" y="2324660"/>
            <a:ext cx="3875195" cy="2583463"/>
          </a:xfrm>
          <a:prstGeom prst="rect">
            <a:avLst/>
          </a:prstGeom>
        </p:spPr>
      </p:pic>
    </p:spTree>
    <p:extLst>
      <p:ext uri="{BB962C8B-B14F-4D97-AF65-F5344CB8AC3E}">
        <p14:creationId xmlns:p14="http://schemas.microsoft.com/office/powerpoint/2010/main" val="932269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B6B3-AE87-9E4E-AFE3-BF0D3A036D5F}"/>
              </a:ext>
            </a:extLst>
          </p:cNvPr>
          <p:cNvSpPr>
            <a:spLocks noGrp="1"/>
          </p:cNvSpPr>
          <p:nvPr>
            <p:ph type="title"/>
          </p:nvPr>
        </p:nvSpPr>
        <p:spPr/>
        <p:txBody>
          <a:bodyPr/>
          <a:lstStyle/>
          <a:p>
            <a:r>
              <a:rPr lang="en-US" dirty="0"/>
              <a:t>Requirement 2</a:t>
            </a:r>
          </a:p>
        </p:txBody>
      </p:sp>
      <p:sp>
        <p:nvSpPr>
          <p:cNvPr id="3" name="Text Placeholder 2">
            <a:extLst>
              <a:ext uri="{FF2B5EF4-FFF2-40B4-BE49-F238E27FC236}">
                <a16:creationId xmlns:a16="http://schemas.microsoft.com/office/drawing/2014/main" id="{D4881ABC-25CC-1841-8E73-5C28F200B428}"/>
              </a:ext>
            </a:extLst>
          </p:cNvPr>
          <p:cNvSpPr>
            <a:spLocks noGrp="1"/>
          </p:cNvSpPr>
          <p:nvPr>
            <p:ph type="body" idx="1"/>
          </p:nvPr>
        </p:nvSpPr>
        <p:spPr/>
        <p:txBody>
          <a:bodyPr/>
          <a:lstStyle/>
          <a:p>
            <a:r>
              <a:rPr lang="en-US" dirty="0"/>
              <a:t>Know how to display the </a:t>
            </a:r>
            <a:r>
              <a:rPr lang="en-GB" dirty="0"/>
              <a:t>national flag with two other flags under the following situations: Camp Out/Camporee, Fair, Pathfinder Day Programme, Parade</a:t>
            </a:r>
          </a:p>
          <a:p>
            <a:endParaRPr lang="en-US" dirty="0"/>
          </a:p>
        </p:txBody>
      </p:sp>
    </p:spTree>
    <p:extLst>
      <p:ext uri="{BB962C8B-B14F-4D97-AF65-F5344CB8AC3E}">
        <p14:creationId xmlns:p14="http://schemas.microsoft.com/office/powerpoint/2010/main" val="2904347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E59A0-64F0-CD4F-8CD7-6202130F64AE}"/>
              </a:ext>
            </a:extLst>
          </p:cNvPr>
          <p:cNvSpPr>
            <a:spLocks noGrp="1"/>
          </p:cNvSpPr>
          <p:nvPr>
            <p:ph type="title"/>
          </p:nvPr>
        </p:nvSpPr>
        <p:spPr/>
        <p:txBody>
          <a:bodyPr/>
          <a:lstStyle/>
          <a:p>
            <a:r>
              <a:rPr lang="en-US" dirty="0"/>
              <a:t>Displaying Flags – Camporee</a:t>
            </a:r>
          </a:p>
        </p:txBody>
      </p:sp>
      <p:sp>
        <p:nvSpPr>
          <p:cNvPr id="3" name="Content Placeholder 2">
            <a:extLst>
              <a:ext uri="{FF2B5EF4-FFF2-40B4-BE49-F238E27FC236}">
                <a16:creationId xmlns:a16="http://schemas.microsoft.com/office/drawing/2014/main" id="{6384B583-B1C7-0B4C-900A-9A77782EC729}"/>
              </a:ext>
            </a:extLst>
          </p:cNvPr>
          <p:cNvSpPr>
            <a:spLocks noGrp="1"/>
          </p:cNvSpPr>
          <p:nvPr>
            <p:ph idx="1"/>
          </p:nvPr>
        </p:nvSpPr>
        <p:spPr/>
        <p:txBody>
          <a:bodyPr>
            <a:normAutofit lnSpcReduction="10000"/>
          </a:bodyPr>
          <a:lstStyle/>
          <a:p>
            <a:r>
              <a:rPr lang="en-GB" dirty="0"/>
              <a:t>When the national flag is displayed on campouts or at a camporee, it should be placed to the left of those entering the camp and to the right of those who are camping.</a:t>
            </a:r>
          </a:p>
          <a:p>
            <a:r>
              <a:rPr lang="en-GB" dirty="0"/>
              <a:t>When all flags are displayed on one pole, the national flag is at the top, then the AY flag and the Pathfinder flag.</a:t>
            </a:r>
          </a:p>
          <a:p>
            <a:r>
              <a:rPr lang="en-GB" dirty="0"/>
              <a:t>In this image, which flag would be the national flag: yellow, red or blue?</a:t>
            </a:r>
          </a:p>
        </p:txBody>
      </p:sp>
      <p:sp>
        <p:nvSpPr>
          <p:cNvPr id="4" name="Text Placeholder 3">
            <a:extLst>
              <a:ext uri="{FF2B5EF4-FFF2-40B4-BE49-F238E27FC236}">
                <a16:creationId xmlns:a16="http://schemas.microsoft.com/office/drawing/2014/main" id="{72C2D891-1F87-9B4C-88B3-554F4DA3603C}"/>
              </a:ext>
            </a:extLst>
          </p:cNvPr>
          <p:cNvSpPr>
            <a:spLocks noGrp="1"/>
          </p:cNvSpPr>
          <p:nvPr>
            <p:ph type="body" sz="half" idx="2"/>
          </p:nvPr>
        </p:nvSpPr>
        <p:spPr/>
        <p:txBody>
          <a:bodyPr/>
          <a:lstStyle/>
          <a:p>
            <a:endParaRPr lang="en-US"/>
          </a:p>
        </p:txBody>
      </p:sp>
      <p:pic>
        <p:nvPicPr>
          <p:cNvPr id="9" name="Picture 8">
            <a:extLst>
              <a:ext uri="{FF2B5EF4-FFF2-40B4-BE49-F238E27FC236}">
                <a16:creationId xmlns:a16="http://schemas.microsoft.com/office/drawing/2014/main" id="{3A6A3E86-9E28-C649-953F-FE30A4EDF22D}"/>
              </a:ext>
            </a:extLst>
          </p:cNvPr>
          <p:cNvPicPr>
            <a:picLocks noChangeAspect="1"/>
          </p:cNvPicPr>
          <p:nvPr/>
        </p:nvPicPr>
        <p:blipFill>
          <a:blip r:embed="rId3"/>
          <a:stretch>
            <a:fillRect/>
          </a:stretch>
        </p:blipFill>
        <p:spPr>
          <a:xfrm>
            <a:off x="717364" y="2136847"/>
            <a:ext cx="3622049" cy="4406828"/>
          </a:xfrm>
          <a:prstGeom prst="rect">
            <a:avLst/>
          </a:prstGeom>
        </p:spPr>
      </p:pic>
      <p:pic>
        <p:nvPicPr>
          <p:cNvPr id="10" name="Picture 9">
            <a:extLst>
              <a:ext uri="{FF2B5EF4-FFF2-40B4-BE49-F238E27FC236}">
                <a16:creationId xmlns:a16="http://schemas.microsoft.com/office/drawing/2014/main" id="{E743C70E-60E1-A540-8A29-262E01B440CB}"/>
              </a:ext>
            </a:extLst>
          </p:cNvPr>
          <p:cNvPicPr>
            <a:picLocks noChangeAspect="1"/>
          </p:cNvPicPr>
          <p:nvPr/>
        </p:nvPicPr>
        <p:blipFill>
          <a:blip r:embed="rId4"/>
          <a:stretch>
            <a:fillRect/>
          </a:stretch>
        </p:blipFill>
        <p:spPr>
          <a:xfrm>
            <a:off x="1289922" y="2650434"/>
            <a:ext cx="496954" cy="248477"/>
          </a:xfrm>
          <a:prstGeom prst="rect">
            <a:avLst/>
          </a:prstGeom>
        </p:spPr>
      </p:pic>
    </p:spTree>
    <p:extLst>
      <p:ext uri="{BB962C8B-B14F-4D97-AF65-F5344CB8AC3E}">
        <p14:creationId xmlns:p14="http://schemas.microsoft.com/office/powerpoint/2010/main" val="140510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E59A0-64F0-CD4F-8CD7-6202130F64AE}"/>
              </a:ext>
            </a:extLst>
          </p:cNvPr>
          <p:cNvSpPr>
            <a:spLocks noGrp="1"/>
          </p:cNvSpPr>
          <p:nvPr>
            <p:ph type="title"/>
          </p:nvPr>
        </p:nvSpPr>
        <p:spPr/>
        <p:txBody>
          <a:bodyPr/>
          <a:lstStyle/>
          <a:p>
            <a:r>
              <a:rPr lang="en-US" dirty="0"/>
              <a:t>Displaying Flags – Pathfinder Fair</a:t>
            </a:r>
          </a:p>
        </p:txBody>
      </p:sp>
      <p:sp>
        <p:nvSpPr>
          <p:cNvPr id="3" name="Content Placeholder 2">
            <a:extLst>
              <a:ext uri="{FF2B5EF4-FFF2-40B4-BE49-F238E27FC236}">
                <a16:creationId xmlns:a16="http://schemas.microsoft.com/office/drawing/2014/main" id="{6384B583-B1C7-0B4C-900A-9A77782EC729}"/>
              </a:ext>
            </a:extLst>
          </p:cNvPr>
          <p:cNvSpPr>
            <a:spLocks noGrp="1"/>
          </p:cNvSpPr>
          <p:nvPr>
            <p:ph idx="1"/>
          </p:nvPr>
        </p:nvSpPr>
        <p:spPr/>
        <p:txBody>
          <a:bodyPr>
            <a:normAutofit lnSpcReduction="10000"/>
          </a:bodyPr>
          <a:lstStyle/>
          <a:p>
            <a:r>
              <a:rPr lang="en-GB" dirty="0"/>
              <a:t>When the national flag is displayed at a fair it should be placed on the booth's right (the visitor’s left). If the national flag is part of a group of flags, it should be in the centre and slightly forward or raised</a:t>
            </a:r>
          </a:p>
          <a:p>
            <a:r>
              <a:rPr lang="en-GB" dirty="0"/>
              <a:t>At public fairs, flags may be put inside the booth, but the national flag is always on the viewer's left</a:t>
            </a:r>
          </a:p>
          <a:p>
            <a:r>
              <a:rPr lang="en-GB" dirty="0"/>
              <a:t>I’ve added two flags to this image. Where would the national flag be placed?</a:t>
            </a:r>
          </a:p>
        </p:txBody>
      </p:sp>
      <p:sp>
        <p:nvSpPr>
          <p:cNvPr id="4" name="Text Placeholder 3">
            <a:extLst>
              <a:ext uri="{FF2B5EF4-FFF2-40B4-BE49-F238E27FC236}">
                <a16:creationId xmlns:a16="http://schemas.microsoft.com/office/drawing/2014/main" id="{72C2D891-1F87-9B4C-88B3-554F4DA3603C}"/>
              </a:ext>
            </a:extLst>
          </p:cNvPr>
          <p:cNvSpPr>
            <a:spLocks noGrp="1"/>
          </p:cNvSpPr>
          <p:nvPr>
            <p:ph type="body" sz="half" idx="2"/>
          </p:nvPr>
        </p:nvSpPr>
        <p:spPr/>
        <p:txBody>
          <a:bodyPr/>
          <a:lstStyle/>
          <a:p>
            <a:endParaRPr lang="en-US"/>
          </a:p>
        </p:txBody>
      </p:sp>
      <p:pic>
        <p:nvPicPr>
          <p:cNvPr id="7" name="Picture 6">
            <a:extLst>
              <a:ext uri="{FF2B5EF4-FFF2-40B4-BE49-F238E27FC236}">
                <a16:creationId xmlns:a16="http://schemas.microsoft.com/office/drawing/2014/main" id="{F93BBA08-D434-F14D-9FA2-A6C23DFA9F4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400000"/>
                    </a14:imgEffect>
                  </a14:imgLayer>
                </a14:imgProps>
              </a:ext>
            </a:extLst>
          </a:blip>
          <a:stretch>
            <a:fillRect/>
          </a:stretch>
        </p:blipFill>
        <p:spPr>
          <a:xfrm>
            <a:off x="0" y="2118658"/>
            <a:ext cx="5068957" cy="4374919"/>
          </a:xfrm>
          <a:prstGeom prst="rect">
            <a:avLst/>
          </a:prstGeom>
        </p:spPr>
      </p:pic>
      <p:pic>
        <p:nvPicPr>
          <p:cNvPr id="11" name="Picture 10">
            <a:extLst>
              <a:ext uri="{FF2B5EF4-FFF2-40B4-BE49-F238E27FC236}">
                <a16:creationId xmlns:a16="http://schemas.microsoft.com/office/drawing/2014/main" id="{792C3F65-317C-9D4E-AC6A-110068B47687}"/>
              </a:ext>
            </a:extLst>
          </p:cNvPr>
          <p:cNvPicPr>
            <a:picLocks noChangeAspect="1"/>
          </p:cNvPicPr>
          <p:nvPr/>
        </p:nvPicPr>
        <p:blipFill>
          <a:blip r:embed="rId5"/>
          <a:stretch>
            <a:fillRect/>
          </a:stretch>
        </p:blipFill>
        <p:spPr>
          <a:xfrm>
            <a:off x="2144717" y="2183817"/>
            <a:ext cx="782759" cy="391380"/>
          </a:xfrm>
          <a:prstGeom prst="rect">
            <a:avLst/>
          </a:prstGeom>
        </p:spPr>
      </p:pic>
      <p:pic>
        <p:nvPicPr>
          <p:cNvPr id="15" name="Picture 14">
            <a:extLst>
              <a:ext uri="{FF2B5EF4-FFF2-40B4-BE49-F238E27FC236}">
                <a16:creationId xmlns:a16="http://schemas.microsoft.com/office/drawing/2014/main" id="{52D15935-1B19-974F-AB83-5712297D5953}"/>
              </a:ext>
            </a:extLst>
          </p:cNvPr>
          <p:cNvPicPr>
            <a:picLocks noChangeAspect="1"/>
          </p:cNvPicPr>
          <p:nvPr/>
        </p:nvPicPr>
        <p:blipFill>
          <a:blip r:embed="rId6"/>
          <a:stretch>
            <a:fillRect/>
          </a:stretch>
        </p:blipFill>
        <p:spPr>
          <a:xfrm>
            <a:off x="2976272" y="2408879"/>
            <a:ext cx="564729" cy="423547"/>
          </a:xfrm>
          <a:prstGeom prst="rect">
            <a:avLst/>
          </a:prstGeom>
        </p:spPr>
      </p:pic>
      <p:pic>
        <p:nvPicPr>
          <p:cNvPr id="17" name="Picture 16">
            <a:extLst>
              <a:ext uri="{FF2B5EF4-FFF2-40B4-BE49-F238E27FC236}">
                <a16:creationId xmlns:a16="http://schemas.microsoft.com/office/drawing/2014/main" id="{FA42FCAB-1EFA-2441-8E4C-9BBA313DEFAA}"/>
              </a:ext>
            </a:extLst>
          </p:cNvPr>
          <p:cNvPicPr>
            <a:picLocks noChangeAspect="1"/>
          </p:cNvPicPr>
          <p:nvPr/>
        </p:nvPicPr>
        <p:blipFill>
          <a:blip r:embed="rId7"/>
          <a:stretch>
            <a:fillRect/>
          </a:stretch>
        </p:blipFill>
        <p:spPr>
          <a:xfrm>
            <a:off x="1518887" y="2435259"/>
            <a:ext cx="547800" cy="410337"/>
          </a:xfrm>
          <a:prstGeom prst="rect">
            <a:avLst/>
          </a:prstGeom>
        </p:spPr>
      </p:pic>
    </p:spTree>
    <p:extLst>
      <p:ext uri="{BB962C8B-B14F-4D97-AF65-F5344CB8AC3E}">
        <p14:creationId xmlns:p14="http://schemas.microsoft.com/office/powerpoint/2010/main" val="343009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E59A0-64F0-CD4F-8CD7-6202130F64AE}"/>
              </a:ext>
            </a:extLst>
          </p:cNvPr>
          <p:cNvSpPr>
            <a:spLocks noGrp="1"/>
          </p:cNvSpPr>
          <p:nvPr>
            <p:ph type="title"/>
          </p:nvPr>
        </p:nvSpPr>
        <p:spPr/>
        <p:txBody>
          <a:bodyPr/>
          <a:lstStyle/>
          <a:p>
            <a:r>
              <a:rPr lang="en-US" dirty="0"/>
              <a:t>Displaying Flags – Pathfinder Day</a:t>
            </a:r>
          </a:p>
        </p:txBody>
      </p:sp>
      <p:sp>
        <p:nvSpPr>
          <p:cNvPr id="3" name="Content Placeholder 2">
            <a:extLst>
              <a:ext uri="{FF2B5EF4-FFF2-40B4-BE49-F238E27FC236}">
                <a16:creationId xmlns:a16="http://schemas.microsoft.com/office/drawing/2014/main" id="{6384B583-B1C7-0B4C-900A-9A77782EC729}"/>
              </a:ext>
            </a:extLst>
          </p:cNvPr>
          <p:cNvSpPr>
            <a:spLocks noGrp="1"/>
          </p:cNvSpPr>
          <p:nvPr>
            <p:ph idx="1"/>
          </p:nvPr>
        </p:nvSpPr>
        <p:spPr/>
        <p:txBody>
          <a:bodyPr>
            <a:normAutofit/>
          </a:bodyPr>
          <a:lstStyle/>
          <a:p>
            <a:r>
              <a:rPr lang="en-GB" dirty="0"/>
              <a:t>For a Pathfinder Day programme, on a platform, the national flag should be displayed to the right of the speaker.</a:t>
            </a:r>
          </a:p>
          <a:p>
            <a:r>
              <a:rPr lang="en-GB" dirty="0"/>
              <a:t>If the flags are displayed elsewhere, other than the platform or if there is no platform, the national flag should be displayed to the right of the audience as they face the platform/front. Other flags should be to the left of the audience.</a:t>
            </a:r>
          </a:p>
        </p:txBody>
      </p:sp>
      <p:sp>
        <p:nvSpPr>
          <p:cNvPr id="4" name="Text Placeholder 3">
            <a:extLst>
              <a:ext uri="{FF2B5EF4-FFF2-40B4-BE49-F238E27FC236}">
                <a16:creationId xmlns:a16="http://schemas.microsoft.com/office/drawing/2014/main" id="{72C2D891-1F87-9B4C-88B3-554F4DA3603C}"/>
              </a:ext>
            </a:extLst>
          </p:cNvPr>
          <p:cNvSpPr>
            <a:spLocks noGrp="1"/>
          </p:cNvSpPr>
          <p:nvPr>
            <p:ph type="body" sz="half" idx="2"/>
          </p:nvPr>
        </p:nvSpPr>
        <p:spPr/>
        <p:txBody>
          <a:bodyPr/>
          <a:lstStyle/>
          <a:p>
            <a:endParaRPr lang="en-US"/>
          </a:p>
        </p:txBody>
      </p:sp>
      <p:pic>
        <p:nvPicPr>
          <p:cNvPr id="7" name="Picture 6">
            <a:extLst>
              <a:ext uri="{FF2B5EF4-FFF2-40B4-BE49-F238E27FC236}">
                <a16:creationId xmlns:a16="http://schemas.microsoft.com/office/drawing/2014/main" id="{84CDCCC7-6CAA-8F46-AE77-1335D13D9A8A}"/>
              </a:ext>
            </a:extLst>
          </p:cNvPr>
          <p:cNvPicPr>
            <a:picLocks noChangeAspect="1"/>
          </p:cNvPicPr>
          <p:nvPr/>
        </p:nvPicPr>
        <p:blipFill>
          <a:blip r:embed="rId3"/>
          <a:stretch>
            <a:fillRect/>
          </a:stretch>
        </p:blipFill>
        <p:spPr>
          <a:xfrm>
            <a:off x="657271" y="2110648"/>
            <a:ext cx="3851730" cy="1925865"/>
          </a:xfrm>
          <a:prstGeom prst="rect">
            <a:avLst/>
          </a:prstGeom>
        </p:spPr>
      </p:pic>
      <p:pic>
        <p:nvPicPr>
          <p:cNvPr id="8" name="Picture 1" descr="flags.jpg">
            <a:extLst>
              <a:ext uri="{FF2B5EF4-FFF2-40B4-BE49-F238E27FC236}">
                <a16:creationId xmlns:a16="http://schemas.microsoft.com/office/drawing/2014/main" id="{CCA631B0-C447-584E-B7E7-946B3B76FE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7270" y="4136529"/>
            <a:ext cx="3848207" cy="2541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128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E59A0-64F0-CD4F-8CD7-6202130F64AE}"/>
              </a:ext>
            </a:extLst>
          </p:cNvPr>
          <p:cNvSpPr>
            <a:spLocks noGrp="1"/>
          </p:cNvSpPr>
          <p:nvPr>
            <p:ph type="title"/>
          </p:nvPr>
        </p:nvSpPr>
        <p:spPr/>
        <p:txBody>
          <a:bodyPr/>
          <a:lstStyle/>
          <a:p>
            <a:r>
              <a:rPr lang="en-US" dirty="0"/>
              <a:t>Displaying Flags – Parade</a:t>
            </a:r>
          </a:p>
        </p:txBody>
      </p:sp>
      <p:sp>
        <p:nvSpPr>
          <p:cNvPr id="3" name="Content Placeholder 2">
            <a:extLst>
              <a:ext uri="{FF2B5EF4-FFF2-40B4-BE49-F238E27FC236}">
                <a16:creationId xmlns:a16="http://schemas.microsoft.com/office/drawing/2014/main" id="{6384B583-B1C7-0B4C-900A-9A77782EC729}"/>
              </a:ext>
            </a:extLst>
          </p:cNvPr>
          <p:cNvSpPr>
            <a:spLocks noGrp="1"/>
          </p:cNvSpPr>
          <p:nvPr>
            <p:ph idx="1"/>
          </p:nvPr>
        </p:nvSpPr>
        <p:spPr/>
        <p:txBody>
          <a:bodyPr>
            <a:normAutofit/>
          </a:bodyPr>
          <a:lstStyle/>
          <a:p>
            <a:r>
              <a:rPr lang="en-GB" dirty="0"/>
              <a:t>The senior National Flag should always lead in a single file of flags.</a:t>
            </a:r>
          </a:p>
          <a:p>
            <a:r>
              <a:rPr lang="en-GB" dirty="0"/>
              <a:t>When two or more flags are carried side-by-side, the senior National Flag takes the position of honour at the right-hand side of the line facing the direction of movement (the left of an observer watching the line approach).</a:t>
            </a:r>
          </a:p>
          <a:p>
            <a:endParaRPr lang="en-GB" dirty="0"/>
          </a:p>
        </p:txBody>
      </p:sp>
      <p:sp>
        <p:nvSpPr>
          <p:cNvPr id="4" name="Text Placeholder 3">
            <a:extLst>
              <a:ext uri="{FF2B5EF4-FFF2-40B4-BE49-F238E27FC236}">
                <a16:creationId xmlns:a16="http://schemas.microsoft.com/office/drawing/2014/main" id="{72C2D891-1F87-9B4C-88B3-554F4DA3603C}"/>
              </a:ext>
            </a:extLst>
          </p:cNvPr>
          <p:cNvSpPr>
            <a:spLocks noGrp="1"/>
          </p:cNvSpPr>
          <p:nvPr>
            <p:ph type="body" sz="half" idx="2"/>
          </p:nvPr>
        </p:nvSpPr>
        <p:spPr/>
        <p:txBody>
          <a:bodyPr/>
          <a:lstStyle/>
          <a:p>
            <a:endParaRPr lang="en-US"/>
          </a:p>
        </p:txBody>
      </p:sp>
      <p:pic>
        <p:nvPicPr>
          <p:cNvPr id="7" name="Picture 6">
            <a:extLst>
              <a:ext uri="{FF2B5EF4-FFF2-40B4-BE49-F238E27FC236}">
                <a16:creationId xmlns:a16="http://schemas.microsoft.com/office/drawing/2014/main" id="{C7639B41-B9CE-3D47-9ED7-FC4852B1C1C5}"/>
              </a:ext>
            </a:extLst>
          </p:cNvPr>
          <p:cNvPicPr>
            <a:picLocks noChangeAspect="1"/>
          </p:cNvPicPr>
          <p:nvPr/>
        </p:nvPicPr>
        <p:blipFill>
          <a:blip r:embed="rId3"/>
          <a:stretch>
            <a:fillRect/>
          </a:stretch>
        </p:blipFill>
        <p:spPr>
          <a:xfrm>
            <a:off x="680320" y="2336871"/>
            <a:ext cx="3790077" cy="1895039"/>
          </a:xfrm>
          <a:prstGeom prst="rect">
            <a:avLst/>
          </a:prstGeom>
        </p:spPr>
      </p:pic>
      <p:pic>
        <p:nvPicPr>
          <p:cNvPr id="9" name="Picture 8">
            <a:extLst>
              <a:ext uri="{FF2B5EF4-FFF2-40B4-BE49-F238E27FC236}">
                <a16:creationId xmlns:a16="http://schemas.microsoft.com/office/drawing/2014/main" id="{3B5C4F62-FA73-1346-AD13-90BEF47BB2FF}"/>
              </a:ext>
            </a:extLst>
          </p:cNvPr>
          <p:cNvPicPr>
            <a:picLocks noChangeAspect="1"/>
          </p:cNvPicPr>
          <p:nvPr/>
        </p:nvPicPr>
        <p:blipFill>
          <a:blip r:embed="rId4"/>
          <a:stretch>
            <a:fillRect/>
          </a:stretch>
        </p:blipFill>
        <p:spPr>
          <a:xfrm>
            <a:off x="680318" y="4424885"/>
            <a:ext cx="3790077" cy="1895039"/>
          </a:xfrm>
          <a:prstGeom prst="rect">
            <a:avLst/>
          </a:prstGeom>
        </p:spPr>
      </p:pic>
    </p:spTree>
    <p:extLst>
      <p:ext uri="{BB962C8B-B14F-4D97-AF65-F5344CB8AC3E}">
        <p14:creationId xmlns:p14="http://schemas.microsoft.com/office/powerpoint/2010/main" val="377994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B6B3-AE87-9E4E-AFE3-BF0D3A036D5F}"/>
              </a:ext>
            </a:extLst>
          </p:cNvPr>
          <p:cNvSpPr>
            <a:spLocks noGrp="1"/>
          </p:cNvSpPr>
          <p:nvPr>
            <p:ph type="title"/>
          </p:nvPr>
        </p:nvSpPr>
        <p:spPr/>
        <p:txBody>
          <a:bodyPr/>
          <a:lstStyle/>
          <a:p>
            <a:r>
              <a:rPr lang="en-US" dirty="0"/>
              <a:t>Requirement 3</a:t>
            </a:r>
          </a:p>
        </p:txBody>
      </p:sp>
      <p:sp>
        <p:nvSpPr>
          <p:cNvPr id="3" name="Text Placeholder 2">
            <a:extLst>
              <a:ext uri="{FF2B5EF4-FFF2-40B4-BE49-F238E27FC236}">
                <a16:creationId xmlns:a16="http://schemas.microsoft.com/office/drawing/2014/main" id="{D4881ABC-25CC-1841-8E73-5C28F200B428}"/>
              </a:ext>
            </a:extLst>
          </p:cNvPr>
          <p:cNvSpPr>
            <a:spLocks noGrp="1"/>
          </p:cNvSpPr>
          <p:nvPr>
            <p:ph type="body" idx="1"/>
          </p:nvPr>
        </p:nvSpPr>
        <p:spPr/>
        <p:txBody>
          <a:bodyPr/>
          <a:lstStyle/>
          <a:p>
            <a:r>
              <a:rPr lang="en-GB" dirty="0"/>
              <a:t>Demonstrate how to fold and salute your national flag.</a:t>
            </a:r>
          </a:p>
          <a:p>
            <a:r>
              <a:rPr lang="en-GB" dirty="0"/>
              <a:t>Mention when and how it should be displayed.</a:t>
            </a:r>
          </a:p>
          <a:p>
            <a:endParaRPr lang="en-US" dirty="0"/>
          </a:p>
        </p:txBody>
      </p:sp>
    </p:spTree>
    <p:extLst>
      <p:ext uri="{BB962C8B-B14F-4D97-AF65-F5344CB8AC3E}">
        <p14:creationId xmlns:p14="http://schemas.microsoft.com/office/powerpoint/2010/main" val="1517470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4B22B-251F-C34F-B7D1-52E04A721ED7}"/>
              </a:ext>
            </a:extLst>
          </p:cNvPr>
          <p:cNvSpPr>
            <a:spLocks noGrp="1"/>
          </p:cNvSpPr>
          <p:nvPr>
            <p:ph type="title"/>
          </p:nvPr>
        </p:nvSpPr>
        <p:spPr/>
        <p:txBody>
          <a:bodyPr/>
          <a:lstStyle/>
          <a:p>
            <a:r>
              <a:rPr lang="en-US" dirty="0"/>
              <a:t>Requirements</a:t>
            </a:r>
          </a:p>
        </p:txBody>
      </p:sp>
      <p:sp>
        <p:nvSpPr>
          <p:cNvPr id="3" name="Content Placeholder 2">
            <a:extLst>
              <a:ext uri="{FF2B5EF4-FFF2-40B4-BE49-F238E27FC236}">
                <a16:creationId xmlns:a16="http://schemas.microsoft.com/office/drawing/2014/main" id="{307C3973-63EE-C04A-B63A-D093DEB451DE}"/>
              </a:ext>
            </a:extLst>
          </p:cNvPr>
          <p:cNvSpPr>
            <a:spLocks noGrp="1"/>
          </p:cNvSpPr>
          <p:nvPr>
            <p:ph idx="1"/>
          </p:nvPr>
        </p:nvSpPr>
        <p:spPr/>
        <p:txBody>
          <a:bodyPr>
            <a:normAutofit lnSpcReduction="10000"/>
          </a:bodyPr>
          <a:lstStyle/>
          <a:p>
            <a:pPr marL="457200" indent="-457200">
              <a:spcAft>
                <a:spcPts val="600"/>
              </a:spcAft>
              <a:buFont typeface="+mj-lt"/>
              <a:buAutoNum type="arabicPeriod"/>
            </a:pPr>
            <a:r>
              <a:rPr lang="en-US" dirty="0"/>
              <a:t>Describe the following flags: National, State of Provincial, AY, Pathfinder, Christian</a:t>
            </a:r>
            <a:endParaRPr lang="en-GB" dirty="0"/>
          </a:p>
          <a:p>
            <a:pPr marL="457200" indent="-457200">
              <a:spcAft>
                <a:spcPts val="600"/>
              </a:spcAft>
              <a:buFont typeface="+mj-lt"/>
              <a:buAutoNum type="arabicPeriod"/>
            </a:pPr>
            <a:r>
              <a:rPr lang="en-US" dirty="0"/>
              <a:t>Know how to display the </a:t>
            </a:r>
            <a:r>
              <a:rPr lang="en-GB" dirty="0"/>
              <a:t>national flag with two other flags under the following situations: Camp Out/Camporee, Fair, Pathfinder Day Programme, Parade</a:t>
            </a:r>
          </a:p>
          <a:p>
            <a:pPr marL="457200" indent="-457200">
              <a:spcAft>
                <a:spcPts val="600"/>
              </a:spcAft>
              <a:buFont typeface="+mj-lt"/>
              <a:buAutoNum type="arabicPeriod"/>
            </a:pPr>
            <a:r>
              <a:rPr lang="en-GB" dirty="0"/>
              <a:t>Demonstrate how to fold and salute your national flag. Mention when and how it should be displayed.</a:t>
            </a:r>
          </a:p>
          <a:p>
            <a:pPr marL="457200" indent="-457200">
              <a:spcAft>
                <a:spcPts val="600"/>
              </a:spcAft>
              <a:buFont typeface="+mj-lt"/>
              <a:buAutoNum type="arabicPeriod"/>
            </a:pPr>
            <a:r>
              <a:rPr lang="en-GB" dirty="0"/>
              <a:t>Explain the meaning of and reason for the National Anthem, and recite the words from memory.</a:t>
            </a:r>
          </a:p>
        </p:txBody>
      </p:sp>
    </p:spTree>
    <p:extLst>
      <p:ext uri="{BB962C8B-B14F-4D97-AF65-F5344CB8AC3E}">
        <p14:creationId xmlns:p14="http://schemas.microsoft.com/office/powerpoint/2010/main" val="3627623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E59A0-64F0-CD4F-8CD7-6202130F64AE}"/>
              </a:ext>
            </a:extLst>
          </p:cNvPr>
          <p:cNvSpPr>
            <a:spLocks noGrp="1"/>
          </p:cNvSpPr>
          <p:nvPr>
            <p:ph type="title"/>
          </p:nvPr>
        </p:nvSpPr>
        <p:spPr/>
        <p:txBody>
          <a:bodyPr/>
          <a:lstStyle/>
          <a:p>
            <a:r>
              <a:rPr lang="en-US" dirty="0"/>
              <a:t>How to Fold the National Flag</a:t>
            </a:r>
          </a:p>
        </p:txBody>
      </p:sp>
      <p:sp>
        <p:nvSpPr>
          <p:cNvPr id="3" name="Content Placeholder 2">
            <a:extLst>
              <a:ext uri="{FF2B5EF4-FFF2-40B4-BE49-F238E27FC236}">
                <a16:creationId xmlns:a16="http://schemas.microsoft.com/office/drawing/2014/main" id="{6384B583-B1C7-0B4C-900A-9A77782EC729}"/>
              </a:ext>
            </a:extLst>
          </p:cNvPr>
          <p:cNvSpPr>
            <a:spLocks noGrp="1"/>
          </p:cNvSpPr>
          <p:nvPr>
            <p:ph idx="1"/>
          </p:nvPr>
        </p:nvSpPr>
        <p:spPr/>
        <p:txBody>
          <a:bodyPr>
            <a:normAutofit fontScale="92500" lnSpcReduction="20000"/>
          </a:bodyPr>
          <a:lstStyle/>
          <a:p>
            <a:r>
              <a:rPr lang="en-GB" dirty="0"/>
              <a:t>Have two people stand on either end of the flag, holding a corner in each hand.</a:t>
            </a:r>
          </a:p>
          <a:p>
            <a:r>
              <a:rPr lang="en-GB" dirty="0"/>
              <a:t>Fold the flag in half twice, length-wise.</a:t>
            </a:r>
          </a:p>
          <a:p>
            <a:r>
              <a:rPr lang="en-GB" dirty="0"/>
              <a:t>Beginning at the fly end, fold one corner into the opposite side of the flag, forming a triangle.</a:t>
            </a:r>
          </a:p>
          <a:p>
            <a:r>
              <a:rPr lang="en-GB" dirty="0"/>
              <a:t>Repeat this triangular folding until only the top edge of the flag shows.</a:t>
            </a:r>
          </a:p>
          <a:p>
            <a:r>
              <a:rPr lang="en-GB" dirty="0"/>
              <a:t>Tuck this end into the triangle.</a:t>
            </a:r>
          </a:p>
          <a:p>
            <a:r>
              <a:rPr lang="en-GB" dirty="0"/>
              <a:t>Be sure to keep the flag from touching the ground while folding.</a:t>
            </a:r>
          </a:p>
        </p:txBody>
      </p:sp>
      <p:sp>
        <p:nvSpPr>
          <p:cNvPr id="4" name="Text Placeholder 3">
            <a:extLst>
              <a:ext uri="{FF2B5EF4-FFF2-40B4-BE49-F238E27FC236}">
                <a16:creationId xmlns:a16="http://schemas.microsoft.com/office/drawing/2014/main" id="{72C2D891-1F87-9B4C-88B3-554F4DA3603C}"/>
              </a:ext>
            </a:extLst>
          </p:cNvPr>
          <p:cNvSpPr>
            <a:spLocks noGrp="1"/>
          </p:cNvSpPr>
          <p:nvPr>
            <p:ph type="body" sz="half" idx="2"/>
          </p:nvPr>
        </p:nvSpPr>
        <p:spPr/>
        <p:txBody>
          <a:bodyPr/>
          <a:lstStyle/>
          <a:p>
            <a:endParaRPr lang="en-US"/>
          </a:p>
        </p:txBody>
      </p:sp>
      <p:pic>
        <p:nvPicPr>
          <p:cNvPr id="5" name="Picture 5" descr="Folding-the-Flag_fmt.jpeg">
            <a:extLst>
              <a:ext uri="{FF2B5EF4-FFF2-40B4-BE49-F238E27FC236}">
                <a16:creationId xmlns:a16="http://schemas.microsoft.com/office/drawing/2014/main" id="{BF82B3F9-E2EC-DD4B-98F7-85E13FEEA6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723" y="2229654"/>
            <a:ext cx="3962400"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709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E59A0-64F0-CD4F-8CD7-6202130F64AE}"/>
              </a:ext>
            </a:extLst>
          </p:cNvPr>
          <p:cNvSpPr>
            <a:spLocks noGrp="1"/>
          </p:cNvSpPr>
          <p:nvPr>
            <p:ph type="title"/>
          </p:nvPr>
        </p:nvSpPr>
        <p:spPr/>
        <p:txBody>
          <a:bodyPr/>
          <a:lstStyle/>
          <a:p>
            <a:r>
              <a:rPr lang="en-US" dirty="0"/>
              <a:t>Saluting</a:t>
            </a:r>
          </a:p>
        </p:txBody>
      </p:sp>
      <p:sp>
        <p:nvSpPr>
          <p:cNvPr id="3" name="Content Placeholder 2">
            <a:extLst>
              <a:ext uri="{FF2B5EF4-FFF2-40B4-BE49-F238E27FC236}">
                <a16:creationId xmlns:a16="http://schemas.microsoft.com/office/drawing/2014/main" id="{6384B583-B1C7-0B4C-900A-9A77782EC729}"/>
              </a:ext>
            </a:extLst>
          </p:cNvPr>
          <p:cNvSpPr>
            <a:spLocks noGrp="1"/>
          </p:cNvSpPr>
          <p:nvPr>
            <p:ph idx="1"/>
          </p:nvPr>
        </p:nvSpPr>
        <p:spPr/>
        <p:txBody>
          <a:bodyPr>
            <a:normAutofit/>
          </a:bodyPr>
          <a:lstStyle/>
          <a:p>
            <a:r>
              <a:rPr lang="en-GB" dirty="0"/>
              <a:t>The salute is a courteous exchange of greetings, with the junior member always saluting first. Upon saluting, the head and eyes are turned toward the Colours or person saluted.</a:t>
            </a:r>
          </a:p>
          <a:p>
            <a:r>
              <a:rPr lang="en-GB" dirty="0"/>
              <a:t>When we salute we are paying the correct compliments to an Officer or Colours (Flags) in a smart uniformed manner.</a:t>
            </a:r>
          </a:p>
        </p:txBody>
      </p:sp>
      <p:sp>
        <p:nvSpPr>
          <p:cNvPr id="4" name="Text Placeholder 3">
            <a:extLst>
              <a:ext uri="{FF2B5EF4-FFF2-40B4-BE49-F238E27FC236}">
                <a16:creationId xmlns:a16="http://schemas.microsoft.com/office/drawing/2014/main" id="{72C2D891-1F87-9B4C-88B3-554F4DA3603C}"/>
              </a:ext>
            </a:extLst>
          </p:cNvPr>
          <p:cNvSpPr>
            <a:spLocks noGrp="1"/>
          </p:cNvSpPr>
          <p:nvPr>
            <p:ph type="body" sz="half" idx="2"/>
          </p:nvPr>
        </p:nvSpPr>
        <p:spPr/>
        <p:txBody>
          <a:bodyPr/>
          <a:lstStyle/>
          <a:p>
            <a:endParaRPr lang="en-US"/>
          </a:p>
        </p:txBody>
      </p:sp>
      <p:pic>
        <p:nvPicPr>
          <p:cNvPr id="8" name="Picture 7">
            <a:extLst>
              <a:ext uri="{FF2B5EF4-FFF2-40B4-BE49-F238E27FC236}">
                <a16:creationId xmlns:a16="http://schemas.microsoft.com/office/drawing/2014/main" id="{4D698710-76F3-7943-A44C-5E9C01137969}"/>
              </a:ext>
            </a:extLst>
          </p:cNvPr>
          <p:cNvPicPr>
            <a:picLocks noChangeAspect="1"/>
          </p:cNvPicPr>
          <p:nvPr/>
        </p:nvPicPr>
        <p:blipFill>
          <a:blip r:embed="rId3"/>
          <a:stretch>
            <a:fillRect/>
          </a:stretch>
        </p:blipFill>
        <p:spPr>
          <a:xfrm>
            <a:off x="647700" y="2336872"/>
            <a:ext cx="3822700" cy="2705100"/>
          </a:xfrm>
          <a:prstGeom prst="rect">
            <a:avLst/>
          </a:prstGeom>
        </p:spPr>
      </p:pic>
    </p:spTree>
    <p:extLst>
      <p:ext uri="{BB962C8B-B14F-4D97-AF65-F5344CB8AC3E}">
        <p14:creationId xmlns:p14="http://schemas.microsoft.com/office/powerpoint/2010/main" val="740982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28644-06C5-F243-829F-C8C4E5F03A85}"/>
              </a:ext>
            </a:extLst>
          </p:cNvPr>
          <p:cNvSpPr>
            <a:spLocks noGrp="1"/>
          </p:cNvSpPr>
          <p:nvPr>
            <p:ph type="title"/>
          </p:nvPr>
        </p:nvSpPr>
        <p:spPr/>
        <p:txBody>
          <a:bodyPr/>
          <a:lstStyle/>
          <a:p>
            <a:r>
              <a:rPr lang="en-US" dirty="0"/>
              <a:t>Saluting the National Flag – Stationary</a:t>
            </a:r>
          </a:p>
        </p:txBody>
      </p:sp>
      <p:sp>
        <p:nvSpPr>
          <p:cNvPr id="3" name="Content Placeholder 2">
            <a:extLst>
              <a:ext uri="{FF2B5EF4-FFF2-40B4-BE49-F238E27FC236}">
                <a16:creationId xmlns:a16="http://schemas.microsoft.com/office/drawing/2014/main" id="{D151768B-BF7F-E641-8187-6BDE87697A90}"/>
              </a:ext>
            </a:extLst>
          </p:cNvPr>
          <p:cNvSpPr>
            <a:spLocks noGrp="1"/>
          </p:cNvSpPr>
          <p:nvPr>
            <p:ph idx="1"/>
          </p:nvPr>
        </p:nvSpPr>
        <p:spPr/>
        <p:txBody>
          <a:bodyPr>
            <a:normAutofit/>
          </a:bodyPr>
          <a:lstStyle/>
          <a:p>
            <a:pPr marL="0" indent="0">
              <a:buNone/>
            </a:pPr>
            <a:r>
              <a:rPr lang="en-GB" b="1" dirty="0"/>
              <a:t>Full Dress Uniform (which includes beret):</a:t>
            </a:r>
          </a:p>
          <a:p>
            <a:r>
              <a:rPr lang="en-GB" dirty="0"/>
              <a:t>Come to attention and salute when you hear the first note of the National Anthem</a:t>
            </a:r>
          </a:p>
          <a:p>
            <a:pPr marL="0" indent="0">
              <a:buNone/>
            </a:pPr>
            <a:r>
              <a:rPr lang="en-GB" b="1" dirty="0"/>
              <a:t>Field Uniform:</a:t>
            </a:r>
          </a:p>
          <a:p>
            <a:r>
              <a:rPr lang="en-GB" dirty="0"/>
              <a:t>Come to attention and place your right hand over your heart (club salute)</a:t>
            </a:r>
          </a:p>
          <a:p>
            <a:pPr marL="0" indent="0">
              <a:buNone/>
            </a:pPr>
            <a:r>
              <a:rPr lang="en-GB" b="1" dirty="0"/>
              <a:t>No Uniform:</a:t>
            </a:r>
          </a:p>
          <a:p>
            <a:r>
              <a:rPr lang="en-GB" dirty="0"/>
              <a:t>Stand at attention for the duration</a:t>
            </a:r>
            <a:r>
              <a:rPr lang="en-US" dirty="0"/>
              <a:t> of the National Anthem</a:t>
            </a:r>
          </a:p>
        </p:txBody>
      </p:sp>
    </p:spTree>
    <p:extLst>
      <p:ext uri="{BB962C8B-B14F-4D97-AF65-F5344CB8AC3E}">
        <p14:creationId xmlns:p14="http://schemas.microsoft.com/office/powerpoint/2010/main" val="379421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28644-06C5-F243-829F-C8C4E5F03A85}"/>
              </a:ext>
            </a:extLst>
          </p:cNvPr>
          <p:cNvSpPr>
            <a:spLocks noGrp="1"/>
          </p:cNvSpPr>
          <p:nvPr>
            <p:ph type="title"/>
          </p:nvPr>
        </p:nvSpPr>
        <p:spPr/>
        <p:txBody>
          <a:bodyPr/>
          <a:lstStyle/>
          <a:p>
            <a:r>
              <a:rPr lang="en-US" dirty="0"/>
              <a:t>Saluting the National Flag – on Parade</a:t>
            </a:r>
          </a:p>
        </p:txBody>
      </p:sp>
      <p:sp>
        <p:nvSpPr>
          <p:cNvPr id="3" name="Content Placeholder 2">
            <a:extLst>
              <a:ext uri="{FF2B5EF4-FFF2-40B4-BE49-F238E27FC236}">
                <a16:creationId xmlns:a16="http://schemas.microsoft.com/office/drawing/2014/main" id="{D151768B-BF7F-E641-8187-6BDE87697A90}"/>
              </a:ext>
            </a:extLst>
          </p:cNvPr>
          <p:cNvSpPr>
            <a:spLocks noGrp="1"/>
          </p:cNvSpPr>
          <p:nvPr>
            <p:ph idx="1"/>
          </p:nvPr>
        </p:nvSpPr>
        <p:spPr/>
        <p:txBody>
          <a:bodyPr>
            <a:normAutofit fontScale="92500" lnSpcReduction="10000"/>
          </a:bodyPr>
          <a:lstStyle/>
          <a:p>
            <a:pPr marL="0" indent="0">
              <a:buNone/>
            </a:pPr>
            <a:r>
              <a:rPr lang="en-GB" b="1" dirty="0"/>
              <a:t>Saluting to the Right:</a:t>
            </a:r>
          </a:p>
          <a:p>
            <a:r>
              <a:rPr lang="en-GB" dirty="0"/>
              <a:t>“Saluting to the right, SALUTE.” Salute is called as your left heel strikes the ground; follow through with your right pace, then on your next left pace raise your right hand to the salute position whilst turning your head and eyes right holding this position for 5 paces with left arm by your side. Upon your right heel striking the ground, you simultaneously face the front and bring your arm to your side then continue marching full swing.</a:t>
            </a:r>
          </a:p>
          <a:p>
            <a:pPr marL="0" indent="0">
              <a:buNone/>
            </a:pPr>
            <a:r>
              <a:rPr lang="en-GB" b="1" dirty="0"/>
              <a:t>Eyes Right:</a:t>
            </a:r>
          </a:p>
          <a:p>
            <a:r>
              <a:rPr lang="en-GB" dirty="0"/>
              <a:t>“Eyes Right.” Right is called as your left heel strikes the ground; follow through with your right pace, then on your next left pace turn your head and eyes right and continue marching until you hear “Eyes Front.” Front is called on the left.</a:t>
            </a:r>
          </a:p>
        </p:txBody>
      </p:sp>
    </p:spTree>
    <p:extLst>
      <p:ext uri="{BB962C8B-B14F-4D97-AF65-F5344CB8AC3E}">
        <p14:creationId xmlns:p14="http://schemas.microsoft.com/office/powerpoint/2010/main" val="1505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E59A0-64F0-CD4F-8CD7-6202130F64AE}"/>
              </a:ext>
            </a:extLst>
          </p:cNvPr>
          <p:cNvSpPr>
            <a:spLocks noGrp="1"/>
          </p:cNvSpPr>
          <p:nvPr>
            <p:ph type="title"/>
          </p:nvPr>
        </p:nvSpPr>
        <p:spPr/>
        <p:txBody>
          <a:bodyPr/>
          <a:lstStyle/>
          <a:p>
            <a:r>
              <a:rPr lang="en-US" dirty="0"/>
              <a:t>When and How the Flag should be Displayed</a:t>
            </a:r>
          </a:p>
        </p:txBody>
      </p:sp>
      <p:sp>
        <p:nvSpPr>
          <p:cNvPr id="4" name="Text Placeholder 3">
            <a:extLst>
              <a:ext uri="{FF2B5EF4-FFF2-40B4-BE49-F238E27FC236}">
                <a16:creationId xmlns:a16="http://schemas.microsoft.com/office/drawing/2014/main" id="{72C2D891-1F87-9B4C-88B3-554F4DA3603C}"/>
              </a:ext>
            </a:extLst>
          </p:cNvPr>
          <p:cNvSpPr>
            <a:spLocks noGrp="1"/>
          </p:cNvSpPr>
          <p:nvPr>
            <p:ph type="body" sz="half" idx="2"/>
          </p:nvPr>
        </p:nvSpPr>
        <p:spPr/>
        <p:txBody>
          <a:bodyPr/>
          <a:lstStyle/>
          <a:p>
            <a:endParaRPr lang="en-US"/>
          </a:p>
        </p:txBody>
      </p:sp>
      <p:sp>
        <p:nvSpPr>
          <p:cNvPr id="8" name="Content Placeholder 7">
            <a:extLst>
              <a:ext uri="{FF2B5EF4-FFF2-40B4-BE49-F238E27FC236}">
                <a16:creationId xmlns:a16="http://schemas.microsoft.com/office/drawing/2014/main" id="{286D195E-7064-F740-9DE4-449A5F375399}"/>
              </a:ext>
            </a:extLst>
          </p:cNvPr>
          <p:cNvSpPr>
            <a:spLocks noGrp="1"/>
          </p:cNvSpPr>
          <p:nvPr>
            <p:ph idx="1"/>
          </p:nvPr>
        </p:nvSpPr>
        <p:spPr/>
        <p:txBody>
          <a:bodyPr>
            <a:normAutofit fontScale="92500" lnSpcReduction="10000"/>
          </a:bodyPr>
          <a:lstStyle/>
          <a:p>
            <a:r>
              <a:rPr lang="en-GB" dirty="0"/>
              <a:t>The National Flags of the United Kingdom should be displayed only in a manner befitting the national emblems. They should not be subjected to indignity and should not be displayed in a position inferior to any other flag. The National Flags should always be flown aloft and free.</a:t>
            </a:r>
          </a:p>
          <a:p>
            <a:r>
              <a:rPr lang="en-GB" dirty="0"/>
              <a:t>Flags are normally flown from sunrise to sunset. Flags may be flown by night as well as by day as long as they are properly illuminated at all times, preferably by spotlight.</a:t>
            </a:r>
          </a:p>
        </p:txBody>
      </p:sp>
      <p:pic>
        <p:nvPicPr>
          <p:cNvPr id="14" name="Picture 13">
            <a:extLst>
              <a:ext uri="{FF2B5EF4-FFF2-40B4-BE49-F238E27FC236}">
                <a16:creationId xmlns:a16="http://schemas.microsoft.com/office/drawing/2014/main" id="{7E055074-53BF-4F48-8F0D-410A8278AF51}"/>
              </a:ext>
            </a:extLst>
          </p:cNvPr>
          <p:cNvPicPr>
            <a:picLocks noChangeAspect="1"/>
          </p:cNvPicPr>
          <p:nvPr/>
        </p:nvPicPr>
        <p:blipFill>
          <a:blip r:embed="rId3"/>
          <a:stretch>
            <a:fillRect/>
          </a:stretch>
        </p:blipFill>
        <p:spPr>
          <a:xfrm>
            <a:off x="680321" y="2259496"/>
            <a:ext cx="3845277" cy="3845277"/>
          </a:xfrm>
          <a:prstGeom prst="rect">
            <a:avLst/>
          </a:prstGeom>
        </p:spPr>
      </p:pic>
    </p:spTree>
    <p:extLst>
      <p:ext uri="{BB962C8B-B14F-4D97-AF65-F5344CB8AC3E}">
        <p14:creationId xmlns:p14="http://schemas.microsoft.com/office/powerpoint/2010/main" val="205559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E59A0-64F0-CD4F-8CD7-6202130F64AE}"/>
              </a:ext>
            </a:extLst>
          </p:cNvPr>
          <p:cNvSpPr>
            <a:spLocks noGrp="1"/>
          </p:cNvSpPr>
          <p:nvPr>
            <p:ph type="title"/>
          </p:nvPr>
        </p:nvSpPr>
        <p:spPr/>
        <p:txBody>
          <a:bodyPr/>
          <a:lstStyle/>
          <a:p>
            <a:r>
              <a:rPr lang="en-US" dirty="0"/>
              <a:t>When and How the Flag should be Displayed</a:t>
            </a:r>
          </a:p>
        </p:txBody>
      </p:sp>
      <p:sp>
        <p:nvSpPr>
          <p:cNvPr id="4" name="Text Placeholder 3">
            <a:extLst>
              <a:ext uri="{FF2B5EF4-FFF2-40B4-BE49-F238E27FC236}">
                <a16:creationId xmlns:a16="http://schemas.microsoft.com/office/drawing/2014/main" id="{72C2D891-1F87-9B4C-88B3-554F4DA3603C}"/>
              </a:ext>
            </a:extLst>
          </p:cNvPr>
          <p:cNvSpPr>
            <a:spLocks noGrp="1"/>
          </p:cNvSpPr>
          <p:nvPr>
            <p:ph type="body" sz="half" idx="2"/>
          </p:nvPr>
        </p:nvSpPr>
        <p:spPr/>
        <p:txBody>
          <a:bodyPr/>
          <a:lstStyle/>
          <a:p>
            <a:endParaRPr lang="en-US"/>
          </a:p>
        </p:txBody>
      </p:sp>
      <p:sp>
        <p:nvSpPr>
          <p:cNvPr id="8" name="Content Placeholder 7">
            <a:extLst>
              <a:ext uri="{FF2B5EF4-FFF2-40B4-BE49-F238E27FC236}">
                <a16:creationId xmlns:a16="http://schemas.microsoft.com/office/drawing/2014/main" id="{286D195E-7064-F740-9DE4-449A5F375399}"/>
              </a:ext>
            </a:extLst>
          </p:cNvPr>
          <p:cNvSpPr>
            <a:spLocks noGrp="1"/>
          </p:cNvSpPr>
          <p:nvPr>
            <p:ph idx="1"/>
          </p:nvPr>
        </p:nvSpPr>
        <p:spPr/>
        <p:txBody>
          <a:bodyPr>
            <a:normAutofit/>
          </a:bodyPr>
          <a:lstStyle/>
          <a:p>
            <a:r>
              <a:rPr lang="en-GB" sz="2000" dirty="0"/>
              <a:t>Whenever any of the UK’s National Flags, or any other sovereign national flags, are displayed, due consideration should be given to flag etiquette and precedence. </a:t>
            </a:r>
          </a:p>
          <a:p>
            <a:r>
              <a:rPr lang="en-GB" sz="2000" dirty="0"/>
              <a:t>If a purely decorative effect is desired it is better to confine the display to flags of lesser status; for example, house flags, pennants or coloured buntings.</a:t>
            </a:r>
          </a:p>
          <a:p>
            <a:endParaRPr lang="en-US" dirty="0"/>
          </a:p>
        </p:txBody>
      </p:sp>
      <p:pic>
        <p:nvPicPr>
          <p:cNvPr id="5" name="Picture 4">
            <a:extLst>
              <a:ext uri="{FF2B5EF4-FFF2-40B4-BE49-F238E27FC236}">
                <a16:creationId xmlns:a16="http://schemas.microsoft.com/office/drawing/2014/main" id="{A3D8E8DA-A233-9B41-9791-5686AC12CAC2}"/>
              </a:ext>
            </a:extLst>
          </p:cNvPr>
          <p:cNvPicPr>
            <a:picLocks noChangeAspect="1"/>
          </p:cNvPicPr>
          <p:nvPr/>
        </p:nvPicPr>
        <p:blipFill>
          <a:blip r:embed="rId3"/>
          <a:stretch>
            <a:fillRect/>
          </a:stretch>
        </p:blipFill>
        <p:spPr>
          <a:xfrm>
            <a:off x="680320" y="2259495"/>
            <a:ext cx="3803376" cy="1901688"/>
          </a:xfrm>
          <a:prstGeom prst="rect">
            <a:avLst/>
          </a:prstGeom>
        </p:spPr>
      </p:pic>
      <p:pic>
        <p:nvPicPr>
          <p:cNvPr id="9" name="Picture 8">
            <a:extLst>
              <a:ext uri="{FF2B5EF4-FFF2-40B4-BE49-F238E27FC236}">
                <a16:creationId xmlns:a16="http://schemas.microsoft.com/office/drawing/2014/main" id="{81C6C263-EB5C-C046-A5D8-F72B5B86EFBE}"/>
              </a:ext>
            </a:extLst>
          </p:cNvPr>
          <p:cNvPicPr>
            <a:picLocks noChangeAspect="1"/>
          </p:cNvPicPr>
          <p:nvPr/>
        </p:nvPicPr>
        <p:blipFill>
          <a:blip r:embed="rId4"/>
          <a:stretch>
            <a:fillRect/>
          </a:stretch>
        </p:blipFill>
        <p:spPr>
          <a:xfrm>
            <a:off x="8144748" y="4842002"/>
            <a:ext cx="2940041" cy="1458912"/>
          </a:xfrm>
          <a:prstGeom prst="rect">
            <a:avLst/>
          </a:prstGeom>
        </p:spPr>
      </p:pic>
      <p:pic>
        <p:nvPicPr>
          <p:cNvPr id="10" name="Picture 9">
            <a:extLst>
              <a:ext uri="{FF2B5EF4-FFF2-40B4-BE49-F238E27FC236}">
                <a16:creationId xmlns:a16="http://schemas.microsoft.com/office/drawing/2014/main" id="{18540B09-F121-AB45-AA8C-09F7C0A46747}"/>
              </a:ext>
            </a:extLst>
          </p:cNvPr>
          <p:cNvPicPr>
            <a:picLocks noChangeAspect="1"/>
          </p:cNvPicPr>
          <p:nvPr/>
        </p:nvPicPr>
        <p:blipFill rotWithShape="1">
          <a:blip r:embed="rId5"/>
          <a:srcRect t="10183" b="8460"/>
          <a:stretch/>
        </p:blipFill>
        <p:spPr>
          <a:xfrm>
            <a:off x="5029705" y="4842002"/>
            <a:ext cx="2927765" cy="1458912"/>
          </a:xfrm>
          <a:prstGeom prst="rect">
            <a:avLst/>
          </a:prstGeom>
        </p:spPr>
      </p:pic>
      <p:pic>
        <p:nvPicPr>
          <p:cNvPr id="7" name="Picture 6">
            <a:extLst>
              <a:ext uri="{FF2B5EF4-FFF2-40B4-BE49-F238E27FC236}">
                <a16:creationId xmlns:a16="http://schemas.microsoft.com/office/drawing/2014/main" id="{A2486302-47E7-7A48-ADF5-4D146E4AFB64}"/>
              </a:ext>
            </a:extLst>
          </p:cNvPr>
          <p:cNvPicPr>
            <a:picLocks noChangeAspect="1"/>
          </p:cNvPicPr>
          <p:nvPr/>
        </p:nvPicPr>
        <p:blipFill>
          <a:blip r:embed="rId6"/>
          <a:stretch>
            <a:fillRect/>
          </a:stretch>
        </p:blipFill>
        <p:spPr>
          <a:xfrm rot="16200000">
            <a:off x="1507066" y="4428458"/>
            <a:ext cx="2286000" cy="2286000"/>
          </a:xfrm>
          <a:prstGeom prst="rect">
            <a:avLst/>
          </a:prstGeom>
        </p:spPr>
      </p:pic>
    </p:spTree>
    <p:extLst>
      <p:ext uri="{BB962C8B-B14F-4D97-AF65-F5344CB8AC3E}">
        <p14:creationId xmlns:p14="http://schemas.microsoft.com/office/powerpoint/2010/main" val="323428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B6B3-AE87-9E4E-AFE3-BF0D3A036D5F}"/>
              </a:ext>
            </a:extLst>
          </p:cNvPr>
          <p:cNvSpPr>
            <a:spLocks noGrp="1"/>
          </p:cNvSpPr>
          <p:nvPr>
            <p:ph type="title"/>
          </p:nvPr>
        </p:nvSpPr>
        <p:spPr/>
        <p:txBody>
          <a:bodyPr/>
          <a:lstStyle/>
          <a:p>
            <a:r>
              <a:rPr lang="en-US" dirty="0"/>
              <a:t>Requirement 4</a:t>
            </a:r>
          </a:p>
        </p:txBody>
      </p:sp>
      <p:sp>
        <p:nvSpPr>
          <p:cNvPr id="3" name="Text Placeholder 2">
            <a:extLst>
              <a:ext uri="{FF2B5EF4-FFF2-40B4-BE49-F238E27FC236}">
                <a16:creationId xmlns:a16="http://schemas.microsoft.com/office/drawing/2014/main" id="{D4881ABC-25CC-1841-8E73-5C28F200B428}"/>
              </a:ext>
            </a:extLst>
          </p:cNvPr>
          <p:cNvSpPr>
            <a:spLocks noGrp="1"/>
          </p:cNvSpPr>
          <p:nvPr>
            <p:ph type="body" idx="1"/>
          </p:nvPr>
        </p:nvSpPr>
        <p:spPr/>
        <p:txBody>
          <a:bodyPr/>
          <a:lstStyle/>
          <a:p>
            <a:r>
              <a:rPr lang="en-GB" dirty="0"/>
              <a:t>Explain the meaning of and reason for the National Anthem,</a:t>
            </a:r>
          </a:p>
          <a:p>
            <a:r>
              <a:rPr lang="en-GB" dirty="0"/>
              <a:t>and recite the words from memory</a:t>
            </a:r>
          </a:p>
          <a:p>
            <a:endParaRPr lang="en-US" dirty="0"/>
          </a:p>
        </p:txBody>
      </p:sp>
    </p:spTree>
    <p:extLst>
      <p:ext uri="{BB962C8B-B14F-4D97-AF65-F5344CB8AC3E}">
        <p14:creationId xmlns:p14="http://schemas.microsoft.com/office/powerpoint/2010/main" val="298351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995F9-87E9-BC41-A5CA-B051BEA35FA3}"/>
              </a:ext>
            </a:extLst>
          </p:cNvPr>
          <p:cNvSpPr>
            <a:spLocks noGrp="1"/>
          </p:cNvSpPr>
          <p:nvPr>
            <p:ph type="title"/>
          </p:nvPr>
        </p:nvSpPr>
        <p:spPr/>
        <p:txBody>
          <a:bodyPr/>
          <a:lstStyle/>
          <a:p>
            <a:r>
              <a:rPr lang="en-US" dirty="0"/>
              <a:t>National Anthem</a:t>
            </a:r>
          </a:p>
        </p:txBody>
      </p:sp>
      <p:sp>
        <p:nvSpPr>
          <p:cNvPr id="3" name="Content Placeholder 2">
            <a:extLst>
              <a:ext uri="{FF2B5EF4-FFF2-40B4-BE49-F238E27FC236}">
                <a16:creationId xmlns:a16="http://schemas.microsoft.com/office/drawing/2014/main" id="{2B5EDD47-1719-8F4D-81AE-2E30501ED020}"/>
              </a:ext>
            </a:extLst>
          </p:cNvPr>
          <p:cNvSpPr>
            <a:spLocks noGrp="1"/>
          </p:cNvSpPr>
          <p:nvPr>
            <p:ph sz="half" idx="1"/>
          </p:nvPr>
        </p:nvSpPr>
        <p:spPr/>
        <p:txBody>
          <a:bodyPr>
            <a:normAutofit/>
          </a:bodyPr>
          <a:lstStyle/>
          <a:p>
            <a:pPr marL="0" indent="0">
              <a:buNone/>
            </a:pPr>
            <a:r>
              <a:rPr lang="en-GB" dirty="0"/>
              <a:t>Verse 1</a:t>
            </a:r>
          </a:p>
          <a:p>
            <a:pPr marL="0" indent="0">
              <a:buNone/>
            </a:pPr>
            <a:r>
              <a:rPr lang="en-GB" dirty="0"/>
              <a:t>God save our gracious Queen!</a:t>
            </a:r>
            <a:br>
              <a:rPr lang="en-GB" dirty="0"/>
            </a:br>
            <a:r>
              <a:rPr lang="en-GB" dirty="0"/>
              <a:t>Long live our noble Queen!</a:t>
            </a:r>
            <a:br>
              <a:rPr lang="en-GB" dirty="0"/>
            </a:br>
            <a:r>
              <a:rPr lang="en-GB" dirty="0"/>
              <a:t>God save the Queen!</a:t>
            </a:r>
            <a:br>
              <a:rPr lang="en-GB" dirty="0"/>
            </a:br>
            <a:r>
              <a:rPr lang="en-GB" dirty="0"/>
              <a:t>Send her victorious,</a:t>
            </a:r>
            <a:br>
              <a:rPr lang="en-GB" dirty="0"/>
            </a:br>
            <a:r>
              <a:rPr lang="en-GB" dirty="0"/>
              <a:t>Happy and glorious,</a:t>
            </a:r>
            <a:br>
              <a:rPr lang="en-GB" dirty="0"/>
            </a:br>
            <a:r>
              <a:rPr lang="en-GB" dirty="0"/>
              <a:t>Long to reign over us,</a:t>
            </a:r>
            <a:br>
              <a:rPr lang="en-GB" dirty="0"/>
            </a:br>
            <a:r>
              <a:rPr lang="en-GB" dirty="0"/>
              <a:t>God save the Queen.</a:t>
            </a:r>
          </a:p>
        </p:txBody>
      </p:sp>
      <p:sp>
        <p:nvSpPr>
          <p:cNvPr id="4" name="Content Placeholder 3">
            <a:extLst>
              <a:ext uri="{FF2B5EF4-FFF2-40B4-BE49-F238E27FC236}">
                <a16:creationId xmlns:a16="http://schemas.microsoft.com/office/drawing/2014/main" id="{ADC988C7-D262-104D-B02F-02C7B20DFBF0}"/>
              </a:ext>
            </a:extLst>
          </p:cNvPr>
          <p:cNvSpPr>
            <a:spLocks noGrp="1"/>
          </p:cNvSpPr>
          <p:nvPr>
            <p:ph sz="half" idx="2"/>
          </p:nvPr>
        </p:nvSpPr>
        <p:spPr/>
        <p:txBody>
          <a:bodyPr>
            <a:normAutofit/>
          </a:bodyPr>
          <a:lstStyle/>
          <a:p>
            <a:pPr marL="0" indent="0">
              <a:buNone/>
            </a:pPr>
            <a:r>
              <a:rPr lang="en-GB" dirty="0"/>
              <a:t>Verse 2</a:t>
            </a:r>
          </a:p>
          <a:p>
            <a:pPr marL="0" indent="0">
              <a:buNone/>
            </a:pPr>
            <a:r>
              <a:rPr lang="en-GB" dirty="0"/>
              <a:t>Thy choicest gifts in store</a:t>
            </a:r>
            <a:br>
              <a:rPr lang="en-GB" dirty="0"/>
            </a:br>
            <a:r>
              <a:rPr lang="en-GB" dirty="0"/>
              <a:t>On her be pleased to pour,</a:t>
            </a:r>
            <a:br>
              <a:rPr lang="en-GB" dirty="0"/>
            </a:br>
            <a:r>
              <a:rPr lang="en-GB" dirty="0"/>
              <a:t>Long may she reign.</a:t>
            </a:r>
            <a:br>
              <a:rPr lang="en-GB" dirty="0"/>
            </a:br>
            <a:r>
              <a:rPr lang="en-GB" dirty="0"/>
              <a:t>May she defend our laws,</a:t>
            </a:r>
            <a:br>
              <a:rPr lang="en-GB" dirty="0"/>
            </a:br>
            <a:r>
              <a:rPr lang="en-GB" dirty="0"/>
              <a:t>And ever give us cause,</a:t>
            </a:r>
            <a:br>
              <a:rPr lang="en-GB" dirty="0"/>
            </a:br>
            <a:r>
              <a:rPr lang="en-GB" dirty="0"/>
              <a:t>To sing with heart and voice,</a:t>
            </a:r>
            <a:br>
              <a:rPr lang="en-GB" dirty="0"/>
            </a:br>
            <a:r>
              <a:rPr lang="en-GB" dirty="0"/>
              <a:t>God save the Queen.</a:t>
            </a:r>
          </a:p>
        </p:txBody>
      </p:sp>
    </p:spTree>
    <p:extLst>
      <p:ext uri="{BB962C8B-B14F-4D97-AF65-F5344CB8AC3E}">
        <p14:creationId xmlns:p14="http://schemas.microsoft.com/office/powerpoint/2010/main" val="172016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620B5-2F47-7E48-B676-2919CA67A08C}"/>
              </a:ext>
            </a:extLst>
          </p:cNvPr>
          <p:cNvSpPr>
            <a:spLocks noGrp="1"/>
          </p:cNvSpPr>
          <p:nvPr>
            <p:ph type="title"/>
          </p:nvPr>
        </p:nvSpPr>
        <p:spPr/>
        <p:txBody>
          <a:bodyPr/>
          <a:lstStyle/>
          <a:p>
            <a:r>
              <a:rPr lang="en-US" dirty="0"/>
              <a:t>National Anthem</a:t>
            </a:r>
          </a:p>
        </p:txBody>
      </p:sp>
      <p:sp>
        <p:nvSpPr>
          <p:cNvPr id="3" name="Content Placeholder 2">
            <a:extLst>
              <a:ext uri="{FF2B5EF4-FFF2-40B4-BE49-F238E27FC236}">
                <a16:creationId xmlns:a16="http://schemas.microsoft.com/office/drawing/2014/main" id="{DA5AB289-829E-CF49-B478-8087D0BB8EE1}"/>
              </a:ext>
            </a:extLst>
          </p:cNvPr>
          <p:cNvSpPr>
            <a:spLocks noGrp="1"/>
          </p:cNvSpPr>
          <p:nvPr>
            <p:ph idx="1"/>
          </p:nvPr>
        </p:nvSpPr>
        <p:spPr/>
        <p:txBody>
          <a:bodyPr>
            <a:normAutofit/>
          </a:bodyPr>
          <a:lstStyle/>
          <a:p>
            <a:pPr marL="0" indent="0">
              <a:buNone/>
            </a:pPr>
            <a:r>
              <a:rPr lang="en-GB" dirty="0"/>
              <a:t>Meaning and reason:</a:t>
            </a:r>
          </a:p>
          <a:p>
            <a:endParaRPr lang="en-GB" dirty="0"/>
          </a:p>
          <a:p>
            <a:r>
              <a:rPr lang="en-GB" dirty="0"/>
              <a:t>The national anthem, like other national symbols of a country, represents the tradition, history, and beliefs of a nation and its people. It helps evoke feelings of patriotism among the country's citizens and reminds them of their nation's glory, beauty, and rich heritage</a:t>
            </a:r>
          </a:p>
        </p:txBody>
      </p:sp>
    </p:spTree>
    <p:extLst>
      <p:ext uri="{BB962C8B-B14F-4D97-AF65-F5344CB8AC3E}">
        <p14:creationId xmlns:p14="http://schemas.microsoft.com/office/powerpoint/2010/main" val="2069909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620B5-2F47-7E48-B676-2919CA67A08C}"/>
              </a:ext>
            </a:extLst>
          </p:cNvPr>
          <p:cNvSpPr>
            <a:spLocks noGrp="1"/>
          </p:cNvSpPr>
          <p:nvPr>
            <p:ph type="title"/>
          </p:nvPr>
        </p:nvSpPr>
        <p:spPr/>
        <p:txBody>
          <a:bodyPr/>
          <a:lstStyle/>
          <a:p>
            <a:r>
              <a:rPr lang="en-US" dirty="0"/>
              <a:t>National Anthem</a:t>
            </a:r>
          </a:p>
        </p:txBody>
      </p:sp>
      <p:sp>
        <p:nvSpPr>
          <p:cNvPr id="3" name="Content Placeholder 2">
            <a:extLst>
              <a:ext uri="{FF2B5EF4-FFF2-40B4-BE49-F238E27FC236}">
                <a16:creationId xmlns:a16="http://schemas.microsoft.com/office/drawing/2014/main" id="{DA5AB289-829E-CF49-B478-8087D0BB8EE1}"/>
              </a:ext>
            </a:extLst>
          </p:cNvPr>
          <p:cNvSpPr>
            <a:spLocks noGrp="1"/>
          </p:cNvSpPr>
          <p:nvPr>
            <p:ph idx="1"/>
          </p:nvPr>
        </p:nvSpPr>
        <p:spPr/>
        <p:txBody>
          <a:bodyPr>
            <a:normAutofit/>
          </a:bodyPr>
          <a:lstStyle/>
          <a:p>
            <a:r>
              <a:rPr lang="en-GB" dirty="0"/>
              <a:t>'God Save The King' was a patriotic song first publicly performed in London in 1745. This came to be known as the National Anthem at the beginning of the nineteenth century. The words and tune are anonymous.</a:t>
            </a:r>
          </a:p>
          <a:p>
            <a:r>
              <a:rPr lang="en-GB" dirty="0"/>
              <a:t>The words used today are those sung in 1745, substituting 'Queen' for 'King' where appropriate. Additional verses have been added down the years, but these are rarely used.</a:t>
            </a:r>
          </a:p>
          <a:p>
            <a:r>
              <a:rPr lang="en-GB" dirty="0"/>
              <a:t>On official occasions, only the first verse is usually sung.</a:t>
            </a:r>
          </a:p>
        </p:txBody>
      </p:sp>
    </p:spTree>
    <p:extLst>
      <p:ext uri="{BB962C8B-B14F-4D97-AF65-F5344CB8AC3E}">
        <p14:creationId xmlns:p14="http://schemas.microsoft.com/office/powerpoint/2010/main" val="1546767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4B22B-251F-C34F-B7D1-52E04A721ED7}"/>
              </a:ext>
            </a:extLst>
          </p:cNvPr>
          <p:cNvSpPr>
            <a:spLocks noGrp="1"/>
          </p:cNvSpPr>
          <p:nvPr>
            <p:ph type="title"/>
          </p:nvPr>
        </p:nvSpPr>
        <p:spPr/>
        <p:txBody>
          <a:bodyPr/>
          <a:lstStyle/>
          <a:p>
            <a:r>
              <a:rPr lang="en-US" dirty="0"/>
              <a:t>Requirements</a:t>
            </a:r>
          </a:p>
        </p:txBody>
      </p:sp>
      <p:sp>
        <p:nvSpPr>
          <p:cNvPr id="3" name="Content Placeholder 2">
            <a:extLst>
              <a:ext uri="{FF2B5EF4-FFF2-40B4-BE49-F238E27FC236}">
                <a16:creationId xmlns:a16="http://schemas.microsoft.com/office/drawing/2014/main" id="{307C3973-63EE-C04A-B63A-D093DEB451DE}"/>
              </a:ext>
            </a:extLst>
          </p:cNvPr>
          <p:cNvSpPr>
            <a:spLocks noGrp="1"/>
          </p:cNvSpPr>
          <p:nvPr>
            <p:ph idx="1"/>
          </p:nvPr>
        </p:nvSpPr>
        <p:spPr/>
        <p:txBody>
          <a:bodyPr/>
          <a:lstStyle/>
          <a:p>
            <a:pPr marL="457200" indent="-457200">
              <a:spcAft>
                <a:spcPts val="600"/>
              </a:spcAft>
              <a:buFont typeface="+mj-lt"/>
              <a:buAutoNum type="arabicPeriod" startAt="5"/>
            </a:pPr>
            <a:r>
              <a:rPr lang="en-GB" dirty="0"/>
              <a:t>Give the rights and responsibilities of a citizen of your country.</a:t>
            </a:r>
          </a:p>
          <a:p>
            <a:pPr marL="457200" indent="-457200">
              <a:spcAft>
                <a:spcPts val="600"/>
              </a:spcAft>
              <a:buFont typeface="+mj-lt"/>
              <a:buAutoNum type="arabicPeriod" startAt="5"/>
            </a:pPr>
            <a:r>
              <a:rPr lang="en-GB" dirty="0"/>
              <a:t>Have an interview with a local, regional, or national official of your country, and learn about his/her duties.</a:t>
            </a:r>
          </a:p>
          <a:p>
            <a:pPr marL="457200" indent="-457200">
              <a:spcAft>
                <a:spcPts val="600"/>
              </a:spcAft>
              <a:buFont typeface="+mj-lt"/>
              <a:buAutoNum type="arabicPeriod" startAt="5"/>
            </a:pPr>
            <a:r>
              <a:rPr lang="en-GB" dirty="0"/>
              <a:t>Write a one-page essay or give a two-minute oral report about a famous person in your country. Mention what he/she has done to gain their recognition.</a:t>
            </a:r>
          </a:p>
        </p:txBody>
      </p:sp>
    </p:spTree>
    <p:extLst>
      <p:ext uri="{BB962C8B-B14F-4D97-AF65-F5344CB8AC3E}">
        <p14:creationId xmlns:p14="http://schemas.microsoft.com/office/powerpoint/2010/main" val="16813087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B6B3-AE87-9E4E-AFE3-BF0D3A036D5F}"/>
              </a:ext>
            </a:extLst>
          </p:cNvPr>
          <p:cNvSpPr>
            <a:spLocks noGrp="1"/>
          </p:cNvSpPr>
          <p:nvPr>
            <p:ph type="title"/>
          </p:nvPr>
        </p:nvSpPr>
        <p:spPr/>
        <p:txBody>
          <a:bodyPr/>
          <a:lstStyle/>
          <a:p>
            <a:r>
              <a:rPr lang="en-US" dirty="0"/>
              <a:t>Requirement 5</a:t>
            </a:r>
          </a:p>
        </p:txBody>
      </p:sp>
      <p:sp>
        <p:nvSpPr>
          <p:cNvPr id="3" name="Text Placeholder 2">
            <a:extLst>
              <a:ext uri="{FF2B5EF4-FFF2-40B4-BE49-F238E27FC236}">
                <a16:creationId xmlns:a16="http://schemas.microsoft.com/office/drawing/2014/main" id="{D4881ABC-25CC-1841-8E73-5C28F200B428}"/>
              </a:ext>
            </a:extLst>
          </p:cNvPr>
          <p:cNvSpPr>
            <a:spLocks noGrp="1"/>
          </p:cNvSpPr>
          <p:nvPr>
            <p:ph type="body" idx="1"/>
          </p:nvPr>
        </p:nvSpPr>
        <p:spPr/>
        <p:txBody>
          <a:bodyPr/>
          <a:lstStyle/>
          <a:p>
            <a:r>
              <a:rPr lang="en-GB" dirty="0"/>
              <a:t>Give the rights and responsibilities of a citizen of your country</a:t>
            </a:r>
          </a:p>
          <a:p>
            <a:endParaRPr lang="en-US" dirty="0"/>
          </a:p>
        </p:txBody>
      </p:sp>
    </p:spTree>
    <p:extLst>
      <p:ext uri="{BB962C8B-B14F-4D97-AF65-F5344CB8AC3E}">
        <p14:creationId xmlns:p14="http://schemas.microsoft.com/office/powerpoint/2010/main" val="26943177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2FE5F-E89B-D340-9862-55358A316B7F}"/>
              </a:ext>
            </a:extLst>
          </p:cNvPr>
          <p:cNvSpPr>
            <a:spLocks noGrp="1"/>
          </p:cNvSpPr>
          <p:nvPr>
            <p:ph type="title"/>
          </p:nvPr>
        </p:nvSpPr>
        <p:spPr/>
        <p:txBody>
          <a:bodyPr/>
          <a:lstStyle/>
          <a:p>
            <a:r>
              <a:rPr lang="en-US" dirty="0"/>
              <a:t>Rights &amp; Responsibilities</a:t>
            </a:r>
          </a:p>
        </p:txBody>
      </p:sp>
      <p:sp>
        <p:nvSpPr>
          <p:cNvPr id="3" name="Text Placeholder 2">
            <a:extLst>
              <a:ext uri="{FF2B5EF4-FFF2-40B4-BE49-F238E27FC236}">
                <a16:creationId xmlns:a16="http://schemas.microsoft.com/office/drawing/2014/main" id="{33BD7619-5B6B-024D-9D6E-8DD35969DF43}"/>
              </a:ext>
            </a:extLst>
          </p:cNvPr>
          <p:cNvSpPr>
            <a:spLocks noGrp="1"/>
          </p:cNvSpPr>
          <p:nvPr>
            <p:ph type="body" idx="1"/>
          </p:nvPr>
        </p:nvSpPr>
        <p:spPr>
          <a:xfrm>
            <a:off x="678620" y="2336873"/>
            <a:ext cx="4700058" cy="693135"/>
          </a:xfrm>
        </p:spPr>
        <p:txBody>
          <a:bodyPr/>
          <a:lstStyle/>
          <a:p>
            <a:r>
              <a:rPr lang="en-US" dirty="0"/>
              <a:t>Rights</a:t>
            </a:r>
          </a:p>
        </p:txBody>
      </p:sp>
      <p:sp>
        <p:nvSpPr>
          <p:cNvPr id="4" name="Content Placeholder 3">
            <a:extLst>
              <a:ext uri="{FF2B5EF4-FFF2-40B4-BE49-F238E27FC236}">
                <a16:creationId xmlns:a16="http://schemas.microsoft.com/office/drawing/2014/main" id="{D4194A33-1BD9-8C47-AE81-F83D72D693C8}"/>
              </a:ext>
            </a:extLst>
          </p:cNvPr>
          <p:cNvSpPr>
            <a:spLocks noGrp="1"/>
          </p:cNvSpPr>
          <p:nvPr>
            <p:ph sz="half" idx="2"/>
          </p:nvPr>
        </p:nvSpPr>
        <p:spPr/>
        <p:txBody>
          <a:bodyPr>
            <a:normAutofit fontScale="85000" lnSpcReduction="20000"/>
          </a:bodyPr>
          <a:lstStyle/>
          <a:p>
            <a:r>
              <a:rPr lang="en-GB" dirty="0"/>
              <a:t>Live permanently in the UK</a:t>
            </a:r>
          </a:p>
          <a:p>
            <a:r>
              <a:rPr lang="en-GB" dirty="0"/>
              <a:t>Receive a British passport and unrestricted entry into the UK</a:t>
            </a:r>
          </a:p>
          <a:p>
            <a:r>
              <a:rPr lang="en-GB" dirty="0"/>
              <a:t>No work restrictions</a:t>
            </a:r>
          </a:p>
          <a:p>
            <a:r>
              <a:rPr lang="en-GB" dirty="0"/>
              <a:t>Own property</a:t>
            </a:r>
          </a:p>
          <a:p>
            <a:r>
              <a:rPr lang="en-GB" dirty="0"/>
              <a:t>Right to vote</a:t>
            </a:r>
          </a:p>
          <a:p>
            <a:r>
              <a:rPr lang="en-GB" dirty="0"/>
              <a:t>Stand for office</a:t>
            </a:r>
          </a:p>
          <a:p>
            <a:r>
              <a:rPr lang="en-GB" dirty="0"/>
              <a:t>Free medical care</a:t>
            </a:r>
          </a:p>
          <a:p>
            <a:r>
              <a:rPr lang="en-GB" dirty="0"/>
              <a:t>Free education up to age of 18</a:t>
            </a:r>
          </a:p>
          <a:p>
            <a:endParaRPr lang="en-US" dirty="0"/>
          </a:p>
        </p:txBody>
      </p:sp>
      <p:sp>
        <p:nvSpPr>
          <p:cNvPr id="5" name="Text Placeholder 4">
            <a:extLst>
              <a:ext uri="{FF2B5EF4-FFF2-40B4-BE49-F238E27FC236}">
                <a16:creationId xmlns:a16="http://schemas.microsoft.com/office/drawing/2014/main" id="{C579AE56-6E8E-644D-B326-8D3FAE223344}"/>
              </a:ext>
            </a:extLst>
          </p:cNvPr>
          <p:cNvSpPr>
            <a:spLocks noGrp="1"/>
          </p:cNvSpPr>
          <p:nvPr>
            <p:ph type="body" sz="quarter" idx="3"/>
          </p:nvPr>
        </p:nvSpPr>
        <p:spPr>
          <a:xfrm>
            <a:off x="5594122" y="2336873"/>
            <a:ext cx="4700060" cy="692076"/>
          </a:xfrm>
        </p:spPr>
        <p:txBody>
          <a:bodyPr/>
          <a:lstStyle/>
          <a:p>
            <a:r>
              <a:rPr lang="en-US" dirty="0"/>
              <a:t>Responsibilities</a:t>
            </a:r>
          </a:p>
        </p:txBody>
      </p:sp>
      <p:sp>
        <p:nvSpPr>
          <p:cNvPr id="6" name="Content Placeholder 5">
            <a:extLst>
              <a:ext uri="{FF2B5EF4-FFF2-40B4-BE49-F238E27FC236}">
                <a16:creationId xmlns:a16="http://schemas.microsoft.com/office/drawing/2014/main" id="{C41E11D8-10E1-8C4C-A42B-23FD55F865CF}"/>
              </a:ext>
            </a:extLst>
          </p:cNvPr>
          <p:cNvSpPr>
            <a:spLocks noGrp="1"/>
          </p:cNvSpPr>
          <p:nvPr>
            <p:ph sz="quarter" idx="4"/>
          </p:nvPr>
        </p:nvSpPr>
        <p:spPr/>
        <p:txBody>
          <a:bodyPr>
            <a:normAutofit fontScale="85000" lnSpcReduction="20000"/>
          </a:bodyPr>
          <a:lstStyle/>
          <a:p>
            <a:r>
              <a:rPr lang="en-GB" dirty="0"/>
              <a:t>Paying taxes</a:t>
            </a:r>
          </a:p>
          <a:p>
            <a:r>
              <a:rPr lang="en-GB" dirty="0"/>
              <a:t>Voting in elections</a:t>
            </a:r>
          </a:p>
          <a:p>
            <a:r>
              <a:rPr lang="en-GB" dirty="0"/>
              <a:t>Obeying the law</a:t>
            </a:r>
          </a:p>
          <a:p>
            <a:r>
              <a:rPr lang="en-GB" dirty="0"/>
              <a:t>Doing jury service</a:t>
            </a:r>
          </a:p>
          <a:p>
            <a:r>
              <a:rPr lang="en-GB" dirty="0"/>
              <a:t>Respecting the rights of other citizens</a:t>
            </a:r>
          </a:p>
        </p:txBody>
      </p:sp>
    </p:spTree>
    <p:extLst>
      <p:ext uri="{BB962C8B-B14F-4D97-AF65-F5344CB8AC3E}">
        <p14:creationId xmlns:p14="http://schemas.microsoft.com/office/powerpoint/2010/main" val="278316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B6B3-AE87-9E4E-AFE3-BF0D3A036D5F}"/>
              </a:ext>
            </a:extLst>
          </p:cNvPr>
          <p:cNvSpPr>
            <a:spLocks noGrp="1"/>
          </p:cNvSpPr>
          <p:nvPr>
            <p:ph type="title"/>
          </p:nvPr>
        </p:nvSpPr>
        <p:spPr/>
        <p:txBody>
          <a:bodyPr/>
          <a:lstStyle/>
          <a:p>
            <a:r>
              <a:rPr lang="en-US" dirty="0"/>
              <a:t>Requirement 6</a:t>
            </a:r>
          </a:p>
        </p:txBody>
      </p:sp>
      <p:sp>
        <p:nvSpPr>
          <p:cNvPr id="3" name="Text Placeholder 2">
            <a:extLst>
              <a:ext uri="{FF2B5EF4-FFF2-40B4-BE49-F238E27FC236}">
                <a16:creationId xmlns:a16="http://schemas.microsoft.com/office/drawing/2014/main" id="{D4881ABC-25CC-1841-8E73-5C28F200B428}"/>
              </a:ext>
            </a:extLst>
          </p:cNvPr>
          <p:cNvSpPr>
            <a:spLocks noGrp="1"/>
          </p:cNvSpPr>
          <p:nvPr>
            <p:ph type="body" idx="1"/>
          </p:nvPr>
        </p:nvSpPr>
        <p:spPr/>
        <p:txBody>
          <a:bodyPr/>
          <a:lstStyle/>
          <a:p>
            <a:r>
              <a:rPr lang="en-GB" dirty="0"/>
              <a:t>Have an interview with a local, regional, or national official of your country,</a:t>
            </a:r>
          </a:p>
          <a:p>
            <a:r>
              <a:rPr lang="en-GB" dirty="0"/>
              <a:t>and learn about his/her duties</a:t>
            </a:r>
          </a:p>
        </p:txBody>
      </p:sp>
    </p:spTree>
    <p:extLst>
      <p:ext uri="{BB962C8B-B14F-4D97-AF65-F5344CB8AC3E}">
        <p14:creationId xmlns:p14="http://schemas.microsoft.com/office/powerpoint/2010/main" val="3758607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A0571-0094-D143-9D14-CDBE1B0BB36E}"/>
              </a:ext>
            </a:extLst>
          </p:cNvPr>
          <p:cNvSpPr>
            <a:spLocks noGrp="1"/>
          </p:cNvSpPr>
          <p:nvPr>
            <p:ph type="title"/>
          </p:nvPr>
        </p:nvSpPr>
        <p:spPr/>
        <p:txBody>
          <a:bodyPr/>
          <a:lstStyle/>
          <a:p>
            <a:r>
              <a:rPr lang="en-US" dirty="0"/>
              <a:t>The Mayor of </a:t>
            </a:r>
            <a:r>
              <a:rPr lang="en-US" dirty="0" err="1"/>
              <a:t>Newham</a:t>
            </a:r>
            <a:endParaRPr lang="en-US" dirty="0"/>
          </a:p>
        </p:txBody>
      </p:sp>
      <p:pic>
        <p:nvPicPr>
          <p:cNvPr id="5" name="Content Placeholder 4">
            <a:extLst>
              <a:ext uri="{FF2B5EF4-FFF2-40B4-BE49-F238E27FC236}">
                <a16:creationId xmlns:a16="http://schemas.microsoft.com/office/drawing/2014/main" id="{C6355CDD-DCE1-2344-9638-2B5E206FF34F}"/>
              </a:ext>
            </a:extLst>
          </p:cNvPr>
          <p:cNvPicPr>
            <a:picLocks noGrp="1" noChangeAspect="1"/>
          </p:cNvPicPr>
          <p:nvPr>
            <p:ph idx="1"/>
          </p:nvPr>
        </p:nvPicPr>
        <p:blipFill>
          <a:blip r:embed="rId2"/>
          <a:stretch>
            <a:fillRect/>
          </a:stretch>
        </p:blipFill>
        <p:spPr>
          <a:xfrm>
            <a:off x="813773" y="2635152"/>
            <a:ext cx="9613900" cy="2884170"/>
          </a:xfrm>
        </p:spPr>
      </p:pic>
    </p:spTree>
    <p:extLst>
      <p:ext uri="{BB962C8B-B14F-4D97-AF65-F5344CB8AC3E}">
        <p14:creationId xmlns:p14="http://schemas.microsoft.com/office/powerpoint/2010/main" val="64856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A0571-0094-D143-9D14-CDBE1B0BB36E}"/>
              </a:ext>
            </a:extLst>
          </p:cNvPr>
          <p:cNvSpPr>
            <a:spLocks noGrp="1"/>
          </p:cNvSpPr>
          <p:nvPr>
            <p:ph type="title"/>
          </p:nvPr>
        </p:nvSpPr>
        <p:spPr/>
        <p:txBody>
          <a:bodyPr/>
          <a:lstStyle/>
          <a:p>
            <a:r>
              <a:rPr lang="en-US" dirty="0"/>
              <a:t>The Mayor of </a:t>
            </a:r>
            <a:r>
              <a:rPr lang="en-US" dirty="0" err="1"/>
              <a:t>Newham</a:t>
            </a:r>
            <a:endParaRPr lang="en-US" dirty="0"/>
          </a:p>
        </p:txBody>
      </p:sp>
      <p:pic>
        <p:nvPicPr>
          <p:cNvPr id="7" name="Content Placeholder 6">
            <a:extLst>
              <a:ext uri="{FF2B5EF4-FFF2-40B4-BE49-F238E27FC236}">
                <a16:creationId xmlns:a16="http://schemas.microsoft.com/office/drawing/2014/main" id="{7F448038-0FB1-3C48-B4CF-57DD2957696F}"/>
              </a:ext>
            </a:extLst>
          </p:cNvPr>
          <p:cNvPicPr>
            <a:picLocks noGrp="1" noChangeAspect="1"/>
          </p:cNvPicPr>
          <p:nvPr>
            <p:ph idx="1"/>
          </p:nvPr>
        </p:nvPicPr>
        <p:blipFill>
          <a:blip r:embed="rId3"/>
          <a:stretch>
            <a:fillRect/>
          </a:stretch>
        </p:blipFill>
        <p:spPr>
          <a:xfrm>
            <a:off x="1881271" y="2074153"/>
            <a:ext cx="7211960" cy="4507475"/>
          </a:xfrm>
        </p:spPr>
      </p:pic>
    </p:spTree>
    <p:extLst>
      <p:ext uri="{BB962C8B-B14F-4D97-AF65-F5344CB8AC3E}">
        <p14:creationId xmlns:p14="http://schemas.microsoft.com/office/powerpoint/2010/main" val="14166523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30E428-1869-6040-A608-82D2A32527C1}"/>
              </a:ext>
            </a:extLst>
          </p:cNvPr>
          <p:cNvSpPr>
            <a:spLocks noGrp="1"/>
          </p:cNvSpPr>
          <p:nvPr>
            <p:ph sz="half" idx="1"/>
          </p:nvPr>
        </p:nvSpPr>
        <p:spPr/>
        <p:txBody>
          <a:bodyPr>
            <a:normAutofit fontScale="92500" lnSpcReduction="10000"/>
          </a:bodyPr>
          <a:lstStyle/>
          <a:p>
            <a:endParaRPr lang="en-US" dirty="0"/>
          </a:p>
        </p:txBody>
      </p:sp>
      <p:pic>
        <p:nvPicPr>
          <p:cNvPr id="5" name="Content Placeholder 6">
            <a:extLst>
              <a:ext uri="{FF2B5EF4-FFF2-40B4-BE49-F238E27FC236}">
                <a16:creationId xmlns:a16="http://schemas.microsoft.com/office/drawing/2014/main" id="{0D0C46AE-E9F1-204B-ACCE-106CF4672208}"/>
              </a:ext>
            </a:extLst>
          </p:cNvPr>
          <p:cNvPicPr>
            <a:picLocks noChangeAspect="1"/>
          </p:cNvPicPr>
          <p:nvPr/>
        </p:nvPicPr>
        <p:blipFill>
          <a:blip r:embed="rId3"/>
          <a:stretch>
            <a:fillRect/>
          </a:stretch>
        </p:blipFill>
        <p:spPr>
          <a:xfrm>
            <a:off x="680320" y="2299438"/>
            <a:ext cx="6179258" cy="3862036"/>
          </a:xfrm>
          <a:prstGeom prst="rect">
            <a:avLst/>
          </a:prstGeom>
        </p:spPr>
      </p:pic>
      <p:pic>
        <p:nvPicPr>
          <p:cNvPr id="6" name="Picture 5">
            <a:extLst>
              <a:ext uri="{FF2B5EF4-FFF2-40B4-BE49-F238E27FC236}">
                <a16:creationId xmlns:a16="http://schemas.microsoft.com/office/drawing/2014/main" id="{0A7CE67A-FBFA-2C4E-B5F0-1675BEC0F1FA}"/>
              </a:ext>
            </a:extLst>
          </p:cNvPr>
          <p:cNvPicPr>
            <a:picLocks noChangeAspect="1"/>
          </p:cNvPicPr>
          <p:nvPr/>
        </p:nvPicPr>
        <p:blipFill>
          <a:blip r:embed="rId4"/>
          <a:stretch>
            <a:fillRect/>
          </a:stretch>
        </p:blipFill>
        <p:spPr>
          <a:xfrm>
            <a:off x="680320" y="2299438"/>
            <a:ext cx="6179258" cy="3862036"/>
          </a:xfrm>
          <a:prstGeom prst="rect">
            <a:avLst/>
          </a:prstGeom>
        </p:spPr>
      </p:pic>
      <p:pic>
        <p:nvPicPr>
          <p:cNvPr id="7" name="Content Placeholder 15">
            <a:extLst>
              <a:ext uri="{FF2B5EF4-FFF2-40B4-BE49-F238E27FC236}">
                <a16:creationId xmlns:a16="http://schemas.microsoft.com/office/drawing/2014/main" id="{25939DBB-0287-7E40-8CC4-1E0C3A8AC187}"/>
              </a:ext>
            </a:extLst>
          </p:cNvPr>
          <p:cNvPicPr>
            <a:picLocks noChangeAspect="1"/>
          </p:cNvPicPr>
          <p:nvPr/>
        </p:nvPicPr>
        <p:blipFill>
          <a:blip r:embed="rId5"/>
          <a:stretch>
            <a:fillRect/>
          </a:stretch>
        </p:blipFill>
        <p:spPr>
          <a:xfrm>
            <a:off x="680321" y="2299438"/>
            <a:ext cx="6179257" cy="3862036"/>
          </a:xfrm>
          <a:prstGeom prst="rect">
            <a:avLst/>
          </a:prstGeom>
        </p:spPr>
      </p:pic>
      <p:sp>
        <p:nvSpPr>
          <p:cNvPr id="2" name="Title 1">
            <a:extLst>
              <a:ext uri="{FF2B5EF4-FFF2-40B4-BE49-F238E27FC236}">
                <a16:creationId xmlns:a16="http://schemas.microsoft.com/office/drawing/2014/main" id="{6709287C-C397-5E43-8A8B-9E3DFA274150}"/>
              </a:ext>
            </a:extLst>
          </p:cNvPr>
          <p:cNvSpPr>
            <a:spLocks noGrp="1"/>
          </p:cNvSpPr>
          <p:nvPr>
            <p:ph type="title"/>
          </p:nvPr>
        </p:nvSpPr>
        <p:spPr/>
        <p:txBody>
          <a:bodyPr/>
          <a:lstStyle/>
          <a:p>
            <a:r>
              <a:rPr lang="en-US" dirty="0"/>
              <a:t>The Mayor of </a:t>
            </a:r>
            <a:r>
              <a:rPr lang="en-US" dirty="0" err="1"/>
              <a:t>Newham</a:t>
            </a:r>
            <a:endParaRPr lang="en-US" dirty="0"/>
          </a:p>
        </p:txBody>
      </p:sp>
      <p:sp>
        <p:nvSpPr>
          <p:cNvPr id="4" name="Content Placeholder 3">
            <a:extLst>
              <a:ext uri="{FF2B5EF4-FFF2-40B4-BE49-F238E27FC236}">
                <a16:creationId xmlns:a16="http://schemas.microsoft.com/office/drawing/2014/main" id="{F29E5A84-0179-3A45-B70D-2E23088697D4}"/>
              </a:ext>
            </a:extLst>
          </p:cNvPr>
          <p:cNvSpPr>
            <a:spLocks noGrp="1"/>
          </p:cNvSpPr>
          <p:nvPr>
            <p:ph sz="half" idx="2"/>
          </p:nvPr>
        </p:nvSpPr>
        <p:spPr>
          <a:xfrm>
            <a:off x="7103165" y="2336873"/>
            <a:ext cx="3191016" cy="3599316"/>
          </a:xfrm>
        </p:spPr>
        <p:txBody>
          <a:bodyPr>
            <a:normAutofit fontScale="92500" lnSpcReduction="10000"/>
          </a:bodyPr>
          <a:lstStyle/>
          <a:p>
            <a:r>
              <a:rPr lang="en-US" dirty="0" err="1"/>
              <a:t>www.newham.gov.uk</a:t>
            </a:r>
            <a:endParaRPr lang="en-US" dirty="0"/>
          </a:p>
          <a:p>
            <a:r>
              <a:rPr lang="en-US" dirty="0"/>
              <a:t>Meet the Mayor</a:t>
            </a:r>
          </a:p>
          <a:p>
            <a:r>
              <a:rPr lang="en-US" dirty="0"/>
              <a:t>Get in Touch</a:t>
            </a:r>
          </a:p>
          <a:p>
            <a:r>
              <a:rPr lang="en-US" dirty="0"/>
              <a:t>Invite the Mayor</a:t>
            </a:r>
          </a:p>
          <a:p>
            <a:r>
              <a:rPr lang="en-US" dirty="0"/>
              <a:t>Talk to the Mayor in Person</a:t>
            </a:r>
          </a:p>
          <a:p>
            <a:r>
              <a:rPr lang="en-US" dirty="0"/>
              <a:t>The Role of the Mayor</a:t>
            </a:r>
          </a:p>
          <a:p>
            <a:r>
              <a:rPr lang="en-US" dirty="0"/>
              <a:t>Leadership</a:t>
            </a:r>
          </a:p>
          <a:p>
            <a:r>
              <a:rPr lang="en-US" dirty="0"/>
              <a:t>Representing </a:t>
            </a:r>
            <a:r>
              <a:rPr lang="en-US" dirty="0" err="1"/>
              <a:t>Newham</a:t>
            </a:r>
            <a:endParaRPr lang="en-US" dirty="0"/>
          </a:p>
          <a:p>
            <a:endParaRPr lang="en-US" dirty="0"/>
          </a:p>
        </p:txBody>
      </p:sp>
    </p:spTree>
    <p:extLst>
      <p:ext uri="{BB962C8B-B14F-4D97-AF65-F5344CB8AC3E}">
        <p14:creationId xmlns:p14="http://schemas.microsoft.com/office/powerpoint/2010/main" val="236015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A0571-0094-D143-9D14-CDBE1B0BB36E}"/>
              </a:ext>
            </a:extLst>
          </p:cNvPr>
          <p:cNvSpPr>
            <a:spLocks noGrp="1"/>
          </p:cNvSpPr>
          <p:nvPr>
            <p:ph type="title"/>
          </p:nvPr>
        </p:nvSpPr>
        <p:spPr/>
        <p:txBody>
          <a:bodyPr/>
          <a:lstStyle/>
          <a:p>
            <a:r>
              <a:rPr lang="en-US" dirty="0"/>
              <a:t>The Mayor of </a:t>
            </a:r>
            <a:r>
              <a:rPr lang="en-US" dirty="0" err="1"/>
              <a:t>Newham</a:t>
            </a:r>
            <a:r>
              <a:rPr lang="en-US" dirty="0"/>
              <a:t> – Her Role</a:t>
            </a:r>
          </a:p>
        </p:txBody>
      </p:sp>
      <p:sp>
        <p:nvSpPr>
          <p:cNvPr id="18" name="Content Placeholder 17">
            <a:extLst>
              <a:ext uri="{FF2B5EF4-FFF2-40B4-BE49-F238E27FC236}">
                <a16:creationId xmlns:a16="http://schemas.microsoft.com/office/drawing/2014/main" id="{00E9E344-385E-9B4E-A610-B347CF97147E}"/>
              </a:ext>
            </a:extLst>
          </p:cNvPr>
          <p:cNvSpPr>
            <a:spLocks noGrp="1"/>
          </p:cNvSpPr>
          <p:nvPr>
            <p:ph idx="1"/>
          </p:nvPr>
        </p:nvSpPr>
        <p:spPr/>
        <p:txBody>
          <a:bodyPr>
            <a:normAutofit fontScale="92500" lnSpcReduction="20000"/>
          </a:bodyPr>
          <a:lstStyle/>
          <a:p>
            <a:r>
              <a:rPr lang="en-GB" dirty="0"/>
              <a:t>The Mayor leads and represents the borough</a:t>
            </a:r>
          </a:p>
          <a:p>
            <a:r>
              <a:rPr lang="en-GB" dirty="0"/>
              <a:t>She is the council’s political leader and has full executive decision-making powers. </a:t>
            </a:r>
          </a:p>
          <a:p>
            <a:r>
              <a:rPr lang="en-GB" dirty="0"/>
              <a:t>She is accountable directly to the people of Newham for carrying out the commitments made in her election manifesto</a:t>
            </a:r>
          </a:p>
          <a:p>
            <a:r>
              <a:rPr lang="en-GB" dirty="0"/>
              <a:t>The Mayor leads the council in setting and delivering its vision for making Newham a place where people choose to live, work and stay.</a:t>
            </a:r>
          </a:p>
          <a:p>
            <a:r>
              <a:rPr lang="en-GB" dirty="0"/>
              <a:t>The Mayor is a champion and advocate for Newham</a:t>
            </a:r>
          </a:p>
          <a:p>
            <a:r>
              <a:rPr lang="en-GB" dirty="0"/>
              <a:t>The Mayor works with local partners, such as the police, health and voluntary sectors, as well as other key stakeholders and business partners, to achieve our shared vision for the borough, delivering the best for Newham residents and businesses.</a:t>
            </a:r>
          </a:p>
          <a:p>
            <a:endParaRPr lang="en-US" dirty="0"/>
          </a:p>
        </p:txBody>
      </p:sp>
    </p:spTree>
    <p:extLst>
      <p:ext uri="{BB962C8B-B14F-4D97-AF65-F5344CB8AC3E}">
        <p14:creationId xmlns:p14="http://schemas.microsoft.com/office/powerpoint/2010/main" val="355393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B6B3-AE87-9E4E-AFE3-BF0D3A036D5F}"/>
              </a:ext>
            </a:extLst>
          </p:cNvPr>
          <p:cNvSpPr>
            <a:spLocks noGrp="1"/>
          </p:cNvSpPr>
          <p:nvPr>
            <p:ph type="title"/>
          </p:nvPr>
        </p:nvSpPr>
        <p:spPr/>
        <p:txBody>
          <a:bodyPr/>
          <a:lstStyle/>
          <a:p>
            <a:r>
              <a:rPr lang="en-US" dirty="0"/>
              <a:t>Requirement 7</a:t>
            </a:r>
          </a:p>
        </p:txBody>
      </p:sp>
      <p:sp>
        <p:nvSpPr>
          <p:cNvPr id="3" name="Text Placeholder 2">
            <a:extLst>
              <a:ext uri="{FF2B5EF4-FFF2-40B4-BE49-F238E27FC236}">
                <a16:creationId xmlns:a16="http://schemas.microsoft.com/office/drawing/2014/main" id="{D4881ABC-25CC-1841-8E73-5C28F200B428}"/>
              </a:ext>
            </a:extLst>
          </p:cNvPr>
          <p:cNvSpPr>
            <a:spLocks noGrp="1"/>
          </p:cNvSpPr>
          <p:nvPr>
            <p:ph type="body" idx="1"/>
          </p:nvPr>
        </p:nvSpPr>
        <p:spPr/>
        <p:txBody>
          <a:bodyPr/>
          <a:lstStyle/>
          <a:p>
            <a:r>
              <a:rPr lang="en-GB" dirty="0"/>
              <a:t>Write a one-page essay or give a two-minute oral report about a famous person in your country. Mention what he/she has done to gain their recognition</a:t>
            </a:r>
          </a:p>
        </p:txBody>
      </p:sp>
    </p:spTree>
    <p:extLst>
      <p:ext uri="{BB962C8B-B14F-4D97-AF65-F5344CB8AC3E}">
        <p14:creationId xmlns:p14="http://schemas.microsoft.com/office/powerpoint/2010/main" val="31091482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BE767-B564-E147-A116-9D88604E9BCC}"/>
              </a:ext>
            </a:extLst>
          </p:cNvPr>
          <p:cNvSpPr>
            <a:spLocks noGrp="1"/>
          </p:cNvSpPr>
          <p:nvPr>
            <p:ph type="title"/>
          </p:nvPr>
        </p:nvSpPr>
        <p:spPr/>
        <p:txBody>
          <a:bodyPr/>
          <a:lstStyle/>
          <a:p>
            <a:r>
              <a:rPr lang="en-US" dirty="0"/>
              <a:t>The Queen</a:t>
            </a:r>
          </a:p>
        </p:txBody>
      </p:sp>
      <p:sp>
        <p:nvSpPr>
          <p:cNvPr id="3" name="Content Placeholder 2">
            <a:extLst>
              <a:ext uri="{FF2B5EF4-FFF2-40B4-BE49-F238E27FC236}">
                <a16:creationId xmlns:a16="http://schemas.microsoft.com/office/drawing/2014/main" id="{59CB9F5E-2849-6F4D-ADCD-1DA99DDA1671}"/>
              </a:ext>
            </a:extLst>
          </p:cNvPr>
          <p:cNvSpPr>
            <a:spLocks noGrp="1"/>
          </p:cNvSpPr>
          <p:nvPr>
            <p:ph idx="1"/>
          </p:nvPr>
        </p:nvSpPr>
        <p:spPr>
          <a:xfrm>
            <a:off x="680322" y="2336873"/>
            <a:ext cx="8384166" cy="3599316"/>
          </a:xfrm>
        </p:spPr>
        <p:txBody>
          <a:bodyPr>
            <a:normAutofit fontScale="92500" lnSpcReduction="20000"/>
          </a:bodyPr>
          <a:lstStyle/>
          <a:p>
            <a:r>
              <a:rPr lang="en-US" dirty="0"/>
              <a:t>Queen Elizabeth II (Elizabeth Alexandra Mary Windsor)</a:t>
            </a:r>
          </a:p>
          <a:p>
            <a:r>
              <a:rPr lang="en-US" dirty="0"/>
              <a:t>21</a:t>
            </a:r>
            <a:r>
              <a:rPr lang="en-US" baseline="30000" dirty="0"/>
              <a:t>st</a:t>
            </a:r>
            <a:r>
              <a:rPr lang="en-US" dirty="0"/>
              <a:t> April 1926 (age 95)</a:t>
            </a:r>
          </a:p>
          <a:p>
            <a:r>
              <a:rPr lang="en-US" dirty="0"/>
              <a:t>Queen of the United Kingdom and 15 other commonwealth realms</a:t>
            </a:r>
          </a:p>
          <a:p>
            <a:r>
              <a:rPr lang="en-US" dirty="0"/>
              <a:t>Crowned on 2</a:t>
            </a:r>
            <a:r>
              <a:rPr lang="en-US" baseline="30000" dirty="0"/>
              <a:t>nd</a:t>
            </a:r>
            <a:r>
              <a:rPr lang="en-US" dirty="0"/>
              <a:t> June 1953</a:t>
            </a:r>
          </a:p>
          <a:p>
            <a:r>
              <a:rPr lang="en-US" dirty="0"/>
              <a:t>Head of State</a:t>
            </a:r>
          </a:p>
          <a:p>
            <a:r>
              <a:rPr lang="en-US" dirty="0"/>
              <a:t>Longest lived and longest reigning British Monarch</a:t>
            </a:r>
          </a:p>
          <a:p>
            <a:r>
              <a:rPr lang="en-US" dirty="0"/>
              <a:t>Longest serving female Head of State in world history</a:t>
            </a:r>
          </a:p>
          <a:p>
            <a:r>
              <a:rPr lang="en-US" dirty="0"/>
              <a:t>The world’s oldest living monarch, longest reigning current monarch, longest serving current Head of State</a:t>
            </a:r>
          </a:p>
          <a:p>
            <a:r>
              <a:rPr lang="en-US" dirty="0"/>
              <a:t>Serves as an important symbol for national identity and pride</a:t>
            </a:r>
          </a:p>
          <a:p>
            <a:endParaRPr lang="en-US" dirty="0"/>
          </a:p>
        </p:txBody>
      </p:sp>
      <p:pic>
        <p:nvPicPr>
          <p:cNvPr id="4" name="Picture 3">
            <a:extLst>
              <a:ext uri="{FF2B5EF4-FFF2-40B4-BE49-F238E27FC236}">
                <a16:creationId xmlns:a16="http://schemas.microsoft.com/office/drawing/2014/main" id="{8259051F-D121-FA46-8AA9-54D5E36E1583}"/>
              </a:ext>
            </a:extLst>
          </p:cNvPr>
          <p:cNvPicPr>
            <a:picLocks noChangeAspect="1"/>
          </p:cNvPicPr>
          <p:nvPr/>
        </p:nvPicPr>
        <p:blipFill>
          <a:blip r:embed="rId3"/>
          <a:stretch>
            <a:fillRect/>
          </a:stretch>
        </p:blipFill>
        <p:spPr>
          <a:xfrm>
            <a:off x="9417650" y="2675695"/>
            <a:ext cx="2191254" cy="2921672"/>
          </a:xfrm>
          <a:prstGeom prst="rect">
            <a:avLst/>
          </a:prstGeom>
        </p:spPr>
      </p:pic>
    </p:spTree>
    <p:extLst>
      <p:ext uri="{BB962C8B-B14F-4D97-AF65-F5344CB8AC3E}">
        <p14:creationId xmlns:p14="http://schemas.microsoft.com/office/powerpoint/2010/main" val="187220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BE767-B564-E147-A116-9D88604E9BCC}"/>
              </a:ext>
            </a:extLst>
          </p:cNvPr>
          <p:cNvSpPr>
            <a:spLocks noGrp="1"/>
          </p:cNvSpPr>
          <p:nvPr>
            <p:ph type="title"/>
          </p:nvPr>
        </p:nvSpPr>
        <p:spPr/>
        <p:txBody>
          <a:bodyPr/>
          <a:lstStyle/>
          <a:p>
            <a:r>
              <a:rPr lang="en-US" dirty="0"/>
              <a:t>Anthony Joshua OBE</a:t>
            </a:r>
          </a:p>
        </p:txBody>
      </p:sp>
      <p:sp>
        <p:nvSpPr>
          <p:cNvPr id="3" name="Content Placeholder 2">
            <a:extLst>
              <a:ext uri="{FF2B5EF4-FFF2-40B4-BE49-F238E27FC236}">
                <a16:creationId xmlns:a16="http://schemas.microsoft.com/office/drawing/2014/main" id="{59CB9F5E-2849-6F4D-ADCD-1DA99DDA1671}"/>
              </a:ext>
            </a:extLst>
          </p:cNvPr>
          <p:cNvSpPr>
            <a:spLocks noGrp="1"/>
          </p:cNvSpPr>
          <p:nvPr>
            <p:ph idx="1"/>
          </p:nvPr>
        </p:nvSpPr>
        <p:spPr>
          <a:xfrm>
            <a:off x="680322" y="2336873"/>
            <a:ext cx="8490182" cy="3599316"/>
          </a:xfrm>
        </p:spPr>
        <p:txBody>
          <a:bodyPr>
            <a:normAutofit fontScale="92500" lnSpcReduction="20000"/>
          </a:bodyPr>
          <a:lstStyle/>
          <a:p>
            <a:r>
              <a:rPr lang="en-US" dirty="0"/>
              <a:t>Anthony Oluwafemi Olaseni Joshua OBE</a:t>
            </a:r>
          </a:p>
          <a:p>
            <a:r>
              <a:rPr lang="en-US" dirty="0"/>
              <a:t>Born 15</a:t>
            </a:r>
            <a:r>
              <a:rPr lang="en-US" baseline="30000" dirty="0"/>
              <a:t>th</a:t>
            </a:r>
            <a:r>
              <a:rPr lang="en-US" dirty="0"/>
              <a:t> October 1989 (age 31)</a:t>
            </a:r>
          </a:p>
          <a:p>
            <a:r>
              <a:rPr lang="en-US" dirty="0"/>
              <a:t>British professional boxer</a:t>
            </a:r>
          </a:p>
          <a:p>
            <a:r>
              <a:rPr lang="en-US" dirty="0"/>
              <a:t>Two-time unified World Heavyweight Boxing Champion having held the WBA, IBF, WBO and IBO titles since December 2019</a:t>
            </a:r>
          </a:p>
          <a:p>
            <a:r>
              <a:rPr lang="en-US" dirty="0"/>
              <a:t>Olympic Gold medalist at London 2012</a:t>
            </a:r>
          </a:p>
          <a:p>
            <a:r>
              <a:rPr lang="en-US" dirty="0"/>
              <a:t>Given an MBE in 2013</a:t>
            </a:r>
          </a:p>
          <a:p>
            <a:r>
              <a:rPr lang="en-US" dirty="0"/>
              <a:t>Held British and Commonwealth titles from 2014-2016</a:t>
            </a:r>
          </a:p>
          <a:p>
            <a:r>
              <a:rPr lang="en-US" dirty="0"/>
              <a:t>Given an OBE in 2018 for services to sport</a:t>
            </a:r>
          </a:p>
          <a:p>
            <a:r>
              <a:rPr lang="en-US" dirty="0" err="1"/>
              <a:t>Recognised</a:t>
            </a:r>
            <a:r>
              <a:rPr lang="en-US" dirty="0"/>
              <a:t> as one of the 100 most influential Black Britons</a:t>
            </a:r>
          </a:p>
        </p:txBody>
      </p:sp>
      <p:pic>
        <p:nvPicPr>
          <p:cNvPr id="8" name="Picture 7">
            <a:extLst>
              <a:ext uri="{FF2B5EF4-FFF2-40B4-BE49-F238E27FC236}">
                <a16:creationId xmlns:a16="http://schemas.microsoft.com/office/drawing/2014/main" id="{48301FE5-D64E-A74E-8A96-A7958BC6603E}"/>
              </a:ext>
            </a:extLst>
          </p:cNvPr>
          <p:cNvPicPr>
            <a:picLocks noChangeAspect="1"/>
          </p:cNvPicPr>
          <p:nvPr/>
        </p:nvPicPr>
        <p:blipFill rotWithShape="1">
          <a:blip r:embed="rId3"/>
          <a:srcRect r="20093" b="15093"/>
          <a:stretch/>
        </p:blipFill>
        <p:spPr>
          <a:xfrm>
            <a:off x="9417650" y="2686888"/>
            <a:ext cx="2191254" cy="2910479"/>
          </a:xfrm>
          <a:prstGeom prst="rect">
            <a:avLst/>
          </a:prstGeom>
        </p:spPr>
      </p:pic>
    </p:spTree>
    <p:extLst>
      <p:ext uri="{BB962C8B-B14F-4D97-AF65-F5344CB8AC3E}">
        <p14:creationId xmlns:p14="http://schemas.microsoft.com/office/powerpoint/2010/main" val="169110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4B22B-251F-C34F-B7D1-52E04A721ED7}"/>
              </a:ext>
            </a:extLst>
          </p:cNvPr>
          <p:cNvSpPr>
            <a:spLocks noGrp="1"/>
          </p:cNvSpPr>
          <p:nvPr>
            <p:ph type="title"/>
          </p:nvPr>
        </p:nvSpPr>
        <p:spPr/>
        <p:txBody>
          <a:bodyPr/>
          <a:lstStyle/>
          <a:p>
            <a:r>
              <a:rPr lang="en-US" dirty="0"/>
              <a:t>Requirements</a:t>
            </a:r>
          </a:p>
        </p:txBody>
      </p:sp>
      <p:sp>
        <p:nvSpPr>
          <p:cNvPr id="3" name="Content Placeholder 2">
            <a:extLst>
              <a:ext uri="{FF2B5EF4-FFF2-40B4-BE49-F238E27FC236}">
                <a16:creationId xmlns:a16="http://schemas.microsoft.com/office/drawing/2014/main" id="{307C3973-63EE-C04A-B63A-D093DEB451DE}"/>
              </a:ext>
            </a:extLst>
          </p:cNvPr>
          <p:cNvSpPr>
            <a:spLocks noGrp="1"/>
          </p:cNvSpPr>
          <p:nvPr>
            <p:ph idx="1"/>
          </p:nvPr>
        </p:nvSpPr>
        <p:spPr/>
        <p:txBody>
          <a:bodyPr>
            <a:normAutofit lnSpcReduction="10000"/>
          </a:bodyPr>
          <a:lstStyle/>
          <a:p>
            <a:pPr marL="457200" indent="-457200">
              <a:spcAft>
                <a:spcPts val="600"/>
              </a:spcAft>
              <a:buFont typeface="+mj-lt"/>
              <a:buAutoNum type="arabicPeriod" startAt="8"/>
            </a:pPr>
            <a:r>
              <a:rPr lang="en-GB" dirty="0"/>
              <a:t>Do one of the following: </a:t>
            </a:r>
          </a:p>
          <a:p>
            <a:pPr marL="914400" lvl="1" indent="-457200">
              <a:spcAft>
                <a:spcPts val="600"/>
              </a:spcAft>
              <a:buFont typeface="+mj-lt"/>
              <a:buAutoNum type="alphaLcPeriod"/>
            </a:pPr>
            <a:r>
              <a:rPr lang="en-GB" sz="2400" dirty="0"/>
              <a:t>Make a list of ten famous quotations from leaders of your country.</a:t>
            </a:r>
          </a:p>
          <a:p>
            <a:pPr marL="914400" lvl="1" indent="-457200">
              <a:spcAft>
                <a:spcPts val="600"/>
              </a:spcAft>
              <a:buFont typeface="+mj-lt"/>
              <a:buAutoNum type="alphaLcPeriod"/>
            </a:pPr>
            <a:r>
              <a:rPr lang="en-GB" sz="2400" dirty="0"/>
              <a:t>Make a list of ten famous historic places in your country.</a:t>
            </a:r>
          </a:p>
          <a:p>
            <a:pPr marL="914400" lvl="1" indent="-457200">
              <a:spcAft>
                <a:spcPts val="600"/>
              </a:spcAft>
              <a:buFont typeface="+mj-lt"/>
              <a:buAutoNum type="alphaLcPeriod"/>
            </a:pPr>
            <a:r>
              <a:rPr lang="en-GB" sz="2400" dirty="0"/>
              <a:t>Make a list of ten famous historic events in your country.</a:t>
            </a:r>
          </a:p>
          <a:p>
            <a:pPr marL="457200" lvl="1" indent="0">
              <a:spcAft>
                <a:spcPts val="600"/>
              </a:spcAft>
              <a:buNone/>
            </a:pPr>
            <a:endParaRPr lang="en-GB" sz="2400" dirty="0"/>
          </a:p>
          <a:p>
            <a:pPr marL="457200" indent="-457200">
              <a:spcAft>
                <a:spcPts val="600"/>
              </a:spcAft>
              <a:buFont typeface="+mj-lt"/>
              <a:buAutoNum type="arabicPeriod" startAt="8"/>
            </a:pPr>
            <a:r>
              <a:rPr lang="en-GB" dirty="0"/>
              <a:t>Describe what you can do as a citizen to help your church and country.</a:t>
            </a:r>
          </a:p>
          <a:p>
            <a:pPr marL="457200" indent="-457200">
              <a:spcAft>
                <a:spcPts val="600"/>
              </a:spcAft>
              <a:buFont typeface="+mj-lt"/>
              <a:buAutoNum type="arabicPeriod" startAt="8"/>
            </a:pPr>
            <a:r>
              <a:rPr lang="en-GB" dirty="0"/>
              <a:t>Go through the steps of an individual acquiring citizenship in the country and learn how this is done.</a:t>
            </a:r>
          </a:p>
        </p:txBody>
      </p:sp>
    </p:spTree>
    <p:extLst>
      <p:ext uri="{BB962C8B-B14F-4D97-AF65-F5344CB8AC3E}">
        <p14:creationId xmlns:p14="http://schemas.microsoft.com/office/powerpoint/2010/main" val="33424280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B6B3-AE87-9E4E-AFE3-BF0D3A036D5F}"/>
              </a:ext>
            </a:extLst>
          </p:cNvPr>
          <p:cNvSpPr>
            <a:spLocks noGrp="1"/>
          </p:cNvSpPr>
          <p:nvPr>
            <p:ph type="title"/>
          </p:nvPr>
        </p:nvSpPr>
        <p:spPr/>
        <p:txBody>
          <a:bodyPr/>
          <a:lstStyle/>
          <a:p>
            <a:r>
              <a:rPr lang="en-US" dirty="0"/>
              <a:t>Requirement 8</a:t>
            </a:r>
          </a:p>
        </p:txBody>
      </p:sp>
      <p:sp>
        <p:nvSpPr>
          <p:cNvPr id="3" name="Text Placeholder 2">
            <a:extLst>
              <a:ext uri="{FF2B5EF4-FFF2-40B4-BE49-F238E27FC236}">
                <a16:creationId xmlns:a16="http://schemas.microsoft.com/office/drawing/2014/main" id="{D4881ABC-25CC-1841-8E73-5C28F200B428}"/>
              </a:ext>
            </a:extLst>
          </p:cNvPr>
          <p:cNvSpPr>
            <a:spLocks noGrp="1"/>
          </p:cNvSpPr>
          <p:nvPr>
            <p:ph type="body" idx="1"/>
          </p:nvPr>
        </p:nvSpPr>
        <p:spPr/>
        <p:txBody>
          <a:bodyPr/>
          <a:lstStyle/>
          <a:p>
            <a:r>
              <a:rPr lang="en-GB" dirty="0"/>
              <a:t>Do one of the following: </a:t>
            </a:r>
          </a:p>
          <a:p>
            <a:r>
              <a:rPr lang="en-GB" dirty="0"/>
              <a:t>a. Make a list of ten famous quotations from leaders of your country</a:t>
            </a:r>
          </a:p>
          <a:p>
            <a:r>
              <a:rPr lang="en-GB" dirty="0"/>
              <a:t>b. Make a list of ten famous historic places in your country</a:t>
            </a:r>
          </a:p>
          <a:p>
            <a:r>
              <a:rPr lang="en-GB" dirty="0"/>
              <a:t>c. Make a list of ten famous historic events in your country</a:t>
            </a:r>
          </a:p>
        </p:txBody>
      </p:sp>
    </p:spTree>
    <p:extLst>
      <p:ext uri="{BB962C8B-B14F-4D97-AF65-F5344CB8AC3E}">
        <p14:creationId xmlns:p14="http://schemas.microsoft.com/office/powerpoint/2010/main" val="22612963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E9B8-8690-244B-A2BB-F5932E09B6F5}"/>
              </a:ext>
            </a:extLst>
          </p:cNvPr>
          <p:cNvSpPr>
            <a:spLocks noGrp="1"/>
          </p:cNvSpPr>
          <p:nvPr>
            <p:ph type="title"/>
          </p:nvPr>
        </p:nvSpPr>
        <p:spPr/>
        <p:txBody>
          <a:bodyPr/>
          <a:lstStyle/>
          <a:p>
            <a:r>
              <a:rPr lang="en-US" dirty="0"/>
              <a:t>Quotes</a:t>
            </a:r>
          </a:p>
        </p:txBody>
      </p:sp>
      <p:sp>
        <p:nvSpPr>
          <p:cNvPr id="3" name="Content Placeholder 2">
            <a:extLst>
              <a:ext uri="{FF2B5EF4-FFF2-40B4-BE49-F238E27FC236}">
                <a16:creationId xmlns:a16="http://schemas.microsoft.com/office/drawing/2014/main" id="{ED2C3E6C-D956-0E4A-83EC-7D3A8EB3458A}"/>
              </a:ext>
            </a:extLst>
          </p:cNvPr>
          <p:cNvSpPr>
            <a:spLocks noGrp="1"/>
          </p:cNvSpPr>
          <p:nvPr>
            <p:ph idx="1"/>
          </p:nvPr>
        </p:nvSpPr>
        <p:spPr>
          <a:xfrm>
            <a:off x="680321" y="2336873"/>
            <a:ext cx="7917989" cy="3599316"/>
          </a:xfrm>
        </p:spPr>
        <p:txBody>
          <a:bodyPr>
            <a:normAutofit/>
          </a:bodyPr>
          <a:lstStyle/>
          <a:p>
            <a:pPr marL="0" indent="0">
              <a:buNone/>
            </a:pPr>
            <a:r>
              <a:rPr lang="en-GB" dirty="0"/>
              <a:t>Margaret Thatcher (Prime Minister 1979-1990)</a:t>
            </a:r>
          </a:p>
          <a:p>
            <a:pPr marL="0" indent="0">
              <a:buNone/>
            </a:pPr>
            <a:endParaRPr lang="en-GB" dirty="0"/>
          </a:p>
          <a:p>
            <a:r>
              <a:rPr lang="en-GB" dirty="0"/>
              <a:t>“Don’t follow the crowd, let the crowd follow you.”</a:t>
            </a:r>
          </a:p>
          <a:p>
            <a:r>
              <a:rPr lang="en-GB" dirty="0"/>
              <a:t>“If you want something said, ask a man; if you want something done, ask a woman.”</a:t>
            </a:r>
          </a:p>
          <a:p>
            <a:r>
              <a:rPr lang="en-GB" dirty="0"/>
              <a:t>“You know, if you just set out to be liked, you would be prepared to compromise on anything, wouldn't you, at any time? And you would achieve nothing!”</a:t>
            </a:r>
          </a:p>
        </p:txBody>
      </p:sp>
      <p:pic>
        <p:nvPicPr>
          <p:cNvPr id="7" name="Picture 6">
            <a:extLst>
              <a:ext uri="{FF2B5EF4-FFF2-40B4-BE49-F238E27FC236}">
                <a16:creationId xmlns:a16="http://schemas.microsoft.com/office/drawing/2014/main" id="{361242F1-0B2B-974A-81FE-AF56FCE8522B}"/>
              </a:ext>
            </a:extLst>
          </p:cNvPr>
          <p:cNvPicPr>
            <a:picLocks noChangeAspect="1"/>
          </p:cNvPicPr>
          <p:nvPr/>
        </p:nvPicPr>
        <p:blipFill>
          <a:blip r:embed="rId2"/>
          <a:stretch>
            <a:fillRect/>
          </a:stretch>
        </p:blipFill>
        <p:spPr>
          <a:xfrm>
            <a:off x="8898193" y="2265664"/>
            <a:ext cx="2905759" cy="4041461"/>
          </a:xfrm>
          <a:prstGeom prst="rect">
            <a:avLst/>
          </a:prstGeom>
        </p:spPr>
      </p:pic>
    </p:spTree>
    <p:extLst>
      <p:ext uri="{BB962C8B-B14F-4D97-AF65-F5344CB8AC3E}">
        <p14:creationId xmlns:p14="http://schemas.microsoft.com/office/powerpoint/2010/main" val="58661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E9B8-8690-244B-A2BB-F5932E09B6F5}"/>
              </a:ext>
            </a:extLst>
          </p:cNvPr>
          <p:cNvSpPr>
            <a:spLocks noGrp="1"/>
          </p:cNvSpPr>
          <p:nvPr>
            <p:ph type="title"/>
          </p:nvPr>
        </p:nvSpPr>
        <p:spPr/>
        <p:txBody>
          <a:bodyPr/>
          <a:lstStyle/>
          <a:p>
            <a:r>
              <a:rPr lang="en-US" dirty="0"/>
              <a:t>Quotes</a:t>
            </a:r>
          </a:p>
        </p:txBody>
      </p:sp>
      <p:sp>
        <p:nvSpPr>
          <p:cNvPr id="3" name="Content Placeholder 2">
            <a:extLst>
              <a:ext uri="{FF2B5EF4-FFF2-40B4-BE49-F238E27FC236}">
                <a16:creationId xmlns:a16="http://schemas.microsoft.com/office/drawing/2014/main" id="{ED2C3E6C-D956-0E4A-83EC-7D3A8EB3458A}"/>
              </a:ext>
            </a:extLst>
          </p:cNvPr>
          <p:cNvSpPr>
            <a:spLocks noGrp="1"/>
          </p:cNvSpPr>
          <p:nvPr>
            <p:ph idx="1"/>
          </p:nvPr>
        </p:nvSpPr>
        <p:spPr>
          <a:xfrm>
            <a:off x="680321" y="2336873"/>
            <a:ext cx="7917989" cy="3599316"/>
          </a:xfrm>
        </p:spPr>
        <p:txBody>
          <a:bodyPr>
            <a:normAutofit/>
          </a:bodyPr>
          <a:lstStyle/>
          <a:p>
            <a:pPr marL="0" indent="0">
              <a:buNone/>
            </a:pPr>
            <a:r>
              <a:rPr lang="en-GB" dirty="0"/>
              <a:t>Harold Wilson (Prime Minister 1964-70, 1974-76)</a:t>
            </a:r>
          </a:p>
          <a:p>
            <a:endParaRPr lang="en-GB" dirty="0"/>
          </a:p>
          <a:p>
            <a:r>
              <a:rPr lang="en-GB" dirty="0"/>
              <a:t>“I'm an optimist, but an optimist who carries a raincoat.”</a:t>
            </a:r>
          </a:p>
          <a:p>
            <a:r>
              <a:rPr lang="en-GB" dirty="0"/>
              <a:t>“He who rejects change is the architect of decay.”</a:t>
            </a:r>
          </a:p>
        </p:txBody>
      </p:sp>
      <p:pic>
        <p:nvPicPr>
          <p:cNvPr id="8" name="Picture 7">
            <a:extLst>
              <a:ext uri="{FF2B5EF4-FFF2-40B4-BE49-F238E27FC236}">
                <a16:creationId xmlns:a16="http://schemas.microsoft.com/office/drawing/2014/main" id="{2EB1B9BA-C220-6648-B21A-74D3B2814949}"/>
              </a:ext>
            </a:extLst>
          </p:cNvPr>
          <p:cNvPicPr>
            <a:picLocks noChangeAspect="1"/>
          </p:cNvPicPr>
          <p:nvPr/>
        </p:nvPicPr>
        <p:blipFill>
          <a:blip r:embed="rId2"/>
          <a:stretch>
            <a:fillRect/>
          </a:stretch>
        </p:blipFill>
        <p:spPr>
          <a:xfrm>
            <a:off x="8898192" y="2209800"/>
            <a:ext cx="2905759" cy="3670432"/>
          </a:xfrm>
          <a:prstGeom prst="rect">
            <a:avLst/>
          </a:prstGeom>
        </p:spPr>
      </p:pic>
    </p:spTree>
    <p:extLst>
      <p:ext uri="{BB962C8B-B14F-4D97-AF65-F5344CB8AC3E}">
        <p14:creationId xmlns:p14="http://schemas.microsoft.com/office/powerpoint/2010/main" val="208610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E9B8-8690-244B-A2BB-F5932E09B6F5}"/>
              </a:ext>
            </a:extLst>
          </p:cNvPr>
          <p:cNvSpPr>
            <a:spLocks noGrp="1"/>
          </p:cNvSpPr>
          <p:nvPr>
            <p:ph type="title"/>
          </p:nvPr>
        </p:nvSpPr>
        <p:spPr/>
        <p:txBody>
          <a:bodyPr/>
          <a:lstStyle/>
          <a:p>
            <a:r>
              <a:rPr lang="en-US" dirty="0"/>
              <a:t>Quotes</a:t>
            </a:r>
          </a:p>
        </p:txBody>
      </p:sp>
      <p:sp>
        <p:nvSpPr>
          <p:cNvPr id="3" name="Content Placeholder 2">
            <a:extLst>
              <a:ext uri="{FF2B5EF4-FFF2-40B4-BE49-F238E27FC236}">
                <a16:creationId xmlns:a16="http://schemas.microsoft.com/office/drawing/2014/main" id="{ED2C3E6C-D956-0E4A-83EC-7D3A8EB3458A}"/>
              </a:ext>
            </a:extLst>
          </p:cNvPr>
          <p:cNvSpPr>
            <a:spLocks noGrp="1"/>
          </p:cNvSpPr>
          <p:nvPr>
            <p:ph idx="1"/>
          </p:nvPr>
        </p:nvSpPr>
        <p:spPr>
          <a:xfrm>
            <a:off x="680321" y="2336873"/>
            <a:ext cx="7917989" cy="3599316"/>
          </a:xfrm>
        </p:spPr>
        <p:txBody>
          <a:bodyPr>
            <a:normAutofit/>
          </a:bodyPr>
          <a:lstStyle/>
          <a:p>
            <a:pPr marL="0" indent="0">
              <a:buNone/>
            </a:pPr>
            <a:r>
              <a:rPr lang="en-GB" dirty="0"/>
              <a:t>Sir Winston Churchill (Prime Minister 1940-45, 1951-55)</a:t>
            </a:r>
          </a:p>
          <a:p>
            <a:pPr marL="0" indent="0">
              <a:buNone/>
            </a:pPr>
            <a:endParaRPr lang="en-GB" dirty="0"/>
          </a:p>
          <a:p>
            <a:r>
              <a:rPr lang="en-GB" dirty="0"/>
              <a:t>“A pessimist sees the difficulty in every opportunity; an optimist sees the opportunity in every difficulty.”</a:t>
            </a:r>
          </a:p>
          <a:p>
            <a:r>
              <a:rPr lang="en-GB" dirty="0"/>
              <a:t>“Success is not final, failure is not fatal, it is the courage to continue that counts.”</a:t>
            </a:r>
          </a:p>
          <a:p>
            <a:r>
              <a:rPr lang="en-GB" dirty="0"/>
              <a:t>“Never in the field of human conflict was so much owed by so many to so few.”</a:t>
            </a:r>
          </a:p>
          <a:p>
            <a:endParaRPr lang="en-GB" dirty="0"/>
          </a:p>
          <a:p>
            <a:endParaRPr lang="en-US" dirty="0"/>
          </a:p>
        </p:txBody>
      </p:sp>
      <p:pic>
        <p:nvPicPr>
          <p:cNvPr id="5" name="Picture 4">
            <a:extLst>
              <a:ext uri="{FF2B5EF4-FFF2-40B4-BE49-F238E27FC236}">
                <a16:creationId xmlns:a16="http://schemas.microsoft.com/office/drawing/2014/main" id="{A2A7BECF-327E-C449-8E62-9D6C451B7138}"/>
              </a:ext>
            </a:extLst>
          </p:cNvPr>
          <p:cNvPicPr>
            <a:picLocks noChangeAspect="1"/>
          </p:cNvPicPr>
          <p:nvPr/>
        </p:nvPicPr>
        <p:blipFill>
          <a:blip r:embed="rId3"/>
          <a:stretch>
            <a:fillRect/>
          </a:stretch>
        </p:blipFill>
        <p:spPr>
          <a:xfrm>
            <a:off x="8878529" y="2265664"/>
            <a:ext cx="2905759" cy="3698033"/>
          </a:xfrm>
          <a:prstGeom prst="rect">
            <a:avLst/>
          </a:prstGeom>
        </p:spPr>
      </p:pic>
    </p:spTree>
    <p:extLst>
      <p:ext uri="{BB962C8B-B14F-4D97-AF65-F5344CB8AC3E}">
        <p14:creationId xmlns:p14="http://schemas.microsoft.com/office/powerpoint/2010/main" val="319271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B6B3-AE87-9E4E-AFE3-BF0D3A036D5F}"/>
              </a:ext>
            </a:extLst>
          </p:cNvPr>
          <p:cNvSpPr>
            <a:spLocks noGrp="1"/>
          </p:cNvSpPr>
          <p:nvPr>
            <p:ph type="title"/>
          </p:nvPr>
        </p:nvSpPr>
        <p:spPr/>
        <p:txBody>
          <a:bodyPr/>
          <a:lstStyle/>
          <a:p>
            <a:r>
              <a:rPr lang="en-US" dirty="0"/>
              <a:t>Requirement 9</a:t>
            </a:r>
          </a:p>
        </p:txBody>
      </p:sp>
      <p:sp>
        <p:nvSpPr>
          <p:cNvPr id="3" name="Text Placeholder 2">
            <a:extLst>
              <a:ext uri="{FF2B5EF4-FFF2-40B4-BE49-F238E27FC236}">
                <a16:creationId xmlns:a16="http://schemas.microsoft.com/office/drawing/2014/main" id="{D4881ABC-25CC-1841-8E73-5C28F200B428}"/>
              </a:ext>
            </a:extLst>
          </p:cNvPr>
          <p:cNvSpPr>
            <a:spLocks noGrp="1"/>
          </p:cNvSpPr>
          <p:nvPr>
            <p:ph type="body" idx="1"/>
          </p:nvPr>
        </p:nvSpPr>
        <p:spPr/>
        <p:txBody>
          <a:bodyPr/>
          <a:lstStyle/>
          <a:p>
            <a:r>
              <a:rPr lang="en-GB" dirty="0"/>
              <a:t>Describe what you can do as a citizen to help your church and country</a:t>
            </a:r>
          </a:p>
        </p:txBody>
      </p:sp>
    </p:spTree>
    <p:extLst>
      <p:ext uri="{BB962C8B-B14F-4D97-AF65-F5344CB8AC3E}">
        <p14:creationId xmlns:p14="http://schemas.microsoft.com/office/powerpoint/2010/main" val="18665210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F69F-3540-9C46-96F7-23D7F7EE4C5E}"/>
              </a:ext>
            </a:extLst>
          </p:cNvPr>
          <p:cNvSpPr>
            <a:spLocks noGrp="1"/>
          </p:cNvSpPr>
          <p:nvPr>
            <p:ph type="title"/>
          </p:nvPr>
        </p:nvSpPr>
        <p:spPr/>
        <p:txBody>
          <a:bodyPr/>
          <a:lstStyle/>
          <a:p>
            <a:r>
              <a:rPr lang="en-US" dirty="0"/>
              <a:t>Helping Your Church and Country</a:t>
            </a:r>
          </a:p>
        </p:txBody>
      </p:sp>
      <p:sp>
        <p:nvSpPr>
          <p:cNvPr id="3" name="Text Placeholder 2">
            <a:extLst>
              <a:ext uri="{FF2B5EF4-FFF2-40B4-BE49-F238E27FC236}">
                <a16:creationId xmlns:a16="http://schemas.microsoft.com/office/drawing/2014/main" id="{C490D949-3A46-6C45-9867-0C1ED037FE2E}"/>
              </a:ext>
            </a:extLst>
          </p:cNvPr>
          <p:cNvSpPr>
            <a:spLocks noGrp="1"/>
          </p:cNvSpPr>
          <p:nvPr>
            <p:ph type="body" idx="1"/>
          </p:nvPr>
        </p:nvSpPr>
        <p:spPr>
          <a:xfrm>
            <a:off x="678620" y="2336873"/>
            <a:ext cx="4700058" cy="693135"/>
          </a:xfrm>
        </p:spPr>
        <p:txBody>
          <a:bodyPr/>
          <a:lstStyle/>
          <a:p>
            <a:r>
              <a:rPr lang="en-US" dirty="0"/>
              <a:t>Helping Your Church</a:t>
            </a:r>
          </a:p>
        </p:txBody>
      </p:sp>
      <p:sp>
        <p:nvSpPr>
          <p:cNvPr id="4" name="Content Placeholder 3">
            <a:extLst>
              <a:ext uri="{FF2B5EF4-FFF2-40B4-BE49-F238E27FC236}">
                <a16:creationId xmlns:a16="http://schemas.microsoft.com/office/drawing/2014/main" id="{15088958-AF64-6845-9FB3-31A8FCEE0CF5}"/>
              </a:ext>
            </a:extLst>
          </p:cNvPr>
          <p:cNvSpPr>
            <a:spLocks noGrp="1"/>
          </p:cNvSpPr>
          <p:nvPr>
            <p:ph sz="half" idx="2"/>
          </p:nvPr>
        </p:nvSpPr>
        <p:spPr/>
        <p:txBody>
          <a:bodyPr>
            <a:normAutofit fontScale="92500" lnSpcReduction="10000"/>
          </a:bodyPr>
          <a:lstStyle/>
          <a:p>
            <a:r>
              <a:rPr lang="en-GB" dirty="0"/>
              <a:t>Attend services on a regular basis</a:t>
            </a:r>
          </a:p>
          <a:p>
            <a:r>
              <a:rPr lang="en-GB" dirty="0"/>
              <a:t>Support it with your tithes and offering</a:t>
            </a:r>
          </a:p>
          <a:p>
            <a:r>
              <a:rPr lang="en-GB" dirty="0"/>
              <a:t>Attend business meetings</a:t>
            </a:r>
          </a:p>
          <a:p>
            <a:r>
              <a:rPr lang="en-GB" dirty="0"/>
              <a:t>Volunteer your services</a:t>
            </a:r>
          </a:p>
          <a:p>
            <a:r>
              <a:rPr lang="en-GB" dirty="0"/>
              <a:t>If you see something that needs doing, do it</a:t>
            </a:r>
          </a:p>
          <a:p>
            <a:r>
              <a:rPr lang="en-US" dirty="0"/>
              <a:t>Engage with your community</a:t>
            </a:r>
          </a:p>
        </p:txBody>
      </p:sp>
      <p:sp>
        <p:nvSpPr>
          <p:cNvPr id="5" name="Text Placeholder 4">
            <a:extLst>
              <a:ext uri="{FF2B5EF4-FFF2-40B4-BE49-F238E27FC236}">
                <a16:creationId xmlns:a16="http://schemas.microsoft.com/office/drawing/2014/main" id="{4BBD40A9-8649-8A4D-84DD-D7B42240C728}"/>
              </a:ext>
            </a:extLst>
          </p:cNvPr>
          <p:cNvSpPr>
            <a:spLocks noGrp="1"/>
          </p:cNvSpPr>
          <p:nvPr>
            <p:ph type="body" sz="quarter" idx="3"/>
          </p:nvPr>
        </p:nvSpPr>
        <p:spPr>
          <a:xfrm>
            <a:off x="5594123" y="2336873"/>
            <a:ext cx="4700059" cy="692076"/>
          </a:xfrm>
        </p:spPr>
        <p:txBody>
          <a:bodyPr/>
          <a:lstStyle/>
          <a:p>
            <a:r>
              <a:rPr lang="en-US" dirty="0"/>
              <a:t>Helping Your Country</a:t>
            </a:r>
          </a:p>
        </p:txBody>
      </p:sp>
      <p:sp>
        <p:nvSpPr>
          <p:cNvPr id="6" name="Content Placeholder 5">
            <a:extLst>
              <a:ext uri="{FF2B5EF4-FFF2-40B4-BE49-F238E27FC236}">
                <a16:creationId xmlns:a16="http://schemas.microsoft.com/office/drawing/2014/main" id="{F6C7F57C-D4A9-C946-BB62-4A619BA56DD7}"/>
              </a:ext>
            </a:extLst>
          </p:cNvPr>
          <p:cNvSpPr>
            <a:spLocks noGrp="1"/>
          </p:cNvSpPr>
          <p:nvPr>
            <p:ph sz="quarter" idx="4"/>
          </p:nvPr>
        </p:nvSpPr>
        <p:spPr/>
        <p:txBody>
          <a:bodyPr>
            <a:normAutofit fontScale="92500" lnSpcReduction="10000"/>
          </a:bodyPr>
          <a:lstStyle/>
          <a:p>
            <a:r>
              <a:rPr lang="en-GB" dirty="0"/>
              <a:t>Attend public meetings</a:t>
            </a:r>
          </a:p>
          <a:p>
            <a:r>
              <a:rPr lang="en-GB" dirty="0"/>
              <a:t>Stay informed about local issues</a:t>
            </a:r>
          </a:p>
          <a:p>
            <a:r>
              <a:rPr lang="en-GB" dirty="0"/>
              <a:t>Vote if you are eligible</a:t>
            </a:r>
          </a:p>
          <a:p>
            <a:r>
              <a:rPr lang="en-GB" dirty="0"/>
              <a:t>Pay your taxes fairly and promptly</a:t>
            </a:r>
          </a:p>
          <a:p>
            <a:endParaRPr lang="en-GB" dirty="0"/>
          </a:p>
        </p:txBody>
      </p:sp>
    </p:spTree>
    <p:extLst>
      <p:ext uri="{BB962C8B-B14F-4D97-AF65-F5344CB8AC3E}">
        <p14:creationId xmlns:p14="http://schemas.microsoft.com/office/powerpoint/2010/main" val="159398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E9B8-8690-244B-A2BB-F5932E09B6F5}"/>
              </a:ext>
            </a:extLst>
          </p:cNvPr>
          <p:cNvSpPr>
            <a:spLocks noGrp="1"/>
          </p:cNvSpPr>
          <p:nvPr>
            <p:ph type="title"/>
          </p:nvPr>
        </p:nvSpPr>
        <p:spPr/>
        <p:txBody>
          <a:bodyPr/>
          <a:lstStyle/>
          <a:p>
            <a:r>
              <a:rPr lang="en-US" dirty="0"/>
              <a:t>Helping Your Church and Country</a:t>
            </a:r>
          </a:p>
        </p:txBody>
      </p:sp>
      <p:sp>
        <p:nvSpPr>
          <p:cNvPr id="3" name="Content Placeholder 2">
            <a:extLst>
              <a:ext uri="{FF2B5EF4-FFF2-40B4-BE49-F238E27FC236}">
                <a16:creationId xmlns:a16="http://schemas.microsoft.com/office/drawing/2014/main" id="{ED2C3E6C-D956-0E4A-83EC-7D3A8EB3458A}"/>
              </a:ext>
            </a:extLst>
          </p:cNvPr>
          <p:cNvSpPr>
            <a:spLocks noGrp="1"/>
          </p:cNvSpPr>
          <p:nvPr>
            <p:ph idx="1"/>
          </p:nvPr>
        </p:nvSpPr>
        <p:spPr/>
        <p:txBody>
          <a:bodyPr>
            <a:normAutofit fontScale="92500" lnSpcReduction="10000"/>
          </a:bodyPr>
          <a:lstStyle/>
          <a:p>
            <a:r>
              <a:rPr lang="en-GB" dirty="0"/>
              <a:t>“We rise by lifting others.” </a:t>
            </a:r>
            <a:r>
              <a:rPr lang="en-GB" i="1" dirty="0"/>
              <a:t>Robert Ingersoll</a:t>
            </a:r>
          </a:p>
          <a:p>
            <a:r>
              <a:rPr lang="en-GB" dirty="0"/>
              <a:t>“The purpose of life is not to be happy. It is to be useful, to be </a:t>
            </a:r>
            <a:r>
              <a:rPr lang="en-GB" dirty="0" err="1"/>
              <a:t>honorable</a:t>
            </a:r>
            <a:r>
              <a:rPr lang="en-GB" dirty="0"/>
              <a:t>, to be compassionate, to have it make some difference that you have lived and lived well.” </a:t>
            </a:r>
            <a:r>
              <a:rPr lang="en-GB" i="1" dirty="0"/>
              <a:t>Ralph Waldo Emerson</a:t>
            </a:r>
            <a:endParaRPr lang="en-GB" dirty="0"/>
          </a:p>
          <a:p>
            <a:r>
              <a:rPr lang="en-GB" dirty="0"/>
              <a:t>“It’s the action, not the fruit of the action, that’s important. You have to do the right thing. It may not be in your power, may not be in your time that there’ll be any fruit. But that doesn’t mean you stop doing the right thing. You may never know what results come from your action. But if you do nothing, there will be no result.” </a:t>
            </a:r>
            <a:r>
              <a:rPr lang="en-GB" i="1" dirty="0"/>
              <a:t>Mahatma Gandhi</a:t>
            </a:r>
            <a:endParaRPr lang="en-GB" dirty="0"/>
          </a:p>
          <a:p>
            <a:r>
              <a:rPr lang="en-GB" dirty="0"/>
              <a:t>“The purpose of life is to contribute in some way to making things better.” </a:t>
            </a:r>
            <a:r>
              <a:rPr lang="en-GB" i="1" dirty="0"/>
              <a:t>Robert F. Kennedy</a:t>
            </a:r>
            <a:endParaRPr lang="en-GB" dirty="0"/>
          </a:p>
          <a:p>
            <a:endParaRPr lang="en-US" dirty="0"/>
          </a:p>
        </p:txBody>
      </p:sp>
    </p:spTree>
    <p:extLst>
      <p:ext uri="{BB962C8B-B14F-4D97-AF65-F5344CB8AC3E}">
        <p14:creationId xmlns:p14="http://schemas.microsoft.com/office/powerpoint/2010/main" val="131552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B6B3-AE87-9E4E-AFE3-BF0D3A036D5F}"/>
              </a:ext>
            </a:extLst>
          </p:cNvPr>
          <p:cNvSpPr>
            <a:spLocks noGrp="1"/>
          </p:cNvSpPr>
          <p:nvPr>
            <p:ph type="title"/>
          </p:nvPr>
        </p:nvSpPr>
        <p:spPr/>
        <p:txBody>
          <a:bodyPr/>
          <a:lstStyle/>
          <a:p>
            <a:r>
              <a:rPr lang="en-US" dirty="0"/>
              <a:t>Requirement 10</a:t>
            </a:r>
          </a:p>
        </p:txBody>
      </p:sp>
      <p:sp>
        <p:nvSpPr>
          <p:cNvPr id="3" name="Text Placeholder 2">
            <a:extLst>
              <a:ext uri="{FF2B5EF4-FFF2-40B4-BE49-F238E27FC236}">
                <a16:creationId xmlns:a16="http://schemas.microsoft.com/office/drawing/2014/main" id="{D4881ABC-25CC-1841-8E73-5C28F200B428}"/>
              </a:ext>
            </a:extLst>
          </p:cNvPr>
          <p:cNvSpPr>
            <a:spLocks noGrp="1"/>
          </p:cNvSpPr>
          <p:nvPr>
            <p:ph type="body" idx="1"/>
          </p:nvPr>
        </p:nvSpPr>
        <p:spPr/>
        <p:txBody>
          <a:bodyPr/>
          <a:lstStyle/>
          <a:p>
            <a:r>
              <a:rPr lang="en-GB" dirty="0"/>
              <a:t>Go through the steps of an individual acquiring citizenship </a:t>
            </a:r>
          </a:p>
          <a:p>
            <a:r>
              <a:rPr lang="en-GB" dirty="0"/>
              <a:t>in the country and learn how this is done</a:t>
            </a:r>
          </a:p>
        </p:txBody>
      </p:sp>
    </p:spTree>
    <p:extLst>
      <p:ext uri="{BB962C8B-B14F-4D97-AF65-F5344CB8AC3E}">
        <p14:creationId xmlns:p14="http://schemas.microsoft.com/office/powerpoint/2010/main" val="16109254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FA043-3B58-C946-8350-1810A0D974EB}"/>
              </a:ext>
            </a:extLst>
          </p:cNvPr>
          <p:cNvSpPr>
            <a:spLocks noGrp="1"/>
          </p:cNvSpPr>
          <p:nvPr>
            <p:ph type="title"/>
          </p:nvPr>
        </p:nvSpPr>
        <p:spPr/>
        <p:txBody>
          <a:bodyPr/>
          <a:lstStyle/>
          <a:p>
            <a:r>
              <a:rPr lang="en-US" dirty="0"/>
              <a:t>How to Acquire Citizenship</a:t>
            </a:r>
          </a:p>
        </p:txBody>
      </p:sp>
      <p:sp>
        <p:nvSpPr>
          <p:cNvPr id="3" name="Content Placeholder 2">
            <a:extLst>
              <a:ext uri="{FF2B5EF4-FFF2-40B4-BE49-F238E27FC236}">
                <a16:creationId xmlns:a16="http://schemas.microsoft.com/office/drawing/2014/main" id="{48F10ED4-10FC-CD4A-A1FB-ED4E9B8FAACA}"/>
              </a:ext>
            </a:extLst>
          </p:cNvPr>
          <p:cNvSpPr>
            <a:spLocks noGrp="1"/>
          </p:cNvSpPr>
          <p:nvPr>
            <p:ph idx="1"/>
          </p:nvPr>
        </p:nvSpPr>
        <p:spPr>
          <a:xfrm>
            <a:off x="7786687" y="2336873"/>
            <a:ext cx="2507493" cy="3599313"/>
          </a:xfrm>
        </p:spPr>
        <p:txBody>
          <a:bodyPr/>
          <a:lstStyle/>
          <a:p>
            <a:pPr marL="0" indent="0">
              <a:buNone/>
            </a:pPr>
            <a:r>
              <a:rPr lang="en-US" dirty="0" err="1"/>
              <a:t>www.gov.uk</a:t>
            </a:r>
            <a:endParaRPr lang="en-US" dirty="0"/>
          </a:p>
          <a:p>
            <a:endParaRPr lang="en-US" dirty="0"/>
          </a:p>
        </p:txBody>
      </p:sp>
      <p:sp>
        <p:nvSpPr>
          <p:cNvPr id="4" name="Text Placeholder 3">
            <a:extLst>
              <a:ext uri="{FF2B5EF4-FFF2-40B4-BE49-F238E27FC236}">
                <a16:creationId xmlns:a16="http://schemas.microsoft.com/office/drawing/2014/main" id="{F404DCC8-212A-C941-8D75-4483D557E2BA}"/>
              </a:ext>
            </a:extLst>
          </p:cNvPr>
          <p:cNvSpPr>
            <a:spLocks noGrp="1"/>
          </p:cNvSpPr>
          <p:nvPr>
            <p:ph type="body" sz="half" idx="2"/>
          </p:nvPr>
        </p:nvSpPr>
        <p:spPr/>
        <p:txBody>
          <a:bodyPr/>
          <a:lstStyle/>
          <a:p>
            <a:endParaRPr lang="en-US"/>
          </a:p>
        </p:txBody>
      </p:sp>
      <p:pic>
        <p:nvPicPr>
          <p:cNvPr id="5" name="Content Placeholder 4">
            <a:extLst>
              <a:ext uri="{FF2B5EF4-FFF2-40B4-BE49-F238E27FC236}">
                <a16:creationId xmlns:a16="http://schemas.microsoft.com/office/drawing/2014/main" id="{BB3C1B2C-AF6E-2341-8727-6811DC42DE89}"/>
              </a:ext>
            </a:extLst>
          </p:cNvPr>
          <p:cNvPicPr>
            <a:picLocks noChangeAspect="1"/>
          </p:cNvPicPr>
          <p:nvPr/>
        </p:nvPicPr>
        <p:blipFill>
          <a:blip r:embed="rId2"/>
          <a:stretch>
            <a:fillRect/>
          </a:stretch>
        </p:blipFill>
        <p:spPr>
          <a:xfrm>
            <a:off x="678733" y="2187434"/>
            <a:ext cx="6832831" cy="4270520"/>
          </a:xfrm>
          <a:prstGeom prst="rect">
            <a:avLst/>
          </a:prstGeom>
        </p:spPr>
      </p:pic>
    </p:spTree>
    <p:extLst>
      <p:ext uri="{BB962C8B-B14F-4D97-AF65-F5344CB8AC3E}">
        <p14:creationId xmlns:p14="http://schemas.microsoft.com/office/powerpoint/2010/main" val="36983929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E9B8-8690-244B-A2BB-F5932E09B6F5}"/>
              </a:ext>
            </a:extLst>
          </p:cNvPr>
          <p:cNvSpPr>
            <a:spLocks noGrp="1"/>
          </p:cNvSpPr>
          <p:nvPr>
            <p:ph type="title"/>
          </p:nvPr>
        </p:nvSpPr>
        <p:spPr/>
        <p:txBody>
          <a:bodyPr/>
          <a:lstStyle/>
          <a:p>
            <a:r>
              <a:rPr lang="en-US" dirty="0"/>
              <a:t>How to Acquire Citizenship</a:t>
            </a:r>
          </a:p>
        </p:txBody>
      </p:sp>
      <p:sp>
        <p:nvSpPr>
          <p:cNvPr id="4" name="Content Placeholder 3">
            <a:extLst>
              <a:ext uri="{FF2B5EF4-FFF2-40B4-BE49-F238E27FC236}">
                <a16:creationId xmlns:a16="http://schemas.microsoft.com/office/drawing/2014/main" id="{C06A5BEA-210B-AF4D-8B2B-71826AB631B8}"/>
              </a:ext>
            </a:extLst>
          </p:cNvPr>
          <p:cNvSpPr>
            <a:spLocks noGrp="1"/>
          </p:cNvSpPr>
          <p:nvPr>
            <p:ph idx="1"/>
          </p:nvPr>
        </p:nvSpPr>
        <p:spPr/>
        <p:txBody>
          <a:bodyPr>
            <a:normAutofit/>
          </a:bodyPr>
          <a:lstStyle/>
          <a:p>
            <a:r>
              <a:rPr lang="en-GB" dirty="0"/>
              <a:t>Applying for citizenship takes approximately 6 months and in some cases even longer</a:t>
            </a:r>
          </a:p>
          <a:p>
            <a:pPr lvl="0"/>
            <a:r>
              <a:rPr lang="en-GB" dirty="0"/>
              <a:t>The application fee for citizenship by naturalisation is £1330</a:t>
            </a:r>
          </a:p>
          <a:p>
            <a:pPr lvl="0"/>
            <a:r>
              <a:rPr lang="en-GB" dirty="0"/>
              <a:t>If your application is rejected the overall fee will be refunded less an administration fee of £25 per applicant</a:t>
            </a:r>
          </a:p>
        </p:txBody>
      </p:sp>
    </p:spTree>
    <p:extLst>
      <p:ext uri="{BB962C8B-B14F-4D97-AF65-F5344CB8AC3E}">
        <p14:creationId xmlns:p14="http://schemas.microsoft.com/office/powerpoint/2010/main" val="170175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4B22B-251F-C34F-B7D1-52E04A721ED7}"/>
              </a:ext>
            </a:extLst>
          </p:cNvPr>
          <p:cNvSpPr>
            <a:spLocks noGrp="1"/>
          </p:cNvSpPr>
          <p:nvPr>
            <p:ph type="title"/>
          </p:nvPr>
        </p:nvSpPr>
        <p:spPr/>
        <p:txBody>
          <a:bodyPr/>
          <a:lstStyle/>
          <a:p>
            <a:r>
              <a:rPr lang="en-US" dirty="0"/>
              <a:t>Requirements</a:t>
            </a:r>
          </a:p>
        </p:txBody>
      </p:sp>
      <p:sp>
        <p:nvSpPr>
          <p:cNvPr id="3" name="Content Placeholder 2">
            <a:extLst>
              <a:ext uri="{FF2B5EF4-FFF2-40B4-BE49-F238E27FC236}">
                <a16:creationId xmlns:a16="http://schemas.microsoft.com/office/drawing/2014/main" id="{307C3973-63EE-C04A-B63A-D093DEB451DE}"/>
              </a:ext>
            </a:extLst>
          </p:cNvPr>
          <p:cNvSpPr>
            <a:spLocks noGrp="1"/>
          </p:cNvSpPr>
          <p:nvPr>
            <p:ph idx="1"/>
          </p:nvPr>
        </p:nvSpPr>
        <p:spPr/>
        <p:txBody>
          <a:bodyPr>
            <a:normAutofit/>
          </a:bodyPr>
          <a:lstStyle/>
          <a:p>
            <a:pPr marL="457200" indent="-457200">
              <a:spcAft>
                <a:spcPts val="600"/>
              </a:spcAft>
              <a:buFont typeface="+mj-lt"/>
              <a:buAutoNum type="arabicPeriod" startAt="11"/>
            </a:pPr>
            <a:r>
              <a:rPr lang="en-GB" dirty="0"/>
              <a:t>Know how to explain the process of government in your country.</a:t>
            </a:r>
          </a:p>
          <a:p>
            <a:pPr marL="457200" indent="-457200">
              <a:spcAft>
                <a:spcPts val="600"/>
              </a:spcAft>
              <a:buFont typeface="+mj-lt"/>
              <a:buAutoNum type="arabicPeriod" startAt="11"/>
            </a:pPr>
            <a:r>
              <a:rPr lang="en-GB" dirty="0"/>
              <a:t>Explain the meaning of this statement Jesus made in Matthew 22:21: “Render therefore unto Caesar the things which are Caesar’s, and unto God the things that are God’s.”</a:t>
            </a:r>
          </a:p>
          <a:p>
            <a:pPr marL="457200" indent="-457200">
              <a:spcAft>
                <a:spcPts val="600"/>
              </a:spcAft>
              <a:buFont typeface="+mj-lt"/>
              <a:buAutoNum type="arabicPeriod" startAt="11"/>
            </a:pPr>
            <a:r>
              <a:rPr lang="en-GB" dirty="0"/>
              <a:t>Explain why laws are established in your country.</a:t>
            </a:r>
          </a:p>
        </p:txBody>
      </p:sp>
    </p:spTree>
    <p:extLst>
      <p:ext uri="{BB962C8B-B14F-4D97-AF65-F5344CB8AC3E}">
        <p14:creationId xmlns:p14="http://schemas.microsoft.com/office/powerpoint/2010/main" val="6886464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E9B8-8690-244B-A2BB-F5932E09B6F5}"/>
              </a:ext>
            </a:extLst>
          </p:cNvPr>
          <p:cNvSpPr>
            <a:spLocks noGrp="1"/>
          </p:cNvSpPr>
          <p:nvPr>
            <p:ph type="title"/>
          </p:nvPr>
        </p:nvSpPr>
        <p:spPr/>
        <p:txBody>
          <a:bodyPr/>
          <a:lstStyle/>
          <a:p>
            <a:r>
              <a:rPr lang="en-US" dirty="0"/>
              <a:t>How to Acquire Citizenship</a:t>
            </a:r>
          </a:p>
        </p:txBody>
      </p:sp>
      <p:sp>
        <p:nvSpPr>
          <p:cNvPr id="4" name="Content Placeholder 3">
            <a:extLst>
              <a:ext uri="{FF2B5EF4-FFF2-40B4-BE49-F238E27FC236}">
                <a16:creationId xmlns:a16="http://schemas.microsoft.com/office/drawing/2014/main" id="{C06A5BEA-210B-AF4D-8B2B-71826AB631B8}"/>
              </a:ext>
            </a:extLst>
          </p:cNvPr>
          <p:cNvSpPr>
            <a:spLocks noGrp="1"/>
          </p:cNvSpPr>
          <p:nvPr>
            <p:ph idx="1"/>
          </p:nvPr>
        </p:nvSpPr>
        <p:spPr/>
        <p:txBody>
          <a:bodyPr>
            <a:normAutofit/>
          </a:bodyPr>
          <a:lstStyle/>
          <a:p>
            <a:pPr marL="0" indent="0">
              <a:buNone/>
            </a:pPr>
            <a:r>
              <a:rPr lang="en-GB" dirty="0"/>
              <a:t>When you apply for citizenship through naturalisation, you’ll need to: </a:t>
            </a:r>
          </a:p>
          <a:p>
            <a:pPr lvl="0"/>
            <a:r>
              <a:rPr lang="en-GB" dirty="0"/>
              <a:t>prove how long you’ve lived in the UK</a:t>
            </a:r>
          </a:p>
          <a:p>
            <a:pPr lvl="0"/>
            <a:r>
              <a:rPr lang="en-GB" dirty="0"/>
              <a:t>pass the Life in the UK Test </a:t>
            </a:r>
          </a:p>
          <a:p>
            <a:pPr lvl="0"/>
            <a:r>
              <a:rPr lang="en-GB" dirty="0"/>
              <a:t>prove you understand English </a:t>
            </a:r>
          </a:p>
          <a:p>
            <a:pPr lvl="0"/>
            <a:r>
              <a:rPr lang="en-GB" dirty="0"/>
              <a:t>check you’re of ‘good character’ - this means showing you haven't recently broken the law or gone bankrupt</a:t>
            </a:r>
          </a:p>
          <a:p>
            <a:pPr lvl="0"/>
            <a:r>
              <a:rPr lang="en-GB" dirty="0"/>
              <a:t>give the names of 2 people who can help prove your identity - these are called ‘referees’</a:t>
            </a:r>
          </a:p>
        </p:txBody>
      </p:sp>
    </p:spTree>
    <p:extLst>
      <p:ext uri="{BB962C8B-B14F-4D97-AF65-F5344CB8AC3E}">
        <p14:creationId xmlns:p14="http://schemas.microsoft.com/office/powerpoint/2010/main" val="16893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E9B8-8690-244B-A2BB-F5932E09B6F5}"/>
              </a:ext>
            </a:extLst>
          </p:cNvPr>
          <p:cNvSpPr>
            <a:spLocks noGrp="1"/>
          </p:cNvSpPr>
          <p:nvPr>
            <p:ph type="title"/>
          </p:nvPr>
        </p:nvSpPr>
        <p:spPr/>
        <p:txBody>
          <a:bodyPr/>
          <a:lstStyle/>
          <a:p>
            <a:r>
              <a:rPr lang="en-US" dirty="0"/>
              <a:t>How to Acquire Citizenship</a:t>
            </a:r>
          </a:p>
        </p:txBody>
      </p:sp>
      <p:sp>
        <p:nvSpPr>
          <p:cNvPr id="4" name="Content Placeholder 3">
            <a:extLst>
              <a:ext uri="{FF2B5EF4-FFF2-40B4-BE49-F238E27FC236}">
                <a16:creationId xmlns:a16="http://schemas.microsoft.com/office/drawing/2014/main" id="{C06A5BEA-210B-AF4D-8B2B-71826AB631B8}"/>
              </a:ext>
            </a:extLst>
          </p:cNvPr>
          <p:cNvSpPr>
            <a:spLocks noGrp="1"/>
          </p:cNvSpPr>
          <p:nvPr>
            <p:ph idx="1"/>
          </p:nvPr>
        </p:nvSpPr>
        <p:spPr/>
        <p:txBody>
          <a:bodyPr>
            <a:normAutofit/>
          </a:bodyPr>
          <a:lstStyle/>
          <a:p>
            <a:pPr marL="0" indent="0">
              <a:buNone/>
            </a:pPr>
            <a:r>
              <a:rPr lang="en-GB" dirty="0"/>
              <a:t>When you apply for citizenship through naturalisation, you’ll need to: </a:t>
            </a:r>
          </a:p>
          <a:p>
            <a:pPr marL="0" lvl="0" indent="0">
              <a:buNone/>
            </a:pPr>
            <a:r>
              <a:rPr lang="en-GB" b="1" u="sng" dirty="0"/>
              <a:t>Prove how long you’ve lived in the UK</a:t>
            </a:r>
          </a:p>
          <a:p>
            <a:pPr lvl="0"/>
            <a:r>
              <a:rPr lang="en-GB" dirty="0"/>
              <a:t>3 years if you’re married to or in a civil partnership with a British citizen </a:t>
            </a:r>
          </a:p>
          <a:p>
            <a:pPr lvl="0"/>
            <a:r>
              <a:rPr lang="en-GB" dirty="0"/>
              <a:t>5 years if you’re not married to or in a civil partnership with a British citizen</a:t>
            </a:r>
          </a:p>
          <a:p>
            <a:r>
              <a:rPr lang="en-GB" dirty="0"/>
              <a:t>You also need to make sure you were in the UK on the same day 3 or 5 years ago as the day you’re applying. </a:t>
            </a:r>
          </a:p>
        </p:txBody>
      </p:sp>
    </p:spTree>
    <p:extLst>
      <p:ext uri="{BB962C8B-B14F-4D97-AF65-F5344CB8AC3E}">
        <p14:creationId xmlns:p14="http://schemas.microsoft.com/office/powerpoint/2010/main" val="249279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E9B8-8690-244B-A2BB-F5932E09B6F5}"/>
              </a:ext>
            </a:extLst>
          </p:cNvPr>
          <p:cNvSpPr>
            <a:spLocks noGrp="1"/>
          </p:cNvSpPr>
          <p:nvPr>
            <p:ph type="title"/>
          </p:nvPr>
        </p:nvSpPr>
        <p:spPr/>
        <p:txBody>
          <a:bodyPr/>
          <a:lstStyle/>
          <a:p>
            <a:r>
              <a:rPr lang="en-US" dirty="0"/>
              <a:t>How to Acquire Citizenship</a:t>
            </a:r>
          </a:p>
        </p:txBody>
      </p:sp>
      <p:sp>
        <p:nvSpPr>
          <p:cNvPr id="4" name="Content Placeholder 3">
            <a:extLst>
              <a:ext uri="{FF2B5EF4-FFF2-40B4-BE49-F238E27FC236}">
                <a16:creationId xmlns:a16="http://schemas.microsoft.com/office/drawing/2014/main" id="{C06A5BEA-210B-AF4D-8B2B-71826AB631B8}"/>
              </a:ext>
            </a:extLst>
          </p:cNvPr>
          <p:cNvSpPr>
            <a:spLocks noGrp="1"/>
          </p:cNvSpPr>
          <p:nvPr>
            <p:ph idx="1"/>
          </p:nvPr>
        </p:nvSpPr>
        <p:spPr/>
        <p:txBody>
          <a:bodyPr>
            <a:normAutofit/>
          </a:bodyPr>
          <a:lstStyle/>
          <a:p>
            <a:pPr marL="0" indent="0">
              <a:buNone/>
            </a:pPr>
            <a:r>
              <a:rPr lang="en-GB" dirty="0"/>
              <a:t>When you apply for citizenship through naturalisation, you’ll need to: </a:t>
            </a:r>
          </a:p>
          <a:p>
            <a:pPr marL="0" lvl="0" indent="0">
              <a:buNone/>
            </a:pPr>
            <a:r>
              <a:rPr lang="en-GB" b="1" u="sng" dirty="0"/>
              <a:t>Pass the Life in the UK Test </a:t>
            </a:r>
          </a:p>
          <a:p>
            <a:r>
              <a:rPr lang="en-GB" dirty="0"/>
              <a:t>The test asks questions about UK laws and the legal system, working and other details of life in the UK. </a:t>
            </a:r>
          </a:p>
          <a:p>
            <a:r>
              <a:rPr lang="en-GB" dirty="0"/>
              <a:t>You can do the test any time before you apply</a:t>
            </a:r>
          </a:p>
          <a:p>
            <a:r>
              <a:rPr lang="en-GB" dirty="0"/>
              <a:t>You can do the test as many times as you need to - but you have to pay a fee each time. </a:t>
            </a:r>
          </a:p>
        </p:txBody>
      </p:sp>
    </p:spTree>
    <p:extLst>
      <p:ext uri="{BB962C8B-B14F-4D97-AF65-F5344CB8AC3E}">
        <p14:creationId xmlns:p14="http://schemas.microsoft.com/office/powerpoint/2010/main" val="379063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E9B8-8690-244B-A2BB-F5932E09B6F5}"/>
              </a:ext>
            </a:extLst>
          </p:cNvPr>
          <p:cNvSpPr>
            <a:spLocks noGrp="1"/>
          </p:cNvSpPr>
          <p:nvPr>
            <p:ph type="title"/>
          </p:nvPr>
        </p:nvSpPr>
        <p:spPr/>
        <p:txBody>
          <a:bodyPr/>
          <a:lstStyle/>
          <a:p>
            <a:r>
              <a:rPr lang="en-US" dirty="0"/>
              <a:t>How to Acquire Citizenship</a:t>
            </a:r>
          </a:p>
        </p:txBody>
      </p:sp>
      <p:sp>
        <p:nvSpPr>
          <p:cNvPr id="4" name="Content Placeholder 3">
            <a:extLst>
              <a:ext uri="{FF2B5EF4-FFF2-40B4-BE49-F238E27FC236}">
                <a16:creationId xmlns:a16="http://schemas.microsoft.com/office/drawing/2014/main" id="{C06A5BEA-210B-AF4D-8B2B-71826AB631B8}"/>
              </a:ext>
            </a:extLst>
          </p:cNvPr>
          <p:cNvSpPr>
            <a:spLocks noGrp="1"/>
          </p:cNvSpPr>
          <p:nvPr>
            <p:ph idx="1"/>
          </p:nvPr>
        </p:nvSpPr>
        <p:spPr/>
        <p:txBody>
          <a:bodyPr>
            <a:normAutofit/>
          </a:bodyPr>
          <a:lstStyle/>
          <a:p>
            <a:pPr marL="0" indent="0">
              <a:buNone/>
            </a:pPr>
            <a:r>
              <a:rPr lang="en-GB" dirty="0"/>
              <a:t>When you apply for citizenship through naturalisation, you’ll need to: </a:t>
            </a:r>
          </a:p>
          <a:p>
            <a:pPr marL="0" lvl="0" indent="0">
              <a:buNone/>
            </a:pPr>
            <a:r>
              <a:rPr lang="en-GB" b="1" u="sng" dirty="0"/>
              <a:t>Prove you Understand English </a:t>
            </a:r>
          </a:p>
          <a:p>
            <a:r>
              <a:rPr lang="en-GB" dirty="0"/>
              <a:t>You need to prove you understand English, Welsh or Scottish Gaelic before you can apply for citizenship. </a:t>
            </a:r>
          </a:p>
        </p:txBody>
      </p:sp>
    </p:spTree>
    <p:extLst>
      <p:ext uri="{BB962C8B-B14F-4D97-AF65-F5344CB8AC3E}">
        <p14:creationId xmlns:p14="http://schemas.microsoft.com/office/powerpoint/2010/main" val="331752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E9B8-8690-244B-A2BB-F5932E09B6F5}"/>
              </a:ext>
            </a:extLst>
          </p:cNvPr>
          <p:cNvSpPr>
            <a:spLocks noGrp="1"/>
          </p:cNvSpPr>
          <p:nvPr>
            <p:ph type="title"/>
          </p:nvPr>
        </p:nvSpPr>
        <p:spPr/>
        <p:txBody>
          <a:bodyPr/>
          <a:lstStyle/>
          <a:p>
            <a:r>
              <a:rPr lang="en-US" dirty="0"/>
              <a:t>How to Acquire Citizenship</a:t>
            </a:r>
          </a:p>
        </p:txBody>
      </p:sp>
      <p:sp>
        <p:nvSpPr>
          <p:cNvPr id="4" name="Content Placeholder 3">
            <a:extLst>
              <a:ext uri="{FF2B5EF4-FFF2-40B4-BE49-F238E27FC236}">
                <a16:creationId xmlns:a16="http://schemas.microsoft.com/office/drawing/2014/main" id="{C06A5BEA-210B-AF4D-8B2B-71826AB631B8}"/>
              </a:ext>
            </a:extLst>
          </p:cNvPr>
          <p:cNvSpPr>
            <a:spLocks noGrp="1"/>
          </p:cNvSpPr>
          <p:nvPr>
            <p:ph idx="1"/>
          </p:nvPr>
        </p:nvSpPr>
        <p:spPr/>
        <p:txBody>
          <a:bodyPr>
            <a:normAutofit fontScale="85000" lnSpcReduction="20000"/>
          </a:bodyPr>
          <a:lstStyle/>
          <a:p>
            <a:pPr marL="0" indent="0">
              <a:buNone/>
            </a:pPr>
            <a:r>
              <a:rPr lang="en-GB" dirty="0"/>
              <a:t>When you apply for citizenship through naturalisation, you’ll need to: </a:t>
            </a:r>
          </a:p>
          <a:p>
            <a:pPr marL="0" lvl="0" indent="0">
              <a:buNone/>
            </a:pPr>
            <a:r>
              <a:rPr lang="en-GB" b="1" u="sng" dirty="0"/>
              <a:t>Check you’re of ‘Good Character’</a:t>
            </a:r>
          </a:p>
          <a:p>
            <a:pPr marL="0" indent="0">
              <a:buNone/>
            </a:pPr>
            <a:r>
              <a:rPr lang="en-GB" dirty="0"/>
              <a:t>The Home Office look at a range of things to decide this. For example, the Home Office might decide you’re not eligible if you have:</a:t>
            </a:r>
          </a:p>
          <a:p>
            <a:pPr lvl="0"/>
            <a:r>
              <a:rPr lang="en-GB" dirty="0"/>
              <a:t>unpaid taxes in the UK</a:t>
            </a:r>
          </a:p>
          <a:p>
            <a:pPr lvl="0"/>
            <a:r>
              <a:rPr lang="en-GB" dirty="0"/>
              <a:t>an NHS debt </a:t>
            </a:r>
          </a:p>
          <a:p>
            <a:pPr lvl="0"/>
            <a:r>
              <a:rPr lang="en-GB" dirty="0"/>
              <a:t>been declared bankrupt</a:t>
            </a:r>
          </a:p>
          <a:p>
            <a:pPr lvl="0"/>
            <a:r>
              <a:rPr lang="en-GB" dirty="0"/>
              <a:t>a serious or recent criminal record</a:t>
            </a:r>
          </a:p>
          <a:p>
            <a:pPr lvl="0"/>
            <a:r>
              <a:rPr lang="en-GB" dirty="0"/>
              <a:t>broken any of the immigration rules in the last 10 years - for example if you’ve overstayed a visa, worked without permission or entered the UK illegally </a:t>
            </a:r>
          </a:p>
          <a:p>
            <a:pPr lvl="0"/>
            <a:r>
              <a:rPr lang="en-GB" dirty="0"/>
              <a:t>been an EEA citizen in the UK without a right to reside</a:t>
            </a:r>
          </a:p>
        </p:txBody>
      </p:sp>
    </p:spTree>
    <p:extLst>
      <p:ext uri="{BB962C8B-B14F-4D97-AF65-F5344CB8AC3E}">
        <p14:creationId xmlns:p14="http://schemas.microsoft.com/office/powerpoint/2010/main" val="16599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E9B8-8690-244B-A2BB-F5932E09B6F5}"/>
              </a:ext>
            </a:extLst>
          </p:cNvPr>
          <p:cNvSpPr>
            <a:spLocks noGrp="1"/>
          </p:cNvSpPr>
          <p:nvPr>
            <p:ph type="title"/>
          </p:nvPr>
        </p:nvSpPr>
        <p:spPr/>
        <p:txBody>
          <a:bodyPr/>
          <a:lstStyle/>
          <a:p>
            <a:r>
              <a:rPr lang="en-US" dirty="0"/>
              <a:t>How to Acquire Citizenship</a:t>
            </a:r>
          </a:p>
        </p:txBody>
      </p:sp>
      <p:sp>
        <p:nvSpPr>
          <p:cNvPr id="4" name="Content Placeholder 3">
            <a:extLst>
              <a:ext uri="{FF2B5EF4-FFF2-40B4-BE49-F238E27FC236}">
                <a16:creationId xmlns:a16="http://schemas.microsoft.com/office/drawing/2014/main" id="{C06A5BEA-210B-AF4D-8B2B-71826AB631B8}"/>
              </a:ext>
            </a:extLst>
          </p:cNvPr>
          <p:cNvSpPr>
            <a:spLocks noGrp="1"/>
          </p:cNvSpPr>
          <p:nvPr>
            <p:ph idx="1"/>
          </p:nvPr>
        </p:nvSpPr>
        <p:spPr/>
        <p:txBody>
          <a:bodyPr>
            <a:normAutofit fontScale="85000" lnSpcReduction="20000"/>
          </a:bodyPr>
          <a:lstStyle/>
          <a:p>
            <a:pPr marL="0" indent="0">
              <a:buNone/>
            </a:pPr>
            <a:r>
              <a:rPr lang="en-GB" dirty="0"/>
              <a:t>When you apply for citizenship through naturalisation, you’ll need to: </a:t>
            </a:r>
          </a:p>
          <a:p>
            <a:pPr marL="0" lvl="0" indent="0">
              <a:buNone/>
            </a:pPr>
            <a:r>
              <a:rPr lang="en-GB" b="1" u="sng" dirty="0"/>
              <a:t>Give the names of 2 people who can help prove your identity</a:t>
            </a:r>
          </a:p>
          <a:p>
            <a:r>
              <a:rPr lang="en-GB" dirty="0"/>
              <a:t>You’ll need to give the names of 2 referees on your application. These are people who know you and can help prove your identity. </a:t>
            </a:r>
          </a:p>
          <a:p>
            <a:r>
              <a:rPr lang="en-GB" dirty="0"/>
              <a:t>Both of your referees should have known you personally for more than 3 years. They must not be: </a:t>
            </a:r>
          </a:p>
          <a:p>
            <a:pPr lvl="1"/>
            <a:r>
              <a:rPr lang="en-GB" dirty="0"/>
              <a:t>your relative</a:t>
            </a:r>
          </a:p>
          <a:p>
            <a:pPr lvl="1"/>
            <a:r>
              <a:rPr lang="en-GB" dirty="0"/>
              <a:t>your solicitor or agent </a:t>
            </a:r>
          </a:p>
          <a:p>
            <a:pPr lvl="1"/>
            <a:r>
              <a:rPr lang="en-GB" dirty="0"/>
              <a:t>employed by the Home Office </a:t>
            </a:r>
          </a:p>
          <a:p>
            <a:r>
              <a:rPr lang="en-GB" dirty="0"/>
              <a:t>They can't be a referee if they've had a criminal conviction in the last 10 years, unless a certain period of time has passed. This is called the ‘rehabilitation period’. For example, the rehabilitation period for a fine is 1 year. You can find the rehabilitation periods on GOV.UK.  </a:t>
            </a:r>
          </a:p>
          <a:p>
            <a:pPr lvl="0"/>
            <a:endParaRPr lang="en-GB" dirty="0"/>
          </a:p>
        </p:txBody>
      </p:sp>
    </p:spTree>
    <p:extLst>
      <p:ext uri="{BB962C8B-B14F-4D97-AF65-F5344CB8AC3E}">
        <p14:creationId xmlns:p14="http://schemas.microsoft.com/office/powerpoint/2010/main" val="69836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E9B8-8690-244B-A2BB-F5932E09B6F5}"/>
              </a:ext>
            </a:extLst>
          </p:cNvPr>
          <p:cNvSpPr>
            <a:spLocks noGrp="1"/>
          </p:cNvSpPr>
          <p:nvPr>
            <p:ph type="title"/>
          </p:nvPr>
        </p:nvSpPr>
        <p:spPr/>
        <p:txBody>
          <a:bodyPr/>
          <a:lstStyle/>
          <a:p>
            <a:r>
              <a:rPr lang="en-US" dirty="0"/>
              <a:t>How to Acquire Citizenship</a:t>
            </a:r>
          </a:p>
        </p:txBody>
      </p:sp>
      <p:sp>
        <p:nvSpPr>
          <p:cNvPr id="4" name="Content Placeholder 3">
            <a:extLst>
              <a:ext uri="{FF2B5EF4-FFF2-40B4-BE49-F238E27FC236}">
                <a16:creationId xmlns:a16="http://schemas.microsoft.com/office/drawing/2014/main" id="{C06A5BEA-210B-AF4D-8B2B-71826AB631B8}"/>
              </a:ext>
            </a:extLst>
          </p:cNvPr>
          <p:cNvSpPr>
            <a:spLocks noGrp="1"/>
          </p:cNvSpPr>
          <p:nvPr>
            <p:ph idx="1"/>
          </p:nvPr>
        </p:nvSpPr>
        <p:spPr/>
        <p:txBody>
          <a:bodyPr>
            <a:normAutofit fontScale="92500" lnSpcReduction="10000"/>
          </a:bodyPr>
          <a:lstStyle/>
          <a:p>
            <a:pPr marL="0" indent="0">
              <a:buNone/>
            </a:pPr>
            <a:r>
              <a:rPr lang="en-GB" dirty="0"/>
              <a:t>When you apply for citizenship through naturalisation, you’ll need to: </a:t>
            </a:r>
          </a:p>
          <a:p>
            <a:pPr marL="0" lvl="0" indent="0">
              <a:buNone/>
            </a:pPr>
            <a:r>
              <a:rPr lang="en-GB" b="1" u="sng" dirty="0"/>
              <a:t>Give the names of 2 people who can help prove your identity</a:t>
            </a:r>
          </a:p>
          <a:p>
            <a:r>
              <a:rPr lang="en-GB" dirty="0"/>
              <a:t>Your referees should include: </a:t>
            </a:r>
          </a:p>
          <a:p>
            <a:pPr lvl="1"/>
            <a:r>
              <a:rPr lang="en-GB" dirty="0"/>
              <a:t>a person who has 'professional standing' - for example, a civil servant of any nationality</a:t>
            </a:r>
          </a:p>
          <a:p>
            <a:pPr lvl="1"/>
            <a:r>
              <a:rPr lang="en-GB" dirty="0"/>
              <a:t>a person who is a British passport holder and either has professional standing or is over the age of 25</a:t>
            </a:r>
          </a:p>
          <a:p>
            <a:r>
              <a:rPr lang="en-GB" dirty="0"/>
              <a:t>The Home Office has a list of people they accept as referees - they’re called ‘acceptable professional persons’. </a:t>
            </a:r>
          </a:p>
          <a:p>
            <a:r>
              <a:rPr lang="en-GB" dirty="0"/>
              <a:t>Before you apply, check the list and the rest of the rules for referees in the nationality guidance on GOV.UK. The list of who can be a referee is under 'Commonly used terms'.</a:t>
            </a:r>
          </a:p>
          <a:p>
            <a:pPr lvl="0"/>
            <a:endParaRPr lang="en-GB" dirty="0"/>
          </a:p>
        </p:txBody>
      </p:sp>
    </p:spTree>
    <p:extLst>
      <p:ext uri="{BB962C8B-B14F-4D97-AF65-F5344CB8AC3E}">
        <p14:creationId xmlns:p14="http://schemas.microsoft.com/office/powerpoint/2010/main" val="288287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E9B8-8690-244B-A2BB-F5932E09B6F5}"/>
              </a:ext>
            </a:extLst>
          </p:cNvPr>
          <p:cNvSpPr>
            <a:spLocks noGrp="1"/>
          </p:cNvSpPr>
          <p:nvPr>
            <p:ph type="title"/>
          </p:nvPr>
        </p:nvSpPr>
        <p:spPr/>
        <p:txBody>
          <a:bodyPr/>
          <a:lstStyle/>
          <a:p>
            <a:r>
              <a:rPr lang="en-US" dirty="0"/>
              <a:t>How to Acquire Citizenship</a:t>
            </a:r>
          </a:p>
        </p:txBody>
      </p:sp>
      <p:sp>
        <p:nvSpPr>
          <p:cNvPr id="4" name="Content Placeholder 3">
            <a:extLst>
              <a:ext uri="{FF2B5EF4-FFF2-40B4-BE49-F238E27FC236}">
                <a16:creationId xmlns:a16="http://schemas.microsoft.com/office/drawing/2014/main" id="{C06A5BEA-210B-AF4D-8B2B-71826AB631B8}"/>
              </a:ext>
            </a:extLst>
          </p:cNvPr>
          <p:cNvSpPr>
            <a:spLocks noGrp="1"/>
          </p:cNvSpPr>
          <p:nvPr>
            <p:ph idx="1"/>
          </p:nvPr>
        </p:nvSpPr>
        <p:spPr/>
        <p:txBody>
          <a:bodyPr>
            <a:normAutofit lnSpcReduction="10000"/>
          </a:bodyPr>
          <a:lstStyle/>
          <a:p>
            <a:pPr marL="0" indent="0" fontAlgn="base">
              <a:buNone/>
            </a:pPr>
            <a:r>
              <a:rPr lang="en-GB" dirty="0"/>
              <a:t>You need to attend a citizenship ceremony if you’re 18 or over and have successfully applied to become a British citizen.</a:t>
            </a:r>
          </a:p>
          <a:p>
            <a:pPr marL="0" indent="0" fontAlgn="base">
              <a:buNone/>
            </a:pPr>
            <a:endParaRPr lang="en-GB" dirty="0"/>
          </a:p>
          <a:p>
            <a:pPr marL="0" indent="0" fontAlgn="base">
              <a:buNone/>
            </a:pPr>
            <a:r>
              <a:rPr lang="en-GB" b="1" dirty="0"/>
              <a:t>Booking your ceremony</a:t>
            </a:r>
          </a:p>
          <a:p>
            <a:r>
              <a:rPr lang="en-GB" dirty="0"/>
              <a:t>Your local council will organise your citizenship ceremonies. They are usually done in groups but you can ask for a private ceremony if you prefer.</a:t>
            </a:r>
          </a:p>
          <a:p>
            <a:r>
              <a:rPr lang="en-GB" dirty="0"/>
              <a:t>You must take your invitation when you go to your ceremony.</a:t>
            </a:r>
          </a:p>
          <a:p>
            <a:r>
              <a:rPr lang="en-GB" dirty="0"/>
              <a:t>You’re usually allowed to take 2 guests.</a:t>
            </a:r>
          </a:p>
        </p:txBody>
      </p:sp>
    </p:spTree>
    <p:extLst>
      <p:ext uri="{BB962C8B-B14F-4D97-AF65-F5344CB8AC3E}">
        <p14:creationId xmlns:p14="http://schemas.microsoft.com/office/powerpoint/2010/main" val="25123032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E9B8-8690-244B-A2BB-F5932E09B6F5}"/>
              </a:ext>
            </a:extLst>
          </p:cNvPr>
          <p:cNvSpPr>
            <a:spLocks noGrp="1"/>
          </p:cNvSpPr>
          <p:nvPr>
            <p:ph type="title"/>
          </p:nvPr>
        </p:nvSpPr>
        <p:spPr/>
        <p:txBody>
          <a:bodyPr/>
          <a:lstStyle/>
          <a:p>
            <a:r>
              <a:rPr lang="en-US" dirty="0"/>
              <a:t>How to Acquire Citizenship</a:t>
            </a:r>
          </a:p>
        </p:txBody>
      </p:sp>
      <p:sp>
        <p:nvSpPr>
          <p:cNvPr id="4" name="Content Placeholder 3">
            <a:extLst>
              <a:ext uri="{FF2B5EF4-FFF2-40B4-BE49-F238E27FC236}">
                <a16:creationId xmlns:a16="http://schemas.microsoft.com/office/drawing/2014/main" id="{C06A5BEA-210B-AF4D-8B2B-71826AB631B8}"/>
              </a:ext>
            </a:extLst>
          </p:cNvPr>
          <p:cNvSpPr>
            <a:spLocks noGrp="1"/>
          </p:cNvSpPr>
          <p:nvPr>
            <p:ph idx="1"/>
          </p:nvPr>
        </p:nvSpPr>
        <p:spPr/>
        <p:txBody>
          <a:bodyPr>
            <a:normAutofit/>
          </a:bodyPr>
          <a:lstStyle/>
          <a:p>
            <a:pPr marL="0" indent="0" fontAlgn="base">
              <a:buNone/>
            </a:pPr>
            <a:r>
              <a:rPr lang="en-GB" b="1" dirty="0"/>
              <a:t>During the ceremony</a:t>
            </a:r>
          </a:p>
          <a:p>
            <a:r>
              <a:rPr lang="en-GB" dirty="0"/>
              <a:t>You’ll have to make an oath of allegiance and pledge that you promise to respect the rights, freedoms and laws of the UK.</a:t>
            </a:r>
          </a:p>
          <a:p>
            <a:r>
              <a:rPr lang="en-GB" dirty="0"/>
              <a:t>At the end of the ceremony you’ll be presented with your certificate of British citizenship and a welcome pack. If you attend a virtual ceremony, you’ll be sent a copy of the certificate afterwards.</a:t>
            </a:r>
          </a:p>
          <a:p>
            <a:r>
              <a:rPr lang="en-GB" dirty="0"/>
              <a:t>Some local councils sell photographs or videos of the event.</a:t>
            </a:r>
          </a:p>
        </p:txBody>
      </p:sp>
    </p:spTree>
    <p:extLst>
      <p:ext uri="{BB962C8B-B14F-4D97-AF65-F5344CB8AC3E}">
        <p14:creationId xmlns:p14="http://schemas.microsoft.com/office/powerpoint/2010/main" val="2473242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B6B3-AE87-9E4E-AFE3-BF0D3A036D5F}"/>
              </a:ext>
            </a:extLst>
          </p:cNvPr>
          <p:cNvSpPr>
            <a:spLocks noGrp="1"/>
          </p:cNvSpPr>
          <p:nvPr>
            <p:ph type="title"/>
          </p:nvPr>
        </p:nvSpPr>
        <p:spPr/>
        <p:txBody>
          <a:bodyPr/>
          <a:lstStyle/>
          <a:p>
            <a:r>
              <a:rPr lang="en-US" dirty="0"/>
              <a:t>Requirement 11</a:t>
            </a:r>
          </a:p>
        </p:txBody>
      </p:sp>
      <p:sp>
        <p:nvSpPr>
          <p:cNvPr id="3" name="Text Placeholder 2">
            <a:extLst>
              <a:ext uri="{FF2B5EF4-FFF2-40B4-BE49-F238E27FC236}">
                <a16:creationId xmlns:a16="http://schemas.microsoft.com/office/drawing/2014/main" id="{D4881ABC-25CC-1841-8E73-5C28F200B428}"/>
              </a:ext>
            </a:extLst>
          </p:cNvPr>
          <p:cNvSpPr>
            <a:spLocks noGrp="1"/>
          </p:cNvSpPr>
          <p:nvPr>
            <p:ph type="body" idx="1"/>
          </p:nvPr>
        </p:nvSpPr>
        <p:spPr/>
        <p:txBody>
          <a:bodyPr/>
          <a:lstStyle/>
          <a:p>
            <a:r>
              <a:rPr lang="en-GB" dirty="0"/>
              <a:t>Know how to explain the process of government in your country</a:t>
            </a:r>
          </a:p>
        </p:txBody>
      </p:sp>
    </p:spTree>
    <p:extLst>
      <p:ext uri="{BB962C8B-B14F-4D97-AF65-F5344CB8AC3E}">
        <p14:creationId xmlns:p14="http://schemas.microsoft.com/office/powerpoint/2010/main" val="3360437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F0D5-1C7D-5B4B-8501-D434AD3A077A}"/>
              </a:ext>
            </a:extLst>
          </p:cNvPr>
          <p:cNvSpPr>
            <a:spLocks noGrp="1"/>
          </p:cNvSpPr>
          <p:nvPr>
            <p:ph type="title"/>
          </p:nvPr>
        </p:nvSpPr>
        <p:spPr/>
        <p:txBody>
          <a:bodyPr/>
          <a:lstStyle/>
          <a:p>
            <a:r>
              <a:rPr lang="en-US" dirty="0"/>
              <a:t>What is Christian Citizenship?</a:t>
            </a:r>
          </a:p>
        </p:txBody>
      </p:sp>
      <p:sp>
        <p:nvSpPr>
          <p:cNvPr id="3" name="Content Placeholder 2">
            <a:extLst>
              <a:ext uri="{FF2B5EF4-FFF2-40B4-BE49-F238E27FC236}">
                <a16:creationId xmlns:a16="http://schemas.microsoft.com/office/drawing/2014/main" id="{F611784C-29D7-F546-9946-0D7E674FDCA6}"/>
              </a:ext>
            </a:extLst>
          </p:cNvPr>
          <p:cNvSpPr>
            <a:spLocks noGrp="1"/>
          </p:cNvSpPr>
          <p:nvPr>
            <p:ph idx="1"/>
          </p:nvPr>
        </p:nvSpPr>
        <p:spPr/>
        <p:txBody>
          <a:bodyPr>
            <a:normAutofit lnSpcReduction="10000"/>
          </a:bodyPr>
          <a:lstStyle/>
          <a:p>
            <a:pPr marL="0" indent="0">
              <a:buNone/>
            </a:pPr>
            <a:r>
              <a:rPr lang="en-US" dirty="0"/>
              <a:t>What is a Christian?</a:t>
            </a:r>
          </a:p>
          <a:p>
            <a:r>
              <a:rPr lang="en-US" dirty="0"/>
              <a:t>A follower of Christ. We believe in Jesus and follow His teachings.</a:t>
            </a:r>
          </a:p>
          <a:p>
            <a:endParaRPr lang="en-US" dirty="0"/>
          </a:p>
          <a:p>
            <a:pPr marL="0" indent="0">
              <a:buNone/>
            </a:pPr>
            <a:r>
              <a:rPr lang="en-US" dirty="0"/>
              <a:t>What is a Citizen?</a:t>
            </a:r>
          </a:p>
          <a:p>
            <a:r>
              <a:rPr lang="en-GB" dirty="0"/>
              <a:t>A legally recognised subject or national of a state or commonwealth, either native or naturalised.</a:t>
            </a:r>
          </a:p>
          <a:p>
            <a:r>
              <a:rPr lang="en-GB" dirty="0"/>
              <a:t>An individual who legally belongs to a country, either by birth or naturalisation and is therefore invested with the rights, responsibilities and protection of that country.</a:t>
            </a:r>
            <a:endParaRPr lang="en-US" dirty="0"/>
          </a:p>
          <a:p>
            <a:endParaRPr lang="en-US" dirty="0"/>
          </a:p>
        </p:txBody>
      </p:sp>
    </p:spTree>
    <p:extLst>
      <p:ext uri="{BB962C8B-B14F-4D97-AF65-F5344CB8AC3E}">
        <p14:creationId xmlns:p14="http://schemas.microsoft.com/office/powerpoint/2010/main" val="379598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E0726-32AC-A845-A128-84954747B1C7}"/>
              </a:ext>
            </a:extLst>
          </p:cNvPr>
          <p:cNvSpPr>
            <a:spLocks noGrp="1"/>
          </p:cNvSpPr>
          <p:nvPr>
            <p:ph type="title"/>
          </p:nvPr>
        </p:nvSpPr>
        <p:spPr/>
        <p:txBody>
          <a:bodyPr/>
          <a:lstStyle/>
          <a:p>
            <a:r>
              <a:rPr lang="en-US" dirty="0"/>
              <a:t>Process of Government</a:t>
            </a:r>
          </a:p>
        </p:txBody>
      </p:sp>
      <p:sp>
        <p:nvSpPr>
          <p:cNvPr id="3" name="Content Placeholder 2">
            <a:extLst>
              <a:ext uri="{FF2B5EF4-FFF2-40B4-BE49-F238E27FC236}">
                <a16:creationId xmlns:a16="http://schemas.microsoft.com/office/drawing/2014/main" id="{E8954E95-101B-E642-AF8F-A78C46504F04}"/>
              </a:ext>
            </a:extLst>
          </p:cNvPr>
          <p:cNvSpPr>
            <a:spLocks noGrp="1"/>
          </p:cNvSpPr>
          <p:nvPr>
            <p:ph idx="1"/>
          </p:nvPr>
        </p:nvSpPr>
        <p:spPr/>
        <p:txBody>
          <a:bodyPr>
            <a:normAutofit/>
          </a:bodyPr>
          <a:lstStyle/>
          <a:p>
            <a:pPr marL="0" indent="0">
              <a:buNone/>
            </a:pPr>
            <a:r>
              <a:rPr lang="en-US" dirty="0"/>
              <a:t>HM Government</a:t>
            </a:r>
          </a:p>
          <a:p>
            <a:r>
              <a:rPr lang="en-US" dirty="0"/>
              <a:t>The government of the United Kingdom domestically referred to as Her Majesty’s government, is the central government of the United Kingdom of Great Britain and Northern Ireland. The government is led by the Prime Minister who selects all the other ministers</a:t>
            </a:r>
          </a:p>
          <a:p>
            <a:endParaRPr lang="en-US" dirty="0"/>
          </a:p>
        </p:txBody>
      </p:sp>
      <p:sp>
        <p:nvSpPr>
          <p:cNvPr id="4" name="Text Placeholder 3">
            <a:extLst>
              <a:ext uri="{FF2B5EF4-FFF2-40B4-BE49-F238E27FC236}">
                <a16:creationId xmlns:a16="http://schemas.microsoft.com/office/drawing/2014/main" id="{1923D41F-4E75-FE45-83FE-256E661427EC}"/>
              </a:ext>
            </a:extLst>
          </p:cNvPr>
          <p:cNvSpPr>
            <a:spLocks noGrp="1"/>
          </p:cNvSpPr>
          <p:nvPr>
            <p:ph type="body" sz="half" idx="2"/>
          </p:nvPr>
        </p:nvSpPr>
        <p:spPr/>
        <p:txBody>
          <a:bodyPr/>
          <a:lstStyle/>
          <a:p>
            <a:endParaRPr lang="en-US"/>
          </a:p>
        </p:txBody>
      </p:sp>
      <p:pic>
        <p:nvPicPr>
          <p:cNvPr id="5" name="Content Placeholder 4">
            <a:extLst>
              <a:ext uri="{FF2B5EF4-FFF2-40B4-BE49-F238E27FC236}">
                <a16:creationId xmlns:a16="http://schemas.microsoft.com/office/drawing/2014/main" id="{EEC60B54-1C77-3442-9557-94FF5F48C020}"/>
              </a:ext>
            </a:extLst>
          </p:cNvPr>
          <p:cNvPicPr>
            <a:picLocks noChangeAspect="1"/>
          </p:cNvPicPr>
          <p:nvPr/>
        </p:nvPicPr>
        <p:blipFill>
          <a:blip r:embed="rId3"/>
          <a:stretch>
            <a:fillRect/>
          </a:stretch>
        </p:blipFill>
        <p:spPr>
          <a:xfrm>
            <a:off x="644696" y="2099294"/>
            <a:ext cx="3998999" cy="4426841"/>
          </a:xfrm>
          <a:prstGeom prst="rect">
            <a:avLst/>
          </a:prstGeom>
        </p:spPr>
      </p:pic>
    </p:spTree>
    <p:extLst>
      <p:ext uri="{BB962C8B-B14F-4D97-AF65-F5344CB8AC3E}">
        <p14:creationId xmlns:p14="http://schemas.microsoft.com/office/powerpoint/2010/main" val="37976393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E0726-32AC-A845-A128-84954747B1C7}"/>
              </a:ext>
            </a:extLst>
          </p:cNvPr>
          <p:cNvSpPr>
            <a:spLocks noGrp="1"/>
          </p:cNvSpPr>
          <p:nvPr>
            <p:ph type="title"/>
          </p:nvPr>
        </p:nvSpPr>
        <p:spPr/>
        <p:txBody>
          <a:bodyPr/>
          <a:lstStyle/>
          <a:p>
            <a:r>
              <a:rPr lang="en-US" dirty="0"/>
              <a:t>Process of Government</a:t>
            </a:r>
          </a:p>
        </p:txBody>
      </p:sp>
      <p:sp>
        <p:nvSpPr>
          <p:cNvPr id="3" name="Content Placeholder 2">
            <a:extLst>
              <a:ext uri="{FF2B5EF4-FFF2-40B4-BE49-F238E27FC236}">
                <a16:creationId xmlns:a16="http://schemas.microsoft.com/office/drawing/2014/main" id="{E8954E95-101B-E642-AF8F-A78C46504F04}"/>
              </a:ext>
            </a:extLst>
          </p:cNvPr>
          <p:cNvSpPr>
            <a:spLocks noGrp="1"/>
          </p:cNvSpPr>
          <p:nvPr>
            <p:ph idx="1"/>
          </p:nvPr>
        </p:nvSpPr>
        <p:spPr/>
        <p:txBody>
          <a:bodyPr>
            <a:normAutofit/>
          </a:bodyPr>
          <a:lstStyle/>
          <a:p>
            <a:pPr marL="0" indent="0">
              <a:buNone/>
            </a:pPr>
            <a:r>
              <a:rPr lang="en-US" dirty="0"/>
              <a:t>The House of Commons </a:t>
            </a:r>
          </a:p>
          <a:p>
            <a:r>
              <a:rPr lang="en-US" dirty="0"/>
              <a:t>They are an elected body known as Members of Parliament (MPs)</a:t>
            </a:r>
          </a:p>
          <a:p>
            <a:r>
              <a:rPr lang="en-US" dirty="0"/>
              <a:t>Make laws (legislation)</a:t>
            </a:r>
          </a:p>
          <a:p>
            <a:r>
              <a:rPr lang="en-US" dirty="0"/>
              <a:t>Scrutinize/approve laws</a:t>
            </a:r>
          </a:p>
          <a:p>
            <a:endParaRPr lang="en-US" dirty="0"/>
          </a:p>
        </p:txBody>
      </p:sp>
      <p:sp>
        <p:nvSpPr>
          <p:cNvPr id="4" name="Text Placeholder 3">
            <a:extLst>
              <a:ext uri="{FF2B5EF4-FFF2-40B4-BE49-F238E27FC236}">
                <a16:creationId xmlns:a16="http://schemas.microsoft.com/office/drawing/2014/main" id="{1923D41F-4E75-FE45-83FE-256E661427EC}"/>
              </a:ext>
            </a:extLst>
          </p:cNvPr>
          <p:cNvSpPr>
            <a:spLocks noGrp="1"/>
          </p:cNvSpPr>
          <p:nvPr>
            <p:ph type="body" sz="half" idx="2"/>
          </p:nvPr>
        </p:nvSpPr>
        <p:spPr/>
        <p:txBody>
          <a:bodyPr/>
          <a:lstStyle/>
          <a:p>
            <a:endParaRPr lang="en-US"/>
          </a:p>
        </p:txBody>
      </p:sp>
      <p:pic>
        <p:nvPicPr>
          <p:cNvPr id="5" name="Content Placeholder 4">
            <a:extLst>
              <a:ext uri="{FF2B5EF4-FFF2-40B4-BE49-F238E27FC236}">
                <a16:creationId xmlns:a16="http://schemas.microsoft.com/office/drawing/2014/main" id="{EEC60B54-1C77-3442-9557-94FF5F48C020}"/>
              </a:ext>
            </a:extLst>
          </p:cNvPr>
          <p:cNvPicPr>
            <a:picLocks noChangeAspect="1"/>
          </p:cNvPicPr>
          <p:nvPr/>
        </p:nvPicPr>
        <p:blipFill>
          <a:blip r:embed="rId3"/>
          <a:stretch>
            <a:fillRect/>
          </a:stretch>
        </p:blipFill>
        <p:spPr>
          <a:xfrm>
            <a:off x="644696" y="2099294"/>
            <a:ext cx="3998999" cy="4426841"/>
          </a:xfrm>
          <a:prstGeom prst="rect">
            <a:avLst/>
          </a:prstGeom>
        </p:spPr>
      </p:pic>
    </p:spTree>
    <p:extLst>
      <p:ext uri="{BB962C8B-B14F-4D97-AF65-F5344CB8AC3E}">
        <p14:creationId xmlns:p14="http://schemas.microsoft.com/office/powerpoint/2010/main" val="27843597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E0726-32AC-A845-A128-84954747B1C7}"/>
              </a:ext>
            </a:extLst>
          </p:cNvPr>
          <p:cNvSpPr>
            <a:spLocks noGrp="1"/>
          </p:cNvSpPr>
          <p:nvPr>
            <p:ph type="title"/>
          </p:nvPr>
        </p:nvSpPr>
        <p:spPr/>
        <p:txBody>
          <a:bodyPr/>
          <a:lstStyle/>
          <a:p>
            <a:r>
              <a:rPr lang="en-US" dirty="0"/>
              <a:t>Process of Government</a:t>
            </a:r>
          </a:p>
        </p:txBody>
      </p:sp>
      <p:sp>
        <p:nvSpPr>
          <p:cNvPr id="3" name="Content Placeholder 2">
            <a:extLst>
              <a:ext uri="{FF2B5EF4-FFF2-40B4-BE49-F238E27FC236}">
                <a16:creationId xmlns:a16="http://schemas.microsoft.com/office/drawing/2014/main" id="{E8954E95-101B-E642-AF8F-A78C46504F04}"/>
              </a:ext>
            </a:extLst>
          </p:cNvPr>
          <p:cNvSpPr>
            <a:spLocks noGrp="1"/>
          </p:cNvSpPr>
          <p:nvPr>
            <p:ph idx="1"/>
          </p:nvPr>
        </p:nvSpPr>
        <p:spPr/>
        <p:txBody>
          <a:bodyPr>
            <a:normAutofit/>
          </a:bodyPr>
          <a:lstStyle/>
          <a:p>
            <a:pPr marL="0" indent="0">
              <a:buNone/>
            </a:pPr>
            <a:r>
              <a:rPr lang="en-US" dirty="0"/>
              <a:t>The House of Lords </a:t>
            </a:r>
          </a:p>
          <a:p>
            <a:r>
              <a:rPr lang="en-US" dirty="0"/>
              <a:t>They are an appointed body</a:t>
            </a:r>
          </a:p>
          <a:p>
            <a:pPr lvl="1"/>
            <a:r>
              <a:rPr lang="en-US" dirty="0"/>
              <a:t>Retired politicians</a:t>
            </a:r>
          </a:p>
          <a:p>
            <a:pPr lvl="1"/>
            <a:r>
              <a:rPr lang="en-US" dirty="0"/>
              <a:t>Current senior judges</a:t>
            </a:r>
          </a:p>
          <a:p>
            <a:pPr lvl="1"/>
            <a:r>
              <a:rPr lang="en-US" dirty="0"/>
              <a:t>Senior members of the armed forces</a:t>
            </a:r>
          </a:p>
          <a:p>
            <a:pPr lvl="1"/>
            <a:r>
              <a:rPr lang="en-US" dirty="0"/>
              <a:t>Includes bishops and archbishops</a:t>
            </a:r>
          </a:p>
          <a:p>
            <a:r>
              <a:rPr lang="en-US" dirty="0"/>
              <a:t>Do not belong to any political party</a:t>
            </a:r>
          </a:p>
          <a:p>
            <a:r>
              <a:rPr lang="en-US" dirty="0"/>
              <a:t>Scrutinize/approve laws</a:t>
            </a:r>
          </a:p>
        </p:txBody>
      </p:sp>
      <p:sp>
        <p:nvSpPr>
          <p:cNvPr id="4" name="Text Placeholder 3">
            <a:extLst>
              <a:ext uri="{FF2B5EF4-FFF2-40B4-BE49-F238E27FC236}">
                <a16:creationId xmlns:a16="http://schemas.microsoft.com/office/drawing/2014/main" id="{1923D41F-4E75-FE45-83FE-256E661427EC}"/>
              </a:ext>
            </a:extLst>
          </p:cNvPr>
          <p:cNvSpPr>
            <a:spLocks noGrp="1"/>
          </p:cNvSpPr>
          <p:nvPr>
            <p:ph type="body" sz="half" idx="2"/>
          </p:nvPr>
        </p:nvSpPr>
        <p:spPr/>
        <p:txBody>
          <a:bodyPr/>
          <a:lstStyle/>
          <a:p>
            <a:endParaRPr lang="en-US"/>
          </a:p>
        </p:txBody>
      </p:sp>
      <p:pic>
        <p:nvPicPr>
          <p:cNvPr id="5" name="Content Placeholder 4">
            <a:extLst>
              <a:ext uri="{FF2B5EF4-FFF2-40B4-BE49-F238E27FC236}">
                <a16:creationId xmlns:a16="http://schemas.microsoft.com/office/drawing/2014/main" id="{EEC60B54-1C77-3442-9557-94FF5F48C020}"/>
              </a:ext>
            </a:extLst>
          </p:cNvPr>
          <p:cNvPicPr>
            <a:picLocks noChangeAspect="1"/>
          </p:cNvPicPr>
          <p:nvPr/>
        </p:nvPicPr>
        <p:blipFill>
          <a:blip r:embed="rId3"/>
          <a:stretch>
            <a:fillRect/>
          </a:stretch>
        </p:blipFill>
        <p:spPr>
          <a:xfrm>
            <a:off x="644696" y="2099294"/>
            <a:ext cx="3998999" cy="4426841"/>
          </a:xfrm>
          <a:prstGeom prst="rect">
            <a:avLst/>
          </a:prstGeom>
        </p:spPr>
      </p:pic>
    </p:spTree>
    <p:extLst>
      <p:ext uri="{BB962C8B-B14F-4D97-AF65-F5344CB8AC3E}">
        <p14:creationId xmlns:p14="http://schemas.microsoft.com/office/powerpoint/2010/main" val="33533508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E0726-32AC-A845-A128-84954747B1C7}"/>
              </a:ext>
            </a:extLst>
          </p:cNvPr>
          <p:cNvSpPr>
            <a:spLocks noGrp="1"/>
          </p:cNvSpPr>
          <p:nvPr>
            <p:ph type="title"/>
          </p:nvPr>
        </p:nvSpPr>
        <p:spPr/>
        <p:txBody>
          <a:bodyPr/>
          <a:lstStyle/>
          <a:p>
            <a:r>
              <a:rPr lang="en-US" dirty="0"/>
              <a:t>Process of Government</a:t>
            </a:r>
          </a:p>
        </p:txBody>
      </p:sp>
      <p:sp>
        <p:nvSpPr>
          <p:cNvPr id="3" name="Content Placeholder 2">
            <a:extLst>
              <a:ext uri="{FF2B5EF4-FFF2-40B4-BE49-F238E27FC236}">
                <a16:creationId xmlns:a16="http://schemas.microsoft.com/office/drawing/2014/main" id="{E8954E95-101B-E642-AF8F-A78C46504F04}"/>
              </a:ext>
            </a:extLst>
          </p:cNvPr>
          <p:cNvSpPr>
            <a:spLocks noGrp="1"/>
          </p:cNvSpPr>
          <p:nvPr>
            <p:ph idx="1"/>
          </p:nvPr>
        </p:nvSpPr>
        <p:spPr/>
        <p:txBody>
          <a:bodyPr>
            <a:normAutofit/>
          </a:bodyPr>
          <a:lstStyle/>
          <a:p>
            <a:pPr marL="0" indent="0">
              <a:buNone/>
            </a:pPr>
            <a:r>
              <a:rPr lang="en-US" dirty="0"/>
              <a:t>The Crown/Monarch</a:t>
            </a:r>
          </a:p>
          <a:p>
            <a:r>
              <a:rPr lang="en-US" dirty="0"/>
              <a:t>The Queen plays a constitutional role in opening and dissolving parliament and approving bills before they become law</a:t>
            </a:r>
          </a:p>
        </p:txBody>
      </p:sp>
      <p:sp>
        <p:nvSpPr>
          <p:cNvPr id="4" name="Text Placeholder 3">
            <a:extLst>
              <a:ext uri="{FF2B5EF4-FFF2-40B4-BE49-F238E27FC236}">
                <a16:creationId xmlns:a16="http://schemas.microsoft.com/office/drawing/2014/main" id="{1923D41F-4E75-FE45-83FE-256E661427EC}"/>
              </a:ext>
            </a:extLst>
          </p:cNvPr>
          <p:cNvSpPr>
            <a:spLocks noGrp="1"/>
          </p:cNvSpPr>
          <p:nvPr>
            <p:ph type="body" sz="half" idx="2"/>
          </p:nvPr>
        </p:nvSpPr>
        <p:spPr/>
        <p:txBody>
          <a:bodyPr/>
          <a:lstStyle/>
          <a:p>
            <a:endParaRPr lang="en-US"/>
          </a:p>
        </p:txBody>
      </p:sp>
      <p:pic>
        <p:nvPicPr>
          <p:cNvPr id="5" name="Content Placeholder 4">
            <a:extLst>
              <a:ext uri="{FF2B5EF4-FFF2-40B4-BE49-F238E27FC236}">
                <a16:creationId xmlns:a16="http://schemas.microsoft.com/office/drawing/2014/main" id="{EEC60B54-1C77-3442-9557-94FF5F48C020}"/>
              </a:ext>
            </a:extLst>
          </p:cNvPr>
          <p:cNvPicPr>
            <a:picLocks noChangeAspect="1"/>
          </p:cNvPicPr>
          <p:nvPr/>
        </p:nvPicPr>
        <p:blipFill>
          <a:blip r:embed="rId3"/>
          <a:stretch>
            <a:fillRect/>
          </a:stretch>
        </p:blipFill>
        <p:spPr>
          <a:xfrm>
            <a:off x="644696" y="2099294"/>
            <a:ext cx="3998999" cy="4426841"/>
          </a:xfrm>
          <a:prstGeom prst="rect">
            <a:avLst/>
          </a:prstGeom>
        </p:spPr>
      </p:pic>
    </p:spTree>
    <p:extLst>
      <p:ext uri="{BB962C8B-B14F-4D97-AF65-F5344CB8AC3E}">
        <p14:creationId xmlns:p14="http://schemas.microsoft.com/office/powerpoint/2010/main" val="33463600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E0726-32AC-A845-A128-84954747B1C7}"/>
              </a:ext>
            </a:extLst>
          </p:cNvPr>
          <p:cNvSpPr>
            <a:spLocks noGrp="1"/>
          </p:cNvSpPr>
          <p:nvPr>
            <p:ph type="title"/>
          </p:nvPr>
        </p:nvSpPr>
        <p:spPr/>
        <p:txBody>
          <a:bodyPr/>
          <a:lstStyle/>
          <a:p>
            <a:r>
              <a:rPr lang="en-US" dirty="0"/>
              <a:t>Process of Government</a:t>
            </a:r>
          </a:p>
        </p:txBody>
      </p:sp>
      <p:sp>
        <p:nvSpPr>
          <p:cNvPr id="3" name="Content Placeholder 2">
            <a:extLst>
              <a:ext uri="{FF2B5EF4-FFF2-40B4-BE49-F238E27FC236}">
                <a16:creationId xmlns:a16="http://schemas.microsoft.com/office/drawing/2014/main" id="{E8954E95-101B-E642-AF8F-A78C46504F04}"/>
              </a:ext>
            </a:extLst>
          </p:cNvPr>
          <p:cNvSpPr>
            <a:spLocks noGrp="1"/>
          </p:cNvSpPr>
          <p:nvPr>
            <p:ph idx="1"/>
          </p:nvPr>
        </p:nvSpPr>
        <p:spPr/>
        <p:txBody>
          <a:bodyPr>
            <a:normAutofit/>
          </a:bodyPr>
          <a:lstStyle/>
          <a:p>
            <a:r>
              <a:rPr lang="en-US" dirty="0"/>
              <a:t>The Judiciary is the system of courts that interprets, defends and applies the law in the name of the state</a:t>
            </a:r>
          </a:p>
        </p:txBody>
      </p:sp>
      <p:sp>
        <p:nvSpPr>
          <p:cNvPr id="4" name="Text Placeholder 3">
            <a:extLst>
              <a:ext uri="{FF2B5EF4-FFF2-40B4-BE49-F238E27FC236}">
                <a16:creationId xmlns:a16="http://schemas.microsoft.com/office/drawing/2014/main" id="{1923D41F-4E75-FE45-83FE-256E661427EC}"/>
              </a:ext>
            </a:extLst>
          </p:cNvPr>
          <p:cNvSpPr>
            <a:spLocks noGrp="1"/>
          </p:cNvSpPr>
          <p:nvPr>
            <p:ph type="body" sz="half" idx="2"/>
          </p:nvPr>
        </p:nvSpPr>
        <p:spPr/>
        <p:txBody>
          <a:bodyPr/>
          <a:lstStyle/>
          <a:p>
            <a:endParaRPr lang="en-US"/>
          </a:p>
        </p:txBody>
      </p:sp>
      <p:pic>
        <p:nvPicPr>
          <p:cNvPr id="5" name="Content Placeholder 4">
            <a:extLst>
              <a:ext uri="{FF2B5EF4-FFF2-40B4-BE49-F238E27FC236}">
                <a16:creationId xmlns:a16="http://schemas.microsoft.com/office/drawing/2014/main" id="{EEC60B54-1C77-3442-9557-94FF5F48C020}"/>
              </a:ext>
            </a:extLst>
          </p:cNvPr>
          <p:cNvPicPr>
            <a:picLocks noChangeAspect="1"/>
          </p:cNvPicPr>
          <p:nvPr/>
        </p:nvPicPr>
        <p:blipFill>
          <a:blip r:embed="rId3"/>
          <a:stretch>
            <a:fillRect/>
          </a:stretch>
        </p:blipFill>
        <p:spPr>
          <a:xfrm>
            <a:off x="644696" y="2099294"/>
            <a:ext cx="3998999" cy="4426841"/>
          </a:xfrm>
          <a:prstGeom prst="rect">
            <a:avLst/>
          </a:prstGeom>
        </p:spPr>
      </p:pic>
    </p:spTree>
    <p:extLst>
      <p:ext uri="{BB962C8B-B14F-4D97-AF65-F5344CB8AC3E}">
        <p14:creationId xmlns:p14="http://schemas.microsoft.com/office/powerpoint/2010/main" val="41169342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C5C28-449B-B941-A327-0C38EC1324DD}"/>
              </a:ext>
            </a:extLst>
          </p:cNvPr>
          <p:cNvSpPr>
            <a:spLocks noGrp="1"/>
          </p:cNvSpPr>
          <p:nvPr>
            <p:ph type="title"/>
          </p:nvPr>
        </p:nvSpPr>
        <p:spPr/>
        <p:txBody>
          <a:bodyPr/>
          <a:lstStyle/>
          <a:p>
            <a:r>
              <a:rPr lang="en-US" dirty="0"/>
              <a:t>Process of Government</a:t>
            </a:r>
          </a:p>
        </p:txBody>
      </p:sp>
      <p:sp>
        <p:nvSpPr>
          <p:cNvPr id="3" name="Content Placeholder 2">
            <a:extLst>
              <a:ext uri="{FF2B5EF4-FFF2-40B4-BE49-F238E27FC236}">
                <a16:creationId xmlns:a16="http://schemas.microsoft.com/office/drawing/2014/main" id="{5EB518B2-6A96-C143-910E-2FA0D507FEB4}"/>
              </a:ext>
            </a:extLst>
          </p:cNvPr>
          <p:cNvSpPr>
            <a:spLocks noGrp="1"/>
          </p:cNvSpPr>
          <p:nvPr>
            <p:ph idx="1"/>
          </p:nvPr>
        </p:nvSpPr>
        <p:spPr/>
        <p:txBody>
          <a:bodyPr/>
          <a:lstStyle/>
          <a:p>
            <a:r>
              <a:rPr lang="en-US" dirty="0"/>
              <a:t>The UK is a parliamentary democracy</a:t>
            </a:r>
          </a:p>
          <a:p>
            <a:r>
              <a:rPr lang="en-US" dirty="0"/>
              <a:t>Parliament is voted in by the people to act in their interest</a:t>
            </a:r>
          </a:p>
          <a:p>
            <a:r>
              <a:rPr lang="en-US" dirty="0"/>
              <a:t>The UK is also a constitutional monarchy although the queen has limited powers and is impartial</a:t>
            </a:r>
          </a:p>
          <a:p>
            <a:r>
              <a:rPr lang="en-US" dirty="0"/>
              <a:t>Parliament divided into two houses that make laws, scrutinize government and debate current issues</a:t>
            </a:r>
          </a:p>
          <a:p>
            <a:pPr lvl="1"/>
            <a:r>
              <a:rPr lang="en-US" dirty="0"/>
              <a:t>House of Commons</a:t>
            </a:r>
          </a:p>
          <a:p>
            <a:pPr lvl="1"/>
            <a:r>
              <a:rPr lang="en-US" dirty="0"/>
              <a:t>House of Lords</a:t>
            </a:r>
          </a:p>
          <a:p>
            <a:r>
              <a:rPr lang="en-US" dirty="0"/>
              <a:t>The two houses complement and balance each other</a:t>
            </a:r>
          </a:p>
          <a:p>
            <a:endParaRPr lang="en-US" dirty="0"/>
          </a:p>
        </p:txBody>
      </p:sp>
    </p:spTree>
    <p:extLst>
      <p:ext uri="{BB962C8B-B14F-4D97-AF65-F5344CB8AC3E}">
        <p14:creationId xmlns:p14="http://schemas.microsoft.com/office/powerpoint/2010/main" val="33487271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C5C28-449B-B941-A327-0C38EC1324DD}"/>
              </a:ext>
            </a:extLst>
          </p:cNvPr>
          <p:cNvSpPr>
            <a:spLocks noGrp="1"/>
          </p:cNvSpPr>
          <p:nvPr>
            <p:ph type="title"/>
          </p:nvPr>
        </p:nvSpPr>
        <p:spPr/>
        <p:txBody>
          <a:bodyPr/>
          <a:lstStyle/>
          <a:p>
            <a:r>
              <a:rPr lang="en-US" dirty="0"/>
              <a:t>Process of Government</a:t>
            </a:r>
          </a:p>
        </p:txBody>
      </p:sp>
      <p:sp>
        <p:nvSpPr>
          <p:cNvPr id="3" name="Content Placeholder 2">
            <a:extLst>
              <a:ext uri="{FF2B5EF4-FFF2-40B4-BE49-F238E27FC236}">
                <a16:creationId xmlns:a16="http://schemas.microsoft.com/office/drawing/2014/main" id="{5EB518B2-6A96-C143-910E-2FA0D507FEB4}"/>
              </a:ext>
            </a:extLst>
          </p:cNvPr>
          <p:cNvSpPr>
            <a:spLocks noGrp="1"/>
          </p:cNvSpPr>
          <p:nvPr>
            <p:ph idx="1"/>
          </p:nvPr>
        </p:nvSpPr>
        <p:spPr/>
        <p:txBody>
          <a:bodyPr/>
          <a:lstStyle/>
          <a:p>
            <a:r>
              <a:rPr lang="en-US" dirty="0"/>
              <a:t>A political party that wins an overall majority in the House of Commons with 326 seats or more at a general election forms the new government and it’s leader becomes Prime Minister</a:t>
            </a:r>
          </a:p>
          <a:p>
            <a:r>
              <a:rPr lang="en-US" dirty="0"/>
              <a:t>If there is no clear party, one of the two biggest parties could make a formal deal with a smaller party to form a coalition and thus form the new government</a:t>
            </a:r>
          </a:p>
          <a:p>
            <a:endParaRPr lang="en-US" dirty="0"/>
          </a:p>
          <a:p>
            <a:endParaRPr lang="en-US" dirty="0"/>
          </a:p>
          <a:p>
            <a:endParaRPr lang="en-US" dirty="0"/>
          </a:p>
        </p:txBody>
      </p:sp>
    </p:spTree>
    <p:extLst>
      <p:ext uri="{BB962C8B-B14F-4D97-AF65-F5344CB8AC3E}">
        <p14:creationId xmlns:p14="http://schemas.microsoft.com/office/powerpoint/2010/main" val="42344010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B6B3-AE87-9E4E-AFE3-BF0D3A036D5F}"/>
              </a:ext>
            </a:extLst>
          </p:cNvPr>
          <p:cNvSpPr>
            <a:spLocks noGrp="1"/>
          </p:cNvSpPr>
          <p:nvPr>
            <p:ph type="title"/>
          </p:nvPr>
        </p:nvSpPr>
        <p:spPr/>
        <p:txBody>
          <a:bodyPr/>
          <a:lstStyle/>
          <a:p>
            <a:r>
              <a:rPr lang="en-US" dirty="0"/>
              <a:t>Requirement 12</a:t>
            </a:r>
          </a:p>
        </p:txBody>
      </p:sp>
      <p:sp>
        <p:nvSpPr>
          <p:cNvPr id="3" name="Text Placeholder 2">
            <a:extLst>
              <a:ext uri="{FF2B5EF4-FFF2-40B4-BE49-F238E27FC236}">
                <a16:creationId xmlns:a16="http://schemas.microsoft.com/office/drawing/2014/main" id="{D4881ABC-25CC-1841-8E73-5C28F200B428}"/>
              </a:ext>
            </a:extLst>
          </p:cNvPr>
          <p:cNvSpPr>
            <a:spLocks noGrp="1"/>
          </p:cNvSpPr>
          <p:nvPr>
            <p:ph type="body" idx="1"/>
          </p:nvPr>
        </p:nvSpPr>
        <p:spPr/>
        <p:txBody>
          <a:bodyPr/>
          <a:lstStyle/>
          <a:p>
            <a:r>
              <a:rPr lang="en-GB" dirty="0"/>
              <a:t>Explain the meaning of this statement Jesus made in Matthew 22:21: “Render therefore unto Caesar the things which are Caesar’s, and unto God the things that are God’s.</a:t>
            </a:r>
          </a:p>
        </p:txBody>
      </p:sp>
    </p:spTree>
    <p:extLst>
      <p:ext uri="{BB962C8B-B14F-4D97-AF65-F5344CB8AC3E}">
        <p14:creationId xmlns:p14="http://schemas.microsoft.com/office/powerpoint/2010/main" val="40730960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E9B8-8690-244B-A2BB-F5932E09B6F5}"/>
              </a:ext>
            </a:extLst>
          </p:cNvPr>
          <p:cNvSpPr>
            <a:spLocks noGrp="1"/>
          </p:cNvSpPr>
          <p:nvPr>
            <p:ph type="title"/>
          </p:nvPr>
        </p:nvSpPr>
        <p:spPr/>
        <p:txBody>
          <a:bodyPr/>
          <a:lstStyle/>
          <a:p>
            <a:r>
              <a:rPr lang="en-US" dirty="0"/>
              <a:t>Matthew 22:21</a:t>
            </a:r>
          </a:p>
        </p:txBody>
      </p:sp>
      <p:sp>
        <p:nvSpPr>
          <p:cNvPr id="3" name="Content Placeholder 2">
            <a:extLst>
              <a:ext uri="{FF2B5EF4-FFF2-40B4-BE49-F238E27FC236}">
                <a16:creationId xmlns:a16="http://schemas.microsoft.com/office/drawing/2014/main" id="{ED2C3E6C-D956-0E4A-83EC-7D3A8EB3458A}"/>
              </a:ext>
            </a:extLst>
          </p:cNvPr>
          <p:cNvSpPr>
            <a:spLocks noGrp="1"/>
          </p:cNvSpPr>
          <p:nvPr>
            <p:ph idx="1"/>
          </p:nvPr>
        </p:nvSpPr>
        <p:spPr/>
        <p:txBody>
          <a:bodyPr>
            <a:normAutofit/>
          </a:bodyPr>
          <a:lstStyle/>
          <a:p>
            <a:r>
              <a:rPr lang="en-GB" dirty="0"/>
              <a:t>“Render therefore unto Caesar the things which are Caesar’s, and unto God the things that are God’s.</a:t>
            </a:r>
          </a:p>
          <a:p>
            <a:endParaRPr lang="en-GB" dirty="0"/>
          </a:p>
          <a:p>
            <a:r>
              <a:rPr lang="en-GB" dirty="0"/>
              <a:t>This phrase has become a widely quoted summary of the relationship between Christianity, secular government, and society. The original message, coming in response to a question of whether it was lawful for Jews to pay taxes to Caesar, gives rise to multiple possible interpretations about the circumstances under which it is desirable for Christians to submit to earthly authority.</a:t>
            </a:r>
          </a:p>
        </p:txBody>
      </p:sp>
    </p:spTree>
    <p:extLst>
      <p:ext uri="{BB962C8B-B14F-4D97-AF65-F5344CB8AC3E}">
        <p14:creationId xmlns:p14="http://schemas.microsoft.com/office/powerpoint/2010/main" val="329132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B6B3-AE87-9E4E-AFE3-BF0D3A036D5F}"/>
              </a:ext>
            </a:extLst>
          </p:cNvPr>
          <p:cNvSpPr>
            <a:spLocks noGrp="1"/>
          </p:cNvSpPr>
          <p:nvPr>
            <p:ph type="title"/>
          </p:nvPr>
        </p:nvSpPr>
        <p:spPr/>
        <p:txBody>
          <a:bodyPr/>
          <a:lstStyle/>
          <a:p>
            <a:r>
              <a:rPr lang="en-US" dirty="0"/>
              <a:t>Requirement 13</a:t>
            </a:r>
          </a:p>
        </p:txBody>
      </p:sp>
      <p:sp>
        <p:nvSpPr>
          <p:cNvPr id="3" name="Text Placeholder 2">
            <a:extLst>
              <a:ext uri="{FF2B5EF4-FFF2-40B4-BE49-F238E27FC236}">
                <a16:creationId xmlns:a16="http://schemas.microsoft.com/office/drawing/2014/main" id="{D4881ABC-25CC-1841-8E73-5C28F200B428}"/>
              </a:ext>
            </a:extLst>
          </p:cNvPr>
          <p:cNvSpPr>
            <a:spLocks noGrp="1"/>
          </p:cNvSpPr>
          <p:nvPr>
            <p:ph type="body" idx="1"/>
          </p:nvPr>
        </p:nvSpPr>
        <p:spPr/>
        <p:txBody>
          <a:bodyPr/>
          <a:lstStyle/>
          <a:p>
            <a:r>
              <a:rPr lang="en-GB" dirty="0"/>
              <a:t>Explain why laws are established in your country</a:t>
            </a:r>
          </a:p>
        </p:txBody>
      </p:sp>
    </p:spTree>
    <p:extLst>
      <p:ext uri="{BB962C8B-B14F-4D97-AF65-F5344CB8AC3E}">
        <p14:creationId xmlns:p14="http://schemas.microsoft.com/office/powerpoint/2010/main" val="2320108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B6B3-AE87-9E4E-AFE3-BF0D3A036D5F}"/>
              </a:ext>
            </a:extLst>
          </p:cNvPr>
          <p:cNvSpPr>
            <a:spLocks noGrp="1"/>
          </p:cNvSpPr>
          <p:nvPr>
            <p:ph type="title"/>
          </p:nvPr>
        </p:nvSpPr>
        <p:spPr/>
        <p:txBody>
          <a:bodyPr/>
          <a:lstStyle/>
          <a:p>
            <a:r>
              <a:rPr lang="en-US" dirty="0"/>
              <a:t>Requirement 1</a:t>
            </a:r>
          </a:p>
        </p:txBody>
      </p:sp>
      <p:sp>
        <p:nvSpPr>
          <p:cNvPr id="3" name="Text Placeholder 2">
            <a:extLst>
              <a:ext uri="{FF2B5EF4-FFF2-40B4-BE49-F238E27FC236}">
                <a16:creationId xmlns:a16="http://schemas.microsoft.com/office/drawing/2014/main" id="{D4881ABC-25CC-1841-8E73-5C28F200B428}"/>
              </a:ext>
            </a:extLst>
          </p:cNvPr>
          <p:cNvSpPr>
            <a:spLocks noGrp="1"/>
          </p:cNvSpPr>
          <p:nvPr>
            <p:ph type="body" idx="1"/>
          </p:nvPr>
        </p:nvSpPr>
        <p:spPr/>
        <p:txBody>
          <a:bodyPr/>
          <a:lstStyle/>
          <a:p>
            <a:r>
              <a:rPr lang="en-US" dirty="0"/>
              <a:t>Describe the following flags:</a:t>
            </a:r>
          </a:p>
          <a:p>
            <a:r>
              <a:rPr lang="en-US" dirty="0"/>
              <a:t>National, State of Provincial, AY, Pathfinder, Christian</a:t>
            </a:r>
            <a:endParaRPr lang="en-GB" dirty="0"/>
          </a:p>
          <a:p>
            <a:endParaRPr lang="en-US" dirty="0"/>
          </a:p>
        </p:txBody>
      </p:sp>
    </p:spTree>
    <p:extLst>
      <p:ext uri="{BB962C8B-B14F-4D97-AF65-F5344CB8AC3E}">
        <p14:creationId xmlns:p14="http://schemas.microsoft.com/office/powerpoint/2010/main" val="42253437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E9B8-8690-244B-A2BB-F5932E09B6F5}"/>
              </a:ext>
            </a:extLst>
          </p:cNvPr>
          <p:cNvSpPr>
            <a:spLocks noGrp="1"/>
          </p:cNvSpPr>
          <p:nvPr>
            <p:ph type="title"/>
          </p:nvPr>
        </p:nvSpPr>
        <p:spPr/>
        <p:txBody>
          <a:bodyPr/>
          <a:lstStyle/>
          <a:p>
            <a:r>
              <a:rPr lang="en-US" dirty="0"/>
              <a:t>Why Laws are Established in the UK</a:t>
            </a:r>
          </a:p>
        </p:txBody>
      </p:sp>
      <p:sp>
        <p:nvSpPr>
          <p:cNvPr id="3" name="Content Placeholder 2">
            <a:extLst>
              <a:ext uri="{FF2B5EF4-FFF2-40B4-BE49-F238E27FC236}">
                <a16:creationId xmlns:a16="http://schemas.microsoft.com/office/drawing/2014/main" id="{ED2C3E6C-D956-0E4A-83EC-7D3A8EB3458A}"/>
              </a:ext>
            </a:extLst>
          </p:cNvPr>
          <p:cNvSpPr>
            <a:spLocks noGrp="1"/>
          </p:cNvSpPr>
          <p:nvPr>
            <p:ph idx="1"/>
          </p:nvPr>
        </p:nvSpPr>
        <p:spPr/>
        <p:txBody>
          <a:bodyPr>
            <a:normAutofit/>
          </a:bodyPr>
          <a:lstStyle/>
          <a:p>
            <a:r>
              <a:rPr lang="en-GB" dirty="0"/>
              <a:t>The law serves many purposes. Four principal ones are:</a:t>
            </a:r>
          </a:p>
          <a:p>
            <a:pPr lvl="1"/>
            <a:r>
              <a:rPr lang="en-GB" dirty="0"/>
              <a:t>establishing standards</a:t>
            </a:r>
          </a:p>
          <a:p>
            <a:pPr lvl="1"/>
            <a:r>
              <a:rPr lang="en-GB" dirty="0"/>
              <a:t>maintaining order</a:t>
            </a:r>
          </a:p>
          <a:p>
            <a:pPr lvl="1"/>
            <a:r>
              <a:rPr lang="en-GB" dirty="0"/>
              <a:t>resolving disputes</a:t>
            </a:r>
          </a:p>
          <a:p>
            <a:pPr lvl="1"/>
            <a:r>
              <a:rPr lang="en-GB" dirty="0"/>
              <a:t>protecting liberties and rights</a:t>
            </a:r>
          </a:p>
          <a:p>
            <a:pPr lvl="1"/>
            <a:endParaRPr lang="en-GB" dirty="0"/>
          </a:p>
          <a:p>
            <a:r>
              <a:rPr lang="en-GB" dirty="0"/>
              <a:t>These laws serve as a norm of conduct for citizens and act as a guidance of acceptable behaviour. We need the law to ensure equality and parity in communities. Many believe that a society without laws would be a society in a state of chaos.</a:t>
            </a:r>
          </a:p>
        </p:txBody>
      </p:sp>
    </p:spTree>
    <p:extLst>
      <p:ext uri="{BB962C8B-B14F-4D97-AF65-F5344CB8AC3E}">
        <p14:creationId xmlns:p14="http://schemas.microsoft.com/office/powerpoint/2010/main" val="301978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B6B3-AE87-9E4E-AFE3-BF0D3A036D5F}"/>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D4881ABC-25CC-1841-8E73-5C28F200B428}"/>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766163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E9B8-8690-244B-A2BB-F5932E09B6F5}"/>
              </a:ext>
            </a:extLst>
          </p:cNvPr>
          <p:cNvSpPr>
            <a:spLocks noGrp="1"/>
          </p:cNvSpPr>
          <p:nvPr>
            <p:ph type="title"/>
          </p:nvPr>
        </p:nvSpPr>
        <p:spPr/>
        <p:txBody>
          <a:bodyPr/>
          <a:lstStyle/>
          <a:p>
            <a:r>
              <a:rPr lang="en-US" dirty="0"/>
              <a:t>Important Things to Remember</a:t>
            </a:r>
          </a:p>
        </p:txBody>
      </p:sp>
      <p:sp>
        <p:nvSpPr>
          <p:cNvPr id="3" name="Content Placeholder 2">
            <a:extLst>
              <a:ext uri="{FF2B5EF4-FFF2-40B4-BE49-F238E27FC236}">
                <a16:creationId xmlns:a16="http://schemas.microsoft.com/office/drawing/2014/main" id="{ED2C3E6C-D956-0E4A-83EC-7D3A8EB3458A}"/>
              </a:ext>
            </a:extLst>
          </p:cNvPr>
          <p:cNvSpPr>
            <a:spLocks noGrp="1"/>
          </p:cNvSpPr>
          <p:nvPr>
            <p:ph idx="1"/>
          </p:nvPr>
        </p:nvSpPr>
        <p:spPr/>
        <p:txBody>
          <a:bodyPr>
            <a:normAutofit fontScale="92500" lnSpcReduction="10000"/>
          </a:bodyPr>
          <a:lstStyle/>
          <a:p>
            <a:r>
              <a:rPr lang="en-GB" dirty="0"/>
              <a:t>Remember to display the national flag the correct way up.</a:t>
            </a:r>
          </a:p>
          <a:p>
            <a:r>
              <a:rPr lang="en-GB" dirty="0"/>
              <a:t>How many countries make up the UK?</a:t>
            </a:r>
          </a:p>
          <a:p>
            <a:r>
              <a:rPr lang="en-GB" dirty="0"/>
              <a:t>National flag on a platform – left or right of the speaker?</a:t>
            </a:r>
          </a:p>
          <a:p>
            <a:r>
              <a:rPr lang="en-GB" dirty="0"/>
              <a:t>Salute with which hand?</a:t>
            </a:r>
          </a:p>
          <a:p>
            <a:r>
              <a:rPr lang="en-GB" dirty="0"/>
              <a:t>How long must you have lived in the UK to apply for citizenship?</a:t>
            </a:r>
          </a:p>
          <a:p>
            <a:r>
              <a:rPr lang="en-GB" dirty="0"/>
              <a:t>You can apply for citizenship through________ (name of legal process)</a:t>
            </a:r>
          </a:p>
          <a:p>
            <a:r>
              <a:rPr lang="en-GB" dirty="0"/>
              <a:t>Name a famous leader from your country</a:t>
            </a:r>
          </a:p>
          <a:p>
            <a:r>
              <a:rPr lang="en-GB" dirty="0"/>
              <a:t>What are the 5 components of government?</a:t>
            </a:r>
          </a:p>
          <a:p>
            <a:r>
              <a:rPr lang="en-GB" dirty="0"/>
              <a:t>Name something you can do to help your church and/or country?</a:t>
            </a:r>
          </a:p>
          <a:p>
            <a:endParaRPr lang="en-GB" dirty="0"/>
          </a:p>
          <a:p>
            <a:endParaRPr lang="en-GB" dirty="0"/>
          </a:p>
          <a:p>
            <a:endParaRPr lang="en-GB" dirty="0"/>
          </a:p>
        </p:txBody>
      </p:sp>
    </p:spTree>
    <p:extLst>
      <p:ext uri="{BB962C8B-B14F-4D97-AF65-F5344CB8AC3E}">
        <p14:creationId xmlns:p14="http://schemas.microsoft.com/office/powerpoint/2010/main" val="37517626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E9B8-8690-244B-A2BB-F5932E09B6F5}"/>
              </a:ext>
            </a:extLst>
          </p:cNvPr>
          <p:cNvSpPr>
            <a:spLocks noGrp="1"/>
          </p:cNvSpPr>
          <p:nvPr>
            <p:ph type="title"/>
          </p:nvPr>
        </p:nvSpPr>
        <p:spPr/>
        <p:txBody>
          <a:bodyPr/>
          <a:lstStyle/>
          <a:p>
            <a:r>
              <a:rPr lang="en-US" dirty="0"/>
              <a:t>Useful Sites</a:t>
            </a:r>
          </a:p>
        </p:txBody>
      </p:sp>
      <p:sp>
        <p:nvSpPr>
          <p:cNvPr id="3" name="Content Placeholder 2">
            <a:extLst>
              <a:ext uri="{FF2B5EF4-FFF2-40B4-BE49-F238E27FC236}">
                <a16:creationId xmlns:a16="http://schemas.microsoft.com/office/drawing/2014/main" id="{ED2C3E6C-D956-0E4A-83EC-7D3A8EB3458A}"/>
              </a:ext>
            </a:extLst>
          </p:cNvPr>
          <p:cNvSpPr>
            <a:spLocks noGrp="1"/>
          </p:cNvSpPr>
          <p:nvPr>
            <p:ph idx="1"/>
          </p:nvPr>
        </p:nvSpPr>
        <p:spPr/>
        <p:txBody>
          <a:bodyPr>
            <a:normAutofit/>
          </a:bodyPr>
          <a:lstStyle/>
          <a:p>
            <a:r>
              <a:rPr lang="en-GB" dirty="0" err="1"/>
              <a:t>www.gov.uk</a:t>
            </a:r>
            <a:endParaRPr lang="en-GB" dirty="0"/>
          </a:p>
          <a:p>
            <a:r>
              <a:rPr lang="en-GB" dirty="0" err="1"/>
              <a:t>www.royal.uk</a:t>
            </a:r>
            <a:endParaRPr lang="en-GB" dirty="0"/>
          </a:p>
          <a:p>
            <a:r>
              <a:rPr lang="en-GB" dirty="0"/>
              <a:t>https://</a:t>
            </a:r>
            <a:r>
              <a:rPr lang="en-GB" dirty="0" err="1"/>
              <a:t>www.gov.uk</a:t>
            </a:r>
            <a:r>
              <a:rPr lang="en-GB" dirty="0"/>
              <a:t>/government/publications/flying-flags-a-plain-</a:t>
            </a:r>
            <a:r>
              <a:rPr lang="en-GB" dirty="0" err="1"/>
              <a:t>english</a:t>
            </a:r>
            <a:r>
              <a:rPr lang="en-GB" dirty="0"/>
              <a:t>-guide/flying-flags-a-plain-</a:t>
            </a:r>
            <a:r>
              <a:rPr lang="en-GB" dirty="0" err="1"/>
              <a:t>english</a:t>
            </a:r>
            <a:r>
              <a:rPr lang="en-GB" dirty="0"/>
              <a:t>-guide</a:t>
            </a:r>
          </a:p>
          <a:p>
            <a:r>
              <a:rPr lang="en-GB" dirty="0"/>
              <a:t>https://</a:t>
            </a:r>
            <a:r>
              <a:rPr lang="en-GB" dirty="0" err="1"/>
              <a:t>www.flaginstitute.org</a:t>
            </a:r>
            <a:r>
              <a:rPr lang="en-GB" dirty="0"/>
              <a:t>/pdfs/</a:t>
            </a:r>
            <a:r>
              <a:rPr lang="en-GB" dirty="0" err="1"/>
              <a:t>Flying_Flags_in_the_United_Kingdom.pdf</a:t>
            </a:r>
            <a:endParaRPr lang="en-GB" dirty="0"/>
          </a:p>
          <a:p>
            <a:endParaRPr lang="en-GB" dirty="0"/>
          </a:p>
        </p:txBody>
      </p:sp>
    </p:spTree>
    <p:extLst>
      <p:ext uri="{BB962C8B-B14F-4D97-AF65-F5344CB8AC3E}">
        <p14:creationId xmlns:p14="http://schemas.microsoft.com/office/powerpoint/2010/main" val="957901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C5D46-5B07-3548-98CB-2E1831460665}"/>
              </a:ext>
            </a:extLst>
          </p:cNvPr>
          <p:cNvSpPr>
            <a:spLocks noGrp="1"/>
          </p:cNvSpPr>
          <p:nvPr>
            <p:ph type="title"/>
          </p:nvPr>
        </p:nvSpPr>
        <p:spPr/>
        <p:txBody>
          <a:bodyPr/>
          <a:lstStyle/>
          <a:p>
            <a:r>
              <a:rPr lang="en-US" dirty="0"/>
              <a:t>National Flag</a:t>
            </a:r>
          </a:p>
        </p:txBody>
      </p:sp>
      <p:sp>
        <p:nvSpPr>
          <p:cNvPr id="3" name="Content Placeholder 2">
            <a:extLst>
              <a:ext uri="{FF2B5EF4-FFF2-40B4-BE49-F238E27FC236}">
                <a16:creationId xmlns:a16="http://schemas.microsoft.com/office/drawing/2014/main" id="{6D165924-B9D0-1044-8EA7-A972D04D0114}"/>
              </a:ext>
            </a:extLst>
          </p:cNvPr>
          <p:cNvSpPr>
            <a:spLocks noGrp="1"/>
          </p:cNvSpPr>
          <p:nvPr>
            <p:ph idx="1"/>
          </p:nvPr>
        </p:nvSpPr>
        <p:spPr/>
        <p:txBody>
          <a:bodyPr/>
          <a:lstStyle/>
          <a:p>
            <a:r>
              <a:rPr lang="en-US" dirty="0"/>
              <a:t>Union Flag (AKA Union Jack)</a:t>
            </a:r>
          </a:p>
          <a:p>
            <a:pPr lvl="1"/>
            <a:r>
              <a:rPr lang="en-US" dirty="0"/>
              <a:t>Cross of Saint George (England)</a:t>
            </a:r>
          </a:p>
          <a:p>
            <a:pPr lvl="1"/>
            <a:r>
              <a:rPr lang="en-US" dirty="0"/>
              <a:t>Cross/Saltire of Saint Andrew (Scotland)</a:t>
            </a:r>
          </a:p>
          <a:p>
            <a:pPr lvl="1"/>
            <a:r>
              <a:rPr lang="en-US" dirty="0"/>
              <a:t>Cross/Saltire of Saint Patrick (Ireland)</a:t>
            </a:r>
          </a:p>
          <a:p>
            <a:r>
              <a:rPr lang="en-US" dirty="0"/>
              <a:t>Welsh representation?</a:t>
            </a:r>
          </a:p>
          <a:p>
            <a:pPr lvl="1"/>
            <a:r>
              <a:rPr lang="en-US" dirty="0"/>
              <a:t>The original flag was designed in 1606 </a:t>
            </a:r>
          </a:p>
          <a:p>
            <a:pPr lvl="1"/>
            <a:r>
              <a:rPr lang="en-US" dirty="0"/>
              <a:t>The current design is from 1801</a:t>
            </a:r>
          </a:p>
          <a:p>
            <a:pPr lvl="1"/>
            <a:r>
              <a:rPr lang="en-US" dirty="0"/>
              <a:t>Wales was part of the Kingdom of England until 1967</a:t>
            </a:r>
          </a:p>
        </p:txBody>
      </p:sp>
      <p:sp>
        <p:nvSpPr>
          <p:cNvPr id="4" name="Text Placeholder 3">
            <a:extLst>
              <a:ext uri="{FF2B5EF4-FFF2-40B4-BE49-F238E27FC236}">
                <a16:creationId xmlns:a16="http://schemas.microsoft.com/office/drawing/2014/main" id="{0F216097-8C6A-1C47-AD6A-E8F28CBDC9B7}"/>
              </a:ext>
            </a:extLst>
          </p:cNvPr>
          <p:cNvSpPr>
            <a:spLocks noGrp="1"/>
          </p:cNvSpPr>
          <p:nvPr>
            <p:ph type="body" sz="half" idx="2"/>
          </p:nvPr>
        </p:nvSpPr>
        <p:spPr/>
        <p:txBody>
          <a:bodyPr/>
          <a:lstStyle/>
          <a:p>
            <a:endParaRPr lang="en-US" dirty="0"/>
          </a:p>
        </p:txBody>
      </p:sp>
      <p:pic>
        <p:nvPicPr>
          <p:cNvPr id="10" name="Picture 9">
            <a:extLst>
              <a:ext uri="{FF2B5EF4-FFF2-40B4-BE49-F238E27FC236}">
                <a16:creationId xmlns:a16="http://schemas.microsoft.com/office/drawing/2014/main" id="{F3E2F68F-F9D4-6C48-9E57-05AC0B8998D0}"/>
              </a:ext>
            </a:extLst>
          </p:cNvPr>
          <p:cNvPicPr>
            <a:picLocks noChangeAspect="1"/>
          </p:cNvPicPr>
          <p:nvPr/>
        </p:nvPicPr>
        <p:blipFill>
          <a:blip r:embed="rId3"/>
          <a:stretch>
            <a:fillRect/>
          </a:stretch>
        </p:blipFill>
        <p:spPr>
          <a:xfrm>
            <a:off x="2587105" y="5595638"/>
            <a:ext cx="1771234" cy="1062740"/>
          </a:xfrm>
          <a:prstGeom prst="rect">
            <a:avLst/>
          </a:prstGeom>
        </p:spPr>
      </p:pic>
      <p:pic>
        <p:nvPicPr>
          <p:cNvPr id="14" name="Picture 13">
            <a:extLst>
              <a:ext uri="{FF2B5EF4-FFF2-40B4-BE49-F238E27FC236}">
                <a16:creationId xmlns:a16="http://schemas.microsoft.com/office/drawing/2014/main" id="{018EA1B8-5F67-ED46-85FC-46245F87FD87}"/>
              </a:ext>
            </a:extLst>
          </p:cNvPr>
          <p:cNvPicPr>
            <a:picLocks noChangeAspect="1"/>
          </p:cNvPicPr>
          <p:nvPr/>
        </p:nvPicPr>
        <p:blipFill>
          <a:blip r:embed="rId4"/>
          <a:stretch>
            <a:fillRect/>
          </a:stretch>
        </p:blipFill>
        <p:spPr>
          <a:xfrm>
            <a:off x="4797906" y="5577438"/>
            <a:ext cx="1801567" cy="1080940"/>
          </a:xfrm>
          <a:prstGeom prst="rect">
            <a:avLst/>
          </a:prstGeom>
        </p:spPr>
      </p:pic>
      <p:pic>
        <p:nvPicPr>
          <p:cNvPr id="16" name="Picture 15">
            <a:extLst>
              <a:ext uri="{FF2B5EF4-FFF2-40B4-BE49-F238E27FC236}">
                <a16:creationId xmlns:a16="http://schemas.microsoft.com/office/drawing/2014/main" id="{7A1698F0-3FA7-224D-B37D-D2AA085AB94A}"/>
              </a:ext>
            </a:extLst>
          </p:cNvPr>
          <p:cNvPicPr>
            <a:picLocks noChangeAspect="1"/>
          </p:cNvPicPr>
          <p:nvPr/>
        </p:nvPicPr>
        <p:blipFill>
          <a:blip r:embed="rId5"/>
          <a:stretch>
            <a:fillRect/>
          </a:stretch>
        </p:blipFill>
        <p:spPr>
          <a:xfrm>
            <a:off x="595205" y="5594249"/>
            <a:ext cx="1664394" cy="1055850"/>
          </a:xfrm>
          <a:prstGeom prst="rect">
            <a:avLst/>
          </a:prstGeom>
        </p:spPr>
      </p:pic>
      <p:pic>
        <p:nvPicPr>
          <p:cNvPr id="20" name="Picture 19">
            <a:extLst>
              <a:ext uri="{FF2B5EF4-FFF2-40B4-BE49-F238E27FC236}">
                <a16:creationId xmlns:a16="http://schemas.microsoft.com/office/drawing/2014/main" id="{68971BFF-AC52-284C-B0B4-0284576CA36E}"/>
              </a:ext>
            </a:extLst>
          </p:cNvPr>
          <p:cNvPicPr>
            <a:picLocks noChangeAspect="1"/>
          </p:cNvPicPr>
          <p:nvPr/>
        </p:nvPicPr>
        <p:blipFill>
          <a:blip r:embed="rId6"/>
          <a:stretch>
            <a:fillRect/>
          </a:stretch>
        </p:blipFill>
        <p:spPr>
          <a:xfrm>
            <a:off x="9029176" y="5577439"/>
            <a:ext cx="1621410" cy="1080940"/>
          </a:xfrm>
          <a:prstGeom prst="rect">
            <a:avLst/>
          </a:prstGeom>
        </p:spPr>
      </p:pic>
      <p:pic>
        <p:nvPicPr>
          <p:cNvPr id="22" name="Picture 21">
            <a:extLst>
              <a:ext uri="{FF2B5EF4-FFF2-40B4-BE49-F238E27FC236}">
                <a16:creationId xmlns:a16="http://schemas.microsoft.com/office/drawing/2014/main" id="{57E06812-70F3-E441-989A-266612648FE9}"/>
              </a:ext>
            </a:extLst>
          </p:cNvPr>
          <p:cNvPicPr>
            <a:picLocks noChangeAspect="1"/>
          </p:cNvPicPr>
          <p:nvPr/>
        </p:nvPicPr>
        <p:blipFill>
          <a:blip r:embed="rId7"/>
          <a:stretch>
            <a:fillRect/>
          </a:stretch>
        </p:blipFill>
        <p:spPr>
          <a:xfrm>
            <a:off x="6926979" y="5587359"/>
            <a:ext cx="1771234" cy="1062740"/>
          </a:xfrm>
          <a:prstGeom prst="rect">
            <a:avLst/>
          </a:prstGeom>
        </p:spPr>
      </p:pic>
      <p:pic>
        <p:nvPicPr>
          <p:cNvPr id="12" name="Picture 11">
            <a:extLst>
              <a:ext uri="{FF2B5EF4-FFF2-40B4-BE49-F238E27FC236}">
                <a16:creationId xmlns:a16="http://schemas.microsoft.com/office/drawing/2014/main" id="{1D20CF84-178F-884D-83B9-F3C0E5E1B61A}"/>
              </a:ext>
            </a:extLst>
          </p:cNvPr>
          <p:cNvPicPr>
            <a:picLocks noChangeAspect="1"/>
          </p:cNvPicPr>
          <p:nvPr/>
        </p:nvPicPr>
        <p:blipFill>
          <a:blip r:embed="rId8"/>
          <a:stretch>
            <a:fillRect/>
          </a:stretch>
        </p:blipFill>
        <p:spPr>
          <a:xfrm>
            <a:off x="595205" y="2336872"/>
            <a:ext cx="3990257" cy="2394155"/>
          </a:xfrm>
          <a:prstGeom prst="rect">
            <a:avLst/>
          </a:prstGeom>
        </p:spPr>
      </p:pic>
      <p:pic>
        <p:nvPicPr>
          <p:cNvPr id="9" name="Picture 8">
            <a:extLst>
              <a:ext uri="{FF2B5EF4-FFF2-40B4-BE49-F238E27FC236}">
                <a16:creationId xmlns:a16="http://schemas.microsoft.com/office/drawing/2014/main" id="{2780E917-9E90-B34F-8AE9-F0C67306C214}"/>
              </a:ext>
            </a:extLst>
          </p:cNvPr>
          <p:cNvPicPr>
            <a:picLocks noChangeAspect="1"/>
          </p:cNvPicPr>
          <p:nvPr/>
        </p:nvPicPr>
        <p:blipFill>
          <a:blip r:embed="rId9"/>
          <a:stretch>
            <a:fillRect/>
          </a:stretch>
        </p:blipFill>
        <p:spPr>
          <a:xfrm>
            <a:off x="595205" y="2336872"/>
            <a:ext cx="3990258" cy="2394155"/>
          </a:xfrm>
          <a:prstGeom prst="rect">
            <a:avLst/>
          </a:prstGeom>
        </p:spPr>
      </p:pic>
      <p:pic>
        <p:nvPicPr>
          <p:cNvPr id="18" name="Picture 17">
            <a:extLst>
              <a:ext uri="{FF2B5EF4-FFF2-40B4-BE49-F238E27FC236}">
                <a16:creationId xmlns:a16="http://schemas.microsoft.com/office/drawing/2014/main" id="{FDADA7BF-7A21-2448-8FC4-C37BAC47783A}"/>
              </a:ext>
            </a:extLst>
          </p:cNvPr>
          <p:cNvPicPr>
            <a:picLocks noChangeAspect="1"/>
          </p:cNvPicPr>
          <p:nvPr/>
        </p:nvPicPr>
        <p:blipFill>
          <a:blip r:embed="rId8"/>
          <a:stretch>
            <a:fillRect/>
          </a:stretch>
        </p:blipFill>
        <p:spPr>
          <a:xfrm>
            <a:off x="595205" y="2336872"/>
            <a:ext cx="3990257" cy="2394155"/>
          </a:xfrm>
          <a:prstGeom prst="rect">
            <a:avLst/>
          </a:prstGeom>
        </p:spPr>
      </p:pic>
    </p:spTree>
    <p:extLst>
      <p:ext uri="{BB962C8B-B14F-4D97-AF65-F5344CB8AC3E}">
        <p14:creationId xmlns:p14="http://schemas.microsoft.com/office/powerpoint/2010/main" val="348424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C5D46-5B07-3548-98CB-2E1831460665}"/>
              </a:ext>
            </a:extLst>
          </p:cNvPr>
          <p:cNvSpPr>
            <a:spLocks noGrp="1"/>
          </p:cNvSpPr>
          <p:nvPr>
            <p:ph type="title"/>
          </p:nvPr>
        </p:nvSpPr>
        <p:spPr/>
        <p:txBody>
          <a:bodyPr/>
          <a:lstStyle/>
          <a:p>
            <a:r>
              <a:rPr lang="en-US" dirty="0"/>
              <a:t>National Flag</a:t>
            </a:r>
          </a:p>
        </p:txBody>
      </p:sp>
      <p:sp>
        <p:nvSpPr>
          <p:cNvPr id="3" name="Content Placeholder 2">
            <a:extLst>
              <a:ext uri="{FF2B5EF4-FFF2-40B4-BE49-F238E27FC236}">
                <a16:creationId xmlns:a16="http://schemas.microsoft.com/office/drawing/2014/main" id="{6D165924-B9D0-1044-8EA7-A972D04D0114}"/>
              </a:ext>
            </a:extLst>
          </p:cNvPr>
          <p:cNvSpPr>
            <a:spLocks noGrp="1"/>
          </p:cNvSpPr>
          <p:nvPr>
            <p:ph idx="1"/>
          </p:nvPr>
        </p:nvSpPr>
        <p:spPr/>
        <p:txBody>
          <a:bodyPr/>
          <a:lstStyle/>
          <a:p>
            <a:r>
              <a:rPr lang="en-US" dirty="0"/>
              <a:t>Important to note correct orientation</a:t>
            </a:r>
          </a:p>
        </p:txBody>
      </p:sp>
      <p:sp>
        <p:nvSpPr>
          <p:cNvPr id="4" name="Text Placeholder 3">
            <a:extLst>
              <a:ext uri="{FF2B5EF4-FFF2-40B4-BE49-F238E27FC236}">
                <a16:creationId xmlns:a16="http://schemas.microsoft.com/office/drawing/2014/main" id="{0F216097-8C6A-1C47-AD6A-E8F28CBDC9B7}"/>
              </a:ext>
            </a:extLst>
          </p:cNvPr>
          <p:cNvSpPr>
            <a:spLocks noGrp="1"/>
          </p:cNvSpPr>
          <p:nvPr>
            <p:ph type="body" sz="half" idx="2"/>
          </p:nvPr>
        </p:nvSpPr>
        <p:spPr/>
        <p:txBody>
          <a:bodyPr/>
          <a:lstStyle/>
          <a:p>
            <a:endParaRPr lang="en-US" dirty="0"/>
          </a:p>
        </p:txBody>
      </p:sp>
      <p:pic>
        <p:nvPicPr>
          <p:cNvPr id="11" name="Picture 1" descr="Union-Flag-Orientation_fmt_b.jpg">
            <a:extLst>
              <a:ext uri="{FF2B5EF4-FFF2-40B4-BE49-F238E27FC236}">
                <a16:creationId xmlns:a16="http://schemas.microsoft.com/office/drawing/2014/main" id="{80966D49-D044-814B-9231-F523A09FF2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2970" y="2952742"/>
            <a:ext cx="2549184" cy="315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Union-Flag-Orientation_fmt_a.jpg">
            <a:extLst>
              <a:ext uri="{FF2B5EF4-FFF2-40B4-BE49-F238E27FC236}">
                <a16:creationId xmlns:a16="http://schemas.microsoft.com/office/drawing/2014/main" id="{4D36491E-1CF3-5441-8B70-91AE5CD6D16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59870" y="2919404"/>
            <a:ext cx="2549183" cy="316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D395654-E295-8643-9777-D1BDB4742277}"/>
              </a:ext>
            </a:extLst>
          </p:cNvPr>
          <p:cNvPicPr>
            <a:picLocks noChangeAspect="1"/>
          </p:cNvPicPr>
          <p:nvPr/>
        </p:nvPicPr>
        <p:blipFill>
          <a:blip r:embed="rId5"/>
          <a:stretch>
            <a:fillRect/>
          </a:stretch>
        </p:blipFill>
        <p:spPr>
          <a:xfrm>
            <a:off x="595205" y="2336872"/>
            <a:ext cx="3990257" cy="2394155"/>
          </a:xfrm>
          <a:prstGeom prst="rect">
            <a:avLst/>
          </a:prstGeom>
        </p:spPr>
      </p:pic>
    </p:spTree>
    <p:extLst>
      <p:ext uri="{BB962C8B-B14F-4D97-AF65-F5344CB8AC3E}">
        <p14:creationId xmlns:p14="http://schemas.microsoft.com/office/powerpoint/2010/main" val="64425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Berlin</Template>
  <TotalTime>5315</TotalTime>
  <Words>4445</Words>
  <Application>Microsoft Office PowerPoint</Application>
  <PresentationFormat>Widescreen</PresentationFormat>
  <Paragraphs>438</Paragraphs>
  <Slides>73</Slides>
  <Notes>61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73</vt:i4>
      </vt:variant>
    </vt:vector>
  </HeadingPairs>
  <TitlesOfParts>
    <vt:vector size="76" baseType="lpstr">
      <vt:lpstr>Arial</vt:lpstr>
      <vt:lpstr>Calibri</vt:lpstr>
      <vt:lpstr>Berlin</vt:lpstr>
      <vt:lpstr>Christian Citizenship</vt:lpstr>
      <vt:lpstr>Requirements</vt:lpstr>
      <vt:lpstr>Requirements</vt:lpstr>
      <vt:lpstr>Requirements</vt:lpstr>
      <vt:lpstr>Requirements</vt:lpstr>
      <vt:lpstr>What is Christian Citizenship?</vt:lpstr>
      <vt:lpstr>Requirement 1</vt:lpstr>
      <vt:lpstr>National Flag</vt:lpstr>
      <vt:lpstr>National Flag</vt:lpstr>
      <vt:lpstr>State of Provincial Flag</vt:lpstr>
      <vt:lpstr>AY Flag</vt:lpstr>
      <vt:lpstr>Pathfinder Flag</vt:lpstr>
      <vt:lpstr>Christian Flag</vt:lpstr>
      <vt:lpstr>Requirement 2</vt:lpstr>
      <vt:lpstr>Displaying Flags – Camporee</vt:lpstr>
      <vt:lpstr>Displaying Flags – Pathfinder Fair</vt:lpstr>
      <vt:lpstr>Displaying Flags – Pathfinder Day</vt:lpstr>
      <vt:lpstr>Displaying Flags – Parade</vt:lpstr>
      <vt:lpstr>Requirement 3</vt:lpstr>
      <vt:lpstr>How to Fold the National Flag</vt:lpstr>
      <vt:lpstr>Saluting</vt:lpstr>
      <vt:lpstr>Saluting the National Flag – Stationary</vt:lpstr>
      <vt:lpstr>Saluting the National Flag – on Parade</vt:lpstr>
      <vt:lpstr>When and How the Flag should be Displayed</vt:lpstr>
      <vt:lpstr>When and How the Flag should be Displayed</vt:lpstr>
      <vt:lpstr>Requirement 4</vt:lpstr>
      <vt:lpstr>National Anthem</vt:lpstr>
      <vt:lpstr>National Anthem</vt:lpstr>
      <vt:lpstr>National Anthem</vt:lpstr>
      <vt:lpstr>Requirement 5</vt:lpstr>
      <vt:lpstr>Rights &amp; Responsibilities</vt:lpstr>
      <vt:lpstr>Requirement 6</vt:lpstr>
      <vt:lpstr>The Mayor of Newham</vt:lpstr>
      <vt:lpstr>The Mayor of Newham</vt:lpstr>
      <vt:lpstr>The Mayor of Newham</vt:lpstr>
      <vt:lpstr>The Mayor of Newham – Her Role</vt:lpstr>
      <vt:lpstr>Requirement 7</vt:lpstr>
      <vt:lpstr>The Queen</vt:lpstr>
      <vt:lpstr>Anthony Joshua OBE</vt:lpstr>
      <vt:lpstr>Requirement 8</vt:lpstr>
      <vt:lpstr>Quotes</vt:lpstr>
      <vt:lpstr>Quotes</vt:lpstr>
      <vt:lpstr>Quotes</vt:lpstr>
      <vt:lpstr>Requirement 9</vt:lpstr>
      <vt:lpstr>Helping Your Church and Country</vt:lpstr>
      <vt:lpstr>Helping Your Church and Country</vt:lpstr>
      <vt:lpstr>Requirement 10</vt:lpstr>
      <vt:lpstr>How to Acquire Citizenship</vt:lpstr>
      <vt:lpstr>How to Acquire Citizenship</vt:lpstr>
      <vt:lpstr>How to Acquire Citizenship</vt:lpstr>
      <vt:lpstr>How to Acquire Citizenship</vt:lpstr>
      <vt:lpstr>How to Acquire Citizenship</vt:lpstr>
      <vt:lpstr>How to Acquire Citizenship</vt:lpstr>
      <vt:lpstr>How to Acquire Citizenship</vt:lpstr>
      <vt:lpstr>How to Acquire Citizenship</vt:lpstr>
      <vt:lpstr>How to Acquire Citizenship</vt:lpstr>
      <vt:lpstr>How to Acquire Citizenship</vt:lpstr>
      <vt:lpstr>How to Acquire Citizenship</vt:lpstr>
      <vt:lpstr>Requirement 11</vt:lpstr>
      <vt:lpstr>Process of Government</vt:lpstr>
      <vt:lpstr>Process of Government</vt:lpstr>
      <vt:lpstr>Process of Government</vt:lpstr>
      <vt:lpstr>Process of Government</vt:lpstr>
      <vt:lpstr>Process of Government</vt:lpstr>
      <vt:lpstr>Process of Government</vt:lpstr>
      <vt:lpstr>Process of Government</vt:lpstr>
      <vt:lpstr>Requirement 12</vt:lpstr>
      <vt:lpstr>Matthew 22:21</vt:lpstr>
      <vt:lpstr>Requirement 13</vt:lpstr>
      <vt:lpstr>Why Laws are Established in the UK</vt:lpstr>
      <vt:lpstr>Questions…</vt:lpstr>
      <vt:lpstr>Important Things to Remember</vt:lpstr>
      <vt:lpstr>Useful Sites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Christian Citizenship</dc:title>
  <dc:creator>Natalie Bryan</dc:creator>
  <cp:lastModifiedBy>Natalie Davison</cp:lastModifiedBy>
  <cp:revision>244</cp:revision>
  <dcterms:created xsi:type="dcterms:W3CDTF">2021-05-24T17:53:44Z</dcterms:created>
  <dcterms:modified xsi:type="dcterms:W3CDTF">2021-05-28T21:18:06Z</dcterms:modified>
</cp:coreProperties>
</file>