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1pPr>
    <a:lvl2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2pPr>
    <a:lvl3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3pPr>
    <a:lvl4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4pPr>
    <a:lvl5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5pPr>
    <a:lvl6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6pPr>
    <a:lvl7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7pPr>
    <a:lvl8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8pPr>
    <a:lvl9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858585"/>
        </a:fontRef>
        <a:srgbClr val="858585"/>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wholeTbl>
    <a:band2H>
      <a:tcTxStyle/>
      <a:tcStyle>
        <a:tcBdr/>
        <a:fill>
          <a:solidFill>
            <a:srgbClr val="B9C4C8">
              <a:alpha val="30000"/>
            </a:srgbClr>
          </a:solidFill>
        </a:fill>
      </a:tcStyle>
    </a:band2H>
    <a:firstCol>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Col>
    <a:lastRow>
      <a:tcTxStyle b="off" i="off">
        <a:fontRef idx="minor">
          <a:srgbClr val="45A7DE"/>
        </a:fontRef>
        <a:srgbClr val="45A7DE"/>
      </a:tcTxStyle>
      <a:tcStyle>
        <a:tcBdr>
          <a:left>
            <a:ln w="12700" cap="flat">
              <a:solidFill>
                <a:srgbClr val="4780AA"/>
              </a:solidFill>
              <a:prstDash val="solid"/>
              <a:miter lim="400000"/>
            </a:ln>
          </a:left>
          <a:right>
            <a:ln w="12700" cap="flat">
              <a:solidFill>
                <a:srgbClr val="4780AA"/>
              </a:solidFill>
              <a:prstDash val="solid"/>
              <a:miter lim="400000"/>
            </a:ln>
          </a:right>
          <a:top>
            <a:ln w="254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noFill/>
        </a:fill>
      </a:tcStyle>
    </a:lastRow>
    <a:firstRow>
      <a:tcTxStyle b="off" i="off">
        <a:fontRef idx="minor">
          <a:srgbClr val="FFFFFF"/>
        </a:fontRef>
        <a:srgbClr val="FFFFFF"/>
      </a:tcTxStyle>
      <a:tcStyle>
        <a:tcBdr>
          <a:left>
            <a:ln w="12700" cap="flat">
              <a:solidFill>
                <a:srgbClr val="4780AA"/>
              </a:solidFill>
              <a:prstDash val="solid"/>
              <a:miter lim="400000"/>
            </a:ln>
          </a:left>
          <a:right>
            <a:ln w="12700" cap="flat">
              <a:solidFill>
                <a:srgbClr val="4780AA"/>
              </a:solidFill>
              <a:prstDash val="solid"/>
              <a:miter lim="400000"/>
            </a:ln>
          </a:right>
          <a:top>
            <a:ln w="12700" cap="flat">
              <a:solidFill>
                <a:srgbClr val="4780AA"/>
              </a:solidFill>
              <a:prstDash val="solid"/>
              <a:miter lim="400000"/>
            </a:ln>
          </a:top>
          <a:bottom>
            <a:ln w="12700" cap="flat">
              <a:solidFill>
                <a:srgbClr val="4780AA"/>
              </a:solidFill>
              <a:prstDash val="solid"/>
              <a:miter lim="400000"/>
            </a:ln>
          </a:bottom>
          <a:insideH>
            <a:ln w="12700" cap="flat">
              <a:solidFill>
                <a:srgbClr val="4780AA"/>
              </a:solidFill>
              <a:prstDash val="solid"/>
              <a:miter lim="400000"/>
            </a:ln>
          </a:insideH>
          <a:insideV>
            <a:ln w="12700" cap="flat">
              <a:solidFill>
                <a:srgbClr val="4780AA"/>
              </a:solidFill>
              <a:prstDash val="solid"/>
              <a:miter lim="400000"/>
            </a:ln>
          </a:insideV>
        </a:tcBdr>
        <a:fill>
          <a:solidFill>
            <a:schemeClr val="accent1">
              <a:hueOff val="-313507"/>
              <a:satOff val="34334"/>
              <a:lumOff val="-8266"/>
              <a:alpha val="62000"/>
            </a:schemeClr>
          </a:solidFill>
        </a:fill>
      </a:tcStyle>
    </a:firstRow>
  </a:tblStyle>
  <a:tblStyle styleId="{C7B018BB-80A7-4F77-B60F-C8B233D01FF8}" styleName="">
    <a:tblBg/>
    <a:wholeTbl>
      <a:tcTxStyle b="off" i="off">
        <a:fontRef idx="minor">
          <a:srgbClr val="858585"/>
        </a:fontRef>
        <a:srgbClr val="858585"/>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noFill/>
        </a:fill>
      </a:tcStyle>
    </a:wholeTbl>
    <a:band2H>
      <a:tcTxStyle/>
      <a:tcStyle>
        <a:tcBdr/>
        <a:fill>
          <a:solidFill>
            <a:schemeClr val="accent1">
              <a:hueOff val="-313507"/>
              <a:satOff val="34334"/>
              <a:lumOff val="-8266"/>
              <a:alpha val="10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25400" cap="flat">
              <a:solidFill>
                <a:schemeClr val="accent1">
                  <a:hueOff val="-313507"/>
                  <a:satOff val="34334"/>
                  <a:lumOff val="-8266"/>
                  <a:alpha val="62000"/>
                </a:schemeClr>
              </a:solidFill>
              <a:prstDash val="solid"/>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254308"/>
              <a:satOff val="57261"/>
              <a:lumOff val="12765"/>
              <a:alpha val="62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chemeClr val="accent1">
                  <a:hueOff val="-313507"/>
                  <a:satOff val="34334"/>
                  <a:lumOff val="-8266"/>
                  <a:alpha val="62000"/>
                </a:schemeClr>
              </a:solidFill>
              <a:prstDash val="solid"/>
              <a:miter lim="400000"/>
            </a:ln>
          </a:insideH>
          <a:insideV>
            <a:ln w="12700" cap="flat">
              <a:noFill/>
              <a:miter lim="400000"/>
            </a:ln>
          </a:insideV>
        </a:tcBdr>
        <a:fill>
          <a:solidFill>
            <a:schemeClr val="accent6">
              <a:hueOff val="137185"/>
              <a:satOff val="27043"/>
              <a:lumOff val="-11337"/>
              <a:alpha val="80000"/>
            </a:schemeClr>
          </a:solidFill>
        </a:fill>
      </a:tcStyle>
    </a:firstRow>
  </a:tblStyle>
  <a:tblStyle styleId="{EEE7283C-3CF3-47DC-8721-378D4A62B228}" styleName="">
    <a:tblBg/>
    <a:wholeTbl>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C4C4C4">
              <a:alpha val="30000"/>
            </a:srgbClr>
          </a:solidFill>
        </a:fill>
      </a:tcStyle>
    </a:band2H>
    <a:firstCol>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BABABA">
              <a:alpha val="70000"/>
            </a:srgbClr>
          </a:solidFill>
        </a:fill>
      </a:tcStyle>
    </a:firstCol>
    <a:lastRow>
      <a:tcTxStyle b="off" i="off">
        <a:fontRef idx="minor">
          <a:srgbClr val="858585"/>
        </a:fontRef>
        <a:srgbClr val="858585"/>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4B4B4B"/>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lastRow>
    <a:firstRow>
      <a:tcTxStyle b="off" i="off">
        <a:fontRef idx="minor">
          <a:srgbClr val="FFFFFF"/>
        </a:fontRef>
        <a:srgbClr val="FFFFFF"/>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chemeClr val="accent2">
              <a:hueOff val="-739060"/>
              <a:satOff val="51948"/>
              <a:lumOff val="-8454"/>
              <a:alpha val="62000"/>
            </a:schemeClr>
          </a:solidFill>
        </a:fill>
      </a:tcStyle>
    </a:firstRow>
  </a:tblStyle>
  <a:tblStyle styleId="{CF821DB8-F4EB-4A41-A1BA-3FCAFE7338EE}"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rgbClr val="858585"/>
              </a:solidFill>
              <a:prstDash val="solid"/>
              <a:miter lim="400000"/>
            </a:ln>
          </a:top>
          <a:bottom>
            <a:ln w="12700" cap="flat">
              <a:solidFill>
                <a:srgbClr val="858585"/>
              </a:solidFill>
              <a:prstDash val="solid"/>
              <a:miter lim="400000"/>
            </a:ln>
          </a:bottom>
          <a:insideH>
            <a:ln w="12700" cap="flat">
              <a:solidFill>
                <a:srgbClr val="858585"/>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D5CBC0">
              <a:alpha val="39000"/>
            </a:srgbClr>
          </a:solidFill>
        </a:fill>
      </a:tcStyle>
    </a:band2H>
    <a:firstCol>
      <a:tcTxStyle b="off" i="off">
        <a:fontRef idx="minor">
          <a:srgbClr val="858585"/>
        </a:fontRef>
        <a:srgbClr val="858585"/>
      </a:tcTxStyle>
      <a:tcStyle>
        <a:tcBdr>
          <a:left>
            <a:ln w="12700" cap="flat">
              <a:solidFill>
                <a:srgbClr val="868685"/>
              </a:solidFill>
              <a:prstDash val="solid"/>
              <a:miter lim="400000"/>
            </a:ln>
          </a:left>
          <a:right>
            <a:ln w="12700" cap="flat">
              <a:solidFill>
                <a:srgbClr val="868685"/>
              </a:solidFill>
              <a:prstDash val="solid"/>
              <a:miter lim="400000"/>
            </a:ln>
          </a:right>
          <a:top>
            <a:ln w="12700" cap="flat">
              <a:solidFill>
                <a:srgbClr val="858585"/>
              </a:solidFill>
              <a:prstDash val="solid"/>
              <a:miter lim="400000"/>
            </a:ln>
          </a:top>
          <a:bottom>
            <a:ln w="12700" cap="flat">
              <a:solidFill>
                <a:srgbClr val="858585"/>
              </a:solidFill>
              <a:prstDash val="solid"/>
              <a:miter lim="400000"/>
            </a:ln>
          </a:bottom>
          <a:insideH>
            <a:ln w="12700" cap="flat">
              <a:solidFill>
                <a:srgbClr val="858585"/>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A3C00"/>
              </a:solidFill>
              <a:prstDash val="solid"/>
              <a:miter lim="400000"/>
            </a:ln>
          </a:top>
          <a:bottom>
            <a:ln w="12700" cap="flat">
              <a:solidFill>
                <a:srgbClr val="9A3C00"/>
              </a:solidFill>
              <a:prstDash val="solid"/>
              <a:miter lim="400000"/>
            </a:ln>
          </a:bottom>
          <a:insideH>
            <a:ln w="12700" cap="flat">
              <a:solidFill>
                <a:srgbClr val="9A3C00"/>
              </a:solidFill>
              <a:prstDash val="solid"/>
              <a:miter lim="400000"/>
            </a:ln>
          </a:insideH>
          <a:insideV>
            <a:ln w="12700" cap="flat">
              <a:noFill/>
              <a:miter lim="400000"/>
            </a:ln>
          </a:insideV>
        </a:tcBdr>
        <a:fill>
          <a:solidFill>
            <a:srgbClr val="DE5F00">
              <a:alpha val="80000"/>
            </a:srgbClr>
          </a:solidFill>
        </a:fill>
      </a:tcStyle>
    </a:firstRow>
  </a:tblStyle>
  <a:tblStyle styleId="{33BA23B1-9221-436E-865A-0063620EA4FD}" styleName="">
    <a:tblBg/>
    <a:wholeTbl>
      <a:tcTxStyle b="off" i="off">
        <a:fontRef idx="minor">
          <a:srgbClr val="858585"/>
        </a:fontRef>
        <a:srgbClr val="858585"/>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noFill/>
        </a:fill>
      </a:tcStyle>
    </a:wholeTbl>
    <a:band2H>
      <a:tcTxStyle/>
      <a:tcStyle>
        <a:tcBdr/>
        <a:fill>
          <a:solidFill>
            <a:srgbClr val="685948">
              <a:alpha val="15000"/>
            </a:srgbClr>
          </a:solidFill>
        </a:fill>
      </a:tcStyle>
    </a:band2H>
    <a:firstCol>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160F02">
                  <a:alpha val="70000"/>
                </a:srgbClr>
              </a:solidFill>
              <a:prstDash val="solid"/>
              <a:miter lim="400000"/>
            </a:ln>
          </a:top>
          <a:bottom>
            <a:ln w="25400" cap="flat">
              <a:solidFill>
                <a:srgbClr val="160F02">
                  <a:alpha val="70000"/>
                </a:srgbClr>
              </a:solidFill>
              <a:prstDash val="solid"/>
              <a:miter lim="400000"/>
            </a:ln>
          </a:bottom>
          <a:insideH>
            <a:ln w="25400" cap="flat">
              <a:solidFill>
                <a:srgbClr val="160F02">
                  <a:alpha val="70000"/>
                </a:srgbClr>
              </a:solidFill>
              <a:prstDash val="solid"/>
              <a:miter lim="400000"/>
            </a:ln>
          </a:insideH>
          <a:insideV>
            <a:ln w="25400" cap="flat">
              <a:solidFill>
                <a:srgbClr val="160F02">
                  <a:alpha val="70000"/>
                </a:srgbClr>
              </a:solidFill>
              <a:prstDash val="solid"/>
              <a:miter lim="400000"/>
            </a:ln>
          </a:insideV>
        </a:tcBdr>
        <a:fill>
          <a:solidFill>
            <a:srgbClr val="685948">
              <a:alpha val="62000"/>
            </a:srgbClr>
          </a:solidFill>
        </a:fill>
      </a:tcStyle>
    </a:firstCol>
    <a:la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lastRow>
    <a:firstRow>
      <a:tcTxStyle b="off" i="off">
        <a:fontRef idx="minor">
          <a:srgbClr val="FFFFFF"/>
        </a:fontRef>
        <a:srgbClr val="FFFFFF"/>
      </a:tcTxStyle>
      <a:tcStyle>
        <a:tcBdr>
          <a:left>
            <a:ln w="25400" cap="flat">
              <a:solidFill>
                <a:srgbClr val="685948">
                  <a:alpha val="62000"/>
                </a:srgbClr>
              </a:solidFill>
              <a:prstDash val="solid"/>
              <a:miter lim="400000"/>
            </a:ln>
          </a:left>
          <a:right>
            <a:ln w="25400" cap="flat">
              <a:solidFill>
                <a:srgbClr val="685948">
                  <a:alpha val="62000"/>
                </a:srgbClr>
              </a:solidFill>
              <a:prstDash val="solid"/>
              <a:miter lim="400000"/>
            </a:ln>
          </a:right>
          <a:top>
            <a:ln w="25400" cap="flat">
              <a:solidFill>
                <a:srgbClr val="685948">
                  <a:alpha val="62000"/>
                </a:srgbClr>
              </a:solidFill>
              <a:prstDash val="solid"/>
              <a:miter lim="400000"/>
            </a:ln>
          </a:top>
          <a:bottom>
            <a:ln w="25400" cap="flat">
              <a:solidFill>
                <a:srgbClr val="685948">
                  <a:alpha val="62000"/>
                </a:srgbClr>
              </a:solidFill>
              <a:prstDash val="solid"/>
              <a:miter lim="400000"/>
            </a:ln>
          </a:bottom>
          <a:insideH>
            <a:ln w="25400" cap="flat">
              <a:solidFill>
                <a:srgbClr val="685948">
                  <a:alpha val="62000"/>
                </a:srgbClr>
              </a:solidFill>
              <a:prstDash val="solid"/>
              <a:miter lim="400000"/>
            </a:ln>
          </a:insideH>
          <a:insideV>
            <a:ln w="25400" cap="flat">
              <a:solidFill>
                <a:srgbClr val="685948">
                  <a:alpha val="62000"/>
                </a:srgbClr>
              </a:solidFill>
              <a:prstDash val="solid"/>
              <a:miter lim="400000"/>
            </a:ln>
          </a:insideV>
        </a:tcBdr>
        <a:fill>
          <a:solidFill>
            <a:srgbClr val="000000">
              <a:alpha val="70000"/>
            </a:srgbClr>
          </a:solidFill>
        </a:fill>
      </a:tcStyle>
    </a:firstRow>
  </a:tblStyle>
  <a:tblStyle styleId="{2708684C-4D16-4618-839F-0558EEFCDFE6}" styleName="">
    <a:tblBg/>
    <a:wholeTbl>
      <a:tcTxStyle b="off" i="off">
        <a:fontRef idx="minor">
          <a:srgbClr val="858585"/>
        </a:fontRef>
        <a:srgbClr val="858585"/>
      </a:tcTxStyle>
      <a:tcStyle>
        <a:tcBdr>
          <a:left>
            <a:ln w="12700" cap="flat">
              <a:noFill/>
              <a:miter lim="400000"/>
            </a:ln>
          </a:left>
          <a:right>
            <a:ln w="12700" cap="flat">
              <a:noFill/>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wholeTbl>
    <a:band2H>
      <a:tcTxStyle/>
      <a:tcStyle>
        <a:tcBdr/>
        <a:fill>
          <a:solidFill>
            <a:srgbClr val="FEFEE0">
              <a:alpha val="55000"/>
            </a:srgbClr>
          </a:solidFill>
        </a:fill>
      </a:tcStyle>
    </a:band2H>
    <a:firstCol>
      <a:tcTxStyle b="off" i="off">
        <a:fontRef idx="minor">
          <a:srgbClr val="45A7DE"/>
        </a:fontRef>
        <a:srgbClr val="45A7DE"/>
      </a:tcTxStyle>
      <a:tcStyle>
        <a:tcBdr>
          <a:left>
            <a:ln w="12700" cap="flat">
              <a:noFill/>
              <a:miter lim="400000"/>
            </a:ln>
          </a:left>
          <a:right>
            <a:ln w="31750" cap="flat">
              <a:solidFill>
                <a:schemeClr val="accent5">
                  <a:hueOff val="61010"/>
                  <a:satOff val="20460"/>
                  <a:lumOff val="-2197"/>
                  <a:alpha val="62000"/>
                </a:schemeClr>
              </a:solidFill>
              <a:prstDash val="solid"/>
              <a:miter lim="400000"/>
            </a:ln>
          </a:right>
          <a:top>
            <a:ln w="12700" cap="flat">
              <a:solidFill>
                <a:schemeClr val="accent1">
                  <a:hueOff val="-313507"/>
                  <a:satOff val="34334"/>
                  <a:lumOff val="-8266"/>
                  <a:alpha val="62000"/>
                </a:schemeClr>
              </a:solidFill>
              <a:prstDash val="solid"/>
              <a:miter lim="400000"/>
            </a:ln>
          </a:top>
          <a:bottom>
            <a:ln w="127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Col>
    <a:lastRow>
      <a:tcTxStyle b="off" i="off">
        <a:fontRef idx="minor">
          <a:srgbClr val="45A7DE"/>
        </a:fontRef>
        <a:srgbClr val="45A7DE"/>
      </a:tcTxStyle>
      <a:tcStyle>
        <a:tcBdr>
          <a:left>
            <a:ln w="12700" cap="flat">
              <a:noFill/>
              <a:miter lim="400000"/>
            </a:ln>
          </a:left>
          <a:right>
            <a:ln w="12700" cap="flat">
              <a:noFill/>
              <a:miter lim="400000"/>
            </a:ln>
          </a:right>
          <a:top>
            <a:ln w="25400" cap="flat">
              <a:solidFill>
                <a:schemeClr val="accent1">
                  <a:hueOff val="-313507"/>
                  <a:satOff val="34334"/>
                  <a:lumOff val="-8266"/>
                  <a:alpha val="62000"/>
                </a:schemeClr>
              </a:solidFill>
              <a:prstDash val="solid"/>
              <a:miter lim="400000"/>
            </a:ln>
          </a:top>
          <a:bottom>
            <a:ln w="12700" cap="flat">
              <a:noFill/>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lastRow>
    <a:firstRow>
      <a:tcTxStyle b="off" i="off">
        <a:fontRef idx="minor">
          <a:srgbClr val="45A7DE"/>
        </a:fontRef>
        <a:srgbClr val="45A7DE"/>
      </a:tcTxStyle>
      <a:tcStyle>
        <a:tcBdr>
          <a:left>
            <a:ln w="12700" cap="flat">
              <a:noFill/>
              <a:miter lim="400000"/>
            </a:ln>
          </a:left>
          <a:right>
            <a:ln w="12700" cap="flat">
              <a:noFill/>
              <a:miter lim="400000"/>
            </a:ln>
          </a:right>
          <a:top>
            <a:ln w="12700" cap="flat">
              <a:noFill/>
              <a:miter lim="400000"/>
            </a:ln>
          </a:top>
          <a:bottom>
            <a:ln w="25400" cap="flat">
              <a:solidFill>
                <a:schemeClr val="accent1">
                  <a:hueOff val="-313507"/>
                  <a:satOff val="34334"/>
                  <a:lumOff val="-8266"/>
                  <a:alpha val="62000"/>
                </a:schemeClr>
              </a:solidFill>
              <a:prstDash val="solid"/>
              <a:miter lim="400000"/>
            </a:ln>
          </a:bottom>
          <a:insideH>
            <a:ln w="12700" cap="flat">
              <a:solidFill>
                <a:schemeClr val="accent1">
                  <a:hueOff val="-313507"/>
                  <a:satOff val="34334"/>
                  <a:lumOff val="-8266"/>
                  <a:alpha val="62000"/>
                </a:schemeClr>
              </a:solidFill>
              <a:prstDash val="solid"/>
              <a:miter lim="400000"/>
            </a:ln>
          </a:insideH>
          <a:insideV>
            <a:ln w="12700" cap="flat">
              <a:noFill/>
              <a:miter lim="400000"/>
            </a:ln>
          </a:insideV>
        </a:tcBdr>
        <a:fill>
          <a:solidFill>
            <a:srgbClr val="FFFFFF">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45"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387600" y="2692400"/>
            <a:ext cx="19621500" cy="3924300"/>
          </a:xfrm>
          <a:prstGeom prst="rect">
            <a:avLst/>
          </a:prstGeom>
        </p:spPr>
        <p:txBody>
          <a:bodyPr anchor="b"/>
          <a:lstStyle>
            <a:lvl1pPr>
              <a:defRPr sz="13200"/>
            </a:lvl1pPr>
          </a:lstStyle>
          <a:p>
            <a:r>
              <a:t>Title Text</a:t>
            </a:r>
          </a:p>
        </p:txBody>
      </p:sp>
      <p:sp>
        <p:nvSpPr>
          <p:cNvPr id="12" name="Body Level One…"/>
          <p:cNvSpPr txBox="1">
            <a:spLocks noGrp="1"/>
          </p:cNvSpPr>
          <p:nvPr>
            <p:ph type="body" sz="quarter" idx="1"/>
          </p:nvPr>
        </p:nvSpPr>
        <p:spPr>
          <a:xfrm>
            <a:off x="2387600" y="7048500"/>
            <a:ext cx="19621500" cy="17907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956983" y="13042899"/>
            <a:ext cx="461773" cy="495301"/>
          </a:xfrm>
          <a:prstGeom prst="rect">
            <a:avLst/>
          </a:prstGeom>
        </p:spPr>
        <p:txBody>
          <a:bodyPr anchor="b"/>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Type a quote here.”"/>
          <p:cNvSpPr txBox="1">
            <a:spLocks noGrp="1"/>
          </p:cNvSpPr>
          <p:nvPr>
            <p:ph type="body" sz="quarter" idx="21"/>
          </p:nvPr>
        </p:nvSpPr>
        <p:spPr>
          <a:xfrm>
            <a:off x="2387600" y="5969000"/>
            <a:ext cx="19621500" cy="1028701"/>
          </a:xfrm>
          <a:prstGeom prst="rect">
            <a:avLst/>
          </a:prstGeom>
        </p:spPr>
        <p:txBody>
          <a:bodyPr>
            <a:spAutoFit/>
          </a:bodyPr>
          <a:lstStyle>
            <a:lvl1pPr marL="0" indent="0" algn="ctr">
              <a:spcBef>
                <a:spcPts val="0"/>
              </a:spcBef>
              <a:buSzTx/>
              <a:buNone/>
              <a:defRPr sz="5600">
                <a:solidFill>
                  <a:srgbClr val="45A7DE"/>
                </a:solidFill>
              </a:defRPr>
            </a:lvl1pPr>
          </a:lstStyle>
          <a:p>
            <a:r>
              <a:t>“Type a quote here.”</a:t>
            </a:r>
          </a:p>
        </p:txBody>
      </p:sp>
      <p:sp>
        <p:nvSpPr>
          <p:cNvPr id="94" name="–Johnny Appleseed"/>
          <p:cNvSpPr txBox="1">
            <a:spLocks noGrp="1"/>
          </p:cNvSpPr>
          <p:nvPr>
            <p:ph type="body" sz="quarter" idx="22"/>
          </p:nvPr>
        </p:nvSpPr>
        <p:spPr>
          <a:xfrm>
            <a:off x="2387600" y="8953500"/>
            <a:ext cx="19621500" cy="927100"/>
          </a:xfrm>
          <a:prstGeom prst="rect">
            <a:avLst/>
          </a:prstGeom>
        </p:spPr>
        <p:txBody>
          <a:bodyPr anchor="t">
            <a:spAutoFit/>
          </a:bodyPr>
          <a:lstStyle>
            <a:lvl1pPr marL="0" indent="0" algn="ctr">
              <a:spcBef>
                <a:spcPts val="0"/>
              </a:spcBef>
              <a:buSzTx/>
              <a:buNone/>
              <a:defRPr sz="5000"/>
            </a:lvl1pPr>
          </a:lstStyle>
          <a:p>
            <a:r>
              <a:t>–Johnny Appleseed</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190500"/>
            <a:ext cx="24384000" cy="14093953"/>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667250" y="-231128"/>
            <a:ext cx="17402076" cy="10058401"/>
          </a:xfrm>
          <a:prstGeom prst="rect">
            <a:avLst/>
          </a:prstGeom>
          <a:ln w="9525">
            <a:round/>
          </a:ln>
        </p:spPr>
        <p:txBody>
          <a:bodyPr lIns="91439" tIns="45719" rIns="91439" bIns="45719" anchor="t">
            <a:noAutofit/>
          </a:bodyPr>
          <a:lstStyle/>
          <a:p>
            <a:endParaRPr/>
          </a:p>
        </p:txBody>
      </p:sp>
      <p:sp>
        <p:nvSpPr>
          <p:cNvPr id="21" name="Title Text"/>
          <p:cNvSpPr txBox="1">
            <a:spLocks noGrp="1"/>
          </p:cNvSpPr>
          <p:nvPr>
            <p:ph type="title"/>
          </p:nvPr>
        </p:nvSpPr>
        <p:spPr>
          <a:xfrm>
            <a:off x="2387600" y="8623300"/>
            <a:ext cx="19621500" cy="2400300"/>
          </a:xfrm>
          <a:prstGeom prst="rect">
            <a:avLst/>
          </a:prstGeom>
        </p:spPr>
        <p:txBody>
          <a:bodyPr anchor="b"/>
          <a:lstStyle>
            <a:lvl1pPr>
              <a:defRPr sz="13200"/>
            </a:lvl1pPr>
          </a:lstStyle>
          <a:p>
            <a:r>
              <a:t>Title Text</a:t>
            </a:r>
          </a:p>
        </p:txBody>
      </p:sp>
      <p:sp>
        <p:nvSpPr>
          <p:cNvPr id="22" name="Body Level One…"/>
          <p:cNvSpPr txBox="1">
            <a:spLocks noGrp="1"/>
          </p:cNvSpPr>
          <p:nvPr>
            <p:ph type="body" sz="quarter" idx="1"/>
          </p:nvPr>
        </p:nvSpPr>
        <p:spPr>
          <a:xfrm>
            <a:off x="2387600" y="11150600"/>
            <a:ext cx="19621500" cy="17907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2387600" y="4000500"/>
            <a:ext cx="19621500" cy="5715000"/>
          </a:xfrm>
          <a:prstGeom prst="rect">
            <a:avLst/>
          </a:prstGeom>
        </p:spPr>
        <p:txBody>
          <a:bodyPr/>
          <a:lstStyle>
            <a:lvl1pPr>
              <a:defRPr sz="13200"/>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butterfly-and-leaf_3000x1734.jpeg"/>
          <p:cNvSpPr>
            <a:spLocks noGrp="1"/>
          </p:cNvSpPr>
          <p:nvPr>
            <p:ph type="pic" idx="21"/>
          </p:nvPr>
        </p:nvSpPr>
        <p:spPr>
          <a:xfrm>
            <a:off x="10530071" y="554566"/>
            <a:ext cx="20258478" cy="11709401"/>
          </a:xfrm>
          <a:prstGeom prst="rect">
            <a:avLst/>
          </a:prstGeom>
          <a:ln w="9525">
            <a:round/>
          </a:ln>
        </p:spPr>
        <p:txBody>
          <a:bodyPr lIns="91439" tIns="45719" rIns="91439" bIns="45719" anchor="t">
            <a:noAutofit/>
          </a:bodyPr>
          <a:lstStyle/>
          <a:p>
            <a:endParaRPr/>
          </a:p>
        </p:txBody>
      </p:sp>
      <p:sp>
        <p:nvSpPr>
          <p:cNvPr id="39" name="Title Text"/>
          <p:cNvSpPr txBox="1">
            <a:spLocks noGrp="1"/>
          </p:cNvSpPr>
          <p:nvPr>
            <p:ph type="title"/>
          </p:nvPr>
        </p:nvSpPr>
        <p:spPr>
          <a:xfrm>
            <a:off x="711200" y="1981200"/>
            <a:ext cx="14046200" cy="4648200"/>
          </a:xfrm>
          <a:prstGeom prst="rect">
            <a:avLst/>
          </a:prstGeom>
        </p:spPr>
        <p:txBody>
          <a:bodyPr anchor="b"/>
          <a:lstStyle/>
          <a:p>
            <a:r>
              <a:t>Title Text</a:t>
            </a:r>
          </a:p>
        </p:txBody>
      </p:sp>
      <p:sp>
        <p:nvSpPr>
          <p:cNvPr id="40" name="Body Level One…"/>
          <p:cNvSpPr txBox="1">
            <a:spLocks noGrp="1"/>
          </p:cNvSpPr>
          <p:nvPr>
            <p:ph type="body" sz="half" idx="1"/>
          </p:nvPr>
        </p:nvSpPr>
        <p:spPr>
          <a:xfrm>
            <a:off x="711200" y="6731000"/>
            <a:ext cx="14046200" cy="5232400"/>
          </a:xfrm>
          <a:prstGeom prst="rect">
            <a:avLst/>
          </a:prstGeom>
        </p:spPr>
        <p:txBody>
          <a:bodyPr anchor="t"/>
          <a:lstStyle>
            <a:lvl1pPr marL="0" indent="0" algn="ctr">
              <a:spcBef>
                <a:spcPts val="0"/>
              </a:spcBef>
              <a:buSzTx/>
              <a:buNone/>
              <a:defRPr sz="5600"/>
            </a:lvl1pPr>
            <a:lvl2pPr marL="0" indent="0" algn="ctr">
              <a:spcBef>
                <a:spcPts val="0"/>
              </a:spcBef>
              <a:buSzTx/>
              <a:buNone/>
              <a:defRPr sz="5600"/>
            </a:lvl2pPr>
            <a:lvl3pPr marL="0" indent="0" algn="ctr">
              <a:spcBef>
                <a:spcPts val="0"/>
              </a:spcBef>
              <a:buSzTx/>
              <a:buNone/>
              <a:defRPr sz="5600"/>
            </a:lvl3pPr>
            <a:lvl4pPr marL="0" indent="0" algn="ctr">
              <a:spcBef>
                <a:spcPts val="0"/>
              </a:spcBef>
              <a:buSzTx/>
              <a:buNone/>
              <a:defRPr sz="5600"/>
            </a:lvl4pPr>
            <a:lvl5pPr marL="0" indent="0" algn="ctr">
              <a:spcBef>
                <a:spcPts val="0"/>
              </a:spcBef>
              <a:buSzTx/>
              <a:buNone/>
              <a:defRPr sz="56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xfrm>
            <a:off x="2387600" y="3898900"/>
            <a:ext cx="196215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butterfly-and-leaf_3000x1734.jpeg"/>
          <p:cNvSpPr>
            <a:spLocks noGrp="1"/>
          </p:cNvSpPr>
          <p:nvPr>
            <p:ph type="pic" idx="21"/>
          </p:nvPr>
        </p:nvSpPr>
        <p:spPr>
          <a:xfrm>
            <a:off x="9919689" y="3141992"/>
            <a:ext cx="16395701" cy="9476716"/>
          </a:xfrm>
          <a:prstGeom prst="rect">
            <a:avLst/>
          </a:prstGeom>
          <a:ln w="9525">
            <a:round/>
          </a:ln>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2387600" y="3898900"/>
            <a:ext cx="10223500" cy="8039100"/>
          </a:xfrm>
          <a:prstGeom prst="rect">
            <a:avLst/>
          </a:prstGeom>
        </p:spPr>
        <p:txBody>
          <a:bodyPr/>
          <a:lstStyle>
            <a:lvl1pPr marL="673099" indent="-673099">
              <a:spcBef>
                <a:spcPts val="5300"/>
              </a:spcBef>
              <a:buBlip>
                <a:blip r:embed="rId2"/>
              </a:buBlip>
              <a:defRPr sz="5000"/>
            </a:lvl1pPr>
            <a:lvl2pPr marL="1346200" indent="-673100">
              <a:spcBef>
                <a:spcPts val="5300"/>
              </a:spcBef>
              <a:buBlip>
                <a:blip r:embed="rId2"/>
              </a:buBlip>
              <a:defRPr sz="5000"/>
            </a:lvl2pPr>
            <a:lvl3pPr marL="2019300" indent="-673100">
              <a:spcBef>
                <a:spcPts val="5300"/>
              </a:spcBef>
              <a:buBlip>
                <a:blip r:embed="rId2"/>
              </a:buBlip>
              <a:defRPr sz="5000"/>
            </a:lvl3pPr>
            <a:lvl4pPr marL="2692400" indent="-673100">
              <a:spcBef>
                <a:spcPts val="5300"/>
              </a:spcBef>
              <a:buBlip>
                <a:blip r:embed="rId2"/>
              </a:buBlip>
              <a:defRPr sz="5000"/>
            </a:lvl4pPr>
            <a:lvl5pPr marL="3365500" indent="-673100">
              <a:spcBef>
                <a:spcPts val="5300"/>
              </a:spcBef>
              <a:buBlip>
                <a:blip r:embed="rId2"/>
              </a:buBlip>
              <a:defRPr sz="5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idx="21"/>
          </p:nvPr>
        </p:nvSpPr>
        <p:spPr>
          <a:xfrm rot="21600000">
            <a:off x="11168731" y="-2006599"/>
            <a:ext cx="14294116" cy="14294077"/>
          </a:xfrm>
          <a:prstGeom prst="rect">
            <a:avLst/>
          </a:prstGeom>
          <a:ln w="9525">
            <a:round/>
          </a:ln>
        </p:spPr>
        <p:txBody>
          <a:bodyPr lIns="91439" tIns="45719" rIns="91439" bIns="45719" anchor="t">
            <a:noAutofit/>
          </a:bodyPr>
          <a:lstStyle/>
          <a:p>
            <a:endParaRPr/>
          </a:p>
        </p:txBody>
      </p:sp>
      <p:sp>
        <p:nvSpPr>
          <p:cNvPr id="84" name="Image"/>
          <p:cNvSpPr>
            <a:spLocks noGrp="1"/>
          </p:cNvSpPr>
          <p:nvPr>
            <p:ph type="pic" sz="half" idx="22"/>
          </p:nvPr>
        </p:nvSpPr>
        <p:spPr>
          <a:xfrm rot="21600000">
            <a:off x="13285117" y="6292593"/>
            <a:ext cx="13249309" cy="7658101"/>
          </a:xfrm>
          <a:prstGeom prst="rect">
            <a:avLst/>
          </a:prstGeom>
          <a:ln w="9525">
            <a:round/>
          </a:ln>
        </p:spPr>
        <p:txBody>
          <a:bodyPr lIns="91439" tIns="45719" rIns="91439" bIns="45719" anchor="t">
            <a:noAutofit/>
          </a:bodyPr>
          <a:lstStyle/>
          <a:p>
            <a:endParaRPr/>
          </a:p>
        </p:txBody>
      </p:sp>
      <p:sp>
        <p:nvSpPr>
          <p:cNvPr id="85" name="Image"/>
          <p:cNvSpPr>
            <a:spLocks noGrp="1"/>
          </p:cNvSpPr>
          <p:nvPr>
            <p:ph type="pic" idx="23"/>
          </p:nvPr>
        </p:nvSpPr>
        <p:spPr>
          <a:xfrm>
            <a:off x="558800" y="-2946400"/>
            <a:ext cx="15062200" cy="19837400"/>
          </a:xfrm>
          <a:prstGeom prst="rect">
            <a:avLst/>
          </a:prstGeom>
          <a:ln w="9525">
            <a:round/>
          </a:ln>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2387600" y="1790700"/>
            <a:ext cx="19621500" cy="1016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2387600" y="355600"/>
            <a:ext cx="19621500" cy="342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4" name="Slide Number"/>
          <p:cNvSpPr txBox="1">
            <a:spLocks noGrp="1"/>
          </p:cNvSpPr>
          <p:nvPr>
            <p:ph type="sldNum" sz="quarter" idx="2"/>
          </p:nvPr>
        </p:nvSpPr>
        <p:spPr>
          <a:xfrm>
            <a:off x="11956983" y="13106400"/>
            <a:ext cx="461773" cy="495300"/>
          </a:xfrm>
          <a:prstGeom prst="rect">
            <a:avLst/>
          </a:prstGeom>
          <a:ln w="12700">
            <a:miter lim="400000"/>
          </a:ln>
        </p:spPr>
        <p:txBody>
          <a:bodyPr wrap="none" lIns="50800" tIns="50800" rIns="50800" bIns="50800">
            <a:spAutoFit/>
          </a:bodyPr>
          <a:lstStyle>
            <a:lvl1pPr>
              <a:defRPr sz="2400">
                <a:solidFill>
                  <a:srgbClr val="868686"/>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45A7DE"/>
          </a:solidFill>
          <a:uFillTx/>
          <a:latin typeface="+mn-lt"/>
          <a:ea typeface="+mn-ea"/>
          <a:cs typeface="+mn-cs"/>
          <a:sym typeface="Marker Felt"/>
        </a:defRPr>
      </a:lvl9pPr>
    </p:titleStyle>
    <p:bodyStyle>
      <a:lvl1pPr marL="8615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1pPr>
      <a:lvl2pPr marL="15346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2pPr>
      <a:lvl3pPr marL="22077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3pPr>
      <a:lvl4pPr marL="28808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4pPr>
      <a:lvl5pPr marL="35539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5pPr>
      <a:lvl6pPr marL="42270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6pPr>
      <a:lvl7pPr marL="49001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7pPr>
      <a:lvl8pPr marL="55732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8pPr>
      <a:lvl9pPr marL="6246367" marR="0" indent="-861567" algn="l" defTabSz="825500" rtl="0" latinLnBrk="0">
        <a:lnSpc>
          <a:spcPct val="100000"/>
        </a:lnSpc>
        <a:spcBef>
          <a:spcPts val="5900"/>
        </a:spcBef>
        <a:spcAft>
          <a:spcPts val="0"/>
        </a:spcAft>
        <a:buClrTx/>
        <a:buSzPct val="50000"/>
        <a:buFontTx/>
        <a:buBlip>
          <a:blip r:embed="rId15"/>
        </a:buBlip>
        <a:tabLst/>
        <a:defRPr sz="6400" b="0" i="0" u="none" strike="noStrike" cap="none" spc="0" baseline="0">
          <a:solidFill>
            <a:srgbClr val="858585"/>
          </a:solidFill>
          <a:uFillTx/>
          <a:latin typeface="+mn-lt"/>
          <a:ea typeface="+mn-ea"/>
          <a:cs typeface="+mn-cs"/>
          <a:sym typeface="Marker Fel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Marker Fel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youtu.be/nafARvmAVX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dkoVxBnnGko?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Welcome Adventurers!!!"/>
          <p:cNvSpPr txBox="1">
            <a:spLocks noGrp="1"/>
          </p:cNvSpPr>
          <p:nvPr>
            <p:ph type="title"/>
          </p:nvPr>
        </p:nvSpPr>
        <p:spPr>
          <a:xfrm>
            <a:off x="2947871" y="785027"/>
            <a:ext cx="19621501" cy="5715001"/>
          </a:xfrm>
          <a:prstGeom prst="rect">
            <a:avLst/>
          </a:prstGeom>
        </p:spPr>
        <p:txBody>
          <a:bodyPr/>
          <a:lstStyle/>
          <a:p>
            <a:r>
              <a:t>Welcome Adventurers!!!</a:t>
            </a:r>
          </a:p>
        </p:txBody>
      </p:sp>
      <p:pic>
        <p:nvPicPr>
          <p:cNvPr id="120" name="IMG_1551.jpeg" descr="IMG_1551.jpeg"/>
          <p:cNvPicPr>
            <a:picLocks noChangeAspect="1"/>
          </p:cNvPicPr>
          <p:nvPr/>
        </p:nvPicPr>
        <p:blipFill>
          <a:blip r:embed="rId2"/>
          <a:stretch>
            <a:fillRect/>
          </a:stretch>
        </p:blipFill>
        <p:spPr>
          <a:xfrm>
            <a:off x="8367993" y="4983386"/>
            <a:ext cx="8781258" cy="718750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G_1628.jpeg" descr="IMG_1628.jpeg"/>
          <p:cNvPicPr>
            <a:picLocks noChangeAspect="1"/>
          </p:cNvPicPr>
          <p:nvPr/>
        </p:nvPicPr>
        <p:blipFill>
          <a:blip r:embed="rId2"/>
          <a:stretch>
            <a:fillRect/>
          </a:stretch>
        </p:blipFill>
        <p:spPr>
          <a:xfrm>
            <a:off x="2824952" y="167898"/>
            <a:ext cx="7606369" cy="9661016"/>
          </a:xfrm>
          <a:prstGeom prst="rect">
            <a:avLst/>
          </a:prstGeom>
          <a:ln w="12700">
            <a:miter lim="400000"/>
          </a:ln>
        </p:spPr>
      </p:pic>
      <p:pic>
        <p:nvPicPr>
          <p:cNvPr id="199" name="IMG_1629.jpeg" descr="IMG_1629.jpeg"/>
          <p:cNvPicPr>
            <a:picLocks noChangeAspect="1"/>
          </p:cNvPicPr>
          <p:nvPr/>
        </p:nvPicPr>
        <p:blipFill>
          <a:blip r:embed="rId3"/>
          <a:stretch>
            <a:fillRect/>
          </a:stretch>
        </p:blipFill>
        <p:spPr>
          <a:xfrm>
            <a:off x="10437030" y="5035601"/>
            <a:ext cx="6571831" cy="8832671"/>
          </a:xfrm>
          <a:prstGeom prst="rect">
            <a:avLst/>
          </a:prstGeom>
          <a:ln w="12700">
            <a:miter lim="400000"/>
          </a:ln>
        </p:spPr>
      </p:pic>
      <p:pic>
        <p:nvPicPr>
          <p:cNvPr id="200" name="IMG_1630.jpeg" descr="IMG_1630.jpeg"/>
          <p:cNvPicPr>
            <a:picLocks noChangeAspect="1"/>
          </p:cNvPicPr>
          <p:nvPr/>
        </p:nvPicPr>
        <p:blipFill>
          <a:blip r:embed="rId4"/>
          <a:stretch>
            <a:fillRect/>
          </a:stretch>
        </p:blipFill>
        <p:spPr>
          <a:xfrm>
            <a:off x="16987490" y="291457"/>
            <a:ext cx="6527904" cy="8781536"/>
          </a:xfrm>
          <a:prstGeom prst="rect">
            <a:avLst/>
          </a:prstGeom>
          <a:ln w="12700">
            <a:miter lim="400000"/>
          </a:ln>
        </p:spPr>
      </p:pic>
      <p:sp>
        <p:nvSpPr>
          <p:cNvPr id="201" name="Pencil"/>
          <p:cNvSpPr/>
          <p:nvPr/>
        </p:nvSpPr>
        <p:spPr>
          <a:xfrm rot="1787551">
            <a:off x="19305162" y="9131999"/>
            <a:ext cx="331751" cy="3474959"/>
          </a:xfrm>
          <a:custGeom>
            <a:avLst/>
            <a:gdLst/>
            <a:ahLst/>
            <a:cxnLst>
              <a:cxn ang="0">
                <a:pos x="wd2" y="hd2"/>
              </a:cxn>
              <a:cxn ang="5400000">
                <a:pos x="wd2" y="hd2"/>
              </a:cxn>
              <a:cxn ang="10800000">
                <a:pos x="wd2" y="hd2"/>
              </a:cxn>
              <a:cxn ang="16200000">
                <a:pos x="wd2" y="hd2"/>
              </a:cxn>
            </a:cxnLst>
            <a:rect l="0" t="0" r="r" b="b"/>
            <a:pathLst>
              <a:path w="21600" h="21600" extrusionOk="0">
                <a:moveTo>
                  <a:pt x="5320" y="0"/>
                </a:moveTo>
                <a:cubicBezTo>
                  <a:pt x="2381" y="0"/>
                  <a:pt x="0" y="227"/>
                  <a:pt x="0" y="508"/>
                </a:cubicBezTo>
                <a:lnTo>
                  <a:pt x="0" y="1390"/>
                </a:lnTo>
                <a:lnTo>
                  <a:pt x="21600" y="1390"/>
                </a:lnTo>
                <a:lnTo>
                  <a:pt x="21600" y="508"/>
                </a:lnTo>
                <a:cubicBezTo>
                  <a:pt x="21600" y="227"/>
                  <a:pt x="19201" y="0"/>
                  <a:pt x="16262" y="0"/>
                </a:cubicBezTo>
                <a:lnTo>
                  <a:pt x="5320" y="0"/>
                </a:lnTo>
                <a:close/>
                <a:moveTo>
                  <a:pt x="0" y="1714"/>
                </a:moveTo>
                <a:lnTo>
                  <a:pt x="0" y="4104"/>
                </a:lnTo>
                <a:lnTo>
                  <a:pt x="21600" y="4104"/>
                </a:lnTo>
                <a:lnTo>
                  <a:pt x="21600" y="1714"/>
                </a:lnTo>
                <a:lnTo>
                  <a:pt x="0" y="1714"/>
                </a:lnTo>
                <a:close/>
                <a:moveTo>
                  <a:pt x="0" y="4428"/>
                </a:moveTo>
                <a:lnTo>
                  <a:pt x="0" y="16997"/>
                </a:lnTo>
                <a:cubicBezTo>
                  <a:pt x="715" y="16978"/>
                  <a:pt x="1487" y="16968"/>
                  <a:pt x="2298" y="16968"/>
                </a:cubicBezTo>
                <a:cubicBezTo>
                  <a:pt x="3854" y="16968"/>
                  <a:pt x="5364" y="17008"/>
                  <a:pt x="6558" y="17079"/>
                </a:cubicBezTo>
                <a:cubicBezTo>
                  <a:pt x="7751" y="17008"/>
                  <a:pt x="9243" y="16968"/>
                  <a:pt x="10800" y="16968"/>
                </a:cubicBezTo>
                <a:cubicBezTo>
                  <a:pt x="12357" y="16968"/>
                  <a:pt x="13849" y="17008"/>
                  <a:pt x="15042" y="17079"/>
                </a:cubicBezTo>
                <a:cubicBezTo>
                  <a:pt x="16235" y="17008"/>
                  <a:pt x="17746" y="16968"/>
                  <a:pt x="19302" y="16968"/>
                </a:cubicBezTo>
                <a:cubicBezTo>
                  <a:pt x="20113" y="16968"/>
                  <a:pt x="20884" y="16978"/>
                  <a:pt x="21600" y="16997"/>
                </a:cubicBezTo>
                <a:lnTo>
                  <a:pt x="21600" y="4428"/>
                </a:lnTo>
                <a:lnTo>
                  <a:pt x="0" y="4428"/>
                </a:lnTo>
                <a:close/>
                <a:moveTo>
                  <a:pt x="2298" y="17292"/>
                </a:moveTo>
                <a:cubicBezTo>
                  <a:pt x="1561" y="17292"/>
                  <a:pt x="907" y="17305"/>
                  <a:pt x="371" y="17327"/>
                </a:cubicBezTo>
                <a:lnTo>
                  <a:pt x="5409" y="19388"/>
                </a:lnTo>
                <a:lnTo>
                  <a:pt x="6116" y="19678"/>
                </a:lnTo>
                <a:lnTo>
                  <a:pt x="15484" y="19678"/>
                </a:lnTo>
                <a:lnTo>
                  <a:pt x="16191" y="19388"/>
                </a:lnTo>
                <a:lnTo>
                  <a:pt x="21229" y="17327"/>
                </a:lnTo>
                <a:cubicBezTo>
                  <a:pt x="20693" y="17305"/>
                  <a:pt x="20038" y="17292"/>
                  <a:pt x="19302" y="17292"/>
                </a:cubicBezTo>
                <a:cubicBezTo>
                  <a:pt x="18082" y="17292"/>
                  <a:pt x="16931" y="17331"/>
                  <a:pt x="16297" y="17396"/>
                </a:cubicBezTo>
                <a:lnTo>
                  <a:pt x="15042" y="17525"/>
                </a:lnTo>
                <a:lnTo>
                  <a:pt x="13805" y="17396"/>
                </a:lnTo>
                <a:cubicBezTo>
                  <a:pt x="13170" y="17331"/>
                  <a:pt x="12020" y="17292"/>
                  <a:pt x="10800" y="17292"/>
                </a:cubicBezTo>
                <a:cubicBezTo>
                  <a:pt x="9581" y="17292"/>
                  <a:pt x="8429" y="17331"/>
                  <a:pt x="7795" y="17396"/>
                </a:cubicBezTo>
                <a:lnTo>
                  <a:pt x="6558" y="17525"/>
                </a:lnTo>
                <a:lnTo>
                  <a:pt x="5303" y="17396"/>
                </a:lnTo>
                <a:cubicBezTo>
                  <a:pt x="4668" y="17331"/>
                  <a:pt x="3517" y="17292"/>
                  <a:pt x="2298" y="17292"/>
                </a:cubicBezTo>
                <a:close/>
                <a:moveTo>
                  <a:pt x="6894" y="20002"/>
                </a:moveTo>
                <a:lnTo>
                  <a:pt x="10800" y="21600"/>
                </a:lnTo>
                <a:lnTo>
                  <a:pt x="14706" y="20002"/>
                </a:lnTo>
                <a:lnTo>
                  <a:pt x="6894" y="20002"/>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02" name="Book"/>
          <p:cNvSpPr/>
          <p:nvPr/>
        </p:nvSpPr>
        <p:spPr>
          <a:xfrm>
            <a:off x="4589739" y="10123946"/>
            <a:ext cx="4076796" cy="33095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03" name="Scissors"/>
          <p:cNvSpPr/>
          <p:nvPr/>
        </p:nvSpPr>
        <p:spPr>
          <a:xfrm>
            <a:off x="12257928" y="1888961"/>
            <a:ext cx="2902954" cy="2628045"/>
          </a:xfrm>
          <a:custGeom>
            <a:avLst/>
            <a:gdLst/>
            <a:ahLst/>
            <a:cxnLst>
              <a:cxn ang="0">
                <a:pos x="wd2" y="hd2"/>
              </a:cxn>
              <a:cxn ang="5400000">
                <a:pos x="wd2" y="hd2"/>
              </a:cxn>
              <a:cxn ang="10800000">
                <a:pos x="wd2" y="hd2"/>
              </a:cxn>
              <a:cxn ang="16200000">
                <a:pos x="wd2" y="hd2"/>
              </a:cxn>
            </a:cxnLst>
            <a:rect l="0" t="0" r="r" b="b"/>
            <a:pathLst>
              <a:path w="21506" h="21600" extrusionOk="0">
                <a:moveTo>
                  <a:pt x="7558" y="0"/>
                </a:moveTo>
                <a:cubicBezTo>
                  <a:pt x="6594" y="0"/>
                  <a:pt x="5708" y="535"/>
                  <a:pt x="5187" y="1430"/>
                </a:cubicBezTo>
                <a:cubicBezTo>
                  <a:pt x="4779" y="2130"/>
                  <a:pt x="4642" y="2965"/>
                  <a:pt x="4801" y="3782"/>
                </a:cubicBezTo>
                <a:cubicBezTo>
                  <a:pt x="4959" y="4599"/>
                  <a:pt x="5393" y="5298"/>
                  <a:pt x="6024" y="5750"/>
                </a:cubicBezTo>
                <a:cubicBezTo>
                  <a:pt x="6171" y="5856"/>
                  <a:pt x="6329" y="5946"/>
                  <a:pt x="6494" y="6021"/>
                </a:cubicBezTo>
                <a:lnTo>
                  <a:pt x="6531" y="6043"/>
                </a:lnTo>
                <a:lnTo>
                  <a:pt x="8917" y="7674"/>
                </a:lnTo>
                <a:lnTo>
                  <a:pt x="9567" y="10332"/>
                </a:lnTo>
                <a:lnTo>
                  <a:pt x="7116" y="10766"/>
                </a:lnTo>
                <a:lnTo>
                  <a:pt x="4762" y="8996"/>
                </a:lnTo>
                <a:cubicBezTo>
                  <a:pt x="4633" y="8859"/>
                  <a:pt x="4494" y="8735"/>
                  <a:pt x="4347" y="8630"/>
                </a:cubicBezTo>
                <a:cubicBezTo>
                  <a:pt x="3876" y="8292"/>
                  <a:pt x="3345" y="8133"/>
                  <a:pt x="2821" y="8133"/>
                </a:cubicBezTo>
                <a:cubicBezTo>
                  <a:pt x="1896" y="8133"/>
                  <a:pt x="989" y="8636"/>
                  <a:pt x="451" y="9560"/>
                </a:cubicBezTo>
                <a:cubicBezTo>
                  <a:pt x="43" y="10260"/>
                  <a:pt x="-94" y="11096"/>
                  <a:pt x="64" y="11913"/>
                </a:cubicBezTo>
                <a:cubicBezTo>
                  <a:pt x="223" y="12730"/>
                  <a:pt x="658" y="13429"/>
                  <a:pt x="1289" y="13881"/>
                </a:cubicBezTo>
                <a:cubicBezTo>
                  <a:pt x="2594" y="14816"/>
                  <a:pt x="4341" y="14400"/>
                  <a:pt x="5184" y="12953"/>
                </a:cubicBezTo>
                <a:cubicBezTo>
                  <a:pt x="5255" y="12830"/>
                  <a:pt x="5321" y="12696"/>
                  <a:pt x="5379" y="12558"/>
                </a:cubicBezTo>
                <a:lnTo>
                  <a:pt x="5506" y="12248"/>
                </a:lnTo>
                <a:lnTo>
                  <a:pt x="5755" y="12448"/>
                </a:lnTo>
                <a:cubicBezTo>
                  <a:pt x="6327" y="12907"/>
                  <a:pt x="7269" y="12731"/>
                  <a:pt x="7279" y="12729"/>
                </a:cubicBezTo>
                <a:lnTo>
                  <a:pt x="7316" y="12726"/>
                </a:lnTo>
                <a:lnTo>
                  <a:pt x="12082" y="12582"/>
                </a:lnTo>
                <a:lnTo>
                  <a:pt x="12682" y="12569"/>
                </a:lnTo>
                <a:lnTo>
                  <a:pt x="12680" y="12563"/>
                </a:lnTo>
                <a:lnTo>
                  <a:pt x="21506" y="12295"/>
                </a:lnTo>
                <a:cubicBezTo>
                  <a:pt x="20790" y="11514"/>
                  <a:pt x="20217" y="11228"/>
                  <a:pt x="20211" y="11225"/>
                </a:cubicBezTo>
                <a:lnTo>
                  <a:pt x="20169" y="11199"/>
                </a:lnTo>
                <a:cubicBezTo>
                  <a:pt x="19557" y="10730"/>
                  <a:pt x="18046" y="10594"/>
                  <a:pt x="17516" y="10582"/>
                </a:cubicBezTo>
                <a:lnTo>
                  <a:pt x="12692" y="10205"/>
                </a:lnTo>
                <a:lnTo>
                  <a:pt x="11802" y="10233"/>
                </a:lnTo>
                <a:lnTo>
                  <a:pt x="10602" y="7052"/>
                </a:lnTo>
                <a:cubicBezTo>
                  <a:pt x="10511" y="6749"/>
                  <a:pt x="10178" y="5898"/>
                  <a:pt x="9735" y="5603"/>
                </a:cubicBezTo>
                <a:lnTo>
                  <a:pt x="9476" y="5432"/>
                </a:lnTo>
                <a:lnTo>
                  <a:pt x="9675" y="5180"/>
                </a:lnTo>
                <a:cubicBezTo>
                  <a:pt x="9764" y="5066"/>
                  <a:pt x="9846" y="4944"/>
                  <a:pt x="9918" y="4820"/>
                </a:cubicBezTo>
                <a:cubicBezTo>
                  <a:pt x="10761" y="3373"/>
                  <a:pt x="10386" y="1435"/>
                  <a:pt x="9082" y="500"/>
                </a:cubicBezTo>
                <a:cubicBezTo>
                  <a:pt x="8626" y="173"/>
                  <a:pt x="8099" y="0"/>
                  <a:pt x="7558" y="0"/>
                </a:cubicBezTo>
                <a:close/>
                <a:moveTo>
                  <a:pt x="7556" y="939"/>
                </a:moveTo>
                <a:cubicBezTo>
                  <a:pt x="7935" y="939"/>
                  <a:pt x="8304" y="1059"/>
                  <a:pt x="8623" y="1288"/>
                </a:cubicBezTo>
                <a:cubicBezTo>
                  <a:pt x="9065" y="1605"/>
                  <a:pt x="9367" y="2094"/>
                  <a:pt x="9478" y="2666"/>
                </a:cubicBezTo>
                <a:cubicBezTo>
                  <a:pt x="9589" y="3237"/>
                  <a:pt x="9493" y="3822"/>
                  <a:pt x="9208" y="4311"/>
                </a:cubicBezTo>
                <a:cubicBezTo>
                  <a:pt x="8843" y="4937"/>
                  <a:pt x="8223" y="5311"/>
                  <a:pt x="7549" y="5311"/>
                </a:cubicBezTo>
                <a:cubicBezTo>
                  <a:pt x="7170" y="5311"/>
                  <a:pt x="6801" y="5191"/>
                  <a:pt x="6482" y="4962"/>
                </a:cubicBezTo>
                <a:cubicBezTo>
                  <a:pt x="6041" y="4645"/>
                  <a:pt x="5736" y="4156"/>
                  <a:pt x="5626" y="3584"/>
                </a:cubicBezTo>
                <a:cubicBezTo>
                  <a:pt x="5515" y="3013"/>
                  <a:pt x="5612" y="2428"/>
                  <a:pt x="5898" y="1939"/>
                </a:cubicBezTo>
                <a:cubicBezTo>
                  <a:pt x="6262" y="1313"/>
                  <a:pt x="6882" y="939"/>
                  <a:pt x="7556" y="939"/>
                </a:cubicBezTo>
                <a:close/>
                <a:moveTo>
                  <a:pt x="2791" y="9070"/>
                </a:moveTo>
                <a:cubicBezTo>
                  <a:pt x="3178" y="9063"/>
                  <a:pt x="3555" y="9181"/>
                  <a:pt x="3887" y="9419"/>
                </a:cubicBezTo>
                <a:cubicBezTo>
                  <a:pt x="4800" y="10073"/>
                  <a:pt x="5063" y="11429"/>
                  <a:pt x="4473" y="12442"/>
                </a:cubicBezTo>
                <a:cubicBezTo>
                  <a:pt x="4096" y="13089"/>
                  <a:pt x="3462" y="13443"/>
                  <a:pt x="2815" y="13443"/>
                </a:cubicBezTo>
                <a:cubicBezTo>
                  <a:pt x="2448" y="13443"/>
                  <a:pt x="2078" y="13329"/>
                  <a:pt x="1748" y="13093"/>
                </a:cubicBezTo>
                <a:cubicBezTo>
                  <a:pt x="835" y="12438"/>
                  <a:pt x="572" y="11082"/>
                  <a:pt x="1162" y="10069"/>
                </a:cubicBezTo>
                <a:cubicBezTo>
                  <a:pt x="1447" y="9579"/>
                  <a:pt x="1888" y="9242"/>
                  <a:pt x="2403" y="9119"/>
                </a:cubicBezTo>
                <a:cubicBezTo>
                  <a:pt x="2532" y="9088"/>
                  <a:pt x="2662" y="9073"/>
                  <a:pt x="2791" y="9070"/>
                </a:cubicBezTo>
                <a:close/>
                <a:moveTo>
                  <a:pt x="10915" y="10738"/>
                </a:moveTo>
                <a:cubicBezTo>
                  <a:pt x="10966" y="10732"/>
                  <a:pt x="11019" y="10734"/>
                  <a:pt x="11071" y="10744"/>
                </a:cubicBezTo>
                <a:cubicBezTo>
                  <a:pt x="11140" y="10758"/>
                  <a:pt x="11209" y="10786"/>
                  <a:pt x="11272" y="10832"/>
                </a:cubicBezTo>
                <a:cubicBezTo>
                  <a:pt x="11525" y="11013"/>
                  <a:pt x="11597" y="11385"/>
                  <a:pt x="11434" y="11665"/>
                </a:cubicBezTo>
                <a:cubicBezTo>
                  <a:pt x="11271" y="11945"/>
                  <a:pt x="10933" y="12026"/>
                  <a:pt x="10681" y="11846"/>
                </a:cubicBezTo>
                <a:cubicBezTo>
                  <a:pt x="10429" y="11665"/>
                  <a:pt x="10357" y="11291"/>
                  <a:pt x="10520" y="11011"/>
                </a:cubicBezTo>
                <a:cubicBezTo>
                  <a:pt x="10611" y="10853"/>
                  <a:pt x="10759" y="10759"/>
                  <a:pt x="10915" y="10738"/>
                </a:cubicBezTo>
                <a:close/>
                <a:moveTo>
                  <a:pt x="12892" y="13124"/>
                </a:moveTo>
                <a:lnTo>
                  <a:pt x="10607" y="13169"/>
                </a:lnTo>
                <a:lnTo>
                  <a:pt x="10748" y="13544"/>
                </a:lnTo>
                <a:lnTo>
                  <a:pt x="13033" y="18256"/>
                </a:lnTo>
                <a:cubicBezTo>
                  <a:pt x="13267" y="18800"/>
                  <a:pt x="14000" y="20272"/>
                  <a:pt x="14636" y="20698"/>
                </a:cubicBezTo>
                <a:lnTo>
                  <a:pt x="14676" y="20730"/>
                </a:lnTo>
                <a:cubicBezTo>
                  <a:pt x="14681" y="20735"/>
                  <a:pt x="15151" y="21197"/>
                  <a:pt x="16088" y="21600"/>
                </a:cubicBezTo>
                <a:lnTo>
                  <a:pt x="12892" y="13124"/>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G_1564.jpeg" descr="IMG_1564.jpeg"/>
          <p:cNvPicPr>
            <a:picLocks noGrp="1"/>
          </p:cNvPicPr>
          <p:nvPr>
            <p:ph type="pic" idx="21"/>
          </p:nvPr>
        </p:nvPicPr>
        <p:blipFill>
          <a:blip r:embed="rId2"/>
          <a:stretch>
            <a:fillRect/>
          </a:stretch>
        </p:blipFill>
        <p:spPr>
          <a:xfrm>
            <a:off x="13258799" y="3580280"/>
            <a:ext cx="8750301" cy="8459320"/>
          </a:xfrm>
          <a:prstGeom prst="rect">
            <a:avLst/>
          </a:prstGeom>
        </p:spPr>
      </p:pic>
      <p:sp>
        <p:nvSpPr>
          <p:cNvPr id="206" name="1. Earn the road safety award"/>
          <p:cNvSpPr txBox="1">
            <a:spLocks noGrp="1"/>
          </p:cNvSpPr>
          <p:nvPr>
            <p:ph type="title"/>
          </p:nvPr>
        </p:nvSpPr>
        <p:spPr>
          <a:prstGeom prst="rect">
            <a:avLst/>
          </a:prstGeom>
        </p:spPr>
        <p:txBody>
          <a:bodyPr/>
          <a:lstStyle/>
          <a:p>
            <a:r>
              <a:t>1. Earn the road safety award</a:t>
            </a:r>
          </a:p>
        </p:txBody>
      </p:sp>
      <p:sp>
        <p:nvSpPr>
          <p:cNvPr id="207" name="When riding our bikes anywhere it is important that we know proper road safety.…"/>
          <p:cNvSpPr txBox="1">
            <a:spLocks noGrp="1"/>
          </p:cNvSpPr>
          <p:nvPr>
            <p:ph type="body" sz="half" idx="1"/>
          </p:nvPr>
        </p:nvSpPr>
        <p:spPr>
          <a:prstGeom prst="rect">
            <a:avLst/>
          </a:prstGeom>
        </p:spPr>
        <p:txBody>
          <a:bodyPr/>
          <a:lstStyle/>
          <a:p>
            <a:pPr marL="612520" indent="-612520" defTabSz="751205">
              <a:spcBef>
                <a:spcPts val="4800"/>
              </a:spcBef>
              <a:buBlip>
                <a:blip r:embed="rId3"/>
              </a:buBlip>
              <a:defRPr sz="4550"/>
            </a:pPr>
            <a:r>
              <a:t>When riding our bikes anywhere it is important that we know proper road safety. </a:t>
            </a:r>
          </a:p>
          <a:p>
            <a:pPr marL="612520" indent="-612520" defTabSz="751205">
              <a:spcBef>
                <a:spcPts val="4800"/>
              </a:spcBef>
              <a:buBlip>
                <a:blip r:embed="rId3"/>
              </a:buBlip>
              <a:defRPr sz="4550"/>
            </a:pPr>
            <a:r>
              <a:t>This way we will stay safe and keep others safe too.</a:t>
            </a:r>
          </a:p>
          <a:p>
            <a:pPr marL="612520" indent="-612520" defTabSz="751205">
              <a:spcBef>
                <a:spcPts val="4800"/>
              </a:spcBef>
              <a:buBlip>
                <a:blip r:embed="rId3"/>
              </a:buBlip>
              <a:defRPr sz="4550"/>
            </a:pPr>
            <a:r>
              <a:rPr u="sng">
                <a:hlinkClick r:id="rId4"/>
              </a:rPr>
              <a:t>https://youtu.be/nafARvmAVXw</a:t>
            </a:r>
            <a:r>
              <a:t> </a:t>
            </a:r>
          </a:p>
          <a:p>
            <a:pPr marL="612520" indent="-612520" defTabSz="751205">
              <a:spcBef>
                <a:spcPts val="4800"/>
              </a:spcBef>
              <a:buBlip>
                <a:blip r:embed="rId3"/>
              </a:buBlip>
              <a:defRPr sz="4550"/>
            </a:pPr>
            <a:r>
              <a:t>Watch the road safety award at the link above.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2. A few things to recognise and demonstrate."/>
          <p:cNvSpPr txBox="1">
            <a:spLocks noGrp="1"/>
          </p:cNvSpPr>
          <p:nvPr>
            <p:ph type="title"/>
          </p:nvPr>
        </p:nvSpPr>
        <p:spPr>
          <a:prstGeom prst="rect">
            <a:avLst/>
          </a:prstGeom>
        </p:spPr>
        <p:txBody>
          <a:bodyPr/>
          <a:lstStyle>
            <a:lvl1pPr defTabSz="742950">
              <a:defRPr sz="10080"/>
            </a:lvl1pPr>
          </a:lstStyle>
          <a:p>
            <a:r>
              <a:t>2. A few things to recognise and demonstrate.</a:t>
            </a:r>
          </a:p>
        </p:txBody>
      </p:sp>
      <p:sp>
        <p:nvSpPr>
          <p:cNvPr id="210" name="How to keep a bike clean…"/>
          <p:cNvSpPr txBox="1">
            <a:spLocks noGrp="1"/>
          </p:cNvSpPr>
          <p:nvPr>
            <p:ph type="body" sz="half" idx="1"/>
          </p:nvPr>
        </p:nvSpPr>
        <p:spPr>
          <a:prstGeom prst="rect">
            <a:avLst/>
          </a:prstGeom>
        </p:spPr>
        <p:txBody>
          <a:bodyPr/>
          <a:lstStyle/>
          <a:p>
            <a:pPr marL="952500" indent="-952500">
              <a:buSzPct val="100000"/>
              <a:buAutoNum type="alphaUcPeriod"/>
            </a:pPr>
            <a:r>
              <a:t>How to keep a bike clean</a:t>
            </a:r>
          </a:p>
          <a:p>
            <a:pPr marL="952500" indent="-952500">
              <a:buSzPct val="100000"/>
              <a:buAutoNum type="alphaUcPeriod"/>
            </a:pPr>
            <a:r>
              <a:t>How to safely ride a bike</a:t>
            </a:r>
          </a:p>
          <a:p>
            <a:pPr marL="952500" indent="-952500">
              <a:buSzPct val="100000"/>
              <a:buAutoNum type="alphaUcPeriod"/>
            </a:pPr>
            <a:r>
              <a:t>How to use hand signals while riding</a:t>
            </a:r>
          </a:p>
          <a:p>
            <a:pPr marL="952500" indent="-952500">
              <a:buSzPct val="100000"/>
              <a:buAutoNum type="alphaUcPeriod"/>
            </a:pPr>
            <a:r>
              <a:t>How to take care of a bike</a:t>
            </a:r>
          </a:p>
        </p:txBody>
      </p:sp>
      <p:sp>
        <p:nvSpPr>
          <p:cNvPr id="211" name="Approved"/>
          <p:cNvSpPr/>
          <p:nvPr/>
        </p:nvSpPr>
        <p:spPr>
          <a:xfrm>
            <a:off x="12128627" y="4367797"/>
            <a:ext cx="4980405" cy="4980406"/>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12" name="Cancel"/>
          <p:cNvSpPr/>
          <p:nvPr/>
        </p:nvSpPr>
        <p:spPr>
          <a:xfrm>
            <a:off x="17530412" y="7574118"/>
            <a:ext cx="5248297" cy="524839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A. How to keep your bike clean"/>
          <p:cNvSpPr txBox="1">
            <a:spLocks noGrp="1"/>
          </p:cNvSpPr>
          <p:nvPr>
            <p:ph type="title"/>
          </p:nvPr>
        </p:nvSpPr>
        <p:spPr>
          <a:prstGeom prst="rect">
            <a:avLst/>
          </a:prstGeom>
        </p:spPr>
        <p:txBody>
          <a:bodyPr/>
          <a:lstStyle/>
          <a:p>
            <a:r>
              <a:t>A. How to keep your bike clean</a:t>
            </a:r>
          </a:p>
        </p:txBody>
      </p:sp>
      <p:sp>
        <p:nvSpPr>
          <p:cNvPr id="215" name="warm soapy water…"/>
          <p:cNvSpPr txBox="1">
            <a:spLocks noGrp="1"/>
          </p:cNvSpPr>
          <p:nvPr>
            <p:ph type="body" sz="half" idx="1"/>
          </p:nvPr>
        </p:nvSpPr>
        <p:spPr>
          <a:prstGeom prst="rect">
            <a:avLst/>
          </a:prstGeom>
        </p:spPr>
        <p:txBody>
          <a:bodyPr/>
          <a:lstStyle/>
          <a:p>
            <a:pPr marL="639444" indent="-639444" defTabSz="784225">
              <a:spcBef>
                <a:spcPts val="5000"/>
              </a:spcBef>
              <a:buBlip>
                <a:blip r:embed="rId2"/>
              </a:buBlip>
              <a:defRPr sz="4750"/>
            </a:pPr>
            <a:r>
              <a:t>warm soapy water </a:t>
            </a:r>
          </a:p>
          <a:p>
            <a:pPr marL="639444" indent="-639444" defTabSz="784225">
              <a:spcBef>
                <a:spcPts val="5000"/>
              </a:spcBef>
              <a:buBlip>
                <a:blip r:embed="rId2"/>
              </a:buBlip>
              <a:defRPr sz="4750"/>
            </a:pPr>
            <a:r>
              <a:t>A sponge </a:t>
            </a:r>
          </a:p>
          <a:p>
            <a:pPr marL="639444" indent="-639444" defTabSz="784225">
              <a:spcBef>
                <a:spcPts val="5000"/>
              </a:spcBef>
              <a:buBlip>
                <a:blip r:embed="rId2"/>
              </a:buBlip>
              <a:defRPr sz="4750"/>
            </a:pPr>
            <a:r>
              <a:t>An old brush</a:t>
            </a:r>
          </a:p>
          <a:p>
            <a:pPr marL="639444" indent="-639444" defTabSz="784225">
              <a:spcBef>
                <a:spcPts val="5000"/>
              </a:spcBef>
              <a:buBlip>
                <a:blip r:embed="rId2"/>
              </a:buBlip>
              <a:defRPr sz="4750"/>
            </a:pPr>
            <a:r>
              <a:t>A bucket</a:t>
            </a:r>
          </a:p>
          <a:p>
            <a:pPr marL="639444" indent="-639444" defTabSz="784225">
              <a:spcBef>
                <a:spcPts val="5000"/>
              </a:spcBef>
              <a:buBlip>
                <a:blip r:embed="rId2"/>
              </a:buBlip>
              <a:defRPr sz="4750"/>
            </a:pPr>
            <a:r>
              <a:t>A cloth </a:t>
            </a:r>
          </a:p>
          <a:p>
            <a:pPr marL="639444" indent="-639444" defTabSz="784225">
              <a:spcBef>
                <a:spcPts val="5000"/>
              </a:spcBef>
              <a:buBlip>
                <a:blip r:embed="rId2"/>
              </a:buBlip>
              <a:defRPr sz="4750"/>
            </a:pPr>
            <a:r>
              <a:t>A hose or large bottle</a:t>
            </a:r>
          </a:p>
        </p:txBody>
      </p:sp>
      <p:pic>
        <p:nvPicPr>
          <p:cNvPr id="216" name="IMG_1600.jpeg" descr="IMG_1600.jpeg"/>
          <p:cNvPicPr>
            <a:picLocks noChangeAspect="1"/>
          </p:cNvPicPr>
          <p:nvPr/>
        </p:nvPicPr>
        <p:blipFill>
          <a:blip r:embed="rId3"/>
          <a:stretch>
            <a:fillRect/>
          </a:stretch>
        </p:blipFill>
        <p:spPr>
          <a:xfrm>
            <a:off x="10046561" y="8930557"/>
            <a:ext cx="3456487" cy="3731866"/>
          </a:xfrm>
          <a:prstGeom prst="rect">
            <a:avLst/>
          </a:prstGeom>
          <a:ln w="12700">
            <a:miter lim="400000"/>
          </a:ln>
        </p:spPr>
      </p:pic>
      <p:pic>
        <p:nvPicPr>
          <p:cNvPr id="217" name="IMG_1599.jpeg" descr="IMG_1599.jpeg"/>
          <p:cNvPicPr>
            <a:picLocks noChangeAspect="1"/>
          </p:cNvPicPr>
          <p:nvPr/>
        </p:nvPicPr>
        <p:blipFill>
          <a:blip r:embed="rId4"/>
          <a:stretch>
            <a:fillRect/>
          </a:stretch>
        </p:blipFill>
        <p:spPr>
          <a:xfrm>
            <a:off x="13808960" y="8387925"/>
            <a:ext cx="5201664" cy="4662631"/>
          </a:xfrm>
          <a:prstGeom prst="rect">
            <a:avLst/>
          </a:prstGeom>
          <a:ln w="12700">
            <a:miter lim="400000"/>
          </a:ln>
        </p:spPr>
      </p:pic>
      <p:pic>
        <p:nvPicPr>
          <p:cNvPr id="218" name="IMG_1601.jpeg" descr="IMG_1601.jpeg"/>
          <p:cNvPicPr>
            <a:picLocks noChangeAspect="1"/>
          </p:cNvPicPr>
          <p:nvPr/>
        </p:nvPicPr>
        <p:blipFill>
          <a:blip r:embed="rId5"/>
          <a:stretch>
            <a:fillRect/>
          </a:stretch>
        </p:blipFill>
        <p:spPr>
          <a:xfrm>
            <a:off x="9678027" y="3110707"/>
            <a:ext cx="7725028" cy="5075918"/>
          </a:xfrm>
          <a:prstGeom prst="rect">
            <a:avLst/>
          </a:prstGeom>
          <a:ln w="12700">
            <a:miter lim="400000"/>
          </a:ln>
        </p:spPr>
      </p:pic>
      <p:pic>
        <p:nvPicPr>
          <p:cNvPr id="219" name="IMG_1602.jpeg" descr="IMG_1602.jpeg"/>
          <p:cNvPicPr>
            <a:picLocks noChangeAspect="1"/>
          </p:cNvPicPr>
          <p:nvPr/>
        </p:nvPicPr>
        <p:blipFill>
          <a:blip r:embed="rId6"/>
          <a:stretch>
            <a:fillRect/>
          </a:stretch>
        </p:blipFill>
        <p:spPr>
          <a:xfrm>
            <a:off x="17855672" y="3160456"/>
            <a:ext cx="5214099" cy="4976420"/>
          </a:xfrm>
          <a:prstGeom prst="rect">
            <a:avLst/>
          </a:prstGeom>
          <a:ln w="12700">
            <a:miter lim="400000"/>
          </a:ln>
        </p:spPr>
      </p:pic>
      <p:pic>
        <p:nvPicPr>
          <p:cNvPr id="220" name="IMG_1604.jpeg" descr="IMG_1604.jpeg"/>
          <p:cNvPicPr>
            <a:picLocks noChangeAspect="1"/>
          </p:cNvPicPr>
          <p:nvPr/>
        </p:nvPicPr>
        <p:blipFill>
          <a:blip r:embed="rId7"/>
          <a:stretch>
            <a:fillRect/>
          </a:stretch>
        </p:blipFill>
        <p:spPr>
          <a:xfrm>
            <a:off x="19316535" y="8424337"/>
            <a:ext cx="5045535" cy="2847618"/>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B. How to ride your bike safely"/>
          <p:cNvSpPr txBox="1">
            <a:spLocks noGrp="1"/>
          </p:cNvSpPr>
          <p:nvPr>
            <p:ph type="title"/>
          </p:nvPr>
        </p:nvSpPr>
        <p:spPr>
          <a:prstGeom prst="rect">
            <a:avLst/>
          </a:prstGeom>
        </p:spPr>
        <p:txBody>
          <a:bodyPr/>
          <a:lstStyle>
            <a:lvl1pPr defTabSz="784225">
              <a:defRPr sz="12540"/>
            </a:lvl1pPr>
          </a:lstStyle>
          <a:p>
            <a:r>
              <a:t>B. How to ride your bike safely</a:t>
            </a:r>
          </a:p>
        </p:txBody>
      </p:sp>
      <p:sp>
        <p:nvSpPr>
          <p:cNvPr id="223" name="Go on your bike ride with your parent or older sibling and let them observe how you ride your bike safely and follow the rules. If you want they could take pictures and include it your worksheet."/>
          <p:cNvSpPr txBox="1">
            <a:spLocks noGrp="1"/>
          </p:cNvSpPr>
          <p:nvPr>
            <p:ph type="body" sz="quarter" idx="1"/>
          </p:nvPr>
        </p:nvSpPr>
        <p:spPr>
          <a:prstGeom prst="rect">
            <a:avLst/>
          </a:prstGeom>
        </p:spPr>
        <p:txBody>
          <a:bodyPr/>
          <a:lstStyle>
            <a:lvl1pPr defTabSz="569594">
              <a:defRPr sz="3864"/>
            </a:lvl1pPr>
          </a:lstStyle>
          <a:p>
            <a:r>
              <a:t>Go on your bike ride with your parent or older sibling and let them observe how you ride your bike safely and follow the rules. If you want they could take pictures and include it your worksheet.</a:t>
            </a:r>
          </a:p>
        </p:txBody>
      </p:sp>
      <p:pic>
        <p:nvPicPr>
          <p:cNvPr id="224" name="Bicycle Safer Journey" descr="Bicycle Safer Journey"/>
          <p:cNvPicPr>
            <a:picLocks/>
          </p:cNvPicPr>
          <p:nvPr>
            <a:videoFile r:link="rId1"/>
          </p:nvPr>
        </p:nvPicPr>
        <p:blipFill>
          <a:blip r:embed="rId3"/>
          <a:stretch>
            <a:fillRect/>
          </a:stretch>
        </p:blipFill>
        <p:spPr>
          <a:xfrm>
            <a:off x="4691122" y="316459"/>
            <a:ext cx="15014456" cy="844563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4"/>
                </p:tgtEl>
              </p:cMediaNode>
            </p:video>
            <p:seq concurrent="1" prevAc="none" nextAc="seek">
              <p:cTn id="8" restart="whenNotActive" fill="hold" evtFilter="cancelBubble" nodeType="interactiveSeq">
                <p:stCondLst>
                  <p:cond evt="onClick" delay="0">
                    <p:tgtEl>
                      <p:spTgt spid="2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4"/>
                                        </p:tgtEl>
                                      </p:cBhvr>
                                    </p:cmd>
                                  </p:childTnLst>
                                </p:cTn>
                              </p:par>
                            </p:childTnLst>
                          </p:cTn>
                        </p:par>
                      </p:childTnLst>
                    </p:cTn>
                  </p:par>
                </p:childTnLst>
              </p:cTn>
              <p:nextCondLst>
                <p:cond evt="onClick" delay="0">
                  <p:tgtEl>
                    <p:spTgt spid="22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C. How to use hand signals while riding"/>
          <p:cNvSpPr txBox="1">
            <a:spLocks noGrp="1"/>
          </p:cNvSpPr>
          <p:nvPr>
            <p:ph type="title"/>
          </p:nvPr>
        </p:nvSpPr>
        <p:spPr>
          <a:prstGeom prst="rect">
            <a:avLst/>
          </a:prstGeom>
        </p:spPr>
        <p:txBody>
          <a:bodyPr/>
          <a:lstStyle>
            <a:lvl1pPr defTabSz="742950">
              <a:defRPr sz="10080"/>
            </a:lvl1pPr>
          </a:lstStyle>
          <a:p>
            <a:r>
              <a:t>C. How to use hand signals while riding</a:t>
            </a:r>
          </a:p>
        </p:txBody>
      </p:sp>
      <p:sp>
        <p:nvSpPr>
          <p:cNvPr id="227" name="Ask your mom or dad to help you and see how well you can do them.…"/>
          <p:cNvSpPr txBox="1">
            <a:spLocks noGrp="1"/>
          </p:cNvSpPr>
          <p:nvPr>
            <p:ph type="body" sz="half" idx="1"/>
          </p:nvPr>
        </p:nvSpPr>
        <p:spPr>
          <a:prstGeom prst="rect">
            <a:avLst/>
          </a:prstGeom>
        </p:spPr>
        <p:txBody>
          <a:bodyPr/>
          <a:lstStyle/>
          <a:p>
            <a:pPr marL="632713" indent="-632713" defTabSz="775969">
              <a:spcBef>
                <a:spcPts val="4900"/>
              </a:spcBef>
              <a:buBlip>
                <a:blip r:embed="rId2"/>
              </a:buBlip>
              <a:defRPr sz="4700"/>
            </a:pPr>
            <a:r>
              <a:t>Ask your mom or dad to help you and see how well you can do them. </a:t>
            </a:r>
          </a:p>
          <a:p>
            <a:pPr marL="632713" indent="-632713" defTabSz="775969">
              <a:spcBef>
                <a:spcPts val="4900"/>
              </a:spcBef>
              <a:buBlip>
                <a:blip r:embed="rId2"/>
              </a:buBlip>
              <a:defRPr sz="4700"/>
            </a:pPr>
            <a:r>
              <a:t>Practice them and make sure you know them before going on your next cycle.</a:t>
            </a:r>
          </a:p>
          <a:p>
            <a:pPr marL="632713" indent="-632713" defTabSz="775969">
              <a:spcBef>
                <a:spcPts val="4900"/>
              </a:spcBef>
              <a:buBlip>
                <a:blip r:embed="rId2"/>
              </a:buBlip>
              <a:defRPr sz="4700"/>
            </a:pPr>
            <a:r>
              <a:t>Have your mom or dad take a picture of you demonstrating your hand signs and include them with your worksheet.</a:t>
            </a:r>
          </a:p>
        </p:txBody>
      </p:sp>
      <p:pic>
        <p:nvPicPr>
          <p:cNvPr id="228" name="IMG_1605.jpeg" descr="IMG_1605.jpeg"/>
          <p:cNvPicPr>
            <a:picLocks noChangeAspect="1"/>
          </p:cNvPicPr>
          <p:nvPr/>
        </p:nvPicPr>
        <p:blipFill>
          <a:blip r:embed="rId3"/>
          <a:stretch>
            <a:fillRect/>
          </a:stretch>
        </p:blipFill>
        <p:spPr>
          <a:xfrm>
            <a:off x="12890110" y="3860956"/>
            <a:ext cx="8376737" cy="7119040"/>
          </a:xfrm>
          <a:prstGeom prst="rect">
            <a:avLst/>
          </a:prstGeom>
          <a:ln w="12700">
            <a:miter lim="400000"/>
          </a:ln>
        </p:spPr>
      </p:pic>
      <p:pic>
        <p:nvPicPr>
          <p:cNvPr id="229" name="IMG_1606.jpeg" descr="IMG_1606.jpeg"/>
          <p:cNvPicPr>
            <a:picLocks noChangeAspect="1"/>
          </p:cNvPicPr>
          <p:nvPr/>
        </p:nvPicPr>
        <p:blipFill>
          <a:blip r:embed="rId4"/>
          <a:stretch>
            <a:fillRect/>
          </a:stretch>
        </p:blipFill>
        <p:spPr>
          <a:xfrm>
            <a:off x="12937963" y="11056352"/>
            <a:ext cx="8281031" cy="2151218"/>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D. How to take care of a bike"/>
          <p:cNvSpPr txBox="1">
            <a:spLocks noGrp="1"/>
          </p:cNvSpPr>
          <p:nvPr>
            <p:ph type="title"/>
          </p:nvPr>
        </p:nvSpPr>
        <p:spPr>
          <a:prstGeom prst="rect">
            <a:avLst/>
          </a:prstGeom>
        </p:spPr>
        <p:txBody>
          <a:bodyPr/>
          <a:lstStyle/>
          <a:p>
            <a:r>
              <a:t>D. How to take care of a bike</a:t>
            </a:r>
          </a:p>
        </p:txBody>
      </p:sp>
      <p:sp>
        <p:nvSpPr>
          <p:cNvPr id="232" name="Keep the bike clean…"/>
          <p:cNvSpPr txBox="1">
            <a:spLocks noGrp="1"/>
          </p:cNvSpPr>
          <p:nvPr>
            <p:ph type="body" sz="half" idx="1"/>
          </p:nvPr>
        </p:nvSpPr>
        <p:spPr>
          <a:prstGeom prst="rect">
            <a:avLst/>
          </a:prstGeom>
        </p:spPr>
        <p:txBody>
          <a:bodyPr/>
          <a:lstStyle/>
          <a:p>
            <a:pPr>
              <a:buBlip>
                <a:blip r:embed="rId2"/>
              </a:buBlip>
            </a:pPr>
            <a:r>
              <a:t>Keep the bike clean</a:t>
            </a:r>
          </a:p>
          <a:p>
            <a:pPr>
              <a:buBlip>
                <a:blip r:embed="rId2"/>
              </a:buBlip>
            </a:pPr>
            <a:r>
              <a:t>Protect the bike from weather</a:t>
            </a:r>
          </a:p>
          <a:p>
            <a:pPr>
              <a:buBlip>
                <a:blip r:embed="rId2"/>
              </a:buBlip>
            </a:pPr>
            <a:r>
              <a:t>Make sure there is nothing wrong with your bike before you ride it.</a:t>
            </a:r>
          </a:p>
          <a:p>
            <a:pPr>
              <a:buBlip>
                <a:blip r:embed="rId2"/>
              </a:buBlip>
            </a:pPr>
            <a:r>
              <a:t>Handle with respect</a:t>
            </a:r>
          </a:p>
        </p:txBody>
      </p:sp>
      <p:pic>
        <p:nvPicPr>
          <p:cNvPr id="233" name="IMG_1582.jpeg" descr="IMG_1582.jpeg"/>
          <p:cNvPicPr>
            <a:picLocks noChangeAspect="1"/>
          </p:cNvPicPr>
          <p:nvPr/>
        </p:nvPicPr>
        <p:blipFill>
          <a:blip r:embed="rId3"/>
          <a:stretch>
            <a:fillRect/>
          </a:stretch>
        </p:blipFill>
        <p:spPr>
          <a:xfrm>
            <a:off x="12968232" y="3605772"/>
            <a:ext cx="9344136" cy="8625356"/>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G_1601.jpeg" descr="IMG_1601.jpeg"/>
          <p:cNvPicPr>
            <a:picLocks noGrp="1"/>
          </p:cNvPicPr>
          <p:nvPr>
            <p:ph type="pic" idx="21"/>
          </p:nvPr>
        </p:nvPicPr>
        <p:blipFill>
          <a:blip r:embed="rId2"/>
          <a:stretch>
            <a:fillRect/>
          </a:stretch>
        </p:blipFill>
        <p:spPr>
          <a:xfrm>
            <a:off x="13258799" y="3580280"/>
            <a:ext cx="8750301" cy="8459320"/>
          </a:xfrm>
          <a:prstGeom prst="rect">
            <a:avLst/>
          </a:prstGeom>
        </p:spPr>
      </p:pic>
      <p:sp>
        <p:nvSpPr>
          <p:cNvPr id="236" name="Keep the bike clean"/>
          <p:cNvSpPr txBox="1">
            <a:spLocks noGrp="1"/>
          </p:cNvSpPr>
          <p:nvPr>
            <p:ph type="title"/>
          </p:nvPr>
        </p:nvSpPr>
        <p:spPr>
          <a:prstGeom prst="rect">
            <a:avLst/>
          </a:prstGeom>
        </p:spPr>
        <p:txBody>
          <a:bodyPr/>
          <a:lstStyle/>
          <a:p>
            <a:r>
              <a:t>Keep the bike clean</a:t>
            </a:r>
          </a:p>
        </p:txBody>
      </p:sp>
      <p:sp>
        <p:nvSpPr>
          <p:cNvPr id="237" name="Wash it when it is dirty!! You can do it when you come back from a long ride and you want to keep your bike clean and fresh."/>
          <p:cNvSpPr txBox="1">
            <a:spLocks noGrp="1"/>
          </p:cNvSpPr>
          <p:nvPr>
            <p:ph type="body" sz="half" idx="1"/>
          </p:nvPr>
        </p:nvSpPr>
        <p:spPr>
          <a:prstGeom prst="rect">
            <a:avLst/>
          </a:prstGeom>
        </p:spPr>
        <p:txBody>
          <a:bodyPr/>
          <a:lstStyle>
            <a:lvl1pPr>
              <a:buBlip>
                <a:blip r:embed="rId3"/>
              </a:buBlip>
            </a:lvl1pPr>
          </a:lstStyle>
          <a:p>
            <a:r>
              <a:t>Wash it when it is dirty!! You can do it when you come back from a long ride and you want to keep your bike clean and fresh.</a:t>
            </a:r>
          </a:p>
        </p:txBody>
      </p:sp>
      <p:pic>
        <p:nvPicPr>
          <p:cNvPr id="238" name="IMG_1599.jpeg" descr="IMG_1599.jpeg"/>
          <p:cNvPicPr>
            <a:picLocks noChangeAspect="1"/>
          </p:cNvPicPr>
          <p:nvPr/>
        </p:nvPicPr>
        <p:blipFill>
          <a:blip r:embed="rId4"/>
          <a:stretch>
            <a:fillRect/>
          </a:stretch>
        </p:blipFill>
        <p:spPr>
          <a:xfrm>
            <a:off x="10983241" y="9021275"/>
            <a:ext cx="4902201" cy="4394201"/>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rotect the bike from bad weather!!"/>
          <p:cNvSpPr txBox="1">
            <a:spLocks noGrp="1"/>
          </p:cNvSpPr>
          <p:nvPr>
            <p:ph type="title"/>
          </p:nvPr>
        </p:nvSpPr>
        <p:spPr>
          <a:prstGeom prst="rect">
            <a:avLst/>
          </a:prstGeom>
        </p:spPr>
        <p:txBody>
          <a:bodyPr/>
          <a:lstStyle/>
          <a:p>
            <a:r>
              <a:t>Protect the bike from bad weather!!</a:t>
            </a:r>
          </a:p>
        </p:txBody>
      </p:sp>
      <p:sp>
        <p:nvSpPr>
          <p:cNvPr id="241" name="You don’t want your bike to be destroyed by snow, rain or wind, or hail make sure to put your bike in a protected area. You could leave it in a shed or under a bike cover. You can get bike covers at your local bike shop or on Amazon."/>
          <p:cNvSpPr txBox="1">
            <a:spLocks noGrp="1"/>
          </p:cNvSpPr>
          <p:nvPr>
            <p:ph type="body" sz="half" idx="1"/>
          </p:nvPr>
        </p:nvSpPr>
        <p:spPr>
          <a:prstGeom prst="rect">
            <a:avLst/>
          </a:prstGeom>
        </p:spPr>
        <p:txBody>
          <a:bodyPr/>
          <a:lstStyle/>
          <a:p>
            <a:r>
              <a:t>You don’t want your bike to be destroyed by snow, rain or wind, or hail make sure to put your bike in a protected area. You could leave it in a shed or under a bike cover. You can get bike covers at your local bike shop or on Amazon.</a:t>
            </a:r>
          </a:p>
        </p:txBody>
      </p:sp>
      <p:pic>
        <p:nvPicPr>
          <p:cNvPr id="242" name="IMG_1610.jpeg" descr="IMG_1610.jpeg"/>
          <p:cNvPicPr>
            <a:picLocks noChangeAspect="1"/>
          </p:cNvPicPr>
          <p:nvPr/>
        </p:nvPicPr>
        <p:blipFill>
          <a:blip r:embed="rId2"/>
          <a:stretch>
            <a:fillRect/>
          </a:stretch>
        </p:blipFill>
        <p:spPr>
          <a:xfrm>
            <a:off x="15465307" y="5744383"/>
            <a:ext cx="7054178" cy="6762684"/>
          </a:xfrm>
          <a:prstGeom prst="rect">
            <a:avLst/>
          </a:prstGeom>
          <a:ln w="12700">
            <a:miter lim="400000"/>
          </a:ln>
        </p:spPr>
      </p:pic>
      <p:pic>
        <p:nvPicPr>
          <p:cNvPr id="243" name="IMG_1611.jpeg" descr="IMG_1611.jpeg"/>
          <p:cNvPicPr>
            <a:picLocks noChangeAspect="1"/>
          </p:cNvPicPr>
          <p:nvPr/>
        </p:nvPicPr>
        <p:blipFill>
          <a:blip r:embed="rId3"/>
          <a:stretch>
            <a:fillRect/>
          </a:stretch>
        </p:blipFill>
        <p:spPr>
          <a:xfrm>
            <a:off x="14492070" y="355092"/>
            <a:ext cx="4640470" cy="5636592"/>
          </a:xfrm>
          <a:prstGeom prst="rect">
            <a:avLst/>
          </a:prstGeom>
          <a:ln w="12700">
            <a:miter lim="400000"/>
          </a:ln>
        </p:spPr>
      </p:pic>
      <p:pic>
        <p:nvPicPr>
          <p:cNvPr id="244" name="IMG_1612.jpeg" descr="IMG_1612.jpeg"/>
          <p:cNvPicPr>
            <a:picLocks noChangeAspect="1"/>
          </p:cNvPicPr>
          <p:nvPr/>
        </p:nvPicPr>
        <p:blipFill>
          <a:blip r:embed="rId4"/>
          <a:stretch>
            <a:fillRect/>
          </a:stretch>
        </p:blipFill>
        <p:spPr>
          <a:xfrm>
            <a:off x="19933632" y="878456"/>
            <a:ext cx="3779533" cy="533066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G_1613.jpeg" descr="IMG_1613.jpeg"/>
          <p:cNvPicPr>
            <a:picLocks noGrp="1"/>
          </p:cNvPicPr>
          <p:nvPr>
            <p:ph type="pic" idx="21"/>
          </p:nvPr>
        </p:nvPicPr>
        <p:blipFill>
          <a:blip r:embed="rId2"/>
          <a:stretch>
            <a:fillRect/>
          </a:stretch>
        </p:blipFill>
        <p:spPr>
          <a:xfrm>
            <a:off x="13258800" y="3580280"/>
            <a:ext cx="8750300" cy="8459320"/>
          </a:xfrm>
          <a:prstGeom prst="rect">
            <a:avLst/>
          </a:prstGeom>
        </p:spPr>
      </p:pic>
      <p:sp>
        <p:nvSpPr>
          <p:cNvPr id="247" name="Make sure there is nothing wrong with your bike before you ride."/>
          <p:cNvSpPr txBox="1">
            <a:spLocks noGrp="1"/>
          </p:cNvSpPr>
          <p:nvPr>
            <p:ph type="title"/>
          </p:nvPr>
        </p:nvSpPr>
        <p:spPr>
          <a:prstGeom prst="rect">
            <a:avLst/>
          </a:prstGeom>
        </p:spPr>
        <p:txBody>
          <a:bodyPr/>
          <a:lstStyle>
            <a:lvl1pPr defTabSz="742950">
              <a:defRPr sz="10080"/>
            </a:lvl1pPr>
          </a:lstStyle>
          <a:p>
            <a:r>
              <a:t>Make sure there is nothing wrong with your bike before you ride.</a:t>
            </a:r>
          </a:p>
        </p:txBody>
      </p:sp>
      <p:sp>
        <p:nvSpPr>
          <p:cNvPr id="248" name="Before you cycle ask an adult to check if your tyres are pumped up and if the brakes are working . You shouldn’t ride if they aren’t.…"/>
          <p:cNvSpPr txBox="1">
            <a:spLocks noGrp="1"/>
          </p:cNvSpPr>
          <p:nvPr>
            <p:ph type="body" sz="half" idx="1"/>
          </p:nvPr>
        </p:nvSpPr>
        <p:spPr>
          <a:prstGeom prst="rect">
            <a:avLst/>
          </a:prstGeom>
        </p:spPr>
        <p:txBody>
          <a:bodyPr/>
          <a:lstStyle/>
          <a:p>
            <a:pPr marL="545210" indent="-545210" defTabSz="668655">
              <a:spcBef>
                <a:spcPts val="4200"/>
              </a:spcBef>
              <a:buBlip>
                <a:blip r:embed="rId3"/>
              </a:buBlip>
              <a:defRPr sz="4050"/>
            </a:pPr>
            <a:r>
              <a:t>Before you cycle ask an adult to check if your tyres are pumped up and if the brakes are working . You shouldn’t ride if they aren’t.</a:t>
            </a:r>
          </a:p>
          <a:p>
            <a:pPr marL="545210" indent="-545210" defTabSz="668655">
              <a:spcBef>
                <a:spcPts val="4200"/>
              </a:spcBef>
              <a:buBlip>
                <a:blip r:embed="rId3"/>
              </a:buBlip>
              <a:defRPr sz="4050"/>
            </a:pPr>
            <a:r>
              <a:t>You can even take your bike for a service every year to make sure it is running smoothly.</a:t>
            </a:r>
          </a:p>
          <a:p>
            <a:pPr marL="545210" indent="-545210" defTabSz="668655">
              <a:spcBef>
                <a:spcPts val="4200"/>
              </a:spcBef>
              <a:buBlip>
                <a:blip r:embed="rId3"/>
              </a:buBlip>
              <a:defRPr sz="4050"/>
            </a:pPr>
            <a:r>
              <a:t>To prevent punctures, try not to ride on thorny areas or places with sharp rocks or broken glass, and try to avoid riding over curbs.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A little  bit about me!!!"/>
          <p:cNvSpPr txBox="1">
            <a:spLocks noGrp="1"/>
          </p:cNvSpPr>
          <p:nvPr>
            <p:ph type="title"/>
          </p:nvPr>
        </p:nvSpPr>
        <p:spPr>
          <a:prstGeom prst="rect">
            <a:avLst/>
          </a:prstGeom>
        </p:spPr>
        <p:txBody>
          <a:bodyPr/>
          <a:lstStyle/>
          <a:p>
            <a:r>
              <a:t>A little  bit about me!!! </a:t>
            </a:r>
          </a:p>
        </p:txBody>
      </p:sp>
      <p:sp>
        <p:nvSpPr>
          <p:cNvPr id="123" name="Double-tap to edit"/>
          <p:cNvSpPr txBox="1">
            <a:spLocks noGrp="1"/>
          </p:cNvSpPr>
          <p:nvPr>
            <p:ph type="body" sz="half" idx="1"/>
          </p:nvPr>
        </p:nvSpPr>
        <p:spPr>
          <a:prstGeom prst="rect">
            <a:avLst/>
          </a:prstGeom>
        </p:spPr>
        <p:txBody>
          <a:bodyPr/>
          <a:lstStyle/>
          <a:p>
            <a:pPr>
              <a:buBlip>
                <a:blip r:embed="rId2"/>
              </a:buBlip>
            </a:pPr>
            <a:endParaRPr/>
          </a:p>
        </p:txBody>
      </p:sp>
      <p:pic>
        <p:nvPicPr>
          <p:cNvPr id="124" name="IMG_1560.jpeg" descr="IMG_1560.jpeg"/>
          <p:cNvPicPr>
            <a:picLocks noChangeAspect="1"/>
          </p:cNvPicPr>
          <p:nvPr/>
        </p:nvPicPr>
        <p:blipFill>
          <a:blip r:embed="rId3"/>
          <a:stretch>
            <a:fillRect/>
          </a:stretch>
        </p:blipFill>
        <p:spPr>
          <a:xfrm>
            <a:off x="7222350" y="7552936"/>
            <a:ext cx="7775547" cy="5734319"/>
          </a:xfrm>
          <a:prstGeom prst="rect">
            <a:avLst/>
          </a:prstGeom>
          <a:ln w="12700">
            <a:miter lim="400000"/>
          </a:ln>
        </p:spPr>
      </p:pic>
      <p:pic>
        <p:nvPicPr>
          <p:cNvPr id="125" name="IMG_1557.jpeg" descr="IMG_1557.jpeg"/>
          <p:cNvPicPr>
            <a:picLocks noChangeAspect="1"/>
          </p:cNvPicPr>
          <p:nvPr/>
        </p:nvPicPr>
        <p:blipFill>
          <a:blip r:embed="rId4"/>
          <a:stretch>
            <a:fillRect/>
          </a:stretch>
        </p:blipFill>
        <p:spPr>
          <a:xfrm rot="20556844">
            <a:off x="3272000" y="6510513"/>
            <a:ext cx="4608714" cy="4665524"/>
          </a:xfrm>
          <a:prstGeom prst="rect">
            <a:avLst/>
          </a:prstGeom>
          <a:ln w="12700">
            <a:miter lim="400000"/>
          </a:ln>
        </p:spPr>
      </p:pic>
      <p:pic>
        <p:nvPicPr>
          <p:cNvPr id="126" name="IMG_1559.jpeg" descr="IMG_1559.jpeg"/>
          <p:cNvPicPr>
            <a:picLocks noChangeAspect="1"/>
          </p:cNvPicPr>
          <p:nvPr/>
        </p:nvPicPr>
        <p:blipFill>
          <a:blip r:embed="rId5"/>
          <a:stretch>
            <a:fillRect/>
          </a:stretch>
        </p:blipFill>
        <p:spPr>
          <a:xfrm>
            <a:off x="15022086" y="6295264"/>
            <a:ext cx="4398154" cy="6858424"/>
          </a:xfrm>
          <a:prstGeom prst="rect">
            <a:avLst/>
          </a:prstGeom>
          <a:ln w="12700">
            <a:miter lim="400000"/>
          </a:ln>
        </p:spPr>
      </p:pic>
      <p:pic>
        <p:nvPicPr>
          <p:cNvPr id="127" name="IMG_1558.jpeg" descr="IMG_1558.jpeg"/>
          <p:cNvPicPr>
            <a:picLocks noChangeAspect="1"/>
          </p:cNvPicPr>
          <p:nvPr/>
        </p:nvPicPr>
        <p:blipFill>
          <a:blip r:embed="rId6"/>
          <a:stretch>
            <a:fillRect/>
          </a:stretch>
        </p:blipFill>
        <p:spPr>
          <a:xfrm rot="1319832">
            <a:off x="18678785" y="3433047"/>
            <a:ext cx="5270249" cy="3808611"/>
          </a:xfrm>
          <a:prstGeom prst="rect">
            <a:avLst/>
          </a:prstGeom>
          <a:ln w="12700">
            <a:miter lim="400000"/>
          </a:ln>
        </p:spPr>
      </p:pic>
      <p:pic>
        <p:nvPicPr>
          <p:cNvPr id="128" name="IMG_1169.jpeg" descr="IMG_1169.jpeg"/>
          <p:cNvPicPr>
            <a:picLocks noChangeAspect="1"/>
          </p:cNvPicPr>
          <p:nvPr/>
        </p:nvPicPr>
        <p:blipFill>
          <a:blip r:embed="rId7"/>
          <a:stretch>
            <a:fillRect/>
          </a:stretch>
        </p:blipFill>
        <p:spPr>
          <a:xfrm>
            <a:off x="10744844" y="4090961"/>
            <a:ext cx="5140130" cy="3855097"/>
          </a:xfrm>
          <a:prstGeom prst="rect">
            <a:avLst/>
          </a:prstGeom>
          <a:ln w="12700">
            <a:miter lim="400000"/>
          </a:ln>
        </p:spPr>
      </p:pic>
      <p:sp>
        <p:nvSpPr>
          <p:cNvPr id="129" name="Tennis Racket"/>
          <p:cNvSpPr/>
          <p:nvPr/>
        </p:nvSpPr>
        <p:spPr>
          <a:xfrm rot="1273107">
            <a:off x="1599263" y="1332734"/>
            <a:ext cx="2683175" cy="69885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3718" y="0"/>
                  <a:pt x="16450" y="582"/>
                  <a:pt x="18492" y="1637"/>
                </a:cubicBezTo>
                <a:cubicBezTo>
                  <a:pt x="20497" y="2672"/>
                  <a:pt x="21600" y="4045"/>
                  <a:pt x="21600" y="5503"/>
                </a:cubicBezTo>
                <a:cubicBezTo>
                  <a:pt x="21600" y="6961"/>
                  <a:pt x="20497" y="8334"/>
                  <a:pt x="18492" y="9370"/>
                </a:cubicBezTo>
                <a:cubicBezTo>
                  <a:pt x="18475" y="9379"/>
                  <a:pt x="18457" y="9388"/>
                  <a:pt x="18440" y="9397"/>
                </a:cubicBezTo>
                <a:lnTo>
                  <a:pt x="18409" y="9412"/>
                </a:lnTo>
                <a:cubicBezTo>
                  <a:pt x="18357" y="9441"/>
                  <a:pt x="17126" y="10126"/>
                  <a:pt x="15719" y="11103"/>
                </a:cubicBezTo>
                <a:cubicBezTo>
                  <a:pt x="13921" y="12352"/>
                  <a:pt x="12656" y="13513"/>
                  <a:pt x="12062" y="14463"/>
                </a:cubicBezTo>
                <a:cubicBezTo>
                  <a:pt x="11944" y="14651"/>
                  <a:pt x="11931" y="15119"/>
                  <a:pt x="12035" y="15325"/>
                </a:cubicBezTo>
                <a:cubicBezTo>
                  <a:pt x="12096" y="15446"/>
                  <a:pt x="12166" y="15556"/>
                  <a:pt x="12237" y="15663"/>
                </a:cubicBezTo>
                <a:cubicBezTo>
                  <a:pt x="12388" y="15890"/>
                  <a:pt x="12532" y="16104"/>
                  <a:pt x="12532" y="16370"/>
                </a:cubicBezTo>
                <a:lnTo>
                  <a:pt x="12532" y="20412"/>
                </a:lnTo>
                <a:cubicBezTo>
                  <a:pt x="12532" y="20472"/>
                  <a:pt x="12585" y="20532"/>
                  <a:pt x="12686" y="20579"/>
                </a:cubicBezTo>
                <a:cubicBezTo>
                  <a:pt x="12811" y="20638"/>
                  <a:pt x="12884" y="20711"/>
                  <a:pt x="12884" y="20787"/>
                </a:cubicBezTo>
                <a:lnTo>
                  <a:pt x="12884" y="21416"/>
                </a:lnTo>
                <a:cubicBezTo>
                  <a:pt x="12884" y="21517"/>
                  <a:pt x="12661" y="21600"/>
                  <a:pt x="12391" y="21600"/>
                </a:cubicBezTo>
                <a:lnTo>
                  <a:pt x="9169" y="21600"/>
                </a:lnTo>
                <a:cubicBezTo>
                  <a:pt x="8900" y="21600"/>
                  <a:pt x="8681" y="21517"/>
                  <a:pt x="8681" y="21416"/>
                </a:cubicBezTo>
                <a:lnTo>
                  <a:pt x="8681" y="20787"/>
                </a:lnTo>
                <a:cubicBezTo>
                  <a:pt x="8681" y="20711"/>
                  <a:pt x="8750" y="20638"/>
                  <a:pt x="8875" y="20579"/>
                </a:cubicBezTo>
                <a:cubicBezTo>
                  <a:pt x="8976" y="20532"/>
                  <a:pt x="9033" y="20472"/>
                  <a:pt x="9033" y="20412"/>
                </a:cubicBezTo>
                <a:lnTo>
                  <a:pt x="9033" y="16370"/>
                </a:lnTo>
                <a:cubicBezTo>
                  <a:pt x="9033" y="16113"/>
                  <a:pt x="9181" y="15907"/>
                  <a:pt x="9336" y="15688"/>
                </a:cubicBezTo>
                <a:cubicBezTo>
                  <a:pt x="9417" y="15575"/>
                  <a:pt x="9500" y="15457"/>
                  <a:pt x="9565" y="15329"/>
                </a:cubicBezTo>
                <a:cubicBezTo>
                  <a:pt x="9669" y="15123"/>
                  <a:pt x="9651" y="14658"/>
                  <a:pt x="9534" y="14470"/>
                </a:cubicBezTo>
                <a:cubicBezTo>
                  <a:pt x="8067" y="12118"/>
                  <a:pt x="3227" y="9435"/>
                  <a:pt x="3178" y="9409"/>
                </a:cubicBezTo>
                <a:lnTo>
                  <a:pt x="3156" y="9395"/>
                </a:lnTo>
                <a:cubicBezTo>
                  <a:pt x="3139" y="9387"/>
                  <a:pt x="3124" y="9378"/>
                  <a:pt x="3108" y="9370"/>
                </a:cubicBezTo>
                <a:cubicBezTo>
                  <a:pt x="1103" y="8334"/>
                  <a:pt x="0" y="6961"/>
                  <a:pt x="0" y="5503"/>
                </a:cubicBezTo>
                <a:cubicBezTo>
                  <a:pt x="0" y="4045"/>
                  <a:pt x="1103" y="2672"/>
                  <a:pt x="3108" y="1637"/>
                </a:cubicBezTo>
                <a:cubicBezTo>
                  <a:pt x="5150" y="582"/>
                  <a:pt x="7882" y="0"/>
                  <a:pt x="10800" y="0"/>
                </a:cubicBezTo>
                <a:close/>
                <a:moveTo>
                  <a:pt x="10941" y="543"/>
                </a:moveTo>
                <a:lnTo>
                  <a:pt x="10941" y="1438"/>
                </a:lnTo>
                <a:lnTo>
                  <a:pt x="12229" y="1438"/>
                </a:lnTo>
                <a:lnTo>
                  <a:pt x="12229" y="597"/>
                </a:lnTo>
                <a:cubicBezTo>
                  <a:pt x="11808" y="564"/>
                  <a:pt x="11378" y="547"/>
                  <a:pt x="10941" y="543"/>
                </a:cubicBezTo>
                <a:close/>
                <a:moveTo>
                  <a:pt x="10659" y="543"/>
                </a:moveTo>
                <a:cubicBezTo>
                  <a:pt x="10222" y="547"/>
                  <a:pt x="9792" y="564"/>
                  <a:pt x="9371" y="597"/>
                </a:cubicBezTo>
                <a:lnTo>
                  <a:pt x="9371" y="1438"/>
                </a:lnTo>
                <a:lnTo>
                  <a:pt x="10659" y="1438"/>
                </a:lnTo>
                <a:lnTo>
                  <a:pt x="10659" y="543"/>
                </a:lnTo>
                <a:close/>
                <a:moveTo>
                  <a:pt x="12510" y="623"/>
                </a:moveTo>
                <a:lnTo>
                  <a:pt x="12510" y="1438"/>
                </a:lnTo>
                <a:lnTo>
                  <a:pt x="13798" y="1438"/>
                </a:lnTo>
                <a:lnTo>
                  <a:pt x="13798" y="797"/>
                </a:lnTo>
                <a:cubicBezTo>
                  <a:pt x="13380" y="724"/>
                  <a:pt x="12951" y="665"/>
                  <a:pt x="12510" y="623"/>
                </a:cubicBezTo>
                <a:close/>
                <a:moveTo>
                  <a:pt x="9090" y="623"/>
                </a:moveTo>
                <a:cubicBezTo>
                  <a:pt x="8649" y="665"/>
                  <a:pt x="8220" y="724"/>
                  <a:pt x="7802" y="797"/>
                </a:cubicBezTo>
                <a:lnTo>
                  <a:pt x="7802" y="1438"/>
                </a:lnTo>
                <a:lnTo>
                  <a:pt x="9090" y="1438"/>
                </a:lnTo>
                <a:lnTo>
                  <a:pt x="9090" y="623"/>
                </a:lnTo>
                <a:close/>
                <a:moveTo>
                  <a:pt x="14075" y="847"/>
                </a:moveTo>
                <a:lnTo>
                  <a:pt x="14075" y="1438"/>
                </a:lnTo>
                <a:lnTo>
                  <a:pt x="15363" y="1438"/>
                </a:lnTo>
                <a:lnTo>
                  <a:pt x="15363" y="1156"/>
                </a:lnTo>
                <a:cubicBezTo>
                  <a:pt x="14951" y="1037"/>
                  <a:pt x="14521" y="933"/>
                  <a:pt x="14075" y="847"/>
                </a:cubicBezTo>
                <a:close/>
                <a:moveTo>
                  <a:pt x="7525" y="847"/>
                </a:moveTo>
                <a:cubicBezTo>
                  <a:pt x="7079" y="933"/>
                  <a:pt x="6649" y="1037"/>
                  <a:pt x="6237" y="1156"/>
                </a:cubicBezTo>
                <a:lnTo>
                  <a:pt x="6237" y="1438"/>
                </a:lnTo>
                <a:lnTo>
                  <a:pt x="7525" y="1438"/>
                </a:lnTo>
                <a:lnTo>
                  <a:pt x="7525" y="847"/>
                </a:lnTo>
                <a:close/>
                <a:moveTo>
                  <a:pt x="15644" y="1240"/>
                </a:moveTo>
                <a:lnTo>
                  <a:pt x="15644" y="1438"/>
                </a:lnTo>
                <a:lnTo>
                  <a:pt x="16229" y="1438"/>
                </a:lnTo>
                <a:cubicBezTo>
                  <a:pt x="16039" y="1368"/>
                  <a:pt x="15844" y="1303"/>
                  <a:pt x="15644" y="1240"/>
                </a:cubicBezTo>
                <a:close/>
                <a:moveTo>
                  <a:pt x="5956" y="1240"/>
                </a:moveTo>
                <a:cubicBezTo>
                  <a:pt x="5756" y="1303"/>
                  <a:pt x="5561" y="1368"/>
                  <a:pt x="5371" y="1438"/>
                </a:cubicBezTo>
                <a:lnTo>
                  <a:pt x="5956" y="1438"/>
                </a:lnTo>
                <a:lnTo>
                  <a:pt x="5956" y="1240"/>
                </a:lnTo>
                <a:close/>
                <a:moveTo>
                  <a:pt x="16479" y="1534"/>
                </a:moveTo>
                <a:lnTo>
                  <a:pt x="15644" y="1534"/>
                </a:lnTo>
                <a:lnTo>
                  <a:pt x="15644" y="2044"/>
                </a:lnTo>
                <a:lnTo>
                  <a:pt x="16932" y="2044"/>
                </a:lnTo>
                <a:lnTo>
                  <a:pt x="16932" y="1723"/>
                </a:lnTo>
                <a:cubicBezTo>
                  <a:pt x="16785" y="1658"/>
                  <a:pt x="16634" y="1595"/>
                  <a:pt x="16479" y="1534"/>
                </a:cubicBezTo>
                <a:close/>
                <a:moveTo>
                  <a:pt x="15363" y="1534"/>
                </a:moveTo>
                <a:lnTo>
                  <a:pt x="14075" y="1534"/>
                </a:lnTo>
                <a:lnTo>
                  <a:pt x="14075" y="2044"/>
                </a:lnTo>
                <a:lnTo>
                  <a:pt x="15363" y="2044"/>
                </a:lnTo>
                <a:lnTo>
                  <a:pt x="15363" y="1534"/>
                </a:lnTo>
                <a:close/>
                <a:moveTo>
                  <a:pt x="13798" y="1534"/>
                </a:moveTo>
                <a:lnTo>
                  <a:pt x="12510" y="1534"/>
                </a:lnTo>
                <a:lnTo>
                  <a:pt x="12510" y="2044"/>
                </a:lnTo>
                <a:lnTo>
                  <a:pt x="13798" y="2044"/>
                </a:lnTo>
                <a:lnTo>
                  <a:pt x="13798" y="1534"/>
                </a:lnTo>
                <a:close/>
                <a:moveTo>
                  <a:pt x="12229" y="1534"/>
                </a:moveTo>
                <a:lnTo>
                  <a:pt x="10941" y="1534"/>
                </a:lnTo>
                <a:lnTo>
                  <a:pt x="10941" y="2044"/>
                </a:lnTo>
                <a:lnTo>
                  <a:pt x="12229" y="2044"/>
                </a:lnTo>
                <a:lnTo>
                  <a:pt x="12229" y="1534"/>
                </a:lnTo>
                <a:close/>
                <a:moveTo>
                  <a:pt x="10659" y="1534"/>
                </a:moveTo>
                <a:lnTo>
                  <a:pt x="9371" y="1534"/>
                </a:lnTo>
                <a:lnTo>
                  <a:pt x="9371" y="2044"/>
                </a:lnTo>
                <a:lnTo>
                  <a:pt x="10659" y="2044"/>
                </a:lnTo>
                <a:lnTo>
                  <a:pt x="10659" y="1534"/>
                </a:lnTo>
                <a:close/>
                <a:moveTo>
                  <a:pt x="9090" y="1534"/>
                </a:moveTo>
                <a:lnTo>
                  <a:pt x="7802" y="1534"/>
                </a:lnTo>
                <a:lnTo>
                  <a:pt x="7802" y="2044"/>
                </a:lnTo>
                <a:lnTo>
                  <a:pt x="9090" y="2044"/>
                </a:lnTo>
                <a:lnTo>
                  <a:pt x="9090" y="1534"/>
                </a:lnTo>
                <a:close/>
                <a:moveTo>
                  <a:pt x="7525" y="1534"/>
                </a:moveTo>
                <a:lnTo>
                  <a:pt x="6237" y="1534"/>
                </a:lnTo>
                <a:lnTo>
                  <a:pt x="6237" y="2044"/>
                </a:lnTo>
                <a:lnTo>
                  <a:pt x="7525" y="2044"/>
                </a:lnTo>
                <a:lnTo>
                  <a:pt x="7525" y="1534"/>
                </a:lnTo>
                <a:close/>
                <a:moveTo>
                  <a:pt x="5956" y="1534"/>
                </a:moveTo>
                <a:lnTo>
                  <a:pt x="5121" y="1534"/>
                </a:lnTo>
                <a:cubicBezTo>
                  <a:pt x="4966" y="1595"/>
                  <a:pt x="4815" y="1658"/>
                  <a:pt x="4668" y="1723"/>
                </a:cubicBezTo>
                <a:lnTo>
                  <a:pt x="4668" y="2044"/>
                </a:lnTo>
                <a:lnTo>
                  <a:pt x="5956" y="2044"/>
                </a:lnTo>
                <a:lnTo>
                  <a:pt x="5956" y="1534"/>
                </a:lnTo>
                <a:close/>
                <a:moveTo>
                  <a:pt x="17213" y="1853"/>
                </a:moveTo>
                <a:lnTo>
                  <a:pt x="17213" y="2044"/>
                </a:lnTo>
                <a:lnTo>
                  <a:pt x="17591" y="2044"/>
                </a:lnTo>
                <a:cubicBezTo>
                  <a:pt x="17469" y="1978"/>
                  <a:pt x="17342" y="1915"/>
                  <a:pt x="17213" y="1853"/>
                </a:cubicBezTo>
                <a:close/>
                <a:moveTo>
                  <a:pt x="4387" y="1853"/>
                </a:moveTo>
                <a:cubicBezTo>
                  <a:pt x="4258" y="1915"/>
                  <a:pt x="4131" y="1978"/>
                  <a:pt x="4009" y="2044"/>
                </a:cubicBezTo>
                <a:lnTo>
                  <a:pt x="4387" y="2044"/>
                </a:lnTo>
                <a:lnTo>
                  <a:pt x="4387" y="1853"/>
                </a:lnTo>
                <a:close/>
                <a:moveTo>
                  <a:pt x="17763" y="2140"/>
                </a:moveTo>
                <a:lnTo>
                  <a:pt x="17213" y="2140"/>
                </a:lnTo>
                <a:lnTo>
                  <a:pt x="17213" y="2650"/>
                </a:lnTo>
                <a:lnTo>
                  <a:pt x="18501" y="2650"/>
                </a:lnTo>
                <a:lnTo>
                  <a:pt x="18501" y="2612"/>
                </a:lnTo>
                <a:cubicBezTo>
                  <a:pt x="18273" y="2447"/>
                  <a:pt x="18027" y="2290"/>
                  <a:pt x="17763" y="2140"/>
                </a:cubicBezTo>
                <a:close/>
                <a:moveTo>
                  <a:pt x="16932" y="2140"/>
                </a:moveTo>
                <a:lnTo>
                  <a:pt x="15644" y="2140"/>
                </a:lnTo>
                <a:lnTo>
                  <a:pt x="15644" y="2650"/>
                </a:lnTo>
                <a:lnTo>
                  <a:pt x="16932" y="2650"/>
                </a:lnTo>
                <a:lnTo>
                  <a:pt x="16932" y="2140"/>
                </a:lnTo>
                <a:close/>
                <a:moveTo>
                  <a:pt x="15363" y="2140"/>
                </a:moveTo>
                <a:lnTo>
                  <a:pt x="14075" y="2140"/>
                </a:lnTo>
                <a:lnTo>
                  <a:pt x="14075" y="2650"/>
                </a:lnTo>
                <a:lnTo>
                  <a:pt x="15363" y="2650"/>
                </a:lnTo>
                <a:lnTo>
                  <a:pt x="15363" y="2140"/>
                </a:lnTo>
                <a:close/>
                <a:moveTo>
                  <a:pt x="13798" y="2140"/>
                </a:moveTo>
                <a:lnTo>
                  <a:pt x="12510" y="2140"/>
                </a:lnTo>
                <a:lnTo>
                  <a:pt x="12510" y="2650"/>
                </a:lnTo>
                <a:lnTo>
                  <a:pt x="13798" y="2650"/>
                </a:lnTo>
                <a:lnTo>
                  <a:pt x="13798" y="2140"/>
                </a:lnTo>
                <a:close/>
                <a:moveTo>
                  <a:pt x="12229" y="2140"/>
                </a:moveTo>
                <a:lnTo>
                  <a:pt x="10941" y="2140"/>
                </a:lnTo>
                <a:lnTo>
                  <a:pt x="10941" y="2650"/>
                </a:lnTo>
                <a:lnTo>
                  <a:pt x="12229" y="2650"/>
                </a:lnTo>
                <a:lnTo>
                  <a:pt x="12229" y="2140"/>
                </a:lnTo>
                <a:close/>
                <a:moveTo>
                  <a:pt x="10659" y="2140"/>
                </a:moveTo>
                <a:lnTo>
                  <a:pt x="9371" y="2140"/>
                </a:lnTo>
                <a:lnTo>
                  <a:pt x="9371" y="2650"/>
                </a:lnTo>
                <a:lnTo>
                  <a:pt x="10659" y="2650"/>
                </a:lnTo>
                <a:lnTo>
                  <a:pt x="10659" y="2140"/>
                </a:lnTo>
                <a:close/>
                <a:moveTo>
                  <a:pt x="9090" y="2140"/>
                </a:moveTo>
                <a:lnTo>
                  <a:pt x="7802" y="2140"/>
                </a:lnTo>
                <a:lnTo>
                  <a:pt x="7802" y="2650"/>
                </a:lnTo>
                <a:lnTo>
                  <a:pt x="9090" y="2650"/>
                </a:lnTo>
                <a:lnTo>
                  <a:pt x="9090" y="2140"/>
                </a:lnTo>
                <a:close/>
                <a:moveTo>
                  <a:pt x="7525" y="2140"/>
                </a:moveTo>
                <a:lnTo>
                  <a:pt x="6237" y="2140"/>
                </a:lnTo>
                <a:lnTo>
                  <a:pt x="6237" y="2650"/>
                </a:lnTo>
                <a:lnTo>
                  <a:pt x="7525" y="2650"/>
                </a:lnTo>
                <a:lnTo>
                  <a:pt x="7525" y="2140"/>
                </a:lnTo>
                <a:close/>
                <a:moveTo>
                  <a:pt x="5956" y="2140"/>
                </a:moveTo>
                <a:lnTo>
                  <a:pt x="4668" y="2140"/>
                </a:lnTo>
                <a:lnTo>
                  <a:pt x="4668" y="2650"/>
                </a:lnTo>
                <a:lnTo>
                  <a:pt x="5956" y="2650"/>
                </a:lnTo>
                <a:lnTo>
                  <a:pt x="5956" y="2140"/>
                </a:lnTo>
                <a:close/>
                <a:moveTo>
                  <a:pt x="4387" y="2140"/>
                </a:moveTo>
                <a:lnTo>
                  <a:pt x="3837" y="2140"/>
                </a:lnTo>
                <a:cubicBezTo>
                  <a:pt x="3573" y="2290"/>
                  <a:pt x="3327" y="2447"/>
                  <a:pt x="3099" y="2612"/>
                </a:cubicBezTo>
                <a:lnTo>
                  <a:pt x="3099" y="2650"/>
                </a:lnTo>
                <a:lnTo>
                  <a:pt x="4387" y="2650"/>
                </a:lnTo>
                <a:lnTo>
                  <a:pt x="4387" y="2140"/>
                </a:lnTo>
                <a:close/>
                <a:moveTo>
                  <a:pt x="18501" y="2746"/>
                </a:moveTo>
                <a:lnTo>
                  <a:pt x="17213" y="2746"/>
                </a:lnTo>
                <a:lnTo>
                  <a:pt x="17213" y="3255"/>
                </a:lnTo>
                <a:lnTo>
                  <a:pt x="18501" y="3255"/>
                </a:lnTo>
                <a:lnTo>
                  <a:pt x="18501" y="2746"/>
                </a:lnTo>
                <a:close/>
                <a:moveTo>
                  <a:pt x="16932" y="2746"/>
                </a:moveTo>
                <a:lnTo>
                  <a:pt x="15644" y="2746"/>
                </a:lnTo>
                <a:lnTo>
                  <a:pt x="15644" y="3255"/>
                </a:lnTo>
                <a:lnTo>
                  <a:pt x="16932" y="3255"/>
                </a:lnTo>
                <a:lnTo>
                  <a:pt x="16932" y="2746"/>
                </a:lnTo>
                <a:close/>
                <a:moveTo>
                  <a:pt x="15363" y="2746"/>
                </a:moveTo>
                <a:lnTo>
                  <a:pt x="14075" y="2746"/>
                </a:lnTo>
                <a:lnTo>
                  <a:pt x="14075" y="3255"/>
                </a:lnTo>
                <a:lnTo>
                  <a:pt x="15363" y="3255"/>
                </a:lnTo>
                <a:lnTo>
                  <a:pt x="15363" y="2746"/>
                </a:lnTo>
                <a:close/>
                <a:moveTo>
                  <a:pt x="13798" y="2746"/>
                </a:moveTo>
                <a:lnTo>
                  <a:pt x="12510" y="2746"/>
                </a:lnTo>
                <a:lnTo>
                  <a:pt x="12510" y="3255"/>
                </a:lnTo>
                <a:lnTo>
                  <a:pt x="13798" y="3255"/>
                </a:lnTo>
                <a:lnTo>
                  <a:pt x="13798" y="2746"/>
                </a:lnTo>
                <a:close/>
                <a:moveTo>
                  <a:pt x="12229" y="2746"/>
                </a:moveTo>
                <a:lnTo>
                  <a:pt x="10941" y="2746"/>
                </a:lnTo>
                <a:lnTo>
                  <a:pt x="10941" y="3255"/>
                </a:lnTo>
                <a:lnTo>
                  <a:pt x="12229" y="3255"/>
                </a:lnTo>
                <a:lnTo>
                  <a:pt x="12229" y="2746"/>
                </a:lnTo>
                <a:close/>
                <a:moveTo>
                  <a:pt x="10659" y="2746"/>
                </a:moveTo>
                <a:lnTo>
                  <a:pt x="9371" y="2746"/>
                </a:lnTo>
                <a:lnTo>
                  <a:pt x="9371" y="3255"/>
                </a:lnTo>
                <a:lnTo>
                  <a:pt x="10659" y="3255"/>
                </a:lnTo>
                <a:lnTo>
                  <a:pt x="10659" y="2746"/>
                </a:lnTo>
                <a:close/>
                <a:moveTo>
                  <a:pt x="9090" y="2746"/>
                </a:moveTo>
                <a:lnTo>
                  <a:pt x="7802" y="2746"/>
                </a:lnTo>
                <a:lnTo>
                  <a:pt x="7802" y="3255"/>
                </a:lnTo>
                <a:lnTo>
                  <a:pt x="9090" y="3255"/>
                </a:lnTo>
                <a:lnTo>
                  <a:pt x="9090" y="2746"/>
                </a:lnTo>
                <a:close/>
                <a:moveTo>
                  <a:pt x="7525" y="2746"/>
                </a:moveTo>
                <a:lnTo>
                  <a:pt x="6237" y="2746"/>
                </a:lnTo>
                <a:lnTo>
                  <a:pt x="6237" y="3255"/>
                </a:lnTo>
                <a:lnTo>
                  <a:pt x="7525" y="3255"/>
                </a:lnTo>
                <a:lnTo>
                  <a:pt x="7525" y="2746"/>
                </a:lnTo>
                <a:close/>
                <a:moveTo>
                  <a:pt x="5956" y="2746"/>
                </a:moveTo>
                <a:lnTo>
                  <a:pt x="4668" y="2746"/>
                </a:lnTo>
                <a:lnTo>
                  <a:pt x="4668" y="3255"/>
                </a:lnTo>
                <a:lnTo>
                  <a:pt x="5956" y="3255"/>
                </a:lnTo>
                <a:lnTo>
                  <a:pt x="5956" y="2746"/>
                </a:lnTo>
                <a:close/>
                <a:moveTo>
                  <a:pt x="4387" y="2746"/>
                </a:moveTo>
                <a:lnTo>
                  <a:pt x="3099" y="2746"/>
                </a:lnTo>
                <a:lnTo>
                  <a:pt x="3099" y="3255"/>
                </a:lnTo>
                <a:lnTo>
                  <a:pt x="4387" y="3255"/>
                </a:lnTo>
                <a:lnTo>
                  <a:pt x="4387" y="2746"/>
                </a:lnTo>
                <a:close/>
                <a:moveTo>
                  <a:pt x="18782" y="2828"/>
                </a:moveTo>
                <a:lnTo>
                  <a:pt x="18782" y="3255"/>
                </a:lnTo>
                <a:lnTo>
                  <a:pt x="19253" y="3255"/>
                </a:lnTo>
                <a:cubicBezTo>
                  <a:pt x="19109" y="3108"/>
                  <a:pt x="18952" y="2967"/>
                  <a:pt x="18782" y="2828"/>
                </a:cubicBezTo>
                <a:close/>
                <a:moveTo>
                  <a:pt x="2818" y="2828"/>
                </a:moveTo>
                <a:cubicBezTo>
                  <a:pt x="2648" y="2967"/>
                  <a:pt x="2491" y="3108"/>
                  <a:pt x="2347" y="3255"/>
                </a:cubicBezTo>
                <a:lnTo>
                  <a:pt x="2818" y="3255"/>
                </a:lnTo>
                <a:lnTo>
                  <a:pt x="2818" y="2828"/>
                </a:lnTo>
                <a:close/>
                <a:moveTo>
                  <a:pt x="19341" y="3352"/>
                </a:moveTo>
                <a:lnTo>
                  <a:pt x="18782" y="3352"/>
                </a:lnTo>
                <a:lnTo>
                  <a:pt x="18782" y="3861"/>
                </a:lnTo>
                <a:lnTo>
                  <a:pt x="19745" y="3861"/>
                </a:lnTo>
                <a:cubicBezTo>
                  <a:pt x="19628" y="3686"/>
                  <a:pt x="19493" y="3517"/>
                  <a:pt x="19341" y="3352"/>
                </a:cubicBezTo>
                <a:close/>
                <a:moveTo>
                  <a:pt x="18501" y="3352"/>
                </a:moveTo>
                <a:lnTo>
                  <a:pt x="17213" y="3352"/>
                </a:lnTo>
                <a:lnTo>
                  <a:pt x="17213" y="3861"/>
                </a:lnTo>
                <a:lnTo>
                  <a:pt x="18501" y="3861"/>
                </a:lnTo>
                <a:lnTo>
                  <a:pt x="18501" y="3352"/>
                </a:lnTo>
                <a:close/>
                <a:moveTo>
                  <a:pt x="16932" y="3352"/>
                </a:moveTo>
                <a:lnTo>
                  <a:pt x="15644" y="3352"/>
                </a:lnTo>
                <a:lnTo>
                  <a:pt x="15644" y="3861"/>
                </a:lnTo>
                <a:lnTo>
                  <a:pt x="16932" y="3861"/>
                </a:lnTo>
                <a:lnTo>
                  <a:pt x="16932" y="3352"/>
                </a:lnTo>
                <a:close/>
                <a:moveTo>
                  <a:pt x="15363" y="3352"/>
                </a:moveTo>
                <a:lnTo>
                  <a:pt x="14075" y="3352"/>
                </a:lnTo>
                <a:lnTo>
                  <a:pt x="14075" y="3861"/>
                </a:lnTo>
                <a:lnTo>
                  <a:pt x="15363" y="3861"/>
                </a:lnTo>
                <a:lnTo>
                  <a:pt x="15363" y="3352"/>
                </a:lnTo>
                <a:close/>
                <a:moveTo>
                  <a:pt x="13798" y="3352"/>
                </a:moveTo>
                <a:lnTo>
                  <a:pt x="12510" y="3352"/>
                </a:lnTo>
                <a:lnTo>
                  <a:pt x="12510" y="3861"/>
                </a:lnTo>
                <a:lnTo>
                  <a:pt x="13798" y="3861"/>
                </a:lnTo>
                <a:lnTo>
                  <a:pt x="13798" y="3352"/>
                </a:lnTo>
                <a:close/>
                <a:moveTo>
                  <a:pt x="12229" y="3352"/>
                </a:moveTo>
                <a:lnTo>
                  <a:pt x="10941" y="3352"/>
                </a:lnTo>
                <a:lnTo>
                  <a:pt x="10941" y="3861"/>
                </a:lnTo>
                <a:lnTo>
                  <a:pt x="12229" y="3861"/>
                </a:lnTo>
                <a:lnTo>
                  <a:pt x="12229" y="3352"/>
                </a:lnTo>
                <a:close/>
                <a:moveTo>
                  <a:pt x="10659" y="3352"/>
                </a:moveTo>
                <a:lnTo>
                  <a:pt x="9371" y="3352"/>
                </a:lnTo>
                <a:lnTo>
                  <a:pt x="9371" y="3861"/>
                </a:lnTo>
                <a:lnTo>
                  <a:pt x="10659" y="3861"/>
                </a:lnTo>
                <a:lnTo>
                  <a:pt x="10659" y="3352"/>
                </a:lnTo>
                <a:close/>
                <a:moveTo>
                  <a:pt x="9090" y="3352"/>
                </a:moveTo>
                <a:lnTo>
                  <a:pt x="7802" y="3352"/>
                </a:lnTo>
                <a:lnTo>
                  <a:pt x="7802" y="3861"/>
                </a:lnTo>
                <a:lnTo>
                  <a:pt x="9090" y="3861"/>
                </a:lnTo>
                <a:lnTo>
                  <a:pt x="9090" y="3352"/>
                </a:lnTo>
                <a:close/>
                <a:moveTo>
                  <a:pt x="7525" y="3352"/>
                </a:moveTo>
                <a:lnTo>
                  <a:pt x="6237" y="3352"/>
                </a:lnTo>
                <a:lnTo>
                  <a:pt x="6237" y="3861"/>
                </a:lnTo>
                <a:lnTo>
                  <a:pt x="7525" y="3861"/>
                </a:lnTo>
                <a:lnTo>
                  <a:pt x="7525" y="3352"/>
                </a:lnTo>
                <a:close/>
                <a:moveTo>
                  <a:pt x="5956" y="3352"/>
                </a:moveTo>
                <a:lnTo>
                  <a:pt x="4668" y="3352"/>
                </a:lnTo>
                <a:lnTo>
                  <a:pt x="4668" y="3861"/>
                </a:lnTo>
                <a:lnTo>
                  <a:pt x="5956" y="3861"/>
                </a:lnTo>
                <a:lnTo>
                  <a:pt x="5956" y="3352"/>
                </a:lnTo>
                <a:close/>
                <a:moveTo>
                  <a:pt x="4387" y="3352"/>
                </a:moveTo>
                <a:lnTo>
                  <a:pt x="3099" y="3352"/>
                </a:lnTo>
                <a:lnTo>
                  <a:pt x="3099" y="3861"/>
                </a:lnTo>
                <a:lnTo>
                  <a:pt x="4387" y="3861"/>
                </a:lnTo>
                <a:lnTo>
                  <a:pt x="4387" y="3352"/>
                </a:lnTo>
                <a:close/>
                <a:moveTo>
                  <a:pt x="2818" y="3352"/>
                </a:moveTo>
                <a:lnTo>
                  <a:pt x="2259" y="3352"/>
                </a:lnTo>
                <a:cubicBezTo>
                  <a:pt x="2107" y="3517"/>
                  <a:pt x="1972" y="3686"/>
                  <a:pt x="1855" y="3861"/>
                </a:cubicBezTo>
                <a:lnTo>
                  <a:pt x="2818" y="3861"/>
                </a:lnTo>
                <a:lnTo>
                  <a:pt x="2818" y="3352"/>
                </a:lnTo>
                <a:close/>
                <a:moveTo>
                  <a:pt x="19807" y="3957"/>
                </a:moveTo>
                <a:lnTo>
                  <a:pt x="18782" y="3957"/>
                </a:lnTo>
                <a:lnTo>
                  <a:pt x="18782" y="4467"/>
                </a:lnTo>
                <a:lnTo>
                  <a:pt x="20070" y="4467"/>
                </a:lnTo>
                <a:cubicBezTo>
                  <a:pt x="20000" y="4293"/>
                  <a:pt x="19911" y="4124"/>
                  <a:pt x="19807" y="3957"/>
                </a:cubicBezTo>
                <a:close/>
                <a:moveTo>
                  <a:pt x="18501" y="3957"/>
                </a:moveTo>
                <a:lnTo>
                  <a:pt x="17213" y="3957"/>
                </a:lnTo>
                <a:lnTo>
                  <a:pt x="17213" y="4467"/>
                </a:lnTo>
                <a:lnTo>
                  <a:pt x="18501" y="4467"/>
                </a:lnTo>
                <a:lnTo>
                  <a:pt x="18501" y="3957"/>
                </a:lnTo>
                <a:close/>
                <a:moveTo>
                  <a:pt x="16932" y="3957"/>
                </a:moveTo>
                <a:lnTo>
                  <a:pt x="15644" y="3957"/>
                </a:lnTo>
                <a:lnTo>
                  <a:pt x="15644" y="4467"/>
                </a:lnTo>
                <a:lnTo>
                  <a:pt x="16932" y="4467"/>
                </a:lnTo>
                <a:lnTo>
                  <a:pt x="16932" y="3957"/>
                </a:lnTo>
                <a:close/>
                <a:moveTo>
                  <a:pt x="15363" y="3957"/>
                </a:moveTo>
                <a:lnTo>
                  <a:pt x="14075" y="3957"/>
                </a:lnTo>
                <a:lnTo>
                  <a:pt x="14075" y="4467"/>
                </a:lnTo>
                <a:lnTo>
                  <a:pt x="15363" y="4467"/>
                </a:lnTo>
                <a:lnTo>
                  <a:pt x="15363" y="3957"/>
                </a:lnTo>
                <a:close/>
                <a:moveTo>
                  <a:pt x="13798" y="3957"/>
                </a:moveTo>
                <a:lnTo>
                  <a:pt x="12510" y="3957"/>
                </a:lnTo>
                <a:lnTo>
                  <a:pt x="12510" y="4467"/>
                </a:lnTo>
                <a:lnTo>
                  <a:pt x="13798" y="4467"/>
                </a:lnTo>
                <a:lnTo>
                  <a:pt x="13798" y="3957"/>
                </a:lnTo>
                <a:close/>
                <a:moveTo>
                  <a:pt x="12229" y="3957"/>
                </a:moveTo>
                <a:lnTo>
                  <a:pt x="10941" y="3957"/>
                </a:lnTo>
                <a:lnTo>
                  <a:pt x="10941" y="4467"/>
                </a:lnTo>
                <a:lnTo>
                  <a:pt x="12229" y="4467"/>
                </a:lnTo>
                <a:lnTo>
                  <a:pt x="12229" y="3957"/>
                </a:lnTo>
                <a:close/>
                <a:moveTo>
                  <a:pt x="10659" y="3957"/>
                </a:moveTo>
                <a:lnTo>
                  <a:pt x="9371" y="3957"/>
                </a:lnTo>
                <a:lnTo>
                  <a:pt x="9371" y="4467"/>
                </a:lnTo>
                <a:lnTo>
                  <a:pt x="10659" y="4467"/>
                </a:lnTo>
                <a:lnTo>
                  <a:pt x="10659" y="3957"/>
                </a:lnTo>
                <a:close/>
                <a:moveTo>
                  <a:pt x="9090" y="3957"/>
                </a:moveTo>
                <a:lnTo>
                  <a:pt x="7802" y="3957"/>
                </a:lnTo>
                <a:lnTo>
                  <a:pt x="7802" y="4467"/>
                </a:lnTo>
                <a:lnTo>
                  <a:pt x="9090" y="4467"/>
                </a:lnTo>
                <a:lnTo>
                  <a:pt x="9090" y="3957"/>
                </a:lnTo>
                <a:close/>
                <a:moveTo>
                  <a:pt x="7525" y="3957"/>
                </a:moveTo>
                <a:lnTo>
                  <a:pt x="6237" y="3957"/>
                </a:lnTo>
                <a:lnTo>
                  <a:pt x="6237" y="4467"/>
                </a:lnTo>
                <a:lnTo>
                  <a:pt x="7525" y="4467"/>
                </a:lnTo>
                <a:lnTo>
                  <a:pt x="7525" y="3957"/>
                </a:lnTo>
                <a:close/>
                <a:moveTo>
                  <a:pt x="5956" y="3957"/>
                </a:moveTo>
                <a:lnTo>
                  <a:pt x="4668" y="3957"/>
                </a:lnTo>
                <a:lnTo>
                  <a:pt x="4668" y="4467"/>
                </a:lnTo>
                <a:lnTo>
                  <a:pt x="5956" y="4467"/>
                </a:lnTo>
                <a:lnTo>
                  <a:pt x="5956" y="3957"/>
                </a:lnTo>
                <a:close/>
                <a:moveTo>
                  <a:pt x="4387" y="3957"/>
                </a:moveTo>
                <a:lnTo>
                  <a:pt x="3099" y="3957"/>
                </a:lnTo>
                <a:lnTo>
                  <a:pt x="3099" y="4467"/>
                </a:lnTo>
                <a:lnTo>
                  <a:pt x="4387" y="4467"/>
                </a:lnTo>
                <a:lnTo>
                  <a:pt x="4387" y="3957"/>
                </a:lnTo>
                <a:close/>
                <a:moveTo>
                  <a:pt x="2818" y="3957"/>
                </a:moveTo>
                <a:lnTo>
                  <a:pt x="1793" y="3957"/>
                </a:lnTo>
                <a:cubicBezTo>
                  <a:pt x="1689" y="4124"/>
                  <a:pt x="1600" y="4293"/>
                  <a:pt x="1530" y="4467"/>
                </a:cubicBezTo>
                <a:lnTo>
                  <a:pt x="2818" y="4467"/>
                </a:lnTo>
                <a:lnTo>
                  <a:pt x="2818" y="3957"/>
                </a:lnTo>
                <a:close/>
                <a:moveTo>
                  <a:pt x="20110" y="4563"/>
                </a:moveTo>
                <a:lnTo>
                  <a:pt x="18782" y="4563"/>
                </a:lnTo>
                <a:lnTo>
                  <a:pt x="18782" y="5075"/>
                </a:lnTo>
                <a:lnTo>
                  <a:pt x="20246" y="5075"/>
                </a:lnTo>
                <a:cubicBezTo>
                  <a:pt x="20218" y="4902"/>
                  <a:pt x="20172" y="4731"/>
                  <a:pt x="20110" y="4563"/>
                </a:cubicBezTo>
                <a:close/>
                <a:moveTo>
                  <a:pt x="18501" y="4563"/>
                </a:moveTo>
                <a:lnTo>
                  <a:pt x="17213" y="4563"/>
                </a:lnTo>
                <a:lnTo>
                  <a:pt x="17213" y="5075"/>
                </a:lnTo>
                <a:lnTo>
                  <a:pt x="18501" y="5075"/>
                </a:lnTo>
                <a:lnTo>
                  <a:pt x="18501" y="4563"/>
                </a:lnTo>
                <a:close/>
                <a:moveTo>
                  <a:pt x="16932" y="4563"/>
                </a:moveTo>
                <a:lnTo>
                  <a:pt x="15644" y="4563"/>
                </a:lnTo>
                <a:lnTo>
                  <a:pt x="15644" y="5075"/>
                </a:lnTo>
                <a:lnTo>
                  <a:pt x="16932" y="5075"/>
                </a:lnTo>
                <a:lnTo>
                  <a:pt x="16932" y="4563"/>
                </a:lnTo>
                <a:close/>
                <a:moveTo>
                  <a:pt x="15363" y="4563"/>
                </a:moveTo>
                <a:lnTo>
                  <a:pt x="14075" y="4563"/>
                </a:lnTo>
                <a:lnTo>
                  <a:pt x="14075" y="5075"/>
                </a:lnTo>
                <a:lnTo>
                  <a:pt x="15363" y="5075"/>
                </a:lnTo>
                <a:lnTo>
                  <a:pt x="15363" y="4563"/>
                </a:lnTo>
                <a:close/>
                <a:moveTo>
                  <a:pt x="13798" y="4563"/>
                </a:moveTo>
                <a:lnTo>
                  <a:pt x="12510" y="4563"/>
                </a:lnTo>
                <a:lnTo>
                  <a:pt x="12510" y="5075"/>
                </a:lnTo>
                <a:lnTo>
                  <a:pt x="13798" y="5075"/>
                </a:lnTo>
                <a:lnTo>
                  <a:pt x="13798" y="4563"/>
                </a:lnTo>
                <a:close/>
                <a:moveTo>
                  <a:pt x="12229" y="4563"/>
                </a:moveTo>
                <a:lnTo>
                  <a:pt x="10941" y="4563"/>
                </a:lnTo>
                <a:lnTo>
                  <a:pt x="10941" y="5075"/>
                </a:lnTo>
                <a:lnTo>
                  <a:pt x="12229" y="5075"/>
                </a:lnTo>
                <a:lnTo>
                  <a:pt x="12229" y="4563"/>
                </a:lnTo>
                <a:close/>
                <a:moveTo>
                  <a:pt x="10659" y="4563"/>
                </a:moveTo>
                <a:lnTo>
                  <a:pt x="9371" y="4563"/>
                </a:lnTo>
                <a:lnTo>
                  <a:pt x="9371" y="5075"/>
                </a:lnTo>
                <a:lnTo>
                  <a:pt x="10659" y="5075"/>
                </a:lnTo>
                <a:lnTo>
                  <a:pt x="10659" y="4563"/>
                </a:lnTo>
                <a:close/>
                <a:moveTo>
                  <a:pt x="9090" y="4563"/>
                </a:moveTo>
                <a:lnTo>
                  <a:pt x="7802" y="4563"/>
                </a:lnTo>
                <a:lnTo>
                  <a:pt x="7802" y="5075"/>
                </a:lnTo>
                <a:lnTo>
                  <a:pt x="9090" y="5075"/>
                </a:lnTo>
                <a:lnTo>
                  <a:pt x="9090" y="4563"/>
                </a:lnTo>
                <a:close/>
                <a:moveTo>
                  <a:pt x="7525" y="4563"/>
                </a:moveTo>
                <a:lnTo>
                  <a:pt x="6237" y="4563"/>
                </a:lnTo>
                <a:lnTo>
                  <a:pt x="6237" y="5075"/>
                </a:lnTo>
                <a:lnTo>
                  <a:pt x="7525" y="5075"/>
                </a:lnTo>
                <a:lnTo>
                  <a:pt x="7525" y="4563"/>
                </a:lnTo>
                <a:close/>
                <a:moveTo>
                  <a:pt x="5956" y="4563"/>
                </a:moveTo>
                <a:lnTo>
                  <a:pt x="4668" y="4563"/>
                </a:lnTo>
                <a:lnTo>
                  <a:pt x="4668" y="5075"/>
                </a:lnTo>
                <a:lnTo>
                  <a:pt x="5956" y="5075"/>
                </a:lnTo>
                <a:lnTo>
                  <a:pt x="5956" y="4563"/>
                </a:lnTo>
                <a:close/>
                <a:moveTo>
                  <a:pt x="4387" y="4563"/>
                </a:moveTo>
                <a:lnTo>
                  <a:pt x="3099" y="4563"/>
                </a:lnTo>
                <a:lnTo>
                  <a:pt x="3099" y="5075"/>
                </a:lnTo>
                <a:lnTo>
                  <a:pt x="4387" y="5075"/>
                </a:lnTo>
                <a:lnTo>
                  <a:pt x="4387" y="4563"/>
                </a:lnTo>
                <a:close/>
                <a:moveTo>
                  <a:pt x="2818" y="4563"/>
                </a:moveTo>
                <a:lnTo>
                  <a:pt x="1490" y="4563"/>
                </a:lnTo>
                <a:cubicBezTo>
                  <a:pt x="1429" y="4731"/>
                  <a:pt x="1382" y="4902"/>
                  <a:pt x="1354" y="5075"/>
                </a:cubicBezTo>
                <a:lnTo>
                  <a:pt x="2818" y="5075"/>
                </a:lnTo>
                <a:lnTo>
                  <a:pt x="2818" y="4563"/>
                </a:lnTo>
                <a:close/>
                <a:moveTo>
                  <a:pt x="20259" y="5169"/>
                </a:moveTo>
                <a:lnTo>
                  <a:pt x="18782" y="5169"/>
                </a:lnTo>
                <a:lnTo>
                  <a:pt x="18782" y="5681"/>
                </a:lnTo>
                <a:lnTo>
                  <a:pt x="20273" y="5681"/>
                </a:lnTo>
                <a:cubicBezTo>
                  <a:pt x="20277" y="5622"/>
                  <a:pt x="20281" y="5563"/>
                  <a:pt x="20281" y="5503"/>
                </a:cubicBezTo>
                <a:cubicBezTo>
                  <a:pt x="20281" y="5391"/>
                  <a:pt x="20273" y="5280"/>
                  <a:pt x="20259" y="5169"/>
                </a:cubicBezTo>
                <a:close/>
                <a:moveTo>
                  <a:pt x="18501" y="5169"/>
                </a:moveTo>
                <a:lnTo>
                  <a:pt x="17213" y="5169"/>
                </a:lnTo>
                <a:lnTo>
                  <a:pt x="17213" y="5681"/>
                </a:lnTo>
                <a:lnTo>
                  <a:pt x="18501" y="5681"/>
                </a:lnTo>
                <a:lnTo>
                  <a:pt x="18501" y="5169"/>
                </a:lnTo>
                <a:close/>
                <a:moveTo>
                  <a:pt x="16932" y="5169"/>
                </a:moveTo>
                <a:lnTo>
                  <a:pt x="15644" y="5169"/>
                </a:lnTo>
                <a:lnTo>
                  <a:pt x="15644" y="5681"/>
                </a:lnTo>
                <a:lnTo>
                  <a:pt x="16932" y="5681"/>
                </a:lnTo>
                <a:lnTo>
                  <a:pt x="16932" y="5169"/>
                </a:lnTo>
                <a:close/>
                <a:moveTo>
                  <a:pt x="15363" y="5169"/>
                </a:moveTo>
                <a:lnTo>
                  <a:pt x="14075" y="5169"/>
                </a:lnTo>
                <a:lnTo>
                  <a:pt x="14075" y="5681"/>
                </a:lnTo>
                <a:lnTo>
                  <a:pt x="15363" y="5681"/>
                </a:lnTo>
                <a:lnTo>
                  <a:pt x="15363" y="5169"/>
                </a:lnTo>
                <a:close/>
                <a:moveTo>
                  <a:pt x="13798" y="5169"/>
                </a:moveTo>
                <a:lnTo>
                  <a:pt x="12510" y="5169"/>
                </a:lnTo>
                <a:lnTo>
                  <a:pt x="12510" y="5681"/>
                </a:lnTo>
                <a:lnTo>
                  <a:pt x="13798" y="5681"/>
                </a:lnTo>
                <a:lnTo>
                  <a:pt x="13798" y="5169"/>
                </a:lnTo>
                <a:close/>
                <a:moveTo>
                  <a:pt x="12229" y="5169"/>
                </a:moveTo>
                <a:lnTo>
                  <a:pt x="10941" y="5169"/>
                </a:lnTo>
                <a:lnTo>
                  <a:pt x="10941" y="5681"/>
                </a:lnTo>
                <a:lnTo>
                  <a:pt x="12229" y="5681"/>
                </a:lnTo>
                <a:lnTo>
                  <a:pt x="12229" y="5169"/>
                </a:lnTo>
                <a:close/>
                <a:moveTo>
                  <a:pt x="10659" y="5169"/>
                </a:moveTo>
                <a:lnTo>
                  <a:pt x="9371" y="5169"/>
                </a:lnTo>
                <a:lnTo>
                  <a:pt x="9371" y="5681"/>
                </a:lnTo>
                <a:lnTo>
                  <a:pt x="10659" y="5681"/>
                </a:lnTo>
                <a:lnTo>
                  <a:pt x="10659" y="5169"/>
                </a:lnTo>
                <a:close/>
                <a:moveTo>
                  <a:pt x="9090" y="5169"/>
                </a:moveTo>
                <a:lnTo>
                  <a:pt x="7802" y="5169"/>
                </a:lnTo>
                <a:lnTo>
                  <a:pt x="7802" y="5681"/>
                </a:lnTo>
                <a:lnTo>
                  <a:pt x="9090" y="5681"/>
                </a:lnTo>
                <a:lnTo>
                  <a:pt x="9090" y="5169"/>
                </a:lnTo>
                <a:close/>
                <a:moveTo>
                  <a:pt x="7525" y="5169"/>
                </a:moveTo>
                <a:lnTo>
                  <a:pt x="6237" y="5169"/>
                </a:lnTo>
                <a:lnTo>
                  <a:pt x="6237" y="5681"/>
                </a:lnTo>
                <a:lnTo>
                  <a:pt x="7525" y="5681"/>
                </a:lnTo>
                <a:lnTo>
                  <a:pt x="7525" y="5169"/>
                </a:lnTo>
                <a:close/>
                <a:moveTo>
                  <a:pt x="5956" y="5169"/>
                </a:moveTo>
                <a:lnTo>
                  <a:pt x="4668" y="5169"/>
                </a:lnTo>
                <a:lnTo>
                  <a:pt x="4668" y="5681"/>
                </a:lnTo>
                <a:lnTo>
                  <a:pt x="5956" y="5681"/>
                </a:lnTo>
                <a:lnTo>
                  <a:pt x="5956" y="5169"/>
                </a:lnTo>
                <a:close/>
                <a:moveTo>
                  <a:pt x="4387" y="5169"/>
                </a:moveTo>
                <a:lnTo>
                  <a:pt x="3099" y="5169"/>
                </a:lnTo>
                <a:lnTo>
                  <a:pt x="3099" y="5681"/>
                </a:lnTo>
                <a:lnTo>
                  <a:pt x="4387" y="5681"/>
                </a:lnTo>
                <a:lnTo>
                  <a:pt x="4387" y="5169"/>
                </a:lnTo>
                <a:close/>
                <a:moveTo>
                  <a:pt x="2818" y="5169"/>
                </a:moveTo>
                <a:lnTo>
                  <a:pt x="1341" y="5169"/>
                </a:lnTo>
                <a:cubicBezTo>
                  <a:pt x="1327" y="5280"/>
                  <a:pt x="1319" y="5391"/>
                  <a:pt x="1319" y="5503"/>
                </a:cubicBezTo>
                <a:cubicBezTo>
                  <a:pt x="1319" y="5563"/>
                  <a:pt x="1324" y="5622"/>
                  <a:pt x="1327" y="5681"/>
                </a:cubicBezTo>
                <a:lnTo>
                  <a:pt x="2818" y="5681"/>
                </a:lnTo>
                <a:lnTo>
                  <a:pt x="2818" y="5169"/>
                </a:lnTo>
                <a:close/>
                <a:moveTo>
                  <a:pt x="20264" y="5775"/>
                </a:moveTo>
                <a:lnTo>
                  <a:pt x="18782" y="5775"/>
                </a:lnTo>
                <a:lnTo>
                  <a:pt x="18782" y="6286"/>
                </a:lnTo>
                <a:lnTo>
                  <a:pt x="20163" y="6286"/>
                </a:lnTo>
                <a:cubicBezTo>
                  <a:pt x="20214" y="6119"/>
                  <a:pt x="20246" y="5948"/>
                  <a:pt x="20264" y="5775"/>
                </a:cubicBezTo>
                <a:close/>
                <a:moveTo>
                  <a:pt x="18501" y="5775"/>
                </a:moveTo>
                <a:lnTo>
                  <a:pt x="17213" y="5775"/>
                </a:lnTo>
                <a:lnTo>
                  <a:pt x="17213" y="6286"/>
                </a:lnTo>
                <a:lnTo>
                  <a:pt x="18501" y="6286"/>
                </a:lnTo>
                <a:lnTo>
                  <a:pt x="18501" y="5775"/>
                </a:lnTo>
                <a:close/>
                <a:moveTo>
                  <a:pt x="16932" y="5775"/>
                </a:moveTo>
                <a:lnTo>
                  <a:pt x="15644" y="5775"/>
                </a:lnTo>
                <a:lnTo>
                  <a:pt x="15644" y="6286"/>
                </a:lnTo>
                <a:lnTo>
                  <a:pt x="16932" y="6286"/>
                </a:lnTo>
                <a:lnTo>
                  <a:pt x="16932" y="5775"/>
                </a:lnTo>
                <a:close/>
                <a:moveTo>
                  <a:pt x="15363" y="5775"/>
                </a:moveTo>
                <a:lnTo>
                  <a:pt x="14075" y="5775"/>
                </a:lnTo>
                <a:lnTo>
                  <a:pt x="14075" y="6286"/>
                </a:lnTo>
                <a:lnTo>
                  <a:pt x="15363" y="6286"/>
                </a:lnTo>
                <a:lnTo>
                  <a:pt x="15363" y="5775"/>
                </a:lnTo>
                <a:close/>
                <a:moveTo>
                  <a:pt x="13798" y="5775"/>
                </a:moveTo>
                <a:lnTo>
                  <a:pt x="12510" y="5775"/>
                </a:lnTo>
                <a:lnTo>
                  <a:pt x="12510" y="6286"/>
                </a:lnTo>
                <a:lnTo>
                  <a:pt x="13798" y="6286"/>
                </a:lnTo>
                <a:lnTo>
                  <a:pt x="13798" y="5775"/>
                </a:lnTo>
                <a:close/>
                <a:moveTo>
                  <a:pt x="12229" y="5775"/>
                </a:moveTo>
                <a:lnTo>
                  <a:pt x="10941" y="5775"/>
                </a:lnTo>
                <a:lnTo>
                  <a:pt x="10941" y="6286"/>
                </a:lnTo>
                <a:lnTo>
                  <a:pt x="12229" y="6286"/>
                </a:lnTo>
                <a:lnTo>
                  <a:pt x="12229" y="5775"/>
                </a:lnTo>
                <a:close/>
                <a:moveTo>
                  <a:pt x="10659" y="5775"/>
                </a:moveTo>
                <a:lnTo>
                  <a:pt x="9371" y="5775"/>
                </a:lnTo>
                <a:lnTo>
                  <a:pt x="9371" y="6286"/>
                </a:lnTo>
                <a:lnTo>
                  <a:pt x="10659" y="6286"/>
                </a:lnTo>
                <a:lnTo>
                  <a:pt x="10659" y="5775"/>
                </a:lnTo>
                <a:close/>
                <a:moveTo>
                  <a:pt x="9090" y="5775"/>
                </a:moveTo>
                <a:lnTo>
                  <a:pt x="7802" y="5775"/>
                </a:lnTo>
                <a:lnTo>
                  <a:pt x="7802" y="6286"/>
                </a:lnTo>
                <a:lnTo>
                  <a:pt x="9090" y="6286"/>
                </a:lnTo>
                <a:lnTo>
                  <a:pt x="9090" y="5775"/>
                </a:lnTo>
                <a:close/>
                <a:moveTo>
                  <a:pt x="7525" y="5775"/>
                </a:moveTo>
                <a:lnTo>
                  <a:pt x="6237" y="5775"/>
                </a:lnTo>
                <a:lnTo>
                  <a:pt x="6237" y="6286"/>
                </a:lnTo>
                <a:lnTo>
                  <a:pt x="7525" y="6286"/>
                </a:lnTo>
                <a:lnTo>
                  <a:pt x="7525" y="5775"/>
                </a:lnTo>
                <a:close/>
                <a:moveTo>
                  <a:pt x="5956" y="5775"/>
                </a:moveTo>
                <a:lnTo>
                  <a:pt x="4668" y="5775"/>
                </a:lnTo>
                <a:lnTo>
                  <a:pt x="4668" y="6286"/>
                </a:lnTo>
                <a:lnTo>
                  <a:pt x="5956" y="6286"/>
                </a:lnTo>
                <a:lnTo>
                  <a:pt x="5956" y="5775"/>
                </a:lnTo>
                <a:close/>
                <a:moveTo>
                  <a:pt x="4387" y="5775"/>
                </a:moveTo>
                <a:lnTo>
                  <a:pt x="3099" y="5775"/>
                </a:lnTo>
                <a:lnTo>
                  <a:pt x="3099" y="6286"/>
                </a:lnTo>
                <a:lnTo>
                  <a:pt x="4387" y="6286"/>
                </a:lnTo>
                <a:lnTo>
                  <a:pt x="4387" y="5775"/>
                </a:lnTo>
                <a:close/>
                <a:moveTo>
                  <a:pt x="2818" y="5775"/>
                </a:moveTo>
                <a:lnTo>
                  <a:pt x="1336" y="5775"/>
                </a:lnTo>
                <a:cubicBezTo>
                  <a:pt x="1354" y="5948"/>
                  <a:pt x="1386" y="6119"/>
                  <a:pt x="1437" y="6286"/>
                </a:cubicBezTo>
                <a:lnTo>
                  <a:pt x="2818" y="6286"/>
                </a:lnTo>
                <a:lnTo>
                  <a:pt x="2818" y="5775"/>
                </a:lnTo>
                <a:close/>
                <a:moveTo>
                  <a:pt x="20127" y="6381"/>
                </a:moveTo>
                <a:lnTo>
                  <a:pt x="18782" y="6381"/>
                </a:lnTo>
                <a:lnTo>
                  <a:pt x="18782" y="6892"/>
                </a:lnTo>
                <a:lnTo>
                  <a:pt x="19899" y="6892"/>
                </a:lnTo>
                <a:cubicBezTo>
                  <a:pt x="19992" y="6725"/>
                  <a:pt x="20068" y="6555"/>
                  <a:pt x="20127" y="6381"/>
                </a:cubicBezTo>
                <a:close/>
                <a:moveTo>
                  <a:pt x="18501" y="6381"/>
                </a:moveTo>
                <a:lnTo>
                  <a:pt x="17213" y="6381"/>
                </a:lnTo>
                <a:lnTo>
                  <a:pt x="17213" y="6892"/>
                </a:lnTo>
                <a:lnTo>
                  <a:pt x="18501" y="6892"/>
                </a:lnTo>
                <a:lnTo>
                  <a:pt x="18501" y="6381"/>
                </a:lnTo>
                <a:close/>
                <a:moveTo>
                  <a:pt x="16932" y="6381"/>
                </a:moveTo>
                <a:lnTo>
                  <a:pt x="15644" y="6381"/>
                </a:lnTo>
                <a:lnTo>
                  <a:pt x="15644" y="6892"/>
                </a:lnTo>
                <a:lnTo>
                  <a:pt x="16932" y="6892"/>
                </a:lnTo>
                <a:lnTo>
                  <a:pt x="16932" y="6381"/>
                </a:lnTo>
                <a:close/>
                <a:moveTo>
                  <a:pt x="15363" y="6381"/>
                </a:moveTo>
                <a:lnTo>
                  <a:pt x="14075" y="6381"/>
                </a:lnTo>
                <a:lnTo>
                  <a:pt x="14075" y="6892"/>
                </a:lnTo>
                <a:lnTo>
                  <a:pt x="15363" y="6892"/>
                </a:lnTo>
                <a:lnTo>
                  <a:pt x="15363" y="6381"/>
                </a:lnTo>
                <a:close/>
                <a:moveTo>
                  <a:pt x="13798" y="6381"/>
                </a:moveTo>
                <a:lnTo>
                  <a:pt x="12510" y="6381"/>
                </a:lnTo>
                <a:lnTo>
                  <a:pt x="12510" y="6892"/>
                </a:lnTo>
                <a:lnTo>
                  <a:pt x="13798" y="6892"/>
                </a:lnTo>
                <a:lnTo>
                  <a:pt x="13798" y="6381"/>
                </a:lnTo>
                <a:close/>
                <a:moveTo>
                  <a:pt x="12229" y="6381"/>
                </a:moveTo>
                <a:lnTo>
                  <a:pt x="10941" y="6381"/>
                </a:lnTo>
                <a:lnTo>
                  <a:pt x="10941" y="6892"/>
                </a:lnTo>
                <a:lnTo>
                  <a:pt x="12229" y="6892"/>
                </a:lnTo>
                <a:lnTo>
                  <a:pt x="12229" y="6381"/>
                </a:lnTo>
                <a:close/>
                <a:moveTo>
                  <a:pt x="10659" y="6381"/>
                </a:moveTo>
                <a:lnTo>
                  <a:pt x="9371" y="6381"/>
                </a:lnTo>
                <a:lnTo>
                  <a:pt x="9371" y="6892"/>
                </a:lnTo>
                <a:lnTo>
                  <a:pt x="10659" y="6892"/>
                </a:lnTo>
                <a:lnTo>
                  <a:pt x="10659" y="6381"/>
                </a:lnTo>
                <a:close/>
                <a:moveTo>
                  <a:pt x="9090" y="6381"/>
                </a:moveTo>
                <a:lnTo>
                  <a:pt x="7802" y="6381"/>
                </a:lnTo>
                <a:lnTo>
                  <a:pt x="7802" y="6892"/>
                </a:lnTo>
                <a:lnTo>
                  <a:pt x="9090" y="6892"/>
                </a:lnTo>
                <a:lnTo>
                  <a:pt x="9090" y="6381"/>
                </a:lnTo>
                <a:close/>
                <a:moveTo>
                  <a:pt x="7525" y="6381"/>
                </a:moveTo>
                <a:lnTo>
                  <a:pt x="6237" y="6381"/>
                </a:lnTo>
                <a:lnTo>
                  <a:pt x="6237" y="6892"/>
                </a:lnTo>
                <a:lnTo>
                  <a:pt x="7525" y="6892"/>
                </a:lnTo>
                <a:lnTo>
                  <a:pt x="7525" y="6381"/>
                </a:lnTo>
                <a:close/>
                <a:moveTo>
                  <a:pt x="5956" y="6381"/>
                </a:moveTo>
                <a:lnTo>
                  <a:pt x="4668" y="6381"/>
                </a:lnTo>
                <a:lnTo>
                  <a:pt x="4668" y="6892"/>
                </a:lnTo>
                <a:lnTo>
                  <a:pt x="5956" y="6892"/>
                </a:lnTo>
                <a:lnTo>
                  <a:pt x="5956" y="6381"/>
                </a:lnTo>
                <a:close/>
                <a:moveTo>
                  <a:pt x="4387" y="6381"/>
                </a:moveTo>
                <a:lnTo>
                  <a:pt x="3099" y="6381"/>
                </a:lnTo>
                <a:lnTo>
                  <a:pt x="3099" y="6892"/>
                </a:lnTo>
                <a:lnTo>
                  <a:pt x="4387" y="6892"/>
                </a:lnTo>
                <a:lnTo>
                  <a:pt x="4387" y="6381"/>
                </a:lnTo>
                <a:close/>
                <a:moveTo>
                  <a:pt x="2818" y="6381"/>
                </a:moveTo>
                <a:lnTo>
                  <a:pt x="1468" y="6381"/>
                </a:lnTo>
                <a:cubicBezTo>
                  <a:pt x="1528" y="6555"/>
                  <a:pt x="1604" y="6725"/>
                  <a:pt x="1697" y="6892"/>
                </a:cubicBezTo>
                <a:lnTo>
                  <a:pt x="2818" y="6892"/>
                </a:lnTo>
                <a:lnTo>
                  <a:pt x="2818" y="6381"/>
                </a:lnTo>
                <a:close/>
                <a:moveTo>
                  <a:pt x="19846" y="6987"/>
                </a:moveTo>
                <a:lnTo>
                  <a:pt x="18782" y="6987"/>
                </a:lnTo>
                <a:lnTo>
                  <a:pt x="18782" y="7498"/>
                </a:lnTo>
                <a:lnTo>
                  <a:pt x="19477" y="7498"/>
                </a:lnTo>
                <a:cubicBezTo>
                  <a:pt x="19617" y="7332"/>
                  <a:pt x="19741" y="7161"/>
                  <a:pt x="19846" y="6987"/>
                </a:cubicBezTo>
                <a:close/>
                <a:moveTo>
                  <a:pt x="18501" y="6987"/>
                </a:moveTo>
                <a:lnTo>
                  <a:pt x="17213" y="6987"/>
                </a:lnTo>
                <a:lnTo>
                  <a:pt x="17213" y="7498"/>
                </a:lnTo>
                <a:lnTo>
                  <a:pt x="18501" y="7498"/>
                </a:lnTo>
                <a:lnTo>
                  <a:pt x="18501" y="6987"/>
                </a:lnTo>
                <a:close/>
                <a:moveTo>
                  <a:pt x="16932" y="6987"/>
                </a:moveTo>
                <a:lnTo>
                  <a:pt x="15644" y="6987"/>
                </a:lnTo>
                <a:lnTo>
                  <a:pt x="15644" y="7498"/>
                </a:lnTo>
                <a:lnTo>
                  <a:pt x="16932" y="7498"/>
                </a:lnTo>
                <a:lnTo>
                  <a:pt x="16932" y="6987"/>
                </a:lnTo>
                <a:close/>
                <a:moveTo>
                  <a:pt x="15363" y="6987"/>
                </a:moveTo>
                <a:lnTo>
                  <a:pt x="14075" y="6987"/>
                </a:lnTo>
                <a:lnTo>
                  <a:pt x="14075" y="7498"/>
                </a:lnTo>
                <a:lnTo>
                  <a:pt x="15363" y="7498"/>
                </a:lnTo>
                <a:lnTo>
                  <a:pt x="15363" y="6987"/>
                </a:lnTo>
                <a:close/>
                <a:moveTo>
                  <a:pt x="13798" y="6987"/>
                </a:moveTo>
                <a:lnTo>
                  <a:pt x="12510" y="6987"/>
                </a:lnTo>
                <a:lnTo>
                  <a:pt x="12510" y="7498"/>
                </a:lnTo>
                <a:lnTo>
                  <a:pt x="13798" y="7498"/>
                </a:lnTo>
                <a:lnTo>
                  <a:pt x="13798" y="6987"/>
                </a:lnTo>
                <a:close/>
                <a:moveTo>
                  <a:pt x="12229" y="6987"/>
                </a:moveTo>
                <a:lnTo>
                  <a:pt x="10941" y="6987"/>
                </a:lnTo>
                <a:lnTo>
                  <a:pt x="10941" y="7498"/>
                </a:lnTo>
                <a:lnTo>
                  <a:pt x="12229" y="7498"/>
                </a:lnTo>
                <a:lnTo>
                  <a:pt x="12229" y="6987"/>
                </a:lnTo>
                <a:close/>
                <a:moveTo>
                  <a:pt x="10659" y="6987"/>
                </a:moveTo>
                <a:lnTo>
                  <a:pt x="9371" y="6987"/>
                </a:lnTo>
                <a:lnTo>
                  <a:pt x="9371" y="7498"/>
                </a:lnTo>
                <a:lnTo>
                  <a:pt x="10659" y="7498"/>
                </a:lnTo>
                <a:lnTo>
                  <a:pt x="10659" y="6987"/>
                </a:lnTo>
                <a:close/>
                <a:moveTo>
                  <a:pt x="9090" y="6987"/>
                </a:moveTo>
                <a:lnTo>
                  <a:pt x="7802" y="6987"/>
                </a:lnTo>
                <a:lnTo>
                  <a:pt x="7802" y="7498"/>
                </a:lnTo>
                <a:lnTo>
                  <a:pt x="9090" y="7498"/>
                </a:lnTo>
                <a:lnTo>
                  <a:pt x="9090" y="6987"/>
                </a:lnTo>
                <a:close/>
                <a:moveTo>
                  <a:pt x="7525" y="6987"/>
                </a:moveTo>
                <a:lnTo>
                  <a:pt x="6237" y="6987"/>
                </a:lnTo>
                <a:lnTo>
                  <a:pt x="6237" y="7498"/>
                </a:lnTo>
                <a:lnTo>
                  <a:pt x="7525" y="7498"/>
                </a:lnTo>
                <a:lnTo>
                  <a:pt x="7525" y="6987"/>
                </a:lnTo>
                <a:close/>
                <a:moveTo>
                  <a:pt x="5956" y="6987"/>
                </a:moveTo>
                <a:lnTo>
                  <a:pt x="4668" y="6987"/>
                </a:lnTo>
                <a:lnTo>
                  <a:pt x="4668" y="7498"/>
                </a:lnTo>
                <a:lnTo>
                  <a:pt x="5956" y="7498"/>
                </a:lnTo>
                <a:lnTo>
                  <a:pt x="5956" y="6987"/>
                </a:lnTo>
                <a:close/>
                <a:moveTo>
                  <a:pt x="4387" y="6987"/>
                </a:moveTo>
                <a:lnTo>
                  <a:pt x="3099" y="6987"/>
                </a:lnTo>
                <a:lnTo>
                  <a:pt x="3099" y="7498"/>
                </a:lnTo>
                <a:lnTo>
                  <a:pt x="4387" y="7498"/>
                </a:lnTo>
                <a:lnTo>
                  <a:pt x="4387" y="6987"/>
                </a:lnTo>
                <a:close/>
                <a:moveTo>
                  <a:pt x="2818" y="6987"/>
                </a:moveTo>
                <a:lnTo>
                  <a:pt x="1754" y="6987"/>
                </a:lnTo>
                <a:cubicBezTo>
                  <a:pt x="1859" y="7161"/>
                  <a:pt x="1983" y="7332"/>
                  <a:pt x="2123" y="7498"/>
                </a:cubicBezTo>
                <a:lnTo>
                  <a:pt x="2818" y="7498"/>
                </a:lnTo>
                <a:lnTo>
                  <a:pt x="2818" y="6987"/>
                </a:lnTo>
                <a:close/>
                <a:moveTo>
                  <a:pt x="19393" y="7593"/>
                </a:moveTo>
                <a:lnTo>
                  <a:pt x="18782" y="7593"/>
                </a:lnTo>
                <a:lnTo>
                  <a:pt x="18782" y="8104"/>
                </a:lnTo>
                <a:lnTo>
                  <a:pt x="18870" y="8104"/>
                </a:lnTo>
                <a:cubicBezTo>
                  <a:pt x="19064" y="7940"/>
                  <a:pt x="19236" y="7769"/>
                  <a:pt x="19393" y="7593"/>
                </a:cubicBezTo>
                <a:close/>
                <a:moveTo>
                  <a:pt x="18501" y="7593"/>
                </a:moveTo>
                <a:lnTo>
                  <a:pt x="17213" y="7593"/>
                </a:lnTo>
                <a:lnTo>
                  <a:pt x="17213" y="8104"/>
                </a:lnTo>
                <a:lnTo>
                  <a:pt x="18501" y="8104"/>
                </a:lnTo>
                <a:lnTo>
                  <a:pt x="18501" y="7593"/>
                </a:lnTo>
                <a:close/>
                <a:moveTo>
                  <a:pt x="16932" y="7593"/>
                </a:moveTo>
                <a:lnTo>
                  <a:pt x="15644" y="7593"/>
                </a:lnTo>
                <a:lnTo>
                  <a:pt x="15644" y="8104"/>
                </a:lnTo>
                <a:lnTo>
                  <a:pt x="16932" y="8104"/>
                </a:lnTo>
                <a:lnTo>
                  <a:pt x="16932" y="7593"/>
                </a:lnTo>
                <a:close/>
                <a:moveTo>
                  <a:pt x="15363" y="7593"/>
                </a:moveTo>
                <a:lnTo>
                  <a:pt x="14075" y="7593"/>
                </a:lnTo>
                <a:lnTo>
                  <a:pt x="14075" y="8104"/>
                </a:lnTo>
                <a:lnTo>
                  <a:pt x="15363" y="8104"/>
                </a:lnTo>
                <a:lnTo>
                  <a:pt x="15363" y="7593"/>
                </a:lnTo>
                <a:close/>
                <a:moveTo>
                  <a:pt x="13798" y="7593"/>
                </a:moveTo>
                <a:lnTo>
                  <a:pt x="12510" y="7593"/>
                </a:lnTo>
                <a:lnTo>
                  <a:pt x="12510" y="8104"/>
                </a:lnTo>
                <a:lnTo>
                  <a:pt x="13798" y="8104"/>
                </a:lnTo>
                <a:lnTo>
                  <a:pt x="13798" y="7593"/>
                </a:lnTo>
                <a:close/>
                <a:moveTo>
                  <a:pt x="12229" y="7593"/>
                </a:moveTo>
                <a:lnTo>
                  <a:pt x="10941" y="7593"/>
                </a:lnTo>
                <a:lnTo>
                  <a:pt x="10941" y="8104"/>
                </a:lnTo>
                <a:lnTo>
                  <a:pt x="12229" y="8104"/>
                </a:lnTo>
                <a:lnTo>
                  <a:pt x="12229" y="7593"/>
                </a:lnTo>
                <a:close/>
                <a:moveTo>
                  <a:pt x="10659" y="7593"/>
                </a:moveTo>
                <a:lnTo>
                  <a:pt x="9371" y="7593"/>
                </a:lnTo>
                <a:lnTo>
                  <a:pt x="9371" y="8104"/>
                </a:lnTo>
                <a:lnTo>
                  <a:pt x="10659" y="8104"/>
                </a:lnTo>
                <a:lnTo>
                  <a:pt x="10659" y="7593"/>
                </a:lnTo>
                <a:close/>
                <a:moveTo>
                  <a:pt x="9090" y="7593"/>
                </a:moveTo>
                <a:lnTo>
                  <a:pt x="7802" y="7593"/>
                </a:lnTo>
                <a:lnTo>
                  <a:pt x="7802" y="8104"/>
                </a:lnTo>
                <a:lnTo>
                  <a:pt x="9090" y="8104"/>
                </a:lnTo>
                <a:lnTo>
                  <a:pt x="9090" y="7593"/>
                </a:lnTo>
                <a:close/>
                <a:moveTo>
                  <a:pt x="7525" y="7593"/>
                </a:moveTo>
                <a:lnTo>
                  <a:pt x="6237" y="7593"/>
                </a:lnTo>
                <a:lnTo>
                  <a:pt x="6237" y="8104"/>
                </a:lnTo>
                <a:lnTo>
                  <a:pt x="7525" y="8104"/>
                </a:lnTo>
                <a:lnTo>
                  <a:pt x="7525" y="7593"/>
                </a:lnTo>
                <a:close/>
                <a:moveTo>
                  <a:pt x="5956" y="7593"/>
                </a:moveTo>
                <a:lnTo>
                  <a:pt x="4668" y="7593"/>
                </a:lnTo>
                <a:lnTo>
                  <a:pt x="4668" y="8104"/>
                </a:lnTo>
                <a:lnTo>
                  <a:pt x="5956" y="8104"/>
                </a:lnTo>
                <a:lnTo>
                  <a:pt x="5956" y="7593"/>
                </a:lnTo>
                <a:close/>
                <a:moveTo>
                  <a:pt x="4387" y="7593"/>
                </a:moveTo>
                <a:lnTo>
                  <a:pt x="3099" y="7593"/>
                </a:lnTo>
                <a:lnTo>
                  <a:pt x="3099" y="8104"/>
                </a:lnTo>
                <a:lnTo>
                  <a:pt x="4387" y="8104"/>
                </a:lnTo>
                <a:lnTo>
                  <a:pt x="4387" y="7593"/>
                </a:lnTo>
                <a:close/>
                <a:moveTo>
                  <a:pt x="2818" y="7593"/>
                </a:moveTo>
                <a:lnTo>
                  <a:pt x="2202" y="7593"/>
                </a:lnTo>
                <a:cubicBezTo>
                  <a:pt x="2359" y="7769"/>
                  <a:pt x="2536" y="7940"/>
                  <a:pt x="2730" y="8104"/>
                </a:cubicBezTo>
                <a:lnTo>
                  <a:pt x="2818" y="8104"/>
                </a:lnTo>
                <a:lnTo>
                  <a:pt x="2818" y="7593"/>
                </a:lnTo>
                <a:close/>
                <a:moveTo>
                  <a:pt x="18501" y="8199"/>
                </a:moveTo>
                <a:lnTo>
                  <a:pt x="17213" y="8199"/>
                </a:lnTo>
                <a:lnTo>
                  <a:pt x="17213" y="8710"/>
                </a:lnTo>
                <a:lnTo>
                  <a:pt x="18026" y="8710"/>
                </a:lnTo>
                <a:cubicBezTo>
                  <a:pt x="18193" y="8607"/>
                  <a:pt x="18351" y="8500"/>
                  <a:pt x="18501" y="8391"/>
                </a:cubicBezTo>
                <a:lnTo>
                  <a:pt x="18501" y="8199"/>
                </a:lnTo>
                <a:close/>
                <a:moveTo>
                  <a:pt x="16932" y="8199"/>
                </a:moveTo>
                <a:lnTo>
                  <a:pt x="15644" y="8199"/>
                </a:lnTo>
                <a:lnTo>
                  <a:pt x="15644" y="8710"/>
                </a:lnTo>
                <a:lnTo>
                  <a:pt x="16932" y="8710"/>
                </a:lnTo>
                <a:lnTo>
                  <a:pt x="16932" y="8199"/>
                </a:lnTo>
                <a:close/>
                <a:moveTo>
                  <a:pt x="15363" y="8199"/>
                </a:moveTo>
                <a:lnTo>
                  <a:pt x="14075" y="8199"/>
                </a:lnTo>
                <a:lnTo>
                  <a:pt x="14075" y="8710"/>
                </a:lnTo>
                <a:lnTo>
                  <a:pt x="15363" y="8710"/>
                </a:lnTo>
                <a:lnTo>
                  <a:pt x="15363" y="8199"/>
                </a:lnTo>
                <a:close/>
                <a:moveTo>
                  <a:pt x="13798" y="8199"/>
                </a:moveTo>
                <a:lnTo>
                  <a:pt x="12510" y="8199"/>
                </a:lnTo>
                <a:lnTo>
                  <a:pt x="12510" y="8710"/>
                </a:lnTo>
                <a:lnTo>
                  <a:pt x="13798" y="8710"/>
                </a:lnTo>
                <a:lnTo>
                  <a:pt x="13798" y="8199"/>
                </a:lnTo>
                <a:close/>
                <a:moveTo>
                  <a:pt x="12229" y="8199"/>
                </a:moveTo>
                <a:lnTo>
                  <a:pt x="10941" y="8199"/>
                </a:lnTo>
                <a:lnTo>
                  <a:pt x="10941" y="8710"/>
                </a:lnTo>
                <a:lnTo>
                  <a:pt x="12229" y="8710"/>
                </a:lnTo>
                <a:lnTo>
                  <a:pt x="12229" y="8199"/>
                </a:lnTo>
                <a:close/>
                <a:moveTo>
                  <a:pt x="10659" y="8199"/>
                </a:moveTo>
                <a:lnTo>
                  <a:pt x="9371" y="8199"/>
                </a:lnTo>
                <a:lnTo>
                  <a:pt x="9371" y="8710"/>
                </a:lnTo>
                <a:lnTo>
                  <a:pt x="10659" y="8710"/>
                </a:lnTo>
                <a:lnTo>
                  <a:pt x="10659" y="8199"/>
                </a:lnTo>
                <a:close/>
                <a:moveTo>
                  <a:pt x="9090" y="8199"/>
                </a:moveTo>
                <a:lnTo>
                  <a:pt x="7802" y="8199"/>
                </a:lnTo>
                <a:lnTo>
                  <a:pt x="7802" y="8710"/>
                </a:lnTo>
                <a:lnTo>
                  <a:pt x="9090" y="8710"/>
                </a:lnTo>
                <a:lnTo>
                  <a:pt x="9090" y="8199"/>
                </a:lnTo>
                <a:close/>
                <a:moveTo>
                  <a:pt x="7525" y="8199"/>
                </a:moveTo>
                <a:lnTo>
                  <a:pt x="6237" y="8199"/>
                </a:lnTo>
                <a:lnTo>
                  <a:pt x="6237" y="8710"/>
                </a:lnTo>
                <a:lnTo>
                  <a:pt x="7525" y="8710"/>
                </a:lnTo>
                <a:lnTo>
                  <a:pt x="7525" y="8199"/>
                </a:lnTo>
                <a:close/>
                <a:moveTo>
                  <a:pt x="5956" y="8199"/>
                </a:moveTo>
                <a:lnTo>
                  <a:pt x="4668" y="8199"/>
                </a:lnTo>
                <a:lnTo>
                  <a:pt x="4668" y="8710"/>
                </a:lnTo>
                <a:lnTo>
                  <a:pt x="5956" y="8710"/>
                </a:lnTo>
                <a:lnTo>
                  <a:pt x="5956" y="8199"/>
                </a:lnTo>
                <a:close/>
                <a:moveTo>
                  <a:pt x="4387" y="8199"/>
                </a:moveTo>
                <a:lnTo>
                  <a:pt x="3099" y="8199"/>
                </a:lnTo>
                <a:lnTo>
                  <a:pt x="3099" y="8393"/>
                </a:lnTo>
                <a:cubicBezTo>
                  <a:pt x="3249" y="8502"/>
                  <a:pt x="3408" y="8608"/>
                  <a:pt x="3574" y="8710"/>
                </a:cubicBezTo>
                <a:lnTo>
                  <a:pt x="4387" y="8710"/>
                </a:lnTo>
                <a:lnTo>
                  <a:pt x="4387" y="8199"/>
                </a:lnTo>
                <a:close/>
                <a:moveTo>
                  <a:pt x="17864" y="8804"/>
                </a:moveTo>
                <a:lnTo>
                  <a:pt x="17213" y="8804"/>
                </a:lnTo>
                <a:lnTo>
                  <a:pt x="17213" y="9154"/>
                </a:lnTo>
                <a:cubicBezTo>
                  <a:pt x="17262" y="9130"/>
                  <a:pt x="17311" y="9107"/>
                  <a:pt x="17358" y="9083"/>
                </a:cubicBezTo>
                <a:cubicBezTo>
                  <a:pt x="17361" y="9081"/>
                  <a:pt x="17362" y="9080"/>
                  <a:pt x="17363" y="9079"/>
                </a:cubicBezTo>
                <a:cubicBezTo>
                  <a:pt x="17538" y="8992"/>
                  <a:pt x="17702" y="8899"/>
                  <a:pt x="17864" y="8804"/>
                </a:cubicBezTo>
                <a:close/>
                <a:moveTo>
                  <a:pt x="16932" y="8804"/>
                </a:moveTo>
                <a:lnTo>
                  <a:pt x="15644" y="8804"/>
                </a:lnTo>
                <a:lnTo>
                  <a:pt x="15644" y="9316"/>
                </a:lnTo>
                <a:lnTo>
                  <a:pt x="16857" y="9316"/>
                </a:lnTo>
                <a:cubicBezTo>
                  <a:pt x="16882" y="9305"/>
                  <a:pt x="16907" y="9293"/>
                  <a:pt x="16932" y="9282"/>
                </a:cubicBezTo>
                <a:lnTo>
                  <a:pt x="16932" y="8804"/>
                </a:lnTo>
                <a:close/>
                <a:moveTo>
                  <a:pt x="15363" y="8804"/>
                </a:moveTo>
                <a:lnTo>
                  <a:pt x="14075" y="8804"/>
                </a:lnTo>
                <a:lnTo>
                  <a:pt x="14075" y="9316"/>
                </a:lnTo>
                <a:lnTo>
                  <a:pt x="15363" y="9316"/>
                </a:lnTo>
                <a:lnTo>
                  <a:pt x="15363" y="8804"/>
                </a:lnTo>
                <a:close/>
                <a:moveTo>
                  <a:pt x="13798" y="8804"/>
                </a:moveTo>
                <a:lnTo>
                  <a:pt x="12510" y="8804"/>
                </a:lnTo>
                <a:lnTo>
                  <a:pt x="12510" y="9316"/>
                </a:lnTo>
                <a:lnTo>
                  <a:pt x="13798" y="9316"/>
                </a:lnTo>
                <a:lnTo>
                  <a:pt x="13798" y="8804"/>
                </a:lnTo>
                <a:close/>
                <a:moveTo>
                  <a:pt x="12229" y="8804"/>
                </a:moveTo>
                <a:lnTo>
                  <a:pt x="10941" y="8804"/>
                </a:lnTo>
                <a:lnTo>
                  <a:pt x="10941" y="9316"/>
                </a:lnTo>
                <a:lnTo>
                  <a:pt x="12229" y="9316"/>
                </a:lnTo>
                <a:lnTo>
                  <a:pt x="12229" y="8804"/>
                </a:lnTo>
                <a:close/>
                <a:moveTo>
                  <a:pt x="10659" y="8804"/>
                </a:moveTo>
                <a:lnTo>
                  <a:pt x="9371" y="8804"/>
                </a:lnTo>
                <a:lnTo>
                  <a:pt x="9371" y="9316"/>
                </a:lnTo>
                <a:lnTo>
                  <a:pt x="10659" y="9316"/>
                </a:lnTo>
                <a:lnTo>
                  <a:pt x="10659" y="8804"/>
                </a:lnTo>
                <a:close/>
                <a:moveTo>
                  <a:pt x="9090" y="8804"/>
                </a:moveTo>
                <a:lnTo>
                  <a:pt x="7802" y="8804"/>
                </a:lnTo>
                <a:lnTo>
                  <a:pt x="7802" y="9316"/>
                </a:lnTo>
                <a:lnTo>
                  <a:pt x="9090" y="9316"/>
                </a:lnTo>
                <a:lnTo>
                  <a:pt x="9090" y="8804"/>
                </a:lnTo>
                <a:close/>
                <a:moveTo>
                  <a:pt x="7525" y="8804"/>
                </a:moveTo>
                <a:lnTo>
                  <a:pt x="6237" y="8804"/>
                </a:lnTo>
                <a:lnTo>
                  <a:pt x="6237" y="9316"/>
                </a:lnTo>
                <a:lnTo>
                  <a:pt x="7525" y="9316"/>
                </a:lnTo>
                <a:lnTo>
                  <a:pt x="7525" y="8804"/>
                </a:lnTo>
                <a:close/>
                <a:moveTo>
                  <a:pt x="5956" y="8804"/>
                </a:moveTo>
                <a:lnTo>
                  <a:pt x="4668" y="8804"/>
                </a:lnTo>
                <a:lnTo>
                  <a:pt x="4668" y="9284"/>
                </a:lnTo>
                <a:cubicBezTo>
                  <a:pt x="4693" y="9295"/>
                  <a:pt x="4718" y="9305"/>
                  <a:pt x="4743" y="9316"/>
                </a:cubicBezTo>
                <a:lnTo>
                  <a:pt x="5956" y="9316"/>
                </a:lnTo>
                <a:lnTo>
                  <a:pt x="5956" y="8804"/>
                </a:lnTo>
                <a:close/>
                <a:moveTo>
                  <a:pt x="4387" y="8804"/>
                </a:moveTo>
                <a:lnTo>
                  <a:pt x="3732" y="8804"/>
                </a:lnTo>
                <a:cubicBezTo>
                  <a:pt x="3940" y="8926"/>
                  <a:pt x="4157" y="9043"/>
                  <a:pt x="4387" y="9154"/>
                </a:cubicBezTo>
                <a:lnTo>
                  <a:pt x="4387" y="8804"/>
                </a:lnTo>
                <a:close/>
                <a:moveTo>
                  <a:pt x="16633" y="9410"/>
                </a:moveTo>
                <a:lnTo>
                  <a:pt x="15644" y="9410"/>
                </a:lnTo>
                <a:lnTo>
                  <a:pt x="15644" y="9766"/>
                </a:lnTo>
                <a:cubicBezTo>
                  <a:pt x="15988" y="9659"/>
                  <a:pt x="16319" y="9539"/>
                  <a:pt x="16633" y="9410"/>
                </a:cubicBezTo>
                <a:close/>
                <a:moveTo>
                  <a:pt x="15363" y="9410"/>
                </a:moveTo>
                <a:lnTo>
                  <a:pt x="14075" y="9410"/>
                </a:lnTo>
                <a:lnTo>
                  <a:pt x="14075" y="10158"/>
                </a:lnTo>
                <a:cubicBezTo>
                  <a:pt x="14521" y="10072"/>
                  <a:pt x="14951" y="9970"/>
                  <a:pt x="15363" y="9851"/>
                </a:cubicBezTo>
                <a:lnTo>
                  <a:pt x="15363" y="9410"/>
                </a:lnTo>
                <a:close/>
                <a:moveTo>
                  <a:pt x="13798" y="9410"/>
                </a:moveTo>
                <a:lnTo>
                  <a:pt x="12510" y="9410"/>
                </a:lnTo>
                <a:lnTo>
                  <a:pt x="12510" y="10382"/>
                </a:lnTo>
                <a:cubicBezTo>
                  <a:pt x="12951" y="10340"/>
                  <a:pt x="13380" y="10283"/>
                  <a:pt x="13798" y="10210"/>
                </a:cubicBezTo>
                <a:lnTo>
                  <a:pt x="13798" y="9410"/>
                </a:lnTo>
                <a:close/>
                <a:moveTo>
                  <a:pt x="12229" y="9410"/>
                </a:moveTo>
                <a:lnTo>
                  <a:pt x="10941" y="9410"/>
                </a:lnTo>
                <a:lnTo>
                  <a:pt x="10941" y="10463"/>
                </a:lnTo>
                <a:cubicBezTo>
                  <a:pt x="11378" y="10460"/>
                  <a:pt x="11808" y="10441"/>
                  <a:pt x="12229" y="10408"/>
                </a:cubicBezTo>
                <a:lnTo>
                  <a:pt x="12229" y="9410"/>
                </a:lnTo>
                <a:close/>
                <a:moveTo>
                  <a:pt x="10659" y="9410"/>
                </a:moveTo>
                <a:lnTo>
                  <a:pt x="9371" y="9410"/>
                </a:lnTo>
                <a:lnTo>
                  <a:pt x="9371" y="10408"/>
                </a:lnTo>
                <a:cubicBezTo>
                  <a:pt x="9792" y="10441"/>
                  <a:pt x="10222" y="10460"/>
                  <a:pt x="10659" y="10463"/>
                </a:cubicBezTo>
                <a:lnTo>
                  <a:pt x="10659" y="9410"/>
                </a:lnTo>
                <a:close/>
                <a:moveTo>
                  <a:pt x="9090" y="9410"/>
                </a:moveTo>
                <a:lnTo>
                  <a:pt x="7802" y="9410"/>
                </a:lnTo>
                <a:lnTo>
                  <a:pt x="7802" y="10210"/>
                </a:lnTo>
                <a:cubicBezTo>
                  <a:pt x="8220" y="10283"/>
                  <a:pt x="8649" y="10342"/>
                  <a:pt x="9090" y="10384"/>
                </a:cubicBezTo>
                <a:lnTo>
                  <a:pt x="9090" y="9410"/>
                </a:lnTo>
                <a:close/>
                <a:moveTo>
                  <a:pt x="7525" y="9410"/>
                </a:moveTo>
                <a:lnTo>
                  <a:pt x="6237" y="9410"/>
                </a:lnTo>
                <a:lnTo>
                  <a:pt x="6237" y="9851"/>
                </a:lnTo>
                <a:cubicBezTo>
                  <a:pt x="6649" y="9970"/>
                  <a:pt x="7079" y="10072"/>
                  <a:pt x="7525" y="10158"/>
                </a:cubicBezTo>
                <a:lnTo>
                  <a:pt x="7525" y="9410"/>
                </a:lnTo>
                <a:close/>
                <a:moveTo>
                  <a:pt x="5956" y="9410"/>
                </a:moveTo>
                <a:lnTo>
                  <a:pt x="4967" y="9410"/>
                </a:lnTo>
                <a:cubicBezTo>
                  <a:pt x="5282" y="9539"/>
                  <a:pt x="5612" y="9659"/>
                  <a:pt x="5956" y="9766"/>
                </a:cubicBezTo>
                <a:lnTo>
                  <a:pt x="5956" y="9410"/>
                </a:lnTo>
                <a:close/>
                <a:moveTo>
                  <a:pt x="13719" y="10851"/>
                </a:moveTo>
                <a:cubicBezTo>
                  <a:pt x="13612" y="10840"/>
                  <a:pt x="13493" y="10841"/>
                  <a:pt x="13371" y="10858"/>
                </a:cubicBezTo>
                <a:cubicBezTo>
                  <a:pt x="12545" y="10975"/>
                  <a:pt x="11682" y="11035"/>
                  <a:pt x="10800" y="11035"/>
                </a:cubicBezTo>
                <a:cubicBezTo>
                  <a:pt x="9916" y="11035"/>
                  <a:pt x="9052" y="10976"/>
                  <a:pt x="8224" y="10858"/>
                </a:cubicBezTo>
                <a:cubicBezTo>
                  <a:pt x="7739" y="10789"/>
                  <a:pt x="7289" y="10987"/>
                  <a:pt x="7534" y="11162"/>
                </a:cubicBezTo>
                <a:cubicBezTo>
                  <a:pt x="7655" y="11248"/>
                  <a:pt x="7773" y="11336"/>
                  <a:pt x="7895" y="11425"/>
                </a:cubicBezTo>
                <a:cubicBezTo>
                  <a:pt x="8961" y="12215"/>
                  <a:pt x="9755" y="12936"/>
                  <a:pt x="10273" y="13585"/>
                </a:cubicBezTo>
                <a:cubicBezTo>
                  <a:pt x="10431" y="13784"/>
                  <a:pt x="11165" y="13784"/>
                  <a:pt x="11323" y="13585"/>
                </a:cubicBezTo>
                <a:cubicBezTo>
                  <a:pt x="11840" y="12936"/>
                  <a:pt x="12630" y="12215"/>
                  <a:pt x="13697" y="11425"/>
                </a:cubicBezTo>
                <a:cubicBezTo>
                  <a:pt x="13818" y="11336"/>
                  <a:pt x="13941" y="11248"/>
                  <a:pt x="14062" y="11162"/>
                </a:cubicBezTo>
                <a:cubicBezTo>
                  <a:pt x="14246" y="11031"/>
                  <a:pt x="14038" y="10886"/>
                  <a:pt x="13719" y="10851"/>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30" name="Rollerblading"/>
          <p:cNvSpPr/>
          <p:nvPr/>
        </p:nvSpPr>
        <p:spPr>
          <a:xfrm>
            <a:off x="19614303" y="9784116"/>
            <a:ext cx="3399213" cy="3428224"/>
          </a:xfrm>
          <a:custGeom>
            <a:avLst/>
            <a:gdLst/>
            <a:ahLst/>
            <a:cxnLst>
              <a:cxn ang="0">
                <a:pos x="wd2" y="hd2"/>
              </a:cxn>
              <a:cxn ang="5400000">
                <a:pos x="wd2" y="hd2"/>
              </a:cxn>
              <a:cxn ang="10800000">
                <a:pos x="wd2" y="hd2"/>
              </a:cxn>
              <a:cxn ang="16200000">
                <a:pos x="wd2" y="hd2"/>
              </a:cxn>
            </a:cxnLst>
            <a:rect l="0" t="0" r="r" b="b"/>
            <a:pathLst>
              <a:path w="21600" h="21493" extrusionOk="0">
                <a:moveTo>
                  <a:pt x="12074" y="0"/>
                </a:moveTo>
                <a:cubicBezTo>
                  <a:pt x="11879" y="3"/>
                  <a:pt x="11687" y="16"/>
                  <a:pt x="11500" y="47"/>
                </a:cubicBezTo>
                <a:cubicBezTo>
                  <a:pt x="11500" y="47"/>
                  <a:pt x="12992" y="4508"/>
                  <a:pt x="8554" y="8223"/>
                </a:cubicBezTo>
                <a:cubicBezTo>
                  <a:pt x="8554" y="8223"/>
                  <a:pt x="6836" y="9594"/>
                  <a:pt x="2756" y="10068"/>
                </a:cubicBezTo>
                <a:cubicBezTo>
                  <a:pt x="2756" y="10068"/>
                  <a:pt x="0" y="10596"/>
                  <a:pt x="0" y="14136"/>
                </a:cubicBezTo>
                <a:cubicBezTo>
                  <a:pt x="0" y="14136"/>
                  <a:pt x="0" y="15048"/>
                  <a:pt x="1276" y="15048"/>
                </a:cubicBezTo>
                <a:lnTo>
                  <a:pt x="4544" y="15048"/>
                </a:lnTo>
                <a:lnTo>
                  <a:pt x="4197" y="15907"/>
                </a:lnTo>
                <a:lnTo>
                  <a:pt x="3588" y="15907"/>
                </a:lnTo>
                <a:cubicBezTo>
                  <a:pt x="3502" y="15907"/>
                  <a:pt x="3421" y="15926"/>
                  <a:pt x="3348" y="15959"/>
                </a:cubicBezTo>
                <a:cubicBezTo>
                  <a:pt x="3321" y="15958"/>
                  <a:pt x="3294" y="15955"/>
                  <a:pt x="3267" y="15955"/>
                </a:cubicBezTo>
                <a:cubicBezTo>
                  <a:pt x="1720" y="15955"/>
                  <a:pt x="461" y="17197"/>
                  <a:pt x="461" y="18724"/>
                </a:cubicBezTo>
                <a:cubicBezTo>
                  <a:pt x="461" y="20251"/>
                  <a:pt x="1720" y="21493"/>
                  <a:pt x="3267" y="21493"/>
                </a:cubicBezTo>
                <a:cubicBezTo>
                  <a:pt x="4433" y="21493"/>
                  <a:pt x="5434" y="20786"/>
                  <a:pt x="5857" y="19785"/>
                </a:cubicBezTo>
                <a:cubicBezTo>
                  <a:pt x="6280" y="20786"/>
                  <a:pt x="7283" y="21493"/>
                  <a:pt x="8449" y="21493"/>
                </a:cubicBezTo>
                <a:cubicBezTo>
                  <a:pt x="9607" y="21493"/>
                  <a:pt x="10603" y="20798"/>
                  <a:pt x="11031" y="19808"/>
                </a:cubicBezTo>
                <a:cubicBezTo>
                  <a:pt x="11460" y="20797"/>
                  <a:pt x="12454" y="21493"/>
                  <a:pt x="13611" y="21493"/>
                </a:cubicBezTo>
                <a:cubicBezTo>
                  <a:pt x="14778" y="21493"/>
                  <a:pt x="15780" y="20786"/>
                  <a:pt x="16203" y="19785"/>
                </a:cubicBezTo>
                <a:cubicBezTo>
                  <a:pt x="16626" y="20786"/>
                  <a:pt x="17627" y="21493"/>
                  <a:pt x="18794" y="21493"/>
                </a:cubicBezTo>
                <a:cubicBezTo>
                  <a:pt x="20341" y="21493"/>
                  <a:pt x="21600" y="20251"/>
                  <a:pt x="21600" y="18724"/>
                </a:cubicBezTo>
                <a:cubicBezTo>
                  <a:pt x="21600" y="17253"/>
                  <a:pt x="20430" y="16050"/>
                  <a:pt x="18961" y="15964"/>
                </a:cubicBezTo>
                <a:cubicBezTo>
                  <a:pt x="18885" y="15929"/>
                  <a:pt x="18803" y="15907"/>
                  <a:pt x="18714" y="15907"/>
                </a:cubicBezTo>
                <a:lnTo>
                  <a:pt x="18363" y="15907"/>
                </a:lnTo>
                <a:lnTo>
                  <a:pt x="18014" y="15048"/>
                </a:lnTo>
                <a:lnTo>
                  <a:pt x="20486" y="15048"/>
                </a:lnTo>
                <a:cubicBezTo>
                  <a:pt x="20486" y="15048"/>
                  <a:pt x="21055" y="14819"/>
                  <a:pt x="21055" y="14136"/>
                </a:cubicBezTo>
                <a:lnTo>
                  <a:pt x="21055" y="68"/>
                </a:lnTo>
                <a:lnTo>
                  <a:pt x="16077" y="68"/>
                </a:lnTo>
                <a:cubicBezTo>
                  <a:pt x="16077" y="68"/>
                  <a:pt x="15369" y="-107"/>
                  <a:pt x="14889" y="566"/>
                </a:cubicBezTo>
                <a:cubicBezTo>
                  <a:pt x="14889" y="566"/>
                  <a:pt x="13436" y="-18"/>
                  <a:pt x="12074" y="0"/>
                </a:cubicBezTo>
                <a:close/>
                <a:moveTo>
                  <a:pt x="8510" y="15048"/>
                </a:moveTo>
                <a:lnTo>
                  <a:pt x="14048" y="15048"/>
                </a:lnTo>
                <a:lnTo>
                  <a:pt x="13701" y="15907"/>
                </a:lnTo>
                <a:lnTo>
                  <a:pt x="8859" y="15907"/>
                </a:lnTo>
                <a:lnTo>
                  <a:pt x="8510" y="15048"/>
                </a:lnTo>
                <a:close/>
                <a:moveTo>
                  <a:pt x="2997" y="17742"/>
                </a:moveTo>
                <a:lnTo>
                  <a:pt x="2997" y="17868"/>
                </a:lnTo>
                <a:cubicBezTo>
                  <a:pt x="2997" y="18189"/>
                  <a:pt x="3263" y="18451"/>
                  <a:pt x="3588" y="18451"/>
                </a:cubicBezTo>
                <a:lnTo>
                  <a:pt x="4261" y="18451"/>
                </a:lnTo>
                <a:cubicBezTo>
                  <a:pt x="4286" y="18538"/>
                  <a:pt x="4303" y="18629"/>
                  <a:pt x="4303" y="18724"/>
                </a:cubicBezTo>
                <a:cubicBezTo>
                  <a:pt x="4303" y="19288"/>
                  <a:pt x="3838" y="19746"/>
                  <a:pt x="3267" y="19746"/>
                </a:cubicBezTo>
                <a:cubicBezTo>
                  <a:pt x="2696" y="19746"/>
                  <a:pt x="2231" y="19288"/>
                  <a:pt x="2231" y="18724"/>
                </a:cubicBezTo>
                <a:cubicBezTo>
                  <a:pt x="2231" y="18253"/>
                  <a:pt x="2557" y="17860"/>
                  <a:pt x="2997" y="17742"/>
                </a:cubicBezTo>
                <a:close/>
                <a:moveTo>
                  <a:pt x="19303" y="17840"/>
                </a:moveTo>
                <a:cubicBezTo>
                  <a:pt x="19616" y="18016"/>
                  <a:pt x="19830" y="18344"/>
                  <a:pt x="19830" y="18724"/>
                </a:cubicBezTo>
                <a:cubicBezTo>
                  <a:pt x="19830" y="19288"/>
                  <a:pt x="19365" y="19746"/>
                  <a:pt x="18794" y="19746"/>
                </a:cubicBezTo>
                <a:cubicBezTo>
                  <a:pt x="18222" y="19746"/>
                  <a:pt x="17758" y="19288"/>
                  <a:pt x="17758" y="18724"/>
                </a:cubicBezTo>
                <a:cubicBezTo>
                  <a:pt x="17758" y="18629"/>
                  <a:pt x="17775" y="18538"/>
                  <a:pt x="17800" y="18451"/>
                </a:cubicBezTo>
                <a:lnTo>
                  <a:pt x="18714" y="18451"/>
                </a:lnTo>
                <a:cubicBezTo>
                  <a:pt x="19039" y="18451"/>
                  <a:pt x="19303" y="18189"/>
                  <a:pt x="19303" y="17868"/>
                </a:cubicBezTo>
                <a:lnTo>
                  <a:pt x="19303" y="17840"/>
                </a:lnTo>
                <a:close/>
                <a:moveTo>
                  <a:pt x="7455" y="18451"/>
                </a:moveTo>
                <a:lnTo>
                  <a:pt x="9443" y="18451"/>
                </a:lnTo>
                <a:cubicBezTo>
                  <a:pt x="9468" y="18538"/>
                  <a:pt x="9485" y="18629"/>
                  <a:pt x="9485" y="18724"/>
                </a:cubicBezTo>
                <a:cubicBezTo>
                  <a:pt x="9485" y="19288"/>
                  <a:pt x="9021" y="19746"/>
                  <a:pt x="8449" y="19746"/>
                </a:cubicBezTo>
                <a:cubicBezTo>
                  <a:pt x="7878" y="19746"/>
                  <a:pt x="7413" y="19288"/>
                  <a:pt x="7413" y="18724"/>
                </a:cubicBezTo>
                <a:cubicBezTo>
                  <a:pt x="7413" y="18629"/>
                  <a:pt x="7431" y="18538"/>
                  <a:pt x="7455" y="18451"/>
                </a:cubicBezTo>
                <a:close/>
                <a:moveTo>
                  <a:pt x="12619" y="18451"/>
                </a:moveTo>
                <a:lnTo>
                  <a:pt x="14605" y="18451"/>
                </a:lnTo>
                <a:cubicBezTo>
                  <a:pt x="14630" y="18538"/>
                  <a:pt x="14647" y="18629"/>
                  <a:pt x="14648" y="18724"/>
                </a:cubicBezTo>
                <a:cubicBezTo>
                  <a:pt x="14648" y="19288"/>
                  <a:pt x="14183" y="19746"/>
                  <a:pt x="13611" y="19746"/>
                </a:cubicBezTo>
                <a:cubicBezTo>
                  <a:pt x="13040" y="19746"/>
                  <a:pt x="12577" y="19288"/>
                  <a:pt x="12577" y="18724"/>
                </a:cubicBezTo>
                <a:cubicBezTo>
                  <a:pt x="12577" y="18629"/>
                  <a:pt x="12594" y="18538"/>
                  <a:pt x="12619" y="18451"/>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31" name="Bicycle"/>
          <p:cNvSpPr/>
          <p:nvPr/>
        </p:nvSpPr>
        <p:spPr>
          <a:xfrm>
            <a:off x="7632833" y="5749104"/>
            <a:ext cx="3081314" cy="1806272"/>
          </a:xfrm>
          <a:custGeom>
            <a:avLst/>
            <a:gdLst/>
            <a:ahLst/>
            <a:cxnLst>
              <a:cxn ang="0">
                <a:pos x="wd2" y="hd2"/>
              </a:cxn>
              <a:cxn ang="5400000">
                <a:pos x="wd2" y="hd2"/>
              </a:cxn>
              <a:cxn ang="10800000">
                <a:pos x="wd2" y="hd2"/>
              </a:cxn>
              <a:cxn ang="16200000">
                <a:pos x="wd2" y="hd2"/>
              </a:cxn>
            </a:cxnLst>
            <a:rect l="0" t="0" r="r" b="b"/>
            <a:pathLst>
              <a:path w="21600" h="21600" extrusionOk="0">
                <a:moveTo>
                  <a:pt x="12733" y="0"/>
                </a:moveTo>
                <a:lnTo>
                  <a:pt x="12733" y="1107"/>
                </a:lnTo>
                <a:lnTo>
                  <a:pt x="14074" y="1107"/>
                </a:lnTo>
                <a:cubicBezTo>
                  <a:pt x="14512" y="1107"/>
                  <a:pt x="14701" y="1853"/>
                  <a:pt x="14728" y="1954"/>
                </a:cubicBezTo>
                <a:cubicBezTo>
                  <a:pt x="14728" y="1954"/>
                  <a:pt x="14902" y="3006"/>
                  <a:pt x="15146" y="4436"/>
                </a:cubicBezTo>
                <a:lnTo>
                  <a:pt x="8506" y="6678"/>
                </a:lnTo>
                <a:lnTo>
                  <a:pt x="8073" y="4335"/>
                </a:lnTo>
                <a:cubicBezTo>
                  <a:pt x="8095" y="4307"/>
                  <a:pt x="8122" y="4279"/>
                  <a:pt x="8144" y="4251"/>
                </a:cubicBezTo>
                <a:cubicBezTo>
                  <a:pt x="8495" y="3836"/>
                  <a:pt x="9019" y="3845"/>
                  <a:pt x="9019" y="3845"/>
                </a:cubicBezTo>
                <a:cubicBezTo>
                  <a:pt x="9603" y="3845"/>
                  <a:pt x="9603" y="2600"/>
                  <a:pt x="9019" y="2600"/>
                </a:cubicBezTo>
                <a:cubicBezTo>
                  <a:pt x="8462" y="2600"/>
                  <a:pt x="7024" y="2600"/>
                  <a:pt x="6402" y="2600"/>
                </a:cubicBezTo>
                <a:cubicBezTo>
                  <a:pt x="5780" y="2600"/>
                  <a:pt x="5716" y="3459"/>
                  <a:pt x="5716" y="3459"/>
                </a:cubicBezTo>
                <a:cubicBezTo>
                  <a:pt x="5716" y="4372"/>
                  <a:pt x="6051" y="5119"/>
                  <a:pt x="6721" y="5119"/>
                </a:cubicBezTo>
                <a:cubicBezTo>
                  <a:pt x="6986" y="5119"/>
                  <a:pt x="7245" y="5017"/>
                  <a:pt x="7488" y="4851"/>
                </a:cubicBezTo>
                <a:lnTo>
                  <a:pt x="7921" y="7186"/>
                </a:lnTo>
                <a:lnTo>
                  <a:pt x="7522" y="7886"/>
                </a:lnTo>
                <a:lnTo>
                  <a:pt x="6878" y="6410"/>
                </a:lnTo>
                <a:cubicBezTo>
                  <a:pt x="6765" y="6152"/>
                  <a:pt x="6586" y="6004"/>
                  <a:pt x="6402" y="6004"/>
                </a:cubicBezTo>
                <a:lnTo>
                  <a:pt x="2423" y="6004"/>
                </a:lnTo>
                <a:cubicBezTo>
                  <a:pt x="2234" y="6004"/>
                  <a:pt x="2066" y="6162"/>
                  <a:pt x="1963" y="6439"/>
                </a:cubicBezTo>
                <a:cubicBezTo>
                  <a:pt x="1866" y="6707"/>
                  <a:pt x="1856" y="7038"/>
                  <a:pt x="1931" y="7324"/>
                </a:cubicBezTo>
                <a:cubicBezTo>
                  <a:pt x="1931" y="7324"/>
                  <a:pt x="2028" y="7710"/>
                  <a:pt x="2185" y="8310"/>
                </a:cubicBezTo>
                <a:cubicBezTo>
                  <a:pt x="887" y="9509"/>
                  <a:pt x="0" y="11851"/>
                  <a:pt x="0" y="14535"/>
                </a:cubicBezTo>
                <a:cubicBezTo>
                  <a:pt x="0" y="18437"/>
                  <a:pt x="1861" y="21600"/>
                  <a:pt x="4143" y="21600"/>
                </a:cubicBezTo>
                <a:cubicBezTo>
                  <a:pt x="5824" y="21600"/>
                  <a:pt x="7272" y="19886"/>
                  <a:pt x="7921" y="17424"/>
                </a:cubicBezTo>
                <a:cubicBezTo>
                  <a:pt x="8397" y="17543"/>
                  <a:pt x="8813" y="17644"/>
                  <a:pt x="9083" y="17718"/>
                </a:cubicBezTo>
                <a:lnTo>
                  <a:pt x="8948" y="18510"/>
                </a:lnTo>
                <a:lnTo>
                  <a:pt x="8489" y="18510"/>
                </a:lnTo>
                <a:lnTo>
                  <a:pt x="8489" y="19277"/>
                </a:lnTo>
                <a:lnTo>
                  <a:pt x="9744" y="19277"/>
                </a:lnTo>
                <a:lnTo>
                  <a:pt x="9744" y="18510"/>
                </a:lnTo>
                <a:lnTo>
                  <a:pt x="9387" y="18510"/>
                </a:lnTo>
                <a:lnTo>
                  <a:pt x="9501" y="17818"/>
                </a:lnTo>
                <a:cubicBezTo>
                  <a:pt x="9576" y="17837"/>
                  <a:pt x="9658" y="17847"/>
                  <a:pt x="9739" y="17847"/>
                </a:cubicBezTo>
                <a:cubicBezTo>
                  <a:pt x="10647" y="17847"/>
                  <a:pt x="11381" y="16592"/>
                  <a:pt x="11381" y="15043"/>
                </a:cubicBezTo>
                <a:cubicBezTo>
                  <a:pt x="11381" y="14646"/>
                  <a:pt x="11333" y="14269"/>
                  <a:pt x="11241" y="13919"/>
                </a:cubicBezTo>
                <a:lnTo>
                  <a:pt x="15561" y="6918"/>
                </a:lnTo>
                <a:cubicBezTo>
                  <a:pt x="15656" y="7489"/>
                  <a:pt x="15665" y="7543"/>
                  <a:pt x="15757" y="8094"/>
                </a:cubicBezTo>
                <a:cubicBezTo>
                  <a:pt x="14322" y="9205"/>
                  <a:pt x="13318" y="11670"/>
                  <a:pt x="13318" y="14527"/>
                </a:cubicBezTo>
                <a:cubicBezTo>
                  <a:pt x="13318" y="18419"/>
                  <a:pt x="15172" y="21591"/>
                  <a:pt x="17459" y="21591"/>
                </a:cubicBezTo>
                <a:cubicBezTo>
                  <a:pt x="19746" y="21591"/>
                  <a:pt x="21600" y="18419"/>
                  <a:pt x="21600" y="14527"/>
                </a:cubicBezTo>
                <a:cubicBezTo>
                  <a:pt x="21600" y="10635"/>
                  <a:pt x="19740" y="7462"/>
                  <a:pt x="17459" y="7462"/>
                </a:cubicBezTo>
                <a:cubicBezTo>
                  <a:pt x="17080" y="7462"/>
                  <a:pt x="16716" y="7555"/>
                  <a:pt x="16367" y="7719"/>
                </a:cubicBezTo>
                <a:cubicBezTo>
                  <a:pt x="15874" y="4774"/>
                  <a:pt x="15345" y="1605"/>
                  <a:pt x="15345" y="1605"/>
                </a:cubicBezTo>
                <a:cubicBezTo>
                  <a:pt x="15253" y="1098"/>
                  <a:pt x="14880" y="0"/>
                  <a:pt x="14074" y="0"/>
                </a:cubicBezTo>
                <a:lnTo>
                  <a:pt x="12733" y="0"/>
                </a:lnTo>
                <a:close/>
                <a:moveTo>
                  <a:pt x="15323" y="5517"/>
                </a:moveTo>
                <a:cubicBezTo>
                  <a:pt x="15334" y="5581"/>
                  <a:pt x="15344" y="5637"/>
                  <a:pt x="15355" y="5701"/>
                </a:cubicBezTo>
                <a:lnTo>
                  <a:pt x="10852" y="12988"/>
                </a:lnTo>
                <a:cubicBezTo>
                  <a:pt x="10728" y="12785"/>
                  <a:pt x="10582" y="12618"/>
                  <a:pt x="10425" y="12489"/>
                </a:cubicBezTo>
                <a:lnTo>
                  <a:pt x="10604" y="11428"/>
                </a:lnTo>
                <a:lnTo>
                  <a:pt x="11091" y="11428"/>
                </a:lnTo>
                <a:lnTo>
                  <a:pt x="11091" y="10662"/>
                </a:lnTo>
                <a:lnTo>
                  <a:pt x="9835" y="10662"/>
                </a:lnTo>
                <a:lnTo>
                  <a:pt x="9835" y="11428"/>
                </a:lnTo>
                <a:lnTo>
                  <a:pt x="10160" y="11428"/>
                </a:lnTo>
                <a:lnTo>
                  <a:pt x="10019" y="12276"/>
                </a:lnTo>
                <a:cubicBezTo>
                  <a:pt x="9927" y="12248"/>
                  <a:pt x="9829" y="12230"/>
                  <a:pt x="9732" y="12230"/>
                </a:cubicBezTo>
                <a:cubicBezTo>
                  <a:pt x="9721" y="12230"/>
                  <a:pt x="9652" y="12241"/>
                  <a:pt x="9533" y="12250"/>
                </a:cubicBezTo>
                <a:lnTo>
                  <a:pt x="8700" y="7748"/>
                </a:lnTo>
                <a:lnTo>
                  <a:pt x="15323" y="5517"/>
                </a:lnTo>
                <a:close/>
                <a:moveTo>
                  <a:pt x="2406" y="6577"/>
                </a:moveTo>
                <a:lnTo>
                  <a:pt x="5495" y="6577"/>
                </a:lnTo>
                <a:lnTo>
                  <a:pt x="5256" y="7719"/>
                </a:lnTo>
                <a:cubicBezTo>
                  <a:pt x="4900" y="7544"/>
                  <a:pt x="4525" y="7454"/>
                  <a:pt x="4136" y="7454"/>
                </a:cubicBezTo>
                <a:cubicBezTo>
                  <a:pt x="3547" y="7454"/>
                  <a:pt x="2985" y="7663"/>
                  <a:pt x="2477" y="8042"/>
                </a:cubicBezTo>
                <a:lnTo>
                  <a:pt x="2229" y="7065"/>
                </a:lnTo>
                <a:cubicBezTo>
                  <a:pt x="2196" y="6963"/>
                  <a:pt x="2196" y="6843"/>
                  <a:pt x="2234" y="6742"/>
                </a:cubicBezTo>
                <a:cubicBezTo>
                  <a:pt x="2272" y="6640"/>
                  <a:pt x="2336" y="6577"/>
                  <a:pt x="2406" y="6577"/>
                </a:cubicBezTo>
                <a:close/>
                <a:moveTo>
                  <a:pt x="5851" y="6577"/>
                </a:moveTo>
                <a:lnTo>
                  <a:pt x="6387" y="6577"/>
                </a:lnTo>
                <a:cubicBezTo>
                  <a:pt x="6468" y="6577"/>
                  <a:pt x="6543" y="6640"/>
                  <a:pt x="6591" y="6750"/>
                </a:cubicBezTo>
                <a:lnTo>
                  <a:pt x="7267" y="8301"/>
                </a:lnTo>
                <a:lnTo>
                  <a:pt x="6797" y="9114"/>
                </a:lnTo>
                <a:cubicBezTo>
                  <a:pt x="6435" y="8597"/>
                  <a:pt x="6024" y="8181"/>
                  <a:pt x="5576" y="7895"/>
                </a:cubicBezTo>
                <a:lnTo>
                  <a:pt x="5851" y="6577"/>
                </a:lnTo>
                <a:close/>
                <a:moveTo>
                  <a:pt x="8132" y="8402"/>
                </a:moveTo>
                <a:lnTo>
                  <a:pt x="8857" y="12313"/>
                </a:lnTo>
                <a:cubicBezTo>
                  <a:pt x="8624" y="12332"/>
                  <a:pt x="8364" y="12360"/>
                  <a:pt x="8083" y="12388"/>
                </a:cubicBezTo>
                <a:cubicBezTo>
                  <a:pt x="7910" y="11466"/>
                  <a:pt x="7630" y="10617"/>
                  <a:pt x="7262" y="9906"/>
                </a:cubicBezTo>
                <a:lnTo>
                  <a:pt x="8132" y="8402"/>
                </a:lnTo>
                <a:close/>
                <a:moveTo>
                  <a:pt x="4131" y="8569"/>
                </a:moveTo>
                <a:cubicBezTo>
                  <a:pt x="4445" y="8569"/>
                  <a:pt x="4743" y="8642"/>
                  <a:pt x="5035" y="8771"/>
                </a:cubicBezTo>
                <a:lnTo>
                  <a:pt x="4202" y="12766"/>
                </a:lnTo>
                <a:cubicBezTo>
                  <a:pt x="4175" y="12766"/>
                  <a:pt x="4153" y="12766"/>
                  <a:pt x="4153" y="12766"/>
                </a:cubicBezTo>
                <a:cubicBezTo>
                  <a:pt x="4002" y="12766"/>
                  <a:pt x="3861" y="12820"/>
                  <a:pt x="3726" y="12921"/>
                </a:cubicBezTo>
                <a:lnTo>
                  <a:pt x="2737" y="9068"/>
                </a:lnTo>
                <a:cubicBezTo>
                  <a:pt x="3164" y="8745"/>
                  <a:pt x="3634" y="8569"/>
                  <a:pt x="4131" y="8569"/>
                </a:cubicBezTo>
                <a:close/>
                <a:moveTo>
                  <a:pt x="17459" y="8578"/>
                </a:moveTo>
                <a:cubicBezTo>
                  <a:pt x="19384" y="8578"/>
                  <a:pt x="20946" y="11253"/>
                  <a:pt x="20946" y="14527"/>
                </a:cubicBezTo>
                <a:cubicBezTo>
                  <a:pt x="20946" y="17801"/>
                  <a:pt x="19378" y="20476"/>
                  <a:pt x="17459" y="20476"/>
                </a:cubicBezTo>
                <a:cubicBezTo>
                  <a:pt x="15539" y="20476"/>
                  <a:pt x="13971" y="17801"/>
                  <a:pt x="13971" y="14527"/>
                </a:cubicBezTo>
                <a:cubicBezTo>
                  <a:pt x="13971" y="12181"/>
                  <a:pt x="14777" y="10150"/>
                  <a:pt x="15940" y="9183"/>
                </a:cubicBezTo>
                <a:cubicBezTo>
                  <a:pt x="16150" y="10442"/>
                  <a:pt x="16447" y="12225"/>
                  <a:pt x="16453" y="12267"/>
                </a:cubicBezTo>
                <a:cubicBezTo>
                  <a:pt x="16486" y="12470"/>
                  <a:pt x="16524" y="12728"/>
                  <a:pt x="16584" y="13005"/>
                </a:cubicBezTo>
                <a:cubicBezTo>
                  <a:pt x="16351" y="13392"/>
                  <a:pt x="16210" y="13936"/>
                  <a:pt x="16210" y="14535"/>
                </a:cubicBezTo>
                <a:cubicBezTo>
                  <a:pt x="16210" y="15716"/>
                  <a:pt x="16773" y="16686"/>
                  <a:pt x="17471" y="16686"/>
                </a:cubicBezTo>
                <a:cubicBezTo>
                  <a:pt x="18168" y="16686"/>
                  <a:pt x="18729" y="15716"/>
                  <a:pt x="18729" y="14535"/>
                </a:cubicBezTo>
                <a:cubicBezTo>
                  <a:pt x="18729" y="13355"/>
                  <a:pt x="18156" y="12377"/>
                  <a:pt x="17459" y="12377"/>
                </a:cubicBezTo>
                <a:cubicBezTo>
                  <a:pt x="17356" y="12377"/>
                  <a:pt x="17254" y="12397"/>
                  <a:pt x="17156" y="12443"/>
                </a:cubicBezTo>
                <a:cubicBezTo>
                  <a:pt x="17124" y="12277"/>
                  <a:pt x="17102" y="12120"/>
                  <a:pt x="17080" y="11982"/>
                </a:cubicBezTo>
                <a:cubicBezTo>
                  <a:pt x="17072" y="11928"/>
                  <a:pt x="16774" y="10153"/>
                  <a:pt x="16546" y="8791"/>
                </a:cubicBezTo>
                <a:cubicBezTo>
                  <a:pt x="16838" y="8656"/>
                  <a:pt x="17142" y="8578"/>
                  <a:pt x="17459" y="8578"/>
                </a:cubicBezTo>
                <a:close/>
                <a:moveTo>
                  <a:pt x="5353" y="8955"/>
                </a:moveTo>
                <a:cubicBezTo>
                  <a:pt x="5710" y="9186"/>
                  <a:pt x="6046" y="9509"/>
                  <a:pt x="6338" y="9924"/>
                </a:cubicBezTo>
                <a:lnTo>
                  <a:pt x="4721" y="12720"/>
                </a:lnTo>
                <a:cubicBezTo>
                  <a:pt x="4667" y="12729"/>
                  <a:pt x="4612" y="12728"/>
                  <a:pt x="4564" y="12737"/>
                </a:cubicBezTo>
                <a:lnTo>
                  <a:pt x="5353" y="8955"/>
                </a:lnTo>
                <a:close/>
                <a:moveTo>
                  <a:pt x="2440" y="9324"/>
                </a:moveTo>
                <a:cubicBezTo>
                  <a:pt x="2759" y="10560"/>
                  <a:pt x="3159" y="12110"/>
                  <a:pt x="3445" y="13236"/>
                </a:cubicBezTo>
                <a:cubicBezTo>
                  <a:pt x="3223" y="13577"/>
                  <a:pt x="3082" y="14066"/>
                  <a:pt x="3082" y="14610"/>
                </a:cubicBezTo>
                <a:cubicBezTo>
                  <a:pt x="3082" y="15524"/>
                  <a:pt x="3472" y="16279"/>
                  <a:pt x="3986" y="16426"/>
                </a:cubicBezTo>
                <a:cubicBezTo>
                  <a:pt x="4018" y="16435"/>
                  <a:pt x="5743" y="16870"/>
                  <a:pt x="7235" y="17248"/>
                </a:cubicBezTo>
                <a:cubicBezTo>
                  <a:pt x="6656" y="19166"/>
                  <a:pt x="5483" y="20476"/>
                  <a:pt x="4131" y="20476"/>
                </a:cubicBezTo>
                <a:cubicBezTo>
                  <a:pt x="2206" y="20476"/>
                  <a:pt x="644" y="17801"/>
                  <a:pt x="644" y="14527"/>
                </a:cubicBezTo>
                <a:cubicBezTo>
                  <a:pt x="644" y="12295"/>
                  <a:pt x="1369" y="10348"/>
                  <a:pt x="2440" y="9324"/>
                </a:cubicBezTo>
                <a:close/>
                <a:moveTo>
                  <a:pt x="6802" y="10699"/>
                </a:moveTo>
                <a:cubicBezTo>
                  <a:pt x="7056" y="11216"/>
                  <a:pt x="7262" y="11806"/>
                  <a:pt x="7402" y="12452"/>
                </a:cubicBezTo>
                <a:cubicBezTo>
                  <a:pt x="6824" y="12507"/>
                  <a:pt x="6224" y="12573"/>
                  <a:pt x="5694" y="12619"/>
                </a:cubicBezTo>
                <a:lnTo>
                  <a:pt x="6802" y="10699"/>
                </a:lnTo>
                <a:close/>
                <a:moveTo>
                  <a:pt x="8678" y="12884"/>
                </a:moveTo>
                <a:cubicBezTo>
                  <a:pt x="8499" y="13133"/>
                  <a:pt x="8360" y="13447"/>
                  <a:pt x="8257" y="13806"/>
                </a:cubicBezTo>
                <a:cubicBezTo>
                  <a:pt x="8241" y="13511"/>
                  <a:pt x="8209" y="13218"/>
                  <a:pt x="8171" y="12942"/>
                </a:cubicBezTo>
                <a:lnTo>
                  <a:pt x="8678" y="12884"/>
                </a:lnTo>
                <a:close/>
                <a:moveTo>
                  <a:pt x="9732" y="12913"/>
                </a:moveTo>
                <a:cubicBezTo>
                  <a:pt x="10419" y="12913"/>
                  <a:pt x="10976" y="13863"/>
                  <a:pt x="10976" y="15034"/>
                </a:cubicBezTo>
                <a:cubicBezTo>
                  <a:pt x="10970" y="16205"/>
                  <a:pt x="10413" y="17155"/>
                  <a:pt x="9732" y="17155"/>
                </a:cubicBezTo>
                <a:cubicBezTo>
                  <a:pt x="9689" y="17155"/>
                  <a:pt x="9652" y="17156"/>
                  <a:pt x="9609" y="17147"/>
                </a:cubicBezTo>
                <a:lnTo>
                  <a:pt x="9975" y="14942"/>
                </a:lnTo>
                <a:cubicBezTo>
                  <a:pt x="10008" y="14748"/>
                  <a:pt x="9944" y="14553"/>
                  <a:pt x="9830" y="14498"/>
                </a:cubicBezTo>
                <a:cubicBezTo>
                  <a:pt x="9717" y="14443"/>
                  <a:pt x="9602" y="14555"/>
                  <a:pt x="9570" y="14749"/>
                </a:cubicBezTo>
                <a:lnTo>
                  <a:pt x="9203" y="16954"/>
                </a:lnTo>
                <a:cubicBezTo>
                  <a:pt x="8782" y="16612"/>
                  <a:pt x="8489" y="15883"/>
                  <a:pt x="8489" y="15034"/>
                </a:cubicBezTo>
                <a:cubicBezTo>
                  <a:pt x="8489" y="13863"/>
                  <a:pt x="9046" y="12913"/>
                  <a:pt x="9732" y="12913"/>
                </a:cubicBezTo>
                <a:close/>
                <a:moveTo>
                  <a:pt x="7510" y="12996"/>
                </a:moveTo>
                <a:cubicBezTo>
                  <a:pt x="7575" y="13430"/>
                  <a:pt x="7618" y="13881"/>
                  <a:pt x="7624" y="14342"/>
                </a:cubicBezTo>
                <a:lnTo>
                  <a:pt x="4873" y="14048"/>
                </a:lnTo>
                <a:lnTo>
                  <a:pt x="5359" y="13207"/>
                </a:lnTo>
                <a:lnTo>
                  <a:pt x="7510" y="12996"/>
                </a:lnTo>
                <a:close/>
                <a:moveTo>
                  <a:pt x="17459" y="13126"/>
                </a:moveTo>
                <a:cubicBezTo>
                  <a:pt x="17913" y="13126"/>
                  <a:pt x="18282" y="13752"/>
                  <a:pt x="18282" y="14527"/>
                </a:cubicBezTo>
                <a:cubicBezTo>
                  <a:pt x="18282" y="15302"/>
                  <a:pt x="17913" y="15928"/>
                  <a:pt x="17459" y="15928"/>
                </a:cubicBezTo>
                <a:cubicBezTo>
                  <a:pt x="17005" y="15928"/>
                  <a:pt x="16638" y="15302"/>
                  <a:pt x="16638" y="14527"/>
                </a:cubicBezTo>
                <a:cubicBezTo>
                  <a:pt x="16638" y="14241"/>
                  <a:pt x="16686" y="13981"/>
                  <a:pt x="16773" y="13760"/>
                </a:cubicBezTo>
                <a:cubicBezTo>
                  <a:pt x="16951" y="14323"/>
                  <a:pt x="17231" y="14915"/>
                  <a:pt x="17680" y="15394"/>
                </a:cubicBezTo>
                <a:lnTo>
                  <a:pt x="18026" y="14443"/>
                </a:lnTo>
                <a:cubicBezTo>
                  <a:pt x="17675" y="14065"/>
                  <a:pt x="17464" y="13604"/>
                  <a:pt x="17324" y="13143"/>
                </a:cubicBezTo>
                <a:cubicBezTo>
                  <a:pt x="17367" y="13134"/>
                  <a:pt x="17416" y="13126"/>
                  <a:pt x="17459" y="13126"/>
                </a:cubicBezTo>
                <a:close/>
                <a:moveTo>
                  <a:pt x="4386" y="13299"/>
                </a:moveTo>
                <a:lnTo>
                  <a:pt x="4001" y="13965"/>
                </a:lnTo>
                <a:lnTo>
                  <a:pt x="3861" y="13429"/>
                </a:lnTo>
                <a:cubicBezTo>
                  <a:pt x="3953" y="13364"/>
                  <a:pt x="4055" y="13319"/>
                  <a:pt x="4163" y="13319"/>
                </a:cubicBezTo>
                <a:lnTo>
                  <a:pt x="4386" y="13299"/>
                </a:lnTo>
                <a:close/>
                <a:moveTo>
                  <a:pt x="3585" y="13789"/>
                </a:moveTo>
                <a:cubicBezTo>
                  <a:pt x="3721" y="14296"/>
                  <a:pt x="3812" y="14655"/>
                  <a:pt x="3829" y="14729"/>
                </a:cubicBezTo>
                <a:cubicBezTo>
                  <a:pt x="3877" y="14931"/>
                  <a:pt x="3986" y="15070"/>
                  <a:pt x="4116" y="15089"/>
                </a:cubicBezTo>
                <a:lnTo>
                  <a:pt x="4846" y="15172"/>
                </a:lnTo>
                <a:cubicBezTo>
                  <a:pt x="4727" y="15606"/>
                  <a:pt x="4461" y="15910"/>
                  <a:pt x="4163" y="15910"/>
                </a:cubicBezTo>
                <a:cubicBezTo>
                  <a:pt x="3747" y="15910"/>
                  <a:pt x="3406" y="15329"/>
                  <a:pt x="3406" y="14619"/>
                </a:cubicBezTo>
                <a:cubicBezTo>
                  <a:pt x="3406" y="14305"/>
                  <a:pt x="3477" y="14010"/>
                  <a:pt x="3585" y="13789"/>
                </a:cubicBezTo>
                <a:close/>
                <a:moveTo>
                  <a:pt x="5180" y="15201"/>
                </a:moveTo>
                <a:lnTo>
                  <a:pt x="7581" y="15458"/>
                </a:lnTo>
                <a:cubicBezTo>
                  <a:pt x="7538" y="15891"/>
                  <a:pt x="7472" y="16317"/>
                  <a:pt x="7375" y="16723"/>
                </a:cubicBezTo>
                <a:lnTo>
                  <a:pt x="4807" y="16078"/>
                </a:lnTo>
                <a:cubicBezTo>
                  <a:pt x="4980" y="15856"/>
                  <a:pt x="5110" y="15552"/>
                  <a:pt x="5180" y="15201"/>
                </a:cubicBezTo>
                <a:close/>
                <a:moveTo>
                  <a:pt x="8191" y="15994"/>
                </a:moveTo>
                <a:cubicBezTo>
                  <a:pt x="8278" y="16391"/>
                  <a:pt x="8409" y="16740"/>
                  <a:pt x="8582" y="17026"/>
                </a:cubicBezTo>
                <a:lnTo>
                  <a:pt x="8041" y="16887"/>
                </a:lnTo>
                <a:cubicBezTo>
                  <a:pt x="8100" y="16592"/>
                  <a:pt x="8148" y="16298"/>
                  <a:pt x="8191" y="15994"/>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32" name="Swimmer"/>
          <p:cNvSpPr/>
          <p:nvPr/>
        </p:nvSpPr>
        <p:spPr>
          <a:xfrm>
            <a:off x="15915671" y="5266718"/>
            <a:ext cx="2299012" cy="990197"/>
          </a:xfrm>
          <a:custGeom>
            <a:avLst/>
            <a:gdLst/>
            <a:ahLst/>
            <a:cxnLst>
              <a:cxn ang="0">
                <a:pos x="wd2" y="hd2"/>
              </a:cxn>
              <a:cxn ang="5400000">
                <a:pos x="wd2" y="hd2"/>
              </a:cxn>
              <a:cxn ang="10800000">
                <a:pos x="wd2" y="hd2"/>
              </a:cxn>
              <a:cxn ang="16200000">
                <a:pos x="wd2" y="hd2"/>
              </a:cxn>
            </a:cxnLst>
            <a:rect l="0" t="0" r="r" b="b"/>
            <a:pathLst>
              <a:path w="21563" h="21352" extrusionOk="0">
                <a:moveTo>
                  <a:pt x="10699" y="3"/>
                </a:moveTo>
                <a:cubicBezTo>
                  <a:pt x="10557" y="25"/>
                  <a:pt x="10421" y="153"/>
                  <a:pt x="10313" y="375"/>
                </a:cubicBezTo>
                <a:cubicBezTo>
                  <a:pt x="9750" y="1529"/>
                  <a:pt x="8232" y="4895"/>
                  <a:pt x="6624" y="10638"/>
                </a:cubicBezTo>
                <a:cubicBezTo>
                  <a:pt x="6524" y="10996"/>
                  <a:pt x="6377" y="11266"/>
                  <a:pt x="6203" y="11409"/>
                </a:cubicBezTo>
                <a:cubicBezTo>
                  <a:pt x="4264" y="12999"/>
                  <a:pt x="1690" y="16936"/>
                  <a:pt x="0" y="19724"/>
                </a:cubicBezTo>
                <a:cubicBezTo>
                  <a:pt x="525" y="19649"/>
                  <a:pt x="1055" y="19890"/>
                  <a:pt x="1538" y="20445"/>
                </a:cubicBezTo>
                <a:lnTo>
                  <a:pt x="1691" y="20619"/>
                </a:lnTo>
                <a:cubicBezTo>
                  <a:pt x="2541" y="21596"/>
                  <a:pt x="3542" y="21596"/>
                  <a:pt x="4392" y="20619"/>
                </a:cubicBezTo>
                <a:lnTo>
                  <a:pt x="4545" y="20445"/>
                </a:lnTo>
                <a:cubicBezTo>
                  <a:pt x="5395" y="19468"/>
                  <a:pt x="6394" y="19468"/>
                  <a:pt x="7244" y="20445"/>
                </a:cubicBezTo>
                <a:lnTo>
                  <a:pt x="7397" y="20619"/>
                </a:lnTo>
                <a:cubicBezTo>
                  <a:pt x="8247" y="21596"/>
                  <a:pt x="9246" y="21596"/>
                  <a:pt x="10096" y="20619"/>
                </a:cubicBezTo>
                <a:lnTo>
                  <a:pt x="10251" y="20445"/>
                </a:lnTo>
                <a:cubicBezTo>
                  <a:pt x="11100" y="19468"/>
                  <a:pt x="12100" y="19468"/>
                  <a:pt x="12950" y="20445"/>
                </a:cubicBezTo>
                <a:lnTo>
                  <a:pt x="13103" y="20619"/>
                </a:lnTo>
                <a:cubicBezTo>
                  <a:pt x="13952" y="21596"/>
                  <a:pt x="14952" y="21596"/>
                  <a:pt x="15802" y="20619"/>
                </a:cubicBezTo>
                <a:lnTo>
                  <a:pt x="15957" y="20445"/>
                </a:lnTo>
                <a:cubicBezTo>
                  <a:pt x="16444" y="19884"/>
                  <a:pt x="16981" y="19645"/>
                  <a:pt x="17511" y="19728"/>
                </a:cubicBezTo>
                <a:cubicBezTo>
                  <a:pt x="17517" y="18186"/>
                  <a:pt x="17392" y="16128"/>
                  <a:pt x="16794" y="14674"/>
                </a:cubicBezTo>
                <a:cubicBezTo>
                  <a:pt x="15586" y="11736"/>
                  <a:pt x="14164" y="11625"/>
                  <a:pt x="12897" y="13861"/>
                </a:cubicBezTo>
                <a:cubicBezTo>
                  <a:pt x="12362" y="14806"/>
                  <a:pt x="11911" y="15240"/>
                  <a:pt x="11632" y="15437"/>
                </a:cubicBezTo>
                <a:cubicBezTo>
                  <a:pt x="11458" y="15560"/>
                  <a:pt x="11269" y="15432"/>
                  <a:pt x="11147" y="15119"/>
                </a:cubicBezTo>
                <a:lnTo>
                  <a:pt x="10509" y="13481"/>
                </a:lnTo>
                <a:cubicBezTo>
                  <a:pt x="10395" y="13189"/>
                  <a:pt x="10359" y="12779"/>
                  <a:pt x="10414" y="12408"/>
                </a:cubicBezTo>
                <a:cubicBezTo>
                  <a:pt x="10576" y="11331"/>
                  <a:pt x="10935" y="8947"/>
                  <a:pt x="11327" y="6483"/>
                </a:cubicBezTo>
                <a:cubicBezTo>
                  <a:pt x="11384" y="6124"/>
                  <a:pt x="11562" y="5962"/>
                  <a:pt x="11713" y="6123"/>
                </a:cubicBezTo>
                <a:cubicBezTo>
                  <a:pt x="13449" y="7974"/>
                  <a:pt x="15699" y="7346"/>
                  <a:pt x="17730" y="8555"/>
                </a:cubicBezTo>
                <a:cubicBezTo>
                  <a:pt x="17870" y="8638"/>
                  <a:pt x="17982" y="8888"/>
                  <a:pt x="18010" y="9213"/>
                </a:cubicBezTo>
                <a:cubicBezTo>
                  <a:pt x="18124" y="10539"/>
                  <a:pt x="18454" y="11713"/>
                  <a:pt x="18846" y="12308"/>
                </a:cubicBezTo>
                <a:cubicBezTo>
                  <a:pt x="19225" y="12884"/>
                  <a:pt x="19321" y="13076"/>
                  <a:pt x="19541" y="13741"/>
                </a:cubicBezTo>
                <a:cubicBezTo>
                  <a:pt x="19607" y="13938"/>
                  <a:pt x="19738" y="13913"/>
                  <a:pt x="19791" y="13698"/>
                </a:cubicBezTo>
                <a:cubicBezTo>
                  <a:pt x="19954" y="13037"/>
                  <a:pt x="19884" y="12369"/>
                  <a:pt x="19674" y="11518"/>
                </a:cubicBezTo>
                <a:cubicBezTo>
                  <a:pt x="19616" y="11281"/>
                  <a:pt x="19733" y="11017"/>
                  <a:pt x="19835" y="11157"/>
                </a:cubicBezTo>
                <a:cubicBezTo>
                  <a:pt x="20263" y="11754"/>
                  <a:pt x="20782" y="12636"/>
                  <a:pt x="20995" y="13005"/>
                </a:cubicBezTo>
                <a:cubicBezTo>
                  <a:pt x="21059" y="13116"/>
                  <a:pt x="21144" y="13165"/>
                  <a:pt x="21218" y="13090"/>
                </a:cubicBezTo>
                <a:cubicBezTo>
                  <a:pt x="21448" y="12856"/>
                  <a:pt x="21235" y="12423"/>
                  <a:pt x="21413" y="12265"/>
                </a:cubicBezTo>
                <a:cubicBezTo>
                  <a:pt x="21526" y="12164"/>
                  <a:pt x="21600" y="11797"/>
                  <a:pt x="21543" y="11336"/>
                </a:cubicBezTo>
                <a:cubicBezTo>
                  <a:pt x="21149" y="8169"/>
                  <a:pt x="20315" y="7096"/>
                  <a:pt x="19861" y="6398"/>
                </a:cubicBezTo>
                <a:cubicBezTo>
                  <a:pt x="19733" y="6199"/>
                  <a:pt x="19585" y="6080"/>
                  <a:pt x="19430" y="6045"/>
                </a:cubicBezTo>
                <a:cubicBezTo>
                  <a:pt x="18971" y="5941"/>
                  <a:pt x="17852" y="5576"/>
                  <a:pt x="16974" y="4391"/>
                </a:cubicBezTo>
                <a:cubicBezTo>
                  <a:pt x="14403" y="1460"/>
                  <a:pt x="11722" y="330"/>
                  <a:pt x="10842" y="19"/>
                </a:cubicBezTo>
                <a:cubicBezTo>
                  <a:pt x="10794" y="2"/>
                  <a:pt x="10746" y="-4"/>
                  <a:pt x="10699" y="3"/>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33" name="Tennis Ball"/>
          <p:cNvSpPr/>
          <p:nvPr/>
        </p:nvSpPr>
        <p:spPr>
          <a:xfrm>
            <a:off x="3600752" y="5155948"/>
            <a:ext cx="796638" cy="79663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8010" y="0"/>
                  <a:pt x="5466" y="1065"/>
                  <a:pt x="3547" y="2808"/>
                </a:cubicBezTo>
                <a:cubicBezTo>
                  <a:pt x="3399" y="2943"/>
                  <a:pt x="3399" y="3181"/>
                  <a:pt x="3547" y="3316"/>
                </a:cubicBezTo>
                <a:cubicBezTo>
                  <a:pt x="5466" y="5059"/>
                  <a:pt x="8010" y="6124"/>
                  <a:pt x="10800" y="6124"/>
                </a:cubicBezTo>
                <a:cubicBezTo>
                  <a:pt x="13590" y="6124"/>
                  <a:pt x="16134" y="5059"/>
                  <a:pt x="18053" y="3316"/>
                </a:cubicBezTo>
                <a:cubicBezTo>
                  <a:pt x="18201" y="3181"/>
                  <a:pt x="18201" y="2943"/>
                  <a:pt x="18053" y="2808"/>
                </a:cubicBezTo>
                <a:cubicBezTo>
                  <a:pt x="16134" y="1065"/>
                  <a:pt x="13590" y="0"/>
                  <a:pt x="10800" y="0"/>
                </a:cubicBezTo>
                <a:close/>
                <a:moveTo>
                  <a:pt x="2165" y="4514"/>
                </a:moveTo>
                <a:cubicBezTo>
                  <a:pt x="2069" y="4525"/>
                  <a:pt x="1978" y="4575"/>
                  <a:pt x="1917" y="4663"/>
                </a:cubicBezTo>
                <a:cubicBezTo>
                  <a:pt x="708" y="6406"/>
                  <a:pt x="0" y="8522"/>
                  <a:pt x="0" y="10800"/>
                </a:cubicBezTo>
                <a:cubicBezTo>
                  <a:pt x="0" y="13078"/>
                  <a:pt x="708" y="15194"/>
                  <a:pt x="1917" y="16937"/>
                </a:cubicBezTo>
                <a:cubicBezTo>
                  <a:pt x="2038" y="17113"/>
                  <a:pt x="2282" y="17139"/>
                  <a:pt x="2440" y="16996"/>
                </a:cubicBezTo>
                <a:cubicBezTo>
                  <a:pt x="4656" y="14998"/>
                  <a:pt x="7588" y="13778"/>
                  <a:pt x="10800" y="13778"/>
                </a:cubicBezTo>
                <a:cubicBezTo>
                  <a:pt x="14012" y="13778"/>
                  <a:pt x="16944" y="14998"/>
                  <a:pt x="19160" y="16996"/>
                </a:cubicBezTo>
                <a:cubicBezTo>
                  <a:pt x="19318" y="17139"/>
                  <a:pt x="19562" y="17113"/>
                  <a:pt x="19683" y="16937"/>
                </a:cubicBezTo>
                <a:cubicBezTo>
                  <a:pt x="20891" y="15194"/>
                  <a:pt x="21600" y="13078"/>
                  <a:pt x="21600" y="10800"/>
                </a:cubicBezTo>
                <a:cubicBezTo>
                  <a:pt x="21600" y="8522"/>
                  <a:pt x="20892" y="6406"/>
                  <a:pt x="19683" y="4663"/>
                </a:cubicBezTo>
                <a:cubicBezTo>
                  <a:pt x="19562" y="4487"/>
                  <a:pt x="19318" y="4461"/>
                  <a:pt x="19160" y="4603"/>
                </a:cubicBezTo>
                <a:cubicBezTo>
                  <a:pt x="16944" y="6602"/>
                  <a:pt x="14012" y="7822"/>
                  <a:pt x="10800" y="7822"/>
                </a:cubicBezTo>
                <a:cubicBezTo>
                  <a:pt x="7588" y="7822"/>
                  <a:pt x="4658" y="6602"/>
                  <a:pt x="2442" y="4603"/>
                </a:cubicBezTo>
                <a:cubicBezTo>
                  <a:pt x="2363" y="4532"/>
                  <a:pt x="2261" y="4503"/>
                  <a:pt x="2165" y="4514"/>
                </a:cubicBezTo>
                <a:close/>
                <a:moveTo>
                  <a:pt x="10800" y="15476"/>
                </a:moveTo>
                <a:cubicBezTo>
                  <a:pt x="8010" y="15476"/>
                  <a:pt x="5466" y="16541"/>
                  <a:pt x="3547" y="18284"/>
                </a:cubicBezTo>
                <a:cubicBezTo>
                  <a:pt x="3399" y="18419"/>
                  <a:pt x="3399" y="18657"/>
                  <a:pt x="3547" y="18792"/>
                </a:cubicBezTo>
                <a:cubicBezTo>
                  <a:pt x="5466" y="20535"/>
                  <a:pt x="8010" y="21600"/>
                  <a:pt x="10800" y="21600"/>
                </a:cubicBezTo>
                <a:cubicBezTo>
                  <a:pt x="13590" y="21600"/>
                  <a:pt x="16134" y="20535"/>
                  <a:pt x="18053" y="18792"/>
                </a:cubicBezTo>
                <a:cubicBezTo>
                  <a:pt x="18201" y="18657"/>
                  <a:pt x="18201" y="18419"/>
                  <a:pt x="18053" y="18284"/>
                </a:cubicBezTo>
                <a:cubicBezTo>
                  <a:pt x="16134" y="16541"/>
                  <a:pt x="13590" y="15476"/>
                  <a:pt x="10800" y="15476"/>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G_1614.jpeg" descr="IMG_1614.jpeg"/>
          <p:cNvPicPr>
            <a:picLocks noGrp="1"/>
          </p:cNvPicPr>
          <p:nvPr>
            <p:ph type="pic" idx="21"/>
          </p:nvPr>
        </p:nvPicPr>
        <p:blipFill>
          <a:blip r:embed="rId2"/>
          <a:stretch>
            <a:fillRect/>
          </a:stretch>
        </p:blipFill>
        <p:spPr>
          <a:xfrm>
            <a:off x="13258799" y="3580280"/>
            <a:ext cx="8750301" cy="8459320"/>
          </a:xfrm>
          <a:prstGeom prst="rect">
            <a:avLst/>
          </a:prstGeom>
        </p:spPr>
      </p:pic>
      <p:sp>
        <p:nvSpPr>
          <p:cNvPr id="251" name="Handle with respect"/>
          <p:cNvSpPr txBox="1">
            <a:spLocks noGrp="1"/>
          </p:cNvSpPr>
          <p:nvPr>
            <p:ph type="title"/>
          </p:nvPr>
        </p:nvSpPr>
        <p:spPr>
          <a:prstGeom prst="rect">
            <a:avLst/>
          </a:prstGeom>
        </p:spPr>
        <p:txBody>
          <a:bodyPr/>
          <a:lstStyle/>
          <a:p>
            <a:r>
              <a:t>Handle with respect</a:t>
            </a:r>
          </a:p>
        </p:txBody>
      </p:sp>
      <p:sp>
        <p:nvSpPr>
          <p:cNvPr id="252" name="Whether you got your bike for Christmas or for your birthday, you NEED to respect it!…"/>
          <p:cNvSpPr txBox="1">
            <a:spLocks noGrp="1"/>
          </p:cNvSpPr>
          <p:nvPr>
            <p:ph type="body" sz="half" idx="1"/>
          </p:nvPr>
        </p:nvSpPr>
        <p:spPr>
          <a:prstGeom prst="rect">
            <a:avLst/>
          </a:prstGeom>
        </p:spPr>
        <p:txBody>
          <a:bodyPr/>
          <a:lstStyle/>
          <a:p>
            <a:pPr marL="558672" indent="-558672" defTabSz="685165">
              <a:spcBef>
                <a:spcPts val="4300"/>
              </a:spcBef>
              <a:buBlip>
                <a:blip r:embed="rId3"/>
              </a:buBlip>
              <a:defRPr sz="4150"/>
            </a:pPr>
            <a:r>
              <a:t>Whether you got your bike for Christmas or for your birthday, you NEED to respect it!</a:t>
            </a:r>
          </a:p>
          <a:p>
            <a:pPr marL="558672" indent="-558672" defTabSz="685165">
              <a:spcBef>
                <a:spcPts val="4300"/>
              </a:spcBef>
              <a:buBlip>
                <a:blip r:embed="rId3"/>
              </a:buBlip>
              <a:defRPr sz="4150"/>
            </a:pPr>
            <a:r>
              <a:t>Put your bike down gently</a:t>
            </a:r>
          </a:p>
          <a:p>
            <a:pPr marL="558672" indent="-558672" defTabSz="685165">
              <a:spcBef>
                <a:spcPts val="4300"/>
              </a:spcBef>
              <a:buBlip>
                <a:blip r:embed="rId3"/>
              </a:buBlip>
              <a:defRPr sz="4150"/>
            </a:pPr>
            <a:r>
              <a:t>Don’t leave it out where it could get hit or stolen</a:t>
            </a:r>
          </a:p>
          <a:p>
            <a:pPr marL="558672" indent="-558672" defTabSz="685165">
              <a:spcBef>
                <a:spcPts val="4300"/>
              </a:spcBef>
              <a:buBlip>
                <a:blip r:embed="rId3"/>
              </a:buBlip>
              <a:defRPr sz="4150"/>
            </a:pPr>
            <a:r>
              <a:t>Don’t throw it! This damages it!</a:t>
            </a:r>
          </a:p>
          <a:p>
            <a:pPr marL="558672" indent="-558672" defTabSz="685165">
              <a:spcBef>
                <a:spcPts val="4300"/>
              </a:spcBef>
              <a:buBlip>
                <a:blip r:embed="rId3"/>
              </a:buBlip>
              <a:defRPr sz="4150"/>
            </a:pPr>
            <a:r>
              <a:t>Do use it in the proper way following the rules to have fun!!!  </a:t>
            </a:r>
          </a:p>
        </p:txBody>
      </p:sp>
      <p:sp>
        <p:nvSpPr>
          <p:cNvPr id="253" name="Approved"/>
          <p:cNvSpPr/>
          <p:nvPr/>
        </p:nvSpPr>
        <p:spPr>
          <a:xfrm>
            <a:off x="8876614" y="5915440"/>
            <a:ext cx="1082863" cy="108286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54" name="Cancel"/>
          <p:cNvSpPr/>
          <p:nvPr/>
        </p:nvSpPr>
        <p:spPr>
          <a:xfrm>
            <a:off x="4598087" y="8097858"/>
            <a:ext cx="1155934" cy="115595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55" name="Cancel"/>
          <p:cNvSpPr/>
          <p:nvPr/>
        </p:nvSpPr>
        <p:spPr>
          <a:xfrm>
            <a:off x="10216404" y="9072243"/>
            <a:ext cx="1186894" cy="1186917"/>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1" y="3016"/>
                </a:cubicBezTo>
                <a:cubicBezTo>
                  <a:pt x="-961" y="7037"/>
                  <a:pt x="-961" y="13558"/>
                  <a:pt x="2881" y="17579"/>
                </a:cubicBezTo>
                <a:cubicBezTo>
                  <a:pt x="6724" y="21600"/>
                  <a:pt x="12954" y="21600"/>
                  <a:pt x="16797" y="17579"/>
                </a:cubicBezTo>
                <a:cubicBezTo>
                  <a:pt x="20639" y="13558"/>
                  <a:pt x="20639" y="7037"/>
                  <a:pt x="16797" y="3016"/>
                </a:cubicBezTo>
                <a:cubicBezTo>
                  <a:pt x="14875" y="1006"/>
                  <a:pt x="12357" y="0"/>
                  <a:pt x="9839" y="0"/>
                </a:cubicBezTo>
                <a:close/>
                <a:moveTo>
                  <a:pt x="6165" y="4684"/>
                </a:moveTo>
                <a:cubicBezTo>
                  <a:pt x="6180" y="4684"/>
                  <a:pt x="6194" y="4690"/>
                  <a:pt x="6205" y="4702"/>
                </a:cubicBezTo>
                <a:lnTo>
                  <a:pt x="9799" y="8462"/>
                </a:lnTo>
                <a:cubicBezTo>
                  <a:pt x="9822" y="8486"/>
                  <a:pt x="9858" y="8486"/>
                  <a:pt x="9881" y="8462"/>
                </a:cubicBezTo>
                <a:lnTo>
                  <a:pt x="13474" y="4702"/>
                </a:lnTo>
                <a:cubicBezTo>
                  <a:pt x="13497" y="4678"/>
                  <a:pt x="13533" y="4678"/>
                  <a:pt x="13556" y="4702"/>
                </a:cubicBezTo>
                <a:lnTo>
                  <a:pt x="15186" y="6408"/>
                </a:lnTo>
                <a:cubicBezTo>
                  <a:pt x="15209" y="6432"/>
                  <a:pt x="15209" y="6471"/>
                  <a:pt x="15186" y="6495"/>
                </a:cubicBezTo>
                <a:lnTo>
                  <a:pt x="11593" y="10254"/>
                </a:lnTo>
                <a:cubicBezTo>
                  <a:pt x="11570" y="10278"/>
                  <a:pt x="11570" y="10317"/>
                  <a:pt x="11593" y="10341"/>
                </a:cubicBezTo>
                <a:lnTo>
                  <a:pt x="15186" y="14100"/>
                </a:lnTo>
                <a:cubicBezTo>
                  <a:pt x="15209" y="14124"/>
                  <a:pt x="15209" y="14162"/>
                  <a:pt x="15186" y="14186"/>
                </a:cubicBezTo>
                <a:lnTo>
                  <a:pt x="13556" y="15892"/>
                </a:lnTo>
                <a:cubicBezTo>
                  <a:pt x="13533" y="15916"/>
                  <a:pt x="13497" y="15916"/>
                  <a:pt x="13474" y="15892"/>
                </a:cubicBezTo>
                <a:lnTo>
                  <a:pt x="9881" y="12133"/>
                </a:lnTo>
                <a:cubicBezTo>
                  <a:pt x="9858" y="12109"/>
                  <a:pt x="9822" y="12109"/>
                  <a:pt x="9799" y="12133"/>
                </a:cubicBezTo>
                <a:lnTo>
                  <a:pt x="6205" y="15892"/>
                </a:lnTo>
                <a:cubicBezTo>
                  <a:pt x="6183" y="15916"/>
                  <a:pt x="6147" y="15916"/>
                  <a:pt x="6124" y="15892"/>
                </a:cubicBezTo>
                <a:lnTo>
                  <a:pt x="4493" y="14186"/>
                </a:lnTo>
                <a:cubicBezTo>
                  <a:pt x="4471" y="14162"/>
                  <a:pt x="4471" y="14124"/>
                  <a:pt x="4493" y="14100"/>
                </a:cubicBezTo>
                <a:lnTo>
                  <a:pt x="8085" y="10341"/>
                </a:lnTo>
                <a:cubicBezTo>
                  <a:pt x="8108" y="10317"/>
                  <a:pt x="8108" y="10278"/>
                  <a:pt x="8085" y="10254"/>
                </a:cubicBezTo>
                <a:lnTo>
                  <a:pt x="4493" y="6495"/>
                </a:lnTo>
                <a:cubicBezTo>
                  <a:pt x="4471" y="6471"/>
                  <a:pt x="4471" y="6432"/>
                  <a:pt x="4493" y="6408"/>
                </a:cubicBezTo>
                <a:lnTo>
                  <a:pt x="6124" y="4702"/>
                </a:lnTo>
                <a:cubicBezTo>
                  <a:pt x="6135" y="4690"/>
                  <a:pt x="6151" y="4684"/>
                  <a:pt x="6165" y="4684"/>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56" name="Approved"/>
          <p:cNvSpPr/>
          <p:nvPr/>
        </p:nvSpPr>
        <p:spPr>
          <a:xfrm>
            <a:off x="7731711" y="11410778"/>
            <a:ext cx="1905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3. Participate in a bike activity"/>
          <p:cNvSpPr txBox="1">
            <a:spLocks noGrp="1"/>
          </p:cNvSpPr>
          <p:nvPr>
            <p:ph type="title"/>
          </p:nvPr>
        </p:nvSpPr>
        <p:spPr>
          <a:prstGeom prst="rect">
            <a:avLst/>
          </a:prstGeom>
        </p:spPr>
        <p:txBody>
          <a:bodyPr/>
          <a:lstStyle/>
          <a:p>
            <a:r>
              <a:t>3. Participate in a bike activity </a:t>
            </a:r>
          </a:p>
        </p:txBody>
      </p:sp>
      <p:sp>
        <p:nvSpPr>
          <p:cNvPr id="259" name="You can do this with your family and friends.…"/>
          <p:cNvSpPr txBox="1">
            <a:spLocks noGrp="1"/>
          </p:cNvSpPr>
          <p:nvPr>
            <p:ph type="body" sz="half" idx="1"/>
          </p:nvPr>
        </p:nvSpPr>
        <p:spPr>
          <a:prstGeom prst="rect">
            <a:avLst/>
          </a:prstGeom>
        </p:spPr>
        <p:txBody>
          <a:bodyPr/>
          <a:lstStyle/>
          <a:p>
            <a:pPr marL="578865" indent="-578865" defTabSz="709930">
              <a:spcBef>
                <a:spcPts val="4500"/>
              </a:spcBef>
              <a:buBlip>
                <a:blip r:embed="rId2"/>
              </a:buBlip>
              <a:defRPr sz="4300"/>
            </a:pPr>
            <a:r>
              <a:t>You can do this with your family and friends.</a:t>
            </a:r>
          </a:p>
          <a:p>
            <a:pPr marL="578865" indent="-578865" defTabSz="709930">
              <a:spcBef>
                <a:spcPts val="4500"/>
              </a:spcBef>
              <a:buBlip>
                <a:blip r:embed="rId2"/>
              </a:buBlip>
              <a:defRPr sz="4300"/>
            </a:pPr>
            <a:r>
              <a:t>You can choose which activity you do but here are a few ideas!</a:t>
            </a:r>
          </a:p>
          <a:p>
            <a:pPr marL="578865" indent="-578865" defTabSz="709930">
              <a:spcBef>
                <a:spcPts val="4500"/>
              </a:spcBef>
              <a:buBlip>
                <a:blip r:embed="rId2"/>
              </a:buBlip>
              <a:defRPr sz="4300"/>
            </a:pPr>
            <a:r>
              <a:t>A bike race or relay!</a:t>
            </a:r>
          </a:p>
          <a:p>
            <a:pPr marL="578865" indent="-578865" defTabSz="709930">
              <a:spcBef>
                <a:spcPts val="4500"/>
              </a:spcBef>
              <a:buBlip>
                <a:blip r:embed="rId2"/>
              </a:buBlip>
              <a:defRPr sz="4300"/>
            </a:pPr>
            <a:r>
              <a:t>A bike obstacle course with cones, ramps, boxes etc.</a:t>
            </a:r>
          </a:p>
          <a:p>
            <a:pPr marL="578865" indent="-578865" defTabSz="709930">
              <a:spcBef>
                <a:spcPts val="4500"/>
              </a:spcBef>
              <a:buBlip>
                <a:blip r:embed="rId2"/>
              </a:buBlip>
              <a:defRPr sz="4300"/>
            </a:pPr>
            <a:r>
              <a:t>You could even choose to do a bike hike!</a:t>
            </a:r>
          </a:p>
        </p:txBody>
      </p:sp>
      <p:pic>
        <p:nvPicPr>
          <p:cNvPr id="260" name="IMG_1618.jpeg" descr="IMG_1618.jpeg"/>
          <p:cNvPicPr>
            <a:picLocks noChangeAspect="1"/>
          </p:cNvPicPr>
          <p:nvPr/>
        </p:nvPicPr>
        <p:blipFill>
          <a:blip r:embed="rId3"/>
          <a:stretch>
            <a:fillRect/>
          </a:stretch>
        </p:blipFill>
        <p:spPr>
          <a:xfrm>
            <a:off x="12494438" y="3606546"/>
            <a:ext cx="6410700" cy="3823347"/>
          </a:xfrm>
          <a:prstGeom prst="rect">
            <a:avLst/>
          </a:prstGeom>
          <a:ln w="12700">
            <a:miter lim="400000"/>
          </a:ln>
        </p:spPr>
      </p:pic>
      <p:pic>
        <p:nvPicPr>
          <p:cNvPr id="261" name="IMG_1615.jpeg" descr="IMG_1615.jpeg"/>
          <p:cNvPicPr>
            <a:picLocks noChangeAspect="1"/>
          </p:cNvPicPr>
          <p:nvPr/>
        </p:nvPicPr>
        <p:blipFill>
          <a:blip r:embed="rId4"/>
          <a:stretch>
            <a:fillRect/>
          </a:stretch>
        </p:blipFill>
        <p:spPr>
          <a:xfrm>
            <a:off x="14757437" y="6882182"/>
            <a:ext cx="7731017" cy="3824820"/>
          </a:xfrm>
          <a:prstGeom prst="rect">
            <a:avLst/>
          </a:prstGeom>
          <a:ln w="12700">
            <a:miter lim="400000"/>
          </a:ln>
        </p:spPr>
      </p:pic>
      <p:pic>
        <p:nvPicPr>
          <p:cNvPr id="262" name="IMG_1619.jpeg" descr="IMG_1619.jpeg"/>
          <p:cNvPicPr>
            <a:picLocks noChangeAspect="1"/>
          </p:cNvPicPr>
          <p:nvPr/>
        </p:nvPicPr>
        <p:blipFill>
          <a:blip r:embed="rId5"/>
          <a:stretch>
            <a:fillRect/>
          </a:stretch>
        </p:blipFill>
        <p:spPr>
          <a:xfrm>
            <a:off x="12561809" y="9395736"/>
            <a:ext cx="4135193" cy="399422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4. Do a five mile( 8km) bike ride"/>
          <p:cNvSpPr txBox="1">
            <a:spLocks noGrp="1"/>
          </p:cNvSpPr>
          <p:nvPr>
            <p:ph type="title"/>
          </p:nvPr>
        </p:nvSpPr>
        <p:spPr>
          <a:prstGeom prst="rect">
            <a:avLst/>
          </a:prstGeom>
        </p:spPr>
        <p:txBody>
          <a:bodyPr/>
          <a:lstStyle/>
          <a:p>
            <a:r>
              <a:t>4. Do a five mile( 8km) bike ride </a:t>
            </a:r>
          </a:p>
        </p:txBody>
      </p:sp>
      <p:sp>
        <p:nvSpPr>
          <p:cNvPr id="265" name="This can be a lot of fun!…"/>
          <p:cNvSpPr txBox="1">
            <a:spLocks noGrp="1"/>
          </p:cNvSpPr>
          <p:nvPr>
            <p:ph type="body" idx="1"/>
          </p:nvPr>
        </p:nvSpPr>
        <p:spPr>
          <a:prstGeom prst="rect">
            <a:avLst/>
          </a:prstGeom>
        </p:spPr>
        <p:txBody>
          <a:bodyPr/>
          <a:lstStyle/>
          <a:p>
            <a:pPr>
              <a:buBlip>
                <a:blip r:embed="rId2"/>
              </a:buBlip>
            </a:pPr>
            <a:r>
              <a:t>This can be a lot of fun!</a:t>
            </a:r>
          </a:p>
          <a:p>
            <a:pPr>
              <a:buBlip>
                <a:blip r:embed="rId2"/>
              </a:buBlip>
            </a:pPr>
            <a:r>
              <a:t>You can pack a picnic and head out with your family to a forest or park to bike your 8 kilometres. You can make a day out of it. Cycle, stop to eat and enjoy the scenes around you. </a:t>
            </a:r>
          </a:p>
          <a:p>
            <a:pPr>
              <a:buBlip>
                <a:blip r:embed="rId2"/>
              </a:buBlip>
            </a:pPr>
            <a:r>
              <a:t>At the end take a minute to think how far you’ve come!</a:t>
            </a:r>
          </a:p>
        </p:txBody>
      </p:sp>
      <p:pic>
        <p:nvPicPr>
          <p:cNvPr id="266" name="IMG_1621.jpeg" descr="IMG_1621.jpeg"/>
          <p:cNvPicPr>
            <a:picLocks noChangeAspect="1"/>
          </p:cNvPicPr>
          <p:nvPr/>
        </p:nvPicPr>
        <p:blipFill>
          <a:blip r:embed="rId3"/>
          <a:stretch>
            <a:fillRect/>
          </a:stretch>
        </p:blipFill>
        <p:spPr>
          <a:xfrm>
            <a:off x="18339027" y="2854626"/>
            <a:ext cx="5776222" cy="3219317"/>
          </a:xfrm>
          <a:prstGeom prst="rect">
            <a:avLst/>
          </a:prstGeom>
          <a:ln w="12700">
            <a:miter lim="400000"/>
          </a:ln>
        </p:spPr>
      </p:pic>
      <p:pic>
        <p:nvPicPr>
          <p:cNvPr id="267" name="IMG_1620.jpeg" descr="IMG_1620.jpeg"/>
          <p:cNvPicPr>
            <a:picLocks noChangeAspect="1"/>
          </p:cNvPicPr>
          <p:nvPr/>
        </p:nvPicPr>
        <p:blipFill>
          <a:blip r:embed="rId4"/>
          <a:stretch>
            <a:fillRect/>
          </a:stretch>
        </p:blipFill>
        <p:spPr>
          <a:xfrm>
            <a:off x="15686732" y="3089303"/>
            <a:ext cx="2903591" cy="2749962"/>
          </a:xfrm>
          <a:prstGeom prst="rect">
            <a:avLst/>
          </a:prstGeom>
          <a:ln w="12700">
            <a:miter lim="400000"/>
          </a:ln>
        </p:spPr>
      </p:pic>
      <p:pic>
        <p:nvPicPr>
          <p:cNvPr id="268" name="IMG_1623.jpeg" descr="IMG_1623.jpeg"/>
          <p:cNvPicPr>
            <a:picLocks noChangeAspect="1"/>
          </p:cNvPicPr>
          <p:nvPr/>
        </p:nvPicPr>
        <p:blipFill>
          <a:blip r:embed="rId5"/>
          <a:stretch>
            <a:fillRect/>
          </a:stretch>
        </p:blipFill>
        <p:spPr>
          <a:xfrm>
            <a:off x="11779719" y="3149499"/>
            <a:ext cx="4016257" cy="2629570"/>
          </a:xfrm>
          <a:prstGeom prst="rect">
            <a:avLst/>
          </a:prstGeom>
          <a:ln w="12700">
            <a:miter lim="400000"/>
          </a:ln>
        </p:spPr>
      </p:pic>
      <p:sp>
        <p:nvSpPr>
          <p:cNvPr id="269" name="Bicycle"/>
          <p:cNvSpPr/>
          <p:nvPr/>
        </p:nvSpPr>
        <p:spPr>
          <a:xfrm>
            <a:off x="6293053" y="12410549"/>
            <a:ext cx="2248915" cy="1318318"/>
          </a:xfrm>
          <a:custGeom>
            <a:avLst/>
            <a:gdLst/>
            <a:ahLst/>
            <a:cxnLst>
              <a:cxn ang="0">
                <a:pos x="wd2" y="hd2"/>
              </a:cxn>
              <a:cxn ang="5400000">
                <a:pos x="wd2" y="hd2"/>
              </a:cxn>
              <a:cxn ang="10800000">
                <a:pos x="wd2" y="hd2"/>
              </a:cxn>
              <a:cxn ang="16200000">
                <a:pos x="wd2" y="hd2"/>
              </a:cxn>
            </a:cxnLst>
            <a:rect l="0" t="0" r="r" b="b"/>
            <a:pathLst>
              <a:path w="21600" h="21600" extrusionOk="0">
                <a:moveTo>
                  <a:pt x="12733" y="0"/>
                </a:moveTo>
                <a:lnTo>
                  <a:pt x="12733" y="1107"/>
                </a:lnTo>
                <a:lnTo>
                  <a:pt x="14074" y="1107"/>
                </a:lnTo>
                <a:cubicBezTo>
                  <a:pt x="14512" y="1107"/>
                  <a:pt x="14701" y="1853"/>
                  <a:pt x="14728" y="1954"/>
                </a:cubicBezTo>
                <a:cubicBezTo>
                  <a:pt x="14728" y="1954"/>
                  <a:pt x="14902" y="3006"/>
                  <a:pt x="15146" y="4436"/>
                </a:cubicBezTo>
                <a:lnTo>
                  <a:pt x="8506" y="6678"/>
                </a:lnTo>
                <a:lnTo>
                  <a:pt x="8073" y="4335"/>
                </a:lnTo>
                <a:cubicBezTo>
                  <a:pt x="8095" y="4307"/>
                  <a:pt x="8122" y="4279"/>
                  <a:pt x="8144" y="4251"/>
                </a:cubicBezTo>
                <a:cubicBezTo>
                  <a:pt x="8495" y="3836"/>
                  <a:pt x="9019" y="3845"/>
                  <a:pt x="9019" y="3845"/>
                </a:cubicBezTo>
                <a:cubicBezTo>
                  <a:pt x="9603" y="3845"/>
                  <a:pt x="9603" y="2600"/>
                  <a:pt x="9019" y="2600"/>
                </a:cubicBezTo>
                <a:cubicBezTo>
                  <a:pt x="8462" y="2600"/>
                  <a:pt x="7024" y="2600"/>
                  <a:pt x="6402" y="2600"/>
                </a:cubicBezTo>
                <a:cubicBezTo>
                  <a:pt x="5780" y="2600"/>
                  <a:pt x="5716" y="3459"/>
                  <a:pt x="5716" y="3459"/>
                </a:cubicBezTo>
                <a:cubicBezTo>
                  <a:pt x="5716" y="4372"/>
                  <a:pt x="6051" y="5119"/>
                  <a:pt x="6721" y="5119"/>
                </a:cubicBezTo>
                <a:cubicBezTo>
                  <a:pt x="6986" y="5119"/>
                  <a:pt x="7245" y="5017"/>
                  <a:pt x="7488" y="4851"/>
                </a:cubicBezTo>
                <a:lnTo>
                  <a:pt x="7921" y="7186"/>
                </a:lnTo>
                <a:lnTo>
                  <a:pt x="7522" y="7886"/>
                </a:lnTo>
                <a:lnTo>
                  <a:pt x="6878" y="6410"/>
                </a:lnTo>
                <a:cubicBezTo>
                  <a:pt x="6765" y="6152"/>
                  <a:pt x="6586" y="6004"/>
                  <a:pt x="6402" y="6004"/>
                </a:cubicBezTo>
                <a:lnTo>
                  <a:pt x="2423" y="6004"/>
                </a:lnTo>
                <a:cubicBezTo>
                  <a:pt x="2234" y="6004"/>
                  <a:pt x="2066" y="6162"/>
                  <a:pt x="1963" y="6439"/>
                </a:cubicBezTo>
                <a:cubicBezTo>
                  <a:pt x="1866" y="6707"/>
                  <a:pt x="1856" y="7038"/>
                  <a:pt x="1931" y="7324"/>
                </a:cubicBezTo>
                <a:cubicBezTo>
                  <a:pt x="1931" y="7324"/>
                  <a:pt x="2028" y="7710"/>
                  <a:pt x="2185" y="8310"/>
                </a:cubicBezTo>
                <a:cubicBezTo>
                  <a:pt x="887" y="9509"/>
                  <a:pt x="0" y="11851"/>
                  <a:pt x="0" y="14535"/>
                </a:cubicBezTo>
                <a:cubicBezTo>
                  <a:pt x="0" y="18437"/>
                  <a:pt x="1861" y="21600"/>
                  <a:pt x="4143" y="21600"/>
                </a:cubicBezTo>
                <a:cubicBezTo>
                  <a:pt x="5824" y="21600"/>
                  <a:pt x="7272" y="19886"/>
                  <a:pt x="7921" y="17424"/>
                </a:cubicBezTo>
                <a:cubicBezTo>
                  <a:pt x="8397" y="17543"/>
                  <a:pt x="8813" y="17644"/>
                  <a:pt x="9083" y="17718"/>
                </a:cubicBezTo>
                <a:lnTo>
                  <a:pt x="8948" y="18510"/>
                </a:lnTo>
                <a:lnTo>
                  <a:pt x="8489" y="18510"/>
                </a:lnTo>
                <a:lnTo>
                  <a:pt x="8489" y="19277"/>
                </a:lnTo>
                <a:lnTo>
                  <a:pt x="9744" y="19277"/>
                </a:lnTo>
                <a:lnTo>
                  <a:pt x="9744" y="18510"/>
                </a:lnTo>
                <a:lnTo>
                  <a:pt x="9387" y="18510"/>
                </a:lnTo>
                <a:lnTo>
                  <a:pt x="9501" y="17818"/>
                </a:lnTo>
                <a:cubicBezTo>
                  <a:pt x="9576" y="17837"/>
                  <a:pt x="9658" y="17847"/>
                  <a:pt x="9739" y="17847"/>
                </a:cubicBezTo>
                <a:cubicBezTo>
                  <a:pt x="10647" y="17847"/>
                  <a:pt x="11381" y="16592"/>
                  <a:pt x="11381" y="15043"/>
                </a:cubicBezTo>
                <a:cubicBezTo>
                  <a:pt x="11381" y="14646"/>
                  <a:pt x="11333" y="14269"/>
                  <a:pt x="11241" y="13919"/>
                </a:cubicBezTo>
                <a:lnTo>
                  <a:pt x="15561" y="6918"/>
                </a:lnTo>
                <a:cubicBezTo>
                  <a:pt x="15656" y="7489"/>
                  <a:pt x="15665" y="7543"/>
                  <a:pt x="15757" y="8094"/>
                </a:cubicBezTo>
                <a:cubicBezTo>
                  <a:pt x="14322" y="9205"/>
                  <a:pt x="13318" y="11670"/>
                  <a:pt x="13318" y="14527"/>
                </a:cubicBezTo>
                <a:cubicBezTo>
                  <a:pt x="13318" y="18419"/>
                  <a:pt x="15172" y="21591"/>
                  <a:pt x="17459" y="21591"/>
                </a:cubicBezTo>
                <a:cubicBezTo>
                  <a:pt x="19746" y="21591"/>
                  <a:pt x="21600" y="18419"/>
                  <a:pt x="21600" y="14527"/>
                </a:cubicBezTo>
                <a:cubicBezTo>
                  <a:pt x="21600" y="10635"/>
                  <a:pt x="19740" y="7462"/>
                  <a:pt x="17459" y="7462"/>
                </a:cubicBezTo>
                <a:cubicBezTo>
                  <a:pt x="17080" y="7462"/>
                  <a:pt x="16716" y="7555"/>
                  <a:pt x="16367" y="7719"/>
                </a:cubicBezTo>
                <a:cubicBezTo>
                  <a:pt x="15874" y="4774"/>
                  <a:pt x="15345" y="1605"/>
                  <a:pt x="15345" y="1605"/>
                </a:cubicBezTo>
                <a:cubicBezTo>
                  <a:pt x="15253" y="1098"/>
                  <a:pt x="14880" y="0"/>
                  <a:pt x="14074" y="0"/>
                </a:cubicBezTo>
                <a:lnTo>
                  <a:pt x="12733" y="0"/>
                </a:lnTo>
                <a:close/>
                <a:moveTo>
                  <a:pt x="15323" y="5517"/>
                </a:moveTo>
                <a:cubicBezTo>
                  <a:pt x="15334" y="5581"/>
                  <a:pt x="15344" y="5637"/>
                  <a:pt x="15355" y="5701"/>
                </a:cubicBezTo>
                <a:lnTo>
                  <a:pt x="10852" y="12988"/>
                </a:lnTo>
                <a:cubicBezTo>
                  <a:pt x="10728" y="12785"/>
                  <a:pt x="10582" y="12618"/>
                  <a:pt x="10425" y="12489"/>
                </a:cubicBezTo>
                <a:lnTo>
                  <a:pt x="10604" y="11428"/>
                </a:lnTo>
                <a:lnTo>
                  <a:pt x="11091" y="11428"/>
                </a:lnTo>
                <a:lnTo>
                  <a:pt x="11091" y="10662"/>
                </a:lnTo>
                <a:lnTo>
                  <a:pt x="9835" y="10662"/>
                </a:lnTo>
                <a:lnTo>
                  <a:pt x="9835" y="11428"/>
                </a:lnTo>
                <a:lnTo>
                  <a:pt x="10160" y="11428"/>
                </a:lnTo>
                <a:lnTo>
                  <a:pt x="10019" y="12276"/>
                </a:lnTo>
                <a:cubicBezTo>
                  <a:pt x="9927" y="12248"/>
                  <a:pt x="9829" y="12230"/>
                  <a:pt x="9732" y="12230"/>
                </a:cubicBezTo>
                <a:cubicBezTo>
                  <a:pt x="9721" y="12230"/>
                  <a:pt x="9652" y="12241"/>
                  <a:pt x="9533" y="12250"/>
                </a:cubicBezTo>
                <a:lnTo>
                  <a:pt x="8700" y="7748"/>
                </a:lnTo>
                <a:lnTo>
                  <a:pt x="15323" y="5517"/>
                </a:lnTo>
                <a:close/>
                <a:moveTo>
                  <a:pt x="2406" y="6577"/>
                </a:moveTo>
                <a:lnTo>
                  <a:pt x="5495" y="6577"/>
                </a:lnTo>
                <a:lnTo>
                  <a:pt x="5256" y="7719"/>
                </a:lnTo>
                <a:cubicBezTo>
                  <a:pt x="4900" y="7544"/>
                  <a:pt x="4525" y="7454"/>
                  <a:pt x="4136" y="7454"/>
                </a:cubicBezTo>
                <a:cubicBezTo>
                  <a:pt x="3547" y="7454"/>
                  <a:pt x="2985" y="7663"/>
                  <a:pt x="2477" y="8042"/>
                </a:cubicBezTo>
                <a:lnTo>
                  <a:pt x="2229" y="7065"/>
                </a:lnTo>
                <a:cubicBezTo>
                  <a:pt x="2196" y="6963"/>
                  <a:pt x="2196" y="6843"/>
                  <a:pt x="2234" y="6742"/>
                </a:cubicBezTo>
                <a:cubicBezTo>
                  <a:pt x="2272" y="6640"/>
                  <a:pt x="2336" y="6577"/>
                  <a:pt x="2406" y="6577"/>
                </a:cubicBezTo>
                <a:close/>
                <a:moveTo>
                  <a:pt x="5851" y="6577"/>
                </a:moveTo>
                <a:lnTo>
                  <a:pt x="6387" y="6577"/>
                </a:lnTo>
                <a:cubicBezTo>
                  <a:pt x="6468" y="6577"/>
                  <a:pt x="6543" y="6640"/>
                  <a:pt x="6591" y="6750"/>
                </a:cubicBezTo>
                <a:lnTo>
                  <a:pt x="7267" y="8301"/>
                </a:lnTo>
                <a:lnTo>
                  <a:pt x="6797" y="9114"/>
                </a:lnTo>
                <a:cubicBezTo>
                  <a:pt x="6435" y="8597"/>
                  <a:pt x="6024" y="8181"/>
                  <a:pt x="5576" y="7895"/>
                </a:cubicBezTo>
                <a:lnTo>
                  <a:pt x="5851" y="6577"/>
                </a:lnTo>
                <a:close/>
                <a:moveTo>
                  <a:pt x="8132" y="8402"/>
                </a:moveTo>
                <a:lnTo>
                  <a:pt x="8857" y="12313"/>
                </a:lnTo>
                <a:cubicBezTo>
                  <a:pt x="8624" y="12332"/>
                  <a:pt x="8364" y="12360"/>
                  <a:pt x="8083" y="12388"/>
                </a:cubicBezTo>
                <a:cubicBezTo>
                  <a:pt x="7910" y="11466"/>
                  <a:pt x="7630" y="10617"/>
                  <a:pt x="7262" y="9906"/>
                </a:cubicBezTo>
                <a:lnTo>
                  <a:pt x="8132" y="8402"/>
                </a:lnTo>
                <a:close/>
                <a:moveTo>
                  <a:pt x="4131" y="8569"/>
                </a:moveTo>
                <a:cubicBezTo>
                  <a:pt x="4445" y="8569"/>
                  <a:pt x="4743" y="8642"/>
                  <a:pt x="5035" y="8771"/>
                </a:cubicBezTo>
                <a:lnTo>
                  <a:pt x="4202" y="12766"/>
                </a:lnTo>
                <a:cubicBezTo>
                  <a:pt x="4175" y="12766"/>
                  <a:pt x="4153" y="12766"/>
                  <a:pt x="4153" y="12766"/>
                </a:cubicBezTo>
                <a:cubicBezTo>
                  <a:pt x="4002" y="12766"/>
                  <a:pt x="3861" y="12820"/>
                  <a:pt x="3726" y="12921"/>
                </a:cubicBezTo>
                <a:lnTo>
                  <a:pt x="2737" y="9068"/>
                </a:lnTo>
                <a:cubicBezTo>
                  <a:pt x="3164" y="8745"/>
                  <a:pt x="3634" y="8569"/>
                  <a:pt x="4131" y="8569"/>
                </a:cubicBezTo>
                <a:close/>
                <a:moveTo>
                  <a:pt x="17459" y="8578"/>
                </a:moveTo>
                <a:cubicBezTo>
                  <a:pt x="19384" y="8578"/>
                  <a:pt x="20946" y="11253"/>
                  <a:pt x="20946" y="14527"/>
                </a:cubicBezTo>
                <a:cubicBezTo>
                  <a:pt x="20946" y="17801"/>
                  <a:pt x="19378" y="20476"/>
                  <a:pt x="17459" y="20476"/>
                </a:cubicBezTo>
                <a:cubicBezTo>
                  <a:pt x="15539" y="20476"/>
                  <a:pt x="13971" y="17801"/>
                  <a:pt x="13971" y="14527"/>
                </a:cubicBezTo>
                <a:cubicBezTo>
                  <a:pt x="13971" y="12181"/>
                  <a:pt x="14777" y="10150"/>
                  <a:pt x="15940" y="9183"/>
                </a:cubicBezTo>
                <a:cubicBezTo>
                  <a:pt x="16150" y="10442"/>
                  <a:pt x="16447" y="12225"/>
                  <a:pt x="16453" y="12267"/>
                </a:cubicBezTo>
                <a:cubicBezTo>
                  <a:pt x="16486" y="12470"/>
                  <a:pt x="16524" y="12728"/>
                  <a:pt x="16584" y="13005"/>
                </a:cubicBezTo>
                <a:cubicBezTo>
                  <a:pt x="16351" y="13392"/>
                  <a:pt x="16210" y="13936"/>
                  <a:pt x="16210" y="14535"/>
                </a:cubicBezTo>
                <a:cubicBezTo>
                  <a:pt x="16210" y="15716"/>
                  <a:pt x="16773" y="16686"/>
                  <a:pt x="17471" y="16686"/>
                </a:cubicBezTo>
                <a:cubicBezTo>
                  <a:pt x="18168" y="16686"/>
                  <a:pt x="18729" y="15716"/>
                  <a:pt x="18729" y="14535"/>
                </a:cubicBezTo>
                <a:cubicBezTo>
                  <a:pt x="18729" y="13355"/>
                  <a:pt x="18156" y="12377"/>
                  <a:pt x="17459" y="12377"/>
                </a:cubicBezTo>
                <a:cubicBezTo>
                  <a:pt x="17356" y="12377"/>
                  <a:pt x="17254" y="12397"/>
                  <a:pt x="17156" y="12443"/>
                </a:cubicBezTo>
                <a:cubicBezTo>
                  <a:pt x="17124" y="12277"/>
                  <a:pt x="17102" y="12120"/>
                  <a:pt x="17080" y="11982"/>
                </a:cubicBezTo>
                <a:cubicBezTo>
                  <a:pt x="17072" y="11928"/>
                  <a:pt x="16774" y="10153"/>
                  <a:pt x="16546" y="8791"/>
                </a:cubicBezTo>
                <a:cubicBezTo>
                  <a:pt x="16838" y="8656"/>
                  <a:pt x="17142" y="8578"/>
                  <a:pt x="17459" y="8578"/>
                </a:cubicBezTo>
                <a:close/>
                <a:moveTo>
                  <a:pt x="5353" y="8955"/>
                </a:moveTo>
                <a:cubicBezTo>
                  <a:pt x="5710" y="9186"/>
                  <a:pt x="6046" y="9509"/>
                  <a:pt x="6338" y="9924"/>
                </a:cubicBezTo>
                <a:lnTo>
                  <a:pt x="4721" y="12720"/>
                </a:lnTo>
                <a:cubicBezTo>
                  <a:pt x="4667" y="12729"/>
                  <a:pt x="4612" y="12728"/>
                  <a:pt x="4564" y="12737"/>
                </a:cubicBezTo>
                <a:lnTo>
                  <a:pt x="5353" y="8955"/>
                </a:lnTo>
                <a:close/>
                <a:moveTo>
                  <a:pt x="2440" y="9324"/>
                </a:moveTo>
                <a:cubicBezTo>
                  <a:pt x="2759" y="10560"/>
                  <a:pt x="3159" y="12110"/>
                  <a:pt x="3445" y="13236"/>
                </a:cubicBezTo>
                <a:cubicBezTo>
                  <a:pt x="3223" y="13577"/>
                  <a:pt x="3082" y="14066"/>
                  <a:pt x="3082" y="14610"/>
                </a:cubicBezTo>
                <a:cubicBezTo>
                  <a:pt x="3082" y="15524"/>
                  <a:pt x="3472" y="16279"/>
                  <a:pt x="3986" y="16426"/>
                </a:cubicBezTo>
                <a:cubicBezTo>
                  <a:pt x="4018" y="16435"/>
                  <a:pt x="5743" y="16870"/>
                  <a:pt x="7235" y="17248"/>
                </a:cubicBezTo>
                <a:cubicBezTo>
                  <a:pt x="6656" y="19166"/>
                  <a:pt x="5483" y="20476"/>
                  <a:pt x="4131" y="20476"/>
                </a:cubicBezTo>
                <a:cubicBezTo>
                  <a:pt x="2206" y="20476"/>
                  <a:pt x="644" y="17801"/>
                  <a:pt x="644" y="14527"/>
                </a:cubicBezTo>
                <a:cubicBezTo>
                  <a:pt x="644" y="12295"/>
                  <a:pt x="1369" y="10348"/>
                  <a:pt x="2440" y="9324"/>
                </a:cubicBezTo>
                <a:close/>
                <a:moveTo>
                  <a:pt x="6802" y="10699"/>
                </a:moveTo>
                <a:cubicBezTo>
                  <a:pt x="7056" y="11216"/>
                  <a:pt x="7262" y="11806"/>
                  <a:pt x="7402" y="12452"/>
                </a:cubicBezTo>
                <a:cubicBezTo>
                  <a:pt x="6824" y="12507"/>
                  <a:pt x="6224" y="12573"/>
                  <a:pt x="5694" y="12619"/>
                </a:cubicBezTo>
                <a:lnTo>
                  <a:pt x="6802" y="10699"/>
                </a:lnTo>
                <a:close/>
                <a:moveTo>
                  <a:pt x="8678" y="12884"/>
                </a:moveTo>
                <a:cubicBezTo>
                  <a:pt x="8499" y="13133"/>
                  <a:pt x="8360" y="13447"/>
                  <a:pt x="8257" y="13806"/>
                </a:cubicBezTo>
                <a:cubicBezTo>
                  <a:pt x="8241" y="13511"/>
                  <a:pt x="8209" y="13218"/>
                  <a:pt x="8171" y="12942"/>
                </a:cubicBezTo>
                <a:lnTo>
                  <a:pt x="8678" y="12884"/>
                </a:lnTo>
                <a:close/>
                <a:moveTo>
                  <a:pt x="9732" y="12913"/>
                </a:moveTo>
                <a:cubicBezTo>
                  <a:pt x="10419" y="12913"/>
                  <a:pt x="10976" y="13863"/>
                  <a:pt x="10976" y="15034"/>
                </a:cubicBezTo>
                <a:cubicBezTo>
                  <a:pt x="10970" y="16205"/>
                  <a:pt x="10413" y="17155"/>
                  <a:pt x="9732" y="17155"/>
                </a:cubicBezTo>
                <a:cubicBezTo>
                  <a:pt x="9689" y="17155"/>
                  <a:pt x="9652" y="17156"/>
                  <a:pt x="9609" y="17147"/>
                </a:cubicBezTo>
                <a:lnTo>
                  <a:pt x="9975" y="14942"/>
                </a:lnTo>
                <a:cubicBezTo>
                  <a:pt x="10008" y="14748"/>
                  <a:pt x="9944" y="14553"/>
                  <a:pt x="9830" y="14498"/>
                </a:cubicBezTo>
                <a:cubicBezTo>
                  <a:pt x="9717" y="14443"/>
                  <a:pt x="9602" y="14555"/>
                  <a:pt x="9570" y="14749"/>
                </a:cubicBezTo>
                <a:lnTo>
                  <a:pt x="9203" y="16954"/>
                </a:lnTo>
                <a:cubicBezTo>
                  <a:pt x="8782" y="16612"/>
                  <a:pt x="8489" y="15883"/>
                  <a:pt x="8489" y="15034"/>
                </a:cubicBezTo>
                <a:cubicBezTo>
                  <a:pt x="8489" y="13863"/>
                  <a:pt x="9046" y="12913"/>
                  <a:pt x="9732" y="12913"/>
                </a:cubicBezTo>
                <a:close/>
                <a:moveTo>
                  <a:pt x="7510" y="12996"/>
                </a:moveTo>
                <a:cubicBezTo>
                  <a:pt x="7575" y="13430"/>
                  <a:pt x="7618" y="13881"/>
                  <a:pt x="7624" y="14342"/>
                </a:cubicBezTo>
                <a:lnTo>
                  <a:pt x="4873" y="14048"/>
                </a:lnTo>
                <a:lnTo>
                  <a:pt x="5359" y="13207"/>
                </a:lnTo>
                <a:lnTo>
                  <a:pt x="7510" y="12996"/>
                </a:lnTo>
                <a:close/>
                <a:moveTo>
                  <a:pt x="17459" y="13126"/>
                </a:moveTo>
                <a:cubicBezTo>
                  <a:pt x="17913" y="13126"/>
                  <a:pt x="18282" y="13752"/>
                  <a:pt x="18282" y="14527"/>
                </a:cubicBezTo>
                <a:cubicBezTo>
                  <a:pt x="18282" y="15302"/>
                  <a:pt x="17913" y="15928"/>
                  <a:pt x="17459" y="15928"/>
                </a:cubicBezTo>
                <a:cubicBezTo>
                  <a:pt x="17005" y="15928"/>
                  <a:pt x="16638" y="15302"/>
                  <a:pt x="16638" y="14527"/>
                </a:cubicBezTo>
                <a:cubicBezTo>
                  <a:pt x="16638" y="14241"/>
                  <a:pt x="16686" y="13981"/>
                  <a:pt x="16773" y="13760"/>
                </a:cubicBezTo>
                <a:cubicBezTo>
                  <a:pt x="16951" y="14323"/>
                  <a:pt x="17231" y="14915"/>
                  <a:pt x="17680" y="15394"/>
                </a:cubicBezTo>
                <a:lnTo>
                  <a:pt x="18026" y="14443"/>
                </a:lnTo>
                <a:cubicBezTo>
                  <a:pt x="17675" y="14065"/>
                  <a:pt x="17464" y="13604"/>
                  <a:pt x="17324" y="13143"/>
                </a:cubicBezTo>
                <a:cubicBezTo>
                  <a:pt x="17367" y="13134"/>
                  <a:pt x="17416" y="13126"/>
                  <a:pt x="17459" y="13126"/>
                </a:cubicBezTo>
                <a:close/>
                <a:moveTo>
                  <a:pt x="4386" y="13299"/>
                </a:moveTo>
                <a:lnTo>
                  <a:pt x="4001" y="13965"/>
                </a:lnTo>
                <a:lnTo>
                  <a:pt x="3861" y="13429"/>
                </a:lnTo>
                <a:cubicBezTo>
                  <a:pt x="3953" y="13364"/>
                  <a:pt x="4055" y="13319"/>
                  <a:pt x="4163" y="13319"/>
                </a:cubicBezTo>
                <a:lnTo>
                  <a:pt x="4386" y="13299"/>
                </a:lnTo>
                <a:close/>
                <a:moveTo>
                  <a:pt x="3585" y="13789"/>
                </a:moveTo>
                <a:cubicBezTo>
                  <a:pt x="3721" y="14296"/>
                  <a:pt x="3812" y="14655"/>
                  <a:pt x="3829" y="14729"/>
                </a:cubicBezTo>
                <a:cubicBezTo>
                  <a:pt x="3877" y="14931"/>
                  <a:pt x="3986" y="15070"/>
                  <a:pt x="4116" y="15089"/>
                </a:cubicBezTo>
                <a:lnTo>
                  <a:pt x="4846" y="15172"/>
                </a:lnTo>
                <a:cubicBezTo>
                  <a:pt x="4727" y="15606"/>
                  <a:pt x="4461" y="15910"/>
                  <a:pt x="4163" y="15910"/>
                </a:cubicBezTo>
                <a:cubicBezTo>
                  <a:pt x="3747" y="15910"/>
                  <a:pt x="3406" y="15329"/>
                  <a:pt x="3406" y="14619"/>
                </a:cubicBezTo>
                <a:cubicBezTo>
                  <a:pt x="3406" y="14305"/>
                  <a:pt x="3477" y="14010"/>
                  <a:pt x="3585" y="13789"/>
                </a:cubicBezTo>
                <a:close/>
                <a:moveTo>
                  <a:pt x="5180" y="15201"/>
                </a:moveTo>
                <a:lnTo>
                  <a:pt x="7581" y="15458"/>
                </a:lnTo>
                <a:cubicBezTo>
                  <a:pt x="7538" y="15891"/>
                  <a:pt x="7472" y="16317"/>
                  <a:pt x="7375" y="16723"/>
                </a:cubicBezTo>
                <a:lnTo>
                  <a:pt x="4807" y="16078"/>
                </a:lnTo>
                <a:cubicBezTo>
                  <a:pt x="4980" y="15856"/>
                  <a:pt x="5110" y="15552"/>
                  <a:pt x="5180" y="15201"/>
                </a:cubicBezTo>
                <a:close/>
                <a:moveTo>
                  <a:pt x="8191" y="15994"/>
                </a:moveTo>
                <a:cubicBezTo>
                  <a:pt x="8278" y="16391"/>
                  <a:pt x="8409" y="16740"/>
                  <a:pt x="8582" y="17026"/>
                </a:cubicBezTo>
                <a:lnTo>
                  <a:pt x="8041" y="16887"/>
                </a:lnTo>
                <a:cubicBezTo>
                  <a:pt x="8100" y="16592"/>
                  <a:pt x="8148" y="16298"/>
                  <a:pt x="8191" y="15994"/>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70" name="Cycling"/>
          <p:cNvSpPr/>
          <p:nvPr/>
        </p:nvSpPr>
        <p:spPr>
          <a:xfrm>
            <a:off x="9580677" y="11906522"/>
            <a:ext cx="2007173" cy="1790461"/>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cubicBezTo>
                  <a:pt x="15522" y="0"/>
                  <a:pt x="14986" y="228"/>
                  <a:pt x="14577" y="687"/>
                </a:cubicBezTo>
                <a:cubicBezTo>
                  <a:pt x="13759" y="1604"/>
                  <a:pt x="13759" y="3090"/>
                  <a:pt x="14577" y="4007"/>
                </a:cubicBezTo>
                <a:cubicBezTo>
                  <a:pt x="15395" y="4924"/>
                  <a:pt x="16722" y="4924"/>
                  <a:pt x="17540" y="4007"/>
                </a:cubicBezTo>
                <a:cubicBezTo>
                  <a:pt x="18358" y="3090"/>
                  <a:pt x="18358" y="1604"/>
                  <a:pt x="17540" y="687"/>
                </a:cubicBezTo>
                <a:cubicBezTo>
                  <a:pt x="17131" y="228"/>
                  <a:pt x="16594" y="0"/>
                  <a:pt x="16058" y="0"/>
                </a:cubicBezTo>
                <a:close/>
                <a:moveTo>
                  <a:pt x="12138" y="2917"/>
                </a:moveTo>
                <a:cubicBezTo>
                  <a:pt x="11771" y="2888"/>
                  <a:pt x="11391" y="3000"/>
                  <a:pt x="11073" y="3267"/>
                </a:cubicBezTo>
                <a:lnTo>
                  <a:pt x="6456" y="7143"/>
                </a:lnTo>
                <a:cubicBezTo>
                  <a:pt x="5753" y="7734"/>
                  <a:pt x="5611" y="8852"/>
                  <a:pt x="6137" y="9640"/>
                </a:cubicBezTo>
                <a:cubicBezTo>
                  <a:pt x="6183" y="9708"/>
                  <a:pt x="6232" y="9771"/>
                  <a:pt x="6284" y="9830"/>
                </a:cubicBezTo>
                <a:cubicBezTo>
                  <a:pt x="6364" y="9939"/>
                  <a:pt x="6457" y="10038"/>
                  <a:pt x="6569" y="10117"/>
                </a:cubicBezTo>
                <a:lnTo>
                  <a:pt x="9983" y="12501"/>
                </a:lnTo>
                <a:lnTo>
                  <a:pt x="9575" y="17898"/>
                </a:lnTo>
                <a:cubicBezTo>
                  <a:pt x="9520" y="18618"/>
                  <a:pt x="9998" y="19250"/>
                  <a:pt x="10640" y="19311"/>
                </a:cubicBezTo>
                <a:cubicBezTo>
                  <a:pt x="10673" y="19314"/>
                  <a:pt x="10706" y="19317"/>
                  <a:pt x="10739" y="19317"/>
                </a:cubicBezTo>
                <a:cubicBezTo>
                  <a:pt x="11339" y="19317"/>
                  <a:pt x="11849" y="18801"/>
                  <a:pt x="11900" y="18119"/>
                </a:cubicBezTo>
                <a:lnTo>
                  <a:pt x="12369" y="11924"/>
                </a:lnTo>
                <a:cubicBezTo>
                  <a:pt x="12406" y="11434"/>
                  <a:pt x="12197" y="10963"/>
                  <a:pt x="11824" y="10704"/>
                </a:cubicBezTo>
                <a:lnTo>
                  <a:pt x="9477" y="9065"/>
                </a:lnTo>
                <a:lnTo>
                  <a:pt x="12970" y="6133"/>
                </a:lnTo>
                <a:lnTo>
                  <a:pt x="14799" y="9271"/>
                </a:lnTo>
                <a:lnTo>
                  <a:pt x="18649" y="9271"/>
                </a:lnTo>
                <a:cubicBezTo>
                  <a:pt x="19059" y="9271"/>
                  <a:pt x="19391" y="8899"/>
                  <a:pt x="19391" y="8439"/>
                </a:cubicBezTo>
                <a:cubicBezTo>
                  <a:pt x="19391" y="7979"/>
                  <a:pt x="19059" y="7607"/>
                  <a:pt x="18649" y="7607"/>
                </a:cubicBezTo>
                <a:lnTo>
                  <a:pt x="15603" y="7607"/>
                </a:lnTo>
                <a:lnTo>
                  <a:pt x="13473" y="3950"/>
                </a:lnTo>
                <a:cubicBezTo>
                  <a:pt x="13427" y="3838"/>
                  <a:pt x="13369" y="3729"/>
                  <a:pt x="13301" y="3626"/>
                </a:cubicBezTo>
                <a:cubicBezTo>
                  <a:pt x="13260" y="3565"/>
                  <a:pt x="13216" y="3508"/>
                  <a:pt x="13169" y="3454"/>
                </a:cubicBezTo>
                <a:cubicBezTo>
                  <a:pt x="13159" y="3442"/>
                  <a:pt x="13148" y="3432"/>
                  <a:pt x="13137" y="3420"/>
                </a:cubicBezTo>
                <a:cubicBezTo>
                  <a:pt x="12861" y="3118"/>
                  <a:pt x="12506" y="2946"/>
                  <a:pt x="12138" y="2917"/>
                </a:cubicBezTo>
                <a:close/>
                <a:moveTo>
                  <a:pt x="4190" y="12207"/>
                </a:moveTo>
                <a:cubicBezTo>
                  <a:pt x="1880" y="12207"/>
                  <a:pt x="0" y="14315"/>
                  <a:pt x="0" y="16905"/>
                </a:cubicBezTo>
                <a:cubicBezTo>
                  <a:pt x="0" y="19494"/>
                  <a:pt x="1880" y="21600"/>
                  <a:pt x="4190" y="21600"/>
                </a:cubicBezTo>
                <a:cubicBezTo>
                  <a:pt x="6500" y="21600"/>
                  <a:pt x="8378" y="19494"/>
                  <a:pt x="8378" y="16905"/>
                </a:cubicBezTo>
                <a:cubicBezTo>
                  <a:pt x="8378" y="14315"/>
                  <a:pt x="6500" y="12207"/>
                  <a:pt x="4190" y="12207"/>
                </a:cubicBezTo>
                <a:close/>
                <a:moveTo>
                  <a:pt x="17410" y="12207"/>
                </a:moveTo>
                <a:cubicBezTo>
                  <a:pt x="15100" y="12207"/>
                  <a:pt x="13222" y="14315"/>
                  <a:pt x="13222" y="16905"/>
                </a:cubicBezTo>
                <a:cubicBezTo>
                  <a:pt x="13222" y="19494"/>
                  <a:pt x="15100" y="21600"/>
                  <a:pt x="17410" y="21600"/>
                </a:cubicBezTo>
                <a:cubicBezTo>
                  <a:pt x="19720" y="21600"/>
                  <a:pt x="21600" y="19494"/>
                  <a:pt x="21600" y="16905"/>
                </a:cubicBezTo>
                <a:cubicBezTo>
                  <a:pt x="21600" y="14315"/>
                  <a:pt x="19720" y="12207"/>
                  <a:pt x="17410" y="12207"/>
                </a:cubicBezTo>
                <a:close/>
                <a:moveTo>
                  <a:pt x="4190" y="13872"/>
                </a:moveTo>
                <a:cubicBezTo>
                  <a:pt x="5681" y="13872"/>
                  <a:pt x="6893" y="15233"/>
                  <a:pt x="6893" y="16905"/>
                </a:cubicBezTo>
                <a:cubicBezTo>
                  <a:pt x="6893" y="18576"/>
                  <a:pt x="5681" y="19935"/>
                  <a:pt x="4190" y="19935"/>
                </a:cubicBezTo>
                <a:cubicBezTo>
                  <a:pt x="2699" y="19935"/>
                  <a:pt x="1485" y="18576"/>
                  <a:pt x="1485" y="16905"/>
                </a:cubicBezTo>
                <a:cubicBezTo>
                  <a:pt x="1485" y="15233"/>
                  <a:pt x="2699" y="13872"/>
                  <a:pt x="4190" y="13872"/>
                </a:cubicBezTo>
                <a:close/>
                <a:moveTo>
                  <a:pt x="17410" y="13872"/>
                </a:moveTo>
                <a:cubicBezTo>
                  <a:pt x="18901" y="13872"/>
                  <a:pt x="20115" y="15233"/>
                  <a:pt x="20115" y="16905"/>
                </a:cubicBezTo>
                <a:cubicBezTo>
                  <a:pt x="20115" y="18576"/>
                  <a:pt x="18901" y="19935"/>
                  <a:pt x="17410" y="19935"/>
                </a:cubicBezTo>
                <a:cubicBezTo>
                  <a:pt x="15919" y="19935"/>
                  <a:pt x="14707" y="18576"/>
                  <a:pt x="14707" y="16905"/>
                </a:cubicBezTo>
                <a:cubicBezTo>
                  <a:pt x="14707" y="15233"/>
                  <a:pt x="15919" y="13872"/>
                  <a:pt x="17410" y="13872"/>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71" name="Bicycle"/>
          <p:cNvSpPr/>
          <p:nvPr/>
        </p:nvSpPr>
        <p:spPr>
          <a:xfrm>
            <a:off x="13381879" y="12409946"/>
            <a:ext cx="2248574" cy="1319525"/>
          </a:xfrm>
          <a:custGeom>
            <a:avLst/>
            <a:gdLst/>
            <a:ahLst/>
            <a:cxnLst>
              <a:cxn ang="0">
                <a:pos x="wd2" y="hd2"/>
              </a:cxn>
              <a:cxn ang="5400000">
                <a:pos x="wd2" y="hd2"/>
              </a:cxn>
              <a:cxn ang="10800000">
                <a:pos x="wd2" y="hd2"/>
              </a:cxn>
              <a:cxn ang="16200000">
                <a:pos x="wd2" y="hd2"/>
              </a:cxn>
            </a:cxnLst>
            <a:rect l="0" t="0" r="r" b="b"/>
            <a:pathLst>
              <a:path w="21600" h="21600" extrusionOk="0">
                <a:moveTo>
                  <a:pt x="5981" y="0"/>
                </a:moveTo>
                <a:cubicBezTo>
                  <a:pt x="5318" y="0"/>
                  <a:pt x="5251" y="421"/>
                  <a:pt x="5251" y="703"/>
                </a:cubicBezTo>
                <a:cubicBezTo>
                  <a:pt x="5251" y="1625"/>
                  <a:pt x="5818" y="2076"/>
                  <a:pt x="6373" y="2076"/>
                </a:cubicBezTo>
                <a:cubicBezTo>
                  <a:pt x="6629" y="2076"/>
                  <a:pt x="6830" y="1948"/>
                  <a:pt x="7020" y="1800"/>
                </a:cubicBezTo>
                <a:lnTo>
                  <a:pt x="7662" y="5321"/>
                </a:lnTo>
                <a:lnTo>
                  <a:pt x="6272" y="8626"/>
                </a:lnTo>
                <a:cubicBezTo>
                  <a:pt x="5644" y="7964"/>
                  <a:pt x="4905" y="7581"/>
                  <a:pt x="4114" y="7581"/>
                </a:cubicBezTo>
                <a:cubicBezTo>
                  <a:pt x="1846" y="7581"/>
                  <a:pt x="0" y="10723"/>
                  <a:pt x="0" y="14589"/>
                </a:cubicBezTo>
                <a:cubicBezTo>
                  <a:pt x="0" y="18455"/>
                  <a:pt x="1846" y="21600"/>
                  <a:pt x="4114" y="21600"/>
                </a:cubicBezTo>
                <a:cubicBezTo>
                  <a:pt x="5794" y="21600"/>
                  <a:pt x="7240" y="19876"/>
                  <a:pt x="7879" y="17411"/>
                </a:cubicBezTo>
                <a:cubicBezTo>
                  <a:pt x="8424" y="17540"/>
                  <a:pt x="8902" y="17653"/>
                  <a:pt x="9213" y="17727"/>
                </a:cubicBezTo>
                <a:lnTo>
                  <a:pt x="9066" y="18608"/>
                </a:lnTo>
                <a:lnTo>
                  <a:pt x="8636" y="18608"/>
                </a:lnTo>
                <a:lnTo>
                  <a:pt x="8636" y="19403"/>
                </a:lnTo>
                <a:lnTo>
                  <a:pt x="9935" y="19403"/>
                </a:lnTo>
                <a:lnTo>
                  <a:pt x="9935" y="18608"/>
                </a:lnTo>
                <a:lnTo>
                  <a:pt x="9518" y="18608"/>
                </a:lnTo>
                <a:lnTo>
                  <a:pt x="9653" y="17802"/>
                </a:lnTo>
                <a:cubicBezTo>
                  <a:pt x="9727" y="17820"/>
                  <a:pt x="9803" y="17828"/>
                  <a:pt x="9881" y="17828"/>
                </a:cubicBezTo>
                <a:cubicBezTo>
                  <a:pt x="10814" y="17828"/>
                  <a:pt x="11572" y="16536"/>
                  <a:pt x="11572" y="14946"/>
                </a:cubicBezTo>
                <a:cubicBezTo>
                  <a:pt x="11572" y="14521"/>
                  <a:pt x="11518" y="14115"/>
                  <a:pt x="11420" y="13751"/>
                </a:cubicBezTo>
                <a:lnTo>
                  <a:pt x="15558" y="6835"/>
                </a:lnTo>
                <a:lnTo>
                  <a:pt x="15786" y="8209"/>
                </a:lnTo>
                <a:cubicBezTo>
                  <a:pt x="14363" y="9313"/>
                  <a:pt x="13372" y="11755"/>
                  <a:pt x="13372" y="14589"/>
                </a:cubicBezTo>
                <a:cubicBezTo>
                  <a:pt x="13372" y="18455"/>
                  <a:pt x="15217" y="21600"/>
                  <a:pt x="17486" y="21600"/>
                </a:cubicBezTo>
                <a:cubicBezTo>
                  <a:pt x="19754" y="21600"/>
                  <a:pt x="21600" y="18455"/>
                  <a:pt x="21600" y="14589"/>
                </a:cubicBezTo>
                <a:cubicBezTo>
                  <a:pt x="21600" y="10723"/>
                  <a:pt x="19754" y="7581"/>
                  <a:pt x="17486" y="7581"/>
                </a:cubicBezTo>
                <a:cubicBezTo>
                  <a:pt x="17110" y="7581"/>
                  <a:pt x="16746" y="7667"/>
                  <a:pt x="16399" y="7829"/>
                </a:cubicBezTo>
                <a:lnTo>
                  <a:pt x="15517" y="2545"/>
                </a:lnTo>
                <a:lnTo>
                  <a:pt x="16732" y="2545"/>
                </a:lnTo>
                <a:cubicBezTo>
                  <a:pt x="17076" y="2545"/>
                  <a:pt x="17388" y="2942"/>
                  <a:pt x="17457" y="3516"/>
                </a:cubicBezTo>
                <a:cubicBezTo>
                  <a:pt x="17535" y="4166"/>
                  <a:pt x="17308" y="4752"/>
                  <a:pt x="16976" y="4938"/>
                </a:cubicBezTo>
                <a:cubicBezTo>
                  <a:pt x="16842" y="5012"/>
                  <a:pt x="16753" y="5223"/>
                  <a:pt x="16753" y="5462"/>
                </a:cubicBezTo>
                <a:cubicBezTo>
                  <a:pt x="16753" y="5839"/>
                  <a:pt x="16970" y="6107"/>
                  <a:pt x="17180" y="5989"/>
                </a:cubicBezTo>
                <a:cubicBezTo>
                  <a:pt x="17780" y="5652"/>
                  <a:pt x="18199" y="4626"/>
                  <a:pt x="18111" y="3464"/>
                </a:cubicBezTo>
                <a:cubicBezTo>
                  <a:pt x="18022" y="2287"/>
                  <a:pt x="17401" y="1437"/>
                  <a:pt x="16921" y="1437"/>
                </a:cubicBezTo>
                <a:lnTo>
                  <a:pt x="14368" y="1437"/>
                </a:lnTo>
                <a:lnTo>
                  <a:pt x="14380" y="2545"/>
                </a:lnTo>
                <a:lnTo>
                  <a:pt x="14842" y="2545"/>
                </a:lnTo>
                <a:lnTo>
                  <a:pt x="15239" y="4926"/>
                </a:lnTo>
                <a:lnTo>
                  <a:pt x="8272" y="4926"/>
                </a:lnTo>
                <a:lnTo>
                  <a:pt x="7617" y="1333"/>
                </a:lnTo>
                <a:cubicBezTo>
                  <a:pt x="7769" y="1234"/>
                  <a:pt x="7932" y="1160"/>
                  <a:pt x="8127" y="1160"/>
                </a:cubicBezTo>
                <a:lnTo>
                  <a:pt x="9190" y="1160"/>
                </a:lnTo>
                <a:cubicBezTo>
                  <a:pt x="9319" y="1160"/>
                  <a:pt x="9381" y="936"/>
                  <a:pt x="9330" y="734"/>
                </a:cubicBezTo>
                <a:cubicBezTo>
                  <a:pt x="9146" y="1"/>
                  <a:pt x="8468" y="0"/>
                  <a:pt x="8468" y="0"/>
                </a:cubicBezTo>
                <a:cubicBezTo>
                  <a:pt x="8468" y="0"/>
                  <a:pt x="6644" y="0"/>
                  <a:pt x="5981" y="0"/>
                </a:cubicBezTo>
                <a:close/>
                <a:moveTo>
                  <a:pt x="8473" y="6035"/>
                </a:moveTo>
                <a:lnTo>
                  <a:pt x="15109" y="6035"/>
                </a:lnTo>
                <a:lnTo>
                  <a:pt x="11037" y="12844"/>
                </a:lnTo>
                <a:cubicBezTo>
                  <a:pt x="10907" y="12638"/>
                  <a:pt x="10758" y="12465"/>
                  <a:pt x="10596" y="12335"/>
                </a:cubicBezTo>
                <a:lnTo>
                  <a:pt x="10780" y="11241"/>
                </a:lnTo>
                <a:lnTo>
                  <a:pt x="11271" y="11241"/>
                </a:lnTo>
                <a:lnTo>
                  <a:pt x="11271" y="10446"/>
                </a:lnTo>
                <a:lnTo>
                  <a:pt x="9972" y="10446"/>
                </a:lnTo>
                <a:lnTo>
                  <a:pt x="9972" y="11241"/>
                </a:lnTo>
                <a:lnTo>
                  <a:pt x="10329" y="11241"/>
                </a:lnTo>
                <a:lnTo>
                  <a:pt x="10183" y="12110"/>
                </a:lnTo>
                <a:cubicBezTo>
                  <a:pt x="10085" y="12080"/>
                  <a:pt x="9984" y="12061"/>
                  <a:pt x="9881" y="12061"/>
                </a:cubicBezTo>
                <a:cubicBezTo>
                  <a:pt x="9859" y="12061"/>
                  <a:pt x="9751" y="12072"/>
                  <a:pt x="9578" y="12090"/>
                </a:cubicBezTo>
                <a:lnTo>
                  <a:pt x="8473" y="6035"/>
                </a:lnTo>
                <a:close/>
                <a:moveTo>
                  <a:pt x="7904" y="6645"/>
                </a:moveTo>
                <a:lnTo>
                  <a:pt x="8911" y="12159"/>
                </a:lnTo>
                <a:cubicBezTo>
                  <a:pt x="8639" y="12188"/>
                  <a:pt x="8326" y="12221"/>
                  <a:pt x="7994" y="12257"/>
                </a:cubicBezTo>
                <a:cubicBezTo>
                  <a:pt x="7752" y="11093"/>
                  <a:pt x="7334" y="10070"/>
                  <a:pt x="6796" y="9280"/>
                </a:cubicBezTo>
                <a:lnTo>
                  <a:pt x="7904" y="6645"/>
                </a:lnTo>
                <a:close/>
                <a:moveTo>
                  <a:pt x="4114" y="8687"/>
                </a:moveTo>
                <a:cubicBezTo>
                  <a:pt x="4764" y="8687"/>
                  <a:pt x="5373" y="8995"/>
                  <a:pt x="5893" y="9527"/>
                </a:cubicBezTo>
                <a:lnTo>
                  <a:pt x="4584" y="12634"/>
                </a:lnTo>
                <a:cubicBezTo>
                  <a:pt x="4288" y="12667"/>
                  <a:pt x="4109" y="12686"/>
                  <a:pt x="4109" y="12686"/>
                </a:cubicBezTo>
                <a:cubicBezTo>
                  <a:pt x="3496" y="12691"/>
                  <a:pt x="2997" y="13543"/>
                  <a:pt x="2997" y="14589"/>
                </a:cubicBezTo>
                <a:cubicBezTo>
                  <a:pt x="2997" y="15507"/>
                  <a:pt x="3381" y="16277"/>
                  <a:pt x="3889" y="16455"/>
                </a:cubicBezTo>
                <a:cubicBezTo>
                  <a:pt x="3930" y="16469"/>
                  <a:pt x="5660" y="16882"/>
                  <a:pt x="7205" y="17249"/>
                </a:cubicBezTo>
                <a:cubicBezTo>
                  <a:pt x="6633" y="19172"/>
                  <a:pt x="5463" y="20494"/>
                  <a:pt x="4114" y="20494"/>
                </a:cubicBezTo>
                <a:cubicBezTo>
                  <a:pt x="2204" y="20494"/>
                  <a:pt x="649" y="17844"/>
                  <a:pt x="649" y="14589"/>
                </a:cubicBezTo>
                <a:cubicBezTo>
                  <a:pt x="649" y="11334"/>
                  <a:pt x="2204" y="8687"/>
                  <a:pt x="4114" y="8687"/>
                </a:cubicBezTo>
                <a:close/>
                <a:moveTo>
                  <a:pt x="17486" y="8687"/>
                </a:moveTo>
                <a:cubicBezTo>
                  <a:pt x="19396" y="8687"/>
                  <a:pt x="20950" y="11334"/>
                  <a:pt x="20949" y="14589"/>
                </a:cubicBezTo>
                <a:cubicBezTo>
                  <a:pt x="20949" y="17844"/>
                  <a:pt x="19396" y="20494"/>
                  <a:pt x="17486" y="20494"/>
                </a:cubicBezTo>
                <a:cubicBezTo>
                  <a:pt x="15575" y="20494"/>
                  <a:pt x="14020" y="17844"/>
                  <a:pt x="14020" y="14589"/>
                </a:cubicBezTo>
                <a:cubicBezTo>
                  <a:pt x="14020" y="12262"/>
                  <a:pt x="14816" y="10246"/>
                  <a:pt x="15967" y="9286"/>
                </a:cubicBezTo>
                <a:lnTo>
                  <a:pt x="16406" y="11920"/>
                </a:lnTo>
                <a:cubicBezTo>
                  <a:pt x="16436" y="12122"/>
                  <a:pt x="16790" y="14404"/>
                  <a:pt x="17692" y="15438"/>
                </a:cubicBezTo>
                <a:lnTo>
                  <a:pt x="18055" y="14520"/>
                </a:lnTo>
                <a:cubicBezTo>
                  <a:pt x="17342" y="13701"/>
                  <a:pt x="17039" y="11666"/>
                  <a:pt x="17036" y="11646"/>
                </a:cubicBezTo>
                <a:lnTo>
                  <a:pt x="16577" y="8894"/>
                </a:lnTo>
                <a:cubicBezTo>
                  <a:pt x="16867" y="8760"/>
                  <a:pt x="17171" y="8687"/>
                  <a:pt x="17486" y="8687"/>
                </a:cubicBezTo>
                <a:close/>
                <a:moveTo>
                  <a:pt x="6415" y="10184"/>
                </a:moveTo>
                <a:cubicBezTo>
                  <a:pt x="6803" y="10772"/>
                  <a:pt x="7112" y="11504"/>
                  <a:pt x="7314" y="12332"/>
                </a:cubicBezTo>
                <a:cubicBezTo>
                  <a:pt x="6660" y="12403"/>
                  <a:pt x="5985" y="12480"/>
                  <a:pt x="5424" y="12542"/>
                </a:cubicBezTo>
                <a:lnTo>
                  <a:pt x="6415" y="10184"/>
                </a:lnTo>
                <a:close/>
                <a:moveTo>
                  <a:pt x="8776" y="12764"/>
                </a:moveTo>
                <a:cubicBezTo>
                  <a:pt x="8525" y="13134"/>
                  <a:pt x="8338" y="13628"/>
                  <a:pt x="8249" y="14189"/>
                </a:cubicBezTo>
                <a:lnTo>
                  <a:pt x="8222" y="14189"/>
                </a:lnTo>
                <a:cubicBezTo>
                  <a:pt x="8206" y="13725"/>
                  <a:pt x="8164" y="13271"/>
                  <a:pt x="8098" y="12836"/>
                </a:cubicBezTo>
                <a:lnTo>
                  <a:pt x="8776" y="12764"/>
                </a:lnTo>
                <a:close/>
                <a:moveTo>
                  <a:pt x="9881" y="12767"/>
                </a:moveTo>
                <a:cubicBezTo>
                  <a:pt x="10586" y="12767"/>
                  <a:pt x="11160" y="13745"/>
                  <a:pt x="11160" y="14946"/>
                </a:cubicBezTo>
                <a:cubicBezTo>
                  <a:pt x="11160" y="16148"/>
                  <a:pt x="10586" y="17123"/>
                  <a:pt x="9881" y="17123"/>
                </a:cubicBezTo>
                <a:cubicBezTo>
                  <a:pt x="9843" y="17123"/>
                  <a:pt x="9805" y="17120"/>
                  <a:pt x="9768" y="17114"/>
                </a:cubicBezTo>
                <a:lnTo>
                  <a:pt x="10134" y="14932"/>
                </a:lnTo>
                <a:cubicBezTo>
                  <a:pt x="10167" y="14736"/>
                  <a:pt x="10101" y="14530"/>
                  <a:pt x="9986" y="14474"/>
                </a:cubicBezTo>
                <a:cubicBezTo>
                  <a:pt x="9871" y="14418"/>
                  <a:pt x="9750" y="14531"/>
                  <a:pt x="9717" y="14727"/>
                </a:cubicBezTo>
                <a:lnTo>
                  <a:pt x="9349" y="16927"/>
                </a:lnTo>
                <a:cubicBezTo>
                  <a:pt x="8908" y="16582"/>
                  <a:pt x="8602" y="15824"/>
                  <a:pt x="8602" y="14946"/>
                </a:cubicBezTo>
                <a:cubicBezTo>
                  <a:pt x="8602" y="13745"/>
                  <a:pt x="9176" y="12767"/>
                  <a:pt x="9881" y="12767"/>
                </a:cubicBezTo>
                <a:close/>
                <a:moveTo>
                  <a:pt x="7434" y="12905"/>
                </a:moveTo>
                <a:cubicBezTo>
                  <a:pt x="7505" y="13308"/>
                  <a:pt x="7549" y="13729"/>
                  <a:pt x="7568" y="14163"/>
                </a:cubicBezTo>
                <a:lnTo>
                  <a:pt x="4783" y="14059"/>
                </a:lnTo>
                <a:lnTo>
                  <a:pt x="5169" y="13144"/>
                </a:lnTo>
                <a:lnTo>
                  <a:pt x="7434" y="12905"/>
                </a:lnTo>
                <a:close/>
                <a:moveTo>
                  <a:pt x="4332" y="13233"/>
                </a:moveTo>
                <a:lnTo>
                  <a:pt x="3538" y="15122"/>
                </a:lnTo>
                <a:lnTo>
                  <a:pt x="4819" y="15168"/>
                </a:lnTo>
                <a:cubicBezTo>
                  <a:pt x="4692" y="15614"/>
                  <a:pt x="4424" y="15925"/>
                  <a:pt x="4114" y="15925"/>
                </a:cubicBezTo>
                <a:cubicBezTo>
                  <a:pt x="3682" y="15925"/>
                  <a:pt x="3330" y="15325"/>
                  <a:pt x="3330" y="14589"/>
                </a:cubicBezTo>
                <a:cubicBezTo>
                  <a:pt x="3330" y="13853"/>
                  <a:pt x="3683" y="13256"/>
                  <a:pt x="4114" y="13256"/>
                </a:cubicBezTo>
                <a:lnTo>
                  <a:pt x="4332" y="13233"/>
                </a:lnTo>
                <a:close/>
                <a:moveTo>
                  <a:pt x="5175" y="15182"/>
                </a:moveTo>
                <a:lnTo>
                  <a:pt x="7554" y="15271"/>
                </a:lnTo>
                <a:cubicBezTo>
                  <a:pt x="7520" y="15772"/>
                  <a:pt x="7451" y="16251"/>
                  <a:pt x="7348" y="16705"/>
                </a:cubicBezTo>
                <a:lnTo>
                  <a:pt x="4795" y="16095"/>
                </a:lnTo>
                <a:cubicBezTo>
                  <a:pt x="4970" y="15864"/>
                  <a:pt x="5105" y="15548"/>
                  <a:pt x="5175" y="15182"/>
                </a:cubicBezTo>
                <a:close/>
                <a:moveTo>
                  <a:pt x="8205" y="15335"/>
                </a:moveTo>
                <a:cubicBezTo>
                  <a:pt x="8258" y="15999"/>
                  <a:pt x="8444" y="16593"/>
                  <a:pt x="8717" y="17034"/>
                </a:cubicBezTo>
                <a:lnTo>
                  <a:pt x="8005" y="16864"/>
                </a:lnTo>
                <a:cubicBezTo>
                  <a:pt x="8104" y="16376"/>
                  <a:pt x="8172" y="15864"/>
                  <a:pt x="8205" y="15335"/>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5. Make a map of where you went"/>
          <p:cNvSpPr txBox="1">
            <a:spLocks noGrp="1"/>
          </p:cNvSpPr>
          <p:nvPr>
            <p:ph type="title"/>
          </p:nvPr>
        </p:nvSpPr>
        <p:spPr>
          <a:prstGeom prst="rect">
            <a:avLst/>
          </a:prstGeom>
        </p:spPr>
        <p:txBody>
          <a:bodyPr/>
          <a:lstStyle>
            <a:lvl1pPr defTabSz="817244">
              <a:defRPr sz="11088"/>
            </a:lvl1pPr>
          </a:lstStyle>
          <a:p>
            <a:r>
              <a:t>5. Make a map of where you went</a:t>
            </a:r>
          </a:p>
        </p:txBody>
      </p:sp>
      <p:sp>
        <p:nvSpPr>
          <p:cNvPr id="274" name="This step can be a lot of fun.…"/>
          <p:cNvSpPr txBox="1">
            <a:spLocks noGrp="1"/>
          </p:cNvSpPr>
          <p:nvPr>
            <p:ph type="body" sz="half" idx="1"/>
          </p:nvPr>
        </p:nvSpPr>
        <p:spPr>
          <a:prstGeom prst="rect">
            <a:avLst/>
          </a:prstGeom>
        </p:spPr>
        <p:txBody>
          <a:bodyPr/>
          <a:lstStyle/>
          <a:p>
            <a:pPr>
              <a:buBlip>
                <a:blip r:embed="rId2"/>
              </a:buBlip>
            </a:pPr>
            <a:r>
              <a:t>This step can be a lot of fun.</a:t>
            </a:r>
          </a:p>
          <a:p>
            <a:pPr>
              <a:buBlip>
                <a:blip r:embed="rId2"/>
              </a:buBlip>
            </a:pPr>
            <a:r>
              <a:t>When you get home, with your parent draw a map of where you went. You can decorate it, paint or even draw what you saw along the way.</a:t>
            </a:r>
          </a:p>
          <a:p>
            <a:pPr>
              <a:buBlip>
                <a:blip r:embed="rId2"/>
              </a:buBlip>
            </a:pPr>
            <a:r>
              <a:t>Make it as creative as you like.</a:t>
            </a:r>
          </a:p>
        </p:txBody>
      </p:sp>
      <p:pic>
        <p:nvPicPr>
          <p:cNvPr id="275" name="IMG_1625.jpeg" descr="IMG_1625.jpeg"/>
          <p:cNvPicPr>
            <a:picLocks noChangeAspect="1"/>
          </p:cNvPicPr>
          <p:nvPr/>
        </p:nvPicPr>
        <p:blipFill>
          <a:blip r:embed="rId3"/>
          <a:stretch>
            <a:fillRect/>
          </a:stretch>
        </p:blipFill>
        <p:spPr>
          <a:xfrm>
            <a:off x="13021087" y="3634008"/>
            <a:ext cx="5574474" cy="5872697"/>
          </a:xfrm>
          <a:prstGeom prst="rect">
            <a:avLst/>
          </a:prstGeom>
          <a:ln w="12700">
            <a:miter lim="400000"/>
          </a:ln>
        </p:spPr>
      </p:pic>
      <p:pic>
        <p:nvPicPr>
          <p:cNvPr id="276" name="IMG_1624.jpeg" descr="IMG_1624.jpeg"/>
          <p:cNvPicPr>
            <a:picLocks noChangeAspect="1"/>
          </p:cNvPicPr>
          <p:nvPr/>
        </p:nvPicPr>
        <p:blipFill>
          <a:blip r:embed="rId4"/>
          <a:stretch>
            <a:fillRect/>
          </a:stretch>
        </p:blipFill>
        <p:spPr>
          <a:xfrm>
            <a:off x="15808869" y="6825921"/>
            <a:ext cx="6103165" cy="616624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6. With your family use your map to retrace your route."/>
          <p:cNvSpPr txBox="1">
            <a:spLocks noGrp="1"/>
          </p:cNvSpPr>
          <p:nvPr>
            <p:ph type="title"/>
          </p:nvPr>
        </p:nvSpPr>
        <p:spPr>
          <a:prstGeom prst="rect">
            <a:avLst/>
          </a:prstGeom>
        </p:spPr>
        <p:txBody>
          <a:bodyPr/>
          <a:lstStyle>
            <a:lvl1pPr defTabSz="742950">
              <a:defRPr sz="10080"/>
            </a:lvl1pPr>
          </a:lstStyle>
          <a:p>
            <a:r>
              <a:t>6. With your family use your map to retrace your route. </a:t>
            </a:r>
          </a:p>
        </p:txBody>
      </p:sp>
      <p:sp>
        <p:nvSpPr>
          <p:cNvPr id="279" name="On the map you made, with the help of your family, see if you can retrace the route that you cycled!…"/>
          <p:cNvSpPr txBox="1">
            <a:spLocks noGrp="1"/>
          </p:cNvSpPr>
          <p:nvPr>
            <p:ph type="body" sz="half" idx="1"/>
          </p:nvPr>
        </p:nvSpPr>
        <p:spPr>
          <a:prstGeom prst="rect">
            <a:avLst/>
          </a:prstGeom>
        </p:spPr>
        <p:txBody>
          <a:bodyPr/>
          <a:lstStyle/>
          <a:p>
            <a:pPr>
              <a:buBlip>
                <a:blip r:embed="rId2"/>
              </a:buBlip>
            </a:pPr>
            <a:r>
              <a:t>On the map you made, with the help of your family, see if you can retrace the route that you cycled!</a:t>
            </a:r>
          </a:p>
          <a:p>
            <a:pPr>
              <a:buBlip>
                <a:blip r:embed="rId2"/>
              </a:buBlip>
            </a:pPr>
            <a:r>
              <a:t>You’ll be surprised at how far you went!!!</a:t>
            </a:r>
          </a:p>
        </p:txBody>
      </p:sp>
      <p:pic>
        <p:nvPicPr>
          <p:cNvPr id="280" name="IMG_1626.jpeg" descr="IMG_1626.jpeg"/>
          <p:cNvPicPr>
            <a:picLocks noChangeAspect="1"/>
          </p:cNvPicPr>
          <p:nvPr/>
        </p:nvPicPr>
        <p:blipFill>
          <a:blip r:embed="rId3"/>
          <a:stretch>
            <a:fillRect/>
          </a:stretch>
        </p:blipFill>
        <p:spPr>
          <a:xfrm>
            <a:off x="13256460" y="4017424"/>
            <a:ext cx="6349197" cy="8996647"/>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Your homework"/>
          <p:cNvSpPr txBox="1">
            <a:spLocks noGrp="1"/>
          </p:cNvSpPr>
          <p:nvPr>
            <p:ph type="title"/>
          </p:nvPr>
        </p:nvSpPr>
        <p:spPr>
          <a:prstGeom prst="rect">
            <a:avLst/>
          </a:prstGeom>
        </p:spPr>
        <p:txBody>
          <a:bodyPr/>
          <a:lstStyle/>
          <a:p>
            <a:r>
              <a:t>Your homework</a:t>
            </a:r>
          </a:p>
        </p:txBody>
      </p:sp>
      <p:sp>
        <p:nvSpPr>
          <p:cNvPr id="283" name="Make sure to demonstrate how to keep your bike clean, how to ride safely, how to use hand signals and how to take care of a bike.…"/>
          <p:cNvSpPr txBox="1">
            <a:spLocks noGrp="1"/>
          </p:cNvSpPr>
          <p:nvPr>
            <p:ph type="body" idx="1"/>
          </p:nvPr>
        </p:nvSpPr>
        <p:spPr>
          <a:prstGeom prst="rect">
            <a:avLst/>
          </a:prstGeom>
        </p:spPr>
        <p:txBody>
          <a:bodyPr/>
          <a:lstStyle/>
          <a:p>
            <a:pPr marL="723717" indent="-723717" defTabSz="693419">
              <a:spcBef>
                <a:spcPts val="4900"/>
              </a:spcBef>
              <a:buBlip>
                <a:blip r:embed="rId2"/>
              </a:buBlip>
              <a:defRPr sz="5376"/>
            </a:pPr>
            <a:r>
              <a:t>Make sure to demonstrate how to keep your bike clean, how to ride safely, how to use hand signals and how to take care of a bike.</a:t>
            </a:r>
          </a:p>
          <a:p>
            <a:pPr marL="723717" indent="-723717" defTabSz="693419">
              <a:spcBef>
                <a:spcPts val="4900"/>
              </a:spcBef>
              <a:buBlip>
                <a:blip r:embed="rId2"/>
              </a:buBlip>
              <a:defRPr sz="5376"/>
            </a:pPr>
            <a:r>
              <a:t>Make sure that you earn the road safety award</a:t>
            </a:r>
          </a:p>
          <a:p>
            <a:pPr marL="723717" indent="-723717" defTabSz="693419">
              <a:spcBef>
                <a:spcPts val="4900"/>
              </a:spcBef>
              <a:buBlip>
                <a:blip r:embed="rId2"/>
              </a:buBlip>
              <a:defRPr sz="5376"/>
            </a:pPr>
            <a:r>
              <a:t>And complete the 5 mile ride activity </a:t>
            </a:r>
          </a:p>
          <a:p>
            <a:pPr marL="723717" indent="-723717" defTabSz="693419">
              <a:spcBef>
                <a:spcPts val="4900"/>
              </a:spcBef>
              <a:buBlip>
                <a:blip r:embed="rId2"/>
              </a:buBlip>
              <a:defRPr sz="5376"/>
            </a:pPr>
            <a:r>
              <a:t>Your mom or dad can take pictures of your progress and you can include them with your worksheet.</a:t>
            </a:r>
          </a:p>
        </p:txBody>
      </p:sp>
      <p:sp>
        <p:nvSpPr>
          <p:cNvPr id="284" name="Cycling"/>
          <p:cNvSpPr/>
          <p:nvPr/>
        </p:nvSpPr>
        <p:spPr>
          <a:xfrm>
            <a:off x="17229604" y="1174869"/>
            <a:ext cx="2941947" cy="2624310"/>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cubicBezTo>
                  <a:pt x="15522" y="0"/>
                  <a:pt x="14986" y="228"/>
                  <a:pt x="14577" y="687"/>
                </a:cubicBezTo>
                <a:cubicBezTo>
                  <a:pt x="13759" y="1604"/>
                  <a:pt x="13759" y="3090"/>
                  <a:pt x="14577" y="4007"/>
                </a:cubicBezTo>
                <a:cubicBezTo>
                  <a:pt x="15395" y="4924"/>
                  <a:pt x="16722" y="4924"/>
                  <a:pt x="17540" y="4007"/>
                </a:cubicBezTo>
                <a:cubicBezTo>
                  <a:pt x="18358" y="3090"/>
                  <a:pt x="18358" y="1604"/>
                  <a:pt x="17540" y="687"/>
                </a:cubicBezTo>
                <a:cubicBezTo>
                  <a:pt x="17131" y="228"/>
                  <a:pt x="16594" y="0"/>
                  <a:pt x="16058" y="0"/>
                </a:cubicBezTo>
                <a:close/>
                <a:moveTo>
                  <a:pt x="12138" y="2917"/>
                </a:moveTo>
                <a:cubicBezTo>
                  <a:pt x="11771" y="2888"/>
                  <a:pt x="11391" y="3000"/>
                  <a:pt x="11073" y="3267"/>
                </a:cubicBezTo>
                <a:lnTo>
                  <a:pt x="6456" y="7143"/>
                </a:lnTo>
                <a:cubicBezTo>
                  <a:pt x="5753" y="7734"/>
                  <a:pt x="5611" y="8852"/>
                  <a:pt x="6137" y="9640"/>
                </a:cubicBezTo>
                <a:cubicBezTo>
                  <a:pt x="6183" y="9708"/>
                  <a:pt x="6232" y="9771"/>
                  <a:pt x="6284" y="9830"/>
                </a:cubicBezTo>
                <a:cubicBezTo>
                  <a:pt x="6364" y="9939"/>
                  <a:pt x="6457" y="10038"/>
                  <a:pt x="6569" y="10117"/>
                </a:cubicBezTo>
                <a:lnTo>
                  <a:pt x="9983" y="12501"/>
                </a:lnTo>
                <a:lnTo>
                  <a:pt x="9575" y="17898"/>
                </a:lnTo>
                <a:cubicBezTo>
                  <a:pt x="9520" y="18618"/>
                  <a:pt x="9998" y="19250"/>
                  <a:pt x="10640" y="19311"/>
                </a:cubicBezTo>
                <a:cubicBezTo>
                  <a:pt x="10673" y="19314"/>
                  <a:pt x="10706" y="19317"/>
                  <a:pt x="10739" y="19317"/>
                </a:cubicBezTo>
                <a:cubicBezTo>
                  <a:pt x="11339" y="19317"/>
                  <a:pt x="11849" y="18801"/>
                  <a:pt x="11900" y="18119"/>
                </a:cubicBezTo>
                <a:lnTo>
                  <a:pt x="12369" y="11924"/>
                </a:lnTo>
                <a:cubicBezTo>
                  <a:pt x="12406" y="11434"/>
                  <a:pt x="12197" y="10963"/>
                  <a:pt x="11824" y="10704"/>
                </a:cubicBezTo>
                <a:lnTo>
                  <a:pt x="9477" y="9065"/>
                </a:lnTo>
                <a:lnTo>
                  <a:pt x="12970" y="6133"/>
                </a:lnTo>
                <a:lnTo>
                  <a:pt x="14799" y="9271"/>
                </a:lnTo>
                <a:lnTo>
                  <a:pt x="18649" y="9271"/>
                </a:lnTo>
                <a:cubicBezTo>
                  <a:pt x="19059" y="9271"/>
                  <a:pt x="19391" y="8899"/>
                  <a:pt x="19391" y="8439"/>
                </a:cubicBezTo>
                <a:cubicBezTo>
                  <a:pt x="19391" y="7979"/>
                  <a:pt x="19059" y="7607"/>
                  <a:pt x="18649" y="7607"/>
                </a:cubicBezTo>
                <a:lnTo>
                  <a:pt x="15603" y="7607"/>
                </a:lnTo>
                <a:lnTo>
                  <a:pt x="13473" y="3950"/>
                </a:lnTo>
                <a:cubicBezTo>
                  <a:pt x="13427" y="3838"/>
                  <a:pt x="13369" y="3729"/>
                  <a:pt x="13301" y="3626"/>
                </a:cubicBezTo>
                <a:cubicBezTo>
                  <a:pt x="13260" y="3565"/>
                  <a:pt x="13216" y="3508"/>
                  <a:pt x="13169" y="3454"/>
                </a:cubicBezTo>
                <a:cubicBezTo>
                  <a:pt x="13159" y="3442"/>
                  <a:pt x="13148" y="3432"/>
                  <a:pt x="13137" y="3420"/>
                </a:cubicBezTo>
                <a:cubicBezTo>
                  <a:pt x="12861" y="3118"/>
                  <a:pt x="12506" y="2946"/>
                  <a:pt x="12138" y="2917"/>
                </a:cubicBezTo>
                <a:close/>
                <a:moveTo>
                  <a:pt x="4190" y="12207"/>
                </a:moveTo>
                <a:cubicBezTo>
                  <a:pt x="1880" y="12207"/>
                  <a:pt x="0" y="14315"/>
                  <a:pt x="0" y="16905"/>
                </a:cubicBezTo>
                <a:cubicBezTo>
                  <a:pt x="0" y="19494"/>
                  <a:pt x="1880" y="21600"/>
                  <a:pt x="4190" y="21600"/>
                </a:cubicBezTo>
                <a:cubicBezTo>
                  <a:pt x="6500" y="21600"/>
                  <a:pt x="8378" y="19494"/>
                  <a:pt x="8378" y="16905"/>
                </a:cubicBezTo>
                <a:cubicBezTo>
                  <a:pt x="8378" y="14315"/>
                  <a:pt x="6500" y="12207"/>
                  <a:pt x="4190" y="12207"/>
                </a:cubicBezTo>
                <a:close/>
                <a:moveTo>
                  <a:pt x="17410" y="12207"/>
                </a:moveTo>
                <a:cubicBezTo>
                  <a:pt x="15100" y="12207"/>
                  <a:pt x="13222" y="14315"/>
                  <a:pt x="13222" y="16905"/>
                </a:cubicBezTo>
                <a:cubicBezTo>
                  <a:pt x="13222" y="19494"/>
                  <a:pt x="15100" y="21600"/>
                  <a:pt x="17410" y="21600"/>
                </a:cubicBezTo>
                <a:cubicBezTo>
                  <a:pt x="19720" y="21600"/>
                  <a:pt x="21600" y="19494"/>
                  <a:pt x="21600" y="16905"/>
                </a:cubicBezTo>
                <a:cubicBezTo>
                  <a:pt x="21600" y="14315"/>
                  <a:pt x="19720" y="12207"/>
                  <a:pt x="17410" y="12207"/>
                </a:cubicBezTo>
                <a:close/>
                <a:moveTo>
                  <a:pt x="4190" y="13872"/>
                </a:moveTo>
                <a:cubicBezTo>
                  <a:pt x="5681" y="13872"/>
                  <a:pt x="6893" y="15233"/>
                  <a:pt x="6893" y="16905"/>
                </a:cubicBezTo>
                <a:cubicBezTo>
                  <a:pt x="6893" y="18576"/>
                  <a:pt x="5681" y="19935"/>
                  <a:pt x="4190" y="19935"/>
                </a:cubicBezTo>
                <a:cubicBezTo>
                  <a:pt x="2699" y="19935"/>
                  <a:pt x="1485" y="18576"/>
                  <a:pt x="1485" y="16905"/>
                </a:cubicBezTo>
                <a:cubicBezTo>
                  <a:pt x="1485" y="15233"/>
                  <a:pt x="2699" y="13872"/>
                  <a:pt x="4190" y="13872"/>
                </a:cubicBezTo>
                <a:close/>
                <a:moveTo>
                  <a:pt x="17410" y="13872"/>
                </a:moveTo>
                <a:cubicBezTo>
                  <a:pt x="18901" y="13872"/>
                  <a:pt x="20115" y="15233"/>
                  <a:pt x="20115" y="16905"/>
                </a:cubicBezTo>
                <a:cubicBezTo>
                  <a:pt x="20115" y="18576"/>
                  <a:pt x="18901" y="19935"/>
                  <a:pt x="17410" y="19935"/>
                </a:cubicBezTo>
                <a:cubicBezTo>
                  <a:pt x="15919" y="19935"/>
                  <a:pt x="14707" y="18576"/>
                  <a:pt x="14707" y="16905"/>
                </a:cubicBezTo>
                <a:cubicBezTo>
                  <a:pt x="14707" y="15233"/>
                  <a:pt x="15919" y="13872"/>
                  <a:pt x="17410" y="13872"/>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85" name="Bicycle"/>
          <p:cNvSpPr/>
          <p:nvPr/>
        </p:nvSpPr>
        <p:spPr>
          <a:xfrm>
            <a:off x="2229773" y="1072336"/>
            <a:ext cx="4470094" cy="2623174"/>
          </a:xfrm>
          <a:custGeom>
            <a:avLst/>
            <a:gdLst/>
            <a:ahLst/>
            <a:cxnLst>
              <a:cxn ang="0">
                <a:pos x="wd2" y="hd2"/>
              </a:cxn>
              <a:cxn ang="5400000">
                <a:pos x="wd2" y="hd2"/>
              </a:cxn>
              <a:cxn ang="10800000">
                <a:pos x="wd2" y="hd2"/>
              </a:cxn>
              <a:cxn ang="16200000">
                <a:pos x="wd2" y="hd2"/>
              </a:cxn>
            </a:cxnLst>
            <a:rect l="0" t="0" r="r" b="b"/>
            <a:pathLst>
              <a:path w="21600" h="21600" extrusionOk="0">
                <a:moveTo>
                  <a:pt x="5981" y="0"/>
                </a:moveTo>
                <a:cubicBezTo>
                  <a:pt x="5318" y="0"/>
                  <a:pt x="5251" y="421"/>
                  <a:pt x="5251" y="703"/>
                </a:cubicBezTo>
                <a:cubicBezTo>
                  <a:pt x="5251" y="1625"/>
                  <a:pt x="5818" y="2076"/>
                  <a:pt x="6373" y="2076"/>
                </a:cubicBezTo>
                <a:cubicBezTo>
                  <a:pt x="6629" y="2076"/>
                  <a:pt x="6830" y="1948"/>
                  <a:pt x="7020" y="1800"/>
                </a:cubicBezTo>
                <a:lnTo>
                  <a:pt x="7662" y="5321"/>
                </a:lnTo>
                <a:lnTo>
                  <a:pt x="6272" y="8626"/>
                </a:lnTo>
                <a:cubicBezTo>
                  <a:pt x="5644" y="7964"/>
                  <a:pt x="4905" y="7581"/>
                  <a:pt x="4114" y="7581"/>
                </a:cubicBezTo>
                <a:cubicBezTo>
                  <a:pt x="1846" y="7581"/>
                  <a:pt x="0" y="10723"/>
                  <a:pt x="0" y="14589"/>
                </a:cubicBezTo>
                <a:cubicBezTo>
                  <a:pt x="0" y="18455"/>
                  <a:pt x="1846" y="21600"/>
                  <a:pt x="4114" y="21600"/>
                </a:cubicBezTo>
                <a:cubicBezTo>
                  <a:pt x="5794" y="21600"/>
                  <a:pt x="7240" y="19876"/>
                  <a:pt x="7879" y="17411"/>
                </a:cubicBezTo>
                <a:cubicBezTo>
                  <a:pt x="8424" y="17540"/>
                  <a:pt x="8902" y="17653"/>
                  <a:pt x="9213" y="17727"/>
                </a:cubicBezTo>
                <a:lnTo>
                  <a:pt x="9066" y="18608"/>
                </a:lnTo>
                <a:lnTo>
                  <a:pt x="8636" y="18608"/>
                </a:lnTo>
                <a:lnTo>
                  <a:pt x="8636" y="19403"/>
                </a:lnTo>
                <a:lnTo>
                  <a:pt x="9935" y="19403"/>
                </a:lnTo>
                <a:lnTo>
                  <a:pt x="9935" y="18608"/>
                </a:lnTo>
                <a:lnTo>
                  <a:pt x="9518" y="18608"/>
                </a:lnTo>
                <a:lnTo>
                  <a:pt x="9653" y="17802"/>
                </a:lnTo>
                <a:cubicBezTo>
                  <a:pt x="9727" y="17820"/>
                  <a:pt x="9803" y="17828"/>
                  <a:pt x="9881" y="17828"/>
                </a:cubicBezTo>
                <a:cubicBezTo>
                  <a:pt x="10814" y="17828"/>
                  <a:pt x="11572" y="16536"/>
                  <a:pt x="11572" y="14946"/>
                </a:cubicBezTo>
                <a:cubicBezTo>
                  <a:pt x="11572" y="14521"/>
                  <a:pt x="11518" y="14115"/>
                  <a:pt x="11420" y="13751"/>
                </a:cubicBezTo>
                <a:lnTo>
                  <a:pt x="15558" y="6835"/>
                </a:lnTo>
                <a:lnTo>
                  <a:pt x="15786" y="8209"/>
                </a:lnTo>
                <a:cubicBezTo>
                  <a:pt x="14363" y="9313"/>
                  <a:pt x="13372" y="11755"/>
                  <a:pt x="13372" y="14589"/>
                </a:cubicBezTo>
                <a:cubicBezTo>
                  <a:pt x="13372" y="18455"/>
                  <a:pt x="15217" y="21600"/>
                  <a:pt x="17486" y="21600"/>
                </a:cubicBezTo>
                <a:cubicBezTo>
                  <a:pt x="19754" y="21600"/>
                  <a:pt x="21600" y="18455"/>
                  <a:pt x="21600" y="14589"/>
                </a:cubicBezTo>
                <a:cubicBezTo>
                  <a:pt x="21600" y="10723"/>
                  <a:pt x="19754" y="7581"/>
                  <a:pt x="17486" y="7581"/>
                </a:cubicBezTo>
                <a:cubicBezTo>
                  <a:pt x="17110" y="7581"/>
                  <a:pt x="16746" y="7667"/>
                  <a:pt x="16399" y="7829"/>
                </a:cubicBezTo>
                <a:lnTo>
                  <a:pt x="15517" y="2545"/>
                </a:lnTo>
                <a:lnTo>
                  <a:pt x="16732" y="2545"/>
                </a:lnTo>
                <a:cubicBezTo>
                  <a:pt x="17076" y="2545"/>
                  <a:pt x="17388" y="2942"/>
                  <a:pt x="17457" y="3516"/>
                </a:cubicBezTo>
                <a:cubicBezTo>
                  <a:pt x="17535" y="4166"/>
                  <a:pt x="17308" y="4752"/>
                  <a:pt x="16976" y="4938"/>
                </a:cubicBezTo>
                <a:cubicBezTo>
                  <a:pt x="16842" y="5012"/>
                  <a:pt x="16753" y="5223"/>
                  <a:pt x="16753" y="5462"/>
                </a:cubicBezTo>
                <a:cubicBezTo>
                  <a:pt x="16753" y="5839"/>
                  <a:pt x="16970" y="6107"/>
                  <a:pt x="17180" y="5989"/>
                </a:cubicBezTo>
                <a:cubicBezTo>
                  <a:pt x="17780" y="5652"/>
                  <a:pt x="18199" y="4626"/>
                  <a:pt x="18111" y="3464"/>
                </a:cubicBezTo>
                <a:cubicBezTo>
                  <a:pt x="18022" y="2287"/>
                  <a:pt x="17401" y="1437"/>
                  <a:pt x="16921" y="1437"/>
                </a:cubicBezTo>
                <a:lnTo>
                  <a:pt x="14368" y="1437"/>
                </a:lnTo>
                <a:lnTo>
                  <a:pt x="14380" y="2545"/>
                </a:lnTo>
                <a:lnTo>
                  <a:pt x="14842" y="2545"/>
                </a:lnTo>
                <a:lnTo>
                  <a:pt x="15239" y="4926"/>
                </a:lnTo>
                <a:lnTo>
                  <a:pt x="8272" y="4926"/>
                </a:lnTo>
                <a:lnTo>
                  <a:pt x="7617" y="1333"/>
                </a:lnTo>
                <a:cubicBezTo>
                  <a:pt x="7769" y="1234"/>
                  <a:pt x="7932" y="1160"/>
                  <a:pt x="8127" y="1160"/>
                </a:cubicBezTo>
                <a:lnTo>
                  <a:pt x="9190" y="1160"/>
                </a:lnTo>
                <a:cubicBezTo>
                  <a:pt x="9319" y="1160"/>
                  <a:pt x="9381" y="936"/>
                  <a:pt x="9330" y="734"/>
                </a:cubicBezTo>
                <a:cubicBezTo>
                  <a:pt x="9146" y="1"/>
                  <a:pt x="8468" y="0"/>
                  <a:pt x="8468" y="0"/>
                </a:cubicBezTo>
                <a:cubicBezTo>
                  <a:pt x="8468" y="0"/>
                  <a:pt x="6644" y="0"/>
                  <a:pt x="5981" y="0"/>
                </a:cubicBezTo>
                <a:close/>
                <a:moveTo>
                  <a:pt x="8473" y="6035"/>
                </a:moveTo>
                <a:lnTo>
                  <a:pt x="15109" y="6035"/>
                </a:lnTo>
                <a:lnTo>
                  <a:pt x="11037" y="12844"/>
                </a:lnTo>
                <a:cubicBezTo>
                  <a:pt x="10907" y="12638"/>
                  <a:pt x="10758" y="12465"/>
                  <a:pt x="10596" y="12335"/>
                </a:cubicBezTo>
                <a:lnTo>
                  <a:pt x="10780" y="11241"/>
                </a:lnTo>
                <a:lnTo>
                  <a:pt x="11271" y="11241"/>
                </a:lnTo>
                <a:lnTo>
                  <a:pt x="11271" y="10446"/>
                </a:lnTo>
                <a:lnTo>
                  <a:pt x="9972" y="10446"/>
                </a:lnTo>
                <a:lnTo>
                  <a:pt x="9972" y="11241"/>
                </a:lnTo>
                <a:lnTo>
                  <a:pt x="10329" y="11241"/>
                </a:lnTo>
                <a:lnTo>
                  <a:pt x="10183" y="12110"/>
                </a:lnTo>
                <a:cubicBezTo>
                  <a:pt x="10085" y="12080"/>
                  <a:pt x="9984" y="12061"/>
                  <a:pt x="9881" y="12061"/>
                </a:cubicBezTo>
                <a:cubicBezTo>
                  <a:pt x="9859" y="12061"/>
                  <a:pt x="9751" y="12072"/>
                  <a:pt x="9578" y="12090"/>
                </a:cubicBezTo>
                <a:lnTo>
                  <a:pt x="8473" y="6035"/>
                </a:lnTo>
                <a:close/>
                <a:moveTo>
                  <a:pt x="7904" y="6645"/>
                </a:moveTo>
                <a:lnTo>
                  <a:pt x="8911" y="12159"/>
                </a:lnTo>
                <a:cubicBezTo>
                  <a:pt x="8639" y="12188"/>
                  <a:pt x="8326" y="12221"/>
                  <a:pt x="7994" y="12257"/>
                </a:cubicBezTo>
                <a:cubicBezTo>
                  <a:pt x="7752" y="11093"/>
                  <a:pt x="7334" y="10070"/>
                  <a:pt x="6796" y="9280"/>
                </a:cubicBezTo>
                <a:lnTo>
                  <a:pt x="7904" y="6645"/>
                </a:lnTo>
                <a:close/>
                <a:moveTo>
                  <a:pt x="4114" y="8687"/>
                </a:moveTo>
                <a:cubicBezTo>
                  <a:pt x="4764" y="8687"/>
                  <a:pt x="5373" y="8995"/>
                  <a:pt x="5893" y="9527"/>
                </a:cubicBezTo>
                <a:lnTo>
                  <a:pt x="4584" y="12634"/>
                </a:lnTo>
                <a:cubicBezTo>
                  <a:pt x="4288" y="12667"/>
                  <a:pt x="4109" y="12686"/>
                  <a:pt x="4109" y="12686"/>
                </a:cubicBezTo>
                <a:cubicBezTo>
                  <a:pt x="3496" y="12691"/>
                  <a:pt x="2997" y="13543"/>
                  <a:pt x="2997" y="14589"/>
                </a:cubicBezTo>
                <a:cubicBezTo>
                  <a:pt x="2997" y="15507"/>
                  <a:pt x="3381" y="16277"/>
                  <a:pt x="3889" y="16455"/>
                </a:cubicBezTo>
                <a:cubicBezTo>
                  <a:pt x="3930" y="16469"/>
                  <a:pt x="5660" y="16882"/>
                  <a:pt x="7205" y="17249"/>
                </a:cubicBezTo>
                <a:cubicBezTo>
                  <a:pt x="6633" y="19172"/>
                  <a:pt x="5463" y="20494"/>
                  <a:pt x="4114" y="20494"/>
                </a:cubicBezTo>
                <a:cubicBezTo>
                  <a:pt x="2204" y="20494"/>
                  <a:pt x="649" y="17844"/>
                  <a:pt x="649" y="14589"/>
                </a:cubicBezTo>
                <a:cubicBezTo>
                  <a:pt x="649" y="11334"/>
                  <a:pt x="2204" y="8687"/>
                  <a:pt x="4114" y="8687"/>
                </a:cubicBezTo>
                <a:close/>
                <a:moveTo>
                  <a:pt x="17486" y="8687"/>
                </a:moveTo>
                <a:cubicBezTo>
                  <a:pt x="19396" y="8687"/>
                  <a:pt x="20950" y="11334"/>
                  <a:pt x="20949" y="14589"/>
                </a:cubicBezTo>
                <a:cubicBezTo>
                  <a:pt x="20949" y="17844"/>
                  <a:pt x="19396" y="20494"/>
                  <a:pt x="17486" y="20494"/>
                </a:cubicBezTo>
                <a:cubicBezTo>
                  <a:pt x="15575" y="20494"/>
                  <a:pt x="14020" y="17844"/>
                  <a:pt x="14020" y="14589"/>
                </a:cubicBezTo>
                <a:cubicBezTo>
                  <a:pt x="14020" y="12262"/>
                  <a:pt x="14816" y="10246"/>
                  <a:pt x="15967" y="9286"/>
                </a:cubicBezTo>
                <a:lnTo>
                  <a:pt x="16406" y="11920"/>
                </a:lnTo>
                <a:cubicBezTo>
                  <a:pt x="16436" y="12122"/>
                  <a:pt x="16790" y="14404"/>
                  <a:pt x="17692" y="15438"/>
                </a:cubicBezTo>
                <a:lnTo>
                  <a:pt x="18055" y="14520"/>
                </a:lnTo>
                <a:cubicBezTo>
                  <a:pt x="17342" y="13701"/>
                  <a:pt x="17039" y="11666"/>
                  <a:pt x="17036" y="11646"/>
                </a:cubicBezTo>
                <a:lnTo>
                  <a:pt x="16577" y="8894"/>
                </a:lnTo>
                <a:cubicBezTo>
                  <a:pt x="16867" y="8760"/>
                  <a:pt x="17171" y="8687"/>
                  <a:pt x="17486" y="8687"/>
                </a:cubicBezTo>
                <a:close/>
                <a:moveTo>
                  <a:pt x="6415" y="10184"/>
                </a:moveTo>
                <a:cubicBezTo>
                  <a:pt x="6803" y="10772"/>
                  <a:pt x="7112" y="11504"/>
                  <a:pt x="7314" y="12332"/>
                </a:cubicBezTo>
                <a:cubicBezTo>
                  <a:pt x="6660" y="12403"/>
                  <a:pt x="5985" y="12480"/>
                  <a:pt x="5424" y="12542"/>
                </a:cubicBezTo>
                <a:lnTo>
                  <a:pt x="6415" y="10184"/>
                </a:lnTo>
                <a:close/>
                <a:moveTo>
                  <a:pt x="8776" y="12764"/>
                </a:moveTo>
                <a:cubicBezTo>
                  <a:pt x="8525" y="13134"/>
                  <a:pt x="8338" y="13628"/>
                  <a:pt x="8249" y="14189"/>
                </a:cubicBezTo>
                <a:lnTo>
                  <a:pt x="8222" y="14189"/>
                </a:lnTo>
                <a:cubicBezTo>
                  <a:pt x="8206" y="13725"/>
                  <a:pt x="8164" y="13271"/>
                  <a:pt x="8098" y="12836"/>
                </a:cubicBezTo>
                <a:lnTo>
                  <a:pt x="8776" y="12764"/>
                </a:lnTo>
                <a:close/>
                <a:moveTo>
                  <a:pt x="9881" y="12767"/>
                </a:moveTo>
                <a:cubicBezTo>
                  <a:pt x="10586" y="12767"/>
                  <a:pt x="11160" y="13745"/>
                  <a:pt x="11160" y="14946"/>
                </a:cubicBezTo>
                <a:cubicBezTo>
                  <a:pt x="11160" y="16148"/>
                  <a:pt x="10586" y="17123"/>
                  <a:pt x="9881" y="17123"/>
                </a:cubicBezTo>
                <a:cubicBezTo>
                  <a:pt x="9843" y="17123"/>
                  <a:pt x="9805" y="17120"/>
                  <a:pt x="9768" y="17114"/>
                </a:cubicBezTo>
                <a:lnTo>
                  <a:pt x="10134" y="14932"/>
                </a:lnTo>
                <a:cubicBezTo>
                  <a:pt x="10167" y="14736"/>
                  <a:pt x="10101" y="14530"/>
                  <a:pt x="9986" y="14474"/>
                </a:cubicBezTo>
                <a:cubicBezTo>
                  <a:pt x="9871" y="14418"/>
                  <a:pt x="9750" y="14531"/>
                  <a:pt x="9717" y="14727"/>
                </a:cubicBezTo>
                <a:lnTo>
                  <a:pt x="9349" y="16927"/>
                </a:lnTo>
                <a:cubicBezTo>
                  <a:pt x="8908" y="16582"/>
                  <a:pt x="8602" y="15824"/>
                  <a:pt x="8602" y="14946"/>
                </a:cubicBezTo>
                <a:cubicBezTo>
                  <a:pt x="8602" y="13745"/>
                  <a:pt x="9176" y="12767"/>
                  <a:pt x="9881" y="12767"/>
                </a:cubicBezTo>
                <a:close/>
                <a:moveTo>
                  <a:pt x="7434" y="12905"/>
                </a:moveTo>
                <a:cubicBezTo>
                  <a:pt x="7505" y="13308"/>
                  <a:pt x="7549" y="13729"/>
                  <a:pt x="7568" y="14163"/>
                </a:cubicBezTo>
                <a:lnTo>
                  <a:pt x="4783" y="14059"/>
                </a:lnTo>
                <a:lnTo>
                  <a:pt x="5169" y="13144"/>
                </a:lnTo>
                <a:lnTo>
                  <a:pt x="7434" y="12905"/>
                </a:lnTo>
                <a:close/>
                <a:moveTo>
                  <a:pt x="4332" y="13233"/>
                </a:moveTo>
                <a:lnTo>
                  <a:pt x="3538" y="15122"/>
                </a:lnTo>
                <a:lnTo>
                  <a:pt x="4819" y="15168"/>
                </a:lnTo>
                <a:cubicBezTo>
                  <a:pt x="4692" y="15614"/>
                  <a:pt x="4424" y="15925"/>
                  <a:pt x="4114" y="15925"/>
                </a:cubicBezTo>
                <a:cubicBezTo>
                  <a:pt x="3682" y="15925"/>
                  <a:pt x="3330" y="15325"/>
                  <a:pt x="3330" y="14589"/>
                </a:cubicBezTo>
                <a:cubicBezTo>
                  <a:pt x="3330" y="13853"/>
                  <a:pt x="3683" y="13256"/>
                  <a:pt x="4114" y="13256"/>
                </a:cubicBezTo>
                <a:lnTo>
                  <a:pt x="4332" y="13233"/>
                </a:lnTo>
                <a:close/>
                <a:moveTo>
                  <a:pt x="5175" y="15182"/>
                </a:moveTo>
                <a:lnTo>
                  <a:pt x="7554" y="15271"/>
                </a:lnTo>
                <a:cubicBezTo>
                  <a:pt x="7520" y="15772"/>
                  <a:pt x="7451" y="16251"/>
                  <a:pt x="7348" y="16705"/>
                </a:cubicBezTo>
                <a:lnTo>
                  <a:pt x="4795" y="16095"/>
                </a:lnTo>
                <a:cubicBezTo>
                  <a:pt x="4970" y="15864"/>
                  <a:pt x="5105" y="15548"/>
                  <a:pt x="5175" y="15182"/>
                </a:cubicBezTo>
                <a:close/>
                <a:moveTo>
                  <a:pt x="8205" y="15335"/>
                </a:moveTo>
                <a:cubicBezTo>
                  <a:pt x="8258" y="15999"/>
                  <a:pt x="8444" y="16593"/>
                  <a:pt x="8717" y="17034"/>
                </a:cubicBezTo>
                <a:lnTo>
                  <a:pt x="8005" y="16864"/>
                </a:lnTo>
                <a:cubicBezTo>
                  <a:pt x="8104" y="16376"/>
                  <a:pt x="8172" y="15864"/>
                  <a:pt x="8205" y="15335"/>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86" name="Bicycle"/>
          <p:cNvSpPr/>
          <p:nvPr/>
        </p:nvSpPr>
        <p:spPr>
          <a:xfrm>
            <a:off x="18468981" y="6957136"/>
            <a:ext cx="4205667" cy="2465369"/>
          </a:xfrm>
          <a:custGeom>
            <a:avLst/>
            <a:gdLst/>
            <a:ahLst/>
            <a:cxnLst>
              <a:cxn ang="0">
                <a:pos x="wd2" y="hd2"/>
              </a:cxn>
              <a:cxn ang="5400000">
                <a:pos x="wd2" y="hd2"/>
              </a:cxn>
              <a:cxn ang="10800000">
                <a:pos x="wd2" y="hd2"/>
              </a:cxn>
              <a:cxn ang="16200000">
                <a:pos x="wd2" y="hd2"/>
              </a:cxn>
            </a:cxnLst>
            <a:rect l="0" t="0" r="r" b="b"/>
            <a:pathLst>
              <a:path w="21600" h="21600" extrusionOk="0">
                <a:moveTo>
                  <a:pt x="12733" y="0"/>
                </a:moveTo>
                <a:lnTo>
                  <a:pt x="12733" y="1107"/>
                </a:lnTo>
                <a:lnTo>
                  <a:pt x="14074" y="1107"/>
                </a:lnTo>
                <a:cubicBezTo>
                  <a:pt x="14512" y="1107"/>
                  <a:pt x="14701" y="1853"/>
                  <a:pt x="14728" y="1954"/>
                </a:cubicBezTo>
                <a:cubicBezTo>
                  <a:pt x="14728" y="1954"/>
                  <a:pt x="14902" y="3006"/>
                  <a:pt x="15146" y="4436"/>
                </a:cubicBezTo>
                <a:lnTo>
                  <a:pt x="8506" y="6678"/>
                </a:lnTo>
                <a:lnTo>
                  <a:pt x="8073" y="4335"/>
                </a:lnTo>
                <a:cubicBezTo>
                  <a:pt x="8095" y="4307"/>
                  <a:pt x="8122" y="4279"/>
                  <a:pt x="8144" y="4251"/>
                </a:cubicBezTo>
                <a:cubicBezTo>
                  <a:pt x="8495" y="3836"/>
                  <a:pt x="9019" y="3845"/>
                  <a:pt x="9019" y="3845"/>
                </a:cubicBezTo>
                <a:cubicBezTo>
                  <a:pt x="9603" y="3845"/>
                  <a:pt x="9603" y="2600"/>
                  <a:pt x="9019" y="2600"/>
                </a:cubicBezTo>
                <a:cubicBezTo>
                  <a:pt x="8462" y="2600"/>
                  <a:pt x="7024" y="2600"/>
                  <a:pt x="6402" y="2600"/>
                </a:cubicBezTo>
                <a:cubicBezTo>
                  <a:pt x="5780" y="2600"/>
                  <a:pt x="5716" y="3459"/>
                  <a:pt x="5716" y="3459"/>
                </a:cubicBezTo>
                <a:cubicBezTo>
                  <a:pt x="5716" y="4372"/>
                  <a:pt x="6051" y="5119"/>
                  <a:pt x="6721" y="5119"/>
                </a:cubicBezTo>
                <a:cubicBezTo>
                  <a:pt x="6986" y="5119"/>
                  <a:pt x="7245" y="5017"/>
                  <a:pt x="7488" y="4851"/>
                </a:cubicBezTo>
                <a:lnTo>
                  <a:pt x="7921" y="7186"/>
                </a:lnTo>
                <a:lnTo>
                  <a:pt x="7522" y="7886"/>
                </a:lnTo>
                <a:lnTo>
                  <a:pt x="6878" y="6410"/>
                </a:lnTo>
                <a:cubicBezTo>
                  <a:pt x="6765" y="6152"/>
                  <a:pt x="6586" y="6004"/>
                  <a:pt x="6402" y="6004"/>
                </a:cubicBezTo>
                <a:lnTo>
                  <a:pt x="2423" y="6004"/>
                </a:lnTo>
                <a:cubicBezTo>
                  <a:pt x="2234" y="6004"/>
                  <a:pt x="2066" y="6162"/>
                  <a:pt x="1963" y="6439"/>
                </a:cubicBezTo>
                <a:cubicBezTo>
                  <a:pt x="1866" y="6707"/>
                  <a:pt x="1856" y="7038"/>
                  <a:pt x="1931" y="7324"/>
                </a:cubicBezTo>
                <a:cubicBezTo>
                  <a:pt x="1931" y="7324"/>
                  <a:pt x="2028" y="7710"/>
                  <a:pt x="2185" y="8310"/>
                </a:cubicBezTo>
                <a:cubicBezTo>
                  <a:pt x="887" y="9509"/>
                  <a:pt x="0" y="11851"/>
                  <a:pt x="0" y="14535"/>
                </a:cubicBezTo>
                <a:cubicBezTo>
                  <a:pt x="0" y="18437"/>
                  <a:pt x="1861" y="21600"/>
                  <a:pt x="4143" y="21600"/>
                </a:cubicBezTo>
                <a:cubicBezTo>
                  <a:pt x="5824" y="21600"/>
                  <a:pt x="7272" y="19886"/>
                  <a:pt x="7921" y="17424"/>
                </a:cubicBezTo>
                <a:cubicBezTo>
                  <a:pt x="8397" y="17543"/>
                  <a:pt x="8813" y="17644"/>
                  <a:pt x="9083" y="17718"/>
                </a:cubicBezTo>
                <a:lnTo>
                  <a:pt x="8948" y="18510"/>
                </a:lnTo>
                <a:lnTo>
                  <a:pt x="8489" y="18510"/>
                </a:lnTo>
                <a:lnTo>
                  <a:pt x="8489" y="19277"/>
                </a:lnTo>
                <a:lnTo>
                  <a:pt x="9744" y="19277"/>
                </a:lnTo>
                <a:lnTo>
                  <a:pt x="9744" y="18510"/>
                </a:lnTo>
                <a:lnTo>
                  <a:pt x="9387" y="18510"/>
                </a:lnTo>
                <a:lnTo>
                  <a:pt x="9501" y="17818"/>
                </a:lnTo>
                <a:cubicBezTo>
                  <a:pt x="9576" y="17837"/>
                  <a:pt x="9658" y="17847"/>
                  <a:pt x="9739" y="17847"/>
                </a:cubicBezTo>
                <a:cubicBezTo>
                  <a:pt x="10647" y="17847"/>
                  <a:pt x="11381" y="16592"/>
                  <a:pt x="11381" y="15043"/>
                </a:cubicBezTo>
                <a:cubicBezTo>
                  <a:pt x="11381" y="14646"/>
                  <a:pt x="11333" y="14269"/>
                  <a:pt x="11241" y="13919"/>
                </a:cubicBezTo>
                <a:lnTo>
                  <a:pt x="15561" y="6918"/>
                </a:lnTo>
                <a:cubicBezTo>
                  <a:pt x="15656" y="7489"/>
                  <a:pt x="15665" y="7543"/>
                  <a:pt x="15757" y="8094"/>
                </a:cubicBezTo>
                <a:cubicBezTo>
                  <a:pt x="14322" y="9205"/>
                  <a:pt x="13318" y="11670"/>
                  <a:pt x="13318" y="14527"/>
                </a:cubicBezTo>
                <a:cubicBezTo>
                  <a:pt x="13318" y="18419"/>
                  <a:pt x="15172" y="21591"/>
                  <a:pt x="17459" y="21591"/>
                </a:cubicBezTo>
                <a:cubicBezTo>
                  <a:pt x="19746" y="21591"/>
                  <a:pt x="21600" y="18419"/>
                  <a:pt x="21600" y="14527"/>
                </a:cubicBezTo>
                <a:cubicBezTo>
                  <a:pt x="21600" y="10635"/>
                  <a:pt x="19740" y="7462"/>
                  <a:pt x="17459" y="7462"/>
                </a:cubicBezTo>
                <a:cubicBezTo>
                  <a:pt x="17080" y="7462"/>
                  <a:pt x="16716" y="7555"/>
                  <a:pt x="16367" y="7719"/>
                </a:cubicBezTo>
                <a:cubicBezTo>
                  <a:pt x="15874" y="4774"/>
                  <a:pt x="15345" y="1605"/>
                  <a:pt x="15345" y="1605"/>
                </a:cubicBezTo>
                <a:cubicBezTo>
                  <a:pt x="15253" y="1098"/>
                  <a:pt x="14880" y="0"/>
                  <a:pt x="14074" y="0"/>
                </a:cubicBezTo>
                <a:lnTo>
                  <a:pt x="12733" y="0"/>
                </a:lnTo>
                <a:close/>
                <a:moveTo>
                  <a:pt x="15323" y="5517"/>
                </a:moveTo>
                <a:cubicBezTo>
                  <a:pt x="15334" y="5581"/>
                  <a:pt x="15344" y="5637"/>
                  <a:pt x="15355" y="5701"/>
                </a:cubicBezTo>
                <a:lnTo>
                  <a:pt x="10852" y="12988"/>
                </a:lnTo>
                <a:cubicBezTo>
                  <a:pt x="10728" y="12785"/>
                  <a:pt x="10582" y="12618"/>
                  <a:pt x="10425" y="12489"/>
                </a:cubicBezTo>
                <a:lnTo>
                  <a:pt x="10604" y="11428"/>
                </a:lnTo>
                <a:lnTo>
                  <a:pt x="11091" y="11428"/>
                </a:lnTo>
                <a:lnTo>
                  <a:pt x="11091" y="10662"/>
                </a:lnTo>
                <a:lnTo>
                  <a:pt x="9835" y="10662"/>
                </a:lnTo>
                <a:lnTo>
                  <a:pt x="9835" y="11428"/>
                </a:lnTo>
                <a:lnTo>
                  <a:pt x="10160" y="11428"/>
                </a:lnTo>
                <a:lnTo>
                  <a:pt x="10019" y="12276"/>
                </a:lnTo>
                <a:cubicBezTo>
                  <a:pt x="9927" y="12248"/>
                  <a:pt x="9829" y="12230"/>
                  <a:pt x="9732" y="12230"/>
                </a:cubicBezTo>
                <a:cubicBezTo>
                  <a:pt x="9721" y="12230"/>
                  <a:pt x="9652" y="12241"/>
                  <a:pt x="9533" y="12250"/>
                </a:cubicBezTo>
                <a:lnTo>
                  <a:pt x="8700" y="7748"/>
                </a:lnTo>
                <a:lnTo>
                  <a:pt x="15323" y="5517"/>
                </a:lnTo>
                <a:close/>
                <a:moveTo>
                  <a:pt x="2406" y="6577"/>
                </a:moveTo>
                <a:lnTo>
                  <a:pt x="5495" y="6577"/>
                </a:lnTo>
                <a:lnTo>
                  <a:pt x="5256" y="7719"/>
                </a:lnTo>
                <a:cubicBezTo>
                  <a:pt x="4900" y="7544"/>
                  <a:pt x="4525" y="7454"/>
                  <a:pt x="4136" y="7454"/>
                </a:cubicBezTo>
                <a:cubicBezTo>
                  <a:pt x="3547" y="7454"/>
                  <a:pt x="2985" y="7663"/>
                  <a:pt x="2477" y="8042"/>
                </a:cubicBezTo>
                <a:lnTo>
                  <a:pt x="2229" y="7065"/>
                </a:lnTo>
                <a:cubicBezTo>
                  <a:pt x="2196" y="6963"/>
                  <a:pt x="2196" y="6843"/>
                  <a:pt x="2234" y="6742"/>
                </a:cubicBezTo>
                <a:cubicBezTo>
                  <a:pt x="2272" y="6640"/>
                  <a:pt x="2336" y="6577"/>
                  <a:pt x="2406" y="6577"/>
                </a:cubicBezTo>
                <a:close/>
                <a:moveTo>
                  <a:pt x="5851" y="6577"/>
                </a:moveTo>
                <a:lnTo>
                  <a:pt x="6387" y="6577"/>
                </a:lnTo>
                <a:cubicBezTo>
                  <a:pt x="6468" y="6577"/>
                  <a:pt x="6543" y="6640"/>
                  <a:pt x="6591" y="6750"/>
                </a:cubicBezTo>
                <a:lnTo>
                  <a:pt x="7267" y="8301"/>
                </a:lnTo>
                <a:lnTo>
                  <a:pt x="6797" y="9114"/>
                </a:lnTo>
                <a:cubicBezTo>
                  <a:pt x="6435" y="8597"/>
                  <a:pt x="6024" y="8181"/>
                  <a:pt x="5576" y="7895"/>
                </a:cubicBezTo>
                <a:lnTo>
                  <a:pt x="5851" y="6577"/>
                </a:lnTo>
                <a:close/>
                <a:moveTo>
                  <a:pt x="8132" y="8402"/>
                </a:moveTo>
                <a:lnTo>
                  <a:pt x="8857" y="12313"/>
                </a:lnTo>
                <a:cubicBezTo>
                  <a:pt x="8624" y="12332"/>
                  <a:pt x="8364" y="12360"/>
                  <a:pt x="8083" y="12388"/>
                </a:cubicBezTo>
                <a:cubicBezTo>
                  <a:pt x="7910" y="11466"/>
                  <a:pt x="7630" y="10617"/>
                  <a:pt x="7262" y="9906"/>
                </a:cubicBezTo>
                <a:lnTo>
                  <a:pt x="8132" y="8402"/>
                </a:lnTo>
                <a:close/>
                <a:moveTo>
                  <a:pt x="4131" y="8569"/>
                </a:moveTo>
                <a:cubicBezTo>
                  <a:pt x="4445" y="8569"/>
                  <a:pt x="4743" y="8642"/>
                  <a:pt x="5035" y="8771"/>
                </a:cubicBezTo>
                <a:lnTo>
                  <a:pt x="4202" y="12766"/>
                </a:lnTo>
                <a:cubicBezTo>
                  <a:pt x="4175" y="12766"/>
                  <a:pt x="4153" y="12766"/>
                  <a:pt x="4153" y="12766"/>
                </a:cubicBezTo>
                <a:cubicBezTo>
                  <a:pt x="4002" y="12766"/>
                  <a:pt x="3861" y="12820"/>
                  <a:pt x="3726" y="12921"/>
                </a:cubicBezTo>
                <a:lnTo>
                  <a:pt x="2737" y="9068"/>
                </a:lnTo>
                <a:cubicBezTo>
                  <a:pt x="3164" y="8745"/>
                  <a:pt x="3634" y="8569"/>
                  <a:pt x="4131" y="8569"/>
                </a:cubicBezTo>
                <a:close/>
                <a:moveTo>
                  <a:pt x="17459" y="8578"/>
                </a:moveTo>
                <a:cubicBezTo>
                  <a:pt x="19384" y="8578"/>
                  <a:pt x="20946" y="11253"/>
                  <a:pt x="20946" y="14527"/>
                </a:cubicBezTo>
                <a:cubicBezTo>
                  <a:pt x="20946" y="17801"/>
                  <a:pt x="19378" y="20476"/>
                  <a:pt x="17459" y="20476"/>
                </a:cubicBezTo>
                <a:cubicBezTo>
                  <a:pt x="15539" y="20476"/>
                  <a:pt x="13971" y="17801"/>
                  <a:pt x="13971" y="14527"/>
                </a:cubicBezTo>
                <a:cubicBezTo>
                  <a:pt x="13971" y="12181"/>
                  <a:pt x="14777" y="10150"/>
                  <a:pt x="15940" y="9183"/>
                </a:cubicBezTo>
                <a:cubicBezTo>
                  <a:pt x="16150" y="10442"/>
                  <a:pt x="16447" y="12225"/>
                  <a:pt x="16453" y="12267"/>
                </a:cubicBezTo>
                <a:cubicBezTo>
                  <a:pt x="16486" y="12470"/>
                  <a:pt x="16524" y="12728"/>
                  <a:pt x="16584" y="13005"/>
                </a:cubicBezTo>
                <a:cubicBezTo>
                  <a:pt x="16351" y="13392"/>
                  <a:pt x="16210" y="13936"/>
                  <a:pt x="16210" y="14535"/>
                </a:cubicBezTo>
                <a:cubicBezTo>
                  <a:pt x="16210" y="15716"/>
                  <a:pt x="16773" y="16686"/>
                  <a:pt x="17471" y="16686"/>
                </a:cubicBezTo>
                <a:cubicBezTo>
                  <a:pt x="18168" y="16686"/>
                  <a:pt x="18729" y="15716"/>
                  <a:pt x="18729" y="14535"/>
                </a:cubicBezTo>
                <a:cubicBezTo>
                  <a:pt x="18729" y="13355"/>
                  <a:pt x="18156" y="12377"/>
                  <a:pt x="17459" y="12377"/>
                </a:cubicBezTo>
                <a:cubicBezTo>
                  <a:pt x="17356" y="12377"/>
                  <a:pt x="17254" y="12397"/>
                  <a:pt x="17156" y="12443"/>
                </a:cubicBezTo>
                <a:cubicBezTo>
                  <a:pt x="17124" y="12277"/>
                  <a:pt x="17102" y="12120"/>
                  <a:pt x="17080" y="11982"/>
                </a:cubicBezTo>
                <a:cubicBezTo>
                  <a:pt x="17072" y="11928"/>
                  <a:pt x="16774" y="10153"/>
                  <a:pt x="16546" y="8791"/>
                </a:cubicBezTo>
                <a:cubicBezTo>
                  <a:pt x="16838" y="8656"/>
                  <a:pt x="17142" y="8578"/>
                  <a:pt x="17459" y="8578"/>
                </a:cubicBezTo>
                <a:close/>
                <a:moveTo>
                  <a:pt x="5353" y="8955"/>
                </a:moveTo>
                <a:cubicBezTo>
                  <a:pt x="5710" y="9186"/>
                  <a:pt x="6046" y="9509"/>
                  <a:pt x="6338" y="9924"/>
                </a:cubicBezTo>
                <a:lnTo>
                  <a:pt x="4721" y="12720"/>
                </a:lnTo>
                <a:cubicBezTo>
                  <a:pt x="4667" y="12729"/>
                  <a:pt x="4612" y="12728"/>
                  <a:pt x="4564" y="12737"/>
                </a:cubicBezTo>
                <a:lnTo>
                  <a:pt x="5353" y="8955"/>
                </a:lnTo>
                <a:close/>
                <a:moveTo>
                  <a:pt x="2440" y="9324"/>
                </a:moveTo>
                <a:cubicBezTo>
                  <a:pt x="2759" y="10560"/>
                  <a:pt x="3159" y="12110"/>
                  <a:pt x="3445" y="13236"/>
                </a:cubicBezTo>
                <a:cubicBezTo>
                  <a:pt x="3223" y="13577"/>
                  <a:pt x="3082" y="14066"/>
                  <a:pt x="3082" y="14610"/>
                </a:cubicBezTo>
                <a:cubicBezTo>
                  <a:pt x="3082" y="15524"/>
                  <a:pt x="3472" y="16279"/>
                  <a:pt x="3986" y="16426"/>
                </a:cubicBezTo>
                <a:cubicBezTo>
                  <a:pt x="4018" y="16435"/>
                  <a:pt x="5743" y="16870"/>
                  <a:pt x="7235" y="17248"/>
                </a:cubicBezTo>
                <a:cubicBezTo>
                  <a:pt x="6656" y="19166"/>
                  <a:pt x="5483" y="20476"/>
                  <a:pt x="4131" y="20476"/>
                </a:cubicBezTo>
                <a:cubicBezTo>
                  <a:pt x="2206" y="20476"/>
                  <a:pt x="644" y="17801"/>
                  <a:pt x="644" y="14527"/>
                </a:cubicBezTo>
                <a:cubicBezTo>
                  <a:pt x="644" y="12295"/>
                  <a:pt x="1369" y="10348"/>
                  <a:pt x="2440" y="9324"/>
                </a:cubicBezTo>
                <a:close/>
                <a:moveTo>
                  <a:pt x="6802" y="10699"/>
                </a:moveTo>
                <a:cubicBezTo>
                  <a:pt x="7056" y="11216"/>
                  <a:pt x="7262" y="11806"/>
                  <a:pt x="7402" y="12452"/>
                </a:cubicBezTo>
                <a:cubicBezTo>
                  <a:pt x="6824" y="12507"/>
                  <a:pt x="6224" y="12573"/>
                  <a:pt x="5694" y="12619"/>
                </a:cubicBezTo>
                <a:lnTo>
                  <a:pt x="6802" y="10699"/>
                </a:lnTo>
                <a:close/>
                <a:moveTo>
                  <a:pt x="8678" y="12884"/>
                </a:moveTo>
                <a:cubicBezTo>
                  <a:pt x="8499" y="13133"/>
                  <a:pt x="8360" y="13447"/>
                  <a:pt x="8257" y="13806"/>
                </a:cubicBezTo>
                <a:cubicBezTo>
                  <a:pt x="8241" y="13511"/>
                  <a:pt x="8209" y="13218"/>
                  <a:pt x="8171" y="12942"/>
                </a:cubicBezTo>
                <a:lnTo>
                  <a:pt x="8678" y="12884"/>
                </a:lnTo>
                <a:close/>
                <a:moveTo>
                  <a:pt x="9732" y="12913"/>
                </a:moveTo>
                <a:cubicBezTo>
                  <a:pt x="10419" y="12913"/>
                  <a:pt x="10976" y="13863"/>
                  <a:pt x="10976" y="15034"/>
                </a:cubicBezTo>
                <a:cubicBezTo>
                  <a:pt x="10970" y="16205"/>
                  <a:pt x="10413" y="17155"/>
                  <a:pt x="9732" y="17155"/>
                </a:cubicBezTo>
                <a:cubicBezTo>
                  <a:pt x="9689" y="17155"/>
                  <a:pt x="9652" y="17156"/>
                  <a:pt x="9609" y="17147"/>
                </a:cubicBezTo>
                <a:lnTo>
                  <a:pt x="9975" y="14942"/>
                </a:lnTo>
                <a:cubicBezTo>
                  <a:pt x="10008" y="14748"/>
                  <a:pt x="9944" y="14553"/>
                  <a:pt x="9830" y="14498"/>
                </a:cubicBezTo>
                <a:cubicBezTo>
                  <a:pt x="9717" y="14443"/>
                  <a:pt x="9602" y="14555"/>
                  <a:pt x="9570" y="14749"/>
                </a:cubicBezTo>
                <a:lnTo>
                  <a:pt x="9203" y="16954"/>
                </a:lnTo>
                <a:cubicBezTo>
                  <a:pt x="8782" y="16612"/>
                  <a:pt x="8489" y="15883"/>
                  <a:pt x="8489" y="15034"/>
                </a:cubicBezTo>
                <a:cubicBezTo>
                  <a:pt x="8489" y="13863"/>
                  <a:pt x="9046" y="12913"/>
                  <a:pt x="9732" y="12913"/>
                </a:cubicBezTo>
                <a:close/>
                <a:moveTo>
                  <a:pt x="7510" y="12996"/>
                </a:moveTo>
                <a:cubicBezTo>
                  <a:pt x="7575" y="13430"/>
                  <a:pt x="7618" y="13881"/>
                  <a:pt x="7624" y="14342"/>
                </a:cubicBezTo>
                <a:lnTo>
                  <a:pt x="4873" y="14048"/>
                </a:lnTo>
                <a:lnTo>
                  <a:pt x="5359" y="13207"/>
                </a:lnTo>
                <a:lnTo>
                  <a:pt x="7510" y="12996"/>
                </a:lnTo>
                <a:close/>
                <a:moveTo>
                  <a:pt x="17459" y="13126"/>
                </a:moveTo>
                <a:cubicBezTo>
                  <a:pt x="17913" y="13126"/>
                  <a:pt x="18282" y="13752"/>
                  <a:pt x="18282" y="14527"/>
                </a:cubicBezTo>
                <a:cubicBezTo>
                  <a:pt x="18282" y="15302"/>
                  <a:pt x="17913" y="15928"/>
                  <a:pt x="17459" y="15928"/>
                </a:cubicBezTo>
                <a:cubicBezTo>
                  <a:pt x="17005" y="15928"/>
                  <a:pt x="16638" y="15302"/>
                  <a:pt x="16638" y="14527"/>
                </a:cubicBezTo>
                <a:cubicBezTo>
                  <a:pt x="16638" y="14241"/>
                  <a:pt x="16686" y="13981"/>
                  <a:pt x="16773" y="13760"/>
                </a:cubicBezTo>
                <a:cubicBezTo>
                  <a:pt x="16951" y="14323"/>
                  <a:pt x="17231" y="14915"/>
                  <a:pt x="17680" y="15394"/>
                </a:cubicBezTo>
                <a:lnTo>
                  <a:pt x="18026" y="14443"/>
                </a:lnTo>
                <a:cubicBezTo>
                  <a:pt x="17675" y="14065"/>
                  <a:pt x="17464" y="13604"/>
                  <a:pt x="17324" y="13143"/>
                </a:cubicBezTo>
                <a:cubicBezTo>
                  <a:pt x="17367" y="13134"/>
                  <a:pt x="17416" y="13126"/>
                  <a:pt x="17459" y="13126"/>
                </a:cubicBezTo>
                <a:close/>
                <a:moveTo>
                  <a:pt x="4386" y="13299"/>
                </a:moveTo>
                <a:lnTo>
                  <a:pt x="4001" y="13965"/>
                </a:lnTo>
                <a:lnTo>
                  <a:pt x="3861" y="13429"/>
                </a:lnTo>
                <a:cubicBezTo>
                  <a:pt x="3953" y="13364"/>
                  <a:pt x="4055" y="13319"/>
                  <a:pt x="4163" y="13319"/>
                </a:cubicBezTo>
                <a:lnTo>
                  <a:pt x="4386" y="13299"/>
                </a:lnTo>
                <a:close/>
                <a:moveTo>
                  <a:pt x="3585" y="13789"/>
                </a:moveTo>
                <a:cubicBezTo>
                  <a:pt x="3721" y="14296"/>
                  <a:pt x="3812" y="14655"/>
                  <a:pt x="3829" y="14729"/>
                </a:cubicBezTo>
                <a:cubicBezTo>
                  <a:pt x="3877" y="14931"/>
                  <a:pt x="3986" y="15070"/>
                  <a:pt x="4116" y="15089"/>
                </a:cubicBezTo>
                <a:lnTo>
                  <a:pt x="4846" y="15172"/>
                </a:lnTo>
                <a:cubicBezTo>
                  <a:pt x="4727" y="15606"/>
                  <a:pt x="4461" y="15910"/>
                  <a:pt x="4163" y="15910"/>
                </a:cubicBezTo>
                <a:cubicBezTo>
                  <a:pt x="3747" y="15910"/>
                  <a:pt x="3406" y="15329"/>
                  <a:pt x="3406" y="14619"/>
                </a:cubicBezTo>
                <a:cubicBezTo>
                  <a:pt x="3406" y="14305"/>
                  <a:pt x="3477" y="14010"/>
                  <a:pt x="3585" y="13789"/>
                </a:cubicBezTo>
                <a:close/>
                <a:moveTo>
                  <a:pt x="5180" y="15201"/>
                </a:moveTo>
                <a:lnTo>
                  <a:pt x="7581" y="15458"/>
                </a:lnTo>
                <a:cubicBezTo>
                  <a:pt x="7538" y="15891"/>
                  <a:pt x="7472" y="16317"/>
                  <a:pt x="7375" y="16723"/>
                </a:cubicBezTo>
                <a:lnTo>
                  <a:pt x="4807" y="16078"/>
                </a:lnTo>
                <a:cubicBezTo>
                  <a:pt x="4980" y="15856"/>
                  <a:pt x="5110" y="15552"/>
                  <a:pt x="5180" y="15201"/>
                </a:cubicBezTo>
                <a:close/>
                <a:moveTo>
                  <a:pt x="8191" y="15994"/>
                </a:moveTo>
                <a:cubicBezTo>
                  <a:pt x="8278" y="16391"/>
                  <a:pt x="8409" y="16740"/>
                  <a:pt x="8582" y="17026"/>
                </a:cubicBezTo>
                <a:lnTo>
                  <a:pt x="8041" y="16887"/>
                </a:lnTo>
                <a:cubicBezTo>
                  <a:pt x="8100" y="16592"/>
                  <a:pt x="8148" y="16298"/>
                  <a:pt x="8191" y="15994"/>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pic>
        <p:nvPicPr>
          <p:cNvPr id="287" name="IMG_1553.jpeg" descr="IMG_1553.jpeg"/>
          <p:cNvPicPr>
            <a:picLocks noChangeAspect="1"/>
          </p:cNvPicPr>
          <p:nvPr/>
        </p:nvPicPr>
        <p:blipFill>
          <a:blip r:embed="rId3"/>
          <a:stretch>
            <a:fillRect/>
          </a:stretch>
        </p:blipFill>
        <p:spPr>
          <a:xfrm>
            <a:off x="16443892" y="10826401"/>
            <a:ext cx="3236900" cy="239564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IMG_1589.jpeg" descr="IMG_1589.jpeg"/>
          <p:cNvPicPr>
            <a:picLocks noGrp="1"/>
          </p:cNvPicPr>
          <p:nvPr>
            <p:ph type="pic" idx="21"/>
          </p:nvPr>
        </p:nvPicPr>
        <p:blipFill>
          <a:blip r:embed="rId2"/>
          <a:stretch>
            <a:fillRect/>
          </a:stretch>
        </p:blipFill>
        <p:spPr>
          <a:xfrm>
            <a:off x="13258800" y="3580280"/>
            <a:ext cx="8750301" cy="8459320"/>
          </a:xfrm>
          <a:prstGeom prst="rect">
            <a:avLst/>
          </a:prstGeom>
        </p:spPr>
      </p:pic>
      <p:sp>
        <p:nvSpPr>
          <p:cNvPr id="290" name="You’re all finished!!"/>
          <p:cNvSpPr txBox="1">
            <a:spLocks noGrp="1"/>
          </p:cNvSpPr>
          <p:nvPr>
            <p:ph type="title"/>
          </p:nvPr>
        </p:nvSpPr>
        <p:spPr>
          <a:prstGeom prst="rect">
            <a:avLst/>
          </a:prstGeom>
        </p:spPr>
        <p:txBody>
          <a:bodyPr/>
          <a:lstStyle/>
          <a:p>
            <a:r>
              <a:t>You’re all finished!!</a:t>
            </a:r>
          </a:p>
        </p:txBody>
      </p:sp>
      <p:sp>
        <p:nvSpPr>
          <p:cNvPr id="291" name="Once you have completed all your requirements fill in the certificate with your name under the picture and the date on the side. You can present your completed worksheet to your leader and You are all done!!"/>
          <p:cNvSpPr txBox="1">
            <a:spLocks noGrp="1"/>
          </p:cNvSpPr>
          <p:nvPr>
            <p:ph type="body" sz="half" idx="1"/>
          </p:nvPr>
        </p:nvSpPr>
        <p:spPr>
          <a:prstGeom prst="rect">
            <a:avLst/>
          </a:prstGeom>
        </p:spPr>
        <p:txBody>
          <a:bodyPr/>
          <a:lstStyle>
            <a:lvl1pPr>
              <a:buBlip>
                <a:blip r:embed="rId3"/>
              </a:buBlip>
            </a:lvl1pPr>
          </a:lstStyle>
          <a:p>
            <a:r>
              <a:t>Once you have completed all your requirements fill in the certificate with your name under the picture and the date on the side. You can present your completed worksheet to your leader and You are all done!!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o what are you waiting for, get out there and cycle awaaaaay!!!"/>
          <p:cNvSpPr txBox="1">
            <a:spLocks noGrp="1"/>
          </p:cNvSpPr>
          <p:nvPr>
            <p:ph type="ctrTitle"/>
          </p:nvPr>
        </p:nvSpPr>
        <p:spPr>
          <a:prstGeom prst="rect">
            <a:avLst/>
          </a:prstGeom>
        </p:spPr>
        <p:txBody>
          <a:bodyPr/>
          <a:lstStyle>
            <a:lvl1pPr defTabSz="718184">
              <a:defRPr sz="11484"/>
            </a:lvl1pPr>
          </a:lstStyle>
          <a:p>
            <a:r>
              <a:t>So what are you waiting for, get out there and cycle awaaaaay!!!</a:t>
            </a:r>
          </a:p>
        </p:txBody>
      </p:sp>
      <p:sp>
        <p:nvSpPr>
          <p:cNvPr id="294" name="The end"/>
          <p:cNvSpPr txBox="1">
            <a:spLocks noGrp="1"/>
          </p:cNvSpPr>
          <p:nvPr>
            <p:ph type="subTitle" sz="quarter" idx="1"/>
          </p:nvPr>
        </p:nvSpPr>
        <p:spPr>
          <a:prstGeom prst="rect">
            <a:avLst/>
          </a:prstGeom>
        </p:spPr>
        <p:txBody>
          <a:bodyPr/>
          <a:lstStyle/>
          <a:p>
            <a:r>
              <a:t>The end </a:t>
            </a:r>
          </a:p>
        </p:txBody>
      </p:sp>
      <p:sp>
        <p:nvSpPr>
          <p:cNvPr id="295" name="Bicycle"/>
          <p:cNvSpPr/>
          <p:nvPr/>
        </p:nvSpPr>
        <p:spPr>
          <a:xfrm>
            <a:off x="1458397" y="10631692"/>
            <a:ext cx="5341125" cy="3134318"/>
          </a:xfrm>
          <a:custGeom>
            <a:avLst/>
            <a:gdLst/>
            <a:ahLst/>
            <a:cxnLst>
              <a:cxn ang="0">
                <a:pos x="wd2" y="hd2"/>
              </a:cxn>
              <a:cxn ang="5400000">
                <a:pos x="wd2" y="hd2"/>
              </a:cxn>
              <a:cxn ang="10800000">
                <a:pos x="wd2" y="hd2"/>
              </a:cxn>
              <a:cxn ang="16200000">
                <a:pos x="wd2" y="hd2"/>
              </a:cxn>
            </a:cxnLst>
            <a:rect l="0" t="0" r="r" b="b"/>
            <a:pathLst>
              <a:path w="21600" h="21600" extrusionOk="0">
                <a:moveTo>
                  <a:pt x="5981" y="0"/>
                </a:moveTo>
                <a:cubicBezTo>
                  <a:pt x="5318" y="0"/>
                  <a:pt x="5251" y="421"/>
                  <a:pt x="5251" y="703"/>
                </a:cubicBezTo>
                <a:cubicBezTo>
                  <a:pt x="5251" y="1625"/>
                  <a:pt x="5818" y="2076"/>
                  <a:pt x="6373" y="2076"/>
                </a:cubicBezTo>
                <a:cubicBezTo>
                  <a:pt x="6629" y="2076"/>
                  <a:pt x="6830" y="1948"/>
                  <a:pt x="7020" y="1800"/>
                </a:cubicBezTo>
                <a:lnTo>
                  <a:pt x="7662" y="5321"/>
                </a:lnTo>
                <a:lnTo>
                  <a:pt x="6272" y="8626"/>
                </a:lnTo>
                <a:cubicBezTo>
                  <a:pt x="5644" y="7964"/>
                  <a:pt x="4905" y="7581"/>
                  <a:pt x="4114" y="7581"/>
                </a:cubicBezTo>
                <a:cubicBezTo>
                  <a:pt x="1846" y="7581"/>
                  <a:pt x="0" y="10723"/>
                  <a:pt x="0" y="14589"/>
                </a:cubicBezTo>
                <a:cubicBezTo>
                  <a:pt x="0" y="18455"/>
                  <a:pt x="1846" y="21600"/>
                  <a:pt x="4114" y="21600"/>
                </a:cubicBezTo>
                <a:cubicBezTo>
                  <a:pt x="5794" y="21600"/>
                  <a:pt x="7240" y="19876"/>
                  <a:pt x="7879" y="17411"/>
                </a:cubicBezTo>
                <a:cubicBezTo>
                  <a:pt x="8424" y="17540"/>
                  <a:pt x="8902" y="17653"/>
                  <a:pt x="9213" y="17727"/>
                </a:cubicBezTo>
                <a:lnTo>
                  <a:pt x="9066" y="18608"/>
                </a:lnTo>
                <a:lnTo>
                  <a:pt x="8636" y="18608"/>
                </a:lnTo>
                <a:lnTo>
                  <a:pt x="8636" y="19403"/>
                </a:lnTo>
                <a:lnTo>
                  <a:pt x="9935" y="19403"/>
                </a:lnTo>
                <a:lnTo>
                  <a:pt x="9935" y="18608"/>
                </a:lnTo>
                <a:lnTo>
                  <a:pt x="9518" y="18608"/>
                </a:lnTo>
                <a:lnTo>
                  <a:pt x="9653" y="17802"/>
                </a:lnTo>
                <a:cubicBezTo>
                  <a:pt x="9727" y="17820"/>
                  <a:pt x="9803" y="17828"/>
                  <a:pt x="9881" y="17828"/>
                </a:cubicBezTo>
                <a:cubicBezTo>
                  <a:pt x="10814" y="17828"/>
                  <a:pt x="11572" y="16536"/>
                  <a:pt x="11572" y="14946"/>
                </a:cubicBezTo>
                <a:cubicBezTo>
                  <a:pt x="11572" y="14521"/>
                  <a:pt x="11518" y="14115"/>
                  <a:pt x="11420" y="13751"/>
                </a:cubicBezTo>
                <a:lnTo>
                  <a:pt x="15558" y="6835"/>
                </a:lnTo>
                <a:lnTo>
                  <a:pt x="15786" y="8209"/>
                </a:lnTo>
                <a:cubicBezTo>
                  <a:pt x="14363" y="9313"/>
                  <a:pt x="13372" y="11755"/>
                  <a:pt x="13372" y="14589"/>
                </a:cubicBezTo>
                <a:cubicBezTo>
                  <a:pt x="13372" y="18455"/>
                  <a:pt x="15217" y="21600"/>
                  <a:pt x="17486" y="21600"/>
                </a:cubicBezTo>
                <a:cubicBezTo>
                  <a:pt x="19754" y="21600"/>
                  <a:pt x="21600" y="18455"/>
                  <a:pt x="21600" y="14589"/>
                </a:cubicBezTo>
                <a:cubicBezTo>
                  <a:pt x="21600" y="10723"/>
                  <a:pt x="19754" y="7581"/>
                  <a:pt x="17486" y="7581"/>
                </a:cubicBezTo>
                <a:cubicBezTo>
                  <a:pt x="17110" y="7581"/>
                  <a:pt x="16746" y="7667"/>
                  <a:pt x="16399" y="7829"/>
                </a:cubicBezTo>
                <a:lnTo>
                  <a:pt x="15517" y="2545"/>
                </a:lnTo>
                <a:lnTo>
                  <a:pt x="16732" y="2545"/>
                </a:lnTo>
                <a:cubicBezTo>
                  <a:pt x="17076" y="2545"/>
                  <a:pt x="17388" y="2942"/>
                  <a:pt x="17457" y="3516"/>
                </a:cubicBezTo>
                <a:cubicBezTo>
                  <a:pt x="17535" y="4166"/>
                  <a:pt x="17308" y="4752"/>
                  <a:pt x="16976" y="4938"/>
                </a:cubicBezTo>
                <a:cubicBezTo>
                  <a:pt x="16842" y="5012"/>
                  <a:pt x="16753" y="5223"/>
                  <a:pt x="16753" y="5462"/>
                </a:cubicBezTo>
                <a:cubicBezTo>
                  <a:pt x="16753" y="5839"/>
                  <a:pt x="16970" y="6107"/>
                  <a:pt x="17180" y="5989"/>
                </a:cubicBezTo>
                <a:cubicBezTo>
                  <a:pt x="17780" y="5652"/>
                  <a:pt x="18199" y="4626"/>
                  <a:pt x="18111" y="3464"/>
                </a:cubicBezTo>
                <a:cubicBezTo>
                  <a:pt x="18022" y="2287"/>
                  <a:pt x="17401" y="1437"/>
                  <a:pt x="16921" y="1437"/>
                </a:cubicBezTo>
                <a:lnTo>
                  <a:pt x="14368" y="1437"/>
                </a:lnTo>
                <a:lnTo>
                  <a:pt x="14380" y="2545"/>
                </a:lnTo>
                <a:lnTo>
                  <a:pt x="14842" y="2545"/>
                </a:lnTo>
                <a:lnTo>
                  <a:pt x="15239" y="4926"/>
                </a:lnTo>
                <a:lnTo>
                  <a:pt x="8272" y="4926"/>
                </a:lnTo>
                <a:lnTo>
                  <a:pt x="7617" y="1333"/>
                </a:lnTo>
                <a:cubicBezTo>
                  <a:pt x="7769" y="1234"/>
                  <a:pt x="7932" y="1160"/>
                  <a:pt x="8127" y="1160"/>
                </a:cubicBezTo>
                <a:lnTo>
                  <a:pt x="9190" y="1160"/>
                </a:lnTo>
                <a:cubicBezTo>
                  <a:pt x="9319" y="1160"/>
                  <a:pt x="9381" y="936"/>
                  <a:pt x="9330" y="734"/>
                </a:cubicBezTo>
                <a:cubicBezTo>
                  <a:pt x="9146" y="1"/>
                  <a:pt x="8468" y="0"/>
                  <a:pt x="8468" y="0"/>
                </a:cubicBezTo>
                <a:cubicBezTo>
                  <a:pt x="8468" y="0"/>
                  <a:pt x="6644" y="0"/>
                  <a:pt x="5981" y="0"/>
                </a:cubicBezTo>
                <a:close/>
                <a:moveTo>
                  <a:pt x="8473" y="6035"/>
                </a:moveTo>
                <a:lnTo>
                  <a:pt x="15109" y="6035"/>
                </a:lnTo>
                <a:lnTo>
                  <a:pt x="11037" y="12844"/>
                </a:lnTo>
                <a:cubicBezTo>
                  <a:pt x="10907" y="12638"/>
                  <a:pt x="10758" y="12465"/>
                  <a:pt x="10596" y="12335"/>
                </a:cubicBezTo>
                <a:lnTo>
                  <a:pt x="10780" y="11241"/>
                </a:lnTo>
                <a:lnTo>
                  <a:pt x="11271" y="11241"/>
                </a:lnTo>
                <a:lnTo>
                  <a:pt x="11271" y="10446"/>
                </a:lnTo>
                <a:lnTo>
                  <a:pt x="9972" y="10446"/>
                </a:lnTo>
                <a:lnTo>
                  <a:pt x="9972" y="11241"/>
                </a:lnTo>
                <a:lnTo>
                  <a:pt x="10329" y="11241"/>
                </a:lnTo>
                <a:lnTo>
                  <a:pt x="10183" y="12110"/>
                </a:lnTo>
                <a:cubicBezTo>
                  <a:pt x="10085" y="12080"/>
                  <a:pt x="9984" y="12061"/>
                  <a:pt x="9881" y="12061"/>
                </a:cubicBezTo>
                <a:cubicBezTo>
                  <a:pt x="9859" y="12061"/>
                  <a:pt x="9751" y="12072"/>
                  <a:pt x="9578" y="12090"/>
                </a:cubicBezTo>
                <a:lnTo>
                  <a:pt x="8473" y="6035"/>
                </a:lnTo>
                <a:close/>
                <a:moveTo>
                  <a:pt x="7904" y="6645"/>
                </a:moveTo>
                <a:lnTo>
                  <a:pt x="8911" y="12159"/>
                </a:lnTo>
                <a:cubicBezTo>
                  <a:pt x="8639" y="12188"/>
                  <a:pt x="8326" y="12221"/>
                  <a:pt x="7994" y="12257"/>
                </a:cubicBezTo>
                <a:cubicBezTo>
                  <a:pt x="7752" y="11093"/>
                  <a:pt x="7334" y="10070"/>
                  <a:pt x="6796" y="9280"/>
                </a:cubicBezTo>
                <a:lnTo>
                  <a:pt x="7904" y="6645"/>
                </a:lnTo>
                <a:close/>
                <a:moveTo>
                  <a:pt x="4114" y="8687"/>
                </a:moveTo>
                <a:cubicBezTo>
                  <a:pt x="4764" y="8687"/>
                  <a:pt x="5373" y="8995"/>
                  <a:pt x="5893" y="9527"/>
                </a:cubicBezTo>
                <a:lnTo>
                  <a:pt x="4584" y="12634"/>
                </a:lnTo>
                <a:cubicBezTo>
                  <a:pt x="4288" y="12667"/>
                  <a:pt x="4109" y="12686"/>
                  <a:pt x="4109" y="12686"/>
                </a:cubicBezTo>
                <a:cubicBezTo>
                  <a:pt x="3496" y="12691"/>
                  <a:pt x="2997" y="13543"/>
                  <a:pt x="2997" y="14589"/>
                </a:cubicBezTo>
                <a:cubicBezTo>
                  <a:pt x="2997" y="15507"/>
                  <a:pt x="3381" y="16277"/>
                  <a:pt x="3889" y="16455"/>
                </a:cubicBezTo>
                <a:cubicBezTo>
                  <a:pt x="3930" y="16469"/>
                  <a:pt x="5660" y="16882"/>
                  <a:pt x="7205" y="17249"/>
                </a:cubicBezTo>
                <a:cubicBezTo>
                  <a:pt x="6633" y="19172"/>
                  <a:pt x="5463" y="20494"/>
                  <a:pt x="4114" y="20494"/>
                </a:cubicBezTo>
                <a:cubicBezTo>
                  <a:pt x="2204" y="20494"/>
                  <a:pt x="649" y="17844"/>
                  <a:pt x="649" y="14589"/>
                </a:cubicBezTo>
                <a:cubicBezTo>
                  <a:pt x="649" y="11334"/>
                  <a:pt x="2204" y="8687"/>
                  <a:pt x="4114" y="8687"/>
                </a:cubicBezTo>
                <a:close/>
                <a:moveTo>
                  <a:pt x="17486" y="8687"/>
                </a:moveTo>
                <a:cubicBezTo>
                  <a:pt x="19396" y="8687"/>
                  <a:pt x="20950" y="11334"/>
                  <a:pt x="20949" y="14589"/>
                </a:cubicBezTo>
                <a:cubicBezTo>
                  <a:pt x="20949" y="17844"/>
                  <a:pt x="19396" y="20494"/>
                  <a:pt x="17486" y="20494"/>
                </a:cubicBezTo>
                <a:cubicBezTo>
                  <a:pt x="15575" y="20494"/>
                  <a:pt x="14020" y="17844"/>
                  <a:pt x="14020" y="14589"/>
                </a:cubicBezTo>
                <a:cubicBezTo>
                  <a:pt x="14020" y="12262"/>
                  <a:pt x="14816" y="10246"/>
                  <a:pt x="15967" y="9286"/>
                </a:cubicBezTo>
                <a:lnTo>
                  <a:pt x="16406" y="11920"/>
                </a:lnTo>
                <a:cubicBezTo>
                  <a:pt x="16436" y="12122"/>
                  <a:pt x="16790" y="14404"/>
                  <a:pt x="17692" y="15438"/>
                </a:cubicBezTo>
                <a:lnTo>
                  <a:pt x="18055" y="14520"/>
                </a:lnTo>
                <a:cubicBezTo>
                  <a:pt x="17342" y="13701"/>
                  <a:pt x="17039" y="11666"/>
                  <a:pt x="17036" y="11646"/>
                </a:cubicBezTo>
                <a:lnTo>
                  <a:pt x="16577" y="8894"/>
                </a:lnTo>
                <a:cubicBezTo>
                  <a:pt x="16867" y="8760"/>
                  <a:pt x="17171" y="8687"/>
                  <a:pt x="17486" y="8687"/>
                </a:cubicBezTo>
                <a:close/>
                <a:moveTo>
                  <a:pt x="6415" y="10184"/>
                </a:moveTo>
                <a:cubicBezTo>
                  <a:pt x="6803" y="10772"/>
                  <a:pt x="7112" y="11504"/>
                  <a:pt x="7314" y="12332"/>
                </a:cubicBezTo>
                <a:cubicBezTo>
                  <a:pt x="6660" y="12403"/>
                  <a:pt x="5985" y="12480"/>
                  <a:pt x="5424" y="12542"/>
                </a:cubicBezTo>
                <a:lnTo>
                  <a:pt x="6415" y="10184"/>
                </a:lnTo>
                <a:close/>
                <a:moveTo>
                  <a:pt x="8776" y="12764"/>
                </a:moveTo>
                <a:cubicBezTo>
                  <a:pt x="8525" y="13134"/>
                  <a:pt x="8338" y="13628"/>
                  <a:pt x="8249" y="14189"/>
                </a:cubicBezTo>
                <a:lnTo>
                  <a:pt x="8222" y="14189"/>
                </a:lnTo>
                <a:cubicBezTo>
                  <a:pt x="8206" y="13725"/>
                  <a:pt x="8164" y="13271"/>
                  <a:pt x="8098" y="12836"/>
                </a:cubicBezTo>
                <a:lnTo>
                  <a:pt x="8776" y="12764"/>
                </a:lnTo>
                <a:close/>
                <a:moveTo>
                  <a:pt x="9881" y="12767"/>
                </a:moveTo>
                <a:cubicBezTo>
                  <a:pt x="10586" y="12767"/>
                  <a:pt x="11160" y="13745"/>
                  <a:pt x="11160" y="14946"/>
                </a:cubicBezTo>
                <a:cubicBezTo>
                  <a:pt x="11160" y="16148"/>
                  <a:pt x="10586" y="17123"/>
                  <a:pt x="9881" y="17123"/>
                </a:cubicBezTo>
                <a:cubicBezTo>
                  <a:pt x="9843" y="17123"/>
                  <a:pt x="9805" y="17120"/>
                  <a:pt x="9768" y="17114"/>
                </a:cubicBezTo>
                <a:lnTo>
                  <a:pt x="10134" y="14932"/>
                </a:lnTo>
                <a:cubicBezTo>
                  <a:pt x="10167" y="14736"/>
                  <a:pt x="10101" y="14530"/>
                  <a:pt x="9986" y="14474"/>
                </a:cubicBezTo>
                <a:cubicBezTo>
                  <a:pt x="9871" y="14418"/>
                  <a:pt x="9750" y="14531"/>
                  <a:pt x="9717" y="14727"/>
                </a:cubicBezTo>
                <a:lnTo>
                  <a:pt x="9349" y="16927"/>
                </a:lnTo>
                <a:cubicBezTo>
                  <a:pt x="8908" y="16582"/>
                  <a:pt x="8602" y="15824"/>
                  <a:pt x="8602" y="14946"/>
                </a:cubicBezTo>
                <a:cubicBezTo>
                  <a:pt x="8602" y="13745"/>
                  <a:pt x="9176" y="12767"/>
                  <a:pt x="9881" y="12767"/>
                </a:cubicBezTo>
                <a:close/>
                <a:moveTo>
                  <a:pt x="7434" y="12905"/>
                </a:moveTo>
                <a:cubicBezTo>
                  <a:pt x="7505" y="13308"/>
                  <a:pt x="7549" y="13729"/>
                  <a:pt x="7568" y="14163"/>
                </a:cubicBezTo>
                <a:lnTo>
                  <a:pt x="4783" y="14059"/>
                </a:lnTo>
                <a:lnTo>
                  <a:pt x="5169" y="13144"/>
                </a:lnTo>
                <a:lnTo>
                  <a:pt x="7434" y="12905"/>
                </a:lnTo>
                <a:close/>
                <a:moveTo>
                  <a:pt x="4332" y="13233"/>
                </a:moveTo>
                <a:lnTo>
                  <a:pt x="3538" y="15122"/>
                </a:lnTo>
                <a:lnTo>
                  <a:pt x="4819" y="15168"/>
                </a:lnTo>
                <a:cubicBezTo>
                  <a:pt x="4692" y="15614"/>
                  <a:pt x="4424" y="15925"/>
                  <a:pt x="4114" y="15925"/>
                </a:cubicBezTo>
                <a:cubicBezTo>
                  <a:pt x="3682" y="15925"/>
                  <a:pt x="3330" y="15325"/>
                  <a:pt x="3330" y="14589"/>
                </a:cubicBezTo>
                <a:cubicBezTo>
                  <a:pt x="3330" y="13853"/>
                  <a:pt x="3683" y="13256"/>
                  <a:pt x="4114" y="13256"/>
                </a:cubicBezTo>
                <a:lnTo>
                  <a:pt x="4332" y="13233"/>
                </a:lnTo>
                <a:close/>
                <a:moveTo>
                  <a:pt x="5175" y="15182"/>
                </a:moveTo>
                <a:lnTo>
                  <a:pt x="7554" y="15271"/>
                </a:lnTo>
                <a:cubicBezTo>
                  <a:pt x="7520" y="15772"/>
                  <a:pt x="7451" y="16251"/>
                  <a:pt x="7348" y="16705"/>
                </a:cubicBezTo>
                <a:lnTo>
                  <a:pt x="4795" y="16095"/>
                </a:lnTo>
                <a:cubicBezTo>
                  <a:pt x="4970" y="15864"/>
                  <a:pt x="5105" y="15548"/>
                  <a:pt x="5175" y="15182"/>
                </a:cubicBezTo>
                <a:close/>
                <a:moveTo>
                  <a:pt x="8205" y="15335"/>
                </a:moveTo>
                <a:cubicBezTo>
                  <a:pt x="8258" y="15999"/>
                  <a:pt x="8444" y="16593"/>
                  <a:pt x="8717" y="17034"/>
                </a:cubicBezTo>
                <a:lnTo>
                  <a:pt x="8005" y="16864"/>
                </a:lnTo>
                <a:cubicBezTo>
                  <a:pt x="8104" y="16376"/>
                  <a:pt x="8172" y="15864"/>
                  <a:pt x="8205" y="15335"/>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96" name="Bicycle"/>
          <p:cNvSpPr/>
          <p:nvPr/>
        </p:nvSpPr>
        <p:spPr>
          <a:xfrm>
            <a:off x="7856899" y="9625105"/>
            <a:ext cx="6983877" cy="4093959"/>
          </a:xfrm>
          <a:custGeom>
            <a:avLst/>
            <a:gdLst/>
            <a:ahLst/>
            <a:cxnLst>
              <a:cxn ang="0">
                <a:pos x="wd2" y="hd2"/>
              </a:cxn>
              <a:cxn ang="5400000">
                <a:pos x="wd2" y="hd2"/>
              </a:cxn>
              <a:cxn ang="10800000">
                <a:pos x="wd2" y="hd2"/>
              </a:cxn>
              <a:cxn ang="16200000">
                <a:pos x="wd2" y="hd2"/>
              </a:cxn>
            </a:cxnLst>
            <a:rect l="0" t="0" r="r" b="b"/>
            <a:pathLst>
              <a:path w="21600" h="21600" extrusionOk="0">
                <a:moveTo>
                  <a:pt x="12733" y="0"/>
                </a:moveTo>
                <a:lnTo>
                  <a:pt x="12733" y="1107"/>
                </a:lnTo>
                <a:lnTo>
                  <a:pt x="14074" y="1107"/>
                </a:lnTo>
                <a:cubicBezTo>
                  <a:pt x="14512" y="1107"/>
                  <a:pt x="14701" y="1853"/>
                  <a:pt x="14728" y="1954"/>
                </a:cubicBezTo>
                <a:cubicBezTo>
                  <a:pt x="14728" y="1954"/>
                  <a:pt x="14902" y="3006"/>
                  <a:pt x="15146" y="4436"/>
                </a:cubicBezTo>
                <a:lnTo>
                  <a:pt x="8506" y="6678"/>
                </a:lnTo>
                <a:lnTo>
                  <a:pt x="8073" y="4335"/>
                </a:lnTo>
                <a:cubicBezTo>
                  <a:pt x="8095" y="4307"/>
                  <a:pt x="8122" y="4279"/>
                  <a:pt x="8144" y="4251"/>
                </a:cubicBezTo>
                <a:cubicBezTo>
                  <a:pt x="8495" y="3836"/>
                  <a:pt x="9019" y="3845"/>
                  <a:pt x="9019" y="3845"/>
                </a:cubicBezTo>
                <a:cubicBezTo>
                  <a:pt x="9603" y="3845"/>
                  <a:pt x="9603" y="2600"/>
                  <a:pt x="9019" y="2600"/>
                </a:cubicBezTo>
                <a:cubicBezTo>
                  <a:pt x="8462" y="2600"/>
                  <a:pt x="7024" y="2600"/>
                  <a:pt x="6402" y="2600"/>
                </a:cubicBezTo>
                <a:cubicBezTo>
                  <a:pt x="5780" y="2600"/>
                  <a:pt x="5716" y="3459"/>
                  <a:pt x="5716" y="3459"/>
                </a:cubicBezTo>
                <a:cubicBezTo>
                  <a:pt x="5716" y="4372"/>
                  <a:pt x="6051" y="5119"/>
                  <a:pt x="6721" y="5119"/>
                </a:cubicBezTo>
                <a:cubicBezTo>
                  <a:pt x="6986" y="5119"/>
                  <a:pt x="7245" y="5017"/>
                  <a:pt x="7488" y="4851"/>
                </a:cubicBezTo>
                <a:lnTo>
                  <a:pt x="7921" y="7186"/>
                </a:lnTo>
                <a:lnTo>
                  <a:pt x="7522" y="7886"/>
                </a:lnTo>
                <a:lnTo>
                  <a:pt x="6878" y="6410"/>
                </a:lnTo>
                <a:cubicBezTo>
                  <a:pt x="6765" y="6152"/>
                  <a:pt x="6586" y="6004"/>
                  <a:pt x="6402" y="6004"/>
                </a:cubicBezTo>
                <a:lnTo>
                  <a:pt x="2423" y="6004"/>
                </a:lnTo>
                <a:cubicBezTo>
                  <a:pt x="2234" y="6004"/>
                  <a:pt x="2066" y="6162"/>
                  <a:pt x="1963" y="6439"/>
                </a:cubicBezTo>
                <a:cubicBezTo>
                  <a:pt x="1866" y="6707"/>
                  <a:pt x="1856" y="7038"/>
                  <a:pt x="1931" y="7324"/>
                </a:cubicBezTo>
                <a:cubicBezTo>
                  <a:pt x="1931" y="7324"/>
                  <a:pt x="2028" y="7710"/>
                  <a:pt x="2185" y="8310"/>
                </a:cubicBezTo>
                <a:cubicBezTo>
                  <a:pt x="887" y="9509"/>
                  <a:pt x="0" y="11851"/>
                  <a:pt x="0" y="14535"/>
                </a:cubicBezTo>
                <a:cubicBezTo>
                  <a:pt x="0" y="18437"/>
                  <a:pt x="1861" y="21600"/>
                  <a:pt x="4143" y="21600"/>
                </a:cubicBezTo>
                <a:cubicBezTo>
                  <a:pt x="5824" y="21600"/>
                  <a:pt x="7272" y="19886"/>
                  <a:pt x="7921" y="17424"/>
                </a:cubicBezTo>
                <a:cubicBezTo>
                  <a:pt x="8397" y="17543"/>
                  <a:pt x="8813" y="17644"/>
                  <a:pt x="9083" y="17718"/>
                </a:cubicBezTo>
                <a:lnTo>
                  <a:pt x="8948" y="18510"/>
                </a:lnTo>
                <a:lnTo>
                  <a:pt x="8489" y="18510"/>
                </a:lnTo>
                <a:lnTo>
                  <a:pt x="8489" y="19277"/>
                </a:lnTo>
                <a:lnTo>
                  <a:pt x="9744" y="19277"/>
                </a:lnTo>
                <a:lnTo>
                  <a:pt x="9744" y="18510"/>
                </a:lnTo>
                <a:lnTo>
                  <a:pt x="9387" y="18510"/>
                </a:lnTo>
                <a:lnTo>
                  <a:pt x="9501" y="17818"/>
                </a:lnTo>
                <a:cubicBezTo>
                  <a:pt x="9576" y="17837"/>
                  <a:pt x="9658" y="17847"/>
                  <a:pt x="9739" y="17847"/>
                </a:cubicBezTo>
                <a:cubicBezTo>
                  <a:pt x="10647" y="17847"/>
                  <a:pt x="11381" y="16592"/>
                  <a:pt x="11381" y="15043"/>
                </a:cubicBezTo>
                <a:cubicBezTo>
                  <a:pt x="11381" y="14646"/>
                  <a:pt x="11333" y="14269"/>
                  <a:pt x="11241" y="13919"/>
                </a:cubicBezTo>
                <a:lnTo>
                  <a:pt x="15561" y="6918"/>
                </a:lnTo>
                <a:cubicBezTo>
                  <a:pt x="15656" y="7489"/>
                  <a:pt x="15665" y="7543"/>
                  <a:pt x="15757" y="8094"/>
                </a:cubicBezTo>
                <a:cubicBezTo>
                  <a:pt x="14322" y="9205"/>
                  <a:pt x="13318" y="11670"/>
                  <a:pt x="13318" y="14527"/>
                </a:cubicBezTo>
                <a:cubicBezTo>
                  <a:pt x="13318" y="18419"/>
                  <a:pt x="15172" y="21591"/>
                  <a:pt x="17459" y="21591"/>
                </a:cubicBezTo>
                <a:cubicBezTo>
                  <a:pt x="19746" y="21591"/>
                  <a:pt x="21600" y="18419"/>
                  <a:pt x="21600" y="14527"/>
                </a:cubicBezTo>
                <a:cubicBezTo>
                  <a:pt x="21600" y="10635"/>
                  <a:pt x="19740" y="7462"/>
                  <a:pt x="17459" y="7462"/>
                </a:cubicBezTo>
                <a:cubicBezTo>
                  <a:pt x="17080" y="7462"/>
                  <a:pt x="16716" y="7555"/>
                  <a:pt x="16367" y="7719"/>
                </a:cubicBezTo>
                <a:cubicBezTo>
                  <a:pt x="15874" y="4774"/>
                  <a:pt x="15345" y="1605"/>
                  <a:pt x="15345" y="1605"/>
                </a:cubicBezTo>
                <a:cubicBezTo>
                  <a:pt x="15253" y="1098"/>
                  <a:pt x="14880" y="0"/>
                  <a:pt x="14074" y="0"/>
                </a:cubicBezTo>
                <a:lnTo>
                  <a:pt x="12733" y="0"/>
                </a:lnTo>
                <a:close/>
                <a:moveTo>
                  <a:pt x="15323" y="5517"/>
                </a:moveTo>
                <a:cubicBezTo>
                  <a:pt x="15334" y="5581"/>
                  <a:pt x="15344" y="5637"/>
                  <a:pt x="15355" y="5701"/>
                </a:cubicBezTo>
                <a:lnTo>
                  <a:pt x="10852" y="12988"/>
                </a:lnTo>
                <a:cubicBezTo>
                  <a:pt x="10728" y="12785"/>
                  <a:pt x="10582" y="12618"/>
                  <a:pt x="10425" y="12489"/>
                </a:cubicBezTo>
                <a:lnTo>
                  <a:pt x="10604" y="11428"/>
                </a:lnTo>
                <a:lnTo>
                  <a:pt x="11091" y="11428"/>
                </a:lnTo>
                <a:lnTo>
                  <a:pt x="11091" y="10662"/>
                </a:lnTo>
                <a:lnTo>
                  <a:pt x="9835" y="10662"/>
                </a:lnTo>
                <a:lnTo>
                  <a:pt x="9835" y="11428"/>
                </a:lnTo>
                <a:lnTo>
                  <a:pt x="10160" y="11428"/>
                </a:lnTo>
                <a:lnTo>
                  <a:pt x="10019" y="12276"/>
                </a:lnTo>
                <a:cubicBezTo>
                  <a:pt x="9927" y="12248"/>
                  <a:pt x="9829" y="12230"/>
                  <a:pt x="9732" y="12230"/>
                </a:cubicBezTo>
                <a:cubicBezTo>
                  <a:pt x="9721" y="12230"/>
                  <a:pt x="9652" y="12241"/>
                  <a:pt x="9533" y="12250"/>
                </a:cubicBezTo>
                <a:lnTo>
                  <a:pt x="8700" y="7748"/>
                </a:lnTo>
                <a:lnTo>
                  <a:pt x="15323" y="5517"/>
                </a:lnTo>
                <a:close/>
                <a:moveTo>
                  <a:pt x="2406" y="6577"/>
                </a:moveTo>
                <a:lnTo>
                  <a:pt x="5495" y="6577"/>
                </a:lnTo>
                <a:lnTo>
                  <a:pt x="5256" y="7719"/>
                </a:lnTo>
                <a:cubicBezTo>
                  <a:pt x="4900" y="7544"/>
                  <a:pt x="4525" y="7454"/>
                  <a:pt x="4136" y="7454"/>
                </a:cubicBezTo>
                <a:cubicBezTo>
                  <a:pt x="3547" y="7454"/>
                  <a:pt x="2985" y="7663"/>
                  <a:pt x="2477" y="8042"/>
                </a:cubicBezTo>
                <a:lnTo>
                  <a:pt x="2229" y="7065"/>
                </a:lnTo>
                <a:cubicBezTo>
                  <a:pt x="2196" y="6963"/>
                  <a:pt x="2196" y="6843"/>
                  <a:pt x="2234" y="6742"/>
                </a:cubicBezTo>
                <a:cubicBezTo>
                  <a:pt x="2272" y="6640"/>
                  <a:pt x="2336" y="6577"/>
                  <a:pt x="2406" y="6577"/>
                </a:cubicBezTo>
                <a:close/>
                <a:moveTo>
                  <a:pt x="5851" y="6577"/>
                </a:moveTo>
                <a:lnTo>
                  <a:pt x="6387" y="6577"/>
                </a:lnTo>
                <a:cubicBezTo>
                  <a:pt x="6468" y="6577"/>
                  <a:pt x="6543" y="6640"/>
                  <a:pt x="6591" y="6750"/>
                </a:cubicBezTo>
                <a:lnTo>
                  <a:pt x="7267" y="8301"/>
                </a:lnTo>
                <a:lnTo>
                  <a:pt x="6797" y="9114"/>
                </a:lnTo>
                <a:cubicBezTo>
                  <a:pt x="6435" y="8597"/>
                  <a:pt x="6024" y="8181"/>
                  <a:pt x="5576" y="7895"/>
                </a:cubicBezTo>
                <a:lnTo>
                  <a:pt x="5851" y="6577"/>
                </a:lnTo>
                <a:close/>
                <a:moveTo>
                  <a:pt x="8132" y="8402"/>
                </a:moveTo>
                <a:lnTo>
                  <a:pt x="8857" y="12313"/>
                </a:lnTo>
                <a:cubicBezTo>
                  <a:pt x="8624" y="12332"/>
                  <a:pt x="8364" y="12360"/>
                  <a:pt x="8083" y="12388"/>
                </a:cubicBezTo>
                <a:cubicBezTo>
                  <a:pt x="7910" y="11466"/>
                  <a:pt x="7630" y="10617"/>
                  <a:pt x="7262" y="9906"/>
                </a:cubicBezTo>
                <a:lnTo>
                  <a:pt x="8132" y="8402"/>
                </a:lnTo>
                <a:close/>
                <a:moveTo>
                  <a:pt x="4131" y="8569"/>
                </a:moveTo>
                <a:cubicBezTo>
                  <a:pt x="4445" y="8569"/>
                  <a:pt x="4743" y="8642"/>
                  <a:pt x="5035" y="8771"/>
                </a:cubicBezTo>
                <a:lnTo>
                  <a:pt x="4202" y="12766"/>
                </a:lnTo>
                <a:cubicBezTo>
                  <a:pt x="4175" y="12766"/>
                  <a:pt x="4153" y="12766"/>
                  <a:pt x="4153" y="12766"/>
                </a:cubicBezTo>
                <a:cubicBezTo>
                  <a:pt x="4002" y="12766"/>
                  <a:pt x="3861" y="12820"/>
                  <a:pt x="3726" y="12921"/>
                </a:cubicBezTo>
                <a:lnTo>
                  <a:pt x="2737" y="9068"/>
                </a:lnTo>
                <a:cubicBezTo>
                  <a:pt x="3164" y="8745"/>
                  <a:pt x="3634" y="8569"/>
                  <a:pt x="4131" y="8569"/>
                </a:cubicBezTo>
                <a:close/>
                <a:moveTo>
                  <a:pt x="17459" y="8578"/>
                </a:moveTo>
                <a:cubicBezTo>
                  <a:pt x="19384" y="8578"/>
                  <a:pt x="20946" y="11253"/>
                  <a:pt x="20946" y="14527"/>
                </a:cubicBezTo>
                <a:cubicBezTo>
                  <a:pt x="20946" y="17801"/>
                  <a:pt x="19378" y="20476"/>
                  <a:pt x="17459" y="20476"/>
                </a:cubicBezTo>
                <a:cubicBezTo>
                  <a:pt x="15539" y="20476"/>
                  <a:pt x="13971" y="17801"/>
                  <a:pt x="13971" y="14527"/>
                </a:cubicBezTo>
                <a:cubicBezTo>
                  <a:pt x="13971" y="12181"/>
                  <a:pt x="14777" y="10150"/>
                  <a:pt x="15940" y="9183"/>
                </a:cubicBezTo>
                <a:cubicBezTo>
                  <a:pt x="16150" y="10442"/>
                  <a:pt x="16447" y="12225"/>
                  <a:pt x="16453" y="12267"/>
                </a:cubicBezTo>
                <a:cubicBezTo>
                  <a:pt x="16486" y="12470"/>
                  <a:pt x="16524" y="12728"/>
                  <a:pt x="16584" y="13005"/>
                </a:cubicBezTo>
                <a:cubicBezTo>
                  <a:pt x="16351" y="13392"/>
                  <a:pt x="16210" y="13936"/>
                  <a:pt x="16210" y="14535"/>
                </a:cubicBezTo>
                <a:cubicBezTo>
                  <a:pt x="16210" y="15716"/>
                  <a:pt x="16773" y="16686"/>
                  <a:pt x="17471" y="16686"/>
                </a:cubicBezTo>
                <a:cubicBezTo>
                  <a:pt x="18168" y="16686"/>
                  <a:pt x="18729" y="15716"/>
                  <a:pt x="18729" y="14535"/>
                </a:cubicBezTo>
                <a:cubicBezTo>
                  <a:pt x="18729" y="13355"/>
                  <a:pt x="18156" y="12377"/>
                  <a:pt x="17459" y="12377"/>
                </a:cubicBezTo>
                <a:cubicBezTo>
                  <a:pt x="17356" y="12377"/>
                  <a:pt x="17254" y="12397"/>
                  <a:pt x="17156" y="12443"/>
                </a:cubicBezTo>
                <a:cubicBezTo>
                  <a:pt x="17124" y="12277"/>
                  <a:pt x="17102" y="12120"/>
                  <a:pt x="17080" y="11982"/>
                </a:cubicBezTo>
                <a:cubicBezTo>
                  <a:pt x="17072" y="11928"/>
                  <a:pt x="16774" y="10153"/>
                  <a:pt x="16546" y="8791"/>
                </a:cubicBezTo>
                <a:cubicBezTo>
                  <a:pt x="16838" y="8656"/>
                  <a:pt x="17142" y="8578"/>
                  <a:pt x="17459" y="8578"/>
                </a:cubicBezTo>
                <a:close/>
                <a:moveTo>
                  <a:pt x="5353" y="8955"/>
                </a:moveTo>
                <a:cubicBezTo>
                  <a:pt x="5710" y="9186"/>
                  <a:pt x="6046" y="9509"/>
                  <a:pt x="6338" y="9924"/>
                </a:cubicBezTo>
                <a:lnTo>
                  <a:pt x="4721" y="12720"/>
                </a:lnTo>
                <a:cubicBezTo>
                  <a:pt x="4667" y="12729"/>
                  <a:pt x="4612" y="12728"/>
                  <a:pt x="4564" y="12737"/>
                </a:cubicBezTo>
                <a:lnTo>
                  <a:pt x="5353" y="8955"/>
                </a:lnTo>
                <a:close/>
                <a:moveTo>
                  <a:pt x="2440" y="9324"/>
                </a:moveTo>
                <a:cubicBezTo>
                  <a:pt x="2759" y="10560"/>
                  <a:pt x="3159" y="12110"/>
                  <a:pt x="3445" y="13236"/>
                </a:cubicBezTo>
                <a:cubicBezTo>
                  <a:pt x="3223" y="13577"/>
                  <a:pt x="3082" y="14066"/>
                  <a:pt x="3082" y="14610"/>
                </a:cubicBezTo>
                <a:cubicBezTo>
                  <a:pt x="3082" y="15524"/>
                  <a:pt x="3472" y="16279"/>
                  <a:pt x="3986" y="16426"/>
                </a:cubicBezTo>
                <a:cubicBezTo>
                  <a:pt x="4018" y="16435"/>
                  <a:pt x="5743" y="16870"/>
                  <a:pt x="7235" y="17248"/>
                </a:cubicBezTo>
                <a:cubicBezTo>
                  <a:pt x="6656" y="19166"/>
                  <a:pt x="5483" y="20476"/>
                  <a:pt x="4131" y="20476"/>
                </a:cubicBezTo>
                <a:cubicBezTo>
                  <a:pt x="2206" y="20476"/>
                  <a:pt x="644" y="17801"/>
                  <a:pt x="644" y="14527"/>
                </a:cubicBezTo>
                <a:cubicBezTo>
                  <a:pt x="644" y="12295"/>
                  <a:pt x="1369" y="10348"/>
                  <a:pt x="2440" y="9324"/>
                </a:cubicBezTo>
                <a:close/>
                <a:moveTo>
                  <a:pt x="6802" y="10699"/>
                </a:moveTo>
                <a:cubicBezTo>
                  <a:pt x="7056" y="11216"/>
                  <a:pt x="7262" y="11806"/>
                  <a:pt x="7402" y="12452"/>
                </a:cubicBezTo>
                <a:cubicBezTo>
                  <a:pt x="6824" y="12507"/>
                  <a:pt x="6224" y="12573"/>
                  <a:pt x="5694" y="12619"/>
                </a:cubicBezTo>
                <a:lnTo>
                  <a:pt x="6802" y="10699"/>
                </a:lnTo>
                <a:close/>
                <a:moveTo>
                  <a:pt x="8678" y="12884"/>
                </a:moveTo>
                <a:cubicBezTo>
                  <a:pt x="8499" y="13133"/>
                  <a:pt x="8360" y="13447"/>
                  <a:pt x="8257" y="13806"/>
                </a:cubicBezTo>
                <a:cubicBezTo>
                  <a:pt x="8241" y="13511"/>
                  <a:pt x="8209" y="13218"/>
                  <a:pt x="8171" y="12942"/>
                </a:cubicBezTo>
                <a:lnTo>
                  <a:pt x="8678" y="12884"/>
                </a:lnTo>
                <a:close/>
                <a:moveTo>
                  <a:pt x="9732" y="12913"/>
                </a:moveTo>
                <a:cubicBezTo>
                  <a:pt x="10419" y="12913"/>
                  <a:pt x="10976" y="13863"/>
                  <a:pt x="10976" y="15034"/>
                </a:cubicBezTo>
                <a:cubicBezTo>
                  <a:pt x="10970" y="16205"/>
                  <a:pt x="10413" y="17155"/>
                  <a:pt x="9732" y="17155"/>
                </a:cubicBezTo>
                <a:cubicBezTo>
                  <a:pt x="9689" y="17155"/>
                  <a:pt x="9652" y="17156"/>
                  <a:pt x="9609" y="17147"/>
                </a:cubicBezTo>
                <a:lnTo>
                  <a:pt x="9975" y="14942"/>
                </a:lnTo>
                <a:cubicBezTo>
                  <a:pt x="10008" y="14748"/>
                  <a:pt x="9944" y="14553"/>
                  <a:pt x="9830" y="14498"/>
                </a:cubicBezTo>
                <a:cubicBezTo>
                  <a:pt x="9717" y="14443"/>
                  <a:pt x="9602" y="14555"/>
                  <a:pt x="9570" y="14749"/>
                </a:cubicBezTo>
                <a:lnTo>
                  <a:pt x="9203" y="16954"/>
                </a:lnTo>
                <a:cubicBezTo>
                  <a:pt x="8782" y="16612"/>
                  <a:pt x="8489" y="15883"/>
                  <a:pt x="8489" y="15034"/>
                </a:cubicBezTo>
                <a:cubicBezTo>
                  <a:pt x="8489" y="13863"/>
                  <a:pt x="9046" y="12913"/>
                  <a:pt x="9732" y="12913"/>
                </a:cubicBezTo>
                <a:close/>
                <a:moveTo>
                  <a:pt x="7510" y="12996"/>
                </a:moveTo>
                <a:cubicBezTo>
                  <a:pt x="7575" y="13430"/>
                  <a:pt x="7618" y="13881"/>
                  <a:pt x="7624" y="14342"/>
                </a:cubicBezTo>
                <a:lnTo>
                  <a:pt x="4873" y="14048"/>
                </a:lnTo>
                <a:lnTo>
                  <a:pt x="5359" y="13207"/>
                </a:lnTo>
                <a:lnTo>
                  <a:pt x="7510" y="12996"/>
                </a:lnTo>
                <a:close/>
                <a:moveTo>
                  <a:pt x="17459" y="13126"/>
                </a:moveTo>
                <a:cubicBezTo>
                  <a:pt x="17913" y="13126"/>
                  <a:pt x="18282" y="13752"/>
                  <a:pt x="18282" y="14527"/>
                </a:cubicBezTo>
                <a:cubicBezTo>
                  <a:pt x="18282" y="15302"/>
                  <a:pt x="17913" y="15928"/>
                  <a:pt x="17459" y="15928"/>
                </a:cubicBezTo>
                <a:cubicBezTo>
                  <a:pt x="17005" y="15928"/>
                  <a:pt x="16638" y="15302"/>
                  <a:pt x="16638" y="14527"/>
                </a:cubicBezTo>
                <a:cubicBezTo>
                  <a:pt x="16638" y="14241"/>
                  <a:pt x="16686" y="13981"/>
                  <a:pt x="16773" y="13760"/>
                </a:cubicBezTo>
                <a:cubicBezTo>
                  <a:pt x="16951" y="14323"/>
                  <a:pt x="17231" y="14915"/>
                  <a:pt x="17680" y="15394"/>
                </a:cubicBezTo>
                <a:lnTo>
                  <a:pt x="18026" y="14443"/>
                </a:lnTo>
                <a:cubicBezTo>
                  <a:pt x="17675" y="14065"/>
                  <a:pt x="17464" y="13604"/>
                  <a:pt x="17324" y="13143"/>
                </a:cubicBezTo>
                <a:cubicBezTo>
                  <a:pt x="17367" y="13134"/>
                  <a:pt x="17416" y="13126"/>
                  <a:pt x="17459" y="13126"/>
                </a:cubicBezTo>
                <a:close/>
                <a:moveTo>
                  <a:pt x="4386" y="13299"/>
                </a:moveTo>
                <a:lnTo>
                  <a:pt x="4001" y="13965"/>
                </a:lnTo>
                <a:lnTo>
                  <a:pt x="3861" y="13429"/>
                </a:lnTo>
                <a:cubicBezTo>
                  <a:pt x="3953" y="13364"/>
                  <a:pt x="4055" y="13319"/>
                  <a:pt x="4163" y="13319"/>
                </a:cubicBezTo>
                <a:lnTo>
                  <a:pt x="4386" y="13299"/>
                </a:lnTo>
                <a:close/>
                <a:moveTo>
                  <a:pt x="3585" y="13789"/>
                </a:moveTo>
                <a:cubicBezTo>
                  <a:pt x="3721" y="14296"/>
                  <a:pt x="3812" y="14655"/>
                  <a:pt x="3829" y="14729"/>
                </a:cubicBezTo>
                <a:cubicBezTo>
                  <a:pt x="3877" y="14931"/>
                  <a:pt x="3986" y="15070"/>
                  <a:pt x="4116" y="15089"/>
                </a:cubicBezTo>
                <a:lnTo>
                  <a:pt x="4846" y="15172"/>
                </a:lnTo>
                <a:cubicBezTo>
                  <a:pt x="4727" y="15606"/>
                  <a:pt x="4461" y="15910"/>
                  <a:pt x="4163" y="15910"/>
                </a:cubicBezTo>
                <a:cubicBezTo>
                  <a:pt x="3747" y="15910"/>
                  <a:pt x="3406" y="15329"/>
                  <a:pt x="3406" y="14619"/>
                </a:cubicBezTo>
                <a:cubicBezTo>
                  <a:pt x="3406" y="14305"/>
                  <a:pt x="3477" y="14010"/>
                  <a:pt x="3585" y="13789"/>
                </a:cubicBezTo>
                <a:close/>
                <a:moveTo>
                  <a:pt x="5180" y="15201"/>
                </a:moveTo>
                <a:lnTo>
                  <a:pt x="7581" y="15458"/>
                </a:lnTo>
                <a:cubicBezTo>
                  <a:pt x="7538" y="15891"/>
                  <a:pt x="7472" y="16317"/>
                  <a:pt x="7375" y="16723"/>
                </a:cubicBezTo>
                <a:lnTo>
                  <a:pt x="4807" y="16077"/>
                </a:lnTo>
                <a:cubicBezTo>
                  <a:pt x="4980" y="15856"/>
                  <a:pt x="5110" y="15552"/>
                  <a:pt x="5180" y="15201"/>
                </a:cubicBezTo>
                <a:close/>
                <a:moveTo>
                  <a:pt x="8191" y="15994"/>
                </a:moveTo>
                <a:cubicBezTo>
                  <a:pt x="8278" y="16391"/>
                  <a:pt x="8409" y="16740"/>
                  <a:pt x="8582" y="17026"/>
                </a:cubicBezTo>
                <a:lnTo>
                  <a:pt x="8041" y="16887"/>
                </a:lnTo>
                <a:cubicBezTo>
                  <a:pt x="8100" y="16592"/>
                  <a:pt x="8148" y="16298"/>
                  <a:pt x="8191" y="15994"/>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297" name="Cycling"/>
          <p:cNvSpPr/>
          <p:nvPr/>
        </p:nvSpPr>
        <p:spPr>
          <a:xfrm>
            <a:off x="16121862" y="10007488"/>
            <a:ext cx="4202946" cy="3749158"/>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cubicBezTo>
                  <a:pt x="15522" y="0"/>
                  <a:pt x="14986" y="228"/>
                  <a:pt x="14577" y="687"/>
                </a:cubicBezTo>
                <a:cubicBezTo>
                  <a:pt x="13759" y="1604"/>
                  <a:pt x="13759" y="3090"/>
                  <a:pt x="14577" y="4007"/>
                </a:cubicBezTo>
                <a:cubicBezTo>
                  <a:pt x="15395" y="4924"/>
                  <a:pt x="16722" y="4924"/>
                  <a:pt x="17540" y="4007"/>
                </a:cubicBezTo>
                <a:cubicBezTo>
                  <a:pt x="18358" y="3090"/>
                  <a:pt x="18358" y="1604"/>
                  <a:pt x="17540" y="687"/>
                </a:cubicBezTo>
                <a:cubicBezTo>
                  <a:pt x="17131" y="228"/>
                  <a:pt x="16594" y="0"/>
                  <a:pt x="16058" y="0"/>
                </a:cubicBezTo>
                <a:close/>
                <a:moveTo>
                  <a:pt x="12138" y="2917"/>
                </a:moveTo>
                <a:cubicBezTo>
                  <a:pt x="11771" y="2888"/>
                  <a:pt x="11391" y="3000"/>
                  <a:pt x="11073" y="3267"/>
                </a:cubicBezTo>
                <a:lnTo>
                  <a:pt x="6456" y="7143"/>
                </a:lnTo>
                <a:cubicBezTo>
                  <a:pt x="5753" y="7734"/>
                  <a:pt x="5611" y="8852"/>
                  <a:pt x="6137" y="9640"/>
                </a:cubicBezTo>
                <a:cubicBezTo>
                  <a:pt x="6183" y="9708"/>
                  <a:pt x="6232" y="9771"/>
                  <a:pt x="6284" y="9830"/>
                </a:cubicBezTo>
                <a:cubicBezTo>
                  <a:pt x="6364" y="9939"/>
                  <a:pt x="6457" y="10038"/>
                  <a:pt x="6569" y="10117"/>
                </a:cubicBezTo>
                <a:lnTo>
                  <a:pt x="9983" y="12501"/>
                </a:lnTo>
                <a:lnTo>
                  <a:pt x="9575" y="17898"/>
                </a:lnTo>
                <a:cubicBezTo>
                  <a:pt x="9520" y="18618"/>
                  <a:pt x="9998" y="19250"/>
                  <a:pt x="10640" y="19311"/>
                </a:cubicBezTo>
                <a:cubicBezTo>
                  <a:pt x="10673" y="19314"/>
                  <a:pt x="10706" y="19317"/>
                  <a:pt x="10739" y="19317"/>
                </a:cubicBezTo>
                <a:cubicBezTo>
                  <a:pt x="11339" y="19317"/>
                  <a:pt x="11849" y="18801"/>
                  <a:pt x="11900" y="18119"/>
                </a:cubicBezTo>
                <a:lnTo>
                  <a:pt x="12369" y="11924"/>
                </a:lnTo>
                <a:cubicBezTo>
                  <a:pt x="12406" y="11434"/>
                  <a:pt x="12197" y="10963"/>
                  <a:pt x="11824" y="10704"/>
                </a:cubicBezTo>
                <a:lnTo>
                  <a:pt x="9477" y="9065"/>
                </a:lnTo>
                <a:lnTo>
                  <a:pt x="12970" y="6133"/>
                </a:lnTo>
                <a:lnTo>
                  <a:pt x="14799" y="9271"/>
                </a:lnTo>
                <a:lnTo>
                  <a:pt x="18649" y="9271"/>
                </a:lnTo>
                <a:cubicBezTo>
                  <a:pt x="19059" y="9271"/>
                  <a:pt x="19391" y="8899"/>
                  <a:pt x="19391" y="8439"/>
                </a:cubicBezTo>
                <a:cubicBezTo>
                  <a:pt x="19391" y="7979"/>
                  <a:pt x="19059" y="7607"/>
                  <a:pt x="18649" y="7607"/>
                </a:cubicBezTo>
                <a:lnTo>
                  <a:pt x="15603" y="7607"/>
                </a:lnTo>
                <a:lnTo>
                  <a:pt x="13473" y="3950"/>
                </a:lnTo>
                <a:cubicBezTo>
                  <a:pt x="13427" y="3838"/>
                  <a:pt x="13369" y="3729"/>
                  <a:pt x="13301" y="3626"/>
                </a:cubicBezTo>
                <a:cubicBezTo>
                  <a:pt x="13260" y="3565"/>
                  <a:pt x="13216" y="3508"/>
                  <a:pt x="13169" y="3454"/>
                </a:cubicBezTo>
                <a:cubicBezTo>
                  <a:pt x="13159" y="3442"/>
                  <a:pt x="13148" y="3432"/>
                  <a:pt x="13137" y="3420"/>
                </a:cubicBezTo>
                <a:cubicBezTo>
                  <a:pt x="12861" y="3118"/>
                  <a:pt x="12506" y="2946"/>
                  <a:pt x="12138" y="2917"/>
                </a:cubicBezTo>
                <a:close/>
                <a:moveTo>
                  <a:pt x="4190" y="12207"/>
                </a:moveTo>
                <a:cubicBezTo>
                  <a:pt x="1880" y="12207"/>
                  <a:pt x="0" y="14315"/>
                  <a:pt x="0" y="16905"/>
                </a:cubicBezTo>
                <a:cubicBezTo>
                  <a:pt x="0" y="19494"/>
                  <a:pt x="1880" y="21600"/>
                  <a:pt x="4190" y="21600"/>
                </a:cubicBezTo>
                <a:cubicBezTo>
                  <a:pt x="6500" y="21600"/>
                  <a:pt x="8378" y="19494"/>
                  <a:pt x="8378" y="16905"/>
                </a:cubicBezTo>
                <a:cubicBezTo>
                  <a:pt x="8378" y="14315"/>
                  <a:pt x="6500" y="12207"/>
                  <a:pt x="4190" y="12207"/>
                </a:cubicBezTo>
                <a:close/>
                <a:moveTo>
                  <a:pt x="17410" y="12207"/>
                </a:moveTo>
                <a:cubicBezTo>
                  <a:pt x="15100" y="12207"/>
                  <a:pt x="13222" y="14315"/>
                  <a:pt x="13222" y="16905"/>
                </a:cubicBezTo>
                <a:cubicBezTo>
                  <a:pt x="13222" y="19494"/>
                  <a:pt x="15100" y="21600"/>
                  <a:pt x="17410" y="21600"/>
                </a:cubicBezTo>
                <a:cubicBezTo>
                  <a:pt x="19720" y="21600"/>
                  <a:pt x="21600" y="19494"/>
                  <a:pt x="21600" y="16905"/>
                </a:cubicBezTo>
                <a:cubicBezTo>
                  <a:pt x="21600" y="14315"/>
                  <a:pt x="19720" y="12207"/>
                  <a:pt x="17410" y="12207"/>
                </a:cubicBezTo>
                <a:close/>
                <a:moveTo>
                  <a:pt x="4190" y="13872"/>
                </a:moveTo>
                <a:cubicBezTo>
                  <a:pt x="5681" y="13872"/>
                  <a:pt x="6893" y="15233"/>
                  <a:pt x="6893" y="16905"/>
                </a:cubicBezTo>
                <a:cubicBezTo>
                  <a:pt x="6893" y="18576"/>
                  <a:pt x="5681" y="19935"/>
                  <a:pt x="4190" y="19935"/>
                </a:cubicBezTo>
                <a:cubicBezTo>
                  <a:pt x="2699" y="19935"/>
                  <a:pt x="1485" y="18576"/>
                  <a:pt x="1485" y="16905"/>
                </a:cubicBezTo>
                <a:cubicBezTo>
                  <a:pt x="1485" y="15233"/>
                  <a:pt x="2699" y="13872"/>
                  <a:pt x="4190" y="13872"/>
                </a:cubicBezTo>
                <a:close/>
                <a:moveTo>
                  <a:pt x="17410" y="13872"/>
                </a:moveTo>
                <a:cubicBezTo>
                  <a:pt x="18901" y="13872"/>
                  <a:pt x="20115" y="15233"/>
                  <a:pt x="20115" y="16905"/>
                </a:cubicBezTo>
                <a:cubicBezTo>
                  <a:pt x="20115" y="18576"/>
                  <a:pt x="18901" y="19935"/>
                  <a:pt x="17410" y="19935"/>
                </a:cubicBezTo>
                <a:cubicBezTo>
                  <a:pt x="15919" y="19935"/>
                  <a:pt x="14707" y="18576"/>
                  <a:pt x="14707" y="16905"/>
                </a:cubicBezTo>
                <a:cubicBezTo>
                  <a:pt x="14707" y="15233"/>
                  <a:pt x="15919" y="13872"/>
                  <a:pt x="17410" y="13872"/>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YCLIST AWARD"/>
          <p:cNvSpPr txBox="1">
            <a:spLocks noGrp="1"/>
          </p:cNvSpPr>
          <p:nvPr>
            <p:ph type="ctrTitle"/>
          </p:nvPr>
        </p:nvSpPr>
        <p:spPr>
          <a:xfrm>
            <a:off x="-3068960" y="2698750"/>
            <a:ext cx="19621501" cy="3924300"/>
          </a:xfrm>
          <a:prstGeom prst="rect">
            <a:avLst/>
          </a:prstGeom>
        </p:spPr>
        <p:txBody>
          <a:bodyPr/>
          <a:lstStyle/>
          <a:p>
            <a:r>
              <a:t>CYCLIST AWARD</a:t>
            </a:r>
          </a:p>
        </p:txBody>
      </p:sp>
      <p:sp>
        <p:nvSpPr>
          <p:cNvPr id="136" name="Grace Ellis Gbessia"/>
          <p:cNvSpPr txBox="1">
            <a:spLocks noGrp="1"/>
          </p:cNvSpPr>
          <p:nvPr>
            <p:ph type="subTitle" sz="quarter" idx="1"/>
          </p:nvPr>
        </p:nvSpPr>
        <p:spPr>
          <a:xfrm>
            <a:off x="1705530" y="6415149"/>
            <a:ext cx="19621501" cy="1790701"/>
          </a:xfrm>
          <a:prstGeom prst="rect">
            <a:avLst/>
          </a:prstGeom>
        </p:spPr>
        <p:txBody>
          <a:bodyPr/>
          <a:lstStyle/>
          <a:p>
            <a:r>
              <a:t>Grace Ellis Gbessia</a:t>
            </a:r>
          </a:p>
        </p:txBody>
      </p:sp>
      <p:pic>
        <p:nvPicPr>
          <p:cNvPr id="137" name="IMG_1553.jpeg" descr="IMG_1553.jpeg"/>
          <p:cNvPicPr>
            <a:picLocks noChangeAspect="1"/>
          </p:cNvPicPr>
          <p:nvPr/>
        </p:nvPicPr>
        <p:blipFill>
          <a:blip r:embed="rId2"/>
          <a:stretch>
            <a:fillRect/>
          </a:stretch>
        </p:blipFill>
        <p:spPr>
          <a:xfrm>
            <a:off x="585766" y="6685262"/>
            <a:ext cx="7885049" cy="5835751"/>
          </a:xfrm>
          <a:prstGeom prst="rect">
            <a:avLst/>
          </a:prstGeom>
          <a:ln w="12700">
            <a:miter lim="400000"/>
          </a:ln>
        </p:spPr>
      </p:pic>
      <p:pic>
        <p:nvPicPr>
          <p:cNvPr id="138" name="IMG_1551.jpeg" descr="IMG_1551.jpeg"/>
          <p:cNvPicPr>
            <a:picLocks noChangeAspect="1"/>
          </p:cNvPicPr>
          <p:nvPr/>
        </p:nvPicPr>
        <p:blipFill>
          <a:blip r:embed="rId3"/>
          <a:stretch>
            <a:fillRect/>
          </a:stretch>
        </p:blipFill>
        <p:spPr>
          <a:xfrm>
            <a:off x="8019171" y="8316728"/>
            <a:ext cx="5814918" cy="4759541"/>
          </a:xfrm>
          <a:prstGeom prst="rect">
            <a:avLst/>
          </a:prstGeom>
          <a:ln w="12700">
            <a:miter lim="400000"/>
          </a:ln>
        </p:spPr>
      </p:pic>
      <p:sp>
        <p:nvSpPr>
          <p:cNvPr id="139" name="Cycling"/>
          <p:cNvSpPr/>
          <p:nvPr/>
        </p:nvSpPr>
        <p:spPr>
          <a:xfrm>
            <a:off x="12723070" y="1979169"/>
            <a:ext cx="4848600" cy="4325102"/>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cubicBezTo>
                  <a:pt x="15522" y="0"/>
                  <a:pt x="14986" y="228"/>
                  <a:pt x="14577" y="687"/>
                </a:cubicBezTo>
                <a:cubicBezTo>
                  <a:pt x="13759" y="1604"/>
                  <a:pt x="13759" y="3090"/>
                  <a:pt x="14577" y="4007"/>
                </a:cubicBezTo>
                <a:cubicBezTo>
                  <a:pt x="15395" y="4924"/>
                  <a:pt x="16722" y="4924"/>
                  <a:pt x="17540" y="4007"/>
                </a:cubicBezTo>
                <a:cubicBezTo>
                  <a:pt x="18358" y="3090"/>
                  <a:pt x="18358" y="1604"/>
                  <a:pt x="17540" y="687"/>
                </a:cubicBezTo>
                <a:cubicBezTo>
                  <a:pt x="17131" y="228"/>
                  <a:pt x="16594" y="0"/>
                  <a:pt x="16058" y="0"/>
                </a:cubicBezTo>
                <a:close/>
                <a:moveTo>
                  <a:pt x="12138" y="2917"/>
                </a:moveTo>
                <a:cubicBezTo>
                  <a:pt x="11771" y="2888"/>
                  <a:pt x="11391" y="3000"/>
                  <a:pt x="11073" y="3267"/>
                </a:cubicBezTo>
                <a:lnTo>
                  <a:pt x="6456" y="7143"/>
                </a:lnTo>
                <a:cubicBezTo>
                  <a:pt x="5753" y="7734"/>
                  <a:pt x="5611" y="8852"/>
                  <a:pt x="6137" y="9640"/>
                </a:cubicBezTo>
                <a:cubicBezTo>
                  <a:pt x="6183" y="9708"/>
                  <a:pt x="6232" y="9771"/>
                  <a:pt x="6284" y="9830"/>
                </a:cubicBezTo>
                <a:cubicBezTo>
                  <a:pt x="6364" y="9939"/>
                  <a:pt x="6457" y="10038"/>
                  <a:pt x="6569" y="10117"/>
                </a:cubicBezTo>
                <a:lnTo>
                  <a:pt x="9983" y="12501"/>
                </a:lnTo>
                <a:lnTo>
                  <a:pt x="9575" y="17898"/>
                </a:lnTo>
                <a:cubicBezTo>
                  <a:pt x="9520" y="18618"/>
                  <a:pt x="9998" y="19250"/>
                  <a:pt x="10640" y="19311"/>
                </a:cubicBezTo>
                <a:cubicBezTo>
                  <a:pt x="10673" y="19314"/>
                  <a:pt x="10706" y="19317"/>
                  <a:pt x="10739" y="19317"/>
                </a:cubicBezTo>
                <a:cubicBezTo>
                  <a:pt x="11339" y="19317"/>
                  <a:pt x="11849" y="18801"/>
                  <a:pt x="11900" y="18119"/>
                </a:cubicBezTo>
                <a:lnTo>
                  <a:pt x="12369" y="11924"/>
                </a:lnTo>
                <a:cubicBezTo>
                  <a:pt x="12406" y="11434"/>
                  <a:pt x="12197" y="10963"/>
                  <a:pt x="11824" y="10704"/>
                </a:cubicBezTo>
                <a:lnTo>
                  <a:pt x="9477" y="9065"/>
                </a:lnTo>
                <a:lnTo>
                  <a:pt x="12970" y="6133"/>
                </a:lnTo>
                <a:lnTo>
                  <a:pt x="14799" y="9271"/>
                </a:lnTo>
                <a:lnTo>
                  <a:pt x="18649" y="9271"/>
                </a:lnTo>
                <a:cubicBezTo>
                  <a:pt x="19059" y="9271"/>
                  <a:pt x="19391" y="8899"/>
                  <a:pt x="19391" y="8439"/>
                </a:cubicBezTo>
                <a:cubicBezTo>
                  <a:pt x="19391" y="7979"/>
                  <a:pt x="19059" y="7607"/>
                  <a:pt x="18649" y="7607"/>
                </a:cubicBezTo>
                <a:lnTo>
                  <a:pt x="15603" y="7607"/>
                </a:lnTo>
                <a:lnTo>
                  <a:pt x="13473" y="3950"/>
                </a:lnTo>
                <a:cubicBezTo>
                  <a:pt x="13427" y="3838"/>
                  <a:pt x="13369" y="3729"/>
                  <a:pt x="13301" y="3626"/>
                </a:cubicBezTo>
                <a:cubicBezTo>
                  <a:pt x="13260" y="3565"/>
                  <a:pt x="13216" y="3508"/>
                  <a:pt x="13169" y="3454"/>
                </a:cubicBezTo>
                <a:cubicBezTo>
                  <a:pt x="13159" y="3442"/>
                  <a:pt x="13148" y="3432"/>
                  <a:pt x="13137" y="3420"/>
                </a:cubicBezTo>
                <a:cubicBezTo>
                  <a:pt x="12861" y="3118"/>
                  <a:pt x="12506" y="2946"/>
                  <a:pt x="12138" y="2917"/>
                </a:cubicBezTo>
                <a:close/>
                <a:moveTo>
                  <a:pt x="4190" y="12207"/>
                </a:moveTo>
                <a:cubicBezTo>
                  <a:pt x="1880" y="12207"/>
                  <a:pt x="0" y="14315"/>
                  <a:pt x="0" y="16905"/>
                </a:cubicBezTo>
                <a:cubicBezTo>
                  <a:pt x="0" y="19494"/>
                  <a:pt x="1880" y="21600"/>
                  <a:pt x="4190" y="21600"/>
                </a:cubicBezTo>
                <a:cubicBezTo>
                  <a:pt x="6500" y="21600"/>
                  <a:pt x="8378" y="19494"/>
                  <a:pt x="8378" y="16905"/>
                </a:cubicBezTo>
                <a:cubicBezTo>
                  <a:pt x="8378" y="14315"/>
                  <a:pt x="6500" y="12207"/>
                  <a:pt x="4190" y="12207"/>
                </a:cubicBezTo>
                <a:close/>
                <a:moveTo>
                  <a:pt x="17410" y="12207"/>
                </a:moveTo>
                <a:cubicBezTo>
                  <a:pt x="15100" y="12207"/>
                  <a:pt x="13222" y="14315"/>
                  <a:pt x="13222" y="16905"/>
                </a:cubicBezTo>
                <a:cubicBezTo>
                  <a:pt x="13222" y="19494"/>
                  <a:pt x="15100" y="21600"/>
                  <a:pt x="17410" y="21600"/>
                </a:cubicBezTo>
                <a:cubicBezTo>
                  <a:pt x="19720" y="21600"/>
                  <a:pt x="21600" y="19494"/>
                  <a:pt x="21600" y="16905"/>
                </a:cubicBezTo>
                <a:cubicBezTo>
                  <a:pt x="21600" y="14315"/>
                  <a:pt x="19720" y="12207"/>
                  <a:pt x="17410" y="12207"/>
                </a:cubicBezTo>
                <a:close/>
                <a:moveTo>
                  <a:pt x="4190" y="13872"/>
                </a:moveTo>
                <a:cubicBezTo>
                  <a:pt x="5681" y="13872"/>
                  <a:pt x="6893" y="15233"/>
                  <a:pt x="6893" y="16905"/>
                </a:cubicBezTo>
                <a:cubicBezTo>
                  <a:pt x="6893" y="18576"/>
                  <a:pt x="5681" y="19935"/>
                  <a:pt x="4190" y="19935"/>
                </a:cubicBezTo>
                <a:cubicBezTo>
                  <a:pt x="2699" y="19935"/>
                  <a:pt x="1485" y="18576"/>
                  <a:pt x="1485" y="16905"/>
                </a:cubicBezTo>
                <a:cubicBezTo>
                  <a:pt x="1485" y="15233"/>
                  <a:pt x="2699" y="13872"/>
                  <a:pt x="4190" y="13872"/>
                </a:cubicBezTo>
                <a:close/>
                <a:moveTo>
                  <a:pt x="17410" y="13872"/>
                </a:moveTo>
                <a:cubicBezTo>
                  <a:pt x="18901" y="13872"/>
                  <a:pt x="20115" y="15233"/>
                  <a:pt x="20115" y="16905"/>
                </a:cubicBezTo>
                <a:cubicBezTo>
                  <a:pt x="20115" y="18576"/>
                  <a:pt x="18901" y="19935"/>
                  <a:pt x="17410" y="19935"/>
                </a:cubicBezTo>
                <a:cubicBezTo>
                  <a:pt x="15919" y="19935"/>
                  <a:pt x="14707" y="18576"/>
                  <a:pt x="14707" y="16905"/>
                </a:cubicBezTo>
                <a:cubicBezTo>
                  <a:pt x="14707" y="15233"/>
                  <a:pt x="15919" y="13872"/>
                  <a:pt x="17410" y="13872"/>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he Draisine"/>
          <p:cNvSpPr txBox="1">
            <a:spLocks noGrp="1"/>
          </p:cNvSpPr>
          <p:nvPr>
            <p:ph type="title"/>
          </p:nvPr>
        </p:nvSpPr>
        <p:spPr>
          <a:prstGeom prst="rect">
            <a:avLst/>
          </a:prstGeom>
        </p:spPr>
        <p:txBody>
          <a:bodyPr/>
          <a:lstStyle/>
          <a:p>
            <a:r>
              <a:t>The Draisine</a:t>
            </a:r>
          </a:p>
        </p:txBody>
      </p:sp>
      <p:sp>
        <p:nvSpPr>
          <p:cNvPr id="142" name="Karl Von Drais , who was a German baron created the “draisine” in  1817 it was made of wood and it had no pedals. You had to push it along with your feet! Yikes! At least it was still an improvement from travel by foot. The Draisine however was just a fa"/>
          <p:cNvSpPr txBox="1">
            <a:spLocks noGrp="1"/>
          </p:cNvSpPr>
          <p:nvPr>
            <p:ph type="body" sz="half" idx="1"/>
          </p:nvPr>
        </p:nvSpPr>
        <p:spPr>
          <a:prstGeom prst="rect">
            <a:avLst/>
          </a:prstGeom>
        </p:spPr>
        <p:txBody>
          <a:bodyPr/>
          <a:lstStyle>
            <a:lvl1pPr defTabSz="767715">
              <a:defRPr sz="5208"/>
            </a:lvl1pPr>
          </a:lstStyle>
          <a:p>
            <a:r>
              <a:t>Karl Von Drais , who was a German baron created the “draisine” in  1817 it was made of wood and it had no pedals. You had to push it along with your feet! Yikes! At least it was still an improvement from travel by foot. The Draisine however was just a fad and the craze soon died out!! </a:t>
            </a:r>
          </a:p>
        </p:txBody>
      </p:sp>
      <p:pic>
        <p:nvPicPr>
          <p:cNvPr id="143" name="IMG_1583.jpeg" descr="IMG_1583.jpeg"/>
          <p:cNvPicPr>
            <a:picLocks noChangeAspect="1"/>
          </p:cNvPicPr>
          <p:nvPr/>
        </p:nvPicPr>
        <p:blipFill>
          <a:blip r:embed="rId2"/>
          <a:stretch>
            <a:fillRect/>
          </a:stretch>
        </p:blipFill>
        <p:spPr>
          <a:xfrm>
            <a:off x="15074997" y="230795"/>
            <a:ext cx="9206349" cy="8476191"/>
          </a:xfrm>
          <a:prstGeom prst="rect">
            <a:avLst/>
          </a:prstGeom>
          <a:ln w="12700">
            <a:miter lim="400000"/>
          </a:ln>
        </p:spPr>
      </p:pic>
      <p:sp>
        <p:nvSpPr>
          <p:cNvPr id="144" name="Cycling"/>
          <p:cNvSpPr/>
          <p:nvPr/>
        </p:nvSpPr>
        <p:spPr>
          <a:xfrm>
            <a:off x="11675606" y="3817256"/>
            <a:ext cx="2887530" cy="2575766"/>
          </a:xfrm>
          <a:custGeom>
            <a:avLst/>
            <a:gdLst/>
            <a:ahLst/>
            <a:cxnLst>
              <a:cxn ang="0">
                <a:pos x="wd2" y="hd2"/>
              </a:cxn>
              <a:cxn ang="5400000">
                <a:pos x="wd2" y="hd2"/>
              </a:cxn>
              <a:cxn ang="10800000">
                <a:pos x="wd2" y="hd2"/>
              </a:cxn>
              <a:cxn ang="16200000">
                <a:pos x="wd2" y="hd2"/>
              </a:cxn>
            </a:cxnLst>
            <a:rect l="0" t="0" r="r" b="b"/>
            <a:pathLst>
              <a:path w="21600" h="21600" extrusionOk="0">
                <a:moveTo>
                  <a:pt x="16058" y="0"/>
                </a:moveTo>
                <a:cubicBezTo>
                  <a:pt x="15522" y="0"/>
                  <a:pt x="14986" y="228"/>
                  <a:pt x="14577" y="687"/>
                </a:cubicBezTo>
                <a:cubicBezTo>
                  <a:pt x="13759" y="1604"/>
                  <a:pt x="13759" y="3090"/>
                  <a:pt x="14577" y="4007"/>
                </a:cubicBezTo>
                <a:cubicBezTo>
                  <a:pt x="15395" y="4924"/>
                  <a:pt x="16722" y="4924"/>
                  <a:pt x="17540" y="4007"/>
                </a:cubicBezTo>
                <a:cubicBezTo>
                  <a:pt x="18358" y="3090"/>
                  <a:pt x="18358" y="1604"/>
                  <a:pt x="17540" y="687"/>
                </a:cubicBezTo>
                <a:cubicBezTo>
                  <a:pt x="17131" y="228"/>
                  <a:pt x="16594" y="0"/>
                  <a:pt x="16058" y="0"/>
                </a:cubicBezTo>
                <a:close/>
                <a:moveTo>
                  <a:pt x="12138" y="2917"/>
                </a:moveTo>
                <a:cubicBezTo>
                  <a:pt x="11771" y="2888"/>
                  <a:pt x="11391" y="3000"/>
                  <a:pt x="11073" y="3267"/>
                </a:cubicBezTo>
                <a:lnTo>
                  <a:pt x="6456" y="7143"/>
                </a:lnTo>
                <a:cubicBezTo>
                  <a:pt x="5753" y="7734"/>
                  <a:pt x="5611" y="8852"/>
                  <a:pt x="6137" y="9640"/>
                </a:cubicBezTo>
                <a:cubicBezTo>
                  <a:pt x="6183" y="9708"/>
                  <a:pt x="6232" y="9771"/>
                  <a:pt x="6284" y="9830"/>
                </a:cubicBezTo>
                <a:cubicBezTo>
                  <a:pt x="6364" y="9939"/>
                  <a:pt x="6457" y="10038"/>
                  <a:pt x="6569" y="10117"/>
                </a:cubicBezTo>
                <a:lnTo>
                  <a:pt x="9983" y="12501"/>
                </a:lnTo>
                <a:lnTo>
                  <a:pt x="9575" y="17898"/>
                </a:lnTo>
                <a:cubicBezTo>
                  <a:pt x="9520" y="18618"/>
                  <a:pt x="9998" y="19250"/>
                  <a:pt x="10640" y="19311"/>
                </a:cubicBezTo>
                <a:cubicBezTo>
                  <a:pt x="10673" y="19314"/>
                  <a:pt x="10706" y="19317"/>
                  <a:pt x="10739" y="19317"/>
                </a:cubicBezTo>
                <a:cubicBezTo>
                  <a:pt x="11339" y="19317"/>
                  <a:pt x="11849" y="18801"/>
                  <a:pt x="11900" y="18119"/>
                </a:cubicBezTo>
                <a:lnTo>
                  <a:pt x="12369" y="11924"/>
                </a:lnTo>
                <a:cubicBezTo>
                  <a:pt x="12406" y="11434"/>
                  <a:pt x="12197" y="10963"/>
                  <a:pt x="11824" y="10704"/>
                </a:cubicBezTo>
                <a:lnTo>
                  <a:pt x="9477" y="9065"/>
                </a:lnTo>
                <a:lnTo>
                  <a:pt x="12970" y="6133"/>
                </a:lnTo>
                <a:lnTo>
                  <a:pt x="14799" y="9271"/>
                </a:lnTo>
                <a:lnTo>
                  <a:pt x="18649" y="9271"/>
                </a:lnTo>
                <a:cubicBezTo>
                  <a:pt x="19059" y="9271"/>
                  <a:pt x="19391" y="8899"/>
                  <a:pt x="19391" y="8439"/>
                </a:cubicBezTo>
                <a:cubicBezTo>
                  <a:pt x="19391" y="7979"/>
                  <a:pt x="19059" y="7607"/>
                  <a:pt x="18649" y="7607"/>
                </a:cubicBezTo>
                <a:lnTo>
                  <a:pt x="15603" y="7607"/>
                </a:lnTo>
                <a:lnTo>
                  <a:pt x="13473" y="3950"/>
                </a:lnTo>
                <a:cubicBezTo>
                  <a:pt x="13427" y="3838"/>
                  <a:pt x="13369" y="3729"/>
                  <a:pt x="13301" y="3626"/>
                </a:cubicBezTo>
                <a:cubicBezTo>
                  <a:pt x="13260" y="3565"/>
                  <a:pt x="13216" y="3508"/>
                  <a:pt x="13169" y="3454"/>
                </a:cubicBezTo>
                <a:cubicBezTo>
                  <a:pt x="13159" y="3442"/>
                  <a:pt x="13148" y="3432"/>
                  <a:pt x="13137" y="3420"/>
                </a:cubicBezTo>
                <a:cubicBezTo>
                  <a:pt x="12861" y="3118"/>
                  <a:pt x="12506" y="2946"/>
                  <a:pt x="12138" y="2917"/>
                </a:cubicBezTo>
                <a:close/>
                <a:moveTo>
                  <a:pt x="4190" y="12207"/>
                </a:moveTo>
                <a:cubicBezTo>
                  <a:pt x="1880" y="12207"/>
                  <a:pt x="0" y="14315"/>
                  <a:pt x="0" y="16905"/>
                </a:cubicBezTo>
                <a:cubicBezTo>
                  <a:pt x="0" y="19494"/>
                  <a:pt x="1880" y="21600"/>
                  <a:pt x="4190" y="21600"/>
                </a:cubicBezTo>
                <a:cubicBezTo>
                  <a:pt x="6500" y="21600"/>
                  <a:pt x="8378" y="19494"/>
                  <a:pt x="8378" y="16905"/>
                </a:cubicBezTo>
                <a:cubicBezTo>
                  <a:pt x="8378" y="14315"/>
                  <a:pt x="6500" y="12207"/>
                  <a:pt x="4190" y="12207"/>
                </a:cubicBezTo>
                <a:close/>
                <a:moveTo>
                  <a:pt x="17410" y="12207"/>
                </a:moveTo>
                <a:cubicBezTo>
                  <a:pt x="15100" y="12207"/>
                  <a:pt x="13222" y="14315"/>
                  <a:pt x="13222" y="16905"/>
                </a:cubicBezTo>
                <a:cubicBezTo>
                  <a:pt x="13222" y="19494"/>
                  <a:pt x="15100" y="21600"/>
                  <a:pt x="17410" y="21600"/>
                </a:cubicBezTo>
                <a:cubicBezTo>
                  <a:pt x="19720" y="21600"/>
                  <a:pt x="21600" y="19494"/>
                  <a:pt x="21600" y="16905"/>
                </a:cubicBezTo>
                <a:cubicBezTo>
                  <a:pt x="21600" y="14315"/>
                  <a:pt x="19720" y="12207"/>
                  <a:pt x="17410" y="12207"/>
                </a:cubicBezTo>
                <a:close/>
                <a:moveTo>
                  <a:pt x="4190" y="13872"/>
                </a:moveTo>
                <a:cubicBezTo>
                  <a:pt x="5681" y="13872"/>
                  <a:pt x="6893" y="15233"/>
                  <a:pt x="6893" y="16905"/>
                </a:cubicBezTo>
                <a:cubicBezTo>
                  <a:pt x="6893" y="18576"/>
                  <a:pt x="5681" y="19935"/>
                  <a:pt x="4190" y="19935"/>
                </a:cubicBezTo>
                <a:cubicBezTo>
                  <a:pt x="2699" y="19935"/>
                  <a:pt x="1485" y="18576"/>
                  <a:pt x="1485" y="16905"/>
                </a:cubicBezTo>
                <a:cubicBezTo>
                  <a:pt x="1485" y="15233"/>
                  <a:pt x="2699" y="13872"/>
                  <a:pt x="4190" y="13872"/>
                </a:cubicBezTo>
                <a:close/>
                <a:moveTo>
                  <a:pt x="17410" y="13872"/>
                </a:moveTo>
                <a:cubicBezTo>
                  <a:pt x="18901" y="13872"/>
                  <a:pt x="20115" y="15233"/>
                  <a:pt x="20115" y="16905"/>
                </a:cubicBezTo>
                <a:cubicBezTo>
                  <a:pt x="20115" y="18576"/>
                  <a:pt x="18901" y="19935"/>
                  <a:pt x="17410" y="19935"/>
                </a:cubicBezTo>
                <a:cubicBezTo>
                  <a:pt x="15919" y="19935"/>
                  <a:pt x="14707" y="18576"/>
                  <a:pt x="14707" y="16905"/>
                </a:cubicBezTo>
                <a:cubicBezTo>
                  <a:pt x="14707" y="15233"/>
                  <a:pt x="15919" y="13872"/>
                  <a:pt x="17410" y="13872"/>
                </a:cubicBez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45" name="Europe Globe"/>
          <p:cNvSpPr/>
          <p:nvPr/>
        </p:nvSpPr>
        <p:spPr>
          <a:xfrm>
            <a:off x="17184124" y="8853523"/>
            <a:ext cx="4417550" cy="4412854"/>
          </a:xfrm>
          <a:custGeom>
            <a:avLst/>
            <a:gdLst/>
            <a:ahLst/>
            <a:cxnLst>
              <a:cxn ang="0">
                <a:pos x="wd2" y="hd2"/>
              </a:cxn>
              <a:cxn ang="5400000">
                <a:pos x="wd2" y="hd2"/>
              </a:cxn>
              <a:cxn ang="10800000">
                <a:pos x="wd2" y="hd2"/>
              </a:cxn>
              <a:cxn ang="16200000">
                <a:pos x="wd2" y="hd2"/>
              </a:cxn>
            </a:cxnLst>
            <a:rect l="0" t="0" r="r" b="b"/>
            <a:pathLst>
              <a:path w="21503" h="21600" extrusionOk="0">
                <a:moveTo>
                  <a:pt x="10763" y="0"/>
                </a:moveTo>
                <a:cubicBezTo>
                  <a:pt x="8816" y="0"/>
                  <a:pt x="6993" y="533"/>
                  <a:pt x="5416" y="1448"/>
                </a:cubicBezTo>
                <a:lnTo>
                  <a:pt x="5364" y="1475"/>
                </a:lnTo>
                <a:lnTo>
                  <a:pt x="5259" y="1533"/>
                </a:lnTo>
                <a:lnTo>
                  <a:pt x="5173" y="1582"/>
                </a:lnTo>
                <a:lnTo>
                  <a:pt x="5091" y="1633"/>
                </a:lnTo>
                <a:lnTo>
                  <a:pt x="4999" y="1690"/>
                </a:lnTo>
                <a:lnTo>
                  <a:pt x="4949" y="1724"/>
                </a:lnTo>
                <a:lnTo>
                  <a:pt x="5018" y="1682"/>
                </a:lnTo>
                <a:lnTo>
                  <a:pt x="5073" y="1651"/>
                </a:lnTo>
                <a:lnTo>
                  <a:pt x="5123" y="1623"/>
                </a:lnTo>
                <a:lnTo>
                  <a:pt x="5126" y="1624"/>
                </a:lnTo>
                <a:lnTo>
                  <a:pt x="5039" y="1678"/>
                </a:lnTo>
                <a:cubicBezTo>
                  <a:pt x="4968" y="1723"/>
                  <a:pt x="4893" y="1763"/>
                  <a:pt x="4824" y="1810"/>
                </a:cubicBezTo>
                <a:lnTo>
                  <a:pt x="4926" y="1741"/>
                </a:lnTo>
                <a:lnTo>
                  <a:pt x="4931" y="1737"/>
                </a:lnTo>
                <a:lnTo>
                  <a:pt x="4949" y="1724"/>
                </a:lnTo>
                <a:lnTo>
                  <a:pt x="4860" y="1781"/>
                </a:lnTo>
                <a:lnTo>
                  <a:pt x="4840" y="1794"/>
                </a:lnTo>
                <a:lnTo>
                  <a:pt x="4817" y="1811"/>
                </a:lnTo>
                <a:lnTo>
                  <a:pt x="4782" y="1833"/>
                </a:lnTo>
                <a:lnTo>
                  <a:pt x="4762" y="1848"/>
                </a:lnTo>
                <a:lnTo>
                  <a:pt x="4758" y="1850"/>
                </a:lnTo>
                <a:lnTo>
                  <a:pt x="4723" y="1874"/>
                </a:lnTo>
                <a:lnTo>
                  <a:pt x="4701" y="1889"/>
                </a:lnTo>
                <a:lnTo>
                  <a:pt x="4639" y="1932"/>
                </a:lnTo>
                <a:lnTo>
                  <a:pt x="4664" y="1917"/>
                </a:lnTo>
                <a:lnTo>
                  <a:pt x="4562" y="1993"/>
                </a:lnTo>
                <a:lnTo>
                  <a:pt x="4484" y="2049"/>
                </a:lnTo>
                <a:lnTo>
                  <a:pt x="4437" y="2087"/>
                </a:lnTo>
                <a:lnTo>
                  <a:pt x="4413" y="2111"/>
                </a:lnTo>
                <a:cubicBezTo>
                  <a:pt x="4345" y="2162"/>
                  <a:pt x="4275" y="2211"/>
                  <a:pt x="4207" y="2264"/>
                </a:cubicBezTo>
                <a:lnTo>
                  <a:pt x="4221" y="2252"/>
                </a:lnTo>
                <a:lnTo>
                  <a:pt x="4281" y="2203"/>
                </a:lnTo>
                <a:lnTo>
                  <a:pt x="4341" y="2155"/>
                </a:lnTo>
                <a:lnTo>
                  <a:pt x="4433" y="2082"/>
                </a:lnTo>
                <a:lnTo>
                  <a:pt x="4541" y="2003"/>
                </a:lnTo>
                <a:lnTo>
                  <a:pt x="4452" y="2067"/>
                </a:lnTo>
                <a:lnTo>
                  <a:pt x="4380" y="2119"/>
                </a:lnTo>
                <a:lnTo>
                  <a:pt x="4310" y="2171"/>
                </a:lnTo>
                <a:lnTo>
                  <a:pt x="4209" y="2249"/>
                </a:lnTo>
                <a:lnTo>
                  <a:pt x="4134" y="2308"/>
                </a:lnTo>
                <a:lnTo>
                  <a:pt x="4119" y="2323"/>
                </a:lnTo>
                <a:lnTo>
                  <a:pt x="4082" y="2353"/>
                </a:lnTo>
                <a:lnTo>
                  <a:pt x="4000" y="2421"/>
                </a:lnTo>
                <a:cubicBezTo>
                  <a:pt x="3953" y="2459"/>
                  <a:pt x="3908" y="2498"/>
                  <a:pt x="3863" y="2537"/>
                </a:cubicBezTo>
                <a:cubicBezTo>
                  <a:pt x="3848" y="2549"/>
                  <a:pt x="3834" y="2561"/>
                  <a:pt x="3819" y="2574"/>
                </a:cubicBezTo>
                <a:lnTo>
                  <a:pt x="3700" y="2680"/>
                </a:lnTo>
                <a:lnTo>
                  <a:pt x="3543" y="2826"/>
                </a:lnTo>
                <a:lnTo>
                  <a:pt x="3518" y="2851"/>
                </a:lnTo>
                <a:cubicBezTo>
                  <a:pt x="3244" y="3104"/>
                  <a:pt x="2984" y="3369"/>
                  <a:pt x="2738" y="3648"/>
                </a:cubicBezTo>
                <a:lnTo>
                  <a:pt x="2736" y="3649"/>
                </a:lnTo>
                <a:lnTo>
                  <a:pt x="2661" y="3727"/>
                </a:lnTo>
                <a:lnTo>
                  <a:pt x="2642" y="3747"/>
                </a:lnTo>
                <a:lnTo>
                  <a:pt x="2594" y="3803"/>
                </a:lnTo>
                <a:lnTo>
                  <a:pt x="2544" y="3865"/>
                </a:lnTo>
                <a:lnTo>
                  <a:pt x="2535" y="3873"/>
                </a:lnTo>
                <a:cubicBezTo>
                  <a:pt x="2485" y="3934"/>
                  <a:pt x="2437" y="3997"/>
                  <a:pt x="2388" y="4058"/>
                </a:cubicBezTo>
                <a:lnTo>
                  <a:pt x="2368" y="4082"/>
                </a:lnTo>
                <a:lnTo>
                  <a:pt x="2316" y="4153"/>
                </a:lnTo>
                <a:lnTo>
                  <a:pt x="2254" y="4237"/>
                </a:lnTo>
                <a:cubicBezTo>
                  <a:pt x="2252" y="4239"/>
                  <a:pt x="2251" y="4243"/>
                  <a:pt x="2249" y="4245"/>
                </a:cubicBezTo>
                <a:lnTo>
                  <a:pt x="2140" y="4387"/>
                </a:lnTo>
                <a:lnTo>
                  <a:pt x="2087" y="4461"/>
                </a:lnTo>
                <a:lnTo>
                  <a:pt x="2080" y="4471"/>
                </a:lnTo>
                <a:lnTo>
                  <a:pt x="2015" y="4558"/>
                </a:lnTo>
                <a:cubicBezTo>
                  <a:pt x="1836" y="4811"/>
                  <a:pt x="1670" y="5073"/>
                  <a:pt x="1512" y="5341"/>
                </a:cubicBezTo>
                <a:lnTo>
                  <a:pt x="1502" y="5358"/>
                </a:lnTo>
                <a:cubicBezTo>
                  <a:pt x="800" y="6562"/>
                  <a:pt x="315" y="7908"/>
                  <a:pt x="121" y="9349"/>
                </a:cubicBezTo>
                <a:cubicBezTo>
                  <a:pt x="-23" y="10211"/>
                  <a:pt x="-97" y="11471"/>
                  <a:pt x="238" y="12968"/>
                </a:cubicBezTo>
                <a:cubicBezTo>
                  <a:pt x="240" y="12974"/>
                  <a:pt x="242" y="12979"/>
                  <a:pt x="244" y="12985"/>
                </a:cubicBezTo>
                <a:cubicBezTo>
                  <a:pt x="286" y="13171"/>
                  <a:pt x="334" y="13361"/>
                  <a:pt x="389" y="13554"/>
                </a:cubicBezTo>
                <a:cubicBezTo>
                  <a:pt x="1604" y="18177"/>
                  <a:pt x="5788" y="21600"/>
                  <a:pt x="10763" y="21600"/>
                </a:cubicBezTo>
                <a:cubicBezTo>
                  <a:pt x="16685" y="21600"/>
                  <a:pt x="21503" y="16755"/>
                  <a:pt x="21503" y="10800"/>
                </a:cubicBezTo>
                <a:cubicBezTo>
                  <a:pt x="21503" y="4845"/>
                  <a:pt x="16685" y="0"/>
                  <a:pt x="10763" y="0"/>
                </a:cubicBezTo>
                <a:close/>
                <a:moveTo>
                  <a:pt x="10763" y="54"/>
                </a:moveTo>
                <a:cubicBezTo>
                  <a:pt x="15772" y="54"/>
                  <a:pt x="19975" y="3543"/>
                  <a:pt x="21126" y="8228"/>
                </a:cubicBezTo>
                <a:lnTo>
                  <a:pt x="21105" y="8182"/>
                </a:lnTo>
                <a:lnTo>
                  <a:pt x="21098" y="8186"/>
                </a:lnTo>
                <a:lnTo>
                  <a:pt x="21120" y="8327"/>
                </a:lnTo>
                <a:lnTo>
                  <a:pt x="21135" y="8312"/>
                </a:lnTo>
                <a:lnTo>
                  <a:pt x="21148" y="8347"/>
                </a:lnTo>
                <a:lnTo>
                  <a:pt x="21160" y="8428"/>
                </a:lnTo>
                <a:lnTo>
                  <a:pt x="21178" y="8465"/>
                </a:lnTo>
                <a:lnTo>
                  <a:pt x="21172" y="8427"/>
                </a:lnTo>
                <a:lnTo>
                  <a:pt x="21192" y="8482"/>
                </a:lnTo>
                <a:lnTo>
                  <a:pt x="21195" y="8491"/>
                </a:lnTo>
                <a:cubicBezTo>
                  <a:pt x="21228" y="8643"/>
                  <a:pt x="21260" y="8795"/>
                  <a:pt x="21287" y="8950"/>
                </a:cubicBezTo>
                <a:lnTo>
                  <a:pt x="21289" y="8958"/>
                </a:lnTo>
                <a:lnTo>
                  <a:pt x="21309" y="9083"/>
                </a:lnTo>
                <a:lnTo>
                  <a:pt x="21329" y="9196"/>
                </a:lnTo>
                <a:cubicBezTo>
                  <a:pt x="21336" y="9242"/>
                  <a:pt x="21341" y="9289"/>
                  <a:pt x="21347" y="9336"/>
                </a:cubicBezTo>
                <a:lnTo>
                  <a:pt x="21344" y="9334"/>
                </a:lnTo>
                <a:lnTo>
                  <a:pt x="21367" y="9561"/>
                </a:lnTo>
                <a:lnTo>
                  <a:pt x="21386" y="9696"/>
                </a:lnTo>
                <a:lnTo>
                  <a:pt x="21401" y="9803"/>
                </a:lnTo>
                <a:cubicBezTo>
                  <a:pt x="21402" y="9814"/>
                  <a:pt x="21402" y="9825"/>
                  <a:pt x="21403" y="9835"/>
                </a:cubicBezTo>
                <a:lnTo>
                  <a:pt x="21403" y="9931"/>
                </a:lnTo>
                <a:lnTo>
                  <a:pt x="21393" y="9841"/>
                </a:lnTo>
                <a:lnTo>
                  <a:pt x="21393" y="9903"/>
                </a:lnTo>
                <a:lnTo>
                  <a:pt x="21401" y="9953"/>
                </a:lnTo>
                <a:lnTo>
                  <a:pt x="21401" y="9960"/>
                </a:lnTo>
                <a:lnTo>
                  <a:pt x="21399" y="10002"/>
                </a:lnTo>
                <a:lnTo>
                  <a:pt x="21391" y="9963"/>
                </a:lnTo>
                <a:lnTo>
                  <a:pt x="21381" y="9989"/>
                </a:lnTo>
                <a:lnTo>
                  <a:pt x="21381" y="10051"/>
                </a:lnTo>
                <a:lnTo>
                  <a:pt x="21396" y="10211"/>
                </a:lnTo>
                <a:lnTo>
                  <a:pt x="21398" y="10253"/>
                </a:lnTo>
                <a:lnTo>
                  <a:pt x="21393" y="10251"/>
                </a:lnTo>
                <a:lnTo>
                  <a:pt x="21393" y="10317"/>
                </a:lnTo>
                <a:lnTo>
                  <a:pt x="21361" y="10303"/>
                </a:lnTo>
                <a:lnTo>
                  <a:pt x="21351" y="10376"/>
                </a:lnTo>
                <a:lnTo>
                  <a:pt x="21356" y="10489"/>
                </a:lnTo>
                <a:lnTo>
                  <a:pt x="21369" y="10510"/>
                </a:lnTo>
                <a:lnTo>
                  <a:pt x="21372" y="10349"/>
                </a:lnTo>
                <a:lnTo>
                  <a:pt x="21384" y="10541"/>
                </a:lnTo>
                <a:lnTo>
                  <a:pt x="21391" y="10549"/>
                </a:lnTo>
                <a:lnTo>
                  <a:pt x="21394" y="10487"/>
                </a:lnTo>
                <a:lnTo>
                  <a:pt x="21408" y="10522"/>
                </a:lnTo>
                <a:lnTo>
                  <a:pt x="21409" y="10591"/>
                </a:lnTo>
                <a:lnTo>
                  <a:pt x="21413" y="10670"/>
                </a:lnTo>
                <a:lnTo>
                  <a:pt x="21389" y="10813"/>
                </a:lnTo>
                <a:lnTo>
                  <a:pt x="21393" y="10926"/>
                </a:lnTo>
                <a:lnTo>
                  <a:pt x="21403" y="10960"/>
                </a:lnTo>
                <a:lnTo>
                  <a:pt x="21414" y="10817"/>
                </a:lnTo>
                <a:lnTo>
                  <a:pt x="21416" y="10810"/>
                </a:lnTo>
                <a:lnTo>
                  <a:pt x="21416" y="10835"/>
                </a:lnTo>
                <a:lnTo>
                  <a:pt x="21416" y="11031"/>
                </a:lnTo>
                <a:lnTo>
                  <a:pt x="21401" y="11238"/>
                </a:lnTo>
                <a:lnTo>
                  <a:pt x="21394" y="11324"/>
                </a:lnTo>
                <a:lnTo>
                  <a:pt x="21398" y="11445"/>
                </a:lnTo>
                <a:lnTo>
                  <a:pt x="21382" y="11583"/>
                </a:lnTo>
                <a:lnTo>
                  <a:pt x="21364" y="11658"/>
                </a:lnTo>
                <a:lnTo>
                  <a:pt x="21352" y="11820"/>
                </a:lnTo>
                <a:lnTo>
                  <a:pt x="21352" y="11936"/>
                </a:lnTo>
                <a:lnTo>
                  <a:pt x="21356" y="12009"/>
                </a:lnTo>
                <a:lnTo>
                  <a:pt x="21366" y="12027"/>
                </a:lnTo>
                <a:lnTo>
                  <a:pt x="21376" y="11982"/>
                </a:lnTo>
                <a:lnTo>
                  <a:pt x="21369" y="12089"/>
                </a:lnTo>
                <a:lnTo>
                  <a:pt x="21369" y="12100"/>
                </a:lnTo>
                <a:cubicBezTo>
                  <a:pt x="21359" y="12182"/>
                  <a:pt x="21344" y="12263"/>
                  <a:pt x="21332" y="12345"/>
                </a:cubicBezTo>
                <a:lnTo>
                  <a:pt x="21349" y="12158"/>
                </a:lnTo>
                <a:lnTo>
                  <a:pt x="21339" y="12170"/>
                </a:lnTo>
                <a:lnTo>
                  <a:pt x="21351" y="11961"/>
                </a:lnTo>
                <a:lnTo>
                  <a:pt x="21342" y="11837"/>
                </a:lnTo>
                <a:lnTo>
                  <a:pt x="21326" y="12051"/>
                </a:lnTo>
                <a:lnTo>
                  <a:pt x="21326" y="12175"/>
                </a:lnTo>
                <a:lnTo>
                  <a:pt x="21312" y="12317"/>
                </a:lnTo>
                <a:lnTo>
                  <a:pt x="21299" y="12465"/>
                </a:lnTo>
                <a:lnTo>
                  <a:pt x="21285" y="12589"/>
                </a:lnTo>
                <a:lnTo>
                  <a:pt x="21269" y="12724"/>
                </a:lnTo>
                <a:lnTo>
                  <a:pt x="21252" y="12825"/>
                </a:lnTo>
                <a:lnTo>
                  <a:pt x="21239" y="12901"/>
                </a:lnTo>
                <a:cubicBezTo>
                  <a:pt x="21236" y="12915"/>
                  <a:pt x="21233" y="12929"/>
                  <a:pt x="21230" y="12943"/>
                </a:cubicBezTo>
                <a:lnTo>
                  <a:pt x="21208" y="13042"/>
                </a:lnTo>
                <a:lnTo>
                  <a:pt x="21187" y="13136"/>
                </a:lnTo>
                <a:cubicBezTo>
                  <a:pt x="21179" y="13172"/>
                  <a:pt x="21166" y="13205"/>
                  <a:pt x="21158" y="13241"/>
                </a:cubicBezTo>
                <a:cubicBezTo>
                  <a:pt x="20055" y="17992"/>
                  <a:pt x="15819" y="21546"/>
                  <a:pt x="10763" y="21546"/>
                </a:cubicBezTo>
                <a:cubicBezTo>
                  <a:pt x="6628" y="21546"/>
                  <a:pt x="3050" y="19164"/>
                  <a:pt x="1275" y="15700"/>
                </a:cubicBezTo>
                <a:lnTo>
                  <a:pt x="1278" y="15702"/>
                </a:lnTo>
                <a:lnTo>
                  <a:pt x="1303" y="15725"/>
                </a:lnTo>
                <a:lnTo>
                  <a:pt x="1315" y="15708"/>
                </a:lnTo>
                <a:lnTo>
                  <a:pt x="1390" y="15769"/>
                </a:lnTo>
                <a:lnTo>
                  <a:pt x="1417" y="15776"/>
                </a:lnTo>
                <a:lnTo>
                  <a:pt x="1412" y="15671"/>
                </a:lnTo>
                <a:lnTo>
                  <a:pt x="1385" y="15591"/>
                </a:lnTo>
                <a:lnTo>
                  <a:pt x="1333" y="15419"/>
                </a:lnTo>
                <a:lnTo>
                  <a:pt x="1298" y="15338"/>
                </a:lnTo>
                <a:lnTo>
                  <a:pt x="1226" y="15217"/>
                </a:lnTo>
                <a:lnTo>
                  <a:pt x="1157" y="15082"/>
                </a:lnTo>
                <a:lnTo>
                  <a:pt x="1044" y="14791"/>
                </a:lnTo>
                <a:lnTo>
                  <a:pt x="923" y="14497"/>
                </a:lnTo>
                <a:lnTo>
                  <a:pt x="819" y="14289"/>
                </a:lnTo>
                <a:lnTo>
                  <a:pt x="687" y="13954"/>
                </a:lnTo>
                <a:lnTo>
                  <a:pt x="618" y="13816"/>
                </a:lnTo>
                <a:lnTo>
                  <a:pt x="623" y="13783"/>
                </a:lnTo>
                <a:lnTo>
                  <a:pt x="592" y="13650"/>
                </a:lnTo>
                <a:lnTo>
                  <a:pt x="498" y="13342"/>
                </a:lnTo>
                <a:lnTo>
                  <a:pt x="433" y="13116"/>
                </a:lnTo>
                <a:lnTo>
                  <a:pt x="399" y="13074"/>
                </a:lnTo>
                <a:lnTo>
                  <a:pt x="394" y="12961"/>
                </a:lnTo>
                <a:lnTo>
                  <a:pt x="317" y="12680"/>
                </a:lnTo>
                <a:lnTo>
                  <a:pt x="305" y="12601"/>
                </a:lnTo>
                <a:lnTo>
                  <a:pt x="337" y="12626"/>
                </a:lnTo>
                <a:lnTo>
                  <a:pt x="339" y="12547"/>
                </a:lnTo>
                <a:lnTo>
                  <a:pt x="319" y="12450"/>
                </a:lnTo>
                <a:lnTo>
                  <a:pt x="312" y="12175"/>
                </a:lnTo>
                <a:lnTo>
                  <a:pt x="309" y="12078"/>
                </a:lnTo>
                <a:lnTo>
                  <a:pt x="295" y="12032"/>
                </a:lnTo>
                <a:lnTo>
                  <a:pt x="295" y="11963"/>
                </a:lnTo>
                <a:lnTo>
                  <a:pt x="272" y="11711"/>
                </a:lnTo>
                <a:lnTo>
                  <a:pt x="254" y="11574"/>
                </a:lnTo>
                <a:lnTo>
                  <a:pt x="245" y="11510"/>
                </a:lnTo>
                <a:lnTo>
                  <a:pt x="222" y="11318"/>
                </a:lnTo>
                <a:lnTo>
                  <a:pt x="200" y="11204"/>
                </a:lnTo>
                <a:lnTo>
                  <a:pt x="193" y="11207"/>
                </a:lnTo>
                <a:lnTo>
                  <a:pt x="173" y="11004"/>
                </a:lnTo>
                <a:lnTo>
                  <a:pt x="173" y="10906"/>
                </a:lnTo>
                <a:lnTo>
                  <a:pt x="173" y="10771"/>
                </a:lnTo>
                <a:lnTo>
                  <a:pt x="168" y="10712"/>
                </a:lnTo>
                <a:lnTo>
                  <a:pt x="180" y="10652"/>
                </a:lnTo>
                <a:lnTo>
                  <a:pt x="188" y="10489"/>
                </a:lnTo>
                <a:lnTo>
                  <a:pt x="190" y="10349"/>
                </a:lnTo>
                <a:lnTo>
                  <a:pt x="192" y="10265"/>
                </a:lnTo>
                <a:lnTo>
                  <a:pt x="187" y="10187"/>
                </a:lnTo>
                <a:lnTo>
                  <a:pt x="210" y="10078"/>
                </a:lnTo>
                <a:lnTo>
                  <a:pt x="220" y="9911"/>
                </a:lnTo>
                <a:lnTo>
                  <a:pt x="220" y="9782"/>
                </a:lnTo>
                <a:lnTo>
                  <a:pt x="235" y="9681"/>
                </a:lnTo>
                <a:lnTo>
                  <a:pt x="247" y="9777"/>
                </a:lnTo>
                <a:lnTo>
                  <a:pt x="245" y="9598"/>
                </a:lnTo>
                <a:lnTo>
                  <a:pt x="245" y="9416"/>
                </a:lnTo>
                <a:lnTo>
                  <a:pt x="237" y="9442"/>
                </a:lnTo>
                <a:lnTo>
                  <a:pt x="228" y="9389"/>
                </a:lnTo>
                <a:lnTo>
                  <a:pt x="238" y="9260"/>
                </a:lnTo>
                <a:lnTo>
                  <a:pt x="259" y="9127"/>
                </a:lnTo>
                <a:lnTo>
                  <a:pt x="269" y="8977"/>
                </a:lnTo>
                <a:lnTo>
                  <a:pt x="282" y="8841"/>
                </a:lnTo>
                <a:lnTo>
                  <a:pt x="295" y="8800"/>
                </a:lnTo>
                <a:lnTo>
                  <a:pt x="326" y="8645"/>
                </a:lnTo>
                <a:lnTo>
                  <a:pt x="341" y="8539"/>
                </a:lnTo>
                <a:lnTo>
                  <a:pt x="374" y="8415"/>
                </a:lnTo>
                <a:lnTo>
                  <a:pt x="371" y="8395"/>
                </a:lnTo>
                <a:lnTo>
                  <a:pt x="351" y="8462"/>
                </a:lnTo>
                <a:lnTo>
                  <a:pt x="359" y="8381"/>
                </a:lnTo>
                <a:cubicBezTo>
                  <a:pt x="369" y="8337"/>
                  <a:pt x="382" y="8294"/>
                  <a:pt x="392" y="8250"/>
                </a:cubicBezTo>
                <a:cubicBezTo>
                  <a:pt x="393" y="8249"/>
                  <a:pt x="394" y="8248"/>
                  <a:pt x="394" y="8246"/>
                </a:cubicBezTo>
                <a:lnTo>
                  <a:pt x="401" y="8241"/>
                </a:lnTo>
                <a:lnTo>
                  <a:pt x="431" y="8117"/>
                </a:lnTo>
                <a:lnTo>
                  <a:pt x="429" y="8107"/>
                </a:lnTo>
                <a:cubicBezTo>
                  <a:pt x="876" y="6377"/>
                  <a:pt x="1738" y="4819"/>
                  <a:pt x="2907" y="3542"/>
                </a:cubicBezTo>
                <a:lnTo>
                  <a:pt x="2850" y="3631"/>
                </a:lnTo>
                <a:lnTo>
                  <a:pt x="2826" y="3695"/>
                </a:lnTo>
                <a:lnTo>
                  <a:pt x="2775" y="3779"/>
                </a:lnTo>
                <a:lnTo>
                  <a:pt x="2729" y="3846"/>
                </a:lnTo>
                <a:lnTo>
                  <a:pt x="2652" y="3944"/>
                </a:lnTo>
                <a:lnTo>
                  <a:pt x="2592" y="4038"/>
                </a:lnTo>
                <a:lnTo>
                  <a:pt x="2493" y="4158"/>
                </a:lnTo>
                <a:lnTo>
                  <a:pt x="2435" y="4245"/>
                </a:lnTo>
                <a:lnTo>
                  <a:pt x="2423" y="4279"/>
                </a:lnTo>
                <a:lnTo>
                  <a:pt x="2385" y="4333"/>
                </a:lnTo>
                <a:lnTo>
                  <a:pt x="2381" y="4348"/>
                </a:lnTo>
                <a:lnTo>
                  <a:pt x="2413" y="4311"/>
                </a:lnTo>
                <a:lnTo>
                  <a:pt x="2445" y="4289"/>
                </a:lnTo>
                <a:lnTo>
                  <a:pt x="2482" y="4249"/>
                </a:lnTo>
                <a:lnTo>
                  <a:pt x="2463" y="4291"/>
                </a:lnTo>
                <a:lnTo>
                  <a:pt x="2416" y="4378"/>
                </a:lnTo>
                <a:lnTo>
                  <a:pt x="2346" y="4493"/>
                </a:lnTo>
                <a:lnTo>
                  <a:pt x="2282" y="4622"/>
                </a:lnTo>
                <a:lnTo>
                  <a:pt x="2222" y="4713"/>
                </a:lnTo>
                <a:lnTo>
                  <a:pt x="2152" y="4802"/>
                </a:lnTo>
                <a:lnTo>
                  <a:pt x="2137" y="4829"/>
                </a:lnTo>
                <a:lnTo>
                  <a:pt x="2115" y="4924"/>
                </a:lnTo>
                <a:lnTo>
                  <a:pt x="2080" y="4983"/>
                </a:lnTo>
                <a:lnTo>
                  <a:pt x="1963" y="5137"/>
                </a:lnTo>
                <a:lnTo>
                  <a:pt x="1901" y="5210"/>
                </a:lnTo>
                <a:lnTo>
                  <a:pt x="1857" y="5232"/>
                </a:lnTo>
                <a:lnTo>
                  <a:pt x="1817" y="5277"/>
                </a:lnTo>
                <a:lnTo>
                  <a:pt x="1730" y="5393"/>
                </a:lnTo>
                <a:lnTo>
                  <a:pt x="1635" y="5526"/>
                </a:lnTo>
                <a:lnTo>
                  <a:pt x="1596" y="5594"/>
                </a:lnTo>
                <a:lnTo>
                  <a:pt x="1556" y="5647"/>
                </a:lnTo>
                <a:lnTo>
                  <a:pt x="1521" y="5722"/>
                </a:lnTo>
                <a:lnTo>
                  <a:pt x="1514" y="5752"/>
                </a:lnTo>
                <a:lnTo>
                  <a:pt x="1549" y="5738"/>
                </a:lnTo>
                <a:lnTo>
                  <a:pt x="1578" y="5715"/>
                </a:lnTo>
                <a:lnTo>
                  <a:pt x="1630" y="5668"/>
                </a:lnTo>
                <a:lnTo>
                  <a:pt x="1747" y="5520"/>
                </a:lnTo>
                <a:lnTo>
                  <a:pt x="1784" y="5488"/>
                </a:lnTo>
                <a:lnTo>
                  <a:pt x="1867" y="5380"/>
                </a:lnTo>
                <a:lnTo>
                  <a:pt x="1958" y="5277"/>
                </a:lnTo>
                <a:lnTo>
                  <a:pt x="2030" y="5208"/>
                </a:lnTo>
                <a:lnTo>
                  <a:pt x="2087" y="5179"/>
                </a:lnTo>
                <a:lnTo>
                  <a:pt x="2118" y="5200"/>
                </a:lnTo>
                <a:lnTo>
                  <a:pt x="2137" y="5238"/>
                </a:lnTo>
                <a:lnTo>
                  <a:pt x="2148" y="5331"/>
                </a:lnTo>
                <a:lnTo>
                  <a:pt x="2175" y="5326"/>
                </a:lnTo>
                <a:lnTo>
                  <a:pt x="2190" y="5365"/>
                </a:lnTo>
                <a:lnTo>
                  <a:pt x="2177" y="5422"/>
                </a:lnTo>
                <a:lnTo>
                  <a:pt x="2210" y="5464"/>
                </a:lnTo>
                <a:lnTo>
                  <a:pt x="2202" y="5570"/>
                </a:lnTo>
                <a:lnTo>
                  <a:pt x="2259" y="5599"/>
                </a:lnTo>
                <a:lnTo>
                  <a:pt x="2369" y="5514"/>
                </a:lnTo>
                <a:lnTo>
                  <a:pt x="2411" y="5479"/>
                </a:lnTo>
                <a:lnTo>
                  <a:pt x="2428" y="5440"/>
                </a:lnTo>
                <a:lnTo>
                  <a:pt x="2535" y="5375"/>
                </a:lnTo>
                <a:lnTo>
                  <a:pt x="2592" y="5277"/>
                </a:lnTo>
                <a:lnTo>
                  <a:pt x="2554" y="5361"/>
                </a:lnTo>
                <a:lnTo>
                  <a:pt x="2632" y="5296"/>
                </a:lnTo>
                <a:lnTo>
                  <a:pt x="2676" y="5292"/>
                </a:lnTo>
                <a:lnTo>
                  <a:pt x="2577" y="5358"/>
                </a:lnTo>
                <a:lnTo>
                  <a:pt x="2517" y="5442"/>
                </a:lnTo>
                <a:lnTo>
                  <a:pt x="2451" y="5449"/>
                </a:lnTo>
                <a:lnTo>
                  <a:pt x="2445" y="5462"/>
                </a:lnTo>
                <a:lnTo>
                  <a:pt x="2515" y="5477"/>
                </a:lnTo>
                <a:lnTo>
                  <a:pt x="2549" y="5491"/>
                </a:lnTo>
                <a:lnTo>
                  <a:pt x="2592" y="5464"/>
                </a:lnTo>
                <a:lnTo>
                  <a:pt x="2621" y="5424"/>
                </a:lnTo>
                <a:lnTo>
                  <a:pt x="2689" y="5366"/>
                </a:lnTo>
                <a:lnTo>
                  <a:pt x="2649" y="5420"/>
                </a:lnTo>
                <a:lnTo>
                  <a:pt x="2637" y="5449"/>
                </a:lnTo>
                <a:lnTo>
                  <a:pt x="2605" y="5474"/>
                </a:lnTo>
                <a:lnTo>
                  <a:pt x="2672" y="5509"/>
                </a:lnTo>
                <a:lnTo>
                  <a:pt x="2751" y="5489"/>
                </a:lnTo>
                <a:lnTo>
                  <a:pt x="2765" y="5452"/>
                </a:lnTo>
                <a:lnTo>
                  <a:pt x="2790" y="5471"/>
                </a:lnTo>
                <a:lnTo>
                  <a:pt x="2776" y="5474"/>
                </a:lnTo>
                <a:lnTo>
                  <a:pt x="2759" y="5548"/>
                </a:lnTo>
                <a:lnTo>
                  <a:pt x="2763" y="5690"/>
                </a:lnTo>
                <a:lnTo>
                  <a:pt x="2791" y="5642"/>
                </a:lnTo>
                <a:lnTo>
                  <a:pt x="2805" y="5488"/>
                </a:lnTo>
                <a:lnTo>
                  <a:pt x="2818" y="5563"/>
                </a:lnTo>
                <a:lnTo>
                  <a:pt x="2811" y="5627"/>
                </a:lnTo>
                <a:lnTo>
                  <a:pt x="2808" y="5674"/>
                </a:lnTo>
                <a:lnTo>
                  <a:pt x="2813" y="5747"/>
                </a:lnTo>
                <a:lnTo>
                  <a:pt x="2801" y="5802"/>
                </a:lnTo>
                <a:lnTo>
                  <a:pt x="2810" y="5870"/>
                </a:lnTo>
                <a:lnTo>
                  <a:pt x="2843" y="5860"/>
                </a:lnTo>
                <a:lnTo>
                  <a:pt x="2877" y="5809"/>
                </a:lnTo>
                <a:lnTo>
                  <a:pt x="2830" y="5846"/>
                </a:lnTo>
                <a:lnTo>
                  <a:pt x="2840" y="5797"/>
                </a:lnTo>
                <a:lnTo>
                  <a:pt x="2912" y="5725"/>
                </a:lnTo>
                <a:lnTo>
                  <a:pt x="2977" y="5691"/>
                </a:lnTo>
                <a:lnTo>
                  <a:pt x="2996" y="5695"/>
                </a:lnTo>
                <a:lnTo>
                  <a:pt x="3069" y="5716"/>
                </a:lnTo>
                <a:lnTo>
                  <a:pt x="3091" y="5814"/>
                </a:lnTo>
                <a:lnTo>
                  <a:pt x="3121" y="5903"/>
                </a:lnTo>
                <a:lnTo>
                  <a:pt x="3173" y="5987"/>
                </a:lnTo>
                <a:lnTo>
                  <a:pt x="3218" y="5947"/>
                </a:lnTo>
                <a:lnTo>
                  <a:pt x="3225" y="6058"/>
                </a:lnTo>
                <a:lnTo>
                  <a:pt x="3222" y="6230"/>
                </a:lnTo>
                <a:lnTo>
                  <a:pt x="3123" y="6100"/>
                </a:lnTo>
                <a:lnTo>
                  <a:pt x="3012" y="6164"/>
                </a:lnTo>
                <a:lnTo>
                  <a:pt x="2997" y="6253"/>
                </a:lnTo>
                <a:lnTo>
                  <a:pt x="3086" y="6324"/>
                </a:lnTo>
                <a:lnTo>
                  <a:pt x="3138" y="6403"/>
                </a:lnTo>
                <a:lnTo>
                  <a:pt x="3220" y="6599"/>
                </a:lnTo>
                <a:lnTo>
                  <a:pt x="3314" y="6679"/>
                </a:lnTo>
                <a:lnTo>
                  <a:pt x="3359" y="6582"/>
                </a:lnTo>
                <a:lnTo>
                  <a:pt x="3456" y="6516"/>
                </a:lnTo>
                <a:lnTo>
                  <a:pt x="3300" y="6498"/>
                </a:lnTo>
                <a:lnTo>
                  <a:pt x="3278" y="6331"/>
                </a:lnTo>
                <a:lnTo>
                  <a:pt x="3349" y="6156"/>
                </a:lnTo>
                <a:lnTo>
                  <a:pt x="3451" y="6068"/>
                </a:lnTo>
                <a:lnTo>
                  <a:pt x="3601" y="5961"/>
                </a:lnTo>
                <a:lnTo>
                  <a:pt x="3692" y="6013"/>
                </a:lnTo>
                <a:lnTo>
                  <a:pt x="3764" y="5890"/>
                </a:lnTo>
                <a:lnTo>
                  <a:pt x="3759" y="5745"/>
                </a:lnTo>
                <a:lnTo>
                  <a:pt x="3662" y="5583"/>
                </a:lnTo>
                <a:lnTo>
                  <a:pt x="3504" y="5498"/>
                </a:lnTo>
                <a:lnTo>
                  <a:pt x="3498" y="5419"/>
                </a:lnTo>
                <a:lnTo>
                  <a:pt x="3603" y="5484"/>
                </a:lnTo>
                <a:lnTo>
                  <a:pt x="3767" y="5553"/>
                </a:lnTo>
                <a:lnTo>
                  <a:pt x="3817" y="5652"/>
                </a:lnTo>
                <a:lnTo>
                  <a:pt x="3913" y="5693"/>
                </a:lnTo>
                <a:lnTo>
                  <a:pt x="3916" y="5791"/>
                </a:lnTo>
                <a:lnTo>
                  <a:pt x="3910" y="5939"/>
                </a:lnTo>
                <a:lnTo>
                  <a:pt x="3881" y="6164"/>
                </a:lnTo>
                <a:lnTo>
                  <a:pt x="3911" y="6319"/>
                </a:lnTo>
                <a:lnTo>
                  <a:pt x="4038" y="6380"/>
                </a:lnTo>
                <a:lnTo>
                  <a:pt x="4107" y="6509"/>
                </a:lnTo>
                <a:lnTo>
                  <a:pt x="4167" y="6550"/>
                </a:lnTo>
                <a:lnTo>
                  <a:pt x="4233" y="6588"/>
                </a:lnTo>
                <a:lnTo>
                  <a:pt x="4397" y="6491"/>
                </a:lnTo>
                <a:lnTo>
                  <a:pt x="4449" y="6423"/>
                </a:lnTo>
                <a:lnTo>
                  <a:pt x="4459" y="6343"/>
                </a:lnTo>
                <a:lnTo>
                  <a:pt x="4581" y="6243"/>
                </a:lnTo>
                <a:lnTo>
                  <a:pt x="4623" y="6163"/>
                </a:lnTo>
                <a:lnTo>
                  <a:pt x="4649" y="6004"/>
                </a:lnTo>
                <a:lnTo>
                  <a:pt x="4733" y="5886"/>
                </a:lnTo>
                <a:lnTo>
                  <a:pt x="4815" y="5737"/>
                </a:lnTo>
                <a:lnTo>
                  <a:pt x="4916" y="5732"/>
                </a:lnTo>
                <a:lnTo>
                  <a:pt x="5101" y="5568"/>
                </a:lnTo>
                <a:lnTo>
                  <a:pt x="5306" y="5393"/>
                </a:lnTo>
                <a:lnTo>
                  <a:pt x="5451" y="5287"/>
                </a:lnTo>
                <a:lnTo>
                  <a:pt x="5379" y="5259"/>
                </a:lnTo>
                <a:lnTo>
                  <a:pt x="5205" y="5238"/>
                </a:lnTo>
                <a:lnTo>
                  <a:pt x="5128" y="5148"/>
                </a:lnTo>
                <a:lnTo>
                  <a:pt x="5227" y="5063"/>
                </a:lnTo>
                <a:lnTo>
                  <a:pt x="5260" y="4984"/>
                </a:lnTo>
                <a:lnTo>
                  <a:pt x="5466" y="4908"/>
                </a:lnTo>
                <a:lnTo>
                  <a:pt x="5602" y="4878"/>
                </a:lnTo>
                <a:lnTo>
                  <a:pt x="5635" y="4745"/>
                </a:lnTo>
                <a:lnTo>
                  <a:pt x="5702" y="4710"/>
                </a:lnTo>
                <a:lnTo>
                  <a:pt x="5814" y="4604"/>
                </a:lnTo>
                <a:lnTo>
                  <a:pt x="5885" y="4530"/>
                </a:lnTo>
                <a:lnTo>
                  <a:pt x="5856" y="4478"/>
                </a:lnTo>
                <a:lnTo>
                  <a:pt x="5890" y="4403"/>
                </a:lnTo>
                <a:lnTo>
                  <a:pt x="5969" y="4281"/>
                </a:lnTo>
                <a:lnTo>
                  <a:pt x="5947" y="4235"/>
                </a:lnTo>
                <a:lnTo>
                  <a:pt x="5692" y="4286"/>
                </a:lnTo>
                <a:lnTo>
                  <a:pt x="5540" y="4334"/>
                </a:lnTo>
                <a:lnTo>
                  <a:pt x="5406" y="4267"/>
                </a:lnTo>
                <a:lnTo>
                  <a:pt x="5259" y="4378"/>
                </a:lnTo>
                <a:lnTo>
                  <a:pt x="5113" y="4456"/>
                </a:lnTo>
                <a:lnTo>
                  <a:pt x="5009" y="4481"/>
                </a:lnTo>
                <a:lnTo>
                  <a:pt x="4917" y="4456"/>
                </a:lnTo>
                <a:lnTo>
                  <a:pt x="4844" y="4380"/>
                </a:lnTo>
                <a:lnTo>
                  <a:pt x="4822" y="4257"/>
                </a:lnTo>
                <a:lnTo>
                  <a:pt x="4725" y="4331"/>
                </a:lnTo>
                <a:lnTo>
                  <a:pt x="4480" y="4427"/>
                </a:lnTo>
                <a:lnTo>
                  <a:pt x="4351" y="4410"/>
                </a:lnTo>
                <a:lnTo>
                  <a:pt x="4333" y="4351"/>
                </a:lnTo>
                <a:lnTo>
                  <a:pt x="4517" y="4186"/>
                </a:lnTo>
                <a:lnTo>
                  <a:pt x="4701" y="4094"/>
                </a:lnTo>
                <a:lnTo>
                  <a:pt x="4855" y="4043"/>
                </a:lnTo>
                <a:lnTo>
                  <a:pt x="4974" y="4040"/>
                </a:lnTo>
                <a:lnTo>
                  <a:pt x="5028" y="3947"/>
                </a:lnTo>
                <a:lnTo>
                  <a:pt x="5100" y="3813"/>
                </a:lnTo>
                <a:lnTo>
                  <a:pt x="5202" y="3722"/>
                </a:lnTo>
                <a:lnTo>
                  <a:pt x="5294" y="3619"/>
                </a:lnTo>
                <a:lnTo>
                  <a:pt x="5391" y="3560"/>
                </a:lnTo>
                <a:lnTo>
                  <a:pt x="5490" y="3483"/>
                </a:lnTo>
                <a:lnTo>
                  <a:pt x="5635" y="3345"/>
                </a:lnTo>
                <a:lnTo>
                  <a:pt x="5677" y="3240"/>
                </a:lnTo>
                <a:lnTo>
                  <a:pt x="5804" y="3212"/>
                </a:lnTo>
                <a:lnTo>
                  <a:pt x="5955" y="3188"/>
                </a:lnTo>
                <a:lnTo>
                  <a:pt x="6051" y="3091"/>
                </a:lnTo>
                <a:lnTo>
                  <a:pt x="6208" y="3111"/>
                </a:lnTo>
                <a:lnTo>
                  <a:pt x="6298" y="3149"/>
                </a:lnTo>
                <a:lnTo>
                  <a:pt x="6407" y="3237"/>
                </a:lnTo>
                <a:lnTo>
                  <a:pt x="6472" y="3328"/>
                </a:lnTo>
                <a:lnTo>
                  <a:pt x="6444" y="3402"/>
                </a:lnTo>
                <a:lnTo>
                  <a:pt x="6536" y="3415"/>
                </a:lnTo>
                <a:lnTo>
                  <a:pt x="6569" y="3471"/>
                </a:lnTo>
                <a:lnTo>
                  <a:pt x="6528" y="3558"/>
                </a:lnTo>
                <a:lnTo>
                  <a:pt x="6593" y="3636"/>
                </a:lnTo>
                <a:lnTo>
                  <a:pt x="6650" y="3658"/>
                </a:lnTo>
                <a:lnTo>
                  <a:pt x="6752" y="3725"/>
                </a:lnTo>
                <a:lnTo>
                  <a:pt x="6822" y="3747"/>
                </a:lnTo>
                <a:lnTo>
                  <a:pt x="6745" y="3803"/>
                </a:lnTo>
                <a:lnTo>
                  <a:pt x="6734" y="3885"/>
                </a:lnTo>
                <a:lnTo>
                  <a:pt x="6799" y="4000"/>
                </a:lnTo>
                <a:lnTo>
                  <a:pt x="6876" y="4010"/>
                </a:lnTo>
                <a:lnTo>
                  <a:pt x="6978" y="3973"/>
                </a:lnTo>
                <a:lnTo>
                  <a:pt x="7050" y="4016"/>
                </a:lnTo>
                <a:lnTo>
                  <a:pt x="7134" y="4016"/>
                </a:lnTo>
                <a:lnTo>
                  <a:pt x="7244" y="3951"/>
                </a:lnTo>
                <a:lnTo>
                  <a:pt x="7303" y="3880"/>
                </a:lnTo>
                <a:lnTo>
                  <a:pt x="7350" y="3811"/>
                </a:lnTo>
                <a:lnTo>
                  <a:pt x="7172" y="3789"/>
                </a:lnTo>
                <a:lnTo>
                  <a:pt x="7055" y="3737"/>
                </a:lnTo>
                <a:lnTo>
                  <a:pt x="6970" y="3668"/>
                </a:lnTo>
                <a:lnTo>
                  <a:pt x="7105" y="3629"/>
                </a:lnTo>
                <a:lnTo>
                  <a:pt x="7212" y="3659"/>
                </a:lnTo>
                <a:lnTo>
                  <a:pt x="7350" y="3616"/>
                </a:lnTo>
                <a:lnTo>
                  <a:pt x="7268" y="3528"/>
                </a:lnTo>
                <a:lnTo>
                  <a:pt x="7427" y="3557"/>
                </a:lnTo>
                <a:lnTo>
                  <a:pt x="7515" y="3476"/>
                </a:lnTo>
                <a:lnTo>
                  <a:pt x="7564" y="3533"/>
                </a:lnTo>
                <a:lnTo>
                  <a:pt x="7778" y="3513"/>
                </a:lnTo>
                <a:lnTo>
                  <a:pt x="7875" y="3488"/>
                </a:lnTo>
                <a:lnTo>
                  <a:pt x="7940" y="3441"/>
                </a:lnTo>
                <a:lnTo>
                  <a:pt x="7870" y="3360"/>
                </a:lnTo>
                <a:lnTo>
                  <a:pt x="7709" y="3308"/>
                </a:lnTo>
                <a:lnTo>
                  <a:pt x="7609" y="3343"/>
                </a:lnTo>
                <a:lnTo>
                  <a:pt x="7480" y="3368"/>
                </a:lnTo>
                <a:lnTo>
                  <a:pt x="7348" y="3311"/>
                </a:lnTo>
                <a:lnTo>
                  <a:pt x="7381" y="3272"/>
                </a:lnTo>
                <a:lnTo>
                  <a:pt x="7289" y="3212"/>
                </a:lnTo>
                <a:lnTo>
                  <a:pt x="7427" y="3247"/>
                </a:lnTo>
                <a:lnTo>
                  <a:pt x="7535" y="3188"/>
                </a:lnTo>
                <a:lnTo>
                  <a:pt x="7545" y="3139"/>
                </a:lnTo>
                <a:lnTo>
                  <a:pt x="7453" y="3119"/>
                </a:lnTo>
                <a:lnTo>
                  <a:pt x="7517" y="3050"/>
                </a:lnTo>
                <a:lnTo>
                  <a:pt x="7562" y="2971"/>
                </a:lnTo>
                <a:lnTo>
                  <a:pt x="7703" y="2915"/>
                </a:lnTo>
                <a:lnTo>
                  <a:pt x="7743" y="2862"/>
                </a:lnTo>
                <a:lnTo>
                  <a:pt x="7860" y="2850"/>
                </a:lnTo>
                <a:lnTo>
                  <a:pt x="7927" y="2830"/>
                </a:lnTo>
                <a:lnTo>
                  <a:pt x="7952" y="2791"/>
                </a:lnTo>
                <a:lnTo>
                  <a:pt x="8004" y="2740"/>
                </a:lnTo>
                <a:lnTo>
                  <a:pt x="7994" y="2693"/>
                </a:lnTo>
                <a:lnTo>
                  <a:pt x="7892" y="2708"/>
                </a:lnTo>
                <a:lnTo>
                  <a:pt x="7885" y="2633"/>
                </a:lnTo>
                <a:lnTo>
                  <a:pt x="8012" y="2628"/>
                </a:lnTo>
                <a:lnTo>
                  <a:pt x="8036" y="2582"/>
                </a:lnTo>
                <a:lnTo>
                  <a:pt x="8166" y="2471"/>
                </a:lnTo>
                <a:lnTo>
                  <a:pt x="8290" y="2421"/>
                </a:lnTo>
                <a:lnTo>
                  <a:pt x="8267" y="2506"/>
                </a:lnTo>
                <a:lnTo>
                  <a:pt x="8394" y="2496"/>
                </a:lnTo>
                <a:lnTo>
                  <a:pt x="8439" y="2459"/>
                </a:lnTo>
                <a:lnTo>
                  <a:pt x="8531" y="2427"/>
                </a:lnTo>
                <a:lnTo>
                  <a:pt x="8697" y="2385"/>
                </a:lnTo>
                <a:lnTo>
                  <a:pt x="8821" y="2375"/>
                </a:lnTo>
                <a:lnTo>
                  <a:pt x="8893" y="2348"/>
                </a:lnTo>
                <a:lnTo>
                  <a:pt x="8888" y="2313"/>
                </a:lnTo>
                <a:lnTo>
                  <a:pt x="8945" y="2266"/>
                </a:lnTo>
                <a:lnTo>
                  <a:pt x="9017" y="2330"/>
                </a:lnTo>
                <a:lnTo>
                  <a:pt x="9037" y="2235"/>
                </a:lnTo>
                <a:lnTo>
                  <a:pt x="9204" y="2279"/>
                </a:lnTo>
                <a:lnTo>
                  <a:pt x="9251" y="2274"/>
                </a:lnTo>
                <a:lnTo>
                  <a:pt x="9229" y="2224"/>
                </a:lnTo>
                <a:lnTo>
                  <a:pt x="9256" y="2185"/>
                </a:lnTo>
                <a:lnTo>
                  <a:pt x="9326" y="2210"/>
                </a:lnTo>
                <a:lnTo>
                  <a:pt x="9405" y="2153"/>
                </a:lnTo>
                <a:lnTo>
                  <a:pt x="9469" y="2082"/>
                </a:lnTo>
                <a:lnTo>
                  <a:pt x="9568" y="2067"/>
                </a:lnTo>
                <a:lnTo>
                  <a:pt x="9626" y="2017"/>
                </a:lnTo>
                <a:lnTo>
                  <a:pt x="9661" y="1961"/>
                </a:lnTo>
                <a:lnTo>
                  <a:pt x="9733" y="1954"/>
                </a:lnTo>
                <a:lnTo>
                  <a:pt x="9855" y="1981"/>
                </a:lnTo>
                <a:lnTo>
                  <a:pt x="9984" y="1983"/>
                </a:lnTo>
                <a:lnTo>
                  <a:pt x="10058" y="1986"/>
                </a:lnTo>
                <a:lnTo>
                  <a:pt x="10163" y="2003"/>
                </a:lnTo>
                <a:lnTo>
                  <a:pt x="10242" y="1976"/>
                </a:lnTo>
                <a:lnTo>
                  <a:pt x="10294" y="1985"/>
                </a:lnTo>
                <a:lnTo>
                  <a:pt x="10418" y="1983"/>
                </a:lnTo>
                <a:lnTo>
                  <a:pt x="10554" y="2010"/>
                </a:lnTo>
                <a:lnTo>
                  <a:pt x="10617" y="1996"/>
                </a:lnTo>
                <a:lnTo>
                  <a:pt x="10713" y="2013"/>
                </a:lnTo>
                <a:lnTo>
                  <a:pt x="10709" y="2038"/>
                </a:lnTo>
                <a:lnTo>
                  <a:pt x="10813" y="2045"/>
                </a:lnTo>
                <a:lnTo>
                  <a:pt x="10841" y="2023"/>
                </a:lnTo>
                <a:lnTo>
                  <a:pt x="10883" y="2074"/>
                </a:lnTo>
                <a:lnTo>
                  <a:pt x="10972" y="2102"/>
                </a:lnTo>
                <a:lnTo>
                  <a:pt x="11072" y="2049"/>
                </a:lnTo>
                <a:lnTo>
                  <a:pt x="11128" y="2060"/>
                </a:lnTo>
                <a:lnTo>
                  <a:pt x="11255" y="2023"/>
                </a:lnTo>
                <a:lnTo>
                  <a:pt x="11319" y="2018"/>
                </a:lnTo>
                <a:lnTo>
                  <a:pt x="11396" y="1978"/>
                </a:lnTo>
                <a:lnTo>
                  <a:pt x="11426" y="1929"/>
                </a:lnTo>
                <a:lnTo>
                  <a:pt x="11523" y="1895"/>
                </a:lnTo>
                <a:lnTo>
                  <a:pt x="11642" y="1912"/>
                </a:lnTo>
                <a:lnTo>
                  <a:pt x="11700" y="1867"/>
                </a:lnTo>
                <a:lnTo>
                  <a:pt x="11620" y="1818"/>
                </a:lnTo>
                <a:lnTo>
                  <a:pt x="11568" y="1764"/>
                </a:lnTo>
                <a:lnTo>
                  <a:pt x="11534" y="1707"/>
                </a:lnTo>
                <a:lnTo>
                  <a:pt x="11457" y="1656"/>
                </a:lnTo>
                <a:lnTo>
                  <a:pt x="11414" y="1589"/>
                </a:lnTo>
                <a:lnTo>
                  <a:pt x="11573" y="1608"/>
                </a:lnTo>
                <a:lnTo>
                  <a:pt x="11546" y="1655"/>
                </a:lnTo>
                <a:lnTo>
                  <a:pt x="11606" y="1665"/>
                </a:lnTo>
                <a:lnTo>
                  <a:pt x="11789" y="1648"/>
                </a:lnTo>
                <a:lnTo>
                  <a:pt x="11911" y="1631"/>
                </a:lnTo>
                <a:lnTo>
                  <a:pt x="11839" y="1559"/>
                </a:lnTo>
                <a:lnTo>
                  <a:pt x="11824" y="1517"/>
                </a:lnTo>
                <a:lnTo>
                  <a:pt x="11717" y="1473"/>
                </a:lnTo>
                <a:lnTo>
                  <a:pt x="11601" y="1464"/>
                </a:lnTo>
                <a:lnTo>
                  <a:pt x="11546" y="1436"/>
                </a:lnTo>
                <a:lnTo>
                  <a:pt x="11516" y="1453"/>
                </a:lnTo>
                <a:lnTo>
                  <a:pt x="11426" y="1461"/>
                </a:lnTo>
                <a:lnTo>
                  <a:pt x="11377" y="1456"/>
                </a:lnTo>
                <a:lnTo>
                  <a:pt x="11446" y="1429"/>
                </a:lnTo>
                <a:lnTo>
                  <a:pt x="11404" y="1407"/>
                </a:lnTo>
                <a:lnTo>
                  <a:pt x="11401" y="1363"/>
                </a:lnTo>
                <a:lnTo>
                  <a:pt x="11469" y="1343"/>
                </a:lnTo>
                <a:lnTo>
                  <a:pt x="11528" y="1358"/>
                </a:lnTo>
                <a:lnTo>
                  <a:pt x="11608" y="1326"/>
                </a:lnTo>
                <a:lnTo>
                  <a:pt x="11660" y="1348"/>
                </a:lnTo>
                <a:lnTo>
                  <a:pt x="11730" y="1353"/>
                </a:lnTo>
                <a:lnTo>
                  <a:pt x="11777" y="1315"/>
                </a:lnTo>
                <a:lnTo>
                  <a:pt x="11866" y="1281"/>
                </a:lnTo>
                <a:lnTo>
                  <a:pt x="11921" y="1241"/>
                </a:lnTo>
                <a:lnTo>
                  <a:pt x="11868" y="1193"/>
                </a:lnTo>
                <a:lnTo>
                  <a:pt x="11888" y="1150"/>
                </a:lnTo>
                <a:lnTo>
                  <a:pt x="11834" y="1119"/>
                </a:lnTo>
                <a:lnTo>
                  <a:pt x="11771" y="1071"/>
                </a:lnTo>
                <a:lnTo>
                  <a:pt x="11645" y="1067"/>
                </a:lnTo>
                <a:lnTo>
                  <a:pt x="11595" y="1032"/>
                </a:lnTo>
                <a:lnTo>
                  <a:pt x="11622" y="1007"/>
                </a:lnTo>
                <a:lnTo>
                  <a:pt x="11628" y="961"/>
                </a:lnTo>
                <a:lnTo>
                  <a:pt x="11568" y="954"/>
                </a:lnTo>
                <a:lnTo>
                  <a:pt x="11464" y="973"/>
                </a:lnTo>
                <a:lnTo>
                  <a:pt x="11437" y="933"/>
                </a:lnTo>
                <a:lnTo>
                  <a:pt x="11406" y="956"/>
                </a:lnTo>
                <a:lnTo>
                  <a:pt x="11350" y="912"/>
                </a:lnTo>
                <a:lnTo>
                  <a:pt x="11293" y="936"/>
                </a:lnTo>
                <a:lnTo>
                  <a:pt x="11263" y="919"/>
                </a:lnTo>
                <a:lnTo>
                  <a:pt x="11149" y="936"/>
                </a:lnTo>
                <a:lnTo>
                  <a:pt x="11205" y="894"/>
                </a:lnTo>
                <a:lnTo>
                  <a:pt x="11231" y="840"/>
                </a:lnTo>
                <a:lnTo>
                  <a:pt x="11312" y="820"/>
                </a:lnTo>
                <a:lnTo>
                  <a:pt x="11337" y="808"/>
                </a:lnTo>
                <a:lnTo>
                  <a:pt x="11489" y="779"/>
                </a:lnTo>
                <a:lnTo>
                  <a:pt x="11548" y="757"/>
                </a:lnTo>
                <a:lnTo>
                  <a:pt x="11678" y="766"/>
                </a:lnTo>
                <a:lnTo>
                  <a:pt x="11804" y="746"/>
                </a:lnTo>
                <a:lnTo>
                  <a:pt x="11914" y="742"/>
                </a:lnTo>
                <a:lnTo>
                  <a:pt x="12045" y="732"/>
                </a:lnTo>
                <a:lnTo>
                  <a:pt x="12033" y="719"/>
                </a:lnTo>
                <a:lnTo>
                  <a:pt x="11842" y="707"/>
                </a:lnTo>
                <a:lnTo>
                  <a:pt x="11745" y="715"/>
                </a:lnTo>
                <a:lnTo>
                  <a:pt x="11630" y="724"/>
                </a:lnTo>
                <a:lnTo>
                  <a:pt x="11526" y="731"/>
                </a:lnTo>
                <a:lnTo>
                  <a:pt x="11456" y="719"/>
                </a:lnTo>
                <a:lnTo>
                  <a:pt x="11327" y="736"/>
                </a:lnTo>
                <a:lnTo>
                  <a:pt x="11287" y="766"/>
                </a:lnTo>
                <a:lnTo>
                  <a:pt x="11121" y="791"/>
                </a:lnTo>
                <a:lnTo>
                  <a:pt x="11093" y="821"/>
                </a:lnTo>
                <a:lnTo>
                  <a:pt x="10989" y="838"/>
                </a:lnTo>
                <a:lnTo>
                  <a:pt x="10880" y="867"/>
                </a:lnTo>
                <a:lnTo>
                  <a:pt x="10786" y="919"/>
                </a:lnTo>
                <a:lnTo>
                  <a:pt x="10857" y="958"/>
                </a:lnTo>
                <a:lnTo>
                  <a:pt x="10719" y="1013"/>
                </a:lnTo>
                <a:lnTo>
                  <a:pt x="10657" y="1067"/>
                </a:lnTo>
                <a:lnTo>
                  <a:pt x="10545" y="1116"/>
                </a:lnTo>
                <a:lnTo>
                  <a:pt x="10518" y="1096"/>
                </a:lnTo>
                <a:lnTo>
                  <a:pt x="10614" y="1069"/>
                </a:lnTo>
                <a:lnTo>
                  <a:pt x="10651" y="988"/>
                </a:lnTo>
                <a:lnTo>
                  <a:pt x="10636" y="943"/>
                </a:lnTo>
                <a:lnTo>
                  <a:pt x="10530" y="963"/>
                </a:lnTo>
                <a:lnTo>
                  <a:pt x="10450" y="991"/>
                </a:lnTo>
                <a:lnTo>
                  <a:pt x="10343" y="1015"/>
                </a:lnTo>
                <a:lnTo>
                  <a:pt x="10292" y="1023"/>
                </a:lnTo>
                <a:lnTo>
                  <a:pt x="10321" y="1077"/>
                </a:lnTo>
                <a:lnTo>
                  <a:pt x="10224" y="1103"/>
                </a:lnTo>
                <a:lnTo>
                  <a:pt x="10107" y="1077"/>
                </a:lnTo>
                <a:lnTo>
                  <a:pt x="9916" y="1062"/>
                </a:lnTo>
                <a:lnTo>
                  <a:pt x="9790" y="1087"/>
                </a:lnTo>
                <a:lnTo>
                  <a:pt x="9618" y="1087"/>
                </a:lnTo>
                <a:lnTo>
                  <a:pt x="9522" y="1089"/>
                </a:lnTo>
                <a:lnTo>
                  <a:pt x="9290" y="1054"/>
                </a:lnTo>
                <a:lnTo>
                  <a:pt x="9166" y="1059"/>
                </a:lnTo>
                <a:lnTo>
                  <a:pt x="9015" y="1096"/>
                </a:lnTo>
                <a:lnTo>
                  <a:pt x="8921" y="1116"/>
                </a:lnTo>
                <a:lnTo>
                  <a:pt x="8823" y="1069"/>
                </a:lnTo>
                <a:lnTo>
                  <a:pt x="8654" y="1057"/>
                </a:lnTo>
                <a:lnTo>
                  <a:pt x="8578" y="1015"/>
                </a:lnTo>
                <a:lnTo>
                  <a:pt x="8473" y="1025"/>
                </a:lnTo>
                <a:lnTo>
                  <a:pt x="8397" y="1022"/>
                </a:lnTo>
                <a:lnTo>
                  <a:pt x="8364" y="997"/>
                </a:lnTo>
                <a:lnTo>
                  <a:pt x="8200" y="1002"/>
                </a:lnTo>
                <a:lnTo>
                  <a:pt x="8133" y="970"/>
                </a:lnTo>
                <a:lnTo>
                  <a:pt x="7974" y="1000"/>
                </a:lnTo>
                <a:lnTo>
                  <a:pt x="7950" y="968"/>
                </a:lnTo>
                <a:lnTo>
                  <a:pt x="7837" y="954"/>
                </a:lnTo>
                <a:lnTo>
                  <a:pt x="7617" y="1017"/>
                </a:lnTo>
                <a:lnTo>
                  <a:pt x="7514" y="1035"/>
                </a:lnTo>
                <a:lnTo>
                  <a:pt x="7239" y="1098"/>
                </a:lnTo>
                <a:lnTo>
                  <a:pt x="7226" y="1104"/>
                </a:lnTo>
                <a:lnTo>
                  <a:pt x="7130" y="1098"/>
                </a:lnTo>
                <a:lnTo>
                  <a:pt x="7057" y="1086"/>
                </a:lnTo>
                <a:lnTo>
                  <a:pt x="7065" y="1066"/>
                </a:lnTo>
                <a:lnTo>
                  <a:pt x="7189" y="1062"/>
                </a:lnTo>
                <a:lnTo>
                  <a:pt x="7368" y="1000"/>
                </a:lnTo>
                <a:lnTo>
                  <a:pt x="7370" y="988"/>
                </a:lnTo>
                <a:lnTo>
                  <a:pt x="7306" y="990"/>
                </a:lnTo>
                <a:lnTo>
                  <a:pt x="7214" y="983"/>
                </a:lnTo>
                <a:lnTo>
                  <a:pt x="7107" y="961"/>
                </a:lnTo>
                <a:lnTo>
                  <a:pt x="7020" y="917"/>
                </a:lnTo>
                <a:lnTo>
                  <a:pt x="7008" y="882"/>
                </a:lnTo>
                <a:lnTo>
                  <a:pt x="6924" y="890"/>
                </a:lnTo>
                <a:lnTo>
                  <a:pt x="6869" y="885"/>
                </a:lnTo>
                <a:lnTo>
                  <a:pt x="6847" y="869"/>
                </a:lnTo>
                <a:lnTo>
                  <a:pt x="6749" y="896"/>
                </a:lnTo>
                <a:lnTo>
                  <a:pt x="6685" y="902"/>
                </a:lnTo>
                <a:lnTo>
                  <a:pt x="6538" y="949"/>
                </a:lnTo>
                <a:lnTo>
                  <a:pt x="6462" y="978"/>
                </a:lnTo>
                <a:lnTo>
                  <a:pt x="6454" y="976"/>
                </a:lnTo>
                <a:cubicBezTo>
                  <a:pt x="7774" y="389"/>
                  <a:pt x="9229" y="54"/>
                  <a:pt x="10763" y="54"/>
                </a:cubicBezTo>
                <a:close/>
                <a:moveTo>
                  <a:pt x="21158" y="13241"/>
                </a:moveTo>
                <a:lnTo>
                  <a:pt x="21200" y="13072"/>
                </a:lnTo>
                <a:lnTo>
                  <a:pt x="21227" y="12906"/>
                </a:lnTo>
                <a:lnTo>
                  <a:pt x="21250" y="12737"/>
                </a:lnTo>
                <a:lnTo>
                  <a:pt x="21239" y="12744"/>
                </a:lnTo>
                <a:lnTo>
                  <a:pt x="21212" y="12845"/>
                </a:lnTo>
                <a:lnTo>
                  <a:pt x="21202" y="12838"/>
                </a:lnTo>
                <a:lnTo>
                  <a:pt x="21197" y="12790"/>
                </a:lnTo>
                <a:lnTo>
                  <a:pt x="21183" y="12842"/>
                </a:lnTo>
                <a:lnTo>
                  <a:pt x="21158" y="12891"/>
                </a:lnTo>
                <a:lnTo>
                  <a:pt x="21177" y="12743"/>
                </a:lnTo>
                <a:lnTo>
                  <a:pt x="21143" y="12808"/>
                </a:lnTo>
                <a:lnTo>
                  <a:pt x="21115" y="12805"/>
                </a:lnTo>
                <a:lnTo>
                  <a:pt x="21069" y="12855"/>
                </a:lnTo>
                <a:lnTo>
                  <a:pt x="21018" y="13003"/>
                </a:lnTo>
                <a:lnTo>
                  <a:pt x="20959" y="13025"/>
                </a:lnTo>
                <a:lnTo>
                  <a:pt x="20922" y="13061"/>
                </a:lnTo>
                <a:lnTo>
                  <a:pt x="20870" y="13099"/>
                </a:lnTo>
                <a:lnTo>
                  <a:pt x="20802" y="13120"/>
                </a:lnTo>
                <a:lnTo>
                  <a:pt x="20698" y="13320"/>
                </a:lnTo>
                <a:lnTo>
                  <a:pt x="20654" y="13407"/>
                </a:lnTo>
                <a:lnTo>
                  <a:pt x="20668" y="13451"/>
                </a:lnTo>
                <a:lnTo>
                  <a:pt x="20753" y="13424"/>
                </a:lnTo>
                <a:lnTo>
                  <a:pt x="20807" y="13377"/>
                </a:lnTo>
                <a:lnTo>
                  <a:pt x="20847" y="13396"/>
                </a:lnTo>
                <a:lnTo>
                  <a:pt x="20905" y="13333"/>
                </a:lnTo>
                <a:lnTo>
                  <a:pt x="20931" y="13364"/>
                </a:lnTo>
                <a:lnTo>
                  <a:pt x="20949" y="13412"/>
                </a:lnTo>
                <a:lnTo>
                  <a:pt x="20997" y="13374"/>
                </a:lnTo>
                <a:lnTo>
                  <a:pt x="21033" y="13409"/>
                </a:lnTo>
                <a:lnTo>
                  <a:pt x="21051" y="13414"/>
                </a:lnTo>
                <a:lnTo>
                  <a:pt x="21081" y="13387"/>
                </a:lnTo>
                <a:lnTo>
                  <a:pt x="21093" y="13387"/>
                </a:lnTo>
                <a:lnTo>
                  <a:pt x="21138" y="13281"/>
                </a:lnTo>
                <a:lnTo>
                  <a:pt x="21158" y="13241"/>
                </a:lnTo>
                <a:close/>
                <a:moveTo>
                  <a:pt x="11858" y="316"/>
                </a:moveTo>
                <a:lnTo>
                  <a:pt x="11856" y="327"/>
                </a:lnTo>
                <a:lnTo>
                  <a:pt x="11878" y="332"/>
                </a:lnTo>
                <a:lnTo>
                  <a:pt x="11933" y="330"/>
                </a:lnTo>
                <a:lnTo>
                  <a:pt x="11925" y="327"/>
                </a:lnTo>
                <a:lnTo>
                  <a:pt x="11898" y="320"/>
                </a:lnTo>
                <a:lnTo>
                  <a:pt x="11858" y="316"/>
                </a:lnTo>
                <a:close/>
                <a:moveTo>
                  <a:pt x="11630" y="318"/>
                </a:moveTo>
                <a:lnTo>
                  <a:pt x="11616" y="320"/>
                </a:lnTo>
                <a:lnTo>
                  <a:pt x="11568" y="332"/>
                </a:lnTo>
                <a:lnTo>
                  <a:pt x="11578" y="335"/>
                </a:lnTo>
                <a:lnTo>
                  <a:pt x="11590" y="335"/>
                </a:lnTo>
                <a:lnTo>
                  <a:pt x="11650" y="338"/>
                </a:lnTo>
                <a:lnTo>
                  <a:pt x="11670" y="330"/>
                </a:lnTo>
                <a:lnTo>
                  <a:pt x="11677" y="328"/>
                </a:lnTo>
                <a:lnTo>
                  <a:pt x="11630" y="318"/>
                </a:lnTo>
                <a:close/>
                <a:moveTo>
                  <a:pt x="11412" y="328"/>
                </a:moveTo>
                <a:lnTo>
                  <a:pt x="11419" y="333"/>
                </a:lnTo>
                <a:lnTo>
                  <a:pt x="11511" y="338"/>
                </a:lnTo>
                <a:lnTo>
                  <a:pt x="11498" y="332"/>
                </a:lnTo>
                <a:lnTo>
                  <a:pt x="11412" y="328"/>
                </a:lnTo>
                <a:close/>
                <a:moveTo>
                  <a:pt x="11327" y="335"/>
                </a:moveTo>
                <a:lnTo>
                  <a:pt x="11282" y="340"/>
                </a:lnTo>
                <a:lnTo>
                  <a:pt x="11297" y="347"/>
                </a:lnTo>
                <a:lnTo>
                  <a:pt x="11355" y="353"/>
                </a:lnTo>
                <a:lnTo>
                  <a:pt x="11385" y="345"/>
                </a:lnTo>
                <a:lnTo>
                  <a:pt x="11404" y="342"/>
                </a:lnTo>
                <a:lnTo>
                  <a:pt x="11406" y="340"/>
                </a:lnTo>
                <a:lnTo>
                  <a:pt x="11389" y="335"/>
                </a:lnTo>
                <a:lnTo>
                  <a:pt x="11327" y="335"/>
                </a:lnTo>
                <a:close/>
                <a:moveTo>
                  <a:pt x="11247" y="364"/>
                </a:moveTo>
                <a:lnTo>
                  <a:pt x="11180" y="369"/>
                </a:lnTo>
                <a:lnTo>
                  <a:pt x="11149" y="372"/>
                </a:lnTo>
                <a:lnTo>
                  <a:pt x="11121" y="377"/>
                </a:lnTo>
                <a:lnTo>
                  <a:pt x="11077" y="394"/>
                </a:lnTo>
                <a:lnTo>
                  <a:pt x="11081" y="397"/>
                </a:lnTo>
                <a:lnTo>
                  <a:pt x="11151" y="409"/>
                </a:lnTo>
                <a:lnTo>
                  <a:pt x="11208" y="419"/>
                </a:lnTo>
                <a:lnTo>
                  <a:pt x="11233" y="429"/>
                </a:lnTo>
                <a:lnTo>
                  <a:pt x="11277" y="423"/>
                </a:lnTo>
                <a:lnTo>
                  <a:pt x="11272" y="409"/>
                </a:lnTo>
                <a:lnTo>
                  <a:pt x="11298" y="392"/>
                </a:lnTo>
                <a:lnTo>
                  <a:pt x="11290" y="385"/>
                </a:lnTo>
                <a:lnTo>
                  <a:pt x="11258" y="377"/>
                </a:lnTo>
                <a:lnTo>
                  <a:pt x="11270" y="369"/>
                </a:lnTo>
                <a:lnTo>
                  <a:pt x="11260" y="364"/>
                </a:lnTo>
                <a:lnTo>
                  <a:pt x="11247" y="364"/>
                </a:lnTo>
                <a:close/>
                <a:moveTo>
                  <a:pt x="10862" y="766"/>
                </a:moveTo>
                <a:lnTo>
                  <a:pt x="10759" y="791"/>
                </a:lnTo>
                <a:lnTo>
                  <a:pt x="10672" y="826"/>
                </a:lnTo>
                <a:lnTo>
                  <a:pt x="10716" y="848"/>
                </a:lnTo>
                <a:lnTo>
                  <a:pt x="10781" y="853"/>
                </a:lnTo>
                <a:lnTo>
                  <a:pt x="10835" y="842"/>
                </a:lnTo>
                <a:lnTo>
                  <a:pt x="10927" y="818"/>
                </a:lnTo>
                <a:lnTo>
                  <a:pt x="10913" y="784"/>
                </a:lnTo>
                <a:lnTo>
                  <a:pt x="10862" y="766"/>
                </a:lnTo>
                <a:close/>
                <a:moveTo>
                  <a:pt x="8357" y="855"/>
                </a:moveTo>
                <a:lnTo>
                  <a:pt x="8315" y="869"/>
                </a:lnTo>
                <a:lnTo>
                  <a:pt x="8451" y="877"/>
                </a:lnTo>
                <a:lnTo>
                  <a:pt x="8481" y="946"/>
                </a:lnTo>
                <a:lnTo>
                  <a:pt x="8575" y="911"/>
                </a:lnTo>
                <a:lnTo>
                  <a:pt x="8630" y="902"/>
                </a:lnTo>
                <a:lnTo>
                  <a:pt x="8620" y="884"/>
                </a:lnTo>
                <a:lnTo>
                  <a:pt x="8578" y="867"/>
                </a:lnTo>
                <a:lnTo>
                  <a:pt x="8510" y="867"/>
                </a:lnTo>
                <a:lnTo>
                  <a:pt x="8446" y="855"/>
                </a:lnTo>
                <a:lnTo>
                  <a:pt x="8357" y="855"/>
                </a:lnTo>
                <a:close/>
                <a:moveTo>
                  <a:pt x="7853" y="896"/>
                </a:moveTo>
                <a:lnTo>
                  <a:pt x="7730" y="933"/>
                </a:lnTo>
                <a:lnTo>
                  <a:pt x="7693" y="931"/>
                </a:lnTo>
                <a:lnTo>
                  <a:pt x="7572" y="959"/>
                </a:lnTo>
                <a:lnTo>
                  <a:pt x="7517" y="961"/>
                </a:lnTo>
                <a:lnTo>
                  <a:pt x="7308" y="1027"/>
                </a:lnTo>
                <a:lnTo>
                  <a:pt x="7262" y="1055"/>
                </a:lnTo>
                <a:lnTo>
                  <a:pt x="7345" y="1052"/>
                </a:lnTo>
                <a:lnTo>
                  <a:pt x="7480" y="1017"/>
                </a:lnTo>
                <a:lnTo>
                  <a:pt x="7564" y="1010"/>
                </a:lnTo>
                <a:lnTo>
                  <a:pt x="7624" y="1007"/>
                </a:lnTo>
                <a:lnTo>
                  <a:pt x="7731" y="970"/>
                </a:lnTo>
                <a:lnTo>
                  <a:pt x="7807" y="949"/>
                </a:lnTo>
                <a:lnTo>
                  <a:pt x="7932" y="914"/>
                </a:lnTo>
                <a:lnTo>
                  <a:pt x="7927" y="901"/>
                </a:lnTo>
                <a:lnTo>
                  <a:pt x="7853" y="896"/>
                </a:lnTo>
                <a:close/>
                <a:moveTo>
                  <a:pt x="11991" y="1106"/>
                </a:moveTo>
                <a:lnTo>
                  <a:pt x="11930" y="1108"/>
                </a:lnTo>
                <a:lnTo>
                  <a:pt x="11925" y="1138"/>
                </a:lnTo>
                <a:lnTo>
                  <a:pt x="11993" y="1160"/>
                </a:lnTo>
                <a:lnTo>
                  <a:pt x="12089" y="1165"/>
                </a:lnTo>
                <a:lnTo>
                  <a:pt x="12045" y="1133"/>
                </a:lnTo>
                <a:lnTo>
                  <a:pt x="11991" y="1106"/>
                </a:lnTo>
                <a:close/>
                <a:moveTo>
                  <a:pt x="12145" y="1424"/>
                </a:moveTo>
                <a:lnTo>
                  <a:pt x="12073" y="1426"/>
                </a:lnTo>
                <a:lnTo>
                  <a:pt x="12062" y="1434"/>
                </a:lnTo>
                <a:lnTo>
                  <a:pt x="12135" y="1464"/>
                </a:lnTo>
                <a:lnTo>
                  <a:pt x="12187" y="1503"/>
                </a:lnTo>
                <a:lnTo>
                  <a:pt x="12243" y="1507"/>
                </a:lnTo>
                <a:lnTo>
                  <a:pt x="12281" y="1537"/>
                </a:lnTo>
                <a:lnTo>
                  <a:pt x="12306" y="1507"/>
                </a:lnTo>
                <a:lnTo>
                  <a:pt x="12291" y="1495"/>
                </a:lnTo>
                <a:lnTo>
                  <a:pt x="12217" y="1480"/>
                </a:lnTo>
                <a:lnTo>
                  <a:pt x="12197" y="1458"/>
                </a:lnTo>
                <a:lnTo>
                  <a:pt x="12145" y="1424"/>
                </a:lnTo>
                <a:close/>
                <a:moveTo>
                  <a:pt x="12350" y="1602"/>
                </a:moveTo>
                <a:lnTo>
                  <a:pt x="12306" y="1611"/>
                </a:lnTo>
                <a:lnTo>
                  <a:pt x="12249" y="1695"/>
                </a:lnTo>
                <a:lnTo>
                  <a:pt x="12124" y="1670"/>
                </a:lnTo>
                <a:lnTo>
                  <a:pt x="12028" y="1690"/>
                </a:lnTo>
                <a:lnTo>
                  <a:pt x="12119" y="1813"/>
                </a:lnTo>
                <a:lnTo>
                  <a:pt x="12296" y="1884"/>
                </a:lnTo>
                <a:lnTo>
                  <a:pt x="12326" y="1813"/>
                </a:lnTo>
                <a:lnTo>
                  <a:pt x="12356" y="1850"/>
                </a:lnTo>
                <a:lnTo>
                  <a:pt x="12311" y="1904"/>
                </a:lnTo>
                <a:lnTo>
                  <a:pt x="12415" y="2054"/>
                </a:lnTo>
                <a:lnTo>
                  <a:pt x="12507" y="2183"/>
                </a:lnTo>
                <a:lnTo>
                  <a:pt x="12554" y="2257"/>
                </a:lnTo>
                <a:lnTo>
                  <a:pt x="12676" y="2377"/>
                </a:lnTo>
                <a:lnTo>
                  <a:pt x="12795" y="2431"/>
                </a:lnTo>
                <a:lnTo>
                  <a:pt x="12934" y="2550"/>
                </a:lnTo>
                <a:lnTo>
                  <a:pt x="13004" y="2528"/>
                </a:lnTo>
                <a:lnTo>
                  <a:pt x="13028" y="2453"/>
                </a:lnTo>
                <a:lnTo>
                  <a:pt x="13128" y="2469"/>
                </a:lnTo>
                <a:lnTo>
                  <a:pt x="13123" y="2596"/>
                </a:lnTo>
                <a:lnTo>
                  <a:pt x="13230" y="2653"/>
                </a:lnTo>
                <a:lnTo>
                  <a:pt x="13299" y="2735"/>
                </a:lnTo>
                <a:lnTo>
                  <a:pt x="13386" y="2799"/>
                </a:lnTo>
                <a:lnTo>
                  <a:pt x="13473" y="2838"/>
                </a:lnTo>
                <a:lnTo>
                  <a:pt x="13491" y="2904"/>
                </a:lnTo>
                <a:lnTo>
                  <a:pt x="13393" y="2944"/>
                </a:lnTo>
                <a:lnTo>
                  <a:pt x="13372" y="3001"/>
                </a:lnTo>
                <a:lnTo>
                  <a:pt x="13431" y="3085"/>
                </a:lnTo>
                <a:lnTo>
                  <a:pt x="13609" y="3237"/>
                </a:lnTo>
                <a:lnTo>
                  <a:pt x="13587" y="3380"/>
                </a:lnTo>
                <a:lnTo>
                  <a:pt x="13527" y="3442"/>
                </a:lnTo>
                <a:lnTo>
                  <a:pt x="13662" y="3835"/>
                </a:lnTo>
                <a:lnTo>
                  <a:pt x="13761" y="3880"/>
                </a:lnTo>
                <a:lnTo>
                  <a:pt x="13898" y="3826"/>
                </a:lnTo>
                <a:lnTo>
                  <a:pt x="13912" y="3904"/>
                </a:lnTo>
                <a:lnTo>
                  <a:pt x="13973" y="3932"/>
                </a:lnTo>
                <a:lnTo>
                  <a:pt x="13960" y="4026"/>
                </a:lnTo>
                <a:lnTo>
                  <a:pt x="14037" y="4102"/>
                </a:lnTo>
                <a:lnTo>
                  <a:pt x="13987" y="4181"/>
                </a:lnTo>
                <a:lnTo>
                  <a:pt x="14181" y="4223"/>
                </a:lnTo>
                <a:lnTo>
                  <a:pt x="14134" y="4301"/>
                </a:lnTo>
                <a:lnTo>
                  <a:pt x="14012" y="4358"/>
                </a:lnTo>
                <a:lnTo>
                  <a:pt x="13933" y="4329"/>
                </a:lnTo>
                <a:lnTo>
                  <a:pt x="13826" y="4348"/>
                </a:lnTo>
                <a:lnTo>
                  <a:pt x="13749" y="4417"/>
                </a:lnTo>
                <a:lnTo>
                  <a:pt x="13764" y="4486"/>
                </a:lnTo>
                <a:lnTo>
                  <a:pt x="13747" y="4575"/>
                </a:lnTo>
                <a:lnTo>
                  <a:pt x="13883" y="4589"/>
                </a:lnTo>
                <a:lnTo>
                  <a:pt x="13873" y="4774"/>
                </a:lnTo>
                <a:lnTo>
                  <a:pt x="13789" y="4772"/>
                </a:lnTo>
                <a:lnTo>
                  <a:pt x="13761" y="4907"/>
                </a:lnTo>
                <a:lnTo>
                  <a:pt x="13786" y="4981"/>
                </a:lnTo>
                <a:lnTo>
                  <a:pt x="13831" y="5011"/>
                </a:lnTo>
                <a:lnTo>
                  <a:pt x="13714" y="5008"/>
                </a:lnTo>
                <a:lnTo>
                  <a:pt x="13744" y="5053"/>
                </a:lnTo>
                <a:lnTo>
                  <a:pt x="13692" y="5105"/>
                </a:lnTo>
                <a:lnTo>
                  <a:pt x="13659" y="5151"/>
                </a:lnTo>
                <a:lnTo>
                  <a:pt x="13610" y="5105"/>
                </a:lnTo>
                <a:lnTo>
                  <a:pt x="13523" y="4976"/>
                </a:lnTo>
                <a:lnTo>
                  <a:pt x="13473" y="4920"/>
                </a:lnTo>
                <a:lnTo>
                  <a:pt x="13379" y="4893"/>
                </a:lnTo>
                <a:lnTo>
                  <a:pt x="13309" y="4910"/>
                </a:lnTo>
                <a:lnTo>
                  <a:pt x="13213" y="4972"/>
                </a:lnTo>
                <a:lnTo>
                  <a:pt x="13195" y="5075"/>
                </a:lnTo>
                <a:lnTo>
                  <a:pt x="13232" y="5119"/>
                </a:lnTo>
                <a:lnTo>
                  <a:pt x="13141" y="5104"/>
                </a:lnTo>
                <a:lnTo>
                  <a:pt x="13095" y="5173"/>
                </a:lnTo>
                <a:lnTo>
                  <a:pt x="13063" y="5114"/>
                </a:lnTo>
                <a:lnTo>
                  <a:pt x="12991" y="5153"/>
                </a:lnTo>
                <a:lnTo>
                  <a:pt x="13041" y="5254"/>
                </a:lnTo>
                <a:lnTo>
                  <a:pt x="13105" y="5312"/>
                </a:lnTo>
                <a:lnTo>
                  <a:pt x="13177" y="5351"/>
                </a:lnTo>
                <a:lnTo>
                  <a:pt x="13150" y="5413"/>
                </a:lnTo>
                <a:lnTo>
                  <a:pt x="13208" y="5531"/>
                </a:lnTo>
                <a:lnTo>
                  <a:pt x="13157" y="5541"/>
                </a:lnTo>
                <a:lnTo>
                  <a:pt x="13128" y="5639"/>
                </a:lnTo>
                <a:lnTo>
                  <a:pt x="13167" y="5674"/>
                </a:lnTo>
                <a:lnTo>
                  <a:pt x="13136" y="5777"/>
                </a:lnTo>
                <a:lnTo>
                  <a:pt x="13173" y="5893"/>
                </a:lnTo>
                <a:lnTo>
                  <a:pt x="13150" y="5935"/>
                </a:lnTo>
                <a:lnTo>
                  <a:pt x="13224" y="6043"/>
                </a:lnTo>
                <a:lnTo>
                  <a:pt x="13326" y="6068"/>
                </a:lnTo>
                <a:lnTo>
                  <a:pt x="13287" y="6163"/>
                </a:lnTo>
                <a:lnTo>
                  <a:pt x="13212" y="6243"/>
                </a:lnTo>
                <a:lnTo>
                  <a:pt x="13188" y="6327"/>
                </a:lnTo>
                <a:lnTo>
                  <a:pt x="13346" y="6452"/>
                </a:lnTo>
                <a:lnTo>
                  <a:pt x="13495" y="6516"/>
                </a:lnTo>
                <a:lnTo>
                  <a:pt x="13351" y="6519"/>
                </a:lnTo>
                <a:lnTo>
                  <a:pt x="13284" y="6602"/>
                </a:lnTo>
                <a:lnTo>
                  <a:pt x="13275" y="6713"/>
                </a:lnTo>
                <a:lnTo>
                  <a:pt x="13389" y="6789"/>
                </a:lnTo>
                <a:lnTo>
                  <a:pt x="13322" y="6806"/>
                </a:lnTo>
                <a:lnTo>
                  <a:pt x="13210" y="6666"/>
                </a:lnTo>
                <a:lnTo>
                  <a:pt x="13116" y="6612"/>
                </a:lnTo>
                <a:lnTo>
                  <a:pt x="13101" y="6630"/>
                </a:lnTo>
                <a:lnTo>
                  <a:pt x="13203" y="6716"/>
                </a:lnTo>
                <a:lnTo>
                  <a:pt x="13220" y="6870"/>
                </a:lnTo>
                <a:lnTo>
                  <a:pt x="13379" y="6932"/>
                </a:lnTo>
                <a:lnTo>
                  <a:pt x="13473" y="7098"/>
                </a:lnTo>
                <a:lnTo>
                  <a:pt x="13555" y="7166"/>
                </a:lnTo>
                <a:lnTo>
                  <a:pt x="13615" y="7132"/>
                </a:lnTo>
                <a:lnTo>
                  <a:pt x="13679" y="7242"/>
                </a:lnTo>
                <a:lnTo>
                  <a:pt x="13779" y="7294"/>
                </a:lnTo>
                <a:lnTo>
                  <a:pt x="13798" y="7396"/>
                </a:lnTo>
                <a:lnTo>
                  <a:pt x="13848" y="7477"/>
                </a:lnTo>
                <a:lnTo>
                  <a:pt x="13823" y="7563"/>
                </a:lnTo>
                <a:lnTo>
                  <a:pt x="13846" y="7630"/>
                </a:lnTo>
                <a:lnTo>
                  <a:pt x="13768" y="7659"/>
                </a:lnTo>
                <a:lnTo>
                  <a:pt x="13694" y="7375"/>
                </a:lnTo>
                <a:lnTo>
                  <a:pt x="13632" y="7263"/>
                </a:lnTo>
                <a:lnTo>
                  <a:pt x="13503" y="7223"/>
                </a:lnTo>
                <a:lnTo>
                  <a:pt x="13341" y="7024"/>
                </a:lnTo>
                <a:lnTo>
                  <a:pt x="13239" y="6940"/>
                </a:lnTo>
                <a:lnTo>
                  <a:pt x="13172" y="6918"/>
                </a:lnTo>
                <a:lnTo>
                  <a:pt x="13108" y="6775"/>
                </a:lnTo>
                <a:lnTo>
                  <a:pt x="13029" y="6708"/>
                </a:lnTo>
                <a:lnTo>
                  <a:pt x="12892" y="6755"/>
                </a:lnTo>
                <a:lnTo>
                  <a:pt x="12885" y="6806"/>
                </a:lnTo>
                <a:lnTo>
                  <a:pt x="12966" y="6955"/>
                </a:lnTo>
                <a:lnTo>
                  <a:pt x="12987" y="7146"/>
                </a:lnTo>
                <a:lnTo>
                  <a:pt x="13024" y="7191"/>
                </a:lnTo>
                <a:lnTo>
                  <a:pt x="13138" y="7289"/>
                </a:lnTo>
                <a:lnTo>
                  <a:pt x="13177" y="7369"/>
                </a:lnTo>
                <a:lnTo>
                  <a:pt x="13247" y="7343"/>
                </a:lnTo>
                <a:lnTo>
                  <a:pt x="13274" y="7373"/>
                </a:lnTo>
                <a:lnTo>
                  <a:pt x="13386" y="7412"/>
                </a:lnTo>
                <a:lnTo>
                  <a:pt x="13413" y="7514"/>
                </a:lnTo>
                <a:lnTo>
                  <a:pt x="13095" y="7472"/>
                </a:lnTo>
                <a:lnTo>
                  <a:pt x="12989" y="7470"/>
                </a:lnTo>
                <a:lnTo>
                  <a:pt x="12802" y="7514"/>
                </a:lnTo>
                <a:lnTo>
                  <a:pt x="12805" y="7582"/>
                </a:lnTo>
                <a:lnTo>
                  <a:pt x="12919" y="7642"/>
                </a:lnTo>
                <a:lnTo>
                  <a:pt x="12919" y="7782"/>
                </a:lnTo>
                <a:lnTo>
                  <a:pt x="12797" y="7720"/>
                </a:lnTo>
                <a:lnTo>
                  <a:pt x="12746" y="7831"/>
                </a:lnTo>
                <a:lnTo>
                  <a:pt x="12638" y="7886"/>
                </a:lnTo>
                <a:lnTo>
                  <a:pt x="12621" y="7964"/>
                </a:lnTo>
                <a:lnTo>
                  <a:pt x="12536" y="7977"/>
                </a:lnTo>
                <a:lnTo>
                  <a:pt x="12549" y="7851"/>
                </a:lnTo>
                <a:lnTo>
                  <a:pt x="12499" y="7863"/>
                </a:lnTo>
                <a:lnTo>
                  <a:pt x="12345" y="8092"/>
                </a:lnTo>
                <a:lnTo>
                  <a:pt x="12238" y="8220"/>
                </a:lnTo>
                <a:lnTo>
                  <a:pt x="12261" y="8336"/>
                </a:lnTo>
                <a:lnTo>
                  <a:pt x="12167" y="8406"/>
                </a:lnTo>
                <a:lnTo>
                  <a:pt x="12094" y="8361"/>
                </a:lnTo>
                <a:lnTo>
                  <a:pt x="12062" y="8263"/>
                </a:lnTo>
                <a:lnTo>
                  <a:pt x="12140" y="8218"/>
                </a:lnTo>
                <a:lnTo>
                  <a:pt x="12070" y="8130"/>
                </a:lnTo>
                <a:lnTo>
                  <a:pt x="11869" y="8122"/>
                </a:lnTo>
                <a:lnTo>
                  <a:pt x="11950" y="8220"/>
                </a:lnTo>
                <a:lnTo>
                  <a:pt x="11946" y="8334"/>
                </a:lnTo>
                <a:lnTo>
                  <a:pt x="12035" y="8427"/>
                </a:lnTo>
                <a:lnTo>
                  <a:pt x="12028" y="8560"/>
                </a:lnTo>
                <a:lnTo>
                  <a:pt x="11943" y="8512"/>
                </a:lnTo>
                <a:lnTo>
                  <a:pt x="11874" y="8517"/>
                </a:lnTo>
                <a:lnTo>
                  <a:pt x="11742" y="8730"/>
                </a:lnTo>
                <a:lnTo>
                  <a:pt x="11822" y="8852"/>
                </a:lnTo>
                <a:lnTo>
                  <a:pt x="11765" y="8910"/>
                </a:lnTo>
                <a:lnTo>
                  <a:pt x="11556" y="8827"/>
                </a:lnTo>
                <a:lnTo>
                  <a:pt x="11514" y="8901"/>
                </a:lnTo>
                <a:lnTo>
                  <a:pt x="11576" y="8975"/>
                </a:lnTo>
                <a:lnTo>
                  <a:pt x="11581" y="9066"/>
                </a:lnTo>
                <a:lnTo>
                  <a:pt x="11511" y="9027"/>
                </a:lnTo>
                <a:lnTo>
                  <a:pt x="11399" y="8984"/>
                </a:lnTo>
                <a:lnTo>
                  <a:pt x="11355" y="8713"/>
                </a:lnTo>
                <a:lnTo>
                  <a:pt x="11218" y="8590"/>
                </a:lnTo>
                <a:lnTo>
                  <a:pt x="11268" y="8561"/>
                </a:lnTo>
                <a:lnTo>
                  <a:pt x="11620" y="8657"/>
                </a:lnTo>
                <a:lnTo>
                  <a:pt x="11732" y="8586"/>
                </a:lnTo>
                <a:lnTo>
                  <a:pt x="11791" y="8475"/>
                </a:lnTo>
                <a:lnTo>
                  <a:pt x="11759" y="8358"/>
                </a:lnTo>
                <a:lnTo>
                  <a:pt x="11685" y="8283"/>
                </a:lnTo>
                <a:lnTo>
                  <a:pt x="11392" y="8122"/>
                </a:lnTo>
                <a:lnTo>
                  <a:pt x="11206" y="8100"/>
                </a:lnTo>
                <a:lnTo>
                  <a:pt x="11089" y="7999"/>
                </a:lnTo>
                <a:lnTo>
                  <a:pt x="11027" y="8066"/>
                </a:lnTo>
                <a:lnTo>
                  <a:pt x="10950" y="7957"/>
                </a:lnTo>
                <a:lnTo>
                  <a:pt x="11027" y="7903"/>
                </a:lnTo>
                <a:lnTo>
                  <a:pt x="10830" y="7778"/>
                </a:lnTo>
                <a:lnTo>
                  <a:pt x="10721" y="7816"/>
                </a:lnTo>
                <a:lnTo>
                  <a:pt x="10609" y="7805"/>
                </a:lnTo>
                <a:lnTo>
                  <a:pt x="10507" y="7950"/>
                </a:lnTo>
                <a:lnTo>
                  <a:pt x="10403" y="7933"/>
                </a:lnTo>
                <a:lnTo>
                  <a:pt x="10256" y="7999"/>
                </a:lnTo>
                <a:lnTo>
                  <a:pt x="10040" y="8201"/>
                </a:lnTo>
                <a:lnTo>
                  <a:pt x="9899" y="8319"/>
                </a:lnTo>
                <a:lnTo>
                  <a:pt x="9651" y="8632"/>
                </a:lnTo>
                <a:lnTo>
                  <a:pt x="9449" y="8851"/>
                </a:lnTo>
                <a:lnTo>
                  <a:pt x="9241" y="8996"/>
                </a:lnTo>
                <a:lnTo>
                  <a:pt x="8983" y="9083"/>
                </a:lnTo>
                <a:lnTo>
                  <a:pt x="8870" y="9172"/>
                </a:lnTo>
                <a:lnTo>
                  <a:pt x="8756" y="9591"/>
                </a:lnTo>
                <a:lnTo>
                  <a:pt x="8726" y="9793"/>
                </a:lnTo>
                <a:lnTo>
                  <a:pt x="8824" y="9923"/>
                </a:lnTo>
                <a:lnTo>
                  <a:pt x="8960" y="9916"/>
                </a:lnTo>
                <a:lnTo>
                  <a:pt x="9198" y="9755"/>
                </a:lnTo>
                <a:lnTo>
                  <a:pt x="9233" y="9881"/>
                </a:lnTo>
                <a:lnTo>
                  <a:pt x="9244" y="10157"/>
                </a:lnTo>
                <a:lnTo>
                  <a:pt x="9281" y="10383"/>
                </a:lnTo>
                <a:lnTo>
                  <a:pt x="9278" y="10564"/>
                </a:lnTo>
                <a:lnTo>
                  <a:pt x="9400" y="10579"/>
                </a:lnTo>
                <a:lnTo>
                  <a:pt x="9484" y="10443"/>
                </a:lnTo>
                <a:lnTo>
                  <a:pt x="9606" y="10482"/>
                </a:lnTo>
                <a:lnTo>
                  <a:pt x="9690" y="10317"/>
                </a:lnTo>
                <a:lnTo>
                  <a:pt x="9775" y="10012"/>
                </a:lnTo>
                <a:lnTo>
                  <a:pt x="9881" y="9982"/>
                </a:lnTo>
                <a:lnTo>
                  <a:pt x="9994" y="9783"/>
                </a:lnTo>
                <a:lnTo>
                  <a:pt x="9921" y="9669"/>
                </a:lnTo>
                <a:lnTo>
                  <a:pt x="9876" y="9531"/>
                </a:lnTo>
                <a:lnTo>
                  <a:pt x="9978" y="9278"/>
                </a:lnTo>
                <a:lnTo>
                  <a:pt x="10160" y="9139"/>
                </a:lnTo>
                <a:lnTo>
                  <a:pt x="10304" y="9002"/>
                </a:lnTo>
                <a:lnTo>
                  <a:pt x="10302" y="8888"/>
                </a:lnTo>
                <a:lnTo>
                  <a:pt x="10388" y="8765"/>
                </a:lnTo>
                <a:lnTo>
                  <a:pt x="10523" y="8721"/>
                </a:lnTo>
                <a:lnTo>
                  <a:pt x="10627" y="8812"/>
                </a:lnTo>
                <a:lnTo>
                  <a:pt x="10632" y="8889"/>
                </a:lnTo>
                <a:lnTo>
                  <a:pt x="10579" y="8926"/>
                </a:lnTo>
                <a:lnTo>
                  <a:pt x="10383" y="9118"/>
                </a:lnTo>
                <a:lnTo>
                  <a:pt x="10297" y="9229"/>
                </a:lnTo>
                <a:lnTo>
                  <a:pt x="10247" y="9336"/>
                </a:lnTo>
                <a:lnTo>
                  <a:pt x="10276" y="9506"/>
                </a:lnTo>
                <a:lnTo>
                  <a:pt x="10240" y="9687"/>
                </a:lnTo>
                <a:lnTo>
                  <a:pt x="10324" y="9756"/>
                </a:lnTo>
                <a:lnTo>
                  <a:pt x="10371" y="9861"/>
                </a:lnTo>
                <a:lnTo>
                  <a:pt x="10525" y="9829"/>
                </a:lnTo>
                <a:lnTo>
                  <a:pt x="10691" y="9765"/>
                </a:lnTo>
                <a:lnTo>
                  <a:pt x="10858" y="9748"/>
                </a:lnTo>
                <a:lnTo>
                  <a:pt x="10957" y="9835"/>
                </a:lnTo>
                <a:lnTo>
                  <a:pt x="10851" y="9942"/>
                </a:lnTo>
                <a:lnTo>
                  <a:pt x="10754" y="9948"/>
                </a:lnTo>
                <a:lnTo>
                  <a:pt x="10651" y="9916"/>
                </a:lnTo>
                <a:lnTo>
                  <a:pt x="10532" y="9940"/>
                </a:lnTo>
                <a:lnTo>
                  <a:pt x="10408" y="9987"/>
                </a:lnTo>
                <a:lnTo>
                  <a:pt x="10411" y="10095"/>
                </a:lnTo>
                <a:lnTo>
                  <a:pt x="10470" y="10164"/>
                </a:lnTo>
                <a:lnTo>
                  <a:pt x="10507" y="10142"/>
                </a:lnTo>
                <a:lnTo>
                  <a:pt x="10492" y="10251"/>
                </a:lnTo>
                <a:lnTo>
                  <a:pt x="10465" y="10396"/>
                </a:lnTo>
                <a:lnTo>
                  <a:pt x="10384" y="10394"/>
                </a:lnTo>
                <a:lnTo>
                  <a:pt x="10312" y="10250"/>
                </a:lnTo>
                <a:lnTo>
                  <a:pt x="10214" y="10307"/>
                </a:lnTo>
                <a:lnTo>
                  <a:pt x="10153" y="10421"/>
                </a:lnTo>
                <a:lnTo>
                  <a:pt x="10138" y="10561"/>
                </a:lnTo>
                <a:lnTo>
                  <a:pt x="10147" y="10721"/>
                </a:lnTo>
                <a:lnTo>
                  <a:pt x="9994" y="10768"/>
                </a:lnTo>
                <a:lnTo>
                  <a:pt x="9963" y="10847"/>
                </a:lnTo>
                <a:lnTo>
                  <a:pt x="9859" y="10834"/>
                </a:lnTo>
                <a:lnTo>
                  <a:pt x="9855" y="10787"/>
                </a:lnTo>
                <a:lnTo>
                  <a:pt x="9753" y="10741"/>
                </a:lnTo>
                <a:lnTo>
                  <a:pt x="9609" y="10785"/>
                </a:lnTo>
                <a:lnTo>
                  <a:pt x="9429" y="10842"/>
                </a:lnTo>
                <a:lnTo>
                  <a:pt x="9345" y="10884"/>
                </a:lnTo>
                <a:lnTo>
                  <a:pt x="9306" y="10815"/>
                </a:lnTo>
                <a:lnTo>
                  <a:pt x="9201" y="10718"/>
                </a:lnTo>
                <a:lnTo>
                  <a:pt x="9131" y="10755"/>
                </a:lnTo>
                <a:lnTo>
                  <a:pt x="9015" y="10765"/>
                </a:lnTo>
                <a:lnTo>
                  <a:pt x="9032" y="10701"/>
                </a:lnTo>
                <a:lnTo>
                  <a:pt x="8936" y="10632"/>
                </a:lnTo>
                <a:lnTo>
                  <a:pt x="8952" y="10561"/>
                </a:lnTo>
                <a:lnTo>
                  <a:pt x="8947" y="10465"/>
                </a:lnTo>
                <a:lnTo>
                  <a:pt x="9050" y="10352"/>
                </a:lnTo>
                <a:lnTo>
                  <a:pt x="9075" y="10379"/>
                </a:lnTo>
                <a:lnTo>
                  <a:pt x="9117" y="10317"/>
                </a:lnTo>
                <a:lnTo>
                  <a:pt x="9070" y="10276"/>
                </a:lnTo>
                <a:lnTo>
                  <a:pt x="9070" y="10223"/>
                </a:lnTo>
                <a:lnTo>
                  <a:pt x="9114" y="10170"/>
                </a:lnTo>
                <a:lnTo>
                  <a:pt x="9141" y="10076"/>
                </a:lnTo>
                <a:lnTo>
                  <a:pt x="9050" y="10108"/>
                </a:lnTo>
                <a:lnTo>
                  <a:pt x="9003" y="10150"/>
                </a:lnTo>
                <a:lnTo>
                  <a:pt x="8915" y="10138"/>
                </a:lnTo>
                <a:lnTo>
                  <a:pt x="8873" y="10186"/>
                </a:lnTo>
                <a:lnTo>
                  <a:pt x="8843" y="10229"/>
                </a:lnTo>
                <a:lnTo>
                  <a:pt x="8794" y="10416"/>
                </a:lnTo>
                <a:lnTo>
                  <a:pt x="8808" y="10527"/>
                </a:lnTo>
                <a:lnTo>
                  <a:pt x="8786" y="10632"/>
                </a:lnTo>
                <a:lnTo>
                  <a:pt x="8791" y="10706"/>
                </a:lnTo>
                <a:lnTo>
                  <a:pt x="8697" y="10776"/>
                </a:lnTo>
                <a:lnTo>
                  <a:pt x="8687" y="10731"/>
                </a:lnTo>
                <a:lnTo>
                  <a:pt x="8598" y="10714"/>
                </a:lnTo>
                <a:lnTo>
                  <a:pt x="8567" y="10746"/>
                </a:lnTo>
                <a:lnTo>
                  <a:pt x="8481" y="10714"/>
                </a:lnTo>
                <a:lnTo>
                  <a:pt x="8315" y="10743"/>
                </a:lnTo>
                <a:lnTo>
                  <a:pt x="8140" y="10973"/>
                </a:lnTo>
                <a:lnTo>
                  <a:pt x="8069" y="11002"/>
                </a:lnTo>
                <a:lnTo>
                  <a:pt x="7971" y="11005"/>
                </a:lnTo>
                <a:lnTo>
                  <a:pt x="7865" y="11005"/>
                </a:lnTo>
                <a:lnTo>
                  <a:pt x="7783" y="11137"/>
                </a:lnTo>
                <a:lnTo>
                  <a:pt x="7482" y="11169"/>
                </a:lnTo>
                <a:lnTo>
                  <a:pt x="7410" y="11049"/>
                </a:lnTo>
                <a:lnTo>
                  <a:pt x="7366" y="11260"/>
                </a:lnTo>
                <a:lnTo>
                  <a:pt x="7204" y="11132"/>
                </a:lnTo>
                <a:lnTo>
                  <a:pt x="7052" y="11101"/>
                </a:lnTo>
                <a:lnTo>
                  <a:pt x="7008" y="11229"/>
                </a:lnTo>
                <a:lnTo>
                  <a:pt x="7147" y="11376"/>
                </a:lnTo>
                <a:lnTo>
                  <a:pt x="7194" y="11500"/>
                </a:lnTo>
                <a:lnTo>
                  <a:pt x="7242" y="11733"/>
                </a:lnTo>
                <a:lnTo>
                  <a:pt x="7095" y="12066"/>
                </a:lnTo>
                <a:lnTo>
                  <a:pt x="6996" y="12140"/>
                </a:lnTo>
                <a:lnTo>
                  <a:pt x="6809" y="12046"/>
                </a:lnTo>
                <a:lnTo>
                  <a:pt x="6708" y="12007"/>
                </a:lnTo>
                <a:lnTo>
                  <a:pt x="6598" y="11914"/>
                </a:lnTo>
                <a:lnTo>
                  <a:pt x="6444" y="11834"/>
                </a:lnTo>
                <a:lnTo>
                  <a:pt x="6320" y="11727"/>
                </a:lnTo>
                <a:lnTo>
                  <a:pt x="6111" y="11753"/>
                </a:lnTo>
                <a:lnTo>
                  <a:pt x="6124" y="11850"/>
                </a:lnTo>
                <a:lnTo>
                  <a:pt x="6066" y="11963"/>
                </a:lnTo>
                <a:lnTo>
                  <a:pt x="6046" y="12022"/>
                </a:lnTo>
                <a:lnTo>
                  <a:pt x="6042" y="12094"/>
                </a:lnTo>
                <a:lnTo>
                  <a:pt x="6015" y="12163"/>
                </a:lnTo>
                <a:lnTo>
                  <a:pt x="5948" y="12248"/>
                </a:lnTo>
                <a:lnTo>
                  <a:pt x="5912" y="12308"/>
                </a:lnTo>
                <a:lnTo>
                  <a:pt x="5840" y="12339"/>
                </a:lnTo>
                <a:lnTo>
                  <a:pt x="5784" y="12438"/>
                </a:lnTo>
                <a:lnTo>
                  <a:pt x="5786" y="12517"/>
                </a:lnTo>
                <a:lnTo>
                  <a:pt x="5833" y="12562"/>
                </a:lnTo>
                <a:lnTo>
                  <a:pt x="5804" y="12668"/>
                </a:lnTo>
                <a:lnTo>
                  <a:pt x="5734" y="12785"/>
                </a:lnTo>
                <a:lnTo>
                  <a:pt x="5803" y="12803"/>
                </a:lnTo>
                <a:lnTo>
                  <a:pt x="5860" y="12864"/>
                </a:lnTo>
                <a:lnTo>
                  <a:pt x="5925" y="12849"/>
                </a:lnTo>
                <a:lnTo>
                  <a:pt x="6030" y="12939"/>
                </a:lnTo>
                <a:lnTo>
                  <a:pt x="6030" y="13052"/>
                </a:lnTo>
                <a:lnTo>
                  <a:pt x="6057" y="13131"/>
                </a:lnTo>
                <a:lnTo>
                  <a:pt x="6116" y="13178"/>
                </a:lnTo>
                <a:lnTo>
                  <a:pt x="6186" y="13141"/>
                </a:lnTo>
                <a:lnTo>
                  <a:pt x="6287" y="13125"/>
                </a:lnTo>
                <a:lnTo>
                  <a:pt x="6409" y="13189"/>
                </a:lnTo>
                <a:lnTo>
                  <a:pt x="6574" y="13263"/>
                </a:lnTo>
                <a:lnTo>
                  <a:pt x="6708" y="13177"/>
                </a:lnTo>
                <a:lnTo>
                  <a:pt x="6817" y="13187"/>
                </a:lnTo>
                <a:lnTo>
                  <a:pt x="6881" y="13089"/>
                </a:lnTo>
                <a:lnTo>
                  <a:pt x="6980" y="13046"/>
                </a:lnTo>
                <a:lnTo>
                  <a:pt x="6959" y="12928"/>
                </a:lnTo>
                <a:lnTo>
                  <a:pt x="7053" y="12810"/>
                </a:lnTo>
                <a:lnTo>
                  <a:pt x="7160" y="12748"/>
                </a:lnTo>
                <a:lnTo>
                  <a:pt x="7191" y="12695"/>
                </a:lnTo>
                <a:lnTo>
                  <a:pt x="7365" y="12722"/>
                </a:lnTo>
                <a:lnTo>
                  <a:pt x="7519" y="12653"/>
                </a:lnTo>
                <a:lnTo>
                  <a:pt x="7542" y="12549"/>
                </a:lnTo>
                <a:lnTo>
                  <a:pt x="7587" y="12450"/>
                </a:lnTo>
                <a:lnTo>
                  <a:pt x="7786" y="12458"/>
                </a:lnTo>
                <a:lnTo>
                  <a:pt x="8024" y="12586"/>
                </a:lnTo>
                <a:lnTo>
                  <a:pt x="8163" y="12520"/>
                </a:lnTo>
                <a:lnTo>
                  <a:pt x="8220" y="12522"/>
                </a:lnTo>
                <a:lnTo>
                  <a:pt x="8314" y="12461"/>
                </a:lnTo>
                <a:lnTo>
                  <a:pt x="8377" y="12453"/>
                </a:lnTo>
                <a:lnTo>
                  <a:pt x="8468" y="12539"/>
                </a:lnTo>
                <a:lnTo>
                  <a:pt x="8528" y="12576"/>
                </a:lnTo>
                <a:lnTo>
                  <a:pt x="8531" y="12763"/>
                </a:lnTo>
                <a:lnTo>
                  <a:pt x="8602" y="12887"/>
                </a:lnTo>
                <a:lnTo>
                  <a:pt x="8702" y="13032"/>
                </a:lnTo>
                <a:lnTo>
                  <a:pt x="8794" y="13135"/>
                </a:lnTo>
                <a:lnTo>
                  <a:pt x="8893" y="13167"/>
                </a:lnTo>
                <a:lnTo>
                  <a:pt x="8941" y="13251"/>
                </a:lnTo>
                <a:lnTo>
                  <a:pt x="9027" y="13300"/>
                </a:lnTo>
                <a:lnTo>
                  <a:pt x="9057" y="13384"/>
                </a:lnTo>
                <a:lnTo>
                  <a:pt x="9112" y="13416"/>
                </a:lnTo>
                <a:lnTo>
                  <a:pt x="9142" y="13513"/>
                </a:lnTo>
                <a:lnTo>
                  <a:pt x="9184" y="13626"/>
                </a:lnTo>
                <a:lnTo>
                  <a:pt x="9149" y="13660"/>
                </a:lnTo>
                <a:lnTo>
                  <a:pt x="9107" y="13749"/>
                </a:lnTo>
                <a:lnTo>
                  <a:pt x="9101" y="13805"/>
                </a:lnTo>
                <a:lnTo>
                  <a:pt x="9162" y="13800"/>
                </a:lnTo>
                <a:lnTo>
                  <a:pt x="9258" y="13660"/>
                </a:lnTo>
                <a:lnTo>
                  <a:pt x="9318" y="13658"/>
                </a:lnTo>
                <a:lnTo>
                  <a:pt x="9347" y="13567"/>
                </a:lnTo>
                <a:lnTo>
                  <a:pt x="9251" y="13485"/>
                </a:lnTo>
                <a:lnTo>
                  <a:pt x="9325" y="13379"/>
                </a:lnTo>
                <a:lnTo>
                  <a:pt x="9444" y="13424"/>
                </a:lnTo>
                <a:lnTo>
                  <a:pt x="9512" y="13519"/>
                </a:lnTo>
                <a:lnTo>
                  <a:pt x="9546" y="13458"/>
                </a:lnTo>
                <a:lnTo>
                  <a:pt x="9534" y="13423"/>
                </a:lnTo>
                <a:lnTo>
                  <a:pt x="9424" y="13313"/>
                </a:lnTo>
                <a:lnTo>
                  <a:pt x="9328" y="13244"/>
                </a:lnTo>
                <a:lnTo>
                  <a:pt x="9213" y="13160"/>
                </a:lnTo>
                <a:lnTo>
                  <a:pt x="9256" y="13130"/>
                </a:lnTo>
                <a:lnTo>
                  <a:pt x="9228" y="13084"/>
                </a:lnTo>
                <a:lnTo>
                  <a:pt x="9121" y="13067"/>
                </a:lnTo>
                <a:lnTo>
                  <a:pt x="8993" y="12896"/>
                </a:lnTo>
                <a:lnTo>
                  <a:pt x="8950" y="12732"/>
                </a:lnTo>
                <a:lnTo>
                  <a:pt x="8843" y="12616"/>
                </a:lnTo>
                <a:lnTo>
                  <a:pt x="8818" y="12515"/>
                </a:lnTo>
                <a:lnTo>
                  <a:pt x="8843" y="12466"/>
                </a:lnTo>
                <a:lnTo>
                  <a:pt x="8853" y="12376"/>
                </a:lnTo>
                <a:lnTo>
                  <a:pt x="8967" y="12333"/>
                </a:lnTo>
                <a:lnTo>
                  <a:pt x="9064" y="12379"/>
                </a:lnTo>
                <a:lnTo>
                  <a:pt x="9032" y="12391"/>
                </a:lnTo>
                <a:lnTo>
                  <a:pt x="9027" y="12392"/>
                </a:lnTo>
                <a:lnTo>
                  <a:pt x="9013" y="12455"/>
                </a:lnTo>
                <a:lnTo>
                  <a:pt x="9042" y="12524"/>
                </a:lnTo>
                <a:lnTo>
                  <a:pt x="9094" y="12451"/>
                </a:lnTo>
                <a:lnTo>
                  <a:pt x="9172" y="12495"/>
                </a:lnTo>
                <a:lnTo>
                  <a:pt x="9166" y="12557"/>
                </a:lnTo>
                <a:lnTo>
                  <a:pt x="9214" y="12645"/>
                </a:lnTo>
                <a:lnTo>
                  <a:pt x="9186" y="12653"/>
                </a:lnTo>
                <a:lnTo>
                  <a:pt x="9278" y="12806"/>
                </a:lnTo>
                <a:lnTo>
                  <a:pt x="9393" y="12879"/>
                </a:lnTo>
                <a:lnTo>
                  <a:pt x="9464" y="12955"/>
                </a:lnTo>
                <a:lnTo>
                  <a:pt x="9584" y="13039"/>
                </a:lnTo>
                <a:lnTo>
                  <a:pt x="9640" y="13083"/>
                </a:lnTo>
                <a:lnTo>
                  <a:pt x="9671" y="13147"/>
                </a:lnTo>
                <a:lnTo>
                  <a:pt x="9700" y="13163"/>
                </a:lnTo>
                <a:lnTo>
                  <a:pt x="9720" y="13195"/>
                </a:lnTo>
                <a:lnTo>
                  <a:pt x="9696" y="13249"/>
                </a:lnTo>
                <a:lnTo>
                  <a:pt x="9673" y="13370"/>
                </a:lnTo>
                <a:lnTo>
                  <a:pt x="9678" y="13458"/>
                </a:lnTo>
                <a:lnTo>
                  <a:pt x="9752" y="13527"/>
                </a:lnTo>
                <a:lnTo>
                  <a:pt x="9752" y="13567"/>
                </a:lnTo>
                <a:lnTo>
                  <a:pt x="9775" y="13582"/>
                </a:lnTo>
                <a:lnTo>
                  <a:pt x="9780" y="13635"/>
                </a:lnTo>
                <a:lnTo>
                  <a:pt x="9847" y="13744"/>
                </a:lnTo>
                <a:lnTo>
                  <a:pt x="9897" y="13832"/>
                </a:lnTo>
                <a:lnTo>
                  <a:pt x="9916" y="13951"/>
                </a:lnTo>
                <a:lnTo>
                  <a:pt x="9963" y="14099"/>
                </a:lnTo>
                <a:lnTo>
                  <a:pt x="10081" y="14183"/>
                </a:lnTo>
                <a:lnTo>
                  <a:pt x="10180" y="14188"/>
                </a:lnTo>
                <a:lnTo>
                  <a:pt x="10132" y="14029"/>
                </a:lnTo>
                <a:lnTo>
                  <a:pt x="10225" y="14015"/>
                </a:lnTo>
                <a:lnTo>
                  <a:pt x="10185" y="13921"/>
                </a:lnTo>
                <a:lnTo>
                  <a:pt x="10321" y="13975"/>
                </a:lnTo>
                <a:lnTo>
                  <a:pt x="10323" y="13874"/>
                </a:lnTo>
                <a:lnTo>
                  <a:pt x="10251" y="13818"/>
                </a:lnTo>
                <a:lnTo>
                  <a:pt x="10174" y="13732"/>
                </a:lnTo>
                <a:lnTo>
                  <a:pt x="10230" y="13695"/>
                </a:lnTo>
                <a:lnTo>
                  <a:pt x="10162" y="13606"/>
                </a:lnTo>
                <a:lnTo>
                  <a:pt x="10135" y="13497"/>
                </a:lnTo>
                <a:lnTo>
                  <a:pt x="10163" y="13458"/>
                </a:lnTo>
                <a:lnTo>
                  <a:pt x="10235" y="13556"/>
                </a:lnTo>
                <a:lnTo>
                  <a:pt x="10314" y="13561"/>
                </a:lnTo>
                <a:lnTo>
                  <a:pt x="10388" y="13534"/>
                </a:lnTo>
                <a:lnTo>
                  <a:pt x="10292" y="13428"/>
                </a:lnTo>
                <a:lnTo>
                  <a:pt x="10466" y="13387"/>
                </a:lnTo>
                <a:lnTo>
                  <a:pt x="10538" y="13406"/>
                </a:lnTo>
                <a:lnTo>
                  <a:pt x="10626" y="13412"/>
                </a:lnTo>
                <a:lnTo>
                  <a:pt x="10622" y="13450"/>
                </a:lnTo>
                <a:lnTo>
                  <a:pt x="10667" y="13535"/>
                </a:lnTo>
                <a:lnTo>
                  <a:pt x="10786" y="13438"/>
                </a:lnTo>
                <a:lnTo>
                  <a:pt x="10846" y="13380"/>
                </a:lnTo>
                <a:lnTo>
                  <a:pt x="11014" y="13369"/>
                </a:lnTo>
                <a:lnTo>
                  <a:pt x="11037" y="13323"/>
                </a:lnTo>
                <a:lnTo>
                  <a:pt x="10915" y="13268"/>
                </a:lnTo>
                <a:lnTo>
                  <a:pt x="10897" y="13197"/>
                </a:lnTo>
                <a:lnTo>
                  <a:pt x="10851" y="13093"/>
                </a:lnTo>
                <a:lnTo>
                  <a:pt x="10900" y="12961"/>
                </a:lnTo>
                <a:lnTo>
                  <a:pt x="10969" y="12884"/>
                </a:lnTo>
                <a:lnTo>
                  <a:pt x="11002" y="12662"/>
                </a:lnTo>
                <a:lnTo>
                  <a:pt x="11042" y="12677"/>
                </a:lnTo>
                <a:lnTo>
                  <a:pt x="11106" y="12635"/>
                </a:lnTo>
                <a:lnTo>
                  <a:pt x="11101" y="12588"/>
                </a:lnTo>
                <a:lnTo>
                  <a:pt x="11196" y="12446"/>
                </a:lnTo>
                <a:lnTo>
                  <a:pt x="11240" y="12342"/>
                </a:lnTo>
                <a:lnTo>
                  <a:pt x="11357" y="12313"/>
                </a:lnTo>
                <a:lnTo>
                  <a:pt x="11370" y="12381"/>
                </a:lnTo>
                <a:lnTo>
                  <a:pt x="11575" y="12411"/>
                </a:lnTo>
                <a:lnTo>
                  <a:pt x="11615" y="12451"/>
                </a:lnTo>
                <a:lnTo>
                  <a:pt x="11496" y="12522"/>
                </a:lnTo>
                <a:lnTo>
                  <a:pt x="11474" y="12561"/>
                </a:lnTo>
                <a:lnTo>
                  <a:pt x="11622" y="12601"/>
                </a:lnTo>
                <a:lnTo>
                  <a:pt x="11600" y="12690"/>
                </a:lnTo>
                <a:lnTo>
                  <a:pt x="11677" y="12721"/>
                </a:lnTo>
                <a:lnTo>
                  <a:pt x="11846" y="12594"/>
                </a:lnTo>
                <a:lnTo>
                  <a:pt x="11985" y="12546"/>
                </a:lnTo>
                <a:lnTo>
                  <a:pt x="12003" y="12477"/>
                </a:lnTo>
                <a:lnTo>
                  <a:pt x="11873" y="12505"/>
                </a:lnTo>
                <a:lnTo>
                  <a:pt x="11804" y="12468"/>
                </a:lnTo>
                <a:lnTo>
                  <a:pt x="11786" y="12354"/>
                </a:lnTo>
                <a:lnTo>
                  <a:pt x="11888" y="12273"/>
                </a:lnTo>
                <a:lnTo>
                  <a:pt x="12005" y="12246"/>
                </a:lnTo>
                <a:lnTo>
                  <a:pt x="12080" y="12175"/>
                </a:lnTo>
                <a:lnTo>
                  <a:pt x="12179" y="12145"/>
                </a:lnTo>
                <a:lnTo>
                  <a:pt x="12286" y="12096"/>
                </a:lnTo>
                <a:lnTo>
                  <a:pt x="12296" y="12135"/>
                </a:lnTo>
                <a:lnTo>
                  <a:pt x="12122" y="12241"/>
                </a:lnTo>
                <a:lnTo>
                  <a:pt x="12202" y="12301"/>
                </a:lnTo>
                <a:lnTo>
                  <a:pt x="12117" y="12472"/>
                </a:lnTo>
                <a:lnTo>
                  <a:pt x="12027" y="12515"/>
                </a:lnTo>
                <a:lnTo>
                  <a:pt x="12154" y="12606"/>
                </a:lnTo>
                <a:lnTo>
                  <a:pt x="12311" y="12650"/>
                </a:lnTo>
                <a:lnTo>
                  <a:pt x="12504" y="12773"/>
                </a:lnTo>
                <a:lnTo>
                  <a:pt x="12561" y="12820"/>
                </a:lnTo>
                <a:lnTo>
                  <a:pt x="12638" y="12825"/>
                </a:lnTo>
                <a:lnTo>
                  <a:pt x="12726" y="12875"/>
                </a:lnTo>
                <a:lnTo>
                  <a:pt x="12782" y="12992"/>
                </a:lnTo>
                <a:lnTo>
                  <a:pt x="12775" y="13072"/>
                </a:lnTo>
                <a:lnTo>
                  <a:pt x="12629" y="13199"/>
                </a:lnTo>
                <a:lnTo>
                  <a:pt x="12509" y="13205"/>
                </a:lnTo>
                <a:lnTo>
                  <a:pt x="12351" y="13261"/>
                </a:lnTo>
                <a:lnTo>
                  <a:pt x="12144" y="13222"/>
                </a:lnTo>
                <a:lnTo>
                  <a:pt x="11889" y="13126"/>
                </a:lnTo>
                <a:lnTo>
                  <a:pt x="11662" y="13153"/>
                </a:lnTo>
                <a:lnTo>
                  <a:pt x="11504" y="13219"/>
                </a:lnTo>
                <a:lnTo>
                  <a:pt x="11342" y="13349"/>
                </a:lnTo>
                <a:lnTo>
                  <a:pt x="11074" y="13337"/>
                </a:lnTo>
                <a:lnTo>
                  <a:pt x="11017" y="13476"/>
                </a:lnTo>
                <a:lnTo>
                  <a:pt x="10798" y="13487"/>
                </a:lnTo>
                <a:lnTo>
                  <a:pt x="10639" y="13660"/>
                </a:lnTo>
                <a:lnTo>
                  <a:pt x="10731" y="13746"/>
                </a:lnTo>
                <a:lnTo>
                  <a:pt x="10659" y="13885"/>
                </a:lnTo>
                <a:lnTo>
                  <a:pt x="10766" y="13985"/>
                </a:lnTo>
                <a:lnTo>
                  <a:pt x="10855" y="14162"/>
                </a:lnTo>
                <a:lnTo>
                  <a:pt x="11019" y="14156"/>
                </a:lnTo>
                <a:lnTo>
                  <a:pt x="11166" y="14246"/>
                </a:lnTo>
                <a:lnTo>
                  <a:pt x="11270" y="14220"/>
                </a:lnTo>
                <a:lnTo>
                  <a:pt x="11302" y="14145"/>
                </a:lnTo>
                <a:lnTo>
                  <a:pt x="11462" y="14141"/>
                </a:lnTo>
                <a:lnTo>
                  <a:pt x="11590" y="14227"/>
                </a:lnTo>
                <a:lnTo>
                  <a:pt x="11816" y="14187"/>
                </a:lnTo>
                <a:lnTo>
                  <a:pt x="11909" y="14074"/>
                </a:lnTo>
                <a:lnTo>
                  <a:pt x="12038" y="14099"/>
                </a:lnTo>
                <a:lnTo>
                  <a:pt x="12127" y="14074"/>
                </a:lnTo>
                <a:lnTo>
                  <a:pt x="12077" y="14146"/>
                </a:lnTo>
                <a:lnTo>
                  <a:pt x="12140" y="14219"/>
                </a:lnTo>
                <a:lnTo>
                  <a:pt x="12110" y="14296"/>
                </a:lnTo>
                <a:lnTo>
                  <a:pt x="12137" y="14429"/>
                </a:lnTo>
                <a:lnTo>
                  <a:pt x="12135" y="14434"/>
                </a:lnTo>
                <a:lnTo>
                  <a:pt x="12070" y="14567"/>
                </a:lnTo>
                <a:lnTo>
                  <a:pt x="12027" y="14715"/>
                </a:lnTo>
                <a:lnTo>
                  <a:pt x="12023" y="14717"/>
                </a:lnTo>
                <a:lnTo>
                  <a:pt x="12005" y="14762"/>
                </a:lnTo>
                <a:lnTo>
                  <a:pt x="11983" y="14897"/>
                </a:lnTo>
                <a:lnTo>
                  <a:pt x="11948" y="14981"/>
                </a:lnTo>
                <a:lnTo>
                  <a:pt x="11960" y="14990"/>
                </a:lnTo>
                <a:lnTo>
                  <a:pt x="11916" y="15050"/>
                </a:lnTo>
                <a:lnTo>
                  <a:pt x="11842" y="15102"/>
                </a:lnTo>
                <a:lnTo>
                  <a:pt x="11717" y="15104"/>
                </a:lnTo>
                <a:lnTo>
                  <a:pt x="11586" y="15074"/>
                </a:lnTo>
                <a:lnTo>
                  <a:pt x="11553" y="15131"/>
                </a:lnTo>
                <a:lnTo>
                  <a:pt x="11506" y="15050"/>
                </a:lnTo>
                <a:lnTo>
                  <a:pt x="11392" y="15035"/>
                </a:lnTo>
                <a:lnTo>
                  <a:pt x="11252" y="15057"/>
                </a:lnTo>
                <a:lnTo>
                  <a:pt x="11188" y="15109"/>
                </a:lnTo>
                <a:lnTo>
                  <a:pt x="11094" y="15153"/>
                </a:lnTo>
                <a:lnTo>
                  <a:pt x="11118" y="15111"/>
                </a:lnTo>
                <a:lnTo>
                  <a:pt x="11121" y="15101"/>
                </a:lnTo>
                <a:lnTo>
                  <a:pt x="11153" y="15059"/>
                </a:lnTo>
                <a:lnTo>
                  <a:pt x="11143" y="14991"/>
                </a:lnTo>
                <a:lnTo>
                  <a:pt x="11069" y="15008"/>
                </a:lnTo>
                <a:lnTo>
                  <a:pt x="11024" y="15059"/>
                </a:lnTo>
                <a:lnTo>
                  <a:pt x="10989" y="15116"/>
                </a:lnTo>
                <a:lnTo>
                  <a:pt x="10982" y="15141"/>
                </a:lnTo>
                <a:lnTo>
                  <a:pt x="10831" y="15094"/>
                </a:lnTo>
                <a:lnTo>
                  <a:pt x="10679" y="15049"/>
                </a:lnTo>
                <a:lnTo>
                  <a:pt x="10466" y="15047"/>
                </a:lnTo>
                <a:lnTo>
                  <a:pt x="10430" y="14990"/>
                </a:lnTo>
                <a:lnTo>
                  <a:pt x="10272" y="14964"/>
                </a:lnTo>
                <a:lnTo>
                  <a:pt x="10222" y="14932"/>
                </a:lnTo>
                <a:lnTo>
                  <a:pt x="10163" y="14929"/>
                </a:lnTo>
                <a:lnTo>
                  <a:pt x="10113" y="14848"/>
                </a:lnTo>
                <a:lnTo>
                  <a:pt x="9902" y="14798"/>
                </a:lnTo>
                <a:lnTo>
                  <a:pt x="9794" y="14813"/>
                </a:lnTo>
                <a:lnTo>
                  <a:pt x="9676" y="14884"/>
                </a:lnTo>
                <a:lnTo>
                  <a:pt x="9621" y="14961"/>
                </a:lnTo>
                <a:lnTo>
                  <a:pt x="9648" y="15096"/>
                </a:lnTo>
                <a:lnTo>
                  <a:pt x="9566" y="15166"/>
                </a:lnTo>
                <a:lnTo>
                  <a:pt x="9486" y="15202"/>
                </a:lnTo>
                <a:lnTo>
                  <a:pt x="9323" y="15096"/>
                </a:lnTo>
                <a:lnTo>
                  <a:pt x="9107" y="14995"/>
                </a:lnTo>
                <a:lnTo>
                  <a:pt x="8970" y="14939"/>
                </a:lnTo>
                <a:lnTo>
                  <a:pt x="8915" y="14776"/>
                </a:lnTo>
                <a:lnTo>
                  <a:pt x="8719" y="14661"/>
                </a:lnTo>
                <a:lnTo>
                  <a:pt x="8595" y="14608"/>
                </a:lnTo>
                <a:lnTo>
                  <a:pt x="8530" y="14609"/>
                </a:lnTo>
                <a:lnTo>
                  <a:pt x="8361" y="14512"/>
                </a:lnTo>
                <a:lnTo>
                  <a:pt x="8307" y="14471"/>
                </a:lnTo>
                <a:lnTo>
                  <a:pt x="8284" y="14382"/>
                </a:lnTo>
                <a:lnTo>
                  <a:pt x="8207" y="14360"/>
                </a:lnTo>
                <a:lnTo>
                  <a:pt x="8195" y="14259"/>
                </a:lnTo>
                <a:lnTo>
                  <a:pt x="8307" y="14197"/>
                </a:lnTo>
                <a:lnTo>
                  <a:pt x="8352" y="14052"/>
                </a:lnTo>
                <a:lnTo>
                  <a:pt x="8309" y="13997"/>
                </a:lnTo>
                <a:lnTo>
                  <a:pt x="8325" y="13917"/>
                </a:lnTo>
                <a:lnTo>
                  <a:pt x="8413" y="13848"/>
                </a:lnTo>
                <a:lnTo>
                  <a:pt x="8407" y="13813"/>
                </a:lnTo>
                <a:lnTo>
                  <a:pt x="8274" y="13848"/>
                </a:lnTo>
                <a:lnTo>
                  <a:pt x="8295" y="13761"/>
                </a:lnTo>
                <a:lnTo>
                  <a:pt x="8200" y="13715"/>
                </a:lnTo>
                <a:lnTo>
                  <a:pt x="8031" y="13744"/>
                </a:lnTo>
                <a:lnTo>
                  <a:pt x="7932" y="13727"/>
                </a:lnTo>
                <a:lnTo>
                  <a:pt x="7884" y="13670"/>
                </a:lnTo>
                <a:lnTo>
                  <a:pt x="7733" y="13626"/>
                </a:lnTo>
                <a:lnTo>
                  <a:pt x="7587" y="13651"/>
                </a:lnTo>
                <a:lnTo>
                  <a:pt x="7522" y="13603"/>
                </a:lnTo>
                <a:lnTo>
                  <a:pt x="7291" y="13537"/>
                </a:lnTo>
                <a:lnTo>
                  <a:pt x="7052" y="13480"/>
                </a:lnTo>
                <a:lnTo>
                  <a:pt x="6908" y="13478"/>
                </a:lnTo>
                <a:lnTo>
                  <a:pt x="6802" y="13512"/>
                </a:lnTo>
                <a:lnTo>
                  <a:pt x="6648" y="13478"/>
                </a:lnTo>
                <a:lnTo>
                  <a:pt x="6491" y="13512"/>
                </a:lnTo>
                <a:lnTo>
                  <a:pt x="6434" y="13483"/>
                </a:lnTo>
                <a:lnTo>
                  <a:pt x="6308" y="13380"/>
                </a:lnTo>
                <a:lnTo>
                  <a:pt x="6181" y="13330"/>
                </a:lnTo>
                <a:lnTo>
                  <a:pt x="6128" y="13221"/>
                </a:lnTo>
                <a:lnTo>
                  <a:pt x="6034" y="13172"/>
                </a:lnTo>
                <a:lnTo>
                  <a:pt x="5957" y="13249"/>
                </a:lnTo>
                <a:lnTo>
                  <a:pt x="5811" y="13369"/>
                </a:lnTo>
                <a:lnTo>
                  <a:pt x="5692" y="13380"/>
                </a:lnTo>
                <a:lnTo>
                  <a:pt x="5537" y="13379"/>
                </a:lnTo>
                <a:lnTo>
                  <a:pt x="5414" y="13438"/>
                </a:lnTo>
                <a:lnTo>
                  <a:pt x="5368" y="13508"/>
                </a:lnTo>
                <a:lnTo>
                  <a:pt x="5269" y="13613"/>
                </a:lnTo>
                <a:lnTo>
                  <a:pt x="5230" y="13827"/>
                </a:lnTo>
                <a:lnTo>
                  <a:pt x="5076" y="13887"/>
                </a:lnTo>
                <a:lnTo>
                  <a:pt x="4996" y="13885"/>
                </a:lnTo>
                <a:lnTo>
                  <a:pt x="4857" y="13924"/>
                </a:lnTo>
                <a:lnTo>
                  <a:pt x="4731" y="13860"/>
                </a:lnTo>
                <a:lnTo>
                  <a:pt x="4644" y="13875"/>
                </a:lnTo>
                <a:lnTo>
                  <a:pt x="4507" y="13970"/>
                </a:lnTo>
                <a:lnTo>
                  <a:pt x="4403" y="13963"/>
                </a:lnTo>
                <a:lnTo>
                  <a:pt x="4325" y="14020"/>
                </a:lnTo>
                <a:lnTo>
                  <a:pt x="4295" y="14096"/>
                </a:lnTo>
                <a:lnTo>
                  <a:pt x="4229" y="14156"/>
                </a:lnTo>
                <a:lnTo>
                  <a:pt x="4179" y="14148"/>
                </a:lnTo>
                <a:lnTo>
                  <a:pt x="4077" y="14187"/>
                </a:lnTo>
                <a:lnTo>
                  <a:pt x="3998" y="14254"/>
                </a:lnTo>
                <a:lnTo>
                  <a:pt x="3990" y="14308"/>
                </a:lnTo>
                <a:lnTo>
                  <a:pt x="3923" y="14350"/>
                </a:lnTo>
                <a:lnTo>
                  <a:pt x="3863" y="14350"/>
                </a:lnTo>
                <a:lnTo>
                  <a:pt x="3834" y="14411"/>
                </a:lnTo>
                <a:lnTo>
                  <a:pt x="3809" y="14465"/>
                </a:lnTo>
                <a:lnTo>
                  <a:pt x="3856" y="14577"/>
                </a:lnTo>
                <a:lnTo>
                  <a:pt x="3868" y="14670"/>
                </a:lnTo>
                <a:lnTo>
                  <a:pt x="3833" y="14729"/>
                </a:lnTo>
                <a:lnTo>
                  <a:pt x="3827" y="14810"/>
                </a:lnTo>
                <a:lnTo>
                  <a:pt x="3802" y="14956"/>
                </a:lnTo>
                <a:lnTo>
                  <a:pt x="3749" y="15071"/>
                </a:lnTo>
                <a:lnTo>
                  <a:pt x="3695" y="15109"/>
                </a:lnTo>
                <a:lnTo>
                  <a:pt x="3687" y="15190"/>
                </a:lnTo>
                <a:lnTo>
                  <a:pt x="3638" y="15234"/>
                </a:lnTo>
                <a:lnTo>
                  <a:pt x="3551" y="15278"/>
                </a:lnTo>
                <a:lnTo>
                  <a:pt x="3488" y="15257"/>
                </a:lnTo>
                <a:lnTo>
                  <a:pt x="3541" y="15355"/>
                </a:lnTo>
                <a:lnTo>
                  <a:pt x="3571" y="15500"/>
                </a:lnTo>
                <a:lnTo>
                  <a:pt x="3541" y="15544"/>
                </a:lnTo>
                <a:lnTo>
                  <a:pt x="3541" y="15660"/>
                </a:lnTo>
                <a:lnTo>
                  <a:pt x="3543" y="15693"/>
                </a:lnTo>
                <a:lnTo>
                  <a:pt x="3578" y="15752"/>
                </a:lnTo>
                <a:lnTo>
                  <a:pt x="3573" y="15771"/>
                </a:lnTo>
                <a:lnTo>
                  <a:pt x="3596" y="15831"/>
                </a:lnTo>
                <a:lnTo>
                  <a:pt x="3652" y="15882"/>
                </a:lnTo>
                <a:lnTo>
                  <a:pt x="3714" y="15990"/>
                </a:lnTo>
                <a:lnTo>
                  <a:pt x="3749" y="16040"/>
                </a:lnTo>
                <a:lnTo>
                  <a:pt x="3764" y="16082"/>
                </a:lnTo>
                <a:lnTo>
                  <a:pt x="3769" y="16150"/>
                </a:lnTo>
                <a:lnTo>
                  <a:pt x="3799" y="16200"/>
                </a:lnTo>
                <a:lnTo>
                  <a:pt x="3833" y="16240"/>
                </a:lnTo>
                <a:lnTo>
                  <a:pt x="3879" y="16328"/>
                </a:lnTo>
                <a:lnTo>
                  <a:pt x="3930" y="16446"/>
                </a:lnTo>
                <a:lnTo>
                  <a:pt x="3933" y="16548"/>
                </a:lnTo>
                <a:lnTo>
                  <a:pt x="3951" y="16611"/>
                </a:lnTo>
                <a:lnTo>
                  <a:pt x="4018" y="16725"/>
                </a:lnTo>
                <a:lnTo>
                  <a:pt x="4115" y="16843"/>
                </a:lnTo>
                <a:lnTo>
                  <a:pt x="4154" y="16878"/>
                </a:lnTo>
                <a:lnTo>
                  <a:pt x="4243" y="17020"/>
                </a:lnTo>
                <a:lnTo>
                  <a:pt x="4363" y="17163"/>
                </a:lnTo>
                <a:lnTo>
                  <a:pt x="4492" y="17336"/>
                </a:lnTo>
                <a:lnTo>
                  <a:pt x="4643" y="17483"/>
                </a:lnTo>
                <a:lnTo>
                  <a:pt x="4683" y="17505"/>
                </a:lnTo>
                <a:lnTo>
                  <a:pt x="4713" y="17525"/>
                </a:lnTo>
                <a:lnTo>
                  <a:pt x="4869" y="17567"/>
                </a:lnTo>
                <a:lnTo>
                  <a:pt x="4979" y="17592"/>
                </a:lnTo>
                <a:lnTo>
                  <a:pt x="5167" y="17668"/>
                </a:lnTo>
                <a:lnTo>
                  <a:pt x="5269" y="17717"/>
                </a:lnTo>
                <a:lnTo>
                  <a:pt x="5379" y="17794"/>
                </a:lnTo>
                <a:lnTo>
                  <a:pt x="5453" y="17829"/>
                </a:lnTo>
                <a:lnTo>
                  <a:pt x="5595" y="17929"/>
                </a:lnTo>
                <a:lnTo>
                  <a:pt x="5744" y="17961"/>
                </a:lnTo>
                <a:lnTo>
                  <a:pt x="5838" y="17961"/>
                </a:lnTo>
                <a:lnTo>
                  <a:pt x="6104" y="17998"/>
                </a:lnTo>
                <a:lnTo>
                  <a:pt x="6240" y="18025"/>
                </a:lnTo>
                <a:lnTo>
                  <a:pt x="6380" y="18063"/>
                </a:lnTo>
                <a:lnTo>
                  <a:pt x="6531" y="18119"/>
                </a:lnTo>
                <a:lnTo>
                  <a:pt x="6658" y="18161"/>
                </a:lnTo>
                <a:lnTo>
                  <a:pt x="6775" y="18282"/>
                </a:lnTo>
                <a:lnTo>
                  <a:pt x="6827" y="18388"/>
                </a:lnTo>
                <a:lnTo>
                  <a:pt x="6918" y="18491"/>
                </a:lnTo>
                <a:lnTo>
                  <a:pt x="7057" y="18538"/>
                </a:lnTo>
                <a:lnTo>
                  <a:pt x="7125" y="18531"/>
                </a:lnTo>
                <a:lnTo>
                  <a:pt x="7191" y="18558"/>
                </a:lnTo>
                <a:lnTo>
                  <a:pt x="7376" y="18567"/>
                </a:lnTo>
                <a:lnTo>
                  <a:pt x="7373" y="18599"/>
                </a:lnTo>
                <a:lnTo>
                  <a:pt x="7416" y="18629"/>
                </a:lnTo>
                <a:lnTo>
                  <a:pt x="7452" y="18691"/>
                </a:lnTo>
                <a:lnTo>
                  <a:pt x="7532" y="18732"/>
                </a:lnTo>
                <a:lnTo>
                  <a:pt x="7599" y="18826"/>
                </a:lnTo>
                <a:lnTo>
                  <a:pt x="7570" y="18908"/>
                </a:lnTo>
                <a:lnTo>
                  <a:pt x="7507" y="19018"/>
                </a:lnTo>
                <a:lnTo>
                  <a:pt x="7540" y="19043"/>
                </a:lnTo>
                <a:lnTo>
                  <a:pt x="7504" y="19114"/>
                </a:lnTo>
                <a:lnTo>
                  <a:pt x="7462" y="19181"/>
                </a:lnTo>
                <a:lnTo>
                  <a:pt x="7423" y="19205"/>
                </a:lnTo>
                <a:lnTo>
                  <a:pt x="7416" y="19237"/>
                </a:lnTo>
                <a:lnTo>
                  <a:pt x="7527" y="19373"/>
                </a:lnTo>
                <a:lnTo>
                  <a:pt x="7646" y="19486"/>
                </a:lnTo>
                <a:lnTo>
                  <a:pt x="7833" y="19629"/>
                </a:lnTo>
                <a:lnTo>
                  <a:pt x="7986" y="19764"/>
                </a:lnTo>
                <a:lnTo>
                  <a:pt x="8036" y="19843"/>
                </a:lnTo>
                <a:lnTo>
                  <a:pt x="8063" y="19876"/>
                </a:lnTo>
                <a:lnTo>
                  <a:pt x="8048" y="19891"/>
                </a:lnTo>
                <a:lnTo>
                  <a:pt x="8140" y="19966"/>
                </a:lnTo>
                <a:lnTo>
                  <a:pt x="8181" y="20033"/>
                </a:lnTo>
                <a:lnTo>
                  <a:pt x="8242" y="20125"/>
                </a:lnTo>
                <a:lnTo>
                  <a:pt x="8190" y="20147"/>
                </a:lnTo>
                <a:lnTo>
                  <a:pt x="8181" y="20162"/>
                </a:lnTo>
                <a:lnTo>
                  <a:pt x="8230" y="20220"/>
                </a:lnTo>
                <a:lnTo>
                  <a:pt x="8282" y="20279"/>
                </a:lnTo>
                <a:lnTo>
                  <a:pt x="8337" y="20317"/>
                </a:lnTo>
                <a:lnTo>
                  <a:pt x="8352" y="20361"/>
                </a:lnTo>
                <a:lnTo>
                  <a:pt x="8339" y="20413"/>
                </a:lnTo>
                <a:lnTo>
                  <a:pt x="8287" y="20435"/>
                </a:lnTo>
                <a:lnTo>
                  <a:pt x="8192" y="20460"/>
                </a:lnTo>
                <a:lnTo>
                  <a:pt x="8155" y="20481"/>
                </a:lnTo>
                <a:lnTo>
                  <a:pt x="8108" y="20529"/>
                </a:lnTo>
                <a:lnTo>
                  <a:pt x="8103" y="20556"/>
                </a:lnTo>
                <a:lnTo>
                  <a:pt x="8054" y="20602"/>
                </a:lnTo>
                <a:lnTo>
                  <a:pt x="8043" y="20651"/>
                </a:lnTo>
                <a:lnTo>
                  <a:pt x="8068" y="20691"/>
                </a:lnTo>
                <a:lnTo>
                  <a:pt x="8089" y="20738"/>
                </a:lnTo>
                <a:lnTo>
                  <a:pt x="8243" y="20821"/>
                </a:lnTo>
                <a:lnTo>
                  <a:pt x="8290" y="20861"/>
                </a:lnTo>
                <a:lnTo>
                  <a:pt x="8399" y="20938"/>
                </a:lnTo>
                <a:lnTo>
                  <a:pt x="8500" y="20994"/>
                </a:lnTo>
                <a:lnTo>
                  <a:pt x="8572" y="21024"/>
                </a:lnTo>
                <a:lnTo>
                  <a:pt x="8602" y="21051"/>
                </a:lnTo>
                <a:lnTo>
                  <a:pt x="8625" y="21098"/>
                </a:lnTo>
                <a:lnTo>
                  <a:pt x="8705" y="21162"/>
                </a:lnTo>
                <a:lnTo>
                  <a:pt x="8759" y="21193"/>
                </a:lnTo>
                <a:lnTo>
                  <a:pt x="8811" y="21228"/>
                </a:lnTo>
                <a:lnTo>
                  <a:pt x="8888" y="21257"/>
                </a:lnTo>
                <a:lnTo>
                  <a:pt x="9020" y="21294"/>
                </a:lnTo>
                <a:lnTo>
                  <a:pt x="9157" y="21337"/>
                </a:lnTo>
                <a:lnTo>
                  <a:pt x="9249" y="21363"/>
                </a:lnTo>
                <a:lnTo>
                  <a:pt x="9368" y="21390"/>
                </a:lnTo>
                <a:lnTo>
                  <a:pt x="9383" y="21398"/>
                </a:lnTo>
                <a:lnTo>
                  <a:pt x="9337" y="21393"/>
                </a:lnTo>
                <a:lnTo>
                  <a:pt x="9397" y="21405"/>
                </a:lnTo>
                <a:lnTo>
                  <a:pt x="9405" y="21408"/>
                </a:lnTo>
                <a:lnTo>
                  <a:pt x="9430" y="21411"/>
                </a:lnTo>
                <a:lnTo>
                  <a:pt x="9435" y="21411"/>
                </a:lnTo>
                <a:lnTo>
                  <a:pt x="9507" y="21422"/>
                </a:lnTo>
                <a:lnTo>
                  <a:pt x="9559" y="21427"/>
                </a:lnTo>
                <a:lnTo>
                  <a:pt x="9629" y="21435"/>
                </a:lnTo>
                <a:lnTo>
                  <a:pt x="9698" y="21442"/>
                </a:lnTo>
                <a:lnTo>
                  <a:pt x="9787" y="21450"/>
                </a:lnTo>
                <a:lnTo>
                  <a:pt x="9917" y="21460"/>
                </a:lnTo>
                <a:lnTo>
                  <a:pt x="10073" y="21470"/>
                </a:lnTo>
                <a:lnTo>
                  <a:pt x="10137" y="21475"/>
                </a:lnTo>
                <a:lnTo>
                  <a:pt x="10230" y="21479"/>
                </a:lnTo>
                <a:lnTo>
                  <a:pt x="10400" y="21487"/>
                </a:lnTo>
                <a:lnTo>
                  <a:pt x="10475" y="21489"/>
                </a:lnTo>
                <a:lnTo>
                  <a:pt x="10570" y="21492"/>
                </a:lnTo>
                <a:lnTo>
                  <a:pt x="10589" y="21491"/>
                </a:lnTo>
                <a:lnTo>
                  <a:pt x="10669" y="21491"/>
                </a:lnTo>
                <a:lnTo>
                  <a:pt x="10831" y="21489"/>
                </a:lnTo>
                <a:lnTo>
                  <a:pt x="10950" y="21486"/>
                </a:lnTo>
                <a:lnTo>
                  <a:pt x="11064" y="21477"/>
                </a:lnTo>
                <a:lnTo>
                  <a:pt x="11248" y="21460"/>
                </a:lnTo>
                <a:lnTo>
                  <a:pt x="11342" y="21445"/>
                </a:lnTo>
                <a:lnTo>
                  <a:pt x="11391" y="21435"/>
                </a:lnTo>
                <a:lnTo>
                  <a:pt x="11462" y="21422"/>
                </a:lnTo>
                <a:lnTo>
                  <a:pt x="11496" y="21417"/>
                </a:lnTo>
                <a:lnTo>
                  <a:pt x="11610" y="21400"/>
                </a:lnTo>
                <a:lnTo>
                  <a:pt x="11657" y="21386"/>
                </a:lnTo>
                <a:lnTo>
                  <a:pt x="11682" y="21366"/>
                </a:lnTo>
                <a:lnTo>
                  <a:pt x="11730" y="21342"/>
                </a:lnTo>
                <a:lnTo>
                  <a:pt x="11749" y="21327"/>
                </a:lnTo>
                <a:lnTo>
                  <a:pt x="11707" y="21329"/>
                </a:lnTo>
                <a:lnTo>
                  <a:pt x="11695" y="21317"/>
                </a:lnTo>
                <a:lnTo>
                  <a:pt x="11772" y="21300"/>
                </a:lnTo>
                <a:lnTo>
                  <a:pt x="11980" y="21263"/>
                </a:lnTo>
                <a:lnTo>
                  <a:pt x="12122" y="21236"/>
                </a:lnTo>
                <a:lnTo>
                  <a:pt x="12196" y="21215"/>
                </a:lnTo>
                <a:lnTo>
                  <a:pt x="12226" y="21196"/>
                </a:lnTo>
                <a:lnTo>
                  <a:pt x="12187" y="21194"/>
                </a:lnTo>
                <a:lnTo>
                  <a:pt x="12221" y="21174"/>
                </a:lnTo>
                <a:lnTo>
                  <a:pt x="12236" y="21134"/>
                </a:lnTo>
                <a:lnTo>
                  <a:pt x="12204" y="21139"/>
                </a:lnTo>
                <a:lnTo>
                  <a:pt x="12206" y="21127"/>
                </a:lnTo>
                <a:lnTo>
                  <a:pt x="12177" y="21105"/>
                </a:lnTo>
                <a:lnTo>
                  <a:pt x="12102" y="21080"/>
                </a:lnTo>
                <a:lnTo>
                  <a:pt x="12124" y="21043"/>
                </a:lnTo>
                <a:lnTo>
                  <a:pt x="12197" y="21023"/>
                </a:lnTo>
                <a:lnTo>
                  <a:pt x="12325" y="20972"/>
                </a:lnTo>
                <a:lnTo>
                  <a:pt x="12395" y="20954"/>
                </a:lnTo>
                <a:lnTo>
                  <a:pt x="12602" y="20866"/>
                </a:lnTo>
                <a:lnTo>
                  <a:pt x="12805" y="20807"/>
                </a:lnTo>
                <a:lnTo>
                  <a:pt x="12969" y="20757"/>
                </a:lnTo>
                <a:lnTo>
                  <a:pt x="13088" y="20698"/>
                </a:lnTo>
                <a:lnTo>
                  <a:pt x="13163" y="20641"/>
                </a:lnTo>
                <a:lnTo>
                  <a:pt x="13224" y="20585"/>
                </a:lnTo>
                <a:lnTo>
                  <a:pt x="13198" y="20558"/>
                </a:lnTo>
                <a:lnTo>
                  <a:pt x="13207" y="20450"/>
                </a:lnTo>
                <a:lnTo>
                  <a:pt x="13193" y="20390"/>
                </a:lnTo>
                <a:lnTo>
                  <a:pt x="13208" y="20314"/>
                </a:lnTo>
                <a:lnTo>
                  <a:pt x="13183" y="20284"/>
                </a:lnTo>
                <a:lnTo>
                  <a:pt x="13120" y="20280"/>
                </a:lnTo>
                <a:lnTo>
                  <a:pt x="13051" y="20215"/>
                </a:lnTo>
                <a:lnTo>
                  <a:pt x="12993" y="20173"/>
                </a:lnTo>
                <a:lnTo>
                  <a:pt x="13008" y="20130"/>
                </a:lnTo>
                <a:lnTo>
                  <a:pt x="12999" y="20107"/>
                </a:lnTo>
                <a:lnTo>
                  <a:pt x="13051" y="20045"/>
                </a:lnTo>
                <a:lnTo>
                  <a:pt x="13048" y="20023"/>
                </a:lnTo>
                <a:lnTo>
                  <a:pt x="12932" y="20011"/>
                </a:lnTo>
                <a:lnTo>
                  <a:pt x="12924" y="19962"/>
                </a:lnTo>
                <a:lnTo>
                  <a:pt x="13013" y="19833"/>
                </a:lnTo>
                <a:lnTo>
                  <a:pt x="13086" y="19789"/>
                </a:lnTo>
                <a:lnTo>
                  <a:pt x="13125" y="19718"/>
                </a:lnTo>
                <a:lnTo>
                  <a:pt x="13183" y="19668"/>
                </a:lnTo>
                <a:lnTo>
                  <a:pt x="13210" y="19592"/>
                </a:lnTo>
                <a:lnTo>
                  <a:pt x="13279" y="19572"/>
                </a:lnTo>
                <a:lnTo>
                  <a:pt x="13324" y="19521"/>
                </a:lnTo>
                <a:lnTo>
                  <a:pt x="13451" y="19454"/>
                </a:lnTo>
                <a:lnTo>
                  <a:pt x="13493" y="19420"/>
                </a:lnTo>
                <a:lnTo>
                  <a:pt x="13535" y="19356"/>
                </a:lnTo>
                <a:lnTo>
                  <a:pt x="13732" y="19183"/>
                </a:lnTo>
                <a:lnTo>
                  <a:pt x="13898" y="19058"/>
                </a:lnTo>
                <a:lnTo>
                  <a:pt x="14163" y="18878"/>
                </a:lnTo>
                <a:lnTo>
                  <a:pt x="14337" y="18737"/>
                </a:lnTo>
                <a:lnTo>
                  <a:pt x="14538" y="18516"/>
                </a:lnTo>
                <a:lnTo>
                  <a:pt x="14680" y="18336"/>
                </a:lnTo>
                <a:lnTo>
                  <a:pt x="14817" y="18109"/>
                </a:lnTo>
                <a:lnTo>
                  <a:pt x="14909" y="17914"/>
                </a:lnTo>
                <a:lnTo>
                  <a:pt x="14980" y="17744"/>
                </a:lnTo>
                <a:lnTo>
                  <a:pt x="15013" y="17587"/>
                </a:lnTo>
                <a:lnTo>
                  <a:pt x="15043" y="17526"/>
                </a:lnTo>
                <a:lnTo>
                  <a:pt x="15035" y="17457"/>
                </a:lnTo>
                <a:lnTo>
                  <a:pt x="15041" y="17375"/>
                </a:lnTo>
                <a:lnTo>
                  <a:pt x="15035" y="17340"/>
                </a:lnTo>
                <a:lnTo>
                  <a:pt x="14971" y="17363"/>
                </a:lnTo>
                <a:lnTo>
                  <a:pt x="14897" y="17437"/>
                </a:lnTo>
                <a:lnTo>
                  <a:pt x="14809" y="17483"/>
                </a:lnTo>
                <a:lnTo>
                  <a:pt x="14733" y="17528"/>
                </a:lnTo>
                <a:lnTo>
                  <a:pt x="14680" y="17548"/>
                </a:lnTo>
                <a:lnTo>
                  <a:pt x="14583" y="17585"/>
                </a:lnTo>
                <a:lnTo>
                  <a:pt x="14524" y="17629"/>
                </a:lnTo>
                <a:lnTo>
                  <a:pt x="14440" y="17664"/>
                </a:lnTo>
                <a:lnTo>
                  <a:pt x="14292" y="17752"/>
                </a:lnTo>
                <a:lnTo>
                  <a:pt x="14104" y="17821"/>
                </a:lnTo>
                <a:lnTo>
                  <a:pt x="13943" y="17898"/>
                </a:lnTo>
                <a:lnTo>
                  <a:pt x="13856" y="17920"/>
                </a:lnTo>
                <a:lnTo>
                  <a:pt x="13773" y="17885"/>
                </a:lnTo>
                <a:lnTo>
                  <a:pt x="13734" y="17838"/>
                </a:lnTo>
                <a:lnTo>
                  <a:pt x="13675" y="17828"/>
                </a:lnTo>
                <a:lnTo>
                  <a:pt x="13597" y="17809"/>
                </a:lnTo>
                <a:lnTo>
                  <a:pt x="13694" y="17752"/>
                </a:lnTo>
                <a:lnTo>
                  <a:pt x="13696" y="17695"/>
                </a:lnTo>
                <a:lnTo>
                  <a:pt x="13650" y="17663"/>
                </a:lnTo>
                <a:lnTo>
                  <a:pt x="13560" y="17641"/>
                </a:lnTo>
                <a:lnTo>
                  <a:pt x="13501" y="17607"/>
                </a:lnTo>
                <a:lnTo>
                  <a:pt x="13401" y="17548"/>
                </a:lnTo>
                <a:lnTo>
                  <a:pt x="13297" y="17488"/>
                </a:lnTo>
                <a:lnTo>
                  <a:pt x="13046" y="17402"/>
                </a:lnTo>
                <a:lnTo>
                  <a:pt x="12946" y="17350"/>
                </a:lnTo>
                <a:lnTo>
                  <a:pt x="12887" y="17225"/>
                </a:lnTo>
                <a:lnTo>
                  <a:pt x="12772" y="17072"/>
                </a:lnTo>
                <a:lnTo>
                  <a:pt x="12673" y="17033"/>
                </a:lnTo>
                <a:lnTo>
                  <a:pt x="12604" y="17006"/>
                </a:lnTo>
                <a:lnTo>
                  <a:pt x="12527" y="16836"/>
                </a:lnTo>
                <a:lnTo>
                  <a:pt x="12490" y="16683"/>
                </a:lnTo>
                <a:lnTo>
                  <a:pt x="12525" y="16649"/>
                </a:lnTo>
                <a:lnTo>
                  <a:pt x="12459" y="16505"/>
                </a:lnTo>
                <a:lnTo>
                  <a:pt x="12427" y="16478"/>
                </a:lnTo>
                <a:lnTo>
                  <a:pt x="12219" y="16363"/>
                </a:lnTo>
                <a:lnTo>
                  <a:pt x="12206" y="16261"/>
                </a:lnTo>
                <a:lnTo>
                  <a:pt x="12238" y="16229"/>
                </a:lnTo>
                <a:lnTo>
                  <a:pt x="12073" y="16069"/>
                </a:lnTo>
                <a:lnTo>
                  <a:pt x="12015" y="15983"/>
                </a:lnTo>
                <a:lnTo>
                  <a:pt x="11948" y="15902"/>
                </a:lnTo>
                <a:lnTo>
                  <a:pt x="11807" y="15658"/>
                </a:lnTo>
                <a:lnTo>
                  <a:pt x="11697" y="15498"/>
                </a:lnTo>
                <a:lnTo>
                  <a:pt x="11620" y="15326"/>
                </a:lnTo>
                <a:lnTo>
                  <a:pt x="11637" y="15310"/>
                </a:lnTo>
                <a:lnTo>
                  <a:pt x="11765" y="15542"/>
                </a:lnTo>
                <a:lnTo>
                  <a:pt x="11844" y="15609"/>
                </a:lnTo>
                <a:lnTo>
                  <a:pt x="11901" y="15656"/>
                </a:lnTo>
                <a:lnTo>
                  <a:pt x="11938" y="15624"/>
                </a:lnTo>
                <a:lnTo>
                  <a:pt x="11976" y="15533"/>
                </a:lnTo>
                <a:lnTo>
                  <a:pt x="12003" y="15402"/>
                </a:lnTo>
                <a:lnTo>
                  <a:pt x="12043" y="15330"/>
                </a:lnTo>
                <a:lnTo>
                  <a:pt x="12050" y="15353"/>
                </a:lnTo>
                <a:lnTo>
                  <a:pt x="12035" y="15424"/>
                </a:lnTo>
                <a:lnTo>
                  <a:pt x="12032" y="15483"/>
                </a:lnTo>
                <a:lnTo>
                  <a:pt x="12013" y="15577"/>
                </a:lnTo>
                <a:lnTo>
                  <a:pt x="12095" y="15567"/>
                </a:lnTo>
                <a:lnTo>
                  <a:pt x="12187" y="15670"/>
                </a:lnTo>
                <a:lnTo>
                  <a:pt x="12298" y="15789"/>
                </a:lnTo>
                <a:lnTo>
                  <a:pt x="12373" y="15902"/>
                </a:lnTo>
                <a:lnTo>
                  <a:pt x="12423" y="15931"/>
                </a:lnTo>
                <a:lnTo>
                  <a:pt x="12477" y="16008"/>
                </a:lnTo>
                <a:lnTo>
                  <a:pt x="12472" y="16045"/>
                </a:lnTo>
                <a:lnTo>
                  <a:pt x="12534" y="16129"/>
                </a:lnTo>
                <a:lnTo>
                  <a:pt x="12628" y="16148"/>
                </a:lnTo>
                <a:lnTo>
                  <a:pt x="12711" y="16197"/>
                </a:lnTo>
                <a:lnTo>
                  <a:pt x="12825" y="16355"/>
                </a:lnTo>
                <a:lnTo>
                  <a:pt x="12827" y="16449"/>
                </a:lnTo>
                <a:lnTo>
                  <a:pt x="12855" y="16553"/>
                </a:lnTo>
                <a:lnTo>
                  <a:pt x="12982" y="16678"/>
                </a:lnTo>
                <a:lnTo>
                  <a:pt x="13061" y="16688"/>
                </a:lnTo>
                <a:lnTo>
                  <a:pt x="13190" y="16769"/>
                </a:lnTo>
                <a:lnTo>
                  <a:pt x="13250" y="16882"/>
                </a:lnTo>
                <a:lnTo>
                  <a:pt x="13354" y="16986"/>
                </a:lnTo>
                <a:lnTo>
                  <a:pt x="13448" y="17018"/>
                </a:lnTo>
                <a:lnTo>
                  <a:pt x="13466" y="17074"/>
                </a:lnTo>
                <a:lnTo>
                  <a:pt x="13523" y="17106"/>
                </a:lnTo>
                <a:lnTo>
                  <a:pt x="13552" y="17163"/>
                </a:lnTo>
                <a:lnTo>
                  <a:pt x="13565" y="17223"/>
                </a:lnTo>
                <a:lnTo>
                  <a:pt x="13547" y="17255"/>
                </a:lnTo>
                <a:lnTo>
                  <a:pt x="13570" y="17316"/>
                </a:lnTo>
                <a:lnTo>
                  <a:pt x="13537" y="17331"/>
                </a:lnTo>
                <a:lnTo>
                  <a:pt x="13592" y="17378"/>
                </a:lnTo>
                <a:lnTo>
                  <a:pt x="13635" y="17474"/>
                </a:lnTo>
                <a:lnTo>
                  <a:pt x="13667" y="17508"/>
                </a:lnTo>
                <a:lnTo>
                  <a:pt x="13669" y="17585"/>
                </a:lnTo>
                <a:lnTo>
                  <a:pt x="13721" y="17654"/>
                </a:lnTo>
                <a:lnTo>
                  <a:pt x="13843" y="17631"/>
                </a:lnTo>
                <a:lnTo>
                  <a:pt x="13896" y="17599"/>
                </a:lnTo>
                <a:lnTo>
                  <a:pt x="13983" y="17579"/>
                </a:lnTo>
                <a:lnTo>
                  <a:pt x="14007" y="17537"/>
                </a:lnTo>
                <a:lnTo>
                  <a:pt x="14050" y="17515"/>
                </a:lnTo>
                <a:lnTo>
                  <a:pt x="14086" y="17468"/>
                </a:lnTo>
                <a:lnTo>
                  <a:pt x="14127" y="17447"/>
                </a:lnTo>
                <a:lnTo>
                  <a:pt x="14271" y="17399"/>
                </a:lnTo>
                <a:lnTo>
                  <a:pt x="14377" y="17340"/>
                </a:lnTo>
                <a:lnTo>
                  <a:pt x="14469" y="17252"/>
                </a:lnTo>
                <a:lnTo>
                  <a:pt x="14521" y="17244"/>
                </a:lnTo>
                <a:lnTo>
                  <a:pt x="14595" y="17212"/>
                </a:lnTo>
                <a:lnTo>
                  <a:pt x="14732" y="17064"/>
                </a:lnTo>
                <a:lnTo>
                  <a:pt x="14988" y="16905"/>
                </a:lnTo>
                <a:lnTo>
                  <a:pt x="15142" y="16784"/>
                </a:lnTo>
                <a:lnTo>
                  <a:pt x="15139" y="16735"/>
                </a:lnTo>
                <a:lnTo>
                  <a:pt x="15160" y="16660"/>
                </a:lnTo>
                <a:lnTo>
                  <a:pt x="15271" y="16575"/>
                </a:lnTo>
                <a:lnTo>
                  <a:pt x="15344" y="16537"/>
                </a:lnTo>
                <a:lnTo>
                  <a:pt x="15442" y="16444"/>
                </a:lnTo>
                <a:lnTo>
                  <a:pt x="15532" y="16421"/>
                </a:lnTo>
                <a:lnTo>
                  <a:pt x="15601" y="16348"/>
                </a:lnTo>
                <a:lnTo>
                  <a:pt x="15589" y="16291"/>
                </a:lnTo>
                <a:lnTo>
                  <a:pt x="15644" y="16227"/>
                </a:lnTo>
                <a:lnTo>
                  <a:pt x="15741" y="16183"/>
                </a:lnTo>
                <a:lnTo>
                  <a:pt x="15771" y="16138"/>
                </a:lnTo>
                <a:lnTo>
                  <a:pt x="15771" y="16060"/>
                </a:lnTo>
                <a:lnTo>
                  <a:pt x="15857" y="15961"/>
                </a:lnTo>
                <a:lnTo>
                  <a:pt x="15927" y="15927"/>
                </a:lnTo>
                <a:lnTo>
                  <a:pt x="15937" y="15904"/>
                </a:lnTo>
                <a:lnTo>
                  <a:pt x="15897" y="15816"/>
                </a:lnTo>
                <a:lnTo>
                  <a:pt x="15905" y="15730"/>
                </a:lnTo>
                <a:lnTo>
                  <a:pt x="15929" y="15680"/>
                </a:lnTo>
                <a:lnTo>
                  <a:pt x="15997" y="15653"/>
                </a:lnTo>
                <a:lnTo>
                  <a:pt x="16029" y="15525"/>
                </a:lnTo>
                <a:lnTo>
                  <a:pt x="16081" y="15446"/>
                </a:lnTo>
                <a:lnTo>
                  <a:pt x="16093" y="15392"/>
                </a:lnTo>
                <a:lnTo>
                  <a:pt x="16125" y="15276"/>
                </a:lnTo>
                <a:lnTo>
                  <a:pt x="16116" y="15244"/>
                </a:lnTo>
                <a:lnTo>
                  <a:pt x="16059" y="15252"/>
                </a:lnTo>
                <a:lnTo>
                  <a:pt x="16007" y="15222"/>
                </a:lnTo>
                <a:lnTo>
                  <a:pt x="15919" y="15170"/>
                </a:lnTo>
                <a:lnTo>
                  <a:pt x="15825" y="15187"/>
                </a:lnTo>
                <a:lnTo>
                  <a:pt x="15713" y="15220"/>
                </a:lnTo>
                <a:lnTo>
                  <a:pt x="15617" y="15203"/>
                </a:lnTo>
                <a:lnTo>
                  <a:pt x="15524" y="15131"/>
                </a:lnTo>
                <a:lnTo>
                  <a:pt x="15473" y="15018"/>
                </a:lnTo>
                <a:lnTo>
                  <a:pt x="15485" y="14981"/>
                </a:lnTo>
                <a:lnTo>
                  <a:pt x="15483" y="14911"/>
                </a:lnTo>
                <a:lnTo>
                  <a:pt x="15462" y="14906"/>
                </a:lnTo>
                <a:lnTo>
                  <a:pt x="15431" y="14978"/>
                </a:lnTo>
                <a:lnTo>
                  <a:pt x="15363" y="15116"/>
                </a:lnTo>
                <a:lnTo>
                  <a:pt x="15276" y="15264"/>
                </a:lnTo>
                <a:lnTo>
                  <a:pt x="15195" y="15412"/>
                </a:lnTo>
                <a:lnTo>
                  <a:pt x="15103" y="15446"/>
                </a:lnTo>
                <a:lnTo>
                  <a:pt x="14974" y="15493"/>
                </a:lnTo>
                <a:lnTo>
                  <a:pt x="14859" y="15564"/>
                </a:lnTo>
                <a:lnTo>
                  <a:pt x="14846" y="15523"/>
                </a:lnTo>
                <a:lnTo>
                  <a:pt x="14819" y="15542"/>
                </a:lnTo>
                <a:lnTo>
                  <a:pt x="14777" y="15493"/>
                </a:lnTo>
                <a:lnTo>
                  <a:pt x="14792" y="15389"/>
                </a:lnTo>
                <a:lnTo>
                  <a:pt x="14770" y="15298"/>
                </a:lnTo>
                <a:lnTo>
                  <a:pt x="14713" y="15266"/>
                </a:lnTo>
                <a:lnTo>
                  <a:pt x="14675" y="15298"/>
                </a:lnTo>
                <a:lnTo>
                  <a:pt x="14650" y="15395"/>
                </a:lnTo>
                <a:lnTo>
                  <a:pt x="14683" y="15506"/>
                </a:lnTo>
                <a:lnTo>
                  <a:pt x="14653" y="15476"/>
                </a:lnTo>
                <a:lnTo>
                  <a:pt x="14621" y="15432"/>
                </a:lnTo>
                <a:lnTo>
                  <a:pt x="14568" y="15404"/>
                </a:lnTo>
                <a:lnTo>
                  <a:pt x="14538" y="15358"/>
                </a:lnTo>
                <a:lnTo>
                  <a:pt x="14543" y="15299"/>
                </a:lnTo>
                <a:lnTo>
                  <a:pt x="14519" y="15237"/>
                </a:lnTo>
                <a:lnTo>
                  <a:pt x="14402" y="15207"/>
                </a:lnTo>
                <a:lnTo>
                  <a:pt x="14363" y="15160"/>
                </a:lnTo>
                <a:lnTo>
                  <a:pt x="14281" y="15148"/>
                </a:lnTo>
                <a:lnTo>
                  <a:pt x="14193" y="15028"/>
                </a:lnTo>
                <a:lnTo>
                  <a:pt x="14119" y="14921"/>
                </a:lnTo>
                <a:lnTo>
                  <a:pt x="14126" y="14880"/>
                </a:lnTo>
                <a:lnTo>
                  <a:pt x="14079" y="14816"/>
                </a:lnTo>
                <a:lnTo>
                  <a:pt x="14169" y="14796"/>
                </a:lnTo>
                <a:lnTo>
                  <a:pt x="14213" y="14714"/>
                </a:lnTo>
                <a:lnTo>
                  <a:pt x="14320" y="14736"/>
                </a:lnTo>
                <a:lnTo>
                  <a:pt x="14394" y="14682"/>
                </a:lnTo>
                <a:lnTo>
                  <a:pt x="14553" y="14858"/>
                </a:lnTo>
                <a:lnTo>
                  <a:pt x="14687" y="14975"/>
                </a:lnTo>
                <a:lnTo>
                  <a:pt x="14842" y="14964"/>
                </a:lnTo>
                <a:lnTo>
                  <a:pt x="15021" y="15025"/>
                </a:lnTo>
                <a:lnTo>
                  <a:pt x="15216" y="15001"/>
                </a:lnTo>
                <a:lnTo>
                  <a:pt x="15344" y="14860"/>
                </a:lnTo>
                <a:lnTo>
                  <a:pt x="15450" y="14781"/>
                </a:lnTo>
                <a:lnTo>
                  <a:pt x="15525" y="14776"/>
                </a:lnTo>
                <a:lnTo>
                  <a:pt x="15639" y="14936"/>
                </a:lnTo>
                <a:lnTo>
                  <a:pt x="15806" y="14875"/>
                </a:lnTo>
                <a:lnTo>
                  <a:pt x="15972" y="14830"/>
                </a:lnTo>
                <a:lnTo>
                  <a:pt x="16250" y="14730"/>
                </a:lnTo>
                <a:lnTo>
                  <a:pt x="16439" y="14598"/>
                </a:lnTo>
                <a:lnTo>
                  <a:pt x="16659" y="14459"/>
                </a:lnTo>
                <a:lnTo>
                  <a:pt x="16893" y="14271"/>
                </a:lnTo>
                <a:lnTo>
                  <a:pt x="17032" y="14315"/>
                </a:lnTo>
                <a:lnTo>
                  <a:pt x="17105" y="14392"/>
                </a:lnTo>
                <a:lnTo>
                  <a:pt x="17213" y="14362"/>
                </a:lnTo>
                <a:lnTo>
                  <a:pt x="17405" y="14372"/>
                </a:lnTo>
                <a:lnTo>
                  <a:pt x="17460" y="14401"/>
                </a:lnTo>
                <a:lnTo>
                  <a:pt x="17417" y="14498"/>
                </a:lnTo>
                <a:lnTo>
                  <a:pt x="17639" y="14542"/>
                </a:lnTo>
                <a:lnTo>
                  <a:pt x="17733" y="14488"/>
                </a:lnTo>
                <a:lnTo>
                  <a:pt x="17886" y="14257"/>
                </a:lnTo>
                <a:lnTo>
                  <a:pt x="17952" y="14367"/>
                </a:lnTo>
                <a:lnTo>
                  <a:pt x="18008" y="14534"/>
                </a:lnTo>
                <a:lnTo>
                  <a:pt x="18098" y="14675"/>
                </a:lnTo>
                <a:lnTo>
                  <a:pt x="18225" y="14889"/>
                </a:lnTo>
                <a:lnTo>
                  <a:pt x="18386" y="14970"/>
                </a:lnTo>
                <a:lnTo>
                  <a:pt x="18430" y="15032"/>
                </a:lnTo>
                <a:lnTo>
                  <a:pt x="18498" y="15163"/>
                </a:lnTo>
                <a:lnTo>
                  <a:pt x="18592" y="15225"/>
                </a:lnTo>
                <a:lnTo>
                  <a:pt x="18647" y="15246"/>
                </a:lnTo>
                <a:lnTo>
                  <a:pt x="18721" y="15326"/>
                </a:lnTo>
                <a:lnTo>
                  <a:pt x="18808" y="15444"/>
                </a:lnTo>
                <a:lnTo>
                  <a:pt x="18940" y="15446"/>
                </a:lnTo>
                <a:lnTo>
                  <a:pt x="18982" y="15365"/>
                </a:lnTo>
                <a:lnTo>
                  <a:pt x="19005" y="15242"/>
                </a:lnTo>
                <a:lnTo>
                  <a:pt x="19103" y="15099"/>
                </a:lnTo>
                <a:lnTo>
                  <a:pt x="19061" y="15096"/>
                </a:lnTo>
                <a:lnTo>
                  <a:pt x="19092" y="14949"/>
                </a:lnTo>
                <a:lnTo>
                  <a:pt x="19149" y="14880"/>
                </a:lnTo>
                <a:lnTo>
                  <a:pt x="19101" y="14672"/>
                </a:lnTo>
                <a:lnTo>
                  <a:pt x="19118" y="14503"/>
                </a:lnTo>
                <a:lnTo>
                  <a:pt x="19082" y="14406"/>
                </a:lnTo>
                <a:lnTo>
                  <a:pt x="19012" y="14266"/>
                </a:lnTo>
                <a:lnTo>
                  <a:pt x="19014" y="14133"/>
                </a:lnTo>
                <a:lnTo>
                  <a:pt x="19062" y="14069"/>
                </a:lnTo>
                <a:lnTo>
                  <a:pt x="19141" y="13916"/>
                </a:lnTo>
                <a:lnTo>
                  <a:pt x="19181" y="13825"/>
                </a:lnTo>
                <a:lnTo>
                  <a:pt x="19161" y="13766"/>
                </a:lnTo>
                <a:lnTo>
                  <a:pt x="19231" y="13561"/>
                </a:lnTo>
                <a:lnTo>
                  <a:pt x="19275" y="13389"/>
                </a:lnTo>
                <a:lnTo>
                  <a:pt x="19322" y="13101"/>
                </a:lnTo>
                <a:lnTo>
                  <a:pt x="19417" y="12837"/>
                </a:lnTo>
                <a:lnTo>
                  <a:pt x="19431" y="12695"/>
                </a:lnTo>
                <a:lnTo>
                  <a:pt x="19382" y="12606"/>
                </a:lnTo>
                <a:lnTo>
                  <a:pt x="19474" y="12426"/>
                </a:lnTo>
                <a:lnTo>
                  <a:pt x="19531" y="12342"/>
                </a:lnTo>
                <a:lnTo>
                  <a:pt x="19521" y="12278"/>
                </a:lnTo>
                <a:lnTo>
                  <a:pt x="19558" y="12241"/>
                </a:lnTo>
                <a:lnTo>
                  <a:pt x="19588" y="12217"/>
                </a:lnTo>
                <a:lnTo>
                  <a:pt x="19588" y="12177"/>
                </a:lnTo>
                <a:lnTo>
                  <a:pt x="19633" y="12148"/>
                </a:lnTo>
                <a:lnTo>
                  <a:pt x="19623" y="12039"/>
                </a:lnTo>
                <a:lnTo>
                  <a:pt x="19590" y="11999"/>
                </a:lnTo>
                <a:lnTo>
                  <a:pt x="19662" y="11886"/>
                </a:lnTo>
                <a:lnTo>
                  <a:pt x="19730" y="11904"/>
                </a:lnTo>
                <a:lnTo>
                  <a:pt x="19774" y="11940"/>
                </a:lnTo>
                <a:lnTo>
                  <a:pt x="19811" y="11995"/>
                </a:lnTo>
                <a:lnTo>
                  <a:pt x="19863" y="12022"/>
                </a:lnTo>
                <a:lnTo>
                  <a:pt x="19961" y="12027"/>
                </a:lnTo>
                <a:lnTo>
                  <a:pt x="20010" y="11967"/>
                </a:lnTo>
                <a:lnTo>
                  <a:pt x="20022" y="12025"/>
                </a:lnTo>
                <a:lnTo>
                  <a:pt x="20140" y="12059"/>
                </a:lnTo>
                <a:lnTo>
                  <a:pt x="20202" y="12143"/>
                </a:lnTo>
                <a:lnTo>
                  <a:pt x="20239" y="12339"/>
                </a:lnTo>
                <a:lnTo>
                  <a:pt x="20293" y="12281"/>
                </a:lnTo>
                <a:lnTo>
                  <a:pt x="20335" y="12216"/>
                </a:lnTo>
                <a:lnTo>
                  <a:pt x="20375" y="11975"/>
                </a:lnTo>
                <a:lnTo>
                  <a:pt x="20390" y="11825"/>
                </a:lnTo>
                <a:lnTo>
                  <a:pt x="20457" y="11860"/>
                </a:lnTo>
                <a:lnTo>
                  <a:pt x="20527" y="11983"/>
                </a:lnTo>
                <a:lnTo>
                  <a:pt x="20597" y="12076"/>
                </a:lnTo>
                <a:lnTo>
                  <a:pt x="20643" y="12079"/>
                </a:lnTo>
                <a:lnTo>
                  <a:pt x="20679" y="12216"/>
                </a:lnTo>
                <a:lnTo>
                  <a:pt x="20720" y="12236"/>
                </a:lnTo>
                <a:lnTo>
                  <a:pt x="20728" y="12367"/>
                </a:lnTo>
                <a:lnTo>
                  <a:pt x="20758" y="12438"/>
                </a:lnTo>
                <a:lnTo>
                  <a:pt x="20768" y="12589"/>
                </a:lnTo>
                <a:lnTo>
                  <a:pt x="20778" y="12675"/>
                </a:lnTo>
                <a:lnTo>
                  <a:pt x="20803" y="12711"/>
                </a:lnTo>
                <a:lnTo>
                  <a:pt x="20798" y="12621"/>
                </a:lnTo>
                <a:lnTo>
                  <a:pt x="20838" y="12604"/>
                </a:lnTo>
                <a:lnTo>
                  <a:pt x="20880" y="12589"/>
                </a:lnTo>
                <a:lnTo>
                  <a:pt x="20902" y="12621"/>
                </a:lnTo>
                <a:lnTo>
                  <a:pt x="20931" y="12606"/>
                </a:lnTo>
                <a:lnTo>
                  <a:pt x="20951" y="12621"/>
                </a:lnTo>
                <a:lnTo>
                  <a:pt x="20957" y="12717"/>
                </a:lnTo>
                <a:lnTo>
                  <a:pt x="20986" y="12724"/>
                </a:lnTo>
                <a:lnTo>
                  <a:pt x="21004" y="12795"/>
                </a:lnTo>
                <a:lnTo>
                  <a:pt x="21041" y="12783"/>
                </a:lnTo>
                <a:lnTo>
                  <a:pt x="21051" y="12822"/>
                </a:lnTo>
                <a:lnTo>
                  <a:pt x="21115" y="12732"/>
                </a:lnTo>
                <a:lnTo>
                  <a:pt x="21162" y="12670"/>
                </a:lnTo>
                <a:lnTo>
                  <a:pt x="21190" y="12557"/>
                </a:lnTo>
                <a:lnTo>
                  <a:pt x="21190" y="12519"/>
                </a:lnTo>
                <a:lnTo>
                  <a:pt x="21168" y="12482"/>
                </a:lnTo>
                <a:lnTo>
                  <a:pt x="21150" y="12503"/>
                </a:lnTo>
                <a:lnTo>
                  <a:pt x="21141" y="12451"/>
                </a:lnTo>
                <a:lnTo>
                  <a:pt x="21133" y="12428"/>
                </a:lnTo>
                <a:lnTo>
                  <a:pt x="21133" y="12362"/>
                </a:lnTo>
                <a:lnTo>
                  <a:pt x="21120" y="12296"/>
                </a:lnTo>
                <a:lnTo>
                  <a:pt x="21091" y="12286"/>
                </a:lnTo>
                <a:lnTo>
                  <a:pt x="21053" y="12307"/>
                </a:lnTo>
                <a:lnTo>
                  <a:pt x="21039" y="12330"/>
                </a:lnTo>
                <a:lnTo>
                  <a:pt x="21004" y="12349"/>
                </a:lnTo>
                <a:lnTo>
                  <a:pt x="20971" y="12426"/>
                </a:lnTo>
                <a:lnTo>
                  <a:pt x="20931" y="12443"/>
                </a:lnTo>
                <a:lnTo>
                  <a:pt x="20899" y="12372"/>
                </a:lnTo>
                <a:lnTo>
                  <a:pt x="20853" y="12328"/>
                </a:lnTo>
                <a:lnTo>
                  <a:pt x="20817" y="12419"/>
                </a:lnTo>
                <a:lnTo>
                  <a:pt x="20790" y="12347"/>
                </a:lnTo>
                <a:lnTo>
                  <a:pt x="20780" y="12200"/>
                </a:lnTo>
                <a:lnTo>
                  <a:pt x="20758" y="11956"/>
                </a:lnTo>
                <a:lnTo>
                  <a:pt x="20718" y="11820"/>
                </a:lnTo>
                <a:lnTo>
                  <a:pt x="20763" y="11692"/>
                </a:lnTo>
                <a:lnTo>
                  <a:pt x="20788" y="11803"/>
                </a:lnTo>
                <a:lnTo>
                  <a:pt x="20830" y="11677"/>
                </a:lnTo>
                <a:lnTo>
                  <a:pt x="20889" y="11598"/>
                </a:lnTo>
                <a:lnTo>
                  <a:pt x="20949" y="11642"/>
                </a:lnTo>
                <a:lnTo>
                  <a:pt x="20984" y="11640"/>
                </a:lnTo>
                <a:lnTo>
                  <a:pt x="21024" y="11532"/>
                </a:lnTo>
                <a:lnTo>
                  <a:pt x="21071" y="11485"/>
                </a:lnTo>
                <a:lnTo>
                  <a:pt x="21081" y="11603"/>
                </a:lnTo>
                <a:lnTo>
                  <a:pt x="21113" y="11620"/>
                </a:lnTo>
                <a:lnTo>
                  <a:pt x="21131" y="11332"/>
                </a:lnTo>
                <a:lnTo>
                  <a:pt x="21131" y="11118"/>
                </a:lnTo>
                <a:lnTo>
                  <a:pt x="21143" y="10876"/>
                </a:lnTo>
                <a:lnTo>
                  <a:pt x="21141" y="10680"/>
                </a:lnTo>
                <a:lnTo>
                  <a:pt x="21074" y="10468"/>
                </a:lnTo>
                <a:lnTo>
                  <a:pt x="20979" y="10334"/>
                </a:lnTo>
                <a:lnTo>
                  <a:pt x="20924" y="10335"/>
                </a:lnTo>
                <a:lnTo>
                  <a:pt x="20865" y="10399"/>
                </a:lnTo>
                <a:lnTo>
                  <a:pt x="20765" y="10391"/>
                </a:lnTo>
                <a:lnTo>
                  <a:pt x="20678" y="10384"/>
                </a:lnTo>
                <a:lnTo>
                  <a:pt x="20644" y="10276"/>
                </a:lnTo>
                <a:lnTo>
                  <a:pt x="20611" y="10053"/>
                </a:lnTo>
                <a:lnTo>
                  <a:pt x="20594" y="9772"/>
                </a:lnTo>
                <a:lnTo>
                  <a:pt x="20594" y="9686"/>
                </a:lnTo>
                <a:lnTo>
                  <a:pt x="20648" y="9531"/>
                </a:lnTo>
                <a:lnTo>
                  <a:pt x="20669" y="9605"/>
                </a:lnTo>
                <a:lnTo>
                  <a:pt x="20721" y="9645"/>
                </a:lnTo>
                <a:lnTo>
                  <a:pt x="20730" y="9559"/>
                </a:lnTo>
                <a:lnTo>
                  <a:pt x="20666" y="9400"/>
                </a:lnTo>
                <a:lnTo>
                  <a:pt x="20674" y="9233"/>
                </a:lnTo>
                <a:lnTo>
                  <a:pt x="20659" y="8982"/>
                </a:lnTo>
                <a:lnTo>
                  <a:pt x="20629" y="8849"/>
                </a:lnTo>
                <a:lnTo>
                  <a:pt x="20656" y="8834"/>
                </a:lnTo>
                <a:lnTo>
                  <a:pt x="20629" y="8703"/>
                </a:lnTo>
                <a:lnTo>
                  <a:pt x="20626" y="8531"/>
                </a:lnTo>
                <a:lnTo>
                  <a:pt x="20609" y="8450"/>
                </a:lnTo>
                <a:lnTo>
                  <a:pt x="20666" y="8575"/>
                </a:lnTo>
                <a:lnTo>
                  <a:pt x="20658" y="8422"/>
                </a:lnTo>
                <a:lnTo>
                  <a:pt x="20621" y="8300"/>
                </a:lnTo>
                <a:lnTo>
                  <a:pt x="20661" y="8214"/>
                </a:lnTo>
                <a:lnTo>
                  <a:pt x="20708" y="8189"/>
                </a:lnTo>
                <a:lnTo>
                  <a:pt x="20843" y="8374"/>
                </a:lnTo>
                <a:lnTo>
                  <a:pt x="20894" y="8485"/>
                </a:lnTo>
                <a:lnTo>
                  <a:pt x="20989" y="8603"/>
                </a:lnTo>
                <a:lnTo>
                  <a:pt x="20999" y="8701"/>
                </a:lnTo>
                <a:lnTo>
                  <a:pt x="21018" y="8767"/>
                </a:lnTo>
                <a:lnTo>
                  <a:pt x="21034" y="8760"/>
                </a:lnTo>
                <a:lnTo>
                  <a:pt x="21039" y="8713"/>
                </a:lnTo>
                <a:lnTo>
                  <a:pt x="21081" y="8773"/>
                </a:lnTo>
                <a:lnTo>
                  <a:pt x="21056" y="8672"/>
                </a:lnTo>
                <a:lnTo>
                  <a:pt x="21063" y="8686"/>
                </a:lnTo>
                <a:lnTo>
                  <a:pt x="21083" y="8708"/>
                </a:lnTo>
                <a:lnTo>
                  <a:pt x="21105" y="8693"/>
                </a:lnTo>
                <a:lnTo>
                  <a:pt x="21096" y="8666"/>
                </a:lnTo>
                <a:lnTo>
                  <a:pt x="21098" y="8666"/>
                </a:lnTo>
                <a:lnTo>
                  <a:pt x="21140" y="8778"/>
                </a:lnTo>
                <a:lnTo>
                  <a:pt x="21145" y="8782"/>
                </a:lnTo>
                <a:lnTo>
                  <a:pt x="21148" y="8824"/>
                </a:lnTo>
                <a:lnTo>
                  <a:pt x="21175" y="8824"/>
                </a:lnTo>
                <a:lnTo>
                  <a:pt x="21188" y="8812"/>
                </a:lnTo>
                <a:lnTo>
                  <a:pt x="21150" y="8684"/>
                </a:lnTo>
                <a:lnTo>
                  <a:pt x="21140" y="8699"/>
                </a:lnTo>
                <a:lnTo>
                  <a:pt x="21141" y="8718"/>
                </a:lnTo>
                <a:lnTo>
                  <a:pt x="21130" y="8676"/>
                </a:lnTo>
                <a:lnTo>
                  <a:pt x="21111" y="8536"/>
                </a:lnTo>
                <a:lnTo>
                  <a:pt x="21126" y="8501"/>
                </a:lnTo>
                <a:lnTo>
                  <a:pt x="21106" y="8427"/>
                </a:lnTo>
                <a:lnTo>
                  <a:pt x="21121" y="8423"/>
                </a:lnTo>
                <a:lnTo>
                  <a:pt x="21125" y="8358"/>
                </a:lnTo>
                <a:lnTo>
                  <a:pt x="21105" y="8295"/>
                </a:lnTo>
                <a:lnTo>
                  <a:pt x="21101" y="8319"/>
                </a:lnTo>
                <a:lnTo>
                  <a:pt x="21076" y="8251"/>
                </a:lnTo>
                <a:lnTo>
                  <a:pt x="21076" y="8381"/>
                </a:lnTo>
                <a:lnTo>
                  <a:pt x="21090" y="8459"/>
                </a:lnTo>
                <a:lnTo>
                  <a:pt x="21093" y="8526"/>
                </a:lnTo>
                <a:lnTo>
                  <a:pt x="21091" y="8524"/>
                </a:lnTo>
                <a:lnTo>
                  <a:pt x="21074" y="8450"/>
                </a:lnTo>
                <a:lnTo>
                  <a:pt x="20991" y="8257"/>
                </a:lnTo>
                <a:lnTo>
                  <a:pt x="20989" y="8257"/>
                </a:lnTo>
                <a:lnTo>
                  <a:pt x="20941" y="8135"/>
                </a:lnTo>
                <a:lnTo>
                  <a:pt x="20907" y="8115"/>
                </a:lnTo>
                <a:lnTo>
                  <a:pt x="20880" y="8051"/>
                </a:lnTo>
                <a:lnTo>
                  <a:pt x="20867" y="8039"/>
                </a:lnTo>
                <a:lnTo>
                  <a:pt x="20887" y="8110"/>
                </a:lnTo>
                <a:lnTo>
                  <a:pt x="20880" y="8172"/>
                </a:lnTo>
                <a:lnTo>
                  <a:pt x="20887" y="8260"/>
                </a:lnTo>
                <a:lnTo>
                  <a:pt x="20937" y="8384"/>
                </a:lnTo>
                <a:lnTo>
                  <a:pt x="20890" y="8322"/>
                </a:lnTo>
                <a:lnTo>
                  <a:pt x="20848" y="8085"/>
                </a:lnTo>
                <a:lnTo>
                  <a:pt x="20780" y="7853"/>
                </a:lnTo>
                <a:lnTo>
                  <a:pt x="20721" y="7726"/>
                </a:lnTo>
                <a:lnTo>
                  <a:pt x="20659" y="7642"/>
                </a:lnTo>
                <a:lnTo>
                  <a:pt x="20604" y="7575"/>
                </a:lnTo>
                <a:lnTo>
                  <a:pt x="20524" y="7445"/>
                </a:lnTo>
                <a:lnTo>
                  <a:pt x="20381" y="7279"/>
                </a:lnTo>
                <a:lnTo>
                  <a:pt x="20221" y="7088"/>
                </a:lnTo>
                <a:lnTo>
                  <a:pt x="20154" y="7053"/>
                </a:lnTo>
                <a:lnTo>
                  <a:pt x="20099" y="7034"/>
                </a:lnTo>
                <a:lnTo>
                  <a:pt x="20075" y="7080"/>
                </a:lnTo>
                <a:lnTo>
                  <a:pt x="20025" y="7034"/>
                </a:lnTo>
                <a:lnTo>
                  <a:pt x="20011" y="7018"/>
                </a:lnTo>
                <a:lnTo>
                  <a:pt x="20010" y="7021"/>
                </a:lnTo>
                <a:lnTo>
                  <a:pt x="19913" y="6930"/>
                </a:lnTo>
                <a:lnTo>
                  <a:pt x="19901" y="6940"/>
                </a:lnTo>
                <a:lnTo>
                  <a:pt x="19837" y="6883"/>
                </a:lnTo>
                <a:lnTo>
                  <a:pt x="19770" y="6907"/>
                </a:lnTo>
                <a:lnTo>
                  <a:pt x="19685" y="6907"/>
                </a:lnTo>
                <a:lnTo>
                  <a:pt x="19586" y="6875"/>
                </a:lnTo>
                <a:lnTo>
                  <a:pt x="19536" y="6964"/>
                </a:lnTo>
                <a:lnTo>
                  <a:pt x="19457" y="6841"/>
                </a:lnTo>
                <a:lnTo>
                  <a:pt x="19395" y="6679"/>
                </a:lnTo>
                <a:lnTo>
                  <a:pt x="19330" y="6578"/>
                </a:lnTo>
                <a:lnTo>
                  <a:pt x="19282" y="6381"/>
                </a:lnTo>
                <a:lnTo>
                  <a:pt x="19226" y="6361"/>
                </a:lnTo>
                <a:lnTo>
                  <a:pt x="19231" y="6439"/>
                </a:lnTo>
                <a:lnTo>
                  <a:pt x="19196" y="6516"/>
                </a:lnTo>
                <a:lnTo>
                  <a:pt x="19287" y="6710"/>
                </a:lnTo>
                <a:lnTo>
                  <a:pt x="19258" y="6782"/>
                </a:lnTo>
                <a:lnTo>
                  <a:pt x="19208" y="6750"/>
                </a:lnTo>
                <a:lnTo>
                  <a:pt x="19193" y="6836"/>
                </a:lnTo>
                <a:lnTo>
                  <a:pt x="19116" y="6843"/>
                </a:lnTo>
                <a:lnTo>
                  <a:pt x="19059" y="6743"/>
                </a:lnTo>
                <a:lnTo>
                  <a:pt x="19051" y="6622"/>
                </a:lnTo>
                <a:lnTo>
                  <a:pt x="18970" y="6499"/>
                </a:lnTo>
                <a:lnTo>
                  <a:pt x="18877" y="6312"/>
                </a:lnTo>
                <a:lnTo>
                  <a:pt x="18825" y="6186"/>
                </a:lnTo>
                <a:lnTo>
                  <a:pt x="18882" y="6163"/>
                </a:lnTo>
                <a:lnTo>
                  <a:pt x="18972" y="6306"/>
                </a:lnTo>
                <a:lnTo>
                  <a:pt x="19015" y="6309"/>
                </a:lnTo>
                <a:lnTo>
                  <a:pt x="19076" y="6408"/>
                </a:lnTo>
                <a:lnTo>
                  <a:pt x="19032" y="6258"/>
                </a:lnTo>
                <a:lnTo>
                  <a:pt x="18967" y="6137"/>
                </a:lnTo>
                <a:lnTo>
                  <a:pt x="18908" y="5952"/>
                </a:lnTo>
                <a:lnTo>
                  <a:pt x="18932" y="5915"/>
                </a:lnTo>
                <a:lnTo>
                  <a:pt x="18932" y="5903"/>
                </a:lnTo>
                <a:lnTo>
                  <a:pt x="18959" y="5903"/>
                </a:lnTo>
                <a:lnTo>
                  <a:pt x="18955" y="5878"/>
                </a:lnTo>
                <a:lnTo>
                  <a:pt x="18933" y="5873"/>
                </a:lnTo>
                <a:lnTo>
                  <a:pt x="18933" y="5854"/>
                </a:lnTo>
                <a:lnTo>
                  <a:pt x="18950" y="5858"/>
                </a:lnTo>
                <a:lnTo>
                  <a:pt x="19019" y="5925"/>
                </a:lnTo>
                <a:lnTo>
                  <a:pt x="19037" y="5927"/>
                </a:lnTo>
                <a:lnTo>
                  <a:pt x="19044" y="5942"/>
                </a:lnTo>
                <a:lnTo>
                  <a:pt x="19017" y="5934"/>
                </a:lnTo>
                <a:lnTo>
                  <a:pt x="19029" y="5982"/>
                </a:lnTo>
                <a:lnTo>
                  <a:pt x="19061" y="6028"/>
                </a:lnTo>
                <a:lnTo>
                  <a:pt x="19116" y="6035"/>
                </a:lnTo>
                <a:lnTo>
                  <a:pt x="19176" y="6013"/>
                </a:lnTo>
                <a:lnTo>
                  <a:pt x="19211" y="5952"/>
                </a:lnTo>
                <a:lnTo>
                  <a:pt x="19198" y="5924"/>
                </a:lnTo>
                <a:lnTo>
                  <a:pt x="19181" y="5945"/>
                </a:lnTo>
                <a:lnTo>
                  <a:pt x="19143" y="5934"/>
                </a:lnTo>
                <a:lnTo>
                  <a:pt x="19124" y="5939"/>
                </a:lnTo>
                <a:lnTo>
                  <a:pt x="19111" y="5924"/>
                </a:lnTo>
                <a:lnTo>
                  <a:pt x="19121" y="5878"/>
                </a:lnTo>
                <a:lnTo>
                  <a:pt x="19200" y="5854"/>
                </a:lnTo>
                <a:lnTo>
                  <a:pt x="19236" y="5957"/>
                </a:lnTo>
                <a:lnTo>
                  <a:pt x="19339" y="5977"/>
                </a:lnTo>
                <a:lnTo>
                  <a:pt x="19384" y="6019"/>
                </a:lnTo>
                <a:lnTo>
                  <a:pt x="19372" y="6046"/>
                </a:lnTo>
                <a:lnTo>
                  <a:pt x="19404" y="6115"/>
                </a:lnTo>
                <a:lnTo>
                  <a:pt x="19431" y="6072"/>
                </a:lnTo>
                <a:lnTo>
                  <a:pt x="19444" y="6065"/>
                </a:lnTo>
                <a:lnTo>
                  <a:pt x="19476" y="6082"/>
                </a:lnTo>
                <a:lnTo>
                  <a:pt x="19471" y="6062"/>
                </a:lnTo>
                <a:lnTo>
                  <a:pt x="19513" y="6078"/>
                </a:lnTo>
                <a:lnTo>
                  <a:pt x="19576" y="6102"/>
                </a:lnTo>
                <a:lnTo>
                  <a:pt x="19653" y="6161"/>
                </a:lnTo>
                <a:lnTo>
                  <a:pt x="19626" y="6099"/>
                </a:lnTo>
                <a:lnTo>
                  <a:pt x="19568" y="6062"/>
                </a:lnTo>
                <a:lnTo>
                  <a:pt x="19531" y="6043"/>
                </a:lnTo>
                <a:lnTo>
                  <a:pt x="19484" y="6018"/>
                </a:lnTo>
                <a:lnTo>
                  <a:pt x="19459" y="6016"/>
                </a:lnTo>
                <a:lnTo>
                  <a:pt x="19444" y="5962"/>
                </a:lnTo>
                <a:lnTo>
                  <a:pt x="19377" y="5834"/>
                </a:lnTo>
                <a:lnTo>
                  <a:pt x="19330" y="5708"/>
                </a:lnTo>
                <a:lnTo>
                  <a:pt x="19260" y="5624"/>
                </a:lnTo>
                <a:lnTo>
                  <a:pt x="19136" y="5548"/>
                </a:lnTo>
                <a:lnTo>
                  <a:pt x="19072" y="5535"/>
                </a:lnTo>
                <a:lnTo>
                  <a:pt x="18967" y="5560"/>
                </a:lnTo>
                <a:lnTo>
                  <a:pt x="18932" y="5599"/>
                </a:lnTo>
                <a:lnTo>
                  <a:pt x="18923" y="5634"/>
                </a:lnTo>
                <a:lnTo>
                  <a:pt x="18908" y="5614"/>
                </a:lnTo>
                <a:lnTo>
                  <a:pt x="18856" y="5582"/>
                </a:lnTo>
                <a:lnTo>
                  <a:pt x="18813" y="5514"/>
                </a:lnTo>
                <a:lnTo>
                  <a:pt x="18776" y="5427"/>
                </a:lnTo>
                <a:lnTo>
                  <a:pt x="18729" y="5366"/>
                </a:lnTo>
                <a:lnTo>
                  <a:pt x="18704" y="5334"/>
                </a:lnTo>
                <a:lnTo>
                  <a:pt x="18661" y="5262"/>
                </a:lnTo>
                <a:lnTo>
                  <a:pt x="18577" y="5225"/>
                </a:lnTo>
                <a:lnTo>
                  <a:pt x="18527" y="5171"/>
                </a:lnTo>
                <a:lnTo>
                  <a:pt x="18471" y="5104"/>
                </a:lnTo>
                <a:lnTo>
                  <a:pt x="18466" y="5065"/>
                </a:lnTo>
                <a:lnTo>
                  <a:pt x="18420" y="5030"/>
                </a:lnTo>
                <a:lnTo>
                  <a:pt x="18284" y="4845"/>
                </a:lnTo>
                <a:lnTo>
                  <a:pt x="18321" y="4801"/>
                </a:lnTo>
                <a:lnTo>
                  <a:pt x="18294" y="4732"/>
                </a:lnTo>
                <a:lnTo>
                  <a:pt x="18170" y="4562"/>
                </a:lnTo>
                <a:lnTo>
                  <a:pt x="18070" y="4467"/>
                </a:lnTo>
                <a:lnTo>
                  <a:pt x="17869" y="4279"/>
                </a:lnTo>
                <a:lnTo>
                  <a:pt x="17661" y="4100"/>
                </a:lnTo>
                <a:lnTo>
                  <a:pt x="17557" y="4045"/>
                </a:lnTo>
                <a:lnTo>
                  <a:pt x="17301" y="3858"/>
                </a:lnTo>
                <a:lnTo>
                  <a:pt x="17072" y="3777"/>
                </a:lnTo>
                <a:lnTo>
                  <a:pt x="16910" y="3745"/>
                </a:lnTo>
                <a:lnTo>
                  <a:pt x="16739" y="3659"/>
                </a:lnTo>
                <a:lnTo>
                  <a:pt x="16625" y="3649"/>
                </a:lnTo>
                <a:lnTo>
                  <a:pt x="16538" y="3755"/>
                </a:lnTo>
                <a:lnTo>
                  <a:pt x="16575" y="3845"/>
                </a:lnTo>
                <a:lnTo>
                  <a:pt x="16670" y="3909"/>
                </a:lnTo>
                <a:lnTo>
                  <a:pt x="16677" y="3986"/>
                </a:lnTo>
                <a:lnTo>
                  <a:pt x="16607" y="4015"/>
                </a:lnTo>
                <a:lnTo>
                  <a:pt x="16643" y="4146"/>
                </a:lnTo>
                <a:lnTo>
                  <a:pt x="16163" y="3794"/>
                </a:lnTo>
                <a:lnTo>
                  <a:pt x="15751" y="3543"/>
                </a:lnTo>
                <a:lnTo>
                  <a:pt x="15567" y="3313"/>
                </a:lnTo>
                <a:lnTo>
                  <a:pt x="15445" y="3102"/>
                </a:lnTo>
                <a:lnTo>
                  <a:pt x="15314" y="3028"/>
                </a:lnTo>
                <a:lnTo>
                  <a:pt x="15254" y="2924"/>
                </a:lnTo>
                <a:lnTo>
                  <a:pt x="15353" y="2914"/>
                </a:lnTo>
                <a:lnTo>
                  <a:pt x="15254" y="2816"/>
                </a:lnTo>
                <a:lnTo>
                  <a:pt x="15092" y="2680"/>
                </a:lnTo>
                <a:lnTo>
                  <a:pt x="15062" y="2747"/>
                </a:lnTo>
                <a:lnTo>
                  <a:pt x="14705" y="2650"/>
                </a:lnTo>
                <a:lnTo>
                  <a:pt x="14511" y="2520"/>
                </a:lnTo>
                <a:lnTo>
                  <a:pt x="14610" y="2427"/>
                </a:lnTo>
                <a:lnTo>
                  <a:pt x="14320" y="2338"/>
                </a:lnTo>
                <a:lnTo>
                  <a:pt x="14188" y="2347"/>
                </a:lnTo>
                <a:lnTo>
                  <a:pt x="14101" y="2291"/>
                </a:lnTo>
                <a:lnTo>
                  <a:pt x="14312" y="2262"/>
                </a:lnTo>
                <a:lnTo>
                  <a:pt x="14521" y="2323"/>
                </a:lnTo>
                <a:lnTo>
                  <a:pt x="14752" y="2380"/>
                </a:lnTo>
                <a:lnTo>
                  <a:pt x="15018" y="2444"/>
                </a:lnTo>
                <a:lnTo>
                  <a:pt x="15145" y="2535"/>
                </a:lnTo>
                <a:lnTo>
                  <a:pt x="15206" y="2527"/>
                </a:lnTo>
                <a:lnTo>
                  <a:pt x="15333" y="2567"/>
                </a:lnTo>
                <a:lnTo>
                  <a:pt x="15532" y="2572"/>
                </a:lnTo>
                <a:lnTo>
                  <a:pt x="15756" y="2500"/>
                </a:lnTo>
                <a:lnTo>
                  <a:pt x="15892" y="2451"/>
                </a:lnTo>
                <a:lnTo>
                  <a:pt x="15942" y="2417"/>
                </a:lnTo>
                <a:lnTo>
                  <a:pt x="15729" y="2323"/>
                </a:lnTo>
                <a:lnTo>
                  <a:pt x="15594" y="2316"/>
                </a:lnTo>
                <a:lnTo>
                  <a:pt x="15455" y="2219"/>
                </a:lnTo>
                <a:lnTo>
                  <a:pt x="15303" y="2220"/>
                </a:lnTo>
                <a:lnTo>
                  <a:pt x="15115" y="2121"/>
                </a:lnTo>
                <a:lnTo>
                  <a:pt x="15100" y="2160"/>
                </a:lnTo>
                <a:lnTo>
                  <a:pt x="14976" y="2156"/>
                </a:lnTo>
                <a:lnTo>
                  <a:pt x="14903" y="2102"/>
                </a:lnTo>
                <a:lnTo>
                  <a:pt x="14735" y="2145"/>
                </a:lnTo>
                <a:lnTo>
                  <a:pt x="14792" y="2217"/>
                </a:lnTo>
                <a:lnTo>
                  <a:pt x="14749" y="2234"/>
                </a:lnTo>
                <a:lnTo>
                  <a:pt x="14558" y="2203"/>
                </a:lnTo>
                <a:lnTo>
                  <a:pt x="14462" y="2214"/>
                </a:lnTo>
                <a:lnTo>
                  <a:pt x="14385" y="2138"/>
                </a:lnTo>
                <a:lnTo>
                  <a:pt x="14271" y="2107"/>
                </a:lnTo>
                <a:lnTo>
                  <a:pt x="14278" y="2067"/>
                </a:lnTo>
                <a:lnTo>
                  <a:pt x="14010" y="1980"/>
                </a:lnTo>
                <a:lnTo>
                  <a:pt x="13973" y="1877"/>
                </a:lnTo>
                <a:lnTo>
                  <a:pt x="13901" y="1884"/>
                </a:lnTo>
                <a:lnTo>
                  <a:pt x="13736" y="1855"/>
                </a:lnTo>
                <a:lnTo>
                  <a:pt x="13557" y="1833"/>
                </a:lnTo>
                <a:lnTo>
                  <a:pt x="13480" y="1804"/>
                </a:lnTo>
                <a:lnTo>
                  <a:pt x="13207" y="1751"/>
                </a:lnTo>
                <a:lnTo>
                  <a:pt x="13081" y="1672"/>
                </a:lnTo>
                <a:lnTo>
                  <a:pt x="13041" y="1682"/>
                </a:lnTo>
                <a:lnTo>
                  <a:pt x="13019" y="1715"/>
                </a:lnTo>
                <a:lnTo>
                  <a:pt x="13033" y="1751"/>
                </a:lnTo>
                <a:lnTo>
                  <a:pt x="13011" y="1831"/>
                </a:lnTo>
                <a:lnTo>
                  <a:pt x="13031" y="1900"/>
                </a:lnTo>
                <a:lnTo>
                  <a:pt x="12946" y="1853"/>
                </a:lnTo>
                <a:lnTo>
                  <a:pt x="12820" y="1847"/>
                </a:lnTo>
                <a:lnTo>
                  <a:pt x="12818" y="1848"/>
                </a:lnTo>
                <a:lnTo>
                  <a:pt x="12746" y="1865"/>
                </a:lnTo>
                <a:lnTo>
                  <a:pt x="12741" y="1916"/>
                </a:lnTo>
                <a:lnTo>
                  <a:pt x="12643" y="1902"/>
                </a:lnTo>
                <a:lnTo>
                  <a:pt x="12684" y="1877"/>
                </a:lnTo>
                <a:lnTo>
                  <a:pt x="12673" y="1833"/>
                </a:lnTo>
                <a:lnTo>
                  <a:pt x="12582" y="1815"/>
                </a:lnTo>
                <a:lnTo>
                  <a:pt x="12522" y="1774"/>
                </a:lnTo>
                <a:lnTo>
                  <a:pt x="12534" y="1732"/>
                </a:lnTo>
                <a:lnTo>
                  <a:pt x="12455" y="1675"/>
                </a:lnTo>
                <a:lnTo>
                  <a:pt x="12418" y="1628"/>
                </a:lnTo>
                <a:lnTo>
                  <a:pt x="12350" y="1602"/>
                </a:lnTo>
                <a:close/>
                <a:moveTo>
                  <a:pt x="12207" y="2331"/>
                </a:moveTo>
                <a:lnTo>
                  <a:pt x="12192" y="2343"/>
                </a:lnTo>
                <a:lnTo>
                  <a:pt x="12248" y="2402"/>
                </a:lnTo>
                <a:lnTo>
                  <a:pt x="12293" y="2421"/>
                </a:lnTo>
                <a:lnTo>
                  <a:pt x="12303" y="2419"/>
                </a:lnTo>
                <a:lnTo>
                  <a:pt x="12405" y="2409"/>
                </a:lnTo>
                <a:lnTo>
                  <a:pt x="12422" y="2375"/>
                </a:lnTo>
                <a:lnTo>
                  <a:pt x="12358" y="2355"/>
                </a:lnTo>
                <a:lnTo>
                  <a:pt x="12281" y="2331"/>
                </a:lnTo>
                <a:lnTo>
                  <a:pt x="12207" y="2331"/>
                </a:lnTo>
                <a:close/>
                <a:moveTo>
                  <a:pt x="9008" y="2431"/>
                </a:moveTo>
                <a:lnTo>
                  <a:pt x="8918" y="2543"/>
                </a:lnTo>
                <a:lnTo>
                  <a:pt x="8958" y="2580"/>
                </a:lnTo>
                <a:lnTo>
                  <a:pt x="8967" y="2676"/>
                </a:lnTo>
                <a:lnTo>
                  <a:pt x="8928" y="2803"/>
                </a:lnTo>
                <a:lnTo>
                  <a:pt x="8901" y="2858"/>
                </a:lnTo>
                <a:lnTo>
                  <a:pt x="8992" y="2867"/>
                </a:lnTo>
                <a:lnTo>
                  <a:pt x="9062" y="2868"/>
                </a:lnTo>
                <a:lnTo>
                  <a:pt x="9176" y="2814"/>
                </a:lnTo>
                <a:lnTo>
                  <a:pt x="9256" y="2803"/>
                </a:lnTo>
                <a:lnTo>
                  <a:pt x="9390" y="2717"/>
                </a:lnTo>
                <a:lnTo>
                  <a:pt x="9295" y="2675"/>
                </a:lnTo>
                <a:lnTo>
                  <a:pt x="9278" y="2592"/>
                </a:lnTo>
                <a:lnTo>
                  <a:pt x="9248" y="2495"/>
                </a:lnTo>
                <a:lnTo>
                  <a:pt x="9239" y="2456"/>
                </a:lnTo>
                <a:lnTo>
                  <a:pt x="9074" y="2458"/>
                </a:lnTo>
                <a:lnTo>
                  <a:pt x="9008" y="2431"/>
                </a:lnTo>
                <a:close/>
                <a:moveTo>
                  <a:pt x="8468" y="2488"/>
                </a:moveTo>
                <a:lnTo>
                  <a:pt x="8433" y="2527"/>
                </a:lnTo>
                <a:lnTo>
                  <a:pt x="8332" y="2552"/>
                </a:lnTo>
                <a:lnTo>
                  <a:pt x="8252" y="2537"/>
                </a:lnTo>
                <a:lnTo>
                  <a:pt x="8188" y="2592"/>
                </a:lnTo>
                <a:lnTo>
                  <a:pt x="8061" y="2715"/>
                </a:lnTo>
                <a:lnTo>
                  <a:pt x="8012" y="2811"/>
                </a:lnTo>
                <a:lnTo>
                  <a:pt x="7967" y="2860"/>
                </a:lnTo>
                <a:lnTo>
                  <a:pt x="7855" y="2915"/>
                </a:lnTo>
                <a:lnTo>
                  <a:pt x="7755" y="2983"/>
                </a:lnTo>
                <a:lnTo>
                  <a:pt x="7790" y="3016"/>
                </a:lnTo>
                <a:lnTo>
                  <a:pt x="7868" y="3011"/>
                </a:lnTo>
                <a:lnTo>
                  <a:pt x="7813" y="3084"/>
                </a:lnTo>
                <a:lnTo>
                  <a:pt x="7868" y="3111"/>
                </a:lnTo>
                <a:lnTo>
                  <a:pt x="8006" y="3064"/>
                </a:lnTo>
                <a:lnTo>
                  <a:pt x="8140" y="3028"/>
                </a:lnTo>
                <a:lnTo>
                  <a:pt x="8245" y="3062"/>
                </a:lnTo>
                <a:lnTo>
                  <a:pt x="8399" y="3102"/>
                </a:lnTo>
                <a:lnTo>
                  <a:pt x="8493" y="3094"/>
                </a:lnTo>
                <a:lnTo>
                  <a:pt x="8551" y="3072"/>
                </a:lnTo>
                <a:lnTo>
                  <a:pt x="8567" y="3035"/>
                </a:lnTo>
                <a:lnTo>
                  <a:pt x="8409" y="2984"/>
                </a:lnTo>
                <a:lnTo>
                  <a:pt x="8377" y="2937"/>
                </a:lnTo>
                <a:lnTo>
                  <a:pt x="8533" y="2981"/>
                </a:lnTo>
                <a:lnTo>
                  <a:pt x="8610" y="2978"/>
                </a:lnTo>
                <a:lnTo>
                  <a:pt x="8595" y="2904"/>
                </a:lnTo>
                <a:lnTo>
                  <a:pt x="8714" y="2900"/>
                </a:lnTo>
                <a:lnTo>
                  <a:pt x="8774" y="2811"/>
                </a:lnTo>
                <a:lnTo>
                  <a:pt x="8804" y="2865"/>
                </a:lnTo>
                <a:lnTo>
                  <a:pt x="8870" y="2853"/>
                </a:lnTo>
                <a:lnTo>
                  <a:pt x="8923" y="2729"/>
                </a:lnTo>
                <a:lnTo>
                  <a:pt x="8915" y="2675"/>
                </a:lnTo>
                <a:lnTo>
                  <a:pt x="8880" y="2586"/>
                </a:lnTo>
                <a:lnTo>
                  <a:pt x="8767" y="2612"/>
                </a:lnTo>
                <a:lnTo>
                  <a:pt x="8694" y="2658"/>
                </a:lnTo>
                <a:lnTo>
                  <a:pt x="8767" y="2557"/>
                </a:lnTo>
                <a:lnTo>
                  <a:pt x="8704" y="2542"/>
                </a:lnTo>
                <a:lnTo>
                  <a:pt x="8630" y="2582"/>
                </a:lnTo>
                <a:lnTo>
                  <a:pt x="8533" y="2656"/>
                </a:lnTo>
                <a:lnTo>
                  <a:pt x="8413" y="2702"/>
                </a:lnTo>
                <a:lnTo>
                  <a:pt x="8456" y="2644"/>
                </a:lnTo>
                <a:lnTo>
                  <a:pt x="8531" y="2602"/>
                </a:lnTo>
                <a:lnTo>
                  <a:pt x="8592" y="2540"/>
                </a:lnTo>
                <a:lnTo>
                  <a:pt x="8615" y="2511"/>
                </a:lnTo>
                <a:lnTo>
                  <a:pt x="8468" y="2488"/>
                </a:lnTo>
                <a:close/>
                <a:moveTo>
                  <a:pt x="9465" y="2944"/>
                </a:moveTo>
                <a:lnTo>
                  <a:pt x="9392" y="2947"/>
                </a:lnTo>
                <a:lnTo>
                  <a:pt x="9347" y="2995"/>
                </a:lnTo>
                <a:lnTo>
                  <a:pt x="9321" y="3075"/>
                </a:lnTo>
                <a:lnTo>
                  <a:pt x="9293" y="3099"/>
                </a:lnTo>
                <a:lnTo>
                  <a:pt x="9303" y="3149"/>
                </a:lnTo>
                <a:lnTo>
                  <a:pt x="9383" y="3225"/>
                </a:lnTo>
                <a:lnTo>
                  <a:pt x="9412" y="3185"/>
                </a:lnTo>
                <a:lnTo>
                  <a:pt x="9464" y="3156"/>
                </a:lnTo>
                <a:lnTo>
                  <a:pt x="9472" y="3052"/>
                </a:lnTo>
                <a:lnTo>
                  <a:pt x="9465" y="2944"/>
                </a:lnTo>
                <a:close/>
                <a:moveTo>
                  <a:pt x="9178" y="2961"/>
                </a:moveTo>
                <a:lnTo>
                  <a:pt x="9104" y="2978"/>
                </a:lnTo>
                <a:lnTo>
                  <a:pt x="8948" y="3101"/>
                </a:lnTo>
                <a:lnTo>
                  <a:pt x="8973" y="3008"/>
                </a:lnTo>
                <a:lnTo>
                  <a:pt x="8931" y="2984"/>
                </a:lnTo>
                <a:lnTo>
                  <a:pt x="8876" y="3027"/>
                </a:lnTo>
                <a:lnTo>
                  <a:pt x="8834" y="3131"/>
                </a:lnTo>
                <a:lnTo>
                  <a:pt x="8739" y="3239"/>
                </a:lnTo>
                <a:lnTo>
                  <a:pt x="8781" y="3293"/>
                </a:lnTo>
                <a:lnTo>
                  <a:pt x="8853" y="3323"/>
                </a:lnTo>
                <a:lnTo>
                  <a:pt x="8890" y="3298"/>
                </a:lnTo>
                <a:lnTo>
                  <a:pt x="8896" y="3261"/>
                </a:lnTo>
                <a:lnTo>
                  <a:pt x="8955" y="3279"/>
                </a:lnTo>
                <a:lnTo>
                  <a:pt x="9027" y="3309"/>
                </a:lnTo>
                <a:lnTo>
                  <a:pt x="9074" y="3294"/>
                </a:lnTo>
                <a:lnTo>
                  <a:pt x="9057" y="3240"/>
                </a:lnTo>
                <a:lnTo>
                  <a:pt x="8891" y="3198"/>
                </a:lnTo>
                <a:lnTo>
                  <a:pt x="8960" y="3158"/>
                </a:lnTo>
                <a:lnTo>
                  <a:pt x="9092" y="3165"/>
                </a:lnTo>
                <a:lnTo>
                  <a:pt x="9228" y="3131"/>
                </a:lnTo>
                <a:lnTo>
                  <a:pt x="9229" y="3084"/>
                </a:lnTo>
                <a:lnTo>
                  <a:pt x="9178" y="2961"/>
                </a:lnTo>
                <a:close/>
                <a:moveTo>
                  <a:pt x="8558" y="3107"/>
                </a:moveTo>
                <a:lnTo>
                  <a:pt x="8409" y="3109"/>
                </a:lnTo>
                <a:lnTo>
                  <a:pt x="8464" y="3183"/>
                </a:lnTo>
                <a:lnTo>
                  <a:pt x="8521" y="3173"/>
                </a:lnTo>
                <a:lnTo>
                  <a:pt x="8565" y="3128"/>
                </a:lnTo>
                <a:lnTo>
                  <a:pt x="8558" y="3107"/>
                </a:lnTo>
                <a:close/>
                <a:moveTo>
                  <a:pt x="7735" y="3131"/>
                </a:moveTo>
                <a:lnTo>
                  <a:pt x="7619" y="3170"/>
                </a:lnTo>
                <a:lnTo>
                  <a:pt x="7602" y="3212"/>
                </a:lnTo>
                <a:lnTo>
                  <a:pt x="7509" y="3261"/>
                </a:lnTo>
                <a:lnTo>
                  <a:pt x="7537" y="3304"/>
                </a:lnTo>
                <a:lnTo>
                  <a:pt x="7614" y="3291"/>
                </a:lnTo>
                <a:lnTo>
                  <a:pt x="7653" y="3286"/>
                </a:lnTo>
                <a:lnTo>
                  <a:pt x="7701" y="3267"/>
                </a:lnTo>
                <a:lnTo>
                  <a:pt x="7781" y="3234"/>
                </a:lnTo>
                <a:lnTo>
                  <a:pt x="7745" y="3183"/>
                </a:lnTo>
                <a:lnTo>
                  <a:pt x="7735" y="3131"/>
                </a:lnTo>
                <a:close/>
                <a:moveTo>
                  <a:pt x="8270" y="3193"/>
                </a:moveTo>
                <a:lnTo>
                  <a:pt x="8073" y="3242"/>
                </a:lnTo>
                <a:lnTo>
                  <a:pt x="7994" y="3249"/>
                </a:lnTo>
                <a:lnTo>
                  <a:pt x="7949" y="3282"/>
                </a:lnTo>
                <a:lnTo>
                  <a:pt x="7950" y="3368"/>
                </a:lnTo>
                <a:lnTo>
                  <a:pt x="8078" y="3419"/>
                </a:lnTo>
                <a:lnTo>
                  <a:pt x="8188" y="3383"/>
                </a:lnTo>
                <a:lnTo>
                  <a:pt x="8230" y="3442"/>
                </a:lnTo>
                <a:lnTo>
                  <a:pt x="8282" y="3449"/>
                </a:lnTo>
                <a:lnTo>
                  <a:pt x="8317" y="3378"/>
                </a:lnTo>
                <a:lnTo>
                  <a:pt x="8384" y="3350"/>
                </a:lnTo>
                <a:lnTo>
                  <a:pt x="8356" y="3279"/>
                </a:lnTo>
                <a:lnTo>
                  <a:pt x="8225" y="3279"/>
                </a:lnTo>
                <a:lnTo>
                  <a:pt x="8314" y="3213"/>
                </a:lnTo>
                <a:lnTo>
                  <a:pt x="8270" y="3193"/>
                </a:lnTo>
                <a:close/>
                <a:moveTo>
                  <a:pt x="9310" y="3289"/>
                </a:moveTo>
                <a:lnTo>
                  <a:pt x="9226" y="3291"/>
                </a:lnTo>
                <a:lnTo>
                  <a:pt x="9204" y="3358"/>
                </a:lnTo>
                <a:lnTo>
                  <a:pt x="9233" y="3392"/>
                </a:lnTo>
                <a:lnTo>
                  <a:pt x="9291" y="3375"/>
                </a:lnTo>
                <a:lnTo>
                  <a:pt x="9321" y="3335"/>
                </a:lnTo>
                <a:lnTo>
                  <a:pt x="9310" y="3289"/>
                </a:lnTo>
                <a:close/>
                <a:moveTo>
                  <a:pt x="9358" y="3372"/>
                </a:moveTo>
                <a:lnTo>
                  <a:pt x="9311" y="3405"/>
                </a:lnTo>
                <a:lnTo>
                  <a:pt x="9303" y="3449"/>
                </a:lnTo>
                <a:lnTo>
                  <a:pt x="9363" y="3441"/>
                </a:lnTo>
                <a:lnTo>
                  <a:pt x="9383" y="3434"/>
                </a:lnTo>
                <a:lnTo>
                  <a:pt x="9375" y="3385"/>
                </a:lnTo>
                <a:lnTo>
                  <a:pt x="9358" y="3372"/>
                </a:lnTo>
                <a:close/>
                <a:moveTo>
                  <a:pt x="8694" y="3390"/>
                </a:moveTo>
                <a:lnTo>
                  <a:pt x="8657" y="3446"/>
                </a:lnTo>
                <a:lnTo>
                  <a:pt x="8575" y="3407"/>
                </a:lnTo>
                <a:lnTo>
                  <a:pt x="8520" y="3431"/>
                </a:lnTo>
                <a:lnTo>
                  <a:pt x="8488" y="3491"/>
                </a:lnTo>
                <a:lnTo>
                  <a:pt x="8585" y="3548"/>
                </a:lnTo>
                <a:lnTo>
                  <a:pt x="8664" y="3577"/>
                </a:lnTo>
                <a:lnTo>
                  <a:pt x="8751" y="3584"/>
                </a:lnTo>
                <a:lnTo>
                  <a:pt x="8734" y="3574"/>
                </a:lnTo>
                <a:lnTo>
                  <a:pt x="8779" y="3537"/>
                </a:lnTo>
                <a:lnTo>
                  <a:pt x="8769" y="3471"/>
                </a:lnTo>
                <a:lnTo>
                  <a:pt x="8804" y="3442"/>
                </a:lnTo>
                <a:lnTo>
                  <a:pt x="8694" y="3390"/>
                </a:lnTo>
                <a:close/>
                <a:moveTo>
                  <a:pt x="16992" y="3424"/>
                </a:moveTo>
                <a:lnTo>
                  <a:pt x="16821" y="3486"/>
                </a:lnTo>
                <a:lnTo>
                  <a:pt x="16712" y="3506"/>
                </a:lnTo>
                <a:lnTo>
                  <a:pt x="16580" y="3493"/>
                </a:lnTo>
                <a:lnTo>
                  <a:pt x="16468" y="3511"/>
                </a:lnTo>
                <a:lnTo>
                  <a:pt x="16391" y="3526"/>
                </a:lnTo>
                <a:lnTo>
                  <a:pt x="16431" y="3564"/>
                </a:lnTo>
                <a:lnTo>
                  <a:pt x="16474" y="3537"/>
                </a:lnTo>
                <a:lnTo>
                  <a:pt x="16582" y="3617"/>
                </a:lnTo>
                <a:lnTo>
                  <a:pt x="16769" y="3646"/>
                </a:lnTo>
                <a:lnTo>
                  <a:pt x="16871" y="3611"/>
                </a:lnTo>
                <a:lnTo>
                  <a:pt x="17047" y="3639"/>
                </a:lnTo>
                <a:lnTo>
                  <a:pt x="17156" y="3676"/>
                </a:lnTo>
                <a:lnTo>
                  <a:pt x="17286" y="3691"/>
                </a:lnTo>
                <a:lnTo>
                  <a:pt x="17413" y="3725"/>
                </a:lnTo>
                <a:lnTo>
                  <a:pt x="17506" y="3730"/>
                </a:lnTo>
                <a:lnTo>
                  <a:pt x="17375" y="3648"/>
                </a:lnTo>
                <a:lnTo>
                  <a:pt x="17405" y="3590"/>
                </a:lnTo>
                <a:lnTo>
                  <a:pt x="17318" y="3570"/>
                </a:lnTo>
                <a:lnTo>
                  <a:pt x="17246" y="3638"/>
                </a:lnTo>
                <a:lnTo>
                  <a:pt x="17032" y="3552"/>
                </a:lnTo>
                <a:lnTo>
                  <a:pt x="16992" y="3424"/>
                </a:lnTo>
                <a:close/>
                <a:moveTo>
                  <a:pt x="7969" y="3439"/>
                </a:moveTo>
                <a:lnTo>
                  <a:pt x="7927" y="3483"/>
                </a:lnTo>
                <a:lnTo>
                  <a:pt x="8011" y="3558"/>
                </a:lnTo>
                <a:lnTo>
                  <a:pt x="8009" y="3614"/>
                </a:lnTo>
                <a:lnTo>
                  <a:pt x="8113" y="3707"/>
                </a:lnTo>
                <a:lnTo>
                  <a:pt x="8198" y="3644"/>
                </a:lnTo>
                <a:lnTo>
                  <a:pt x="8257" y="3570"/>
                </a:lnTo>
                <a:lnTo>
                  <a:pt x="8243" y="3521"/>
                </a:lnTo>
                <a:lnTo>
                  <a:pt x="8193" y="3481"/>
                </a:lnTo>
                <a:lnTo>
                  <a:pt x="8120" y="3456"/>
                </a:lnTo>
                <a:lnTo>
                  <a:pt x="7969" y="3439"/>
                </a:lnTo>
                <a:close/>
                <a:moveTo>
                  <a:pt x="17501" y="3461"/>
                </a:moveTo>
                <a:lnTo>
                  <a:pt x="17594" y="3540"/>
                </a:lnTo>
                <a:lnTo>
                  <a:pt x="17613" y="3604"/>
                </a:lnTo>
                <a:lnTo>
                  <a:pt x="17619" y="3670"/>
                </a:lnTo>
                <a:lnTo>
                  <a:pt x="17562" y="3755"/>
                </a:lnTo>
                <a:lnTo>
                  <a:pt x="17673" y="3808"/>
                </a:lnTo>
                <a:lnTo>
                  <a:pt x="17852" y="3882"/>
                </a:lnTo>
                <a:lnTo>
                  <a:pt x="17917" y="3994"/>
                </a:lnTo>
                <a:lnTo>
                  <a:pt x="18033" y="4074"/>
                </a:lnTo>
                <a:lnTo>
                  <a:pt x="18140" y="4099"/>
                </a:lnTo>
                <a:lnTo>
                  <a:pt x="18076" y="3981"/>
                </a:lnTo>
                <a:lnTo>
                  <a:pt x="17921" y="3883"/>
                </a:lnTo>
                <a:lnTo>
                  <a:pt x="17906" y="3745"/>
                </a:lnTo>
                <a:lnTo>
                  <a:pt x="17740" y="3624"/>
                </a:lnTo>
                <a:lnTo>
                  <a:pt x="17614" y="3469"/>
                </a:lnTo>
                <a:lnTo>
                  <a:pt x="17501" y="3461"/>
                </a:lnTo>
                <a:close/>
                <a:moveTo>
                  <a:pt x="9156" y="3528"/>
                </a:moveTo>
                <a:lnTo>
                  <a:pt x="9095" y="3579"/>
                </a:lnTo>
                <a:lnTo>
                  <a:pt x="9010" y="3594"/>
                </a:lnTo>
                <a:lnTo>
                  <a:pt x="8955" y="3629"/>
                </a:lnTo>
                <a:lnTo>
                  <a:pt x="9025" y="3648"/>
                </a:lnTo>
                <a:lnTo>
                  <a:pt x="9112" y="3663"/>
                </a:lnTo>
                <a:lnTo>
                  <a:pt x="9224" y="3627"/>
                </a:lnTo>
                <a:lnTo>
                  <a:pt x="9290" y="3596"/>
                </a:lnTo>
                <a:lnTo>
                  <a:pt x="9236" y="3567"/>
                </a:lnTo>
                <a:lnTo>
                  <a:pt x="9174" y="3574"/>
                </a:lnTo>
                <a:lnTo>
                  <a:pt x="9156" y="3528"/>
                </a:lnTo>
                <a:close/>
                <a:moveTo>
                  <a:pt x="8439" y="3530"/>
                </a:moveTo>
                <a:lnTo>
                  <a:pt x="8367" y="3558"/>
                </a:lnTo>
                <a:lnTo>
                  <a:pt x="8319" y="3604"/>
                </a:lnTo>
                <a:lnTo>
                  <a:pt x="8366" y="3643"/>
                </a:lnTo>
                <a:lnTo>
                  <a:pt x="8423" y="3644"/>
                </a:lnTo>
                <a:lnTo>
                  <a:pt x="8498" y="3634"/>
                </a:lnTo>
                <a:lnTo>
                  <a:pt x="8495" y="3574"/>
                </a:lnTo>
                <a:lnTo>
                  <a:pt x="8439" y="3530"/>
                </a:lnTo>
                <a:close/>
                <a:moveTo>
                  <a:pt x="13056" y="3542"/>
                </a:moveTo>
                <a:lnTo>
                  <a:pt x="13081" y="3639"/>
                </a:lnTo>
                <a:lnTo>
                  <a:pt x="13101" y="3708"/>
                </a:lnTo>
                <a:lnTo>
                  <a:pt x="13158" y="3703"/>
                </a:lnTo>
                <a:lnTo>
                  <a:pt x="13175" y="3619"/>
                </a:lnTo>
                <a:lnTo>
                  <a:pt x="13147" y="3560"/>
                </a:lnTo>
                <a:lnTo>
                  <a:pt x="13056" y="3542"/>
                </a:lnTo>
                <a:close/>
                <a:moveTo>
                  <a:pt x="8722" y="3626"/>
                </a:moveTo>
                <a:lnTo>
                  <a:pt x="8647" y="3643"/>
                </a:lnTo>
                <a:lnTo>
                  <a:pt x="8580" y="3700"/>
                </a:lnTo>
                <a:lnTo>
                  <a:pt x="8490" y="3710"/>
                </a:lnTo>
                <a:lnTo>
                  <a:pt x="8407" y="3690"/>
                </a:lnTo>
                <a:lnTo>
                  <a:pt x="8314" y="3676"/>
                </a:lnTo>
                <a:lnTo>
                  <a:pt x="8200" y="3759"/>
                </a:lnTo>
                <a:lnTo>
                  <a:pt x="8145" y="3814"/>
                </a:lnTo>
                <a:lnTo>
                  <a:pt x="8106" y="3893"/>
                </a:lnTo>
                <a:lnTo>
                  <a:pt x="8078" y="4006"/>
                </a:lnTo>
                <a:lnTo>
                  <a:pt x="8036" y="4053"/>
                </a:lnTo>
                <a:lnTo>
                  <a:pt x="8049" y="4116"/>
                </a:lnTo>
                <a:lnTo>
                  <a:pt x="8086" y="4144"/>
                </a:lnTo>
                <a:lnTo>
                  <a:pt x="8161" y="4143"/>
                </a:lnTo>
                <a:lnTo>
                  <a:pt x="8242" y="4111"/>
                </a:lnTo>
                <a:lnTo>
                  <a:pt x="8279" y="4053"/>
                </a:lnTo>
                <a:lnTo>
                  <a:pt x="8297" y="3979"/>
                </a:lnTo>
                <a:lnTo>
                  <a:pt x="8289" y="3915"/>
                </a:lnTo>
                <a:lnTo>
                  <a:pt x="8330" y="3867"/>
                </a:lnTo>
                <a:lnTo>
                  <a:pt x="8366" y="3823"/>
                </a:lnTo>
                <a:lnTo>
                  <a:pt x="8418" y="3809"/>
                </a:lnTo>
                <a:lnTo>
                  <a:pt x="8478" y="3781"/>
                </a:lnTo>
                <a:lnTo>
                  <a:pt x="8533" y="3806"/>
                </a:lnTo>
                <a:lnTo>
                  <a:pt x="8603" y="3792"/>
                </a:lnTo>
                <a:lnTo>
                  <a:pt x="8645" y="3734"/>
                </a:lnTo>
                <a:lnTo>
                  <a:pt x="8719" y="3717"/>
                </a:lnTo>
                <a:lnTo>
                  <a:pt x="8776" y="3661"/>
                </a:lnTo>
                <a:lnTo>
                  <a:pt x="8722" y="3626"/>
                </a:lnTo>
                <a:close/>
                <a:moveTo>
                  <a:pt x="6400" y="3629"/>
                </a:moveTo>
                <a:lnTo>
                  <a:pt x="6369" y="3715"/>
                </a:lnTo>
                <a:lnTo>
                  <a:pt x="6268" y="3735"/>
                </a:lnTo>
                <a:lnTo>
                  <a:pt x="6303" y="3828"/>
                </a:lnTo>
                <a:lnTo>
                  <a:pt x="6359" y="3892"/>
                </a:lnTo>
                <a:lnTo>
                  <a:pt x="6271" y="3927"/>
                </a:lnTo>
                <a:lnTo>
                  <a:pt x="6191" y="4030"/>
                </a:lnTo>
                <a:lnTo>
                  <a:pt x="6220" y="4085"/>
                </a:lnTo>
                <a:lnTo>
                  <a:pt x="6290" y="4038"/>
                </a:lnTo>
                <a:lnTo>
                  <a:pt x="6297" y="3991"/>
                </a:lnTo>
                <a:lnTo>
                  <a:pt x="6375" y="3984"/>
                </a:lnTo>
                <a:lnTo>
                  <a:pt x="6456" y="3912"/>
                </a:lnTo>
                <a:lnTo>
                  <a:pt x="6539" y="3846"/>
                </a:lnTo>
                <a:lnTo>
                  <a:pt x="6598" y="3813"/>
                </a:lnTo>
                <a:lnTo>
                  <a:pt x="6588" y="3781"/>
                </a:lnTo>
                <a:lnTo>
                  <a:pt x="6663" y="3774"/>
                </a:lnTo>
                <a:lnTo>
                  <a:pt x="6697" y="3732"/>
                </a:lnTo>
                <a:lnTo>
                  <a:pt x="6564" y="3703"/>
                </a:lnTo>
                <a:lnTo>
                  <a:pt x="6447" y="3688"/>
                </a:lnTo>
                <a:lnTo>
                  <a:pt x="6400" y="3629"/>
                </a:lnTo>
                <a:close/>
                <a:moveTo>
                  <a:pt x="7678" y="3639"/>
                </a:moveTo>
                <a:lnTo>
                  <a:pt x="7639" y="3703"/>
                </a:lnTo>
                <a:lnTo>
                  <a:pt x="7594" y="3643"/>
                </a:lnTo>
                <a:lnTo>
                  <a:pt x="7517" y="3671"/>
                </a:lnTo>
                <a:lnTo>
                  <a:pt x="7448" y="3744"/>
                </a:lnTo>
                <a:lnTo>
                  <a:pt x="7350" y="3840"/>
                </a:lnTo>
                <a:lnTo>
                  <a:pt x="7231" y="4020"/>
                </a:lnTo>
                <a:lnTo>
                  <a:pt x="7217" y="4112"/>
                </a:lnTo>
                <a:lnTo>
                  <a:pt x="7257" y="4139"/>
                </a:lnTo>
                <a:lnTo>
                  <a:pt x="7187" y="4180"/>
                </a:lnTo>
                <a:lnTo>
                  <a:pt x="7162" y="4225"/>
                </a:lnTo>
                <a:lnTo>
                  <a:pt x="7040" y="4282"/>
                </a:lnTo>
                <a:lnTo>
                  <a:pt x="7008" y="4250"/>
                </a:lnTo>
                <a:lnTo>
                  <a:pt x="6919" y="4363"/>
                </a:lnTo>
                <a:lnTo>
                  <a:pt x="6816" y="4454"/>
                </a:lnTo>
                <a:lnTo>
                  <a:pt x="6752" y="4481"/>
                </a:lnTo>
                <a:lnTo>
                  <a:pt x="6673" y="4504"/>
                </a:lnTo>
                <a:lnTo>
                  <a:pt x="6526" y="4444"/>
                </a:lnTo>
                <a:lnTo>
                  <a:pt x="6447" y="4432"/>
                </a:lnTo>
                <a:lnTo>
                  <a:pt x="6384" y="4459"/>
                </a:lnTo>
                <a:lnTo>
                  <a:pt x="6395" y="4331"/>
                </a:lnTo>
                <a:lnTo>
                  <a:pt x="6427" y="4213"/>
                </a:lnTo>
                <a:lnTo>
                  <a:pt x="6322" y="4180"/>
                </a:lnTo>
                <a:lnTo>
                  <a:pt x="6248" y="4237"/>
                </a:lnTo>
                <a:lnTo>
                  <a:pt x="6220" y="4422"/>
                </a:lnTo>
                <a:lnTo>
                  <a:pt x="6268" y="4417"/>
                </a:lnTo>
                <a:lnTo>
                  <a:pt x="6164" y="4521"/>
                </a:lnTo>
                <a:lnTo>
                  <a:pt x="6059" y="4634"/>
                </a:lnTo>
                <a:lnTo>
                  <a:pt x="6017" y="4617"/>
                </a:lnTo>
                <a:lnTo>
                  <a:pt x="5922" y="4715"/>
                </a:lnTo>
                <a:lnTo>
                  <a:pt x="5803" y="4885"/>
                </a:lnTo>
                <a:lnTo>
                  <a:pt x="5719" y="5095"/>
                </a:lnTo>
                <a:lnTo>
                  <a:pt x="5778" y="5068"/>
                </a:lnTo>
                <a:lnTo>
                  <a:pt x="5883" y="4971"/>
                </a:lnTo>
                <a:lnTo>
                  <a:pt x="6037" y="4841"/>
                </a:lnTo>
                <a:lnTo>
                  <a:pt x="5886" y="5045"/>
                </a:lnTo>
                <a:lnTo>
                  <a:pt x="5838" y="5146"/>
                </a:lnTo>
                <a:lnTo>
                  <a:pt x="5957" y="5137"/>
                </a:lnTo>
                <a:lnTo>
                  <a:pt x="6124" y="5052"/>
                </a:lnTo>
                <a:lnTo>
                  <a:pt x="6169" y="5013"/>
                </a:lnTo>
                <a:lnTo>
                  <a:pt x="6255" y="4907"/>
                </a:lnTo>
                <a:lnTo>
                  <a:pt x="6360" y="4819"/>
                </a:lnTo>
                <a:lnTo>
                  <a:pt x="6456" y="4809"/>
                </a:lnTo>
                <a:lnTo>
                  <a:pt x="6471" y="4885"/>
                </a:lnTo>
                <a:lnTo>
                  <a:pt x="6300" y="5020"/>
                </a:lnTo>
                <a:lnTo>
                  <a:pt x="6225" y="5117"/>
                </a:lnTo>
                <a:lnTo>
                  <a:pt x="6422" y="5178"/>
                </a:lnTo>
                <a:lnTo>
                  <a:pt x="6543" y="5164"/>
                </a:lnTo>
                <a:lnTo>
                  <a:pt x="6554" y="5067"/>
                </a:lnTo>
                <a:lnTo>
                  <a:pt x="6715" y="4946"/>
                </a:lnTo>
                <a:lnTo>
                  <a:pt x="6759" y="4846"/>
                </a:lnTo>
                <a:lnTo>
                  <a:pt x="6884" y="4695"/>
                </a:lnTo>
                <a:lnTo>
                  <a:pt x="6954" y="4784"/>
                </a:lnTo>
                <a:lnTo>
                  <a:pt x="7124" y="4708"/>
                </a:lnTo>
                <a:lnTo>
                  <a:pt x="7199" y="4654"/>
                </a:lnTo>
                <a:lnTo>
                  <a:pt x="7286" y="4525"/>
                </a:lnTo>
                <a:lnTo>
                  <a:pt x="7408" y="4466"/>
                </a:lnTo>
                <a:lnTo>
                  <a:pt x="7388" y="4378"/>
                </a:lnTo>
                <a:lnTo>
                  <a:pt x="7465" y="4370"/>
                </a:lnTo>
                <a:lnTo>
                  <a:pt x="7565" y="4304"/>
                </a:lnTo>
                <a:lnTo>
                  <a:pt x="7683" y="4205"/>
                </a:lnTo>
                <a:lnTo>
                  <a:pt x="7627" y="4159"/>
                </a:lnTo>
                <a:lnTo>
                  <a:pt x="7611" y="4069"/>
                </a:lnTo>
                <a:lnTo>
                  <a:pt x="7719" y="4082"/>
                </a:lnTo>
                <a:lnTo>
                  <a:pt x="7925" y="4026"/>
                </a:lnTo>
                <a:lnTo>
                  <a:pt x="7904" y="3914"/>
                </a:lnTo>
                <a:lnTo>
                  <a:pt x="7788" y="3856"/>
                </a:lnTo>
                <a:lnTo>
                  <a:pt x="7909" y="3840"/>
                </a:lnTo>
                <a:lnTo>
                  <a:pt x="7999" y="3887"/>
                </a:lnTo>
                <a:lnTo>
                  <a:pt x="8011" y="3776"/>
                </a:lnTo>
                <a:lnTo>
                  <a:pt x="7971" y="3722"/>
                </a:lnTo>
                <a:lnTo>
                  <a:pt x="7847" y="3659"/>
                </a:lnTo>
                <a:lnTo>
                  <a:pt x="7678" y="3639"/>
                </a:lnTo>
                <a:close/>
                <a:moveTo>
                  <a:pt x="8947" y="3680"/>
                </a:moveTo>
                <a:lnTo>
                  <a:pt x="8893" y="3686"/>
                </a:lnTo>
                <a:lnTo>
                  <a:pt x="8893" y="3739"/>
                </a:lnTo>
                <a:lnTo>
                  <a:pt x="8943" y="3769"/>
                </a:lnTo>
                <a:lnTo>
                  <a:pt x="9020" y="3759"/>
                </a:lnTo>
                <a:lnTo>
                  <a:pt x="9042" y="3749"/>
                </a:lnTo>
                <a:lnTo>
                  <a:pt x="9075" y="3720"/>
                </a:lnTo>
                <a:lnTo>
                  <a:pt x="9012" y="3693"/>
                </a:lnTo>
                <a:lnTo>
                  <a:pt x="8947" y="3680"/>
                </a:lnTo>
                <a:close/>
                <a:moveTo>
                  <a:pt x="8823" y="3700"/>
                </a:moveTo>
                <a:lnTo>
                  <a:pt x="8772" y="3750"/>
                </a:lnTo>
                <a:lnTo>
                  <a:pt x="8767" y="3764"/>
                </a:lnTo>
                <a:lnTo>
                  <a:pt x="8782" y="3774"/>
                </a:lnTo>
                <a:lnTo>
                  <a:pt x="8826" y="3764"/>
                </a:lnTo>
                <a:lnTo>
                  <a:pt x="8871" y="3710"/>
                </a:lnTo>
                <a:lnTo>
                  <a:pt x="8823" y="3700"/>
                </a:lnTo>
                <a:close/>
                <a:moveTo>
                  <a:pt x="13530" y="3718"/>
                </a:moveTo>
                <a:lnTo>
                  <a:pt x="13491" y="3732"/>
                </a:lnTo>
                <a:lnTo>
                  <a:pt x="13461" y="3801"/>
                </a:lnTo>
                <a:lnTo>
                  <a:pt x="13503" y="3846"/>
                </a:lnTo>
                <a:lnTo>
                  <a:pt x="13588" y="3873"/>
                </a:lnTo>
                <a:lnTo>
                  <a:pt x="13593" y="3865"/>
                </a:lnTo>
                <a:lnTo>
                  <a:pt x="13567" y="3779"/>
                </a:lnTo>
                <a:lnTo>
                  <a:pt x="13530" y="3718"/>
                </a:lnTo>
                <a:close/>
                <a:moveTo>
                  <a:pt x="13255" y="3752"/>
                </a:moveTo>
                <a:lnTo>
                  <a:pt x="13120" y="3755"/>
                </a:lnTo>
                <a:lnTo>
                  <a:pt x="13106" y="3899"/>
                </a:lnTo>
                <a:lnTo>
                  <a:pt x="13147" y="3989"/>
                </a:lnTo>
                <a:lnTo>
                  <a:pt x="13200" y="4030"/>
                </a:lnTo>
                <a:lnTo>
                  <a:pt x="13326" y="4033"/>
                </a:lnTo>
                <a:lnTo>
                  <a:pt x="13401" y="3942"/>
                </a:lnTo>
                <a:lnTo>
                  <a:pt x="13329" y="3887"/>
                </a:lnTo>
                <a:lnTo>
                  <a:pt x="13255" y="3752"/>
                </a:lnTo>
                <a:close/>
                <a:moveTo>
                  <a:pt x="8963" y="3829"/>
                </a:moveTo>
                <a:lnTo>
                  <a:pt x="8878" y="3835"/>
                </a:lnTo>
                <a:lnTo>
                  <a:pt x="8819" y="3885"/>
                </a:lnTo>
                <a:lnTo>
                  <a:pt x="8801" y="3939"/>
                </a:lnTo>
                <a:lnTo>
                  <a:pt x="8896" y="4021"/>
                </a:lnTo>
                <a:lnTo>
                  <a:pt x="8928" y="4070"/>
                </a:lnTo>
                <a:lnTo>
                  <a:pt x="8998" y="4052"/>
                </a:lnTo>
                <a:lnTo>
                  <a:pt x="9121" y="4062"/>
                </a:lnTo>
                <a:lnTo>
                  <a:pt x="9174" y="4033"/>
                </a:lnTo>
                <a:lnTo>
                  <a:pt x="9233" y="4006"/>
                </a:lnTo>
                <a:lnTo>
                  <a:pt x="9337" y="4010"/>
                </a:lnTo>
                <a:lnTo>
                  <a:pt x="9363" y="3959"/>
                </a:lnTo>
                <a:lnTo>
                  <a:pt x="9320" y="3954"/>
                </a:lnTo>
                <a:lnTo>
                  <a:pt x="9325" y="3929"/>
                </a:lnTo>
                <a:lnTo>
                  <a:pt x="9290" y="3893"/>
                </a:lnTo>
                <a:lnTo>
                  <a:pt x="9233" y="3850"/>
                </a:lnTo>
                <a:lnTo>
                  <a:pt x="9151" y="3835"/>
                </a:lnTo>
                <a:lnTo>
                  <a:pt x="9079" y="3840"/>
                </a:lnTo>
                <a:lnTo>
                  <a:pt x="9049" y="3885"/>
                </a:lnTo>
                <a:lnTo>
                  <a:pt x="9020" y="3850"/>
                </a:lnTo>
                <a:lnTo>
                  <a:pt x="8963" y="3829"/>
                </a:lnTo>
                <a:close/>
                <a:moveTo>
                  <a:pt x="6128" y="3835"/>
                </a:moveTo>
                <a:lnTo>
                  <a:pt x="6077" y="3850"/>
                </a:lnTo>
                <a:lnTo>
                  <a:pt x="6052" y="3897"/>
                </a:lnTo>
                <a:lnTo>
                  <a:pt x="6106" y="3974"/>
                </a:lnTo>
                <a:lnTo>
                  <a:pt x="6136" y="3974"/>
                </a:lnTo>
                <a:lnTo>
                  <a:pt x="6176" y="3883"/>
                </a:lnTo>
                <a:lnTo>
                  <a:pt x="6128" y="3835"/>
                </a:lnTo>
                <a:close/>
                <a:moveTo>
                  <a:pt x="8511" y="3846"/>
                </a:moveTo>
                <a:lnTo>
                  <a:pt x="8468" y="3907"/>
                </a:lnTo>
                <a:lnTo>
                  <a:pt x="8421" y="3951"/>
                </a:lnTo>
                <a:lnTo>
                  <a:pt x="8399" y="4055"/>
                </a:lnTo>
                <a:lnTo>
                  <a:pt x="8314" y="4139"/>
                </a:lnTo>
                <a:lnTo>
                  <a:pt x="8386" y="4242"/>
                </a:lnTo>
                <a:lnTo>
                  <a:pt x="8429" y="4245"/>
                </a:lnTo>
                <a:lnTo>
                  <a:pt x="8443" y="4186"/>
                </a:lnTo>
                <a:lnTo>
                  <a:pt x="8483" y="4186"/>
                </a:lnTo>
                <a:lnTo>
                  <a:pt x="8520" y="4237"/>
                </a:lnTo>
                <a:lnTo>
                  <a:pt x="8585" y="4259"/>
                </a:lnTo>
                <a:lnTo>
                  <a:pt x="8620" y="4311"/>
                </a:lnTo>
                <a:lnTo>
                  <a:pt x="8674" y="4343"/>
                </a:lnTo>
                <a:lnTo>
                  <a:pt x="8769" y="4326"/>
                </a:lnTo>
                <a:lnTo>
                  <a:pt x="8794" y="4348"/>
                </a:lnTo>
                <a:lnTo>
                  <a:pt x="8828" y="4311"/>
                </a:lnTo>
                <a:lnTo>
                  <a:pt x="8824" y="4397"/>
                </a:lnTo>
                <a:lnTo>
                  <a:pt x="8858" y="4415"/>
                </a:lnTo>
                <a:lnTo>
                  <a:pt x="8878" y="4473"/>
                </a:lnTo>
                <a:lnTo>
                  <a:pt x="9020" y="4518"/>
                </a:lnTo>
                <a:lnTo>
                  <a:pt x="9067" y="4557"/>
                </a:lnTo>
                <a:lnTo>
                  <a:pt x="9174" y="4609"/>
                </a:lnTo>
                <a:lnTo>
                  <a:pt x="9178" y="4560"/>
                </a:lnTo>
                <a:lnTo>
                  <a:pt x="9218" y="4579"/>
                </a:lnTo>
                <a:lnTo>
                  <a:pt x="9251" y="4629"/>
                </a:lnTo>
                <a:lnTo>
                  <a:pt x="9332" y="4675"/>
                </a:lnTo>
                <a:lnTo>
                  <a:pt x="9382" y="4671"/>
                </a:lnTo>
                <a:lnTo>
                  <a:pt x="9432" y="4632"/>
                </a:lnTo>
                <a:lnTo>
                  <a:pt x="9457" y="4590"/>
                </a:lnTo>
                <a:lnTo>
                  <a:pt x="9475" y="4540"/>
                </a:lnTo>
                <a:lnTo>
                  <a:pt x="9494" y="4501"/>
                </a:lnTo>
                <a:lnTo>
                  <a:pt x="9512" y="4462"/>
                </a:lnTo>
                <a:lnTo>
                  <a:pt x="9494" y="4407"/>
                </a:lnTo>
                <a:lnTo>
                  <a:pt x="9516" y="4400"/>
                </a:lnTo>
                <a:lnTo>
                  <a:pt x="9526" y="4345"/>
                </a:lnTo>
                <a:lnTo>
                  <a:pt x="9519" y="4309"/>
                </a:lnTo>
                <a:lnTo>
                  <a:pt x="9501" y="4281"/>
                </a:lnTo>
                <a:lnTo>
                  <a:pt x="9412" y="4245"/>
                </a:lnTo>
                <a:lnTo>
                  <a:pt x="9470" y="4235"/>
                </a:lnTo>
                <a:lnTo>
                  <a:pt x="9491" y="4215"/>
                </a:lnTo>
                <a:lnTo>
                  <a:pt x="9440" y="4171"/>
                </a:lnTo>
                <a:lnTo>
                  <a:pt x="9435" y="4126"/>
                </a:lnTo>
                <a:lnTo>
                  <a:pt x="9442" y="4102"/>
                </a:lnTo>
                <a:lnTo>
                  <a:pt x="9430" y="4063"/>
                </a:lnTo>
                <a:lnTo>
                  <a:pt x="9372" y="4047"/>
                </a:lnTo>
                <a:lnTo>
                  <a:pt x="9308" y="4055"/>
                </a:lnTo>
                <a:lnTo>
                  <a:pt x="9229" y="4052"/>
                </a:lnTo>
                <a:lnTo>
                  <a:pt x="9151" y="4075"/>
                </a:lnTo>
                <a:lnTo>
                  <a:pt x="9119" y="4159"/>
                </a:lnTo>
                <a:lnTo>
                  <a:pt x="9075" y="4210"/>
                </a:lnTo>
                <a:lnTo>
                  <a:pt x="9029" y="4159"/>
                </a:lnTo>
                <a:lnTo>
                  <a:pt x="9057" y="4144"/>
                </a:lnTo>
                <a:lnTo>
                  <a:pt x="9097" y="4079"/>
                </a:lnTo>
                <a:lnTo>
                  <a:pt x="9005" y="4069"/>
                </a:lnTo>
                <a:lnTo>
                  <a:pt x="8920" y="4089"/>
                </a:lnTo>
                <a:lnTo>
                  <a:pt x="8864" y="4069"/>
                </a:lnTo>
                <a:lnTo>
                  <a:pt x="8849" y="4011"/>
                </a:lnTo>
                <a:lnTo>
                  <a:pt x="8798" y="3973"/>
                </a:lnTo>
                <a:lnTo>
                  <a:pt x="8741" y="4011"/>
                </a:lnTo>
                <a:lnTo>
                  <a:pt x="8612" y="4030"/>
                </a:lnTo>
                <a:lnTo>
                  <a:pt x="8726" y="3964"/>
                </a:lnTo>
                <a:lnTo>
                  <a:pt x="8724" y="3944"/>
                </a:lnTo>
                <a:lnTo>
                  <a:pt x="8597" y="3930"/>
                </a:lnTo>
                <a:lnTo>
                  <a:pt x="8592" y="3863"/>
                </a:lnTo>
                <a:lnTo>
                  <a:pt x="8511" y="3846"/>
                </a:lnTo>
                <a:close/>
                <a:moveTo>
                  <a:pt x="18204" y="3954"/>
                </a:moveTo>
                <a:lnTo>
                  <a:pt x="18083" y="3957"/>
                </a:lnTo>
                <a:lnTo>
                  <a:pt x="18163" y="4077"/>
                </a:lnTo>
                <a:lnTo>
                  <a:pt x="18257" y="4149"/>
                </a:lnTo>
                <a:lnTo>
                  <a:pt x="18373" y="4180"/>
                </a:lnTo>
                <a:lnTo>
                  <a:pt x="18540" y="4306"/>
                </a:lnTo>
                <a:lnTo>
                  <a:pt x="18612" y="4388"/>
                </a:lnTo>
                <a:lnTo>
                  <a:pt x="18796" y="4609"/>
                </a:lnTo>
                <a:lnTo>
                  <a:pt x="18779" y="4659"/>
                </a:lnTo>
                <a:lnTo>
                  <a:pt x="19017" y="4882"/>
                </a:lnTo>
                <a:lnTo>
                  <a:pt x="19047" y="4998"/>
                </a:lnTo>
                <a:lnTo>
                  <a:pt x="19164" y="5255"/>
                </a:lnTo>
                <a:lnTo>
                  <a:pt x="19265" y="5388"/>
                </a:lnTo>
                <a:lnTo>
                  <a:pt x="19355" y="5546"/>
                </a:lnTo>
                <a:lnTo>
                  <a:pt x="19437" y="5654"/>
                </a:lnTo>
                <a:lnTo>
                  <a:pt x="19501" y="5796"/>
                </a:lnTo>
                <a:lnTo>
                  <a:pt x="19556" y="5792"/>
                </a:lnTo>
                <a:lnTo>
                  <a:pt x="19561" y="5733"/>
                </a:lnTo>
                <a:lnTo>
                  <a:pt x="19657" y="5831"/>
                </a:lnTo>
                <a:lnTo>
                  <a:pt x="19675" y="5797"/>
                </a:lnTo>
                <a:lnTo>
                  <a:pt x="19610" y="5684"/>
                </a:lnTo>
                <a:lnTo>
                  <a:pt x="19421" y="5481"/>
                </a:lnTo>
                <a:lnTo>
                  <a:pt x="19387" y="5557"/>
                </a:lnTo>
                <a:lnTo>
                  <a:pt x="19339" y="5410"/>
                </a:lnTo>
                <a:lnTo>
                  <a:pt x="19241" y="5235"/>
                </a:lnTo>
                <a:lnTo>
                  <a:pt x="19141" y="5009"/>
                </a:lnTo>
                <a:lnTo>
                  <a:pt x="19213" y="5052"/>
                </a:lnTo>
                <a:lnTo>
                  <a:pt x="19216" y="4993"/>
                </a:lnTo>
                <a:lnTo>
                  <a:pt x="19032" y="4754"/>
                </a:lnTo>
                <a:lnTo>
                  <a:pt x="18928" y="4542"/>
                </a:lnTo>
                <a:lnTo>
                  <a:pt x="18806" y="4368"/>
                </a:lnTo>
                <a:lnTo>
                  <a:pt x="18706" y="4271"/>
                </a:lnTo>
                <a:lnTo>
                  <a:pt x="18666" y="4265"/>
                </a:lnTo>
                <a:lnTo>
                  <a:pt x="18562" y="4183"/>
                </a:lnTo>
                <a:lnTo>
                  <a:pt x="18455" y="4138"/>
                </a:lnTo>
                <a:lnTo>
                  <a:pt x="18292" y="3991"/>
                </a:lnTo>
                <a:lnTo>
                  <a:pt x="18204" y="3954"/>
                </a:lnTo>
                <a:close/>
                <a:moveTo>
                  <a:pt x="7830" y="4079"/>
                </a:moveTo>
                <a:lnTo>
                  <a:pt x="7721" y="4119"/>
                </a:lnTo>
                <a:lnTo>
                  <a:pt x="7706" y="4132"/>
                </a:lnTo>
                <a:lnTo>
                  <a:pt x="7713" y="4181"/>
                </a:lnTo>
                <a:lnTo>
                  <a:pt x="7693" y="4228"/>
                </a:lnTo>
                <a:lnTo>
                  <a:pt x="7674" y="4276"/>
                </a:lnTo>
                <a:lnTo>
                  <a:pt x="7723" y="4272"/>
                </a:lnTo>
                <a:lnTo>
                  <a:pt x="7842" y="4201"/>
                </a:lnTo>
                <a:lnTo>
                  <a:pt x="7894" y="4107"/>
                </a:lnTo>
                <a:lnTo>
                  <a:pt x="7890" y="4085"/>
                </a:lnTo>
                <a:lnTo>
                  <a:pt x="7830" y="4079"/>
                </a:lnTo>
                <a:close/>
                <a:moveTo>
                  <a:pt x="5955" y="4084"/>
                </a:moveTo>
                <a:lnTo>
                  <a:pt x="5902" y="4104"/>
                </a:lnTo>
                <a:lnTo>
                  <a:pt x="5876" y="4136"/>
                </a:lnTo>
                <a:lnTo>
                  <a:pt x="5950" y="4158"/>
                </a:lnTo>
                <a:lnTo>
                  <a:pt x="5989" y="4138"/>
                </a:lnTo>
                <a:lnTo>
                  <a:pt x="6002" y="4109"/>
                </a:lnTo>
                <a:lnTo>
                  <a:pt x="5963" y="4085"/>
                </a:lnTo>
                <a:lnTo>
                  <a:pt x="5955" y="4084"/>
                </a:lnTo>
                <a:close/>
                <a:moveTo>
                  <a:pt x="6794" y="4237"/>
                </a:moveTo>
                <a:lnTo>
                  <a:pt x="6707" y="4254"/>
                </a:lnTo>
                <a:lnTo>
                  <a:pt x="6697" y="4319"/>
                </a:lnTo>
                <a:lnTo>
                  <a:pt x="6737" y="4353"/>
                </a:lnTo>
                <a:lnTo>
                  <a:pt x="6757" y="4358"/>
                </a:lnTo>
                <a:lnTo>
                  <a:pt x="6831" y="4353"/>
                </a:lnTo>
                <a:lnTo>
                  <a:pt x="6889" y="4306"/>
                </a:lnTo>
                <a:lnTo>
                  <a:pt x="6881" y="4257"/>
                </a:lnTo>
                <a:lnTo>
                  <a:pt x="6794" y="4237"/>
                </a:lnTo>
                <a:close/>
                <a:moveTo>
                  <a:pt x="8572" y="4403"/>
                </a:moveTo>
                <a:lnTo>
                  <a:pt x="8483" y="4476"/>
                </a:lnTo>
                <a:lnTo>
                  <a:pt x="8418" y="4621"/>
                </a:lnTo>
                <a:lnTo>
                  <a:pt x="8416" y="4553"/>
                </a:lnTo>
                <a:lnTo>
                  <a:pt x="8372" y="4466"/>
                </a:lnTo>
                <a:lnTo>
                  <a:pt x="8248" y="4530"/>
                </a:lnTo>
                <a:lnTo>
                  <a:pt x="8185" y="4575"/>
                </a:lnTo>
                <a:lnTo>
                  <a:pt x="8190" y="4664"/>
                </a:lnTo>
                <a:lnTo>
                  <a:pt x="8193" y="4762"/>
                </a:lnTo>
                <a:lnTo>
                  <a:pt x="8181" y="4843"/>
                </a:lnTo>
                <a:lnTo>
                  <a:pt x="8083" y="4964"/>
                </a:lnTo>
                <a:lnTo>
                  <a:pt x="8007" y="4981"/>
                </a:lnTo>
                <a:lnTo>
                  <a:pt x="7942" y="5047"/>
                </a:lnTo>
                <a:lnTo>
                  <a:pt x="7760" y="5146"/>
                </a:lnTo>
                <a:lnTo>
                  <a:pt x="7642" y="5215"/>
                </a:lnTo>
                <a:lnTo>
                  <a:pt x="7581" y="5262"/>
                </a:lnTo>
                <a:lnTo>
                  <a:pt x="7406" y="5259"/>
                </a:lnTo>
                <a:lnTo>
                  <a:pt x="7370" y="5312"/>
                </a:lnTo>
                <a:lnTo>
                  <a:pt x="7403" y="5353"/>
                </a:lnTo>
                <a:lnTo>
                  <a:pt x="7353" y="5417"/>
                </a:lnTo>
                <a:lnTo>
                  <a:pt x="7262" y="5541"/>
                </a:lnTo>
                <a:lnTo>
                  <a:pt x="7284" y="5422"/>
                </a:lnTo>
                <a:lnTo>
                  <a:pt x="7273" y="5376"/>
                </a:lnTo>
                <a:lnTo>
                  <a:pt x="7177" y="5388"/>
                </a:lnTo>
                <a:lnTo>
                  <a:pt x="7060" y="5430"/>
                </a:lnTo>
                <a:lnTo>
                  <a:pt x="7015" y="5516"/>
                </a:lnTo>
                <a:lnTo>
                  <a:pt x="7050" y="5555"/>
                </a:lnTo>
                <a:lnTo>
                  <a:pt x="7082" y="5575"/>
                </a:lnTo>
                <a:lnTo>
                  <a:pt x="7159" y="5610"/>
                </a:lnTo>
                <a:lnTo>
                  <a:pt x="7021" y="5652"/>
                </a:lnTo>
                <a:lnTo>
                  <a:pt x="6944" y="5659"/>
                </a:lnTo>
                <a:lnTo>
                  <a:pt x="6861" y="5600"/>
                </a:lnTo>
                <a:lnTo>
                  <a:pt x="6650" y="5619"/>
                </a:lnTo>
                <a:lnTo>
                  <a:pt x="6598" y="5681"/>
                </a:lnTo>
                <a:lnTo>
                  <a:pt x="6469" y="5708"/>
                </a:lnTo>
                <a:lnTo>
                  <a:pt x="6333" y="5860"/>
                </a:lnTo>
                <a:lnTo>
                  <a:pt x="6186" y="5934"/>
                </a:lnTo>
                <a:lnTo>
                  <a:pt x="6087" y="6014"/>
                </a:lnTo>
                <a:lnTo>
                  <a:pt x="5915" y="6230"/>
                </a:lnTo>
                <a:lnTo>
                  <a:pt x="5773" y="6358"/>
                </a:lnTo>
                <a:lnTo>
                  <a:pt x="5707" y="6474"/>
                </a:lnTo>
                <a:lnTo>
                  <a:pt x="5756" y="6620"/>
                </a:lnTo>
                <a:lnTo>
                  <a:pt x="5671" y="6802"/>
                </a:lnTo>
                <a:lnTo>
                  <a:pt x="5722" y="6900"/>
                </a:lnTo>
                <a:lnTo>
                  <a:pt x="5888" y="6839"/>
                </a:lnTo>
                <a:lnTo>
                  <a:pt x="6029" y="6789"/>
                </a:lnTo>
                <a:lnTo>
                  <a:pt x="6138" y="6686"/>
                </a:lnTo>
                <a:lnTo>
                  <a:pt x="6312" y="6715"/>
                </a:lnTo>
                <a:lnTo>
                  <a:pt x="6429" y="6681"/>
                </a:lnTo>
                <a:lnTo>
                  <a:pt x="6539" y="6612"/>
                </a:lnTo>
                <a:lnTo>
                  <a:pt x="6662" y="6602"/>
                </a:lnTo>
                <a:lnTo>
                  <a:pt x="6744" y="6662"/>
                </a:lnTo>
                <a:lnTo>
                  <a:pt x="6826" y="6713"/>
                </a:lnTo>
                <a:lnTo>
                  <a:pt x="6856" y="6747"/>
                </a:lnTo>
                <a:lnTo>
                  <a:pt x="7036" y="6789"/>
                </a:lnTo>
                <a:lnTo>
                  <a:pt x="7244" y="6743"/>
                </a:lnTo>
                <a:lnTo>
                  <a:pt x="7339" y="6750"/>
                </a:lnTo>
                <a:lnTo>
                  <a:pt x="7380" y="6804"/>
                </a:lnTo>
                <a:lnTo>
                  <a:pt x="7544" y="6901"/>
                </a:lnTo>
                <a:lnTo>
                  <a:pt x="7763" y="6925"/>
                </a:lnTo>
                <a:lnTo>
                  <a:pt x="7991" y="6923"/>
                </a:lnTo>
                <a:lnTo>
                  <a:pt x="7942" y="6861"/>
                </a:lnTo>
                <a:lnTo>
                  <a:pt x="7845" y="6747"/>
                </a:lnTo>
                <a:lnTo>
                  <a:pt x="7964" y="6730"/>
                </a:lnTo>
                <a:lnTo>
                  <a:pt x="8046" y="6632"/>
                </a:lnTo>
                <a:lnTo>
                  <a:pt x="8012" y="6752"/>
                </a:lnTo>
                <a:lnTo>
                  <a:pt x="7989" y="6831"/>
                </a:lnTo>
                <a:lnTo>
                  <a:pt x="8088" y="6876"/>
                </a:lnTo>
                <a:lnTo>
                  <a:pt x="8180" y="6757"/>
                </a:lnTo>
                <a:lnTo>
                  <a:pt x="8213" y="6630"/>
                </a:lnTo>
                <a:lnTo>
                  <a:pt x="8198" y="6550"/>
                </a:lnTo>
                <a:lnTo>
                  <a:pt x="8255" y="6535"/>
                </a:lnTo>
                <a:lnTo>
                  <a:pt x="8270" y="6657"/>
                </a:lnTo>
                <a:lnTo>
                  <a:pt x="8329" y="6600"/>
                </a:lnTo>
                <a:lnTo>
                  <a:pt x="8377" y="6471"/>
                </a:lnTo>
                <a:lnTo>
                  <a:pt x="8426" y="6518"/>
                </a:lnTo>
                <a:lnTo>
                  <a:pt x="8498" y="6545"/>
                </a:lnTo>
                <a:lnTo>
                  <a:pt x="8556" y="6509"/>
                </a:lnTo>
                <a:lnTo>
                  <a:pt x="8570" y="6420"/>
                </a:lnTo>
                <a:lnTo>
                  <a:pt x="8655" y="6479"/>
                </a:lnTo>
                <a:lnTo>
                  <a:pt x="8726" y="6329"/>
                </a:lnTo>
                <a:lnTo>
                  <a:pt x="8772" y="6348"/>
                </a:lnTo>
                <a:lnTo>
                  <a:pt x="8878" y="6232"/>
                </a:lnTo>
                <a:lnTo>
                  <a:pt x="8895" y="6115"/>
                </a:lnTo>
                <a:lnTo>
                  <a:pt x="8985" y="6119"/>
                </a:lnTo>
                <a:lnTo>
                  <a:pt x="9035" y="6152"/>
                </a:lnTo>
                <a:lnTo>
                  <a:pt x="9087" y="6040"/>
                </a:lnTo>
                <a:lnTo>
                  <a:pt x="9234" y="5898"/>
                </a:lnTo>
                <a:lnTo>
                  <a:pt x="9342" y="5834"/>
                </a:lnTo>
                <a:lnTo>
                  <a:pt x="9464" y="5765"/>
                </a:lnTo>
                <a:lnTo>
                  <a:pt x="9419" y="5716"/>
                </a:lnTo>
                <a:lnTo>
                  <a:pt x="9512" y="5753"/>
                </a:lnTo>
                <a:lnTo>
                  <a:pt x="9554" y="5735"/>
                </a:lnTo>
                <a:lnTo>
                  <a:pt x="9732" y="5706"/>
                </a:lnTo>
                <a:lnTo>
                  <a:pt x="9770" y="5641"/>
                </a:lnTo>
                <a:lnTo>
                  <a:pt x="9733" y="5572"/>
                </a:lnTo>
                <a:lnTo>
                  <a:pt x="9589" y="5543"/>
                </a:lnTo>
                <a:lnTo>
                  <a:pt x="9491" y="5541"/>
                </a:lnTo>
                <a:lnTo>
                  <a:pt x="9593" y="5494"/>
                </a:lnTo>
                <a:lnTo>
                  <a:pt x="9629" y="5440"/>
                </a:lnTo>
                <a:lnTo>
                  <a:pt x="9552" y="5442"/>
                </a:lnTo>
                <a:lnTo>
                  <a:pt x="9558" y="5353"/>
                </a:lnTo>
                <a:lnTo>
                  <a:pt x="9489" y="5301"/>
                </a:lnTo>
                <a:lnTo>
                  <a:pt x="9511" y="5274"/>
                </a:lnTo>
                <a:lnTo>
                  <a:pt x="9603" y="5358"/>
                </a:lnTo>
                <a:lnTo>
                  <a:pt x="9668" y="5415"/>
                </a:lnTo>
                <a:lnTo>
                  <a:pt x="9752" y="5398"/>
                </a:lnTo>
                <a:lnTo>
                  <a:pt x="9777" y="5222"/>
                </a:lnTo>
                <a:lnTo>
                  <a:pt x="9708" y="5094"/>
                </a:lnTo>
                <a:lnTo>
                  <a:pt x="9660" y="5047"/>
                </a:lnTo>
                <a:lnTo>
                  <a:pt x="9586" y="5053"/>
                </a:lnTo>
                <a:lnTo>
                  <a:pt x="9566" y="4991"/>
                </a:lnTo>
                <a:lnTo>
                  <a:pt x="9437" y="4966"/>
                </a:lnTo>
                <a:lnTo>
                  <a:pt x="9358" y="4988"/>
                </a:lnTo>
                <a:lnTo>
                  <a:pt x="9281" y="5070"/>
                </a:lnTo>
                <a:lnTo>
                  <a:pt x="9323" y="5006"/>
                </a:lnTo>
                <a:lnTo>
                  <a:pt x="9326" y="4972"/>
                </a:lnTo>
                <a:lnTo>
                  <a:pt x="9380" y="4905"/>
                </a:lnTo>
                <a:lnTo>
                  <a:pt x="9266" y="4875"/>
                </a:lnTo>
                <a:lnTo>
                  <a:pt x="9320" y="4839"/>
                </a:lnTo>
                <a:lnTo>
                  <a:pt x="9308" y="4775"/>
                </a:lnTo>
                <a:lnTo>
                  <a:pt x="9273" y="4715"/>
                </a:lnTo>
                <a:lnTo>
                  <a:pt x="9223" y="4669"/>
                </a:lnTo>
                <a:lnTo>
                  <a:pt x="9139" y="4686"/>
                </a:lnTo>
                <a:lnTo>
                  <a:pt x="9119" y="4654"/>
                </a:lnTo>
                <a:lnTo>
                  <a:pt x="8995" y="4577"/>
                </a:lnTo>
                <a:lnTo>
                  <a:pt x="8923" y="4557"/>
                </a:lnTo>
                <a:lnTo>
                  <a:pt x="8851" y="4632"/>
                </a:lnTo>
                <a:lnTo>
                  <a:pt x="8786" y="4626"/>
                </a:lnTo>
                <a:lnTo>
                  <a:pt x="8707" y="4525"/>
                </a:lnTo>
                <a:lnTo>
                  <a:pt x="8640" y="4410"/>
                </a:lnTo>
                <a:lnTo>
                  <a:pt x="8572" y="4403"/>
                </a:lnTo>
                <a:close/>
                <a:moveTo>
                  <a:pt x="12817" y="5065"/>
                </a:moveTo>
                <a:lnTo>
                  <a:pt x="12695" y="5107"/>
                </a:lnTo>
                <a:lnTo>
                  <a:pt x="12676" y="5124"/>
                </a:lnTo>
                <a:lnTo>
                  <a:pt x="12690" y="5154"/>
                </a:lnTo>
                <a:lnTo>
                  <a:pt x="12900" y="5292"/>
                </a:lnTo>
                <a:lnTo>
                  <a:pt x="12887" y="5095"/>
                </a:lnTo>
                <a:lnTo>
                  <a:pt x="12817" y="5065"/>
                </a:lnTo>
                <a:close/>
                <a:moveTo>
                  <a:pt x="19206" y="5090"/>
                </a:moveTo>
                <a:lnTo>
                  <a:pt x="19218" y="5166"/>
                </a:lnTo>
                <a:lnTo>
                  <a:pt x="19278" y="5243"/>
                </a:lnTo>
                <a:lnTo>
                  <a:pt x="19292" y="5306"/>
                </a:lnTo>
                <a:lnTo>
                  <a:pt x="19374" y="5413"/>
                </a:lnTo>
                <a:lnTo>
                  <a:pt x="19421" y="5447"/>
                </a:lnTo>
                <a:lnTo>
                  <a:pt x="19421" y="5385"/>
                </a:lnTo>
                <a:lnTo>
                  <a:pt x="19352" y="5312"/>
                </a:lnTo>
                <a:lnTo>
                  <a:pt x="19307" y="5233"/>
                </a:lnTo>
                <a:lnTo>
                  <a:pt x="19320" y="5205"/>
                </a:lnTo>
                <a:lnTo>
                  <a:pt x="19233" y="5097"/>
                </a:lnTo>
                <a:lnTo>
                  <a:pt x="19206" y="5090"/>
                </a:lnTo>
                <a:close/>
                <a:moveTo>
                  <a:pt x="12390" y="5144"/>
                </a:moveTo>
                <a:lnTo>
                  <a:pt x="12283" y="5153"/>
                </a:lnTo>
                <a:lnTo>
                  <a:pt x="12298" y="5217"/>
                </a:lnTo>
                <a:lnTo>
                  <a:pt x="12380" y="5331"/>
                </a:lnTo>
                <a:lnTo>
                  <a:pt x="12432" y="5316"/>
                </a:lnTo>
                <a:lnTo>
                  <a:pt x="12562" y="5355"/>
                </a:lnTo>
                <a:lnTo>
                  <a:pt x="12649" y="5341"/>
                </a:lnTo>
                <a:lnTo>
                  <a:pt x="12735" y="5284"/>
                </a:lnTo>
                <a:lnTo>
                  <a:pt x="12738" y="5213"/>
                </a:lnTo>
                <a:lnTo>
                  <a:pt x="12582" y="5149"/>
                </a:lnTo>
                <a:lnTo>
                  <a:pt x="12390" y="5144"/>
                </a:lnTo>
                <a:close/>
                <a:moveTo>
                  <a:pt x="1548" y="5400"/>
                </a:moveTo>
                <a:lnTo>
                  <a:pt x="1514" y="5464"/>
                </a:lnTo>
                <a:lnTo>
                  <a:pt x="1491" y="5521"/>
                </a:lnTo>
                <a:lnTo>
                  <a:pt x="1497" y="5521"/>
                </a:lnTo>
                <a:lnTo>
                  <a:pt x="1472" y="5575"/>
                </a:lnTo>
                <a:lnTo>
                  <a:pt x="1466" y="5629"/>
                </a:lnTo>
                <a:lnTo>
                  <a:pt x="1405" y="5765"/>
                </a:lnTo>
                <a:lnTo>
                  <a:pt x="1410" y="5735"/>
                </a:lnTo>
                <a:lnTo>
                  <a:pt x="1377" y="5797"/>
                </a:lnTo>
                <a:lnTo>
                  <a:pt x="1296" y="5987"/>
                </a:lnTo>
                <a:lnTo>
                  <a:pt x="1266" y="6045"/>
                </a:lnTo>
                <a:lnTo>
                  <a:pt x="1203" y="6195"/>
                </a:lnTo>
                <a:lnTo>
                  <a:pt x="1178" y="6269"/>
                </a:lnTo>
                <a:lnTo>
                  <a:pt x="1131" y="6351"/>
                </a:lnTo>
                <a:lnTo>
                  <a:pt x="1096" y="6423"/>
                </a:lnTo>
                <a:lnTo>
                  <a:pt x="1062" y="6518"/>
                </a:lnTo>
                <a:lnTo>
                  <a:pt x="1029" y="6599"/>
                </a:lnTo>
                <a:lnTo>
                  <a:pt x="1024" y="6553"/>
                </a:lnTo>
                <a:lnTo>
                  <a:pt x="968" y="6745"/>
                </a:lnTo>
                <a:lnTo>
                  <a:pt x="937" y="6849"/>
                </a:lnTo>
                <a:lnTo>
                  <a:pt x="915" y="6940"/>
                </a:lnTo>
                <a:lnTo>
                  <a:pt x="898" y="7023"/>
                </a:lnTo>
                <a:lnTo>
                  <a:pt x="910" y="7019"/>
                </a:lnTo>
                <a:lnTo>
                  <a:pt x="962" y="6875"/>
                </a:lnTo>
                <a:lnTo>
                  <a:pt x="992" y="6769"/>
                </a:lnTo>
                <a:lnTo>
                  <a:pt x="1007" y="6753"/>
                </a:lnTo>
                <a:lnTo>
                  <a:pt x="1044" y="6652"/>
                </a:lnTo>
                <a:lnTo>
                  <a:pt x="1057" y="6607"/>
                </a:lnTo>
                <a:lnTo>
                  <a:pt x="1112" y="6482"/>
                </a:lnTo>
                <a:lnTo>
                  <a:pt x="1191" y="6312"/>
                </a:lnTo>
                <a:lnTo>
                  <a:pt x="1223" y="6243"/>
                </a:lnTo>
                <a:lnTo>
                  <a:pt x="1258" y="6125"/>
                </a:lnTo>
                <a:lnTo>
                  <a:pt x="1303" y="6041"/>
                </a:lnTo>
                <a:lnTo>
                  <a:pt x="1375" y="5886"/>
                </a:lnTo>
                <a:lnTo>
                  <a:pt x="1417" y="5779"/>
                </a:lnTo>
                <a:lnTo>
                  <a:pt x="1471" y="5658"/>
                </a:lnTo>
                <a:lnTo>
                  <a:pt x="1476" y="5634"/>
                </a:lnTo>
                <a:lnTo>
                  <a:pt x="1514" y="5541"/>
                </a:lnTo>
                <a:lnTo>
                  <a:pt x="1531" y="5489"/>
                </a:lnTo>
                <a:lnTo>
                  <a:pt x="1544" y="5445"/>
                </a:lnTo>
                <a:lnTo>
                  <a:pt x="1534" y="5445"/>
                </a:lnTo>
                <a:lnTo>
                  <a:pt x="1548" y="5400"/>
                </a:lnTo>
                <a:close/>
                <a:moveTo>
                  <a:pt x="1571" y="5816"/>
                </a:moveTo>
                <a:lnTo>
                  <a:pt x="1537" y="5853"/>
                </a:lnTo>
                <a:lnTo>
                  <a:pt x="1502" y="5986"/>
                </a:lnTo>
                <a:lnTo>
                  <a:pt x="1524" y="5962"/>
                </a:lnTo>
                <a:lnTo>
                  <a:pt x="1556" y="5871"/>
                </a:lnTo>
                <a:lnTo>
                  <a:pt x="1571" y="5816"/>
                </a:lnTo>
                <a:close/>
                <a:moveTo>
                  <a:pt x="3853" y="5900"/>
                </a:moveTo>
                <a:lnTo>
                  <a:pt x="3782" y="6026"/>
                </a:lnTo>
                <a:lnTo>
                  <a:pt x="3739" y="6178"/>
                </a:lnTo>
                <a:lnTo>
                  <a:pt x="3742" y="6226"/>
                </a:lnTo>
                <a:lnTo>
                  <a:pt x="3769" y="6210"/>
                </a:lnTo>
                <a:lnTo>
                  <a:pt x="3826" y="6077"/>
                </a:lnTo>
                <a:lnTo>
                  <a:pt x="3863" y="5930"/>
                </a:lnTo>
                <a:lnTo>
                  <a:pt x="3853" y="5900"/>
                </a:lnTo>
                <a:close/>
                <a:moveTo>
                  <a:pt x="1537" y="5954"/>
                </a:moveTo>
                <a:lnTo>
                  <a:pt x="1529" y="5962"/>
                </a:lnTo>
                <a:lnTo>
                  <a:pt x="1479" y="6053"/>
                </a:lnTo>
                <a:lnTo>
                  <a:pt x="1437" y="6094"/>
                </a:lnTo>
                <a:lnTo>
                  <a:pt x="1419" y="6127"/>
                </a:lnTo>
                <a:lnTo>
                  <a:pt x="1469" y="6094"/>
                </a:lnTo>
                <a:lnTo>
                  <a:pt x="1537" y="5954"/>
                </a:lnTo>
                <a:close/>
                <a:moveTo>
                  <a:pt x="11422" y="5959"/>
                </a:moveTo>
                <a:lnTo>
                  <a:pt x="11407" y="5994"/>
                </a:lnTo>
                <a:lnTo>
                  <a:pt x="11407" y="6038"/>
                </a:lnTo>
                <a:lnTo>
                  <a:pt x="11384" y="5996"/>
                </a:lnTo>
                <a:lnTo>
                  <a:pt x="11342" y="6011"/>
                </a:lnTo>
                <a:lnTo>
                  <a:pt x="11297" y="6056"/>
                </a:lnTo>
                <a:lnTo>
                  <a:pt x="11364" y="6043"/>
                </a:lnTo>
                <a:lnTo>
                  <a:pt x="11365" y="6099"/>
                </a:lnTo>
                <a:lnTo>
                  <a:pt x="11414" y="6127"/>
                </a:lnTo>
                <a:lnTo>
                  <a:pt x="11437" y="6090"/>
                </a:lnTo>
                <a:lnTo>
                  <a:pt x="11431" y="6062"/>
                </a:lnTo>
                <a:lnTo>
                  <a:pt x="11451" y="6041"/>
                </a:lnTo>
                <a:lnTo>
                  <a:pt x="11479" y="6006"/>
                </a:lnTo>
                <a:lnTo>
                  <a:pt x="11479" y="5979"/>
                </a:lnTo>
                <a:lnTo>
                  <a:pt x="11422" y="5959"/>
                </a:lnTo>
                <a:close/>
                <a:moveTo>
                  <a:pt x="1410" y="6045"/>
                </a:moveTo>
                <a:lnTo>
                  <a:pt x="1373" y="6067"/>
                </a:lnTo>
                <a:lnTo>
                  <a:pt x="1335" y="6141"/>
                </a:lnTo>
                <a:lnTo>
                  <a:pt x="1281" y="6221"/>
                </a:lnTo>
                <a:lnTo>
                  <a:pt x="1275" y="6252"/>
                </a:lnTo>
                <a:lnTo>
                  <a:pt x="1317" y="6203"/>
                </a:lnTo>
                <a:lnTo>
                  <a:pt x="1395" y="6088"/>
                </a:lnTo>
                <a:lnTo>
                  <a:pt x="1410" y="6045"/>
                </a:lnTo>
                <a:close/>
                <a:moveTo>
                  <a:pt x="10634" y="6112"/>
                </a:moveTo>
                <a:lnTo>
                  <a:pt x="10599" y="6159"/>
                </a:lnTo>
                <a:lnTo>
                  <a:pt x="10559" y="6115"/>
                </a:lnTo>
                <a:lnTo>
                  <a:pt x="10456" y="6151"/>
                </a:lnTo>
                <a:lnTo>
                  <a:pt x="10478" y="6233"/>
                </a:lnTo>
                <a:lnTo>
                  <a:pt x="10525" y="6242"/>
                </a:lnTo>
                <a:lnTo>
                  <a:pt x="10525" y="6289"/>
                </a:lnTo>
                <a:lnTo>
                  <a:pt x="10622" y="6326"/>
                </a:lnTo>
                <a:lnTo>
                  <a:pt x="10723" y="6309"/>
                </a:lnTo>
                <a:lnTo>
                  <a:pt x="10771" y="6216"/>
                </a:lnTo>
                <a:lnTo>
                  <a:pt x="10711" y="6157"/>
                </a:lnTo>
                <a:lnTo>
                  <a:pt x="10634" y="6112"/>
                </a:lnTo>
                <a:close/>
                <a:moveTo>
                  <a:pt x="19462" y="6125"/>
                </a:moveTo>
                <a:lnTo>
                  <a:pt x="19457" y="6191"/>
                </a:lnTo>
                <a:lnTo>
                  <a:pt x="19486" y="6302"/>
                </a:lnTo>
                <a:lnTo>
                  <a:pt x="19539" y="6378"/>
                </a:lnTo>
                <a:lnTo>
                  <a:pt x="19551" y="6430"/>
                </a:lnTo>
                <a:lnTo>
                  <a:pt x="19605" y="6528"/>
                </a:lnTo>
                <a:lnTo>
                  <a:pt x="19653" y="6620"/>
                </a:lnTo>
                <a:lnTo>
                  <a:pt x="19707" y="6688"/>
                </a:lnTo>
                <a:lnTo>
                  <a:pt x="19794" y="6760"/>
                </a:lnTo>
                <a:lnTo>
                  <a:pt x="19854" y="6804"/>
                </a:lnTo>
                <a:lnTo>
                  <a:pt x="19851" y="6757"/>
                </a:lnTo>
                <a:lnTo>
                  <a:pt x="19760" y="6657"/>
                </a:lnTo>
                <a:lnTo>
                  <a:pt x="19707" y="6578"/>
                </a:lnTo>
                <a:lnTo>
                  <a:pt x="19698" y="6504"/>
                </a:lnTo>
                <a:lnTo>
                  <a:pt x="19683" y="6482"/>
                </a:lnTo>
                <a:lnTo>
                  <a:pt x="19667" y="6531"/>
                </a:lnTo>
                <a:lnTo>
                  <a:pt x="19610" y="6449"/>
                </a:lnTo>
                <a:lnTo>
                  <a:pt x="19585" y="6375"/>
                </a:lnTo>
                <a:lnTo>
                  <a:pt x="19531" y="6262"/>
                </a:lnTo>
                <a:lnTo>
                  <a:pt x="19549" y="6210"/>
                </a:lnTo>
                <a:lnTo>
                  <a:pt x="19486" y="6132"/>
                </a:lnTo>
                <a:lnTo>
                  <a:pt x="19462" y="6125"/>
                </a:lnTo>
                <a:close/>
                <a:moveTo>
                  <a:pt x="3414" y="6129"/>
                </a:moveTo>
                <a:lnTo>
                  <a:pt x="3367" y="6179"/>
                </a:lnTo>
                <a:lnTo>
                  <a:pt x="3309" y="6346"/>
                </a:lnTo>
                <a:lnTo>
                  <a:pt x="3319" y="6381"/>
                </a:lnTo>
                <a:lnTo>
                  <a:pt x="3374" y="6403"/>
                </a:lnTo>
                <a:lnTo>
                  <a:pt x="3369" y="6306"/>
                </a:lnTo>
                <a:lnTo>
                  <a:pt x="3387" y="6220"/>
                </a:lnTo>
                <a:lnTo>
                  <a:pt x="3454" y="6147"/>
                </a:lnTo>
                <a:lnTo>
                  <a:pt x="3414" y="6129"/>
                </a:lnTo>
                <a:close/>
                <a:moveTo>
                  <a:pt x="10314" y="6181"/>
                </a:moveTo>
                <a:lnTo>
                  <a:pt x="10209" y="6220"/>
                </a:lnTo>
                <a:lnTo>
                  <a:pt x="10195" y="6356"/>
                </a:lnTo>
                <a:lnTo>
                  <a:pt x="10227" y="6513"/>
                </a:lnTo>
                <a:lnTo>
                  <a:pt x="10272" y="6573"/>
                </a:lnTo>
                <a:lnTo>
                  <a:pt x="10222" y="6627"/>
                </a:lnTo>
                <a:lnTo>
                  <a:pt x="10286" y="6747"/>
                </a:lnTo>
                <a:lnTo>
                  <a:pt x="10338" y="6748"/>
                </a:lnTo>
                <a:lnTo>
                  <a:pt x="10383" y="6609"/>
                </a:lnTo>
                <a:lnTo>
                  <a:pt x="10423" y="6580"/>
                </a:lnTo>
                <a:lnTo>
                  <a:pt x="10463" y="6457"/>
                </a:lnTo>
                <a:lnTo>
                  <a:pt x="10564" y="6398"/>
                </a:lnTo>
                <a:lnTo>
                  <a:pt x="10466" y="6260"/>
                </a:lnTo>
                <a:lnTo>
                  <a:pt x="10436" y="6195"/>
                </a:lnTo>
                <a:lnTo>
                  <a:pt x="10388" y="6193"/>
                </a:lnTo>
                <a:lnTo>
                  <a:pt x="10363" y="6248"/>
                </a:lnTo>
                <a:lnTo>
                  <a:pt x="10316" y="6242"/>
                </a:lnTo>
                <a:lnTo>
                  <a:pt x="10314" y="6181"/>
                </a:lnTo>
                <a:close/>
                <a:moveTo>
                  <a:pt x="12355" y="6262"/>
                </a:moveTo>
                <a:lnTo>
                  <a:pt x="12308" y="6324"/>
                </a:lnTo>
                <a:lnTo>
                  <a:pt x="12291" y="6415"/>
                </a:lnTo>
                <a:lnTo>
                  <a:pt x="12191" y="6513"/>
                </a:lnTo>
                <a:lnTo>
                  <a:pt x="12127" y="6678"/>
                </a:lnTo>
                <a:lnTo>
                  <a:pt x="12084" y="6804"/>
                </a:lnTo>
                <a:lnTo>
                  <a:pt x="12134" y="6871"/>
                </a:lnTo>
                <a:lnTo>
                  <a:pt x="12099" y="7058"/>
                </a:lnTo>
                <a:lnTo>
                  <a:pt x="12152" y="7060"/>
                </a:lnTo>
                <a:lnTo>
                  <a:pt x="12124" y="7238"/>
                </a:lnTo>
                <a:lnTo>
                  <a:pt x="12167" y="7329"/>
                </a:lnTo>
                <a:lnTo>
                  <a:pt x="12130" y="7385"/>
                </a:lnTo>
                <a:lnTo>
                  <a:pt x="12179" y="7472"/>
                </a:lnTo>
                <a:lnTo>
                  <a:pt x="12296" y="7477"/>
                </a:lnTo>
                <a:lnTo>
                  <a:pt x="12346" y="7545"/>
                </a:lnTo>
                <a:lnTo>
                  <a:pt x="12536" y="7487"/>
                </a:lnTo>
                <a:lnTo>
                  <a:pt x="12559" y="7459"/>
                </a:lnTo>
                <a:lnTo>
                  <a:pt x="12387" y="7373"/>
                </a:lnTo>
                <a:lnTo>
                  <a:pt x="12306" y="7243"/>
                </a:lnTo>
                <a:lnTo>
                  <a:pt x="12298" y="7053"/>
                </a:lnTo>
                <a:lnTo>
                  <a:pt x="12274" y="6868"/>
                </a:lnTo>
                <a:lnTo>
                  <a:pt x="12308" y="6652"/>
                </a:lnTo>
                <a:lnTo>
                  <a:pt x="12373" y="6513"/>
                </a:lnTo>
                <a:lnTo>
                  <a:pt x="12440" y="6358"/>
                </a:lnTo>
                <a:lnTo>
                  <a:pt x="12425" y="6299"/>
                </a:lnTo>
                <a:lnTo>
                  <a:pt x="12355" y="6262"/>
                </a:lnTo>
                <a:close/>
                <a:moveTo>
                  <a:pt x="10604" y="6487"/>
                </a:moveTo>
                <a:lnTo>
                  <a:pt x="10523" y="6516"/>
                </a:lnTo>
                <a:lnTo>
                  <a:pt x="10540" y="6573"/>
                </a:lnTo>
                <a:lnTo>
                  <a:pt x="10508" y="6615"/>
                </a:lnTo>
                <a:lnTo>
                  <a:pt x="10575" y="6661"/>
                </a:lnTo>
                <a:lnTo>
                  <a:pt x="10669" y="6595"/>
                </a:lnTo>
                <a:lnTo>
                  <a:pt x="10615" y="6553"/>
                </a:lnTo>
                <a:lnTo>
                  <a:pt x="10604" y="6487"/>
                </a:lnTo>
                <a:close/>
                <a:moveTo>
                  <a:pt x="3675" y="6531"/>
                </a:moveTo>
                <a:lnTo>
                  <a:pt x="3640" y="6597"/>
                </a:lnTo>
                <a:lnTo>
                  <a:pt x="3586" y="6561"/>
                </a:lnTo>
                <a:lnTo>
                  <a:pt x="3546" y="6600"/>
                </a:lnTo>
                <a:lnTo>
                  <a:pt x="3563" y="6804"/>
                </a:lnTo>
                <a:lnTo>
                  <a:pt x="3585" y="6910"/>
                </a:lnTo>
                <a:lnTo>
                  <a:pt x="3568" y="7029"/>
                </a:lnTo>
                <a:lnTo>
                  <a:pt x="3493" y="6997"/>
                </a:lnTo>
                <a:lnTo>
                  <a:pt x="3498" y="7063"/>
                </a:lnTo>
                <a:lnTo>
                  <a:pt x="3637" y="7105"/>
                </a:lnTo>
                <a:lnTo>
                  <a:pt x="3623" y="7146"/>
                </a:lnTo>
                <a:lnTo>
                  <a:pt x="3509" y="7198"/>
                </a:lnTo>
                <a:lnTo>
                  <a:pt x="3498" y="7284"/>
                </a:lnTo>
                <a:lnTo>
                  <a:pt x="3513" y="7327"/>
                </a:lnTo>
                <a:lnTo>
                  <a:pt x="3640" y="7289"/>
                </a:lnTo>
                <a:lnTo>
                  <a:pt x="3717" y="7199"/>
                </a:lnTo>
                <a:lnTo>
                  <a:pt x="3787" y="7139"/>
                </a:lnTo>
                <a:lnTo>
                  <a:pt x="3750" y="7083"/>
                </a:lnTo>
                <a:lnTo>
                  <a:pt x="3858" y="7050"/>
                </a:lnTo>
                <a:lnTo>
                  <a:pt x="3881" y="6923"/>
                </a:lnTo>
                <a:lnTo>
                  <a:pt x="3839" y="6898"/>
                </a:lnTo>
                <a:lnTo>
                  <a:pt x="3863" y="6787"/>
                </a:lnTo>
                <a:lnTo>
                  <a:pt x="3918" y="6792"/>
                </a:lnTo>
                <a:lnTo>
                  <a:pt x="3938" y="6708"/>
                </a:lnTo>
                <a:lnTo>
                  <a:pt x="3881" y="6671"/>
                </a:lnTo>
                <a:lnTo>
                  <a:pt x="4015" y="6664"/>
                </a:lnTo>
                <a:lnTo>
                  <a:pt x="4114" y="6664"/>
                </a:lnTo>
                <a:lnTo>
                  <a:pt x="4156" y="6659"/>
                </a:lnTo>
                <a:lnTo>
                  <a:pt x="4156" y="6612"/>
                </a:lnTo>
                <a:lnTo>
                  <a:pt x="4094" y="6558"/>
                </a:lnTo>
                <a:lnTo>
                  <a:pt x="4003" y="6543"/>
                </a:lnTo>
                <a:lnTo>
                  <a:pt x="3766" y="6568"/>
                </a:lnTo>
                <a:lnTo>
                  <a:pt x="3675" y="6531"/>
                </a:lnTo>
                <a:close/>
                <a:moveTo>
                  <a:pt x="962" y="6612"/>
                </a:moveTo>
                <a:lnTo>
                  <a:pt x="955" y="6615"/>
                </a:lnTo>
                <a:lnTo>
                  <a:pt x="908" y="6728"/>
                </a:lnTo>
                <a:lnTo>
                  <a:pt x="875" y="6822"/>
                </a:lnTo>
                <a:lnTo>
                  <a:pt x="871" y="6851"/>
                </a:lnTo>
                <a:lnTo>
                  <a:pt x="843" y="6949"/>
                </a:lnTo>
                <a:lnTo>
                  <a:pt x="865" y="6900"/>
                </a:lnTo>
                <a:lnTo>
                  <a:pt x="900" y="6802"/>
                </a:lnTo>
                <a:lnTo>
                  <a:pt x="935" y="6700"/>
                </a:lnTo>
                <a:lnTo>
                  <a:pt x="947" y="6664"/>
                </a:lnTo>
                <a:lnTo>
                  <a:pt x="962" y="6612"/>
                </a:lnTo>
                <a:close/>
                <a:moveTo>
                  <a:pt x="818" y="7139"/>
                </a:moveTo>
                <a:lnTo>
                  <a:pt x="803" y="7156"/>
                </a:lnTo>
                <a:lnTo>
                  <a:pt x="766" y="7262"/>
                </a:lnTo>
                <a:lnTo>
                  <a:pt x="761" y="7311"/>
                </a:lnTo>
                <a:lnTo>
                  <a:pt x="737" y="7406"/>
                </a:lnTo>
                <a:lnTo>
                  <a:pt x="727" y="7467"/>
                </a:lnTo>
                <a:lnTo>
                  <a:pt x="700" y="7580"/>
                </a:lnTo>
                <a:lnTo>
                  <a:pt x="682" y="7614"/>
                </a:lnTo>
                <a:lnTo>
                  <a:pt x="667" y="7666"/>
                </a:lnTo>
                <a:lnTo>
                  <a:pt x="695" y="7659"/>
                </a:lnTo>
                <a:lnTo>
                  <a:pt x="695" y="7693"/>
                </a:lnTo>
                <a:lnTo>
                  <a:pt x="677" y="7738"/>
                </a:lnTo>
                <a:lnTo>
                  <a:pt x="672" y="7789"/>
                </a:lnTo>
                <a:lnTo>
                  <a:pt x="679" y="7797"/>
                </a:lnTo>
                <a:lnTo>
                  <a:pt x="670" y="7849"/>
                </a:lnTo>
                <a:lnTo>
                  <a:pt x="664" y="7911"/>
                </a:lnTo>
                <a:lnTo>
                  <a:pt x="642" y="8002"/>
                </a:lnTo>
                <a:lnTo>
                  <a:pt x="659" y="8016"/>
                </a:lnTo>
                <a:lnTo>
                  <a:pt x="689" y="7910"/>
                </a:lnTo>
                <a:lnTo>
                  <a:pt x="700" y="7842"/>
                </a:lnTo>
                <a:lnTo>
                  <a:pt x="717" y="7817"/>
                </a:lnTo>
                <a:lnTo>
                  <a:pt x="727" y="7741"/>
                </a:lnTo>
                <a:lnTo>
                  <a:pt x="752" y="7681"/>
                </a:lnTo>
                <a:lnTo>
                  <a:pt x="757" y="7646"/>
                </a:lnTo>
                <a:lnTo>
                  <a:pt x="786" y="7536"/>
                </a:lnTo>
                <a:lnTo>
                  <a:pt x="806" y="7423"/>
                </a:lnTo>
                <a:lnTo>
                  <a:pt x="799" y="7422"/>
                </a:lnTo>
                <a:lnTo>
                  <a:pt x="833" y="7284"/>
                </a:lnTo>
                <a:lnTo>
                  <a:pt x="855" y="7193"/>
                </a:lnTo>
                <a:lnTo>
                  <a:pt x="844" y="7186"/>
                </a:lnTo>
                <a:lnTo>
                  <a:pt x="814" y="7290"/>
                </a:lnTo>
                <a:lnTo>
                  <a:pt x="793" y="7324"/>
                </a:lnTo>
                <a:lnTo>
                  <a:pt x="752" y="7430"/>
                </a:lnTo>
                <a:lnTo>
                  <a:pt x="751" y="7400"/>
                </a:lnTo>
                <a:lnTo>
                  <a:pt x="779" y="7284"/>
                </a:lnTo>
                <a:lnTo>
                  <a:pt x="818" y="7139"/>
                </a:lnTo>
                <a:close/>
                <a:moveTo>
                  <a:pt x="7418" y="7376"/>
                </a:moveTo>
                <a:lnTo>
                  <a:pt x="7299" y="7430"/>
                </a:lnTo>
                <a:lnTo>
                  <a:pt x="7373" y="7565"/>
                </a:lnTo>
                <a:lnTo>
                  <a:pt x="7338" y="7607"/>
                </a:lnTo>
                <a:lnTo>
                  <a:pt x="7222" y="7545"/>
                </a:lnTo>
                <a:lnTo>
                  <a:pt x="7273" y="7721"/>
                </a:lnTo>
                <a:lnTo>
                  <a:pt x="7164" y="7731"/>
                </a:lnTo>
                <a:lnTo>
                  <a:pt x="7278" y="7917"/>
                </a:lnTo>
                <a:lnTo>
                  <a:pt x="7334" y="8004"/>
                </a:lnTo>
                <a:lnTo>
                  <a:pt x="7406" y="8019"/>
                </a:lnTo>
                <a:lnTo>
                  <a:pt x="7658" y="8051"/>
                </a:lnTo>
                <a:lnTo>
                  <a:pt x="7822" y="7994"/>
                </a:lnTo>
                <a:lnTo>
                  <a:pt x="7832" y="7842"/>
                </a:lnTo>
                <a:lnTo>
                  <a:pt x="7919" y="7757"/>
                </a:lnTo>
                <a:lnTo>
                  <a:pt x="7835" y="7677"/>
                </a:lnTo>
                <a:lnTo>
                  <a:pt x="7683" y="7684"/>
                </a:lnTo>
                <a:lnTo>
                  <a:pt x="7651" y="7588"/>
                </a:lnTo>
                <a:lnTo>
                  <a:pt x="7504" y="7595"/>
                </a:lnTo>
                <a:lnTo>
                  <a:pt x="7512" y="7428"/>
                </a:lnTo>
                <a:lnTo>
                  <a:pt x="7418" y="7376"/>
                </a:lnTo>
                <a:close/>
                <a:moveTo>
                  <a:pt x="533" y="8076"/>
                </a:moveTo>
                <a:lnTo>
                  <a:pt x="503" y="8134"/>
                </a:lnTo>
                <a:cubicBezTo>
                  <a:pt x="468" y="8339"/>
                  <a:pt x="438" y="8523"/>
                  <a:pt x="491" y="8743"/>
                </a:cubicBezTo>
                <a:cubicBezTo>
                  <a:pt x="531" y="8908"/>
                  <a:pt x="531" y="8878"/>
                  <a:pt x="531" y="8878"/>
                </a:cubicBezTo>
                <a:cubicBezTo>
                  <a:pt x="531" y="8878"/>
                  <a:pt x="561" y="9039"/>
                  <a:pt x="593" y="8994"/>
                </a:cubicBezTo>
                <a:lnTo>
                  <a:pt x="623" y="8807"/>
                </a:lnTo>
                <a:lnTo>
                  <a:pt x="655" y="8659"/>
                </a:lnTo>
                <a:lnTo>
                  <a:pt x="629" y="8655"/>
                </a:lnTo>
                <a:lnTo>
                  <a:pt x="642" y="8480"/>
                </a:lnTo>
                <a:lnTo>
                  <a:pt x="613" y="8448"/>
                </a:lnTo>
                <a:lnTo>
                  <a:pt x="562" y="8496"/>
                </a:lnTo>
                <a:lnTo>
                  <a:pt x="525" y="8492"/>
                </a:lnTo>
                <a:lnTo>
                  <a:pt x="533" y="8413"/>
                </a:lnTo>
                <a:lnTo>
                  <a:pt x="558" y="8406"/>
                </a:lnTo>
                <a:lnTo>
                  <a:pt x="588" y="8272"/>
                </a:lnTo>
                <a:lnTo>
                  <a:pt x="575" y="8270"/>
                </a:lnTo>
                <a:lnTo>
                  <a:pt x="582" y="8147"/>
                </a:lnTo>
                <a:lnTo>
                  <a:pt x="560" y="8182"/>
                </a:lnTo>
                <a:lnTo>
                  <a:pt x="550" y="8142"/>
                </a:lnTo>
                <a:lnTo>
                  <a:pt x="528" y="8129"/>
                </a:lnTo>
                <a:lnTo>
                  <a:pt x="533" y="8076"/>
                </a:lnTo>
                <a:close/>
                <a:moveTo>
                  <a:pt x="629" y="8196"/>
                </a:moveTo>
                <a:lnTo>
                  <a:pt x="603" y="8246"/>
                </a:lnTo>
                <a:lnTo>
                  <a:pt x="598" y="8329"/>
                </a:lnTo>
                <a:lnTo>
                  <a:pt x="592" y="8438"/>
                </a:lnTo>
                <a:lnTo>
                  <a:pt x="603" y="8452"/>
                </a:lnTo>
                <a:lnTo>
                  <a:pt x="617" y="8405"/>
                </a:lnTo>
                <a:lnTo>
                  <a:pt x="627" y="8322"/>
                </a:lnTo>
                <a:lnTo>
                  <a:pt x="637" y="8203"/>
                </a:lnTo>
                <a:lnTo>
                  <a:pt x="629" y="8196"/>
                </a:lnTo>
                <a:close/>
                <a:moveTo>
                  <a:pt x="21143" y="8294"/>
                </a:moveTo>
                <a:cubicBezTo>
                  <a:pt x="21150" y="8324"/>
                  <a:pt x="21160" y="8353"/>
                  <a:pt x="21167" y="8383"/>
                </a:cubicBezTo>
                <a:lnTo>
                  <a:pt x="21160" y="8371"/>
                </a:lnTo>
                <a:lnTo>
                  <a:pt x="21150" y="8341"/>
                </a:lnTo>
                <a:lnTo>
                  <a:pt x="21143" y="8294"/>
                </a:lnTo>
                <a:close/>
                <a:moveTo>
                  <a:pt x="21175" y="8489"/>
                </a:moveTo>
                <a:lnTo>
                  <a:pt x="21223" y="8698"/>
                </a:lnTo>
                <a:lnTo>
                  <a:pt x="21197" y="8605"/>
                </a:lnTo>
                <a:lnTo>
                  <a:pt x="21210" y="8694"/>
                </a:lnTo>
                <a:lnTo>
                  <a:pt x="21233" y="8773"/>
                </a:lnTo>
                <a:lnTo>
                  <a:pt x="21247" y="8841"/>
                </a:lnTo>
                <a:lnTo>
                  <a:pt x="21257" y="8891"/>
                </a:lnTo>
                <a:lnTo>
                  <a:pt x="21235" y="8812"/>
                </a:lnTo>
                <a:lnTo>
                  <a:pt x="21233" y="8836"/>
                </a:lnTo>
                <a:lnTo>
                  <a:pt x="21220" y="8755"/>
                </a:lnTo>
                <a:lnTo>
                  <a:pt x="21197" y="8642"/>
                </a:lnTo>
                <a:lnTo>
                  <a:pt x="21182" y="8597"/>
                </a:lnTo>
                <a:lnTo>
                  <a:pt x="21193" y="8691"/>
                </a:lnTo>
                <a:lnTo>
                  <a:pt x="21192" y="8750"/>
                </a:lnTo>
                <a:lnTo>
                  <a:pt x="21207" y="8775"/>
                </a:lnTo>
                <a:lnTo>
                  <a:pt x="21227" y="8839"/>
                </a:lnTo>
                <a:lnTo>
                  <a:pt x="21235" y="8861"/>
                </a:lnTo>
                <a:lnTo>
                  <a:pt x="21239" y="8943"/>
                </a:lnTo>
                <a:lnTo>
                  <a:pt x="21257" y="9011"/>
                </a:lnTo>
                <a:lnTo>
                  <a:pt x="21262" y="9098"/>
                </a:lnTo>
                <a:lnTo>
                  <a:pt x="21247" y="9093"/>
                </a:lnTo>
                <a:lnTo>
                  <a:pt x="21257" y="9147"/>
                </a:lnTo>
                <a:lnTo>
                  <a:pt x="21272" y="9140"/>
                </a:lnTo>
                <a:lnTo>
                  <a:pt x="21280" y="9049"/>
                </a:lnTo>
                <a:lnTo>
                  <a:pt x="21270" y="8933"/>
                </a:lnTo>
                <a:lnTo>
                  <a:pt x="21264" y="8889"/>
                </a:lnTo>
                <a:lnTo>
                  <a:pt x="21269" y="8878"/>
                </a:lnTo>
                <a:lnTo>
                  <a:pt x="21254" y="8799"/>
                </a:lnTo>
                <a:lnTo>
                  <a:pt x="21228" y="8687"/>
                </a:lnTo>
                <a:lnTo>
                  <a:pt x="21210" y="8600"/>
                </a:lnTo>
                <a:lnTo>
                  <a:pt x="21175" y="8489"/>
                </a:lnTo>
                <a:close/>
                <a:moveTo>
                  <a:pt x="20899" y="8691"/>
                </a:moveTo>
                <a:lnTo>
                  <a:pt x="20890" y="8743"/>
                </a:lnTo>
                <a:lnTo>
                  <a:pt x="20905" y="8895"/>
                </a:lnTo>
                <a:lnTo>
                  <a:pt x="20925" y="8825"/>
                </a:lnTo>
                <a:lnTo>
                  <a:pt x="20922" y="8760"/>
                </a:lnTo>
                <a:lnTo>
                  <a:pt x="20917" y="8691"/>
                </a:lnTo>
                <a:lnTo>
                  <a:pt x="20899" y="8691"/>
                </a:lnTo>
                <a:close/>
                <a:moveTo>
                  <a:pt x="21148" y="9029"/>
                </a:moveTo>
                <a:lnTo>
                  <a:pt x="21125" y="9058"/>
                </a:lnTo>
                <a:lnTo>
                  <a:pt x="21165" y="9139"/>
                </a:lnTo>
                <a:lnTo>
                  <a:pt x="21200" y="9255"/>
                </a:lnTo>
                <a:lnTo>
                  <a:pt x="21222" y="9347"/>
                </a:lnTo>
                <a:lnTo>
                  <a:pt x="21247" y="9447"/>
                </a:lnTo>
                <a:lnTo>
                  <a:pt x="21244" y="9352"/>
                </a:lnTo>
                <a:lnTo>
                  <a:pt x="21197" y="9162"/>
                </a:lnTo>
                <a:lnTo>
                  <a:pt x="21148" y="9029"/>
                </a:lnTo>
                <a:close/>
                <a:moveTo>
                  <a:pt x="21240" y="9160"/>
                </a:moveTo>
                <a:lnTo>
                  <a:pt x="21279" y="9342"/>
                </a:lnTo>
                <a:lnTo>
                  <a:pt x="21304" y="9506"/>
                </a:lnTo>
                <a:lnTo>
                  <a:pt x="21324" y="9681"/>
                </a:lnTo>
                <a:lnTo>
                  <a:pt x="21346" y="9829"/>
                </a:lnTo>
                <a:lnTo>
                  <a:pt x="21314" y="9527"/>
                </a:lnTo>
                <a:lnTo>
                  <a:pt x="21290" y="9376"/>
                </a:lnTo>
                <a:lnTo>
                  <a:pt x="21267" y="9218"/>
                </a:lnTo>
                <a:lnTo>
                  <a:pt x="21240" y="9160"/>
                </a:lnTo>
                <a:close/>
                <a:moveTo>
                  <a:pt x="7800" y="9401"/>
                </a:moveTo>
                <a:lnTo>
                  <a:pt x="7666" y="9502"/>
                </a:lnTo>
                <a:lnTo>
                  <a:pt x="7547" y="9659"/>
                </a:lnTo>
                <a:lnTo>
                  <a:pt x="7547" y="9768"/>
                </a:lnTo>
                <a:lnTo>
                  <a:pt x="7472" y="9931"/>
                </a:lnTo>
                <a:lnTo>
                  <a:pt x="7559" y="9878"/>
                </a:lnTo>
                <a:lnTo>
                  <a:pt x="7565" y="9940"/>
                </a:lnTo>
                <a:lnTo>
                  <a:pt x="7497" y="9997"/>
                </a:lnTo>
                <a:lnTo>
                  <a:pt x="7497" y="10054"/>
                </a:lnTo>
                <a:lnTo>
                  <a:pt x="7596" y="10140"/>
                </a:lnTo>
                <a:lnTo>
                  <a:pt x="7611" y="10278"/>
                </a:lnTo>
                <a:lnTo>
                  <a:pt x="7554" y="10371"/>
                </a:lnTo>
                <a:lnTo>
                  <a:pt x="7418" y="10287"/>
                </a:lnTo>
                <a:lnTo>
                  <a:pt x="7348" y="10388"/>
                </a:lnTo>
                <a:lnTo>
                  <a:pt x="7360" y="10505"/>
                </a:lnTo>
                <a:lnTo>
                  <a:pt x="7234" y="10507"/>
                </a:lnTo>
                <a:lnTo>
                  <a:pt x="7231" y="10588"/>
                </a:lnTo>
                <a:lnTo>
                  <a:pt x="7375" y="10694"/>
                </a:lnTo>
                <a:lnTo>
                  <a:pt x="7269" y="10687"/>
                </a:lnTo>
                <a:lnTo>
                  <a:pt x="7040" y="10788"/>
                </a:lnTo>
                <a:lnTo>
                  <a:pt x="7078" y="10850"/>
                </a:lnTo>
                <a:lnTo>
                  <a:pt x="7179" y="10822"/>
                </a:lnTo>
                <a:lnTo>
                  <a:pt x="7266" y="10889"/>
                </a:lnTo>
                <a:lnTo>
                  <a:pt x="7368" y="10842"/>
                </a:lnTo>
                <a:lnTo>
                  <a:pt x="7401" y="10898"/>
                </a:lnTo>
                <a:lnTo>
                  <a:pt x="7599" y="10930"/>
                </a:lnTo>
                <a:lnTo>
                  <a:pt x="7738" y="10992"/>
                </a:lnTo>
                <a:lnTo>
                  <a:pt x="7867" y="10938"/>
                </a:lnTo>
                <a:lnTo>
                  <a:pt x="7858" y="10830"/>
                </a:lnTo>
                <a:lnTo>
                  <a:pt x="7929" y="10800"/>
                </a:lnTo>
                <a:lnTo>
                  <a:pt x="7982" y="10692"/>
                </a:lnTo>
                <a:lnTo>
                  <a:pt x="7872" y="10610"/>
                </a:lnTo>
                <a:lnTo>
                  <a:pt x="7870" y="10529"/>
                </a:lnTo>
                <a:lnTo>
                  <a:pt x="7887" y="10305"/>
                </a:lnTo>
                <a:lnTo>
                  <a:pt x="7833" y="10248"/>
                </a:lnTo>
                <a:lnTo>
                  <a:pt x="7837" y="9987"/>
                </a:lnTo>
                <a:lnTo>
                  <a:pt x="7748" y="9931"/>
                </a:lnTo>
                <a:lnTo>
                  <a:pt x="7897" y="9815"/>
                </a:lnTo>
                <a:lnTo>
                  <a:pt x="7982" y="9687"/>
                </a:lnTo>
                <a:lnTo>
                  <a:pt x="7887" y="9642"/>
                </a:lnTo>
                <a:lnTo>
                  <a:pt x="7788" y="9622"/>
                </a:lnTo>
                <a:lnTo>
                  <a:pt x="7967" y="9484"/>
                </a:lnTo>
                <a:lnTo>
                  <a:pt x="7858" y="9448"/>
                </a:lnTo>
                <a:lnTo>
                  <a:pt x="7800" y="9401"/>
                </a:lnTo>
                <a:close/>
                <a:moveTo>
                  <a:pt x="20753" y="9539"/>
                </a:moveTo>
                <a:lnTo>
                  <a:pt x="20740" y="9618"/>
                </a:lnTo>
                <a:lnTo>
                  <a:pt x="20733" y="9805"/>
                </a:lnTo>
                <a:lnTo>
                  <a:pt x="20748" y="9925"/>
                </a:lnTo>
                <a:lnTo>
                  <a:pt x="20800" y="10014"/>
                </a:lnTo>
                <a:lnTo>
                  <a:pt x="20838" y="9930"/>
                </a:lnTo>
                <a:lnTo>
                  <a:pt x="20830" y="9753"/>
                </a:lnTo>
                <a:lnTo>
                  <a:pt x="20800" y="9657"/>
                </a:lnTo>
                <a:lnTo>
                  <a:pt x="20782" y="9548"/>
                </a:lnTo>
                <a:lnTo>
                  <a:pt x="20753" y="9539"/>
                </a:lnTo>
                <a:close/>
                <a:moveTo>
                  <a:pt x="21269" y="9553"/>
                </a:moveTo>
                <a:lnTo>
                  <a:pt x="21277" y="9645"/>
                </a:lnTo>
                <a:lnTo>
                  <a:pt x="21300" y="9729"/>
                </a:lnTo>
                <a:lnTo>
                  <a:pt x="21310" y="9713"/>
                </a:lnTo>
                <a:lnTo>
                  <a:pt x="21280" y="9554"/>
                </a:lnTo>
                <a:lnTo>
                  <a:pt x="21269" y="9553"/>
                </a:lnTo>
                <a:close/>
                <a:moveTo>
                  <a:pt x="7279" y="9866"/>
                </a:moveTo>
                <a:lnTo>
                  <a:pt x="7172" y="9904"/>
                </a:lnTo>
                <a:lnTo>
                  <a:pt x="6983" y="9960"/>
                </a:lnTo>
                <a:lnTo>
                  <a:pt x="6939" y="10155"/>
                </a:lnTo>
                <a:lnTo>
                  <a:pt x="6772" y="10280"/>
                </a:lnTo>
                <a:lnTo>
                  <a:pt x="6891" y="10384"/>
                </a:lnTo>
                <a:lnTo>
                  <a:pt x="7108" y="10383"/>
                </a:lnTo>
                <a:lnTo>
                  <a:pt x="7254" y="10271"/>
                </a:lnTo>
                <a:lnTo>
                  <a:pt x="7298" y="10144"/>
                </a:lnTo>
                <a:lnTo>
                  <a:pt x="7403" y="10056"/>
                </a:lnTo>
                <a:lnTo>
                  <a:pt x="7358" y="9899"/>
                </a:lnTo>
                <a:lnTo>
                  <a:pt x="7279" y="9866"/>
                </a:lnTo>
                <a:close/>
                <a:moveTo>
                  <a:pt x="21413" y="9962"/>
                </a:moveTo>
                <a:cubicBezTo>
                  <a:pt x="21414" y="9976"/>
                  <a:pt x="21415" y="9990"/>
                  <a:pt x="21416" y="10004"/>
                </a:cubicBezTo>
                <a:lnTo>
                  <a:pt x="21414" y="9997"/>
                </a:lnTo>
                <a:lnTo>
                  <a:pt x="21413" y="9962"/>
                </a:lnTo>
                <a:close/>
                <a:moveTo>
                  <a:pt x="21172" y="10078"/>
                </a:moveTo>
                <a:lnTo>
                  <a:pt x="21177" y="10164"/>
                </a:lnTo>
                <a:lnTo>
                  <a:pt x="21197" y="10367"/>
                </a:lnTo>
                <a:lnTo>
                  <a:pt x="21210" y="10524"/>
                </a:lnTo>
                <a:lnTo>
                  <a:pt x="21203" y="10704"/>
                </a:lnTo>
                <a:lnTo>
                  <a:pt x="21215" y="10857"/>
                </a:lnTo>
                <a:lnTo>
                  <a:pt x="21222" y="10862"/>
                </a:lnTo>
                <a:lnTo>
                  <a:pt x="21230" y="10812"/>
                </a:lnTo>
                <a:lnTo>
                  <a:pt x="21240" y="10680"/>
                </a:lnTo>
                <a:lnTo>
                  <a:pt x="21228" y="10489"/>
                </a:lnTo>
                <a:lnTo>
                  <a:pt x="21232" y="10445"/>
                </a:lnTo>
                <a:lnTo>
                  <a:pt x="21215" y="10290"/>
                </a:lnTo>
                <a:lnTo>
                  <a:pt x="21195" y="10182"/>
                </a:lnTo>
                <a:lnTo>
                  <a:pt x="21188" y="10122"/>
                </a:lnTo>
                <a:lnTo>
                  <a:pt x="21172" y="10078"/>
                </a:lnTo>
                <a:close/>
                <a:moveTo>
                  <a:pt x="9248" y="10413"/>
                </a:moveTo>
                <a:lnTo>
                  <a:pt x="9087" y="10440"/>
                </a:lnTo>
                <a:lnTo>
                  <a:pt x="9084" y="10519"/>
                </a:lnTo>
                <a:lnTo>
                  <a:pt x="9167" y="10649"/>
                </a:lnTo>
                <a:lnTo>
                  <a:pt x="9261" y="10512"/>
                </a:lnTo>
                <a:lnTo>
                  <a:pt x="9248" y="10413"/>
                </a:lnTo>
                <a:close/>
                <a:moveTo>
                  <a:pt x="21295" y="10714"/>
                </a:moveTo>
                <a:lnTo>
                  <a:pt x="21284" y="10795"/>
                </a:lnTo>
                <a:lnTo>
                  <a:pt x="21300" y="11054"/>
                </a:lnTo>
                <a:lnTo>
                  <a:pt x="21319" y="11243"/>
                </a:lnTo>
                <a:lnTo>
                  <a:pt x="21329" y="11204"/>
                </a:lnTo>
                <a:lnTo>
                  <a:pt x="21326" y="11061"/>
                </a:lnTo>
                <a:lnTo>
                  <a:pt x="21310" y="10999"/>
                </a:lnTo>
                <a:lnTo>
                  <a:pt x="21302" y="10889"/>
                </a:lnTo>
                <a:lnTo>
                  <a:pt x="21295" y="10714"/>
                </a:lnTo>
                <a:close/>
                <a:moveTo>
                  <a:pt x="21438" y="11211"/>
                </a:moveTo>
                <a:cubicBezTo>
                  <a:pt x="21437" y="11239"/>
                  <a:pt x="21434" y="11268"/>
                  <a:pt x="21433" y="11297"/>
                </a:cubicBezTo>
                <a:lnTo>
                  <a:pt x="21431" y="11307"/>
                </a:lnTo>
                <a:lnTo>
                  <a:pt x="21438" y="11211"/>
                </a:lnTo>
                <a:close/>
                <a:moveTo>
                  <a:pt x="21275" y="11238"/>
                </a:moveTo>
                <a:lnTo>
                  <a:pt x="21267" y="11275"/>
                </a:lnTo>
                <a:lnTo>
                  <a:pt x="21270" y="11340"/>
                </a:lnTo>
                <a:lnTo>
                  <a:pt x="21304" y="11467"/>
                </a:lnTo>
                <a:lnTo>
                  <a:pt x="21302" y="11305"/>
                </a:lnTo>
                <a:lnTo>
                  <a:pt x="21289" y="11258"/>
                </a:lnTo>
                <a:lnTo>
                  <a:pt x="21275" y="11238"/>
                </a:lnTo>
                <a:close/>
                <a:moveTo>
                  <a:pt x="21342" y="11345"/>
                </a:moveTo>
                <a:lnTo>
                  <a:pt x="21329" y="11352"/>
                </a:lnTo>
                <a:lnTo>
                  <a:pt x="21329" y="11549"/>
                </a:lnTo>
                <a:lnTo>
                  <a:pt x="21326" y="11669"/>
                </a:lnTo>
                <a:lnTo>
                  <a:pt x="21326" y="11749"/>
                </a:lnTo>
                <a:lnTo>
                  <a:pt x="21342" y="11637"/>
                </a:lnTo>
                <a:lnTo>
                  <a:pt x="21342" y="11552"/>
                </a:lnTo>
                <a:lnTo>
                  <a:pt x="21351" y="11473"/>
                </a:lnTo>
                <a:lnTo>
                  <a:pt x="21342" y="11448"/>
                </a:lnTo>
                <a:lnTo>
                  <a:pt x="21342" y="11345"/>
                </a:lnTo>
                <a:close/>
                <a:moveTo>
                  <a:pt x="13977" y="11692"/>
                </a:moveTo>
                <a:lnTo>
                  <a:pt x="14034" y="11791"/>
                </a:lnTo>
                <a:lnTo>
                  <a:pt x="14071" y="11970"/>
                </a:lnTo>
                <a:lnTo>
                  <a:pt x="13958" y="11985"/>
                </a:lnTo>
                <a:lnTo>
                  <a:pt x="13866" y="12051"/>
                </a:lnTo>
                <a:lnTo>
                  <a:pt x="13901" y="12180"/>
                </a:lnTo>
                <a:lnTo>
                  <a:pt x="13778" y="12207"/>
                </a:lnTo>
                <a:lnTo>
                  <a:pt x="13798" y="12263"/>
                </a:lnTo>
                <a:lnTo>
                  <a:pt x="13880" y="12283"/>
                </a:lnTo>
                <a:lnTo>
                  <a:pt x="13982" y="12419"/>
                </a:lnTo>
                <a:lnTo>
                  <a:pt x="14144" y="12423"/>
                </a:lnTo>
                <a:lnTo>
                  <a:pt x="14188" y="12475"/>
                </a:lnTo>
                <a:lnTo>
                  <a:pt x="14179" y="12559"/>
                </a:lnTo>
                <a:lnTo>
                  <a:pt x="14199" y="12598"/>
                </a:lnTo>
                <a:lnTo>
                  <a:pt x="14273" y="12694"/>
                </a:lnTo>
                <a:lnTo>
                  <a:pt x="14246" y="12562"/>
                </a:lnTo>
                <a:lnTo>
                  <a:pt x="14332" y="12478"/>
                </a:lnTo>
                <a:lnTo>
                  <a:pt x="14400" y="12561"/>
                </a:lnTo>
                <a:lnTo>
                  <a:pt x="14526" y="12625"/>
                </a:lnTo>
                <a:lnTo>
                  <a:pt x="14432" y="12726"/>
                </a:lnTo>
                <a:lnTo>
                  <a:pt x="14300" y="12732"/>
                </a:lnTo>
                <a:lnTo>
                  <a:pt x="14315" y="12889"/>
                </a:lnTo>
                <a:lnTo>
                  <a:pt x="14404" y="12864"/>
                </a:lnTo>
                <a:lnTo>
                  <a:pt x="14407" y="12995"/>
                </a:lnTo>
                <a:lnTo>
                  <a:pt x="14526" y="13010"/>
                </a:lnTo>
                <a:lnTo>
                  <a:pt x="14561" y="13195"/>
                </a:lnTo>
                <a:lnTo>
                  <a:pt x="14623" y="13305"/>
                </a:lnTo>
                <a:lnTo>
                  <a:pt x="14621" y="13349"/>
                </a:lnTo>
                <a:lnTo>
                  <a:pt x="14424" y="13478"/>
                </a:lnTo>
                <a:lnTo>
                  <a:pt x="14223" y="13522"/>
                </a:lnTo>
                <a:lnTo>
                  <a:pt x="14106" y="13470"/>
                </a:lnTo>
                <a:lnTo>
                  <a:pt x="13967" y="13480"/>
                </a:lnTo>
                <a:lnTo>
                  <a:pt x="13891" y="13367"/>
                </a:lnTo>
                <a:lnTo>
                  <a:pt x="13866" y="13283"/>
                </a:lnTo>
                <a:lnTo>
                  <a:pt x="13905" y="13226"/>
                </a:lnTo>
                <a:lnTo>
                  <a:pt x="13913" y="13157"/>
                </a:lnTo>
                <a:lnTo>
                  <a:pt x="13901" y="13015"/>
                </a:lnTo>
                <a:lnTo>
                  <a:pt x="14005" y="12963"/>
                </a:lnTo>
                <a:lnTo>
                  <a:pt x="13952" y="12931"/>
                </a:lnTo>
                <a:lnTo>
                  <a:pt x="13888" y="12943"/>
                </a:lnTo>
                <a:lnTo>
                  <a:pt x="13789" y="12842"/>
                </a:lnTo>
                <a:lnTo>
                  <a:pt x="13697" y="12773"/>
                </a:lnTo>
                <a:lnTo>
                  <a:pt x="13503" y="12610"/>
                </a:lnTo>
                <a:lnTo>
                  <a:pt x="13485" y="12487"/>
                </a:lnTo>
                <a:lnTo>
                  <a:pt x="13329" y="12354"/>
                </a:lnTo>
                <a:lnTo>
                  <a:pt x="13404" y="12131"/>
                </a:lnTo>
                <a:lnTo>
                  <a:pt x="13515" y="12066"/>
                </a:lnTo>
                <a:lnTo>
                  <a:pt x="13540" y="11941"/>
                </a:lnTo>
                <a:lnTo>
                  <a:pt x="13640" y="11867"/>
                </a:lnTo>
                <a:lnTo>
                  <a:pt x="13752" y="11741"/>
                </a:lnTo>
                <a:lnTo>
                  <a:pt x="13865" y="11746"/>
                </a:lnTo>
                <a:lnTo>
                  <a:pt x="13977" y="11692"/>
                </a:lnTo>
                <a:close/>
                <a:moveTo>
                  <a:pt x="8387" y="12712"/>
                </a:moveTo>
                <a:lnTo>
                  <a:pt x="8289" y="12758"/>
                </a:lnTo>
                <a:lnTo>
                  <a:pt x="8248" y="12817"/>
                </a:lnTo>
                <a:lnTo>
                  <a:pt x="8252" y="12945"/>
                </a:lnTo>
                <a:lnTo>
                  <a:pt x="8305" y="12997"/>
                </a:lnTo>
                <a:lnTo>
                  <a:pt x="8377" y="12870"/>
                </a:lnTo>
                <a:lnTo>
                  <a:pt x="8387" y="12712"/>
                </a:lnTo>
                <a:close/>
                <a:moveTo>
                  <a:pt x="8295" y="13025"/>
                </a:moveTo>
                <a:lnTo>
                  <a:pt x="8217" y="13062"/>
                </a:lnTo>
                <a:lnTo>
                  <a:pt x="8145" y="13034"/>
                </a:lnTo>
                <a:lnTo>
                  <a:pt x="8153" y="13143"/>
                </a:lnTo>
                <a:lnTo>
                  <a:pt x="8113" y="13355"/>
                </a:lnTo>
                <a:lnTo>
                  <a:pt x="8156" y="13418"/>
                </a:lnTo>
                <a:lnTo>
                  <a:pt x="8223" y="13374"/>
                </a:lnTo>
                <a:lnTo>
                  <a:pt x="8285" y="13401"/>
                </a:lnTo>
                <a:lnTo>
                  <a:pt x="8351" y="13172"/>
                </a:lnTo>
                <a:lnTo>
                  <a:pt x="8295" y="13025"/>
                </a:lnTo>
                <a:close/>
                <a:moveTo>
                  <a:pt x="8659" y="13682"/>
                </a:moveTo>
                <a:lnTo>
                  <a:pt x="8623" y="13768"/>
                </a:lnTo>
                <a:lnTo>
                  <a:pt x="8811" y="13897"/>
                </a:lnTo>
                <a:lnTo>
                  <a:pt x="8883" y="13931"/>
                </a:lnTo>
                <a:lnTo>
                  <a:pt x="8987" y="14017"/>
                </a:lnTo>
                <a:lnTo>
                  <a:pt x="9029" y="13931"/>
                </a:lnTo>
                <a:lnTo>
                  <a:pt x="9013" y="13874"/>
                </a:lnTo>
                <a:lnTo>
                  <a:pt x="9084" y="13742"/>
                </a:lnTo>
                <a:lnTo>
                  <a:pt x="8973" y="13739"/>
                </a:lnTo>
                <a:lnTo>
                  <a:pt x="8824" y="13731"/>
                </a:lnTo>
                <a:lnTo>
                  <a:pt x="8659" y="13682"/>
                </a:lnTo>
                <a:close/>
                <a:moveTo>
                  <a:pt x="11906" y="14274"/>
                </a:moveTo>
                <a:lnTo>
                  <a:pt x="11772" y="14342"/>
                </a:lnTo>
                <a:lnTo>
                  <a:pt x="11663" y="14348"/>
                </a:lnTo>
                <a:lnTo>
                  <a:pt x="11645" y="14392"/>
                </a:lnTo>
                <a:lnTo>
                  <a:pt x="11633" y="14394"/>
                </a:lnTo>
                <a:lnTo>
                  <a:pt x="11561" y="14407"/>
                </a:lnTo>
                <a:lnTo>
                  <a:pt x="11601" y="14475"/>
                </a:lnTo>
                <a:lnTo>
                  <a:pt x="11677" y="14491"/>
                </a:lnTo>
                <a:lnTo>
                  <a:pt x="11829" y="14406"/>
                </a:lnTo>
                <a:lnTo>
                  <a:pt x="11824" y="14392"/>
                </a:lnTo>
                <a:lnTo>
                  <a:pt x="11809" y="14360"/>
                </a:lnTo>
                <a:lnTo>
                  <a:pt x="11906" y="14274"/>
                </a:lnTo>
                <a:close/>
                <a:moveTo>
                  <a:pt x="10257" y="14320"/>
                </a:moveTo>
                <a:lnTo>
                  <a:pt x="10227" y="14392"/>
                </a:lnTo>
                <a:lnTo>
                  <a:pt x="10413" y="14434"/>
                </a:lnTo>
                <a:lnTo>
                  <a:pt x="10410" y="14463"/>
                </a:lnTo>
                <a:lnTo>
                  <a:pt x="10631" y="14453"/>
                </a:lnTo>
                <a:lnTo>
                  <a:pt x="10651" y="14402"/>
                </a:lnTo>
                <a:lnTo>
                  <a:pt x="10567" y="14422"/>
                </a:lnTo>
                <a:lnTo>
                  <a:pt x="10570" y="14390"/>
                </a:lnTo>
                <a:lnTo>
                  <a:pt x="10458" y="14375"/>
                </a:lnTo>
                <a:lnTo>
                  <a:pt x="10339" y="14382"/>
                </a:lnTo>
                <a:lnTo>
                  <a:pt x="10257" y="14320"/>
                </a:lnTo>
                <a:close/>
                <a:moveTo>
                  <a:pt x="9382" y="14353"/>
                </a:moveTo>
                <a:lnTo>
                  <a:pt x="9353" y="14412"/>
                </a:lnTo>
                <a:lnTo>
                  <a:pt x="9315" y="14507"/>
                </a:lnTo>
                <a:lnTo>
                  <a:pt x="9338" y="14488"/>
                </a:lnTo>
                <a:lnTo>
                  <a:pt x="9390" y="14446"/>
                </a:lnTo>
                <a:lnTo>
                  <a:pt x="9434" y="14375"/>
                </a:lnTo>
                <a:lnTo>
                  <a:pt x="9382" y="14353"/>
                </a:lnTo>
                <a:close/>
                <a:moveTo>
                  <a:pt x="9191" y="14454"/>
                </a:moveTo>
                <a:lnTo>
                  <a:pt x="9152" y="14510"/>
                </a:lnTo>
                <a:lnTo>
                  <a:pt x="9111" y="14564"/>
                </a:lnTo>
                <a:lnTo>
                  <a:pt x="9040" y="14566"/>
                </a:lnTo>
                <a:lnTo>
                  <a:pt x="9101" y="14606"/>
                </a:lnTo>
                <a:lnTo>
                  <a:pt x="9166" y="14623"/>
                </a:lnTo>
                <a:lnTo>
                  <a:pt x="9219" y="14579"/>
                </a:lnTo>
                <a:lnTo>
                  <a:pt x="9231" y="14502"/>
                </a:lnTo>
                <a:lnTo>
                  <a:pt x="9191" y="14454"/>
                </a:lnTo>
                <a:close/>
                <a:moveTo>
                  <a:pt x="19285" y="14894"/>
                </a:moveTo>
                <a:lnTo>
                  <a:pt x="19196" y="14911"/>
                </a:lnTo>
                <a:lnTo>
                  <a:pt x="19183" y="15160"/>
                </a:lnTo>
                <a:lnTo>
                  <a:pt x="19230" y="15308"/>
                </a:lnTo>
                <a:lnTo>
                  <a:pt x="19297" y="15343"/>
                </a:lnTo>
                <a:lnTo>
                  <a:pt x="19389" y="15209"/>
                </a:lnTo>
                <a:lnTo>
                  <a:pt x="19429" y="15124"/>
                </a:lnTo>
                <a:lnTo>
                  <a:pt x="19426" y="14983"/>
                </a:lnTo>
                <a:lnTo>
                  <a:pt x="19352" y="14921"/>
                </a:lnTo>
                <a:lnTo>
                  <a:pt x="19285" y="14894"/>
                </a:lnTo>
                <a:close/>
                <a:moveTo>
                  <a:pt x="15580" y="19577"/>
                </a:moveTo>
                <a:lnTo>
                  <a:pt x="15512" y="19590"/>
                </a:lnTo>
                <a:lnTo>
                  <a:pt x="15368" y="19691"/>
                </a:lnTo>
                <a:lnTo>
                  <a:pt x="15416" y="19703"/>
                </a:lnTo>
                <a:lnTo>
                  <a:pt x="15468" y="19700"/>
                </a:lnTo>
                <a:lnTo>
                  <a:pt x="15493" y="19698"/>
                </a:lnTo>
                <a:lnTo>
                  <a:pt x="15524" y="19649"/>
                </a:lnTo>
                <a:lnTo>
                  <a:pt x="15596" y="19582"/>
                </a:lnTo>
                <a:lnTo>
                  <a:pt x="15580" y="19577"/>
                </a:lnTo>
                <a:close/>
                <a:moveTo>
                  <a:pt x="14712" y="20008"/>
                </a:moveTo>
                <a:lnTo>
                  <a:pt x="14650" y="20060"/>
                </a:lnTo>
                <a:lnTo>
                  <a:pt x="14636" y="20105"/>
                </a:lnTo>
                <a:lnTo>
                  <a:pt x="14533" y="20184"/>
                </a:lnTo>
                <a:lnTo>
                  <a:pt x="14462" y="20200"/>
                </a:lnTo>
                <a:lnTo>
                  <a:pt x="14479" y="20221"/>
                </a:lnTo>
                <a:lnTo>
                  <a:pt x="14420" y="20272"/>
                </a:lnTo>
                <a:lnTo>
                  <a:pt x="14271" y="20356"/>
                </a:lnTo>
                <a:lnTo>
                  <a:pt x="14164" y="20420"/>
                </a:lnTo>
                <a:lnTo>
                  <a:pt x="14089" y="20444"/>
                </a:lnTo>
                <a:lnTo>
                  <a:pt x="14024" y="20472"/>
                </a:lnTo>
                <a:lnTo>
                  <a:pt x="13925" y="20511"/>
                </a:lnTo>
                <a:lnTo>
                  <a:pt x="13840" y="20534"/>
                </a:lnTo>
                <a:lnTo>
                  <a:pt x="13806" y="20580"/>
                </a:lnTo>
                <a:lnTo>
                  <a:pt x="13737" y="20629"/>
                </a:lnTo>
                <a:lnTo>
                  <a:pt x="13736" y="20678"/>
                </a:lnTo>
                <a:lnTo>
                  <a:pt x="13758" y="20704"/>
                </a:lnTo>
                <a:lnTo>
                  <a:pt x="13788" y="20720"/>
                </a:lnTo>
                <a:lnTo>
                  <a:pt x="13761" y="20755"/>
                </a:lnTo>
                <a:lnTo>
                  <a:pt x="13667" y="20814"/>
                </a:lnTo>
                <a:lnTo>
                  <a:pt x="13659" y="20829"/>
                </a:lnTo>
                <a:lnTo>
                  <a:pt x="13580" y="20856"/>
                </a:lnTo>
                <a:lnTo>
                  <a:pt x="13535" y="20896"/>
                </a:lnTo>
                <a:lnTo>
                  <a:pt x="13537" y="20923"/>
                </a:lnTo>
                <a:lnTo>
                  <a:pt x="13578" y="20942"/>
                </a:lnTo>
                <a:lnTo>
                  <a:pt x="13570" y="20972"/>
                </a:lnTo>
                <a:lnTo>
                  <a:pt x="13602" y="20981"/>
                </a:lnTo>
                <a:lnTo>
                  <a:pt x="13722" y="20960"/>
                </a:lnTo>
                <a:lnTo>
                  <a:pt x="13808" y="20944"/>
                </a:lnTo>
                <a:lnTo>
                  <a:pt x="13958" y="20890"/>
                </a:lnTo>
                <a:lnTo>
                  <a:pt x="14094" y="20843"/>
                </a:lnTo>
                <a:lnTo>
                  <a:pt x="14198" y="20777"/>
                </a:lnTo>
                <a:lnTo>
                  <a:pt x="14295" y="20698"/>
                </a:lnTo>
                <a:lnTo>
                  <a:pt x="14440" y="20577"/>
                </a:lnTo>
                <a:lnTo>
                  <a:pt x="14554" y="20477"/>
                </a:lnTo>
                <a:lnTo>
                  <a:pt x="14645" y="20390"/>
                </a:lnTo>
                <a:lnTo>
                  <a:pt x="14673" y="20336"/>
                </a:lnTo>
                <a:lnTo>
                  <a:pt x="14723" y="20306"/>
                </a:lnTo>
                <a:lnTo>
                  <a:pt x="14747" y="20275"/>
                </a:lnTo>
                <a:lnTo>
                  <a:pt x="14730" y="20238"/>
                </a:lnTo>
                <a:lnTo>
                  <a:pt x="14767" y="20208"/>
                </a:lnTo>
                <a:lnTo>
                  <a:pt x="14812" y="20226"/>
                </a:lnTo>
                <a:lnTo>
                  <a:pt x="14847" y="20198"/>
                </a:lnTo>
                <a:lnTo>
                  <a:pt x="14872" y="20159"/>
                </a:lnTo>
                <a:lnTo>
                  <a:pt x="14839" y="20144"/>
                </a:lnTo>
                <a:lnTo>
                  <a:pt x="14832" y="20070"/>
                </a:lnTo>
                <a:lnTo>
                  <a:pt x="14802" y="20036"/>
                </a:lnTo>
                <a:lnTo>
                  <a:pt x="14765" y="20021"/>
                </a:lnTo>
                <a:lnTo>
                  <a:pt x="14712" y="20008"/>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46" name="Drawing"/>
          <p:cNvSpPr/>
          <p:nvPr/>
        </p:nvSpPr>
        <p:spPr>
          <a:xfrm>
            <a:off x="18805007" y="11168895"/>
            <a:ext cx="1271" cy="1"/>
          </a:xfrm>
          <a:prstGeom prst="ellipse">
            <a:avLst/>
          </a:prstGeom>
          <a:ln w="88900" cap="rnd">
            <a:solidFill>
              <a:srgbClr val="000000"/>
            </a:solidFill>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he Bone shaker"/>
          <p:cNvSpPr txBox="1">
            <a:spLocks noGrp="1"/>
          </p:cNvSpPr>
          <p:nvPr>
            <p:ph type="title"/>
          </p:nvPr>
        </p:nvSpPr>
        <p:spPr>
          <a:prstGeom prst="rect">
            <a:avLst/>
          </a:prstGeom>
        </p:spPr>
        <p:txBody>
          <a:bodyPr/>
          <a:lstStyle/>
          <a:p>
            <a:r>
              <a:t>The Bone shaker</a:t>
            </a:r>
          </a:p>
        </p:txBody>
      </p:sp>
      <p:sp>
        <p:nvSpPr>
          <p:cNvPr id="149" name="The bone shaker was first developed in France in 1860 by Pierre Michaux, Pierre Lallement, and  the Olivier brothers. This bike had pedals but was dubbed the Boneshaker because of its steel wheels which meant it boasted a bumpy ride!!!"/>
          <p:cNvSpPr txBox="1">
            <a:spLocks noGrp="1"/>
          </p:cNvSpPr>
          <p:nvPr>
            <p:ph type="body" sz="half" idx="1"/>
          </p:nvPr>
        </p:nvSpPr>
        <p:spPr>
          <a:prstGeom prst="rect">
            <a:avLst/>
          </a:prstGeom>
        </p:spPr>
        <p:txBody>
          <a:bodyPr/>
          <a:lstStyle/>
          <a:p>
            <a:r>
              <a:t>The bone shaker was first developed in France in 1860 by Pierre Michaux, Pierre Lallement, and  the Olivier brothers. This bike had pedals but was dubbed the Boneshaker because of its steel wheels which meant it boasted a bumpy ride!!!</a:t>
            </a:r>
          </a:p>
        </p:txBody>
      </p:sp>
      <p:pic>
        <p:nvPicPr>
          <p:cNvPr id="150" name="IMG_1585.jpeg" descr="IMG_1585.jpeg"/>
          <p:cNvPicPr>
            <a:picLocks noChangeAspect="1"/>
          </p:cNvPicPr>
          <p:nvPr/>
        </p:nvPicPr>
        <p:blipFill>
          <a:blip r:embed="rId2"/>
          <a:stretch>
            <a:fillRect/>
          </a:stretch>
        </p:blipFill>
        <p:spPr>
          <a:xfrm>
            <a:off x="15202299" y="165810"/>
            <a:ext cx="9063270" cy="7181121"/>
          </a:xfrm>
          <a:prstGeom prst="rect">
            <a:avLst/>
          </a:prstGeom>
          <a:ln w="12700">
            <a:miter lim="400000"/>
          </a:ln>
        </p:spPr>
      </p:pic>
      <p:sp>
        <p:nvSpPr>
          <p:cNvPr id="151" name="Europe Globe"/>
          <p:cNvSpPr/>
          <p:nvPr/>
        </p:nvSpPr>
        <p:spPr>
          <a:xfrm>
            <a:off x="16208361" y="7665856"/>
            <a:ext cx="5664556" cy="5658535"/>
          </a:xfrm>
          <a:custGeom>
            <a:avLst/>
            <a:gdLst/>
            <a:ahLst/>
            <a:cxnLst>
              <a:cxn ang="0">
                <a:pos x="wd2" y="hd2"/>
              </a:cxn>
              <a:cxn ang="5400000">
                <a:pos x="wd2" y="hd2"/>
              </a:cxn>
              <a:cxn ang="10800000">
                <a:pos x="wd2" y="hd2"/>
              </a:cxn>
              <a:cxn ang="16200000">
                <a:pos x="wd2" y="hd2"/>
              </a:cxn>
            </a:cxnLst>
            <a:rect l="0" t="0" r="r" b="b"/>
            <a:pathLst>
              <a:path w="21503" h="21600" extrusionOk="0">
                <a:moveTo>
                  <a:pt x="10763" y="0"/>
                </a:moveTo>
                <a:cubicBezTo>
                  <a:pt x="8816" y="0"/>
                  <a:pt x="6993" y="533"/>
                  <a:pt x="5416" y="1448"/>
                </a:cubicBezTo>
                <a:lnTo>
                  <a:pt x="5364" y="1475"/>
                </a:lnTo>
                <a:lnTo>
                  <a:pt x="5259" y="1533"/>
                </a:lnTo>
                <a:lnTo>
                  <a:pt x="5173" y="1582"/>
                </a:lnTo>
                <a:lnTo>
                  <a:pt x="5091" y="1633"/>
                </a:lnTo>
                <a:lnTo>
                  <a:pt x="4999" y="1690"/>
                </a:lnTo>
                <a:lnTo>
                  <a:pt x="4949" y="1724"/>
                </a:lnTo>
                <a:lnTo>
                  <a:pt x="5018" y="1682"/>
                </a:lnTo>
                <a:lnTo>
                  <a:pt x="5073" y="1651"/>
                </a:lnTo>
                <a:lnTo>
                  <a:pt x="5123" y="1623"/>
                </a:lnTo>
                <a:lnTo>
                  <a:pt x="5126" y="1624"/>
                </a:lnTo>
                <a:lnTo>
                  <a:pt x="5039" y="1678"/>
                </a:lnTo>
                <a:cubicBezTo>
                  <a:pt x="4968" y="1723"/>
                  <a:pt x="4893" y="1763"/>
                  <a:pt x="4824" y="1810"/>
                </a:cubicBezTo>
                <a:lnTo>
                  <a:pt x="4926" y="1741"/>
                </a:lnTo>
                <a:lnTo>
                  <a:pt x="4931" y="1737"/>
                </a:lnTo>
                <a:lnTo>
                  <a:pt x="4949" y="1724"/>
                </a:lnTo>
                <a:lnTo>
                  <a:pt x="4860" y="1781"/>
                </a:lnTo>
                <a:lnTo>
                  <a:pt x="4840" y="1794"/>
                </a:lnTo>
                <a:lnTo>
                  <a:pt x="4817" y="1811"/>
                </a:lnTo>
                <a:lnTo>
                  <a:pt x="4782" y="1833"/>
                </a:lnTo>
                <a:lnTo>
                  <a:pt x="4762" y="1848"/>
                </a:lnTo>
                <a:lnTo>
                  <a:pt x="4758" y="1850"/>
                </a:lnTo>
                <a:lnTo>
                  <a:pt x="4723" y="1874"/>
                </a:lnTo>
                <a:lnTo>
                  <a:pt x="4701" y="1889"/>
                </a:lnTo>
                <a:lnTo>
                  <a:pt x="4639" y="1932"/>
                </a:lnTo>
                <a:lnTo>
                  <a:pt x="4664" y="1917"/>
                </a:lnTo>
                <a:lnTo>
                  <a:pt x="4562" y="1993"/>
                </a:lnTo>
                <a:lnTo>
                  <a:pt x="4484" y="2049"/>
                </a:lnTo>
                <a:lnTo>
                  <a:pt x="4437" y="2087"/>
                </a:lnTo>
                <a:lnTo>
                  <a:pt x="4413" y="2111"/>
                </a:lnTo>
                <a:cubicBezTo>
                  <a:pt x="4345" y="2162"/>
                  <a:pt x="4275" y="2211"/>
                  <a:pt x="4207" y="2264"/>
                </a:cubicBezTo>
                <a:lnTo>
                  <a:pt x="4221" y="2252"/>
                </a:lnTo>
                <a:lnTo>
                  <a:pt x="4281" y="2203"/>
                </a:lnTo>
                <a:lnTo>
                  <a:pt x="4341" y="2155"/>
                </a:lnTo>
                <a:lnTo>
                  <a:pt x="4433" y="2082"/>
                </a:lnTo>
                <a:lnTo>
                  <a:pt x="4541" y="2003"/>
                </a:lnTo>
                <a:lnTo>
                  <a:pt x="4452" y="2067"/>
                </a:lnTo>
                <a:lnTo>
                  <a:pt x="4380" y="2119"/>
                </a:lnTo>
                <a:lnTo>
                  <a:pt x="4310" y="2171"/>
                </a:lnTo>
                <a:lnTo>
                  <a:pt x="4209" y="2249"/>
                </a:lnTo>
                <a:lnTo>
                  <a:pt x="4134" y="2308"/>
                </a:lnTo>
                <a:lnTo>
                  <a:pt x="4119" y="2323"/>
                </a:lnTo>
                <a:lnTo>
                  <a:pt x="4082" y="2353"/>
                </a:lnTo>
                <a:lnTo>
                  <a:pt x="4000" y="2421"/>
                </a:lnTo>
                <a:cubicBezTo>
                  <a:pt x="3953" y="2459"/>
                  <a:pt x="3908" y="2498"/>
                  <a:pt x="3863" y="2537"/>
                </a:cubicBezTo>
                <a:cubicBezTo>
                  <a:pt x="3848" y="2549"/>
                  <a:pt x="3834" y="2561"/>
                  <a:pt x="3819" y="2574"/>
                </a:cubicBezTo>
                <a:lnTo>
                  <a:pt x="3700" y="2680"/>
                </a:lnTo>
                <a:lnTo>
                  <a:pt x="3543" y="2826"/>
                </a:lnTo>
                <a:lnTo>
                  <a:pt x="3518" y="2851"/>
                </a:lnTo>
                <a:cubicBezTo>
                  <a:pt x="3244" y="3104"/>
                  <a:pt x="2984" y="3369"/>
                  <a:pt x="2738" y="3648"/>
                </a:cubicBezTo>
                <a:lnTo>
                  <a:pt x="2736" y="3649"/>
                </a:lnTo>
                <a:lnTo>
                  <a:pt x="2661" y="3727"/>
                </a:lnTo>
                <a:lnTo>
                  <a:pt x="2642" y="3747"/>
                </a:lnTo>
                <a:lnTo>
                  <a:pt x="2594" y="3803"/>
                </a:lnTo>
                <a:lnTo>
                  <a:pt x="2544" y="3865"/>
                </a:lnTo>
                <a:lnTo>
                  <a:pt x="2535" y="3873"/>
                </a:lnTo>
                <a:cubicBezTo>
                  <a:pt x="2485" y="3934"/>
                  <a:pt x="2437" y="3997"/>
                  <a:pt x="2388" y="4058"/>
                </a:cubicBezTo>
                <a:lnTo>
                  <a:pt x="2368" y="4082"/>
                </a:lnTo>
                <a:lnTo>
                  <a:pt x="2316" y="4153"/>
                </a:lnTo>
                <a:lnTo>
                  <a:pt x="2254" y="4237"/>
                </a:lnTo>
                <a:cubicBezTo>
                  <a:pt x="2252" y="4239"/>
                  <a:pt x="2251" y="4243"/>
                  <a:pt x="2249" y="4245"/>
                </a:cubicBezTo>
                <a:lnTo>
                  <a:pt x="2140" y="4387"/>
                </a:lnTo>
                <a:lnTo>
                  <a:pt x="2087" y="4461"/>
                </a:lnTo>
                <a:lnTo>
                  <a:pt x="2080" y="4471"/>
                </a:lnTo>
                <a:lnTo>
                  <a:pt x="2015" y="4558"/>
                </a:lnTo>
                <a:cubicBezTo>
                  <a:pt x="1836" y="4811"/>
                  <a:pt x="1670" y="5073"/>
                  <a:pt x="1512" y="5341"/>
                </a:cubicBezTo>
                <a:lnTo>
                  <a:pt x="1502" y="5358"/>
                </a:lnTo>
                <a:cubicBezTo>
                  <a:pt x="800" y="6562"/>
                  <a:pt x="315" y="7908"/>
                  <a:pt x="121" y="9349"/>
                </a:cubicBezTo>
                <a:cubicBezTo>
                  <a:pt x="-23" y="10211"/>
                  <a:pt x="-97" y="11471"/>
                  <a:pt x="238" y="12968"/>
                </a:cubicBezTo>
                <a:cubicBezTo>
                  <a:pt x="240" y="12974"/>
                  <a:pt x="242" y="12979"/>
                  <a:pt x="244" y="12985"/>
                </a:cubicBezTo>
                <a:cubicBezTo>
                  <a:pt x="286" y="13171"/>
                  <a:pt x="334" y="13361"/>
                  <a:pt x="389" y="13554"/>
                </a:cubicBezTo>
                <a:cubicBezTo>
                  <a:pt x="1604" y="18177"/>
                  <a:pt x="5788" y="21600"/>
                  <a:pt x="10763" y="21600"/>
                </a:cubicBezTo>
                <a:cubicBezTo>
                  <a:pt x="16685" y="21600"/>
                  <a:pt x="21503" y="16755"/>
                  <a:pt x="21503" y="10800"/>
                </a:cubicBezTo>
                <a:cubicBezTo>
                  <a:pt x="21503" y="4845"/>
                  <a:pt x="16685" y="0"/>
                  <a:pt x="10763" y="0"/>
                </a:cubicBezTo>
                <a:close/>
                <a:moveTo>
                  <a:pt x="10763" y="54"/>
                </a:moveTo>
                <a:cubicBezTo>
                  <a:pt x="15772" y="54"/>
                  <a:pt x="19975" y="3543"/>
                  <a:pt x="21126" y="8228"/>
                </a:cubicBezTo>
                <a:lnTo>
                  <a:pt x="21105" y="8182"/>
                </a:lnTo>
                <a:lnTo>
                  <a:pt x="21098" y="8186"/>
                </a:lnTo>
                <a:lnTo>
                  <a:pt x="21120" y="8327"/>
                </a:lnTo>
                <a:lnTo>
                  <a:pt x="21135" y="8312"/>
                </a:lnTo>
                <a:lnTo>
                  <a:pt x="21148" y="8347"/>
                </a:lnTo>
                <a:lnTo>
                  <a:pt x="21160" y="8428"/>
                </a:lnTo>
                <a:lnTo>
                  <a:pt x="21178" y="8465"/>
                </a:lnTo>
                <a:lnTo>
                  <a:pt x="21172" y="8427"/>
                </a:lnTo>
                <a:lnTo>
                  <a:pt x="21192" y="8482"/>
                </a:lnTo>
                <a:lnTo>
                  <a:pt x="21195" y="8491"/>
                </a:lnTo>
                <a:cubicBezTo>
                  <a:pt x="21228" y="8643"/>
                  <a:pt x="21260" y="8795"/>
                  <a:pt x="21287" y="8950"/>
                </a:cubicBezTo>
                <a:lnTo>
                  <a:pt x="21289" y="8958"/>
                </a:lnTo>
                <a:lnTo>
                  <a:pt x="21309" y="9083"/>
                </a:lnTo>
                <a:lnTo>
                  <a:pt x="21329" y="9196"/>
                </a:lnTo>
                <a:cubicBezTo>
                  <a:pt x="21336" y="9242"/>
                  <a:pt x="21341" y="9289"/>
                  <a:pt x="21347" y="9336"/>
                </a:cubicBezTo>
                <a:lnTo>
                  <a:pt x="21344" y="9334"/>
                </a:lnTo>
                <a:lnTo>
                  <a:pt x="21367" y="9561"/>
                </a:lnTo>
                <a:lnTo>
                  <a:pt x="21386" y="9696"/>
                </a:lnTo>
                <a:lnTo>
                  <a:pt x="21401" y="9803"/>
                </a:lnTo>
                <a:cubicBezTo>
                  <a:pt x="21402" y="9814"/>
                  <a:pt x="21402" y="9825"/>
                  <a:pt x="21403" y="9835"/>
                </a:cubicBezTo>
                <a:lnTo>
                  <a:pt x="21403" y="9931"/>
                </a:lnTo>
                <a:lnTo>
                  <a:pt x="21393" y="9841"/>
                </a:lnTo>
                <a:lnTo>
                  <a:pt x="21393" y="9903"/>
                </a:lnTo>
                <a:lnTo>
                  <a:pt x="21401" y="9953"/>
                </a:lnTo>
                <a:lnTo>
                  <a:pt x="21401" y="9960"/>
                </a:lnTo>
                <a:lnTo>
                  <a:pt x="21399" y="10002"/>
                </a:lnTo>
                <a:lnTo>
                  <a:pt x="21391" y="9963"/>
                </a:lnTo>
                <a:lnTo>
                  <a:pt x="21381" y="9989"/>
                </a:lnTo>
                <a:lnTo>
                  <a:pt x="21381" y="10051"/>
                </a:lnTo>
                <a:lnTo>
                  <a:pt x="21396" y="10211"/>
                </a:lnTo>
                <a:lnTo>
                  <a:pt x="21398" y="10253"/>
                </a:lnTo>
                <a:lnTo>
                  <a:pt x="21393" y="10251"/>
                </a:lnTo>
                <a:lnTo>
                  <a:pt x="21393" y="10317"/>
                </a:lnTo>
                <a:lnTo>
                  <a:pt x="21361" y="10303"/>
                </a:lnTo>
                <a:lnTo>
                  <a:pt x="21351" y="10376"/>
                </a:lnTo>
                <a:lnTo>
                  <a:pt x="21356" y="10489"/>
                </a:lnTo>
                <a:lnTo>
                  <a:pt x="21369" y="10510"/>
                </a:lnTo>
                <a:lnTo>
                  <a:pt x="21372" y="10349"/>
                </a:lnTo>
                <a:lnTo>
                  <a:pt x="21384" y="10541"/>
                </a:lnTo>
                <a:lnTo>
                  <a:pt x="21391" y="10549"/>
                </a:lnTo>
                <a:lnTo>
                  <a:pt x="21394" y="10487"/>
                </a:lnTo>
                <a:lnTo>
                  <a:pt x="21408" y="10522"/>
                </a:lnTo>
                <a:lnTo>
                  <a:pt x="21409" y="10591"/>
                </a:lnTo>
                <a:lnTo>
                  <a:pt x="21413" y="10670"/>
                </a:lnTo>
                <a:lnTo>
                  <a:pt x="21389" y="10813"/>
                </a:lnTo>
                <a:lnTo>
                  <a:pt x="21393" y="10926"/>
                </a:lnTo>
                <a:lnTo>
                  <a:pt x="21403" y="10960"/>
                </a:lnTo>
                <a:lnTo>
                  <a:pt x="21414" y="10817"/>
                </a:lnTo>
                <a:lnTo>
                  <a:pt x="21416" y="10810"/>
                </a:lnTo>
                <a:lnTo>
                  <a:pt x="21416" y="10835"/>
                </a:lnTo>
                <a:lnTo>
                  <a:pt x="21416" y="11031"/>
                </a:lnTo>
                <a:lnTo>
                  <a:pt x="21401" y="11238"/>
                </a:lnTo>
                <a:lnTo>
                  <a:pt x="21394" y="11324"/>
                </a:lnTo>
                <a:lnTo>
                  <a:pt x="21398" y="11445"/>
                </a:lnTo>
                <a:lnTo>
                  <a:pt x="21382" y="11583"/>
                </a:lnTo>
                <a:lnTo>
                  <a:pt x="21364" y="11658"/>
                </a:lnTo>
                <a:lnTo>
                  <a:pt x="21352" y="11820"/>
                </a:lnTo>
                <a:lnTo>
                  <a:pt x="21352" y="11936"/>
                </a:lnTo>
                <a:lnTo>
                  <a:pt x="21356" y="12009"/>
                </a:lnTo>
                <a:lnTo>
                  <a:pt x="21366" y="12027"/>
                </a:lnTo>
                <a:lnTo>
                  <a:pt x="21376" y="11982"/>
                </a:lnTo>
                <a:lnTo>
                  <a:pt x="21369" y="12089"/>
                </a:lnTo>
                <a:lnTo>
                  <a:pt x="21369" y="12100"/>
                </a:lnTo>
                <a:cubicBezTo>
                  <a:pt x="21359" y="12182"/>
                  <a:pt x="21344" y="12263"/>
                  <a:pt x="21332" y="12345"/>
                </a:cubicBezTo>
                <a:lnTo>
                  <a:pt x="21349" y="12158"/>
                </a:lnTo>
                <a:lnTo>
                  <a:pt x="21339" y="12170"/>
                </a:lnTo>
                <a:lnTo>
                  <a:pt x="21351" y="11961"/>
                </a:lnTo>
                <a:lnTo>
                  <a:pt x="21342" y="11837"/>
                </a:lnTo>
                <a:lnTo>
                  <a:pt x="21326" y="12051"/>
                </a:lnTo>
                <a:lnTo>
                  <a:pt x="21326" y="12175"/>
                </a:lnTo>
                <a:lnTo>
                  <a:pt x="21312" y="12317"/>
                </a:lnTo>
                <a:lnTo>
                  <a:pt x="21299" y="12465"/>
                </a:lnTo>
                <a:lnTo>
                  <a:pt x="21285" y="12589"/>
                </a:lnTo>
                <a:lnTo>
                  <a:pt x="21269" y="12724"/>
                </a:lnTo>
                <a:lnTo>
                  <a:pt x="21252" y="12825"/>
                </a:lnTo>
                <a:lnTo>
                  <a:pt x="21239" y="12901"/>
                </a:lnTo>
                <a:cubicBezTo>
                  <a:pt x="21236" y="12915"/>
                  <a:pt x="21233" y="12929"/>
                  <a:pt x="21230" y="12943"/>
                </a:cubicBezTo>
                <a:lnTo>
                  <a:pt x="21208" y="13042"/>
                </a:lnTo>
                <a:lnTo>
                  <a:pt x="21187" y="13136"/>
                </a:lnTo>
                <a:cubicBezTo>
                  <a:pt x="21179" y="13172"/>
                  <a:pt x="21166" y="13205"/>
                  <a:pt x="21158" y="13241"/>
                </a:cubicBezTo>
                <a:cubicBezTo>
                  <a:pt x="20055" y="17992"/>
                  <a:pt x="15819" y="21546"/>
                  <a:pt x="10763" y="21546"/>
                </a:cubicBezTo>
                <a:cubicBezTo>
                  <a:pt x="6628" y="21546"/>
                  <a:pt x="3050" y="19164"/>
                  <a:pt x="1275" y="15700"/>
                </a:cubicBezTo>
                <a:lnTo>
                  <a:pt x="1278" y="15702"/>
                </a:lnTo>
                <a:lnTo>
                  <a:pt x="1303" y="15725"/>
                </a:lnTo>
                <a:lnTo>
                  <a:pt x="1315" y="15708"/>
                </a:lnTo>
                <a:lnTo>
                  <a:pt x="1390" y="15769"/>
                </a:lnTo>
                <a:lnTo>
                  <a:pt x="1417" y="15776"/>
                </a:lnTo>
                <a:lnTo>
                  <a:pt x="1412" y="15671"/>
                </a:lnTo>
                <a:lnTo>
                  <a:pt x="1385" y="15591"/>
                </a:lnTo>
                <a:lnTo>
                  <a:pt x="1333" y="15419"/>
                </a:lnTo>
                <a:lnTo>
                  <a:pt x="1298" y="15338"/>
                </a:lnTo>
                <a:lnTo>
                  <a:pt x="1226" y="15217"/>
                </a:lnTo>
                <a:lnTo>
                  <a:pt x="1157" y="15082"/>
                </a:lnTo>
                <a:lnTo>
                  <a:pt x="1044" y="14791"/>
                </a:lnTo>
                <a:lnTo>
                  <a:pt x="923" y="14497"/>
                </a:lnTo>
                <a:lnTo>
                  <a:pt x="819" y="14289"/>
                </a:lnTo>
                <a:lnTo>
                  <a:pt x="687" y="13954"/>
                </a:lnTo>
                <a:lnTo>
                  <a:pt x="618" y="13816"/>
                </a:lnTo>
                <a:lnTo>
                  <a:pt x="623" y="13783"/>
                </a:lnTo>
                <a:lnTo>
                  <a:pt x="592" y="13650"/>
                </a:lnTo>
                <a:lnTo>
                  <a:pt x="498" y="13342"/>
                </a:lnTo>
                <a:lnTo>
                  <a:pt x="433" y="13116"/>
                </a:lnTo>
                <a:lnTo>
                  <a:pt x="399" y="13074"/>
                </a:lnTo>
                <a:lnTo>
                  <a:pt x="394" y="12961"/>
                </a:lnTo>
                <a:lnTo>
                  <a:pt x="317" y="12680"/>
                </a:lnTo>
                <a:lnTo>
                  <a:pt x="305" y="12601"/>
                </a:lnTo>
                <a:lnTo>
                  <a:pt x="337" y="12626"/>
                </a:lnTo>
                <a:lnTo>
                  <a:pt x="339" y="12547"/>
                </a:lnTo>
                <a:lnTo>
                  <a:pt x="319" y="12450"/>
                </a:lnTo>
                <a:lnTo>
                  <a:pt x="312" y="12175"/>
                </a:lnTo>
                <a:lnTo>
                  <a:pt x="309" y="12078"/>
                </a:lnTo>
                <a:lnTo>
                  <a:pt x="295" y="12032"/>
                </a:lnTo>
                <a:lnTo>
                  <a:pt x="295" y="11963"/>
                </a:lnTo>
                <a:lnTo>
                  <a:pt x="272" y="11711"/>
                </a:lnTo>
                <a:lnTo>
                  <a:pt x="254" y="11574"/>
                </a:lnTo>
                <a:lnTo>
                  <a:pt x="245" y="11510"/>
                </a:lnTo>
                <a:lnTo>
                  <a:pt x="222" y="11318"/>
                </a:lnTo>
                <a:lnTo>
                  <a:pt x="200" y="11204"/>
                </a:lnTo>
                <a:lnTo>
                  <a:pt x="193" y="11207"/>
                </a:lnTo>
                <a:lnTo>
                  <a:pt x="173" y="11004"/>
                </a:lnTo>
                <a:lnTo>
                  <a:pt x="173" y="10906"/>
                </a:lnTo>
                <a:lnTo>
                  <a:pt x="173" y="10771"/>
                </a:lnTo>
                <a:lnTo>
                  <a:pt x="168" y="10712"/>
                </a:lnTo>
                <a:lnTo>
                  <a:pt x="180" y="10652"/>
                </a:lnTo>
                <a:lnTo>
                  <a:pt x="188" y="10489"/>
                </a:lnTo>
                <a:lnTo>
                  <a:pt x="190" y="10349"/>
                </a:lnTo>
                <a:lnTo>
                  <a:pt x="192" y="10265"/>
                </a:lnTo>
                <a:lnTo>
                  <a:pt x="187" y="10187"/>
                </a:lnTo>
                <a:lnTo>
                  <a:pt x="210" y="10078"/>
                </a:lnTo>
                <a:lnTo>
                  <a:pt x="220" y="9911"/>
                </a:lnTo>
                <a:lnTo>
                  <a:pt x="220" y="9782"/>
                </a:lnTo>
                <a:lnTo>
                  <a:pt x="235" y="9681"/>
                </a:lnTo>
                <a:lnTo>
                  <a:pt x="247" y="9777"/>
                </a:lnTo>
                <a:lnTo>
                  <a:pt x="245" y="9598"/>
                </a:lnTo>
                <a:lnTo>
                  <a:pt x="245" y="9416"/>
                </a:lnTo>
                <a:lnTo>
                  <a:pt x="237" y="9442"/>
                </a:lnTo>
                <a:lnTo>
                  <a:pt x="228" y="9389"/>
                </a:lnTo>
                <a:lnTo>
                  <a:pt x="238" y="9260"/>
                </a:lnTo>
                <a:lnTo>
                  <a:pt x="259" y="9127"/>
                </a:lnTo>
                <a:lnTo>
                  <a:pt x="269" y="8977"/>
                </a:lnTo>
                <a:lnTo>
                  <a:pt x="282" y="8841"/>
                </a:lnTo>
                <a:lnTo>
                  <a:pt x="295" y="8800"/>
                </a:lnTo>
                <a:lnTo>
                  <a:pt x="326" y="8645"/>
                </a:lnTo>
                <a:lnTo>
                  <a:pt x="341" y="8539"/>
                </a:lnTo>
                <a:lnTo>
                  <a:pt x="374" y="8415"/>
                </a:lnTo>
                <a:lnTo>
                  <a:pt x="371" y="8395"/>
                </a:lnTo>
                <a:lnTo>
                  <a:pt x="351" y="8462"/>
                </a:lnTo>
                <a:lnTo>
                  <a:pt x="359" y="8381"/>
                </a:lnTo>
                <a:cubicBezTo>
                  <a:pt x="369" y="8337"/>
                  <a:pt x="382" y="8294"/>
                  <a:pt x="392" y="8250"/>
                </a:cubicBezTo>
                <a:cubicBezTo>
                  <a:pt x="393" y="8249"/>
                  <a:pt x="394" y="8248"/>
                  <a:pt x="394" y="8246"/>
                </a:cubicBezTo>
                <a:lnTo>
                  <a:pt x="401" y="8241"/>
                </a:lnTo>
                <a:lnTo>
                  <a:pt x="431" y="8117"/>
                </a:lnTo>
                <a:lnTo>
                  <a:pt x="429" y="8107"/>
                </a:lnTo>
                <a:cubicBezTo>
                  <a:pt x="876" y="6377"/>
                  <a:pt x="1738" y="4819"/>
                  <a:pt x="2907" y="3542"/>
                </a:cubicBezTo>
                <a:lnTo>
                  <a:pt x="2850" y="3631"/>
                </a:lnTo>
                <a:lnTo>
                  <a:pt x="2826" y="3695"/>
                </a:lnTo>
                <a:lnTo>
                  <a:pt x="2775" y="3779"/>
                </a:lnTo>
                <a:lnTo>
                  <a:pt x="2729" y="3846"/>
                </a:lnTo>
                <a:lnTo>
                  <a:pt x="2652" y="3944"/>
                </a:lnTo>
                <a:lnTo>
                  <a:pt x="2592" y="4038"/>
                </a:lnTo>
                <a:lnTo>
                  <a:pt x="2493" y="4158"/>
                </a:lnTo>
                <a:lnTo>
                  <a:pt x="2435" y="4245"/>
                </a:lnTo>
                <a:lnTo>
                  <a:pt x="2423" y="4279"/>
                </a:lnTo>
                <a:lnTo>
                  <a:pt x="2385" y="4333"/>
                </a:lnTo>
                <a:lnTo>
                  <a:pt x="2381" y="4348"/>
                </a:lnTo>
                <a:lnTo>
                  <a:pt x="2413" y="4311"/>
                </a:lnTo>
                <a:lnTo>
                  <a:pt x="2445" y="4289"/>
                </a:lnTo>
                <a:lnTo>
                  <a:pt x="2482" y="4249"/>
                </a:lnTo>
                <a:lnTo>
                  <a:pt x="2463" y="4291"/>
                </a:lnTo>
                <a:lnTo>
                  <a:pt x="2416" y="4378"/>
                </a:lnTo>
                <a:lnTo>
                  <a:pt x="2346" y="4493"/>
                </a:lnTo>
                <a:lnTo>
                  <a:pt x="2282" y="4622"/>
                </a:lnTo>
                <a:lnTo>
                  <a:pt x="2222" y="4713"/>
                </a:lnTo>
                <a:lnTo>
                  <a:pt x="2152" y="4802"/>
                </a:lnTo>
                <a:lnTo>
                  <a:pt x="2137" y="4829"/>
                </a:lnTo>
                <a:lnTo>
                  <a:pt x="2115" y="4924"/>
                </a:lnTo>
                <a:lnTo>
                  <a:pt x="2080" y="4983"/>
                </a:lnTo>
                <a:lnTo>
                  <a:pt x="1963" y="5137"/>
                </a:lnTo>
                <a:lnTo>
                  <a:pt x="1901" y="5210"/>
                </a:lnTo>
                <a:lnTo>
                  <a:pt x="1857" y="5232"/>
                </a:lnTo>
                <a:lnTo>
                  <a:pt x="1817" y="5277"/>
                </a:lnTo>
                <a:lnTo>
                  <a:pt x="1730" y="5393"/>
                </a:lnTo>
                <a:lnTo>
                  <a:pt x="1635" y="5526"/>
                </a:lnTo>
                <a:lnTo>
                  <a:pt x="1596" y="5594"/>
                </a:lnTo>
                <a:lnTo>
                  <a:pt x="1556" y="5647"/>
                </a:lnTo>
                <a:lnTo>
                  <a:pt x="1521" y="5722"/>
                </a:lnTo>
                <a:lnTo>
                  <a:pt x="1514" y="5752"/>
                </a:lnTo>
                <a:lnTo>
                  <a:pt x="1549" y="5738"/>
                </a:lnTo>
                <a:lnTo>
                  <a:pt x="1578" y="5715"/>
                </a:lnTo>
                <a:lnTo>
                  <a:pt x="1630" y="5668"/>
                </a:lnTo>
                <a:lnTo>
                  <a:pt x="1747" y="5520"/>
                </a:lnTo>
                <a:lnTo>
                  <a:pt x="1784" y="5488"/>
                </a:lnTo>
                <a:lnTo>
                  <a:pt x="1867" y="5380"/>
                </a:lnTo>
                <a:lnTo>
                  <a:pt x="1958" y="5277"/>
                </a:lnTo>
                <a:lnTo>
                  <a:pt x="2030" y="5208"/>
                </a:lnTo>
                <a:lnTo>
                  <a:pt x="2087" y="5179"/>
                </a:lnTo>
                <a:lnTo>
                  <a:pt x="2118" y="5200"/>
                </a:lnTo>
                <a:lnTo>
                  <a:pt x="2137" y="5238"/>
                </a:lnTo>
                <a:lnTo>
                  <a:pt x="2148" y="5331"/>
                </a:lnTo>
                <a:lnTo>
                  <a:pt x="2175" y="5326"/>
                </a:lnTo>
                <a:lnTo>
                  <a:pt x="2190" y="5365"/>
                </a:lnTo>
                <a:lnTo>
                  <a:pt x="2177" y="5422"/>
                </a:lnTo>
                <a:lnTo>
                  <a:pt x="2210" y="5464"/>
                </a:lnTo>
                <a:lnTo>
                  <a:pt x="2202" y="5570"/>
                </a:lnTo>
                <a:lnTo>
                  <a:pt x="2259" y="5599"/>
                </a:lnTo>
                <a:lnTo>
                  <a:pt x="2369" y="5514"/>
                </a:lnTo>
                <a:lnTo>
                  <a:pt x="2411" y="5479"/>
                </a:lnTo>
                <a:lnTo>
                  <a:pt x="2428" y="5440"/>
                </a:lnTo>
                <a:lnTo>
                  <a:pt x="2535" y="5375"/>
                </a:lnTo>
                <a:lnTo>
                  <a:pt x="2592" y="5277"/>
                </a:lnTo>
                <a:lnTo>
                  <a:pt x="2554" y="5361"/>
                </a:lnTo>
                <a:lnTo>
                  <a:pt x="2632" y="5296"/>
                </a:lnTo>
                <a:lnTo>
                  <a:pt x="2676" y="5292"/>
                </a:lnTo>
                <a:lnTo>
                  <a:pt x="2577" y="5358"/>
                </a:lnTo>
                <a:lnTo>
                  <a:pt x="2517" y="5442"/>
                </a:lnTo>
                <a:lnTo>
                  <a:pt x="2451" y="5449"/>
                </a:lnTo>
                <a:lnTo>
                  <a:pt x="2445" y="5462"/>
                </a:lnTo>
                <a:lnTo>
                  <a:pt x="2515" y="5477"/>
                </a:lnTo>
                <a:lnTo>
                  <a:pt x="2549" y="5491"/>
                </a:lnTo>
                <a:lnTo>
                  <a:pt x="2592" y="5464"/>
                </a:lnTo>
                <a:lnTo>
                  <a:pt x="2621" y="5424"/>
                </a:lnTo>
                <a:lnTo>
                  <a:pt x="2689" y="5366"/>
                </a:lnTo>
                <a:lnTo>
                  <a:pt x="2649" y="5420"/>
                </a:lnTo>
                <a:lnTo>
                  <a:pt x="2637" y="5449"/>
                </a:lnTo>
                <a:lnTo>
                  <a:pt x="2605" y="5474"/>
                </a:lnTo>
                <a:lnTo>
                  <a:pt x="2672" y="5509"/>
                </a:lnTo>
                <a:lnTo>
                  <a:pt x="2751" y="5489"/>
                </a:lnTo>
                <a:lnTo>
                  <a:pt x="2765" y="5452"/>
                </a:lnTo>
                <a:lnTo>
                  <a:pt x="2790" y="5471"/>
                </a:lnTo>
                <a:lnTo>
                  <a:pt x="2776" y="5474"/>
                </a:lnTo>
                <a:lnTo>
                  <a:pt x="2759" y="5548"/>
                </a:lnTo>
                <a:lnTo>
                  <a:pt x="2763" y="5690"/>
                </a:lnTo>
                <a:lnTo>
                  <a:pt x="2791" y="5642"/>
                </a:lnTo>
                <a:lnTo>
                  <a:pt x="2805" y="5488"/>
                </a:lnTo>
                <a:lnTo>
                  <a:pt x="2818" y="5563"/>
                </a:lnTo>
                <a:lnTo>
                  <a:pt x="2811" y="5627"/>
                </a:lnTo>
                <a:lnTo>
                  <a:pt x="2808" y="5674"/>
                </a:lnTo>
                <a:lnTo>
                  <a:pt x="2813" y="5747"/>
                </a:lnTo>
                <a:lnTo>
                  <a:pt x="2801" y="5802"/>
                </a:lnTo>
                <a:lnTo>
                  <a:pt x="2810" y="5870"/>
                </a:lnTo>
                <a:lnTo>
                  <a:pt x="2843" y="5860"/>
                </a:lnTo>
                <a:lnTo>
                  <a:pt x="2877" y="5809"/>
                </a:lnTo>
                <a:lnTo>
                  <a:pt x="2830" y="5846"/>
                </a:lnTo>
                <a:lnTo>
                  <a:pt x="2840" y="5797"/>
                </a:lnTo>
                <a:lnTo>
                  <a:pt x="2912" y="5725"/>
                </a:lnTo>
                <a:lnTo>
                  <a:pt x="2977" y="5691"/>
                </a:lnTo>
                <a:lnTo>
                  <a:pt x="2996" y="5695"/>
                </a:lnTo>
                <a:lnTo>
                  <a:pt x="3069" y="5716"/>
                </a:lnTo>
                <a:lnTo>
                  <a:pt x="3091" y="5814"/>
                </a:lnTo>
                <a:lnTo>
                  <a:pt x="3121" y="5903"/>
                </a:lnTo>
                <a:lnTo>
                  <a:pt x="3173" y="5987"/>
                </a:lnTo>
                <a:lnTo>
                  <a:pt x="3218" y="5947"/>
                </a:lnTo>
                <a:lnTo>
                  <a:pt x="3225" y="6058"/>
                </a:lnTo>
                <a:lnTo>
                  <a:pt x="3222" y="6230"/>
                </a:lnTo>
                <a:lnTo>
                  <a:pt x="3123" y="6100"/>
                </a:lnTo>
                <a:lnTo>
                  <a:pt x="3012" y="6164"/>
                </a:lnTo>
                <a:lnTo>
                  <a:pt x="2997" y="6253"/>
                </a:lnTo>
                <a:lnTo>
                  <a:pt x="3086" y="6324"/>
                </a:lnTo>
                <a:lnTo>
                  <a:pt x="3138" y="6403"/>
                </a:lnTo>
                <a:lnTo>
                  <a:pt x="3220" y="6599"/>
                </a:lnTo>
                <a:lnTo>
                  <a:pt x="3314" y="6679"/>
                </a:lnTo>
                <a:lnTo>
                  <a:pt x="3359" y="6582"/>
                </a:lnTo>
                <a:lnTo>
                  <a:pt x="3456" y="6516"/>
                </a:lnTo>
                <a:lnTo>
                  <a:pt x="3300" y="6498"/>
                </a:lnTo>
                <a:lnTo>
                  <a:pt x="3278" y="6331"/>
                </a:lnTo>
                <a:lnTo>
                  <a:pt x="3349" y="6156"/>
                </a:lnTo>
                <a:lnTo>
                  <a:pt x="3451" y="6068"/>
                </a:lnTo>
                <a:lnTo>
                  <a:pt x="3601" y="5961"/>
                </a:lnTo>
                <a:lnTo>
                  <a:pt x="3692" y="6013"/>
                </a:lnTo>
                <a:lnTo>
                  <a:pt x="3764" y="5890"/>
                </a:lnTo>
                <a:lnTo>
                  <a:pt x="3759" y="5745"/>
                </a:lnTo>
                <a:lnTo>
                  <a:pt x="3662" y="5583"/>
                </a:lnTo>
                <a:lnTo>
                  <a:pt x="3504" y="5498"/>
                </a:lnTo>
                <a:lnTo>
                  <a:pt x="3498" y="5419"/>
                </a:lnTo>
                <a:lnTo>
                  <a:pt x="3603" y="5484"/>
                </a:lnTo>
                <a:lnTo>
                  <a:pt x="3767" y="5553"/>
                </a:lnTo>
                <a:lnTo>
                  <a:pt x="3817" y="5652"/>
                </a:lnTo>
                <a:lnTo>
                  <a:pt x="3913" y="5693"/>
                </a:lnTo>
                <a:lnTo>
                  <a:pt x="3916" y="5791"/>
                </a:lnTo>
                <a:lnTo>
                  <a:pt x="3910" y="5939"/>
                </a:lnTo>
                <a:lnTo>
                  <a:pt x="3881" y="6164"/>
                </a:lnTo>
                <a:lnTo>
                  <a:pt x="3911" y="6319"/>
                </a:lnTo>
                <a:lnTo>
                  <a:pt x="4038" y="6380"/>
                </a:lnTo>
                <a:lnTo>
                  <a:pt x="4107" y="6509"/>
                </a:lnTo>
                <a:lnTo>
                  <a:pt x="4167" y="6550"/>
                </a:lnTo>
                <a:lnTo>
                  <a:pt x="4233" y="6588"/>
                </a:lnTo>
                <a:lnTo>
                  <a:pt x="4397" y="6491"/>
                </a:lnTo>
                <a:lnTo>
                  <a:pt x="4449" y="6423"/>
                </a:lnTo>
                <a:lnTo>
                  <a:pt x="4459" y="6343"/>
                </a:lnTo>
                <a:lnTo>
                  <a:pt x="4581" y="6243"/>
                </a:lnTo>
                <a:lnTo>
                  <a:pt x="4623" y="6163"/>
                </a:lnTo>
                <a:lnTo>
                  <a:pt x="4649" y="6004"/>
                </a:lnTo>
                <a:lnTo>
                  <a:pt x="4733" y="5886"/>
                </a:lnTo>
                <a:lnTo>
                  <a:pt x="4815" y="5737"/>
                </a:lnTo>
                <a:lnTo>
                  <a:pt x="4916" y="5732"/>
                </a:lnTo>
                <a:lnTo>
                  <a:pt x="5101" y="5568"/>
                </a:lnTo>
                <a:lnTo>
                  <a:pt x="5306" y="5393"/>
                </a:lnTo>
                <a:lnTo>
                  <a:pt x="5451" y="5287"/>
                </a:lnTo>
                <a:lnTo>
                  <a:pt x="5379" y="5259"/>
                </a:lnTo>
                <a:lnTo>
                  <a:pt x="5205" y="5238"/>
                </a:lnTo>
                <a:lnTo>
                  <a:pt x="5128" y="5148"/>
                </a:lnTo>
                <a:lnTo>
                  <a:pt x="5227" y="5063"/>
                </a:lnTo>
                <a:lnTo>
                  <a:pt x="5260" y="4984"/>
                </a:lnTo>
                <a:lnTo>
                  <a:pt x="5466" y="4908"/>
                </a:lnTo>
                <a:lnTo>
                  <a:pt x="5602" y="4878"/>
                </a:lnTo>
                <a:lnTo>
                  <a:pt x="5635" y="4745"/>
                </a:lnTo>
                <a:lnTo>
                  <a:pt x="5702" y="4710"/>
                </a:lnTo>
                <a:lnTo>
                  <a:pt x="5814" y="4604"/>
                </a:lnTo>
                <a:lnTo>
                  <a:pt x="5885" y="4530"/>
                </a:lnTo>
                <a:lnTo>
                  <a:pt x="5856" y="4478"/>
                </a:lnTo>
                <a:lnTo>
                  <a:pt x="5890" y="4403"/>
                </a:lnTo>
                <a:lnTo>
                  <a:pt x="5969" y="4281"/>
                </a:lnTo>
                <a:lnTo>
                  <a:pt x="5947" y="4235"/>
                </a:lnTo>
                <a:lnTo>
                  <a:pt x="5692" y="4286"/>
                </a:lnTo>
                <a:lnTo>
                  <a:pt x="5540" y="4334"/>
                </a:lnTo>
                <a:lnTo>
                  <a:pt x="5406" y="4267"/>
                </a:lnTo>
                <a:lnTo>
                  <a:pt x="5259" y="4378"/>
                </a:lnTo>
                <a:lnTo>
                  <a:pt x="5113" y="4456"/>
                </a:lnTo>
                <a:lnTo>
                  <a:pt x="5009" y="4481"/>
                </a:lnTo>
                <a:lnTo>
                  <a:pt x="4917" y="4456"/>
                </a:lnTo>
                <a:lnTo>
                  <a:pt x="4844" y="4380"/>
                </a:lnTo>
                <a:lnTo>
                  <a:pt x="4822" y="4257"/>
                </a:lnTo>
                <a:lnTo>
                  <a:pt x="4725" y="4331"/>
                </a:lnTo>
                <a:lnTo>
                  <a:pt x="4480" y="4427"/>
                </a:lnTo>
                <a:lnTo>
                  <a:pt x="4351" y="4410"/>
                </a:lnTo>
                <a:lnTo>
                  <a:pt x="4333" y="4351"/>
                </a:lnTo>
                <a:lnTo>
                  <a:pt x="4517" y="4186"/>
                </a:lnTo>
                <a:lnTo>
                  <a:pt x="4701" y="4094"/>
                </a:lnTo>
                <a:lnTo>
                  <a:pt x="4855" y="4043"/>
                </a:lnTo>
                <a:lnTo>
                  <a:pt x="4974" y="4040"/>
                </a:lnTo>
                <a:lnTo>
                  <a:pt x="5028" y="3947"/>
                </a:lnTo>
                <a:lnTo>
                  <a:pt x="5100" y="3813"/>
                </a:lnTo>
                <a:lnTo>
                  <a:pt x="5202" y="3722"/>
                </a:lnTo>
                <a:lnTo>
                  <a:pt x="5294" y="3619"/>
                </a:lnTo>
                <a:lnTo>
                  <a:pt x="5391" y="3560"/>
                </a:lnTo>
                <a:lnTo>
                  <a:pt x="5490" y="3483"/>
                </a:lnTo>
                <a:lnTo>
                  <a:pt x="5635" y="3345"/>
                </a:lnTo>
                <a:lnTo>
                  <a:pt x="5677" y="3240"/>
                </a:lnTo>
                <a:lnTo>
                  <a:pt x="5804" y="3212"/>
                </a:lnTo>
                <a:lnTo>
                  <a:pt x="5955" y="3188"/>
                </a:lnTo>
                <a:lnTo>
                  <a:pt x="6051" y="3091"/>
                </a:lnTo>
                <a:lnTo>
                  <a:pt x="6208" y="3111"/>
                </a:lnTo>
                <a:lnTo>
                  <a:pt x="6298" y="3149"/>
                </a:lnTo>
                <a:lnTo>
                  <a:pt x="6407" y="3237"/>
                </a:lnTo>
                <a:lnTo>
                  <a:pt x="6472" y="3328"/>
                </a:lnTo>
                <a:lnTo>
                  <a:pt x="6444" y="3402"/>
                </a:lnTo>
                <a:lnTo>
                  <a:pt x="6536" y="3415"/>
                </a:lnTo>
                <a:lnTo>
                  <a:pt x="6569" y="3471"/>
                </a:lnTo>
                <a:lnTo>
                  <a:pt x="6528" y="3558"/>
                </a:lnTo>
                <a:lnTo>
                  <a:pt x="6593" y="3636"/>
                </a:lnTo>
                <a:lnTo>
                  <a:pt x="6650" y="3658"/>
                </a:lnTo>
                <a:lnTo>
                  <a:pt x="6752" y="3725"/>
                </a:lnTo>
                <a:lnTo>
                  <a:pt x="6822" y="3747"/>
                </a:lnTo>
                <a:lnTo>
                  <a:pt x="6745" y="3803"/>
                </a:lnTo>
                <a:lnTo>
                  <a:pt x="6734" y="3885"/>
                </a:lnTo>
                <a:lnTo>
                  <a:pt x="6799" y="4000"/>
                </a:lnTo>
                <a:lnTo>
                  <a:pt x="6876" y="4010"/>
                </a:lnTo>
                <a:lnTo>
                  <a:pt x="6978" y="3973"/>
                </a:lnTo>
                <a:lnTo>
                  <a:pt x="7050" y="4016"/>
                </a:lnTo>
                <a:lnTo>
                  <a:pt x="7134" y="4016"/>
                </a:lnTo>
                <a:lnTo>
                  <a:pt x="7244" y="3951"/>
                </a:lnTo>
                <a:lnTo>
                  <a:pt x="7303" y="3880"/>
                </a:lnTo>
                <a:lnTo>
                  <a:pt x="7350" y="3811"/>
                </a:lnTo>
                <a:lnTo>
                  <a:pt x="7172" y="3789"/>
                </a:lnTo>
                <a:lnTo>
                  <a:pt x="7055" y="3737"/>
                </a:lnTo>
                <a:lnTo>
                  <a:pt x="6970" y="3668"/>
                </a:lnTo>
                <a:lnTo>
                  <a:pt x="7105" y="3629"/>
                </a:lnTo>
                <a:lnTo>
                  <a:pt x="7212" y="3659"/>
                </a:lnTo>
                <a:lnTo>
                  <a:pt x="7350" y="3616"/>
                </a:lnTo>
                <a:lnTo>
                  <a:pt x="7268" y="3528"/>
                </a:lnTo>
                <a:lnTo>
                  <a:pt x="7427" y="3557"/>
                </a:lnTo>
                <a:lnTo>
                  <a:pt x="7515" y="3476"/>
                </a:lnTo>
                <a:lnTo>
                  <a:pt x="7564" y="3533"/>
                </a:lnTo>
                <a:lnTo>
                  <a:pt x="7778" y="3513"/>
                </a:lnTo>
                <a:lnTo>
                  <a:pt x="7875" y="3488"/>
                </a:lnTo>
                <a:lnTo>
                  <a:pt x="7940" y="3441"/>
                </a:lnTo>
                <a:lnTo>
                  <a:pt x="7870" y="3360"/>
                </a:lnTo>
                <a:lnTo>
                  <a:pt x="7709" y="3308"/>
                </a:lnTo>
                <a:lnTo>
                  <a:pt x="7609" y="3343"/>
                </a:lnTo>
                <a:lnTo>
                  <a:pt x="7480" y="3368"/>
                </a:lnTo>
                <a:lnTo>
                  <a:pt x="7348" y="3311"/>
                </a:lnTo>
                <a:lnTo>
                  <a:pt x="7381" y="3272"/>
                </a:lnTo>
                <a:lnTo>
                  <a:pt x="7289" y="3212"/>
                </a:lnTo>
                <a:lnTo>
                  <a:pt x="7427" y="3247"/>
                </a:lnTo>
                <a:lnTo>
                  <a:pt x="7535" y="3188"/>
                </a:lnTo>
                <a:lnTo>
                  <a:pt x="7545" y="3139"/>
                </a:lnTo>
                <a:lnTo>
                  <a:pt x="7453" y="3119"/>
                </a:lnTo>
                <a:lnTo>
                  <a:pt x="7517" y="3050"/>
                </a:lnTo>
                <a:lnTo>
                  <a:pt x="7562" y="2971"/>
                </a:lnTo>
                <a:lnTo>
                  <a:pt x="7703" y="2915"/>
                </a:lnTo>
                <a:lnTo>
                  <a:pt x="7743" y="2862"/>
                </a:lnTo>
                <a:lnTo>
                  <a:pt x="7860" y="2850"/>
                </a:lnTo>
                <a:lnTo>
                  <a:pt x="7927" y="2830"/>
                </a:lnTo>
                <a:lnTo>
                  <a:pt x="7952" y="2791"/>
                </a:lnTo>
                <a:lnTo>
                  <a:pt x="8004" y="2740"/>
                </a:lnTo>
                <a:lnTo>
                  <a:pt x="7994" y="2693"/>
                </a:lnTo>
                <a:lnTo>
                  <a:pt x="7892" y="2708"/>
                </a:lnTo>
                <a:lnTo>
                  <a:pt x="7885" y="2633"/>
                </a:lnTo>
                <a:lnTo>
                  <a:pt x="8012" y="2628"/>
                </a:lnTo>
                <a:lnTo>
                  <a:pt x="8036" y="2582"/>
                </a:lnTo>
                <a:lnTo>
                  <a:pt x="8166" y="2471"/>
                </a:lnTo>
                <a:lnTo>
                  <a:pt x="8290" y="2421"/>
                </a:lnTo>
                <a:lnTo>
                  <a:pt x="8267" y="2506"/>
                </a:lnTo>
                <a:lnTo>
                  <a:pt x="8394" y="2496"/>
                </a:lnTo>
                <a:lnTo>
                  <a:pt x="8439" y="2459"/>
                </a:lnTo>
                <a:lnTo>
                  <a:pt x="8531" y="2427"/>
                </a:lnTo>
                <a:lnTo>
                  <a:pt x="8697" y="2385"/>
                </a:lnTo>
                <a:lnTo>
                  <a:pt x="8821" y="2375"/>
                </a:lnTo>
                <a:lnTo>
                  <a:pt x="8893" y="2348"/>
                </a:lnTo>
                <a:lnTo>
                  <a:pt x="8888" y="2313"/>
                </a:lnTo>
                <a:lnTo>
                  <a:pt x="8945" y="2266"/>
                </a:lnTo>
                <a:lnTo>
                  <a:pt x="9017" y="2330"/>
                </a:lnTo>
                <a:lnTo>
                  <a:pt x="9037" y="2235"/>
                </a:lnTo>
                <a:lnTo>
                  <a:pt x="9204" y="2279"/>
                </a:lnTo>
                <a:lnTo>
                  <a:pt x="9251" y="2274"/>
                </a:lnTo>
                <a:lnTo>
                  <a:pt x="9229" y="2224"/>
                </a:lnTo>
                <a:lnTo>
                  <a:pt x="9256" y="2185"/>
                </a:lnTo>
                <a:lnTo>
                  <a:pt x="9326" y="2210"/>
                </a:lnTo>
                <a:lnTo>
                  <a:pt x="9405" y="2153"/>
                </a:lnTo>
                <a:lnTo>
                  <a:pt x="9469" y="2082"/>
                </a:lnTo>
                <a:lnTo>
                  <a:pt x="9568" y="2067"/>
                </a:lnTo>
                <a:lnTo>
                  <a:pt x="9626" y="2017"/>
                </a:lnTo>
                <a:lnTo>
                  <a:pt x="9661" y="1961"/>
                </a:lnTo>
                <a:lnTo>
                  <a:pt x="9733" y="1954"/>
                </a:lnTo>
                <a:lnTo>
                  <a:pt x="9855" y="1981"/>
                </a:lnTo>
                <a:lnTo>
                  <a:pt x="9984" y="1983"/>
                </a:lnTo>
                <a:lnTo>
                  <a:pt x="10058" y="1986"/>
                </a:lnTo>
                <a:lnTo>
                  <a:pt x="10163" y="2003"/>
                </a:lnTo>
                <a:lnTo>
                  <a:pt x="10242" y="1976"/>
                </a:lnTo>
                <a:lnTo>
                  <a:pt x="10294" y="1985"/>
                </a:lnTo>
                <a:lnTo>
                  <a:pt x="10418" y="1983"/>
                </a:lnTo>
                <a:lnTo>
                  <a:pt x="10554" y="2010"/>
                </a:lnTo>
                <a:lnTo>
                  <a:pt x="10617" y="1996"/>
                </a:lnTo>
                <a:lnTo>
                  <a:pt x="10713" y="2013"/>
                </a:lnTo>
                <a:lnTo>
                  <a:pt x="10709" y="2038"/>
                </a:lnTo>
                <a:lnTo>
                  <a:pt x="10813" y="2045"/>
                </a:lnTo>
                <a:lnTo>
                  <a:pt x="10841" y="2023"/>
                </a:lnTo>
                <a:lnTo>
                  <a:pt x="10883" y="2074"/>
                </a:lnTo>
                <a:lnTo>
                  <a:pt x="10972" y="2102"/>
                </a:lnTo>
                <a:lnTo>
                  <a:pt x="11072" y="2049"/>
                </a:lnTo>
                <a:lnTo>
                  <a:pt x="11128" y="2060"/>
                </a:lnTo>
                <a:lnTo>
                  <a:pt x="11255" y="2023"/>
                </a:lnTo>
                <a:lnTo>
                  <a:pt x="11319" y="2018"/>
                </a:lnTo>
                <a:lnTo>
                  <a:pt x="11396" y="1978"/>
                </a:lnTo>
                <a:lnTo>
                  <a:pt x="11426" y="1929"/>
                </a:lnTo>
                <a:lnTo>
                  <a:pt x="11523" y="1895"/>
                </a:lnTo>
                <a:lnTo>
                  <a:pt x="11642" y="1912"/>
                </a:lnTo>
                <a:lnTo>
                  <a:pt x="11700" y="1867"/>
                </a:lnTo>
                <a:lnTo>
                  <a:pt x="11620" y="1818"/>
                </a:lnTo>
                <a:lnTo>
                  <a:pt x="11568" y="1764"/>
                </a:lnTo>
                <a:lnTo>
                  <a:pt x="11534" y="1707"/>
                </a:lnTo>
                <a:lnTo>
                  <a:pt x="11457" y="1656"/>
                </a:lnTo>
                <a:lnTo>
                  <a:pt x="11414" y="1589"/>
                </a:lnTo>
                <a:lnTo>
                  <a:pt x="11573" y="1608"/>
                </a:lnTo>
                <a:lnTo>
                  <a:pt x="11546" y="1655"/>
                </a:lnTo>
                <a:lnTo>
                  <a:pt x="11606" y="1665"/>
                </a:lnTo>
                <a:lnTo>
                  <a:pt x="11789" y="1648"/>
                </a:lnTo>
                <a:lnTo>
                  <a:pt x="11911" y="1631"/>
                </a:lnTo>
                <a:lnTo>
                  <a:pt x="11839" y="1559"/>
                </a:lnTo>
                <a:lnTo>
                  <a:pt x="11824" y="1517"/>
                </a:lnTo>
                <a:lnTo>
                  <a:pt x="11717" y="1473"/>
                </a:lnTo>
                <a:lnTo>
                  <a:pt x="11601" y="1464"/>
                </a:lnTo>
                <a:lnTo>
                  <a:pt x="11546" y="1436"/>
                </a:lnTo>
                <a:lnTo>
                  <a:pt x="11516" y="1453"/>
                </a:lnTo>
                <a:lnTo>
                  <a:pt x="11426" y="1461"/>
                </a:lnTo>
                <a:lnTo>
                  <a:pt x="11377" y="1456"/>
                </a:lnTo>
                <a:lnTo>
                  <a:pt x="11446" y="1429"/>
                </a:lnTo>
                <a:lnTo>
                  <a:pt x="11404" y="1407"/>
                </a:lnTo>
                <a:lnTo>
                  <a:pt x="11401" y="1363"/>
                </a:lnTo>
                <a:lnTo>
                  <a:pt x="11469" y="1343"/>
                </a:lnTo>
                <a:lnTo>
                  <a:pt x="11528" y="1358"/>
                </a:lnTo>
                <a:lnTo>
                  <a:pt x="11608" y="1326"/>
                </a:lnTo>
                <a:lnTo>
                  <a:pt x="11660" y="1348"/>
                </a:lnTo>
                <a:lnTo>
                  <a:pt x="11730" y="1353"/>
                </a:lnTo>
                <a:lnTo>
                  <a:pt x="11777" y="1315"/>
                </a:lnTo>
                <a:lnTo>
                  <a:pt x="11866" y="1281"/>
                </a:lnTo>
                <a:lnTo>
                  <a:pt x="11921" y="1241"/>
                </a:lnTo>
                <a:lnTo>
                  <a:pt x="11868" y="1193"/>
                </a:lnTo>
                <a:lnTo>
                  <a:pt x="11888" y="1150"/>
                </a:lnTo>
                <a:lnTo>
                  <a:pt x="11834" y="1119"/>
                </a:lnTo>
                <a:lnTo>
                  <a:pt x="11771" y="1071"/>
                </a:lnTo>
                <a:lnTo>
                  <a:pt x="11645" y="1067"/>
                </a:lnTo>
                <a:lnTo>
                  <a:pt x="11595" y="1032"/>
                </a:lnTo>
                <a:lnTo>
                  <a:pt x="11622" y="1007"/>
                </a:lnTo>
                <a:lnTo>
                  <a:pt x="11628" y="961"/>
                </a:lnTo>
                <a:lnTo>
                  <a:pt x="11568" y="954"/>
                </a:lnTo>
                <a:lnTo>
                  <a:pt x="11464" y="973"/>
                </a:lnTo>
                <a:lnTo>
                  <a:pt x="11437" y="933"/>
                </a:lnTo>
                <a:lnTo>
                  <a:pt x="11406" y="956"/>
                </a:lnTo>
                <a:lnTo>
                  <a:pt x="11350" y="912"/>
                </a:lnTo>
                <a:lnTo>
                  <a:pt x="11293" y="936"/>
                </a:lnTo>
                <a:lnTo>
                  <a:pt x="11263" y="919"/>
                </a:lnTo>
                <a:lnTo>
                  <a:pt x="11149" y="936"/>
                </a:lnTo>
                <a:lnTo>
                  <a:pt x="11205" y="894"/>
                </a:lnTo>
                <a:lnTo>
                  <a:pt x="11231" y="840"/>
                </a:lnTo>
                <a:lnTo>
                  <a:pt x="11312" y="820"/>
                </a:lnTo>
                <a:lnTo>
                  <a:pt x="11337" y="808"/>
                </a:lnTo>
                <a:lnTo>
                  <a:pt x="11489" y="779"/>
                </a:lnTo>
                <a:lnTo>
                  <a:pt x="11548" y="757"/>
                </a:lnTo>
                <a:lnTo>
                  <a:pt x="11678" y="766"/>
                </a:lnTo>
                <a:lnTo>
                  <a:pt x="11804" y="746"/>
                </a:lnTo>
                <a:lnTo>
                  <a:pt x="11914" y="742"/>
                </a:lnTo>
                <a:lnTo>
                  <a:pt x="12045" y="732"/>
                </a:lnTo>
                <a:lnTo>
                  <a:pt x="12033" y="719"/>
                </a:lnTo>
                <a:lnTo>
                  <a:pt x="11842" y="707"/>
                </a:lnTo>
                <a:lnTo>
                  <a:pt x="11745" y="715"/>
                </a:lnTo>
                <a:lnTo>
                  <a:pt x="11630" y="724"/>
                </a:lnTo>
                <a:lnTo>
                  <a:pt x="11526" y="731"/>
                </a:lnTo>
                <a:lnTo>
                  <a:pt x="11456" y="719"/>
                </a:lnTo>
                <a:lnTo>
                  <a:pt x="11327" y="736"/>
                </a:lnTo>
                <a:lnTo>
                  <a:pt x="11287" y="766"/>
                </a:lnTo>
                <a:lnTo>
                  <a:pt x="11121" y="791"/>
                </a:lnTo>
                <a:lnTo>
                  <a:pt x="11093" y="821"/>
                </a:lnTo>
                <a:lnTo>
                  <a:pt x="10989" y="838"/>
                </a:lnTo>
                <a:lnTo>
                  <a:pt x="10880" y="867"/>
                </a:lnTo>
                <a:lnTo>
                  <a:pt x="10786" y="919"/>
                </a:lnTo>
                <a:lnTo>
                  <a:pt x="10857" y="958"/>
                </a:lnTo>
                <a:lnTo>
                  <a:pt x="10719" y="1013"/>
                </a:lnTo>
                <a:lnTo>
                  <a:pt x="10657" y="1067"/>
                </a:lnTo>
                <a:lnTo>
                  <a:pt x="10545" y="1116"/>
                </a:lnTo>
                <a:lnTo>
                  <a:pt x="10518" y="1096"/>
                </a:lnTo>
                <a:lnTo>
                  <a:pt x="10614" y="1069"/>
                </a:lnTo>
                <a:lnTo>
                  <a:pt x="10651" y="988"/>
                </a:lnTo>
                <a:lnTo>
                  <a:pt x="10636" y="943"/>
                </a:lnTo>
                <a:lnTo>
                  <a:pt x="10530" y="963"/>
                </a:lnTo>
                <a:lnTo>
                  <a:pt x="10450" y="991"/>
                </a:lnTo>
                <a:lnTo>
                  <a:pt x="10343" y="1015"/>
                </a:lnTo>
                <a:lnTo>
                  <a:pt x="10292" y="1023"/>
                </a:lnTo>
                <a:lnTo>
                  <a:pt x="10321" y="1077"/>
                </a:lnTo>
                <a:lnTo>
                  <a:pt x="10224" y="1103"/>
                </a:lnTo>
                <a:lnTo>
                  <a:pt x="10107" y="1077"/>
                </a:lnTo>
                <a:lnTo>
                  <a:pt x="9916" y="1062"/>
                </a:lnTo>
                <a:lnTo>
                  <a:pt x="9790" y="1087"/>
                </a:lnTo>
                <a:lnTo>
                  <a:pt x="9618" y="1087"/>
                </a:lnTo>
                <a:lnTo>
                  <a:pt x="9522" y="1089"/>
                </a:lnTo>
                <a:lnTo>
                  <a:pt x="9290" y="1054"/>
                </a:lnTo>
                <a:lnTo>
                  <a:pt x="9166" y="1059"/>
                </a:lnTo>
                <a:lnTo>
                  <a:pt x="9015" y="1096"/>
                </a:lnTo>
                <a:lnTo>
                  <a:pt x="8921" y="1116"/>
                </a:lnTo>
                <a:lnTo>
                  <a:pt x="8823" y="1069"/>
                </a:lnTo>
                <a:lnTo>
                  <a:pt x="8654" y="1057"/>
                </a:lnTo>
                <a:lnTo>
                  <a:pt x="8578" y="1015"/>
                </a:lnTo>
                <a:lnTo>
                  <a:pt x="8473" y="1025"/>
                </a:lnTo>
                <a:lnTo>
                  <a:pt x="8397" y="1022"/>
                </a:lnTo>
                <a:lnTo>
                  <a:pt x="8364" y="997"/>
                </a:lnTo>
                <a:lnTo>
                  <a:pt x="8200" y="1002"/>
                </a:lnTo>
                <a:lnTo>
                  <a:pt x="8133" y="970"/>
                </a:lnTo>
                <a:lnTo>
                  <a:pt x="7974" y="1000"/>
                </a:lnTo>
                <a:lnTo>
                  <a:pt x="7950" y="968"/>
                </a:lnTo>
                <a:lnTo>
                  <a:pt x="7837" y="954"/>
                </a:lnTo>
                <a:lnTo>
                  <a:pt x="7617" y="1017"/>
                </a:lnTo>
                <a:lnTo>
                  <a:pt x="7514" y="1035"/>
                </a:lnTo>
                <a:lnTo>
                  <a:pt x="7239" y="1098"/>
                </a:lnTo>
                <a:lnTo>
                  <a:pt x="7226" y="1104"/>
                </a:lnTo>
                <a:lnTo>
                  <a:pt x="7130" y="1098"/>
                </a:lnTo>
                <a:lnTo>
                  <a:pt x="7057" y="1086"/>
                </a:lnTo>
                <a:lnTo>
                  <a:pt x="7065" y="1066"/>
                </a:lnTo>
                <a:lnTo>
                  <a:pt x="7189" y="1062"/>
                </a:lnTo>
                <a:lnTo>
                  <a:pt x="7368" y="1000"/>
                </a:lnTo>
                <a:lnTo>
                  <a:pt x="7370" y="988"/>
                </a:lnTo>
                <a:lnTo>
                  <a:pt x="7306" y="990"/>
                </a:lnTo>
                <a:lnTo>
                  <a:pt x="7214" y="983"/>
                </a:lnTo>
                <a:lnTo>
                  <a:pt x="7107" y="961"/>
                </a:lnTo>
                <a:lnTo>
                  <a:pt x="7020" y="917"/>
                </a:lnTo>
                <a:lnTo>
                  <a:pt x="7008" y="882"/>
                </a:lnTo>
                <a:lnTo>
                  <a:pt x="6924" y="890"/>
                </a:lnTo>
                <a:lnTo>
                  <a:pt x="6869" y="885"/>
                </a:lnTo>
                <a:lnTo>
                  <a:pt x="6847" y="869"/>
                </a:lnTo>
                <a:lnTo>
                  <a:pt x="6749" y="896"/>
                </a:lnTo>
                <a:lnTo>
                  <a:pt x="6685" y="902"/>
                </a:lnTo>
                <a:lnTo>
                  <a:pt x="6538" y="949"/>
                </a:lnTo>
                <a:lnTo>
                  <a:pt x="6462" y="978"/>
                </a:lnTo>
                <a:lnTo>
                  <a:pt x="6454" y="976"/>
                </a:lnTo>
                <a:cubicBezTo>
                  <a:pt x="7774" y="389"/>
                  <a:pt x="9229" y="54"/>
                  <a:pt x="10763" y="54"/>
                </a:cubicBezTo>
                <a:close/>
                <a:moveTo>
                  <a:pt x="21158" y="13241"/>
                </a:moveTo>
                <a:lnTo>
                  <a:pt x="21200" y="13072"/>
                </a:lnTo>
                <a:lnTo>
                  <a:pt x="21227" y="12906"/>
                </a:lnTo>
                <a:lnTo>
                  <a:pt x="21250" y="12737"/>
                </a:lnTo>
                <a:lnTo>
                  <a:pt x="21239" y="12744"/>
                </a:lnTo>
                <a:lnTo>
                  <a:pt x="21212" y="12845"/>
                </a:lnTo>
                <a:lnTo>
                  <a:pt x="21202" y="12838"/>
                </a:lnTo>
                <a:lnTo>
                  <a:pt x="21197" y="12790"/>
                </a:lnTo>
                <a:lnTo>
                  <a:pt x="21183" y="12842"/>
                </a:lnTo>
                <a:lnTo>
                  <a:pt x="21158" y="12891"/>
                </a:lnTo>
                <a:lnTo>
                  <a:pt x="21177" y="12743"/>
                </a:lnTo>
                <a:lnTo>
                  <a:pt x="21143" y="12808"/>
                </a:lnTo>
                <a:lnTo>
                  <a:pt x="21115" y="12805"/>
                </a:lnTo>
                <a:lnTo>
                  <a:pt x="21069" y="12855"/>
                </a:lnTo>
                <a:lnTo>
                  <a:pt x="21018" y="13003"/>
                </a:lnTo>
                <a:lnTo>
                  <a:pt x="20959" y="13025"/>
                </a:lnTo>
                <a:lnTo>
                  <a:pt x="20922" y="13061"/>
                </a:lnTo>
                <a:lnTo>
                  <a:pt x="20870" y="13099"/>
                </a:lnTo>
                <a:lnTo>
                  <a:pt x="20802" y="13120"/>
                </a:lnTo>
                <a:lnTo>
                  <a:pt x="20698" y="13320"/>
                </a:lnTo>
                <a:lnTo>
                  <a:pt x="20654" y="13407"/>
                </a:lnTo>
                <a:lnTo>
                  <a:pt x="20668" y="13451"/>
                </a:lnTo>
                <a:lnTo>
                  <a:pt x="20753" y="13424"/>
                </a:lnTo>
                <a:lnTo>
                  <a:pt x="20807" y="13377"/>
                </a:lnTo>
                <a:lnTo>
                  <a:pt x="20847" y="13396"/>
                </a:lnTo>
                <a:lnTo>
                  <a:pt x="20905" y="13333"/>
                </a:lnTo>
                <a:lnTo>
                  <a:pt x="20931" y="13364"/>
                </a:lnTo>
                <a:lnTo>
                  <a:pt x="20949" y="13412"/>
                </a:lnTo>
                <a:lnTo>
                  <a:pt x="20997" y="13374"/>
                </a:lnTo>
                <a:lnTo>
                  <a:pt x="21033" y="13409"/>
                </a:lnTo>
                <a:lnTo>
                  <a:pt x="21051" y="13414"/>
                </a:lnTo>
                <a:lnTo>
                  <a:pt x="21081" y="13387"/>
                </a:lnTo>
                <a:lnTo>
                  <a:pt x="21093" y="13387"/>
                </a:lnTo>
                <a:lnTo>
                  <a:pt x="21138" y="13281"/>
                </a:lnTo>
                <a:lnTo>
                  <a:pt x="21158" y="13241"/>
                </a:lnTo>
                <a:close/>
                <a:moveTo>
                  <a:pt x="11858" y="316"/>
                </a:moveTo>
                <a:lnTo>
                  <a:pt x="11856" y="327"/>
                </a:lnTo>
                <a:lnTo>
                  <a:pt x="11878" y="332"/>
                </a:lnTo>
                <a:lnTo>
                  <a:pt x="11933" y="330"/>
                </a:lnTo>
                <a:lnTo>
                  <a:pt x="11925" y="327"/>
                </a:lnTo>
                <a:lnTo>
                  <a:pt x="11898" y="320"/>
                </a:lnTo>
                <a:lnTo>
                  <a:pt x="11858" y="316"/>
                </a:lnTo>
                <a:close/>
                <a:moveTo>
                  <a:pt x="11630" y="318"/>
                </a:moveTo>
                <a:lnTo>
                  <a:pt x="11616" y="320"/>
                </a:lnTo>
                <a:lnTo>
                  <a:pt x="11568" y="332"/>
                </a:lnTo>
                <a:lnTo>
                  <a:pt x="11578" y="335"/>
                </a:lnTo>
                <a:lnTo>
                  <a:pt x="11590" y="335"/>
                </a:lnTo>
                <a:lnTo>
                  <a:pt x="11650" y="338"/>
                </a:lnTo>
                <a:lnTo>
                  <a:pt x="11670" y="330"/>
                </a:lnTo>
                <a:lnTo>
                  <a:pt x="11677" y="328"/>
                </a:lnTo>
                <a:lnTo>
                  <a:pt x="11630" y="318"/>
                </a:lnTo>
                <a:close/>
                <a:moveTo>
                  <a:pt x="11412" y="328"/>
                </a:moveTo>
                <a:lnTo>
                  <a:pt x="11419" y="333"/>
                </a:lnTo>
                <a:lnTo>
                  <a:pt x="11511" y="338"/>
                </a:lnTo>
                <a:lnTo>
                  <a:pt x="11498" y="332"/>
                </a:lnTo>
                <a:lnTo>
                  <a:pt x="11412" y="328"/>
                </a:lnTo>
                <a:close/>
                <a:moveTo>
                  <a:pt x="11327" y="335"/>
                </a:moveTo>
                <a:lnTo>
                  <a:pt x="11282" y="340"/>
                </a:lnTo>
                <a:lnTo>
                  <a:pt x="11297" y="347"/>
                </a:lnTo>
                <a:lnTo>
                  <a:pt x="11355" y="353"/>
                </a:lnTo>
                <a:lnTo>
                  <a:pt x="11385" y="345"/>
                </a:lnTo>
                <a:lnTo>
                  <a:pt x="11404" y="342"/>
                </a:lnTo>
                <a:lnTo>
                  <a:pt x="11406" y="340"/>
                </a:lnTo>
                <a:lnTo>
                  <a:pt x="11389" y="335"/>
                </a:lnTo>
                <a:lnTo>
                  <a:pt x="11327" y="335"/>
                </a:lnTo>
                <a:close/>
                <a:moveTo>
                  <a:pt x="11247" y="364"/>
                </a:moveTo>
                <a:lnTo>
                  <a:pt x="11180" y="369"/>
                </a:lnTo>
                <a:lnTo>
                  <a:pt x="11149" y="372"/>
                </a:lnTo>
                <a:lnTo>
                  <a:pt x="11121" y="377"/>
                </a:lnTo>
                <a:lnTo>
                  <a:pt x="11077" y="394"/>
                </a:lnTo>
                <a:lnTo>
                  <a:pt x="11081" y="397"/>
                </a:lnTo>
                <a:lnTo>
                  <a:pt x="11151" y="409"/>
                </a:lnTo>
                <a:lnTo>
                  <a:pt x="11208" y="419"/>
                </a:lnTo>
                <a:lnTo>
                  <a:pt x="11233" y="429"/>
                </a:lnTo>
                <a:lnTo>
                  <a:pt x="11277" y="423"/>
                </a:lnTo>
                <a:lnTo>
                  <a:pt x="11272" y="409"/>
                </a:lnTo>
                <a:lnTo>
                  <a:pt x="11298" y="392"/>
                </a:lnTo>
                <a:lnTo>
                  <a:pt x="11290" y="385"/>
                </a:lnTo>
                <a:lnTo>
                  <a:pt x="11258" y="377"/>
                </a:lnTo>
                <a:lnTo>
                  <a:pt x="11270" y="369"/>
                </a:lnTo>
                <a:lnTo>
                  <a:pt x="11260" y="364"/>
                </a:lnTo>
                <a:lnTo>
                  <a:pt x="11247" y="364"/>
                </a:lnTo>
                <a:close/>
                <a:moveTo>
                  <a:pt x="10862" y="766"/>
                </a:moveTo>
                <a:lnTo>
                  <a:pt x="10759" y="791"/>
                </a:lnTo>
                <a:lnTo>
                  <a:pt x="10672" y="826"/>
                </a:lnTo>
                <a:lnTo>
                  <a:pt x="10716" y="848"/>
                </a:lnTo>
                <a:lnTo>
                  <a:pt x="10781" y="853"/>
                </a:lnTo>
                <a:lnTo>
                  <a:pt x="10835" y="842"/>
                </a:lnTo>
                <a:lnTo>
                  <a:pt x="10927" y="818"/>
                </a:lnTo>
                <a:lnTo>
                  <a:pt x="10913" y="784"/>
                </a:lnTo>
                <a:lnTo>
                  <a:pt x="10862" y="766"/>
                </a:lnTo>
                <a:close/>
                <a:moveTo>
                  <a:pt x="8357" y="855"/>
                </a:moveTo>
                <a:lnTo>
                  <a:pt x="8315" y="869"/>
                </a:lnTo>
                <a:lnTo>
                  <a:pt x="8451" y="877"/>
                </a:lnTo>
                <a:lnTo>
                  <a:pt x="8481" y="946"/>
                </a:lnTo>
                <a:lnTo>
                  <a:pt x="8575" y="911"/>
                </a:lnTo>
                <a:lnTo>
                  <a:pt x="8630" y="902"/>
                </a:lnTo>
                <a:lnTo>
                  <a:pt x="8620" y="884"/>
                </a:lnTo>
                <a:lnTo>
                  <a:pt x="8578" y="867"/>
                </a:lnTo>
                <a:lnTo>
                  <a:pt x="8510" y="867"/>
                </a:lnTo>
                <a:lnTo>
                  <a:pt x="8446" y="855"/>
                </a:lnTo>
                <a:lnTo>
                  <a:pt x="8357" y="855"/>
                </a:lnTo>
                <a:close/>
                <a:moveTo>
                  <a:pt x="7853" y="896"/>
                </a:moveTo>
                <a:lnTo>
                  <a:pt x="7730" y="933"/>
                </a:lnTo>
                <a:lnTo>
                  <a:pt x="7693" y="931"/>
                </a:lnTo>
                <a:lnTo>
                  <a:pt x="7572" y="959"/>
                </a:lnTo>
                <a:lnTo>
                  <a:pt x="7517" y="961"/>
                </a:lnTo>
                <a:lnTo>
                  <a:pt x="7308" y="1027"/>
                </a:lnTo>
                <a:lnTo>
                  <a:pt x="7262" y="1055"/>
                </a:lnTo>
                <a:lnTo>
                  <a:pt x="7345" y="1052"/>
                </a:lnTo>
                <a:lnTo>
                  <a:pt x="7480" y="1017"/>
                </a:lnTo>
                <a:lnTo>
                  <a:pt x="7564" y="1010"/>
                </a:lnTo>
                <a:lnTo>
                  <a:pt x="7624" y="1007"/>
                </a:lnTo>
                <a:lnTo>
                  <a:pt x="7731" y="970"/>
                </a:lnTo>
                <a:lnTo>
                  <a:pt x="7807" y="949"/>
                </a:lnTo>
                <a:lnTo>
                  <a:pt x="7932" y="914"/>
                </a:lnTo>
                <a:lnTo>
                  <a:pt x="7927" y="901"/>
                </a:lnTo>
                <a:lnTo>
                  <a:pt x="7853" y="896"/>
                </a:lnTo>
                <a:close/>
                <a:moveTo>
                  <a:pt x="11991" y="1106"/>
                </a:moveTo>
                <a:lnTo>
                  <a:pt x="11930" y="1108"/>
                </a:lnTo>
                <a:lnTo>
                  <a:pt x="11925" y="1138"/>
                </a:lnTo>
                <a:lnTo>
                  <a:pt x="11993" y="1160"/>
                </a:lnTo>
                <a:lnTo>
                  <a:pt x="12089" y="1165"/>
                </a:lnTo>
                <a:lnTo>
                  <a:pt x="12045" y="1133"/>
                </a:lnTo>
                <a:lnTo>
                  <a:pt x="11991" y="1106"/>
                </a:lnTo>
                <a:close/>
                <a:moveTo>
                  <a:pt x="12145" y="1424"/>
                </a:moveTo>
                <a:lnTo>
                  <a:pt x="12073" y="1426"/>
                </a:lnTo>
                <a:lnTo>
                  <a:pt x="12062" y="1434"/>
                </a:lnTo>
                <a:lnTo>
                  <a:pt x="12135" y="1464"/>
                </a:lnTo>
                <a:lnTo>
                  <a:pt x="12187" y="1503"/>
                </a:lnTo>
                <a:lnTo>
                  <a:pt x="12243" y="1507"/>
                </a:lnTo>
                <a:lnTo>
                  <a:pt x="12281" y="1537"/>
                </a:lnTo>
                <a:lnTo>
                  <a:pt x="12306" y="1507"/>
                </a:lnTo>
                <a:lnTo>
                  <a:pt x="12291" y="1495"/>
                </a:lnTo>
                <a:lnTo>
                  <a:pt x="12217" y="1480"/>
                </a:lnTo>
                <a:lnTo>
                  <a:pt x="12197" y="1458"/>
                </a:lnTo>
                <a:lnTo>
                  <a:pt x="12145" y="1424"/>
                </a:lnTo>
                <a:close/>
                <a:moveTo>
                  <a:pt x="12350" y="1602"/>
                </a:moveTo>
                <a:lnTo>
                  <a:pt x="12306" y="1611"/>
                </a:lnTo>
                <a:lnTo>
                  <a:pt x="12249" y="1695"/>
                </a:lnTo>
                <a:lnTo>
                  <a:pt x="12124" y="1670"/>
                </a:lnTo>
                <a:lnTo>
                  <a:pt x="12028" y="1690"/>
                </a:lnTo>
                <a:lnTo>
                  <a:pt x="12119" y="1813"/>
                </a:lnTo>
                <a:lnTo>
                  <a:pt x="12296" y="1884"/>
                </a:lnTo>
                <a:lnTo>
                  <a:pt x="12326" y="1813"/>
                </a:lnTo>
                <a:lnTo>
                  <a:pt x="12356" y="1850"/>
                </a:lnTo>
                <a:lnTo>
                  <a:pt x="12311" y="1904"/>
                </a:lnTo>
                <a:lnTo>
                  <a:pt x="12415" y="2054"/>
                </a:lnTo>
                <a:lnTo>
                  <a:pt x="12507" y="2183"/>
                </a:lnTo>
                <a:lnTo>
                  <a:pt x="12554" y="2257"/>
                </a:lnTo>
                <a:lnTo>
                  <a:pt x="12676" y="2377"/>
                </a:lnTo>
                <a:lnTo>
                  <a:pt x="12795" y="2431"/>
                </a:lnTo>
                <a:lnTo>
                  <a:pt x="12934" y="2550"/>
                </a:lnTo>
                <a:lnTo>
                  <a:pt x="13004" y="2528"/>
                </a:lnTo>
                <a:lnTo>
                  <a:pt x="13028" y="2453"/>
                </a:lnTo>
                <a:lnTo>
                  <a:pt x="13128" y="2469"/>
                </a:lnTo>
                <a:lnTo>
                  <a:pt x="13123" y="2596"/>
                </a:lnTo>
                <a:lnTo>
                  <a:pt x="13230" y="2653"/>
                </a:lnTo>
                <a:lnTo>
                  <a:pt x="13299" y="2735"/>
                </a:lnTo>
                <a:lnTo>
                  <a:pt x="13386" y="2799"/>
                </a:lnTo>
                <a:lnTo>
                  <a:pt x="13473" y="2838"/>
                </a:lnTo>
                <a:lnTo>
                  <a:pt x="13491" y="2904"/>
                </a:lnTo>
                <a:lnTo>
                  <a:pt x="13393" y="2944"/>
                </a:lnTo>
                <a:lnTo>
                  <a:pt x="13372" y="3001"/>
                </a:lnTo>
                <a:lnTo>
                  <a:pt x="13431" y="3085"/>
                </a:lnTo>
                <a:lnTo>
                  <a:pt x="13609" y="3237"/>
                </a:lnTo>
                <a:lnTo>
                  <a:pt x="13587" y="3380"/>
                </a:lnTo>
                <a:lnTo>
                  <a:pt x="13527" y="3442"/>
                </a:lnTo>
                <a:lnTo>
                  <a:pt x="13662" y="3835"/>
                </a:lnTo>
                <a:lnTo>
                  <a:pt x="13761" y="3880"/>
                </a:lnTo>
                <a:lnTo>
                  <a:pt x="13898" y="3826"/>
                </a:lnTo>
                <a:lnTo>
                  <a:pt x="13912" y="3904"/>
                </a:lnTo>
                <a:lnTo>
                  <a:pt x="13973" y="3932"/>
                </a:lnTo>
                <a:lnTo>
                  <a:pt x="13960" y="4026"/>
                </a:lnTo>
                <a:lnTo>
                  <a:pt x="14037" y="4102"/>
                </a:lnTo>
                <a:lnTo>
                  <a:pt x="13987" y="4181"/>
                </a:lnTo>
                <a:lnTo>
                  <a:pt x="14181" y="4223"/>
                </a:lnTo>
                <a:lnTo>
                  <a:pt x="14134" y="4301"/>
                </a:lnTo>
                <a:lnTo>
                  <a:pt x="14012" y="4358"/>
                </a:lnTo>
                <a:lnTo>
                  <a:pt x="13933" y="4329"/>
                </a:lnTo>
                <a:lnTo>
                  <a:pt x="13826" y="4348"/>
                </a:lnTo>
                <a:lnTo>
                  <a:pt x="13749" y="4417"/>
                </a:lnTo>
                <a:lnTo>
                  <a:pt x="13764" y="4486"/>
                </a:lnTo>
                <a:lnTo>
                  <a:pt x="13747" y="4575"/>
                </a:lnTo>
                <a:lnTo>
                  <a:pt x="13883" y="4589"/>
                </a:lnTo>
                <a:lnTo>
                  <a:pt x="13873" y="4774"/>
                </a:lnTo>
                <a:lnTo>
                  <a:pt x="13789" y="4772"/>
                </a:lnTo>
                <a:lnTo>
                  <a:pt x="13761" y="4907"/>
                </a:lnTo>
                <a:lnTo>
                  <a:pt x="13786" y="4981"/>
                </a:lnTo>
                <a:lnTo>
                  <a:pt x="13831" y="5011"/>
                </a:lnTo>
                <a:lnTo>
                  <a:pt x="13714" y="5008"/>
                </a:lnTo>
                <a:lnTo>
                  <a:pt x="13744" y="5053"/>
                </a:lnTo>
                <a:lnTo>
                  <a:pt x="13692" y="5105"/>
                </a:lnTo>
                <a:lnTo>
                  <a:pt x="13659" y="5151"/>
                </a:lnTo>
                <a:lnTo>
                  <a:pt x="13610" y="5105"/>
                </a:lnTo>
                <a:lnTo>
                  <a:pt x="13523" y="4976"/>
                </a:lnTo>
                <a:lnTo>
                  <a:pt x="13473" y="4920"/>
                </a:lnTo>
                <a:lnTo>
                  <a:pt x="13379" y="4893"/>
                </a:lnTo>
                <a:lnTo>
                  <a:pt x="13309" y="4910"/>
                </a:lnTo>
                <a:lnTo>
                  <a:pt x="13213" y="4972"/>
                </a:lnTo>
                <a:lnTo>
                  <a:pt x="13195" y="5075"/>
                </a:lnTo>
                <a:lnTo>
                  <a:pt x="13232" y="5119"/>
                </a:lnTo>
                <a:lnTo>
                  <a:pt x="13141" y="5104"/>
                </a:lnTo>
                <a:lnTo>
                  <a:pt x="13095" y="5173"/>
                </a:lnTo>
                <a:lnTo>
                  <a:pt x="13063" y="5114"/>
                </a:lnTo>
                <a:lnTo>
                  <a:pt x="12991" y="5153"/>
                </a:lnTo>
                <a:lnTo>
                  <a:pt x="13041" y="5254"/>
                </a:lnTo>
                <a:lnTo>
                  <a:pt x="13105" y="5312"/>
                </a:lnTo>
                <a:lnTo>
                  <a:pt x="13177" y="5351"/>
                </a:lnTo>
                <a:lnTo>
                  <a:pt x="13150" y="5413"/>
                </a:lnTo>
                <a:lnTo>
                  <a:pt x="13208" y="5531"/>
                </a:lnTo>
                <a:lnTo>
                  <a:pt x="13157" y="5541"/>
                </a:lnTo>
                <a:lnTo>
                  <a:pt x="13128" y="5639"/>
                </a:lnTo>
                <a:lnTo>
                  <a:pt x="13167" y="5674"/>
                </a:lnTo>
                <a:lnTo>
                  <a:pt x="13136" y="5777"/>
                </a:lnTo>
                <a:lnTo>
                  <a:pt x="13173" y="5893"/>
                </a:lnTo>
                <a:lnTo>
                  <a:pt x="13150" y="5935"/>
                </a:lnTo>
                <a:lnTo>
                  <a:pt x="13224" y="6043"/>
                </a:lnTo>
                <a:lnTo>
                  <a:pt x="13326" y="6068"/>
                </a:lnTo>
                <a:lnTo>
                  <a:pt x="13287" y="6163"/>
                </a:lnTo>
                <a:lnTo>
                  <a:pt x="13212" y="6243"/>
                </a:lnTo>
                <a:lnTo>
                  <a:pt x="13188" y="6327"/>
                </a:lnTo>
                <a:lnTo>
                  <a:pt x="13346" y="6452"/>
                </a:lnTo>
                <a:lnTo>
                  <a:pt x="13495" y="6516"/>
                </a:lnTo>
                <a:lnTo>
                  <a:pt x="13351" y="6519"/>
                </a:lnTo>
                <a:lnTo>
                  <a:pt x="13284" y="6602"/>
                </a:lnTo>
                <a:lnTo>
                  <a:pt x="13275" y="6713"/>
                </a:lnTo>
                <a:lnTo>
                  <a:pt x="13389" y="6789"/>
                </a:lnTo>
                <a:lnTo>
                  <a:pt x="13322" y="6806"/>
                </a:lnTo>
                <a:lnTo>
                  <a:pt x="13210" y="6666"/>
                </a:lnTo>
                <a:lnTo>
                  <a:pt x="13116" y="6612"/>
                </a:lnTo>
                <a:lnTo>
                  <a:pt x="13101" y="6630"/>
                </a:lnTo>
                <a:lnTo>
                  <a:pt x="13203" y="6716"/>
                </a:lnTo>
                <a:lnTo>
                  <a:pt x="13220" y="6870"/>
                </a:lnTo>
                <a:lnTo>
                  <a:pt x="13379" y="6932"/>
                </a:lnTo>
                <a:lnTo>
                  <a:pt x="13473" y="7098"/>
                </a:lnTo>
                <a:lnTo>
                  <a:pt x="13555" y="7166"/>
                </a:lnTo>
                <a:lnTo>
                  <a:pt x="13615" y="7132"/>
                </a:lnTo>
                <a:lnTo>
                  <a:pt x="13679" y="7242"/>
                </a:lnTo>
                <a:lnTo>
                  <a:pt x="13779" y="7294"/>
                </a:lnTo>
                <a:lnTo>
                  <a:pt x="13798" y="7396"/>
                </a:lnTo>
                <a:lnTo>
                  <a:pt x="13848" y="7477"/>
                </a:lnTo>
                <a:lnTo>
                  <a:pt x="13823" y="7563"/>
                </a:lnTo>
                <a:lnTo>
                  <a:pt x="13846" y="7630"/>
                </a:lnTo>
                <a:lnTo>
                  <a:pt x="13768" y="7659"/>
                </a:lnTo>
                <a:lnTo>
                  <a:pt x="13694" y="7375"/>
                </a:lnTo>
                <a:lnTo>
                  <a:pt x="13632" y="7263"/>
                </a:lnTo>
                <a:lnTo>
                  <a:pt x="13503" y="7223"/>
                </a:lnTo>
                <a:lnTo>
                  <a:pt x="13341" y="7024"/>
                </a:lnTo>
                <a:lnTo>
                  <a:pt x="13239" y="6940"/>
                </a:lnTo>
                <a:lnTo>
                  <a:pt x="13172" y="6918"/>
                </a:lnTo>
                <a:lnTo>
                  <a:pt x="13108" y="6775"/>
                </a:lnTo>
                <a:lnTo>
                  <a:pt x="13029" y="6708"/>
                </a:lnTo>
                <a:lnTo>
                  <a:pt x="12892" y="6755"/>
                </a:lnTo>
                <a:lnTo>
                  <a:pt x="12885" y="6806"/>
                </a:lnTo>
                <a:lnTo>
                  <a:pt x="12966" y="6955"/>
                </a:lnTo>
                <a:lnTo>
                  <a:pt x="12987" y="7146"/>
                </a:lnTo>
                <a:lnTo>
                  <a:pt x="13024" y="7191"/>
                </a:lnTo>
                <a:lnTo>
                  <a:pt x="13138" y="7289"/>
                </a:lnTo>
                <a:lnTo>
                  <a:pt x="13177" y="7369"/>
                </a:lnTo>
                <a:lnTo>
                  <a:pt x="13247" y="7343"/>
                </a:lnTo>
                <a:lnTo>
                  <a:pt x="13274" y="7373"/>
                </a:lnTo>
                <a:lnTo>
                  <a:pt x="13386" y="7412"/>
                </a:lnTo>
                <a:lnTo>
                  <a:pt x="13413" y="7514"/>
                </a:lnTo>
                <a:lnTo>
                  <a:pt x="13095" y="7472"/>
                </a:lnTo>
                <a:lnTo>
                  <a:pt x="12989" y="7470"/>
                </a:lnTo>
                <a:lnTo>
                  <a:pt x="12802" y="7514"/>
                </a:lnTo>
                <a:lnTo>
                  <a:pt x="12805" y="7582"/>
                </a:lnTo>
                <a:lnTo>
                  <a:pt x="12919" y="7642"/>
                </a:lnTo>
                <a:lnTo>
                  <a:pt x="12919" y="7782"/>
                </a:lnTo>
                <a:lnTo>
                  <a:pt x="12797" y="7720"/>
                </a:lnTo>
                <a:lnTo>
                  <a:pt x="12746" y="7831"/>
                </a:lnTo>
                <a:lnTo>
                  <a:pt x="12638" y="7886"/>
                </a:lnTo>
                <a:lnTo>
                  <a:pt x="12621" y="7964"/>
                </a:lnTo>
                <a:lnTo>
                  <a:pt x="12536" y="7977"/>
                </a:lnTo>
                <a:lnTo>
                  <a:pt x="12549" y="7851"/>
                </a:lnTo>
                <a:lnTo>
                  <a:pt x="12499" y="7863"/>
                </a:lnTo>
                <a:lnTo>
                  <a:pt x="12345" y="8092"/>
                </a:lnTo>
                <a:lnTo>
                  <a:pt x="12238" y="8220"/>
                </a:lnTo>
                <a:lnTo>
                  <a:pt x="12261" y="8336"/>
                </a:lnTo>
                <a:lnTo>
                  <a:pt x="12167" y="8406"/>
                </a:lnTo>
                <a:lnTo>
                  <a:pt x="12094" y="8361"/>
                </a:lnTo>
                <a:lnTo>
                  <a:pt x="12062" y="8263"/>
                </a:lnTo>
                <a:lnTo>
                  <a:pt x="12140" y="8218"/>
                </a:lnTo>
                <a:lnTo>
                  <a:pt x="12070" y="8130"/>
                </a:lnTo>
                <a:lnTo>
                  <a:pt x="11869" y="8122"/>
                </a:lnTo>
                <a:lnTo>
                  <a:pt x="11950" y="8220"/>
                </a:lnTo>
                <a:lnTo>
                  <a:pt x="11946" y="8334"/>
                </a:lnTo>
                <a:lnTo>
                  <a:pt x="12035" y="8427"/>
                </a:lnTo>
                <a:lnTo>
                  <a:pt x="12028" y="8560"/>
                </a:lnTo>
                <a:lnTo>
                  <a:pt x="11943" y="8512"/>
                </a:lnTo>
                <a:lnTo>
                  <a:pt x="11874" y="8517"/>
                </a:lnTo>
                <a:lnTo>
                  <a:pt x="11742" y="8730"/>
                </a:lnTo>
                <a:lnTo>
                  <a:pt x="11822" y="8852"/>
                </a:lnTo>
                <a:lnTo>
                  <a:pt x="11765" y="8910"/>
                </a:lnTo>
                <a:lnTo>
                  <a:pt x="11556" y="8827"/>
                </a:lnTo>
                <a:lnTo>
                  <a:pt x="11514" y="8901"/>
                </a:lnTo>
                <a:lnTo>
                  <a:pt x="11576" y="8975"/>
                </a:lnTo>
                <a:lnTo>
                  <a:pt x="11581" y="9066"/>
                </a:lnTo>
                <a:lnTo>
                  <a:pt x="11511" y="9027"/>
                </a:lnTo>
                <a:lnTo>
                  <a:pt x="11399" y="8984"/>
                </a:lnTo>
                <a:lnTo>
                  <a:pt x="11355" y="8713"/>
                </a:lnTo>
                <a:lnTo>
                  <a:pt x="11218" y="8590"/>
                </a:lnTo>
                <a:lnTo>
                  <a:pt x="11268" y="8561"/>
                </a:lnTo>
                <a:lnTo>
                  <a:pt x="11620" y="8657"/>
                </a:lnTo>
                <a:lnTo>
                  <a:pt x="11732" y="8586"/>
                </a:lnTo>
                <a:lnTo>
                  <a:pt x="11791" y="8475"/>
                </a:lnTo>
                <a:lnTo>
                  <a:pt x="11759" y="8358"/>
                </a:lnTo>
                <a:lnTo>
                  <a:pt x="11685" y="8283"/>
                </a:lnTo>
                <a:lnTo>
                  <a:pt x="11392" y="8122"/>
                </a:lnTo>
                <a:lnTo>
                  <a:pt x="11206" y="8100"/>
                </a:lnTo>
                <a:lnTo>
                  <a:pt x="11089" y="7999"/>
                </a:lnTo>
                <a:lnTo>
                  <a:pt x="11027" y="8066"/>
                </a:lnTo>
                <a:lnTo>
                  <a:pt x="10950" y="7957"/>
                </a:lnTo>
                <a:lnTo>
                  <a:pt x="11027" y="7903"/>
                </a:lnTo>
                <a:lnTo>
                  <a:pt x="10830" y="7778"/>
                </a:lnTo>
                <a:lnTo>
                  <a:pt x="10721" y="7816"/>
                </a:lnTo>
                <a:lnTo>
                  <a:pt x="10609" y="7805"/>
                </a:lnTo>
                <a:lnTo>
                  <a:pt x="10507" y="7950"/>
                </a:lnTo>
                <a:lnTo>
                  <a:pt x="10403" y="7933"/>
                </a:lnTo>
                <a:lnTo>
                  <a:pt x="10256" y="7999"/>
                </a:lnTo>
                <a:lnTo>
                  <a:pt x="10040" y="8201"/>
                </a:lnTo>
                <a:lnTo>
                  <a:pt x="9899" y="8319"/>
                </a:lnTo>
                <a:lnTo>
                  <a:pt x="9651" y="8632"/>
                </a:lnTo>
                <a:lnTo>
                  <a:pt x="9449" y="8851"/>
                </a:lnTo>
                <a:lnTo>
                  <a:pt x="9241" y="8996"/>
                </a:lnTo>
                <a:lnTo>
                  <a:pt x="8983" y="9083"/>
                </a:lnTo>
                <a:lnTo>
                  <a:pt x="8870" y="9172"/>
                </a:lnTo>
                <a:lnTo>
                  <a:pt x="8756" y="9591"/>
                </a:lnTo>
                <a:lnTo>
                  <a:pt x="8726" y="9793"/>
                </a:lnTo>
                <a:lnTo>
                  <a:pt x="8824" y="9923"/>
                </a:lnTo>
                <a:lnTo>
                  <a:pt x="8960" y="9916"/>
                </a:lnTo>
                <a:lnTo>
                  <a:pt x="9198" y="9755"/>
                </a:lnTo>
                <a:lnTo>
                  <a:pt x="9233" y="9881"/>
                </a:lnTo>
                <a:lnTo>
                  <a:pt x="9244" y="10157"/>
                </a:lnTo>
                <a:lnTo>
                  <a:pt x="9281" y="10383"/>
                </a:lnTo>
                <a:lnTo>
                  <a:pt x="9278" y="10564"/>
                </a:lnTo>
                <a:lnTo>
                  <a:pt x="9400" y="10579"/>
                </a:lnTo>
                <a:lnTo>
                  <a:pt x="9484" y="10443"/>
                </a:lnTo>
                <a:lnTo>
                  <a:pt x="9606" y="10482"/>
                </a:lnTo>
                <a:lnTo>
                  <a:pt x="9690" y="10317"/>
                </a:lnTo>
                <a:lnTo>
                  <a:pt x="9775" y="10012"/>
                </a:lnTo>
                <a:lnTo>
                  <a:pt x="9881" y="9982"/>
                </a:lnTo>
                <a:lnTo>
                  <a:pt x="9994" y="9783"/>
                </a:lnTo>
                <a:lnTo>
                  <a:pt x="9921" y="9669"/>
                </a:lnTo>
                <a:lnTo>
                  <a:pt x="9876" y="9531"/>
                </a:lnTo>
                <a:lnTo>
                  <a:pt x="9978" y="9278"/>
                </a:lnTo>
                <a:lnTo>
                  <a:pt x="10160" y="9139"/>
                </a:lnTo>
                <a:lnTo>
                  <a:pt x="10304" y="9002"/>
                </a:lnTo>
                <a:lnTo>
                  <a:pt x="10302" y="8888"/>
                </a:lnTo>
                <a:lnTo>
                  <a:pt x="10388" y="8765"/>
                </a:lnTo>
                <a:lnTo>
                  <a:pt x="10523" y="8721"/>
                </a:lnTo>
                <a:lnTo>
                  <a:pt x="10627" y="8812"/>
                </a:lnTo>
                <a:lnTo>
                  <a:pt x="10632" y="8889"/>
                </a:lnTo>
                <a:lnTo>
                  <a:pt x="10579" y="8926"/>
                </a:lnTo>
                <a:lnTo>
                  <a:pt x="10383" y="9118"/>
                </a:lnTo>
                <a:lnTo>
                  <a:pt x="10297" y="9229"/>
                </a:lnTo>
                <a:lnTo>
                  <a:pt x="10247" y="9336"/>
                </a:lnTo>
                <a:lnTo>
                  <a:pt x="10276" y="9506"/>
                </a:lnTo>
                <a:lnTo>
                  <a:pt x="10240" y="9687"/>
                </a:lnTo>
                <a:lnTo>
                  <a:pt x="10324" y="9756"/>
                </a:lnTo>
                <a:lnTo>
                  <a:pt x="10371" y="9861"/>
                </a:lnTo>
                <a:lnTo>
                  <a:pt x="10525" y="9829"/>
                </a:lnTo>
                <a:lnTo>
                  <a:pt x="10691" y="9765"/>
                </a:lnTo>
                <a:lnTo>
                  <a:pt x="10858" y="9748"/>
                </a:lnTo>
                <a:lnTo>
                  <a:pt x="10957" y="9835"/>
                </a:lnTo>
                <a:lnTo>
                  <a:pt x="10851" y="9942"/>
                </a:lnTo>
                <a:lnTo>
                  <a:pt x="10754" y="9948"/>
                </a:lnTo>
                <a:lnTo>
                  <a:pt x="10651" y="9916"/>
                </a:lnTo>
                <a:lnTo>
                  <a:pt x="10532" y="9940"/>
                </a:lnTo>
                <a:lnTo>
                  <a:pt x="10408" y="9987"/>
                </a:lnTo>
                <a:lnTo>
                  <a:pt x="10411" y="10095"/>
                </a:lnTo>
                <a:lnTo>
                  <a:pt x="10470" y="10164"/>
                </a:lnTo>
                <a:lnTo>
                  <a:pt x="10507" y="10142"/>
                </a:lnTo>
                <a:lnTo>
                  <a:pt x="10492" y="10251"/>
                </a:lnTo>
                <a:lnTo>
                  <a:pt x="10465" y="10396"/>
                </a:lnTo>
                <a:lnTo>
                  <a:pt x="10384" y="10394"/>
                </a:lnTo>
                <a:lnTo>
                  <a:pt x="10312" y="10250"/>
                </a:lnTo>
                <a:lnTo>
                  <a:pt x="10214" y="10307"/>
                </a:lnTo>
                <a:lnTo>
                  <a:pt x="10153" y="10421"/>
                </a:lnTo>
                <a:lnTo>
                  <a:pt x="10138" y="10561"/>
                </a:lnTo>
                <a:lnTo>
                  <a:pt x="10147" y="10721"/>
                </a:lnTo>
                <a:lnTo>
                  <a:pt x="9994" y="10768"/>
                </a:lnTo>
                <a:lnTo>
                  <a:pt x="9963" y="10847"/>
                </a:lnTo>
                <a:lnTo>
                  <a:pt x="9859" y="10834"/>
                </a:lnTo>
                <a:lnTo>
                  <a:pt x="9855" y="10787"/>
                </a:lnTo>
                <a:lnTo>
                  <a:pt x="9753" y="10741"/>
                </a:lnTo>
                <a:lnTo>
                  <a:pt x="9609" y="10785"/>
                </a:lnTo>
                <a:lnTo>
                  <a:pt x="9429" y="10842"/>
                </a:lnTo>
                <a:lnTo>
                  <a:pt x="9345" y="10884"/>
                </a:lnTo>
                <a:lnTo>
                  <a:pt x="9306" y="10815"/>
                </a:lnTo>
                <a:lnTo>
                  <a:pt x="9201" y="10718"/>
                </a:lnTo>
                <a:lnTo>
                  <a:pt x="9131" y="10755"/>
                </a:lnTo>
                <a:lnTo>
                  <a:pt x="9015" y="10765"/>
                </a:lnTo>
                <a:lnTo>
                  <a:pt x="9032" y="10701"/>
                </a:lnTo>
                <a:lnTo>
                  <a:pt x="8936" y="10632"/>
                </a:lnTo>
                <a:lnTo>
                  <a:pt x="8952" y="10561"/>
                </a:lnTo>
                <a:lnTo>
                  <a:pt x="8947" y="10465"/>
                </a:lnTo>
                <a:lnTo>
                  <a:pt x="9050" y="10352"/>
                </a:lnTo>
                <a:lnTo>
                  <a:pt x="9075" y="10379"/>
                </a:lnTo>
                <a:lnTo>
                  <a:pt x="9117" y="10317"/>
                </a:lnTo>
                <a:lnTo>
                  <a:pt x="9070" y="10276"/>
                </a:lnTo>
                <a:lnTo>
                  <a:pt x="9070" y="10223"/>
                </a:lnTo>
                <a:lnTo>
                  <a:pt x="9114" y="10170"/>
                </a:lnTo>
                <a:lnTo>
                  <a:pt x="9141" y="10076"/>
                </a:lnTo>
                <a:lnTo>
                  <a:pt x="9050" y="10108"/>
                </a:lnTo>
                <a:lnTo>
                  <a:pt x="9003" y="10150"/>
                </a:lnTo>
                <a:lnTo>
                  <a:pt x="8915" y="10138"/>
                </a:lnTo>
                <a:lnTo>
                  <a:pt x="8873" y="10186"/>
                </a:lnTo>
                <a:lnTo>
                  <a:pt x="8843" y="10229"/>
                </a:lnTo>
                <a:lnTo>
                  <a:pt x="8794" y="10416"/>
                </a:lnTo>
                <a:lnTo>
                  <a:pt x="8808" y="10527"/>
                </a:lnTo>
                <a:lnTo>
                  <a:pt x="8786" y="10632"/>
                </a:lnTo>
                <a:lnTo>
                  <a:pt x="8791" y="10706"/>
                </a:lnTo>
                <a:lnTo>
                  <a:pt x="8697" y="10776"/>
                </a:lnTo>
                <a:lnTo>
                  <a:pt x="8687" y="10731"/>
                </a:lnTo>
                <a:lnTo>
                  <a:pt x="8598" y="10714"/>
                </a:lnTo>
                <a:lnTo>
                  <a:pt x="8567" y="10746"/>
                </a:lnTo>
                <a:lnTo>
                  <a:pt x="8481" y="10714"/>
                </a:lnTo>
                <a:lnTo>
                  <a:pt x="8315" y="10743"/>
                </a:lnTo>
                <a:lnTo>
                  <a:pt x="8140" y="10973"/>
                </a:lnTo>
                <a:lnTo>
                  <a:pt x="8069" y="11002"/>
                </a:lnTo>
                <a:lnTo>
                  <a:pt x="7971" y="11005"/>
                </a:lnTo>
                <a:lnTo>
                  <a:pt x="7865" y="11005"/>
                </a:lnTo>
                <a:lnTo>
                  <a:pt x="7783" y="11137"/>
                </a:lnTo>
                <a:lnTo>
                  <a:pt x="7482" y="11169"/>
                </a:lnTo>
                <a:lnTo>
                  <a:pt x="7410" y="11049"/>
                </a:lnTo>
                <a:lnTo>
                  <a:pt x="7366" y="11260"/>
                </a:lnTo>
                <a:lnTo>
                  <a:pt x="7204" y="11132"/>
                </a:lnTo>
                <a:lnTo>
                  <a:pt x="7052" y="11101"/>
                </a:lnTo>
                <a:lnTo>
                  <a:pt x="7008" y="11229"/>
                </a:lnTo>
                <a:lnTo>
                  <a:pt x="7147" y="11376"/>
                </a:lnTo>
                <a:lnTo>
                  <a:pt x="7194" y="11500"/>
                </a:lnTo>
                <a:lnTo>
                  <a:pt x="7242" y="11733"/>
                </a:lnTo>
                <a:lnTo>
                  <a:pt x="7095" y="12066"/>
                </a:lnTo>
                <a:lnTo>
                  <a:pt x="6996" y="12140"/>
                </a:lnTo>
                <a:lnTo>
                  <a:pt x="6809" y="12046"/>
                </a:lnTo>
                <a:lnTo>
                  <a:pt x="6708" y="12007"/>
                </a:lnTo>
                <a:lnTo>
                  <a:pt x="6598" y="11914"/>
                </a:lnTo>
                <a:lnTo>
                  <a:pt x="6444" y="11834"/>
                </a:lnTo>
                <a:lnTo>
                  <a:pt x="6320" y="11727"/>
                </a:lnTo>
                <a:lnTo>
                  <a:pt x="6111" y="11753"/>
                </a:lnTo>
                <a:lnTo>
                  <a:pt x="6124" y="11850"/>
                </a:lnTo>
                <a:lnTo>
                  <a:pt x="6066" y="11963"/>
                </a:lnTo>
                <a:lnTo>
                  <a:pt x="6046" y="12022"/>
                </a:lnTo>
                <a:lnTo>
                  <a:pt x="6042" y="12094"/>
                </a:lnTo>
                <a:lnTo>
                  <a:pt x="6015" y="12163"/>
                </a:lnTo>
                <a:lnTo>
                  <a:pt x="5948" y="12248"/>
                </a:lnTo>
                <a:lnTo>
                  <a:pt x="5912" y="12308"/>
                </a:lnTo>
                <a:lnTo>
                  <a:pt x="5840" y="12339"/>
                </a:lnTo>
                <a:lnTo>
                  <a:pt x="5784" y="12438"/>
                </a:lnTo>
                <a:lnTo>
                  <a:pt x="5786" y="12517"/>
                </a:lnTo>
                <a:lnTo>
                  <a:pt x="5833" y="12562"/>
                </a:lnTo>
                <a:lnTo>
                  <a:pt x="5804" y="12668"/>
                </a:lnTo>
                <a:lnTo>
                  <a:pt x="5734" y="12785"/>
                </a:lnTo>
                <a:lnTo>
                  <a:pt x="5803" y="12803"/>
                </a:lnTo>
                <a:lnTo>
                  <a:pt x="5860" y="12864"/>
                </a:lnTo>
                <a:lnTo>
                  <a:pt x="5925" y="12849"/>
                </a:lnTo>
                <a:lnTo>
                  <a:pt x="6030" y="12939"/>
                </a:lnTo>
                <a:lnTo>
                  <a:pt x="6030" y="13052"/>
                </a:lnTo>
                <a:lnTo>
                  <a:pt x="6057" y="13131"/>
                </a:lnTo>
                <a:lnTo>
                  <a:pt x="6116" y="13178"/>
                </a:lnTo>
                <a:lnTo>
                  <a:pt x="6186" y="13141"/>
                </a:lnTo>
                <a:lnTo>
                  <a:pt x="6287" y="13125"/>
                </a:lnTo>
                <a:lnTo>
                  <a:pt x="6409" y="13189"/>
                </a:lnTo>
                <a:lnTo>
                  <a:pt x="6574" y="13263"/>
                </a:lnTo>
                <a:lnTo>
                  <a:pt x="6708" y="13177"/>
                </a:lnTo>
                <a:lnTo>
                  <a:pt x="6817" y="13187"/>
                </a:lnTo>
                <a:lnTo>
                  <a:pt x="6881" y="13089"/>
                </a:lnTo>
                <a:lnTo>
                  <a:pt x="6980" y="13046"/>
                </a:lnTo>
                <a:lnTo>
                  <a:pt x="6959" y="12928"/>
                </a:lnTo>
                <a:lnTo>
                  <a:pt x="7053" y="12810"/>
                </a:lnTo>
                <a:lnTo>
                  <a:pt x="7160" y="12748"/>
                </a:lnTo>
                <a:lnTo>
                  <a:pt x="7191" y="12695"/>
                </a:lnTo>
                <a:lnTo>
                  <a:pt x="7365" y="12722"/>
                </a:lnTo>
                <a:lnTo>
                  <a:pt x="7519" y="12653"/>
                </a:lnTo>
                <a:lnTo>
                  <a:pt x="7542" y="12549"/>
                </a:lnTo>
                <a:lnTo>
                  <a:pt x="7587" y="12450"/>
                </a:lnTo>
                <a:lnTo>
                  <a:pt x="7786" y="12458"/>
                </a:lnTo>
                <a:lnTo>
                  <a:pt x="8024" y="12586"/>
                </a:lnTo>
                <a:lnTo>
                  <a:pt x="8163" y="12520"/>
                </a:lnTo>
                <a:lnTo>
                  <a:pt x="8220" y="12522"/>
                </a:lnTo>
                <a:lnTo>
                  <a:pt x="8314" y="12461"/>
                </a:lnTo>
                <a:lnTo>
                  <a:pt x="8377" y="12453"/>
                </a:lnTo>
                <a:lnTo>
                  <a:pt x="8468" y="12539"/>
                </a:lnTo>
                <a:lnTo>
                  <a:pt x="8528" y="12576"/>
                </a:lnTo>
                <a:lnTo>
                  <a:pt x="8531" y="12763"/>
                </a:lnTo>
                <a:lnTo>
                  <a:pt x="8602" y="12887"/>
                </a:lnTo>
                <a:lnTo>
                  <a:pt x="8702" y="13032"/>
                </a:lnTo>
                <a:lnTo>
                  <a:pt x="8794" y="13135"/>
                </a:lnTo>
                <a:lnTo>
                  <a:pt x="8893" y="13167"/>
                </a:lnTo>
                <a:lnTo>
                  <a:pt x="8941" y="13251"/>
                </a:lnTo>
                <a:lnTo>
                  <a:pt x="9027" y="13300"/>
                </a:lnTo>
                <a:lnTo>
                  <a:pt x="9057" y="13384"/>
                </a:lnTo>
                <a:lnTo>
                  <a:pt x="9112" y="13416"/>
                </a:lnTo>
                <a:lnTo>
                  <a:pt x="9142" y="13513"/>
                </a:lnTo>
                <a:lnTo>
                  <a:pt x="9184" y="13626"/>
                </a:lnTo>
                <a:lnTo>
                  <a:pt x="9149" y="13660"/>
                </a:lnTo>
                <a:lnTo>
                  <a:pt x="9107" y="13749"/>
                </a:lnTo>
                <a:lnTo>
                  <a:pt x="9101" y="13805"/>
                </a:lnTo>
                <a:lnTo>
                  <a:pt x="9162" y="13800"/>
                </a:lnTo>
                <a:lnTo>
                  <a:pt x="9258" y="13660"/>
                </a:lnTo>
                <a:lnTo>
                  <a:pt x="9318" y="13658"/>
                </a:lnTo>
                <a:lnTo>
                  <a:pt x="9347" y="13567"/>
                </a:lnTo>
                <a:lnTo>
                  <a:pt x="9251" y="13485"/>
                </a:lnTo>
                <a:lnTo>
                  <a:pt x="9325" y="13379"/>
                </a:lnTo>
                <a:lnTo>
                  <a:pt x="9444" y="13424"/>
                </a:lnTo>
                <a:lnTo>
                  <a:pt x="9512" y="13519"/>
                </a:lnTo>
                <a:lnTo>
                  <a:pt x="9546" y="13458"/>
                </a:lnTo>
                <a:lnTo>
                  <a:pt x="9534" y="13423"/>
                </a:lnTo>
                <a:lnTo>
                  <a:pt x="9424" y="13313"/>
                </a:lnTo>
                <a:lnTo>
                  <a:pt x="9328" y="13244"/>
                </a:lnTo>
                <a:lnTo>
                  <a:pt x="9213" y="13160"/>
                </a:lnTo>
                <a:lnTo>
                  <a:pt x="9256" y="13130"/>
                </a:lnTo>
                <a:lnTo>
                  <a:pt x="9228" y="13084"/>
                </a:lnTo>
                <a:lnTo>
                  <a:pt x="9121" y="13067"/>
                </a:lnTo>
                <a:lnTo>
                  <a:pt x="8993" y="12896"/>
                </a:lnTo>
                <a:lnTo>
                  <a:pt x="8950" y="12732"/>
                </a:lnTo>
                <a:lnTo>
                  <a:pt x="8843" y="12616"/>
                </a:lnTo>
                <a:lnTo>
                  <a:pt x="8818" y="12515"/>
                </a:lnTo>
                <a:lnTo>
                  <a:pt x="8843" y="12466"/>
                </a:lnTo>
                <a:lnTo>
                  <a:pt x="8853" y="12376"/>
                </a:lnTo>
                <a:lnTo>
                  <a:pt x="8967" y="12333"/>
                </a:lnTo>
                <a:lnTo>
                  <a:pt x="9064" y="12379"/>
                </a:lnTo>
                <a:lnTo>
                  <a:pt x="9032" y="12391"/>
                </a:lnTo>
                <a:lnTo>
                  <a:pt x="9027" y="12392"/>
                </a:lnTo>
                <a:lnTo>
                  <a:pt x="9013" y="12455"/>
                </a:lnTo>
                <a:lnTo>
                  <a:pt x="9042" y="12524"/>
                </a:lnTo>
                <a:lnTo>
                  <a:pt x="9094" y="12451"/>
                </a:lnTo>
                <a:lnTo>
                  <a:pt x="9172" y="12495"/>
                </a:lnTo>
                <a:lnTo>
                  <a:pt x="9166" y="12557"/>
                </a:lnTo>
                <a:lnTo>
                  <a:pt x="9214" y="12645"/>
                </a:lnTo>
                <a:lnTo>
                  <a:pt x="9186" y="12653"/>
                </a:lnTo>
                <a:lnTo>
                  <a:pt x="9278" y="12806"/>
                </a:lnTo>
                <a:lnTo>
                  <a:pt x="9393" y="12879"/>
                </a:lnTo>
                <a:lnTo>
                  <a:pt x="9464" y="12955"/>
                </a:lnTo>
                <a:lnTo>
                  <a:pt x="9584" y="13039"/>
                </a:lnTo>
                <a:lnTo>
                  <a:pt x="9640" y="13083"/>
                </a:lnTo>
                <a:lnTo>
                  <a:pt x="9671" y="13147"/>
                </a:lnTo>
                <a:lnTo>
                  <a:pt x="9700" y="13163"/>
                </a:lnTo>
                <a:lnTo>
                  <a:pt x="9720" y="13195"/>
                </a:lnTo>
                <a:lnTo>
                  <a:pt x="9696" y="13249"/>
                </a:lnTo>
                <a:lnTo>
                  <a:pt x="9673" y="13370"/>
                </a:lnTo>
                <a:lnTo>
                  <a:pt x="9678" y="13458"/>
                </a:lnTo>
                <a:lnTo>
                  <a:pt x="9752" y="13527"/>
                </a:lnTo>
                <a:lnTo>
                  <a:pt x="9752" y="13567"/>
                </a:lnTo>
                <a:lnTo>
                  <a:pt x="9775" y="13582"/>
                </a:lnTo>
                <a:lnTo>
                  <a:pt x="9780" y="13635"/>
                </a:lnTo>
                <a:lnTo>
                  <a:pt x="9847" y="13744"/>
                </a:lnTo>
                <a:lnTo>
                  <a:pt x="9897" y="13832"/>
                </a:lnTo>
                <a:lnTo>
                  <a:pt x="9916" y="13951"/>
                </a:lnTo>
                <a:lnTo>
                  <a:pt x="9963" y="14099"/>
                </a:lnTo>
                <a:lnTo>
                  <a:pt x="10081" y="14183"/>
                </a:lnTo>
                <a:lnTo>
                  <a:pt x="10180" y="14188"/>
                </a:lnTo>
                <a:lnTo>
                  <a:pt x="10132" y="14029"/>
                </a:lnTo>
                <a:lnTo>
                  <a:pt x="10225" y="14015"/>
                </a:lnTo>
                <a:lnTo>
                  <a:pt x="10185" y="13921"/>
                </a:lnTo>
                <a:lnTo>
                  <a:pt x="10321" y="13975"/>
                </a:lnTo>
                <a:lnTo>
                  <a:pt x="10323" y="13874"/>
                </a:lnTo>
                <a:lnTo>
                  <a:pt x="10251" y="13818"/>
                </a:lnTo>
                <a:lnTo>
                  <a:pt x="10174" y="13732"/>
                </a:lnTo>
                <a:lnTo>
                  <a:pt x="10230" y="13695"/>
                </a:lnTo>
                <a:lnTo>
                  <a:pt x="10162" y="13606"/>
                </a:lnTo>
                <a:lnTo>
                  <a:pt x="10135" y="13497"/>
                </a:lnTo>
                <a:lnTo>
                  <a:pt x="10163" y="13458"/>
                </a:lnTo>
                <a:lnTo>
                  <a:pt x="10235" y="13556"/>
                </a:lnTo>
                <a:lnTo>
                  <a:pt x="10314" y="13561"/>
                </a:lnTo>
                <a:lnTo>
                  <a:pt x="10388" y="13534"/>
                </a:lnTo>
                <a:lnTo>
                  <a:pt x="10292" y="13428"/>
                </a:lnTo>
                <a:lnTo>
                  <a:pt x="10466" y="13387"/>
                </a:lnTo>
                <a:lnTo>
                  <a:pt x="10538" y="13406"/>
                </a:lnTo>
                <a:lnTo>
                  <a:pt x="10626" y="13412"/>
                </a:lnTo>
                <a:lnTo>
                  <a:pt x="10622" y="13450"/>
                </a:lnTo>
                <a:lnTo>
                  <a:pt x="10667" y="13535"/>
                </a:lnTo>
                <a:lnTo>
                  <a:pt x="10786" y="13438"/>
                </a:lnTo>
                <a:lnTo>
                  <a:pt x="10846" y="13380"/>
                </a:lnTo>
                <a:lnTo>
                  <a:pt x="11014" y="13369"/>
                </a:lnTo>
                <a:lnTo>
                  <a:pt x="11037" y="13323"/>
                </a:lnTo>
                <a:lnTo>
                  <a:pt x="10915" y="13268"/>
                </a:lnTo>
                <a:lnTo>
                  <a:pt x="10897" y="13197"/>
                </a:lnTo>
                <a:lnTo>
                  <a:pt x="10851" y="13093"/>
                </a:lnTo>
                <a:lnTo>
                  <a:pt x="10900" y="12961"/>
                </a:lnTo>
                <a:lnTo>
                  <a:pt x="10969" y="12884"/>
                </a:lnTo>
                <a:lnTo>
                  <a:pt x="11002" y="12662"/>
                </a:lnTo>
                <a:lnTo>
                  <a:pt x="11042" y="12677"/>
                </a:lnTo>
                <a:lnTo>
                  <a:pt x="11106" y="12635"/>
                </a:lnTo>
                <a:lnTo>
                  <a:pt x="11101" y="12588"/>
                </a:lnTo>
                <a:lnTo>
                  <a:pt x="11196" y="12446"/>
                </a:lnTo>
                <a:lnTo>
                  <a:pt x="11240" y="12342"/>
                </a:lnTo>
                <a:lnTo>
                  <a:pt x="11357" y="12313"/>
                </a:lnTo>
                <a:lnTo>
                  <a:pt x="11370" y="12381"/>
                </a:lnTo>
                <a:lnTo>
                  <a:pt x="11575" y="12411"/>
                </a:lnTo>
                <a:lnTo>
                  <a:pt x="11615" y="12451"/>
                </a:lnTo>
                <a:lnTo>
                  <a:pt x="11496" y="12522"/>
                </a:lnTo>
                <a:lnTo>
                  <a:pt x="11474" y="12561"/>
                </a:lnTo>
                <a:lnTo>
                  <a:pt x="11622" y="12601"/>
                </a:lnTo>
                <a:lnTo>
                  <a:pt x="11600" y="12690"/>
                </a:lnTo>
                <a:lnTo>
                  <a:pt x="11677" y="12721"/>
                </a:lnTo>
                <a:lnTo>
                  <a:pt x="11846" y="12594"/>
                </a:lnTo>
                <a:lnTo>
                  <a:pt x="11985" y="12546"/>
                </a:lnTo>
                <a:lnTo>
                  <a:pt x="12003" y="12477"/>
                </a:lnTo>
                <a:lnTo>
                  <a:pt x="11873" y="12505"/>
                </a:lnTo>
                <a:lnTo>
                  <a:pt x="11804" y="12468"/>
                </a:lnTo>
                <a:lnTo>
                  <a:pt x="11786" y="12354"/>
                </a:lnTo>
                <a:lnTo>
                  <a:pt x="11888" y="12273"/>
                </a:lnTo>
                <a:lnTo>
                  <a:pt x="12005" y="12246"/>
                </a:lnTo>
                <a:lnTo>
                  <a:pt x="12080" y="12175"/>
                </a:lnTo>
                <a:lnTo>
                  <a:pt x="12179" y="12145"/>
                </a:lnTo>
                <a:lnTo>
                  <a:pt x="12286" y="12096"/>
                </a:lnTo>
                <a:lnTo>
                  <a:pt x="12296" y="12135"/>
                </a:lnTo>
                <a:lnTo>
                  <a:pt x="12122" y="12241"/>
                </a:lnTo>
                <a:lnTo>
                  <a:pt x="12202" y="12301"/>
                </a:lnTo>
                <a:lnTo>
                  <a:pt x="12117" y="12472"/>
                </a:lnTo>
                <a:lnTo>
                  <a:pt x="12027" y="12515"/>
                </a:lnTo>
                <a:lnTo>
                  <a:pt x="12154" y="12606"/>
                </a:lnTo>
                <a:lnTo>
                  <a:pt x="12311" y="12650"/>
                </a:lnTo>
                <a:lnTo>
                  <a:pt x="12504" y="12773"/>
                </a:lnTo>
                <a:lnTo>
                  <a:pt x="12561" y="12820"/>
                </a:lnTo>
                <a:lnTo>
                  <a:pt x="12638" y="12825"/>
                </a:lnTo>
                <a:lnTo>
                  <a:pt x="12726" y="12875"/>
                </a:lnTo>
                <a:lnTo>
                  <a:pt x="12782" y="12992"/>
                </a:lnTo>
                <a:lnTo>
                  <a:pt x="12775" y="13072"/>
                </a:lnTo>
                <a:lnTo>
                  <a:pt x="12629" y="13199"/>
                </a:lnTo>
                <a:lnTo>
                  <a:pt x="12509" y="13205"/>
                </a:lnTo>
                <a:lnTo>
                  <a:pt x="12351" y="13261"/>
                </a:lnTo>
                <a:lnTo>
                  <a:pt x="12144" y="13222"/>
                </a:lnTo>
                <a:lnTo>
                  <a:pt x="11889" y="13126"/>
                </a:lnTo>
                <a:lnTo>
                  <a:pt x="11662" y="13153"/>
                </a:lnTo>
                <a:lnTo>
                  <a:pt x="11504" y="13219"/>
                </a:lnTo>
                <a:lnTo>
                  <a:pt x="11342" y="13349"/>
                </a:lnTo>
                <a:lnTo>
                  <a:pt x="11074" y="13337"/>
                </a:lnTo>
                <a:lnTo>
                  <a:pt x="11017" y="13476"/>
                </a:lnTo>
                <a:lnTo>
                  <a:pt x="10798" y="13487"/>
                </a:lnTo>
                <a:lnTo>
                  <a:pt x="10639" y="13660"/>
                </a:lnTo>
                <a:lnTo>
                  <a:pt x="10731" y="13746"/>
                </a:lnTo>
                <a:lnTo>
                  <a:pt x="10659" y="13885"/>
                </a:lnTo>
                <a:lnTo>
                  <a:pt x="10766" y="13985"/>
                </a:lnTo>
                <a:lnTo>
                  <a:pt x="10855" y="14162"/>
                </a:lnTo>
                <a:lnTo>
                  <a:pt x="11019" y="14156"/>
                </a:lnTo>
                <a:lnTo>
                  <a:pt x="11166" y="14246"/>
                </a:lnTo>
                <a:lnTo>
                  <a:pt x="11270" y="14220"/>
                </a:lnTo>
                <a:lnTo>
                  <a:pt x="11302" y="14145"/>
                </a:lnTo>
                <a:lnTo>
                  <a:pt x="11462" y="14141"/>
                </a:lnTo>
                <a:lnTo>
                  <a:pt x="11590" y="14227"/>
                </a:lnTo>
                <a:lnTo>
                  <a:pt x="11816" y="14187"/>
                </a:lnTo>
                <a:lnTo>
                  <a:pt x="11909" y="14074"/>
                </a:lnTo>
                <a:lnTo>
                  <a:pt x="12038" y="14099"/>
                </a:lnTo>
                <a:lnTo>
                  <a:pt x="12127" y="14074"/>
                </a:lnTo>
                <a:lnTo>
                  <a:pt x="12077" y="14146"/>
                </a:lnTo>
                <a:lnTo>
                  <a:pt x="12140" y="14219"/>
                </a:lnTo>
                <a:lnTo>
                  <a:pt x="12110" y="14296"/>
                </a:lnTo>
                <a:lnTo>
                  <a:pt x="12137" y="14429"/>
                </a:lnTo>
                <a:lnTo>
                  <a:pt x="12135" y="14434"/>
                </a:lnTo>
                <a:lnTo>
                  <a:pt x="12070" y="14567"/>
                </a:lnTo>
                <a:lnTo>
                  <a:pt x="12027" y="14715"/>
                </a:lnTo>
                <a:lnTo>
                  <a:pt x="12023" y="14717"/>
                </a:lnTo>
                <a:lnTo>
                  <a:pt x="12005" y="14762"/>
                </a:lnTo>
                <a:lnTo>
                  <a:pt x="11983" y="14897"/>
                </a:lnTo>
                <a:lnTo>
                  <a:pt x="11948" y="14981"/>
                </a:lnTo>
                <a:lnTo>
                  <a:pt x="11960" y="14990"/>
                </a:lnTo>
                <a:lnTo>
                  <a:pt x="11916" y="15050"/>
                </a:lnTo>
                <a:lnTo>
                  <a:pt x="11842" y="15102"/>
                </a:lnTo>
                <a:lnTo>
                  <a:pt x="11717" y="15104"/>
                </a:lnTo>
                <a:lnTo>
                  <a:pt x="11586" y="15074"/>
                </a:lnTo>
                <a:lnTo>
                  <a:pt x="11553" y="15131"/>
                </a:lnTo>
                <a:lnTo>
                  <a:pt x="11506" y="15050"/>
                </a:lnTo>
                <a:lnTo>
                  <a:pt x="11392" y="15035"/>
                </a:lnTo>
                <a:lnTo>
                  <a:pt x="11252" y="15057"/>
                </a:lnTo>
                <a:lnTo>
                  <a:pt x="11188" y="15109"/>
                </a:lnTo>
                <a:lnTo>
                  <a:pt x="11094" y="15153"/>
                </a:lnTo>
                <a:lnTo>
                  <a:pt x="11118" y="15111"/>
                </a:lnTo>
                <a:lnTo>
                  <a:pt x="11121" y="15101"/>
                </a:lnTo>
                <a:lnTo>
                  <a:pt x="11153" y="15059"/>
                </a:lnTo>
                <a:lnTo>
                  <a:pt x="11143" y="14991"/>
                </a:lnTo>
                <a:lnTo>
                  <a:pt x="11069" y="15008"/>
                </a:lnTo>
                <a:lnTo>
                  <a:pt x="11024" y="15059"/>
                </a:lnTo>
                <a:lnTo>
                  <a:pt x="10989" y="15116"/>
                </a:lnTo>
                <a:lnTo>
                  <a:pt x="10982" y="15141"/>
                </a:lnTo>
                <a:lnTo>
                  <a:pt x="10831" y="15094"/>
                </a:lnTo>
                <a:lnTo>
                  <a:pt x="10679" y="15049"/>
                </a:lnTo>
                <a:lnTo>
                  <a:pt x="10466" y="15047"/>
                </a:lnTo>
                <a:lnTo>
                  <a:pt x="10430" y="14990"/>
                </a:lnTo>
                <a:lnTo>
                  <a:pt x="10272" y="14964"/>
                </a:lnTo>
                <a:lnTo>
                  <a:pt x="10222" y="14932"/>
                </a:lnTo>
                <a:lnTo>
                  <a:pt x="10163" y="14929"/>
                </a:lnTo>
                <a:lnTo>
                  <a:pt x="10113" y="14848"/>
                </a:lnTo>
                <a:lnTo>
                  <a:pt x="9902" y="14798"/>
                </a:lnTo>
                <a:lnTo>
                  <a:pt x="9794" y="14813"/>
                </a:lnTo>
                <a:lnTo>
                  <a:pt x="9676" y="14884"/>
                </a:lnTo>
                <a:lnTo>
                  <a:pt x="9621" y="14961"/>
                </a:lnTo>
                <a:lnTo>
                  <a:pt x="9648" y="15096"/>
                </a:lnTo>
                <a:lnTo>
                  <a:pt x="9566" y="15166"/>
                </a:lnTo>
                <a:lnTo>
                  <a:pt x="9486" y="15202"/>
                </a:lnTo>
                <a:lnTo>
                  <a:pt x="9323" y="15096"/>
                </a:lnTo>
                <a:lnTo>
                  <a:pt x="9107" y="14995"/>
                </a:lnTo>
                <a:lnTo>
                  <a:pt x="8970" y="14939"/>
                </a:lnTo>
                <a:lnTo>
                  <a:pt x="8915" y="14776"/>
                </a:lnTo>
                <a:lnTo>
                  <a:pt x="8719" y="14661"/>
                </a:lnTo>
                <a:lnTo>
                  <a:pt x="8595" y="14608"/>
                </a:lnTo>
                <a:lnTo>
                  <a:pt x="8530" y="14609"/>
                </a:lnTo>
                <a:lnTo>
                  <a:pt x="8361" y="14512"/>
                </a:lnTo>
                <a:lnTo>
                  <a:pt x="8307" y="14471"/>
                </a:lnTo>
                <a:lnTo>
                  <a:pt x="8284" y="14382"/>
                </a:lnTo>
                <a:lnTo>
                  <a:pt x="8207" y="14360"/>
                </a:lnTo>
                <a:lnTo>
                  <a:pt x="8195" y="14259"/>
                </a:lnTo>
                <a:lnTo>
                  <a:pt x="8307" y="14197"/>
                </a:lnTo>
                <a:lnTo>
                  <a:pt x="8352" y="14052"/>
                </a:lnTo>
                <a:lnTo>
                  <a:pt x="8309" y="13997"/>
                </a:lnTo>
                <a:lnTo>
                  <a:pt x="8325" y="13917"/>
                </a:lnTo>
                <a:lnTo>
                  <a:pt x="8413" y="13848"/>
                </a:lnTo>
                <a:lnTo>
                  <a:pt x="8407" y="13813"/>
                </a:lnTo>
                <a:lnTo>
                  <a:pt x="8274" y="13848"/>
                </a:lnTo>
                <a:lnTo>
                  <a:pt x="8295" y="13761"/>
                </a:lnTo>
                <a:lnTo>
                  <a:pt x="8200" y="13715"/>
                </a:lnTo>
                <a:lnTo>
                  <a:pt x="8031" y="13744"/>
                </a:lnTo>
                <a:lnTo>
                  <a:pt x="7932" y="13727"/>
                </a:lnTo>
                <a:lnTo>
                  <a:pt x="7884" y="13670"/>
                </a:lnTo>
                <a:lnTo>
                  <a:pt x="7733" y="13626"/>
                </a:lnTo>
                <a:lnTo>
                  <a:pt x="7587" y="13651"/>
                </a:lnTo>
                <a:lnTo>
                  <a:pt x="7522" y="13603"/>
                </a:lnTo>
                <a:lnTo>
                  <a:pt x="7291" y="13537"/>
                </a:lnTo>
                <a:lnTo>
                  <a:pt x="7052" y="13480"/>
                </a:lnTo>
                <a:lnTo>
                  <a:pt x="6908" y="13478"/>
                </a:lnTo>
                <a:lnTo>
                  <a:pt x="6802" y="13512"/>
                </a:lnTo>
                <a:lnTo>
                  <a:pt x="6648" y="13478"/>
                </a:lnTo>
                <a:lnTo>
                  <a:pt x="6491" y="13512"/>
                </a:lnTo>
                <a:lnTo>
                  <a:pt x="6434" y="13483"/>
                </a:lnTo>
                <a:lnTo>
                  <a:pt x="6308" y="13380"/>
                </a:lnTo>
                <a:lnTo>
                  <a:pt x="6181" y="13330"/>
                </a:lnTo>
                <a:lnTo>
                  <a:pt x="6128" y="13221"/>
                </a:lnTo>
                <a:lnTo>
                  <a:pt x="6034" y="13172"/>
                </a:lnTo>
                <a:lnTo>
                  <a:pt x="5957" y="13249"/>
                </a:lnTo>
                <a:lnTo>
                  <a:pt x="5811" y="13369"/>
                </a:lnTo>
                <a:lnTo>
                  <a:pt x="5692" y="13380"/>
                </a:lnTo>
                <a:lnTo>
                  <a:pt x="5537" y="13379"/>
                </a:lnTo>
                <a:lnTo>
                  <a:pt x="5414" y="13438"/>
                </a:lnTo>
                <a:lnTo>
                  <a:pt x="5368" y="13508"/>
                </a:lnTo>
                <a:lnTo>
                  <a:pt x="5269" y="13613"/>
                </a:lnTo>
                <a:lnTo>
                  <a:pt x="5230" y="13827"/>
                </a:lnTo>
                <a:lnTo>
                  <a:pt x="5076" y="13887"/>
                </a:lnTo>
                <a:lnTo>
                  <a:pt x="4996" y="13885"/>
                </a:lnTo>
                <a:lnTo>
                  <a:pt x="4857" y="13924"/>
                </a:lnTo>
                <a:lnTo>
                  <a:pt x="4731" y="13860"/>
                </a:lnTo>
                <a:lnTo>
                  <a:pt x="4644" y="13875"/>
                </a:lnTo>
                <a:lnTo>
                  <a:pt x="4507" y="13970"/>
                </a:lnTo>
                <a:lnTo>
                  <a:pt x="4403" y="13963"/>
                </a:lnTo>
                <a:lnTo>
                  <a:pt x="4325" y="14020"/>
                </a:lnTo>
                <a:lnTo>
                  <a:pt x="4295" y="14096"/>
                </a:lnTo>
                <a:lnTo>
                  <a:pt x="4229" y="14156"/>
                </a:lnTo>
                <a:lnTo>
                  <a:pt x="4179" y="14148"/>
                </a:lnTo>
                <a:lnTo>
                  <a:pt x="4077" y="14187"/>
                </a:lnTo>
                <a:lnTo>
                  <a:pt x="3998" y="14254"/>
                </a:lnTo>
                <a:lnTo>
                  <a:pt x="3990" y="14308"/>
                </a:lnTo>
                <a:lnTo>
                  <a:pt x="3923" y="14350"/>
                </a:lnTo>
                <a:lnTo>
                  <a:pt x="3863" y="14350"/>
                </a:lnTo>
                <a:lnTo>
                  <a:pt x="3834" y="14411"/>
                </a:lnTo>
                <a:lnTo>
                  <a:pt x="3809" y="14465"/>
                </a:lnTo>
                <a:lnTo>
                  <a:pt x="3856" y="14577"/>
                </a:lnTo>
                <a:lnTo>
                  <a:pt x="3868" y="14670"/>
                </a:lnTo>
                <a:lnTo>
                  <a:pt x="3833" y="14729"/>
                </a:lnTo>
                <a:lnTo>
                  <a:pt x="3827" y="14810"/>
                </a:lnTo>
                <a:lnTo>
                  <a:pt x="3802" y="14956"/>
                </a:lnTo>
                <a:lnTo>
                  <a:pt x="3749" y="15071"/>
                </a:lnTo>
                <a:lnTo>
                  <a:pt x="3695" y="15109"/>
                </a:lnTo>
                <a:lnTo>
                  <a:pt x="3687" y="15190"/>
                </a:lnTo>
                <a:lnTo>
                  <a:pt x="3638" y="15234"/>
                </a:lnTo>
                <a:lnTo>
                  <a:pt x="3551" y="15278"/>
                </a:lnTo>
                <a:lnTo>
                  <a:pt x="3488" y="15257"/>
                </a:lnTo>
                <a:lnTo>
                  <a:pt x="3541" y="15355"/>
                </a:lnTo>
                <a:lnTo>
                  <a:pt x="3571" y="15500"/>
                </a:lnTo>
                <a:lnTo>
                  <a:pt x="3541" y="15544"/>
                </a:lnTo>
                <a:lnTo>
                  <a:pt x="3541" y="15660"/>
                </a:lnTo>
                <a:lnTo>
                  <a:pt x="3543" y="15693"/>
                </a:lnTo>
                <a:lnTo>
                  <a:pt x="3578" y="15752"/>
                </a:lnTo>
                <a:lnTo>
                  <a:pt x="3573" y="15771"/>
                </a:lnTo>
                <a:lnTo>
                  <a:pt x="3596" y="15831"/>
                </a:lnTo>
                <a:lnTo>
                  <a:pt x="3652" y="15882"/>
                </a:lnTo>
                <a:lnTo>
                  <a:pt x="3714" y="15990"/>
                </a:lnTo>
                <a:lnTo>
                  <a:pt x="3749" y="16040"/>
                </a:lnTo>
                <a:lnTo>
                  <a:pt x="3764" y="16082"/>
                </a:lnTo>
                <a:lnTo>
                  <a:pt x="3769" y="16150"/>
                </a:lnTo>
                <a:lnTo>
                  <a:pt x="3799" y="16200"/>
                </a:lnTo>
                <a:lnTo>
                  <a:pt x="3833" y="16240"/>
                </a:lnTo>
                <a:lnTo>
                  <a:pt x="3879" y="16328"/>
                </a:lnTo>
                <a:lnTo>
                  <a:pt x="3930" y="16446"/>
                </a:lnTo>
                <a:lnTo>
                  <a:pt x="3933" y="16548"/>
                </a:lnTo>
                <a:lnTo>
                  <a:pt x="3951" y="16611"/>
                </a:lnTo>
                <a:lnTo>
                  <a:pt x="4018" y="16725"/>
                </a:lnTo>
                <a:lnTo>
                  <a:pt x="4115" y="16843"/>
                </a:lnTo>
                <a:lnTo>
                  <a:pt x="4154" y="16878"/>
                </a:lnTo>
                <a:lnTo>
                  <a:pt x="4243" y="17020"/>
                </a:lnTo>
                <a:lnTo>
                  <a:pt x="4363" y="17163"/>
                </a:lnTo>
                <a:lnTo>
                  <a:pt x="4492" y="17336"/>
                </a:lnTo>
                <a:lnTo>
                  <a:pt x="4643" y="17483"/>
                </a:lnTo>
                <a:lnTo>
                  <a:pt x="4683" y="17505"/>
                </a:lnTo>
                <a:lnTo>
                  <a:pt x="4713" y="17525"/>
                </a:lnTo>
                <a:lnTo>
                  <a:pt x="4869" y="17567"/>
                </a:lnTo>
                <a:lnTo>
                  <a:pt x="4979" y="17592"/>
                </a:lnTo>
                <a:lnTo>
                  <a:pt x="5167" y="17668"/>
                </a:lnTo>
                <a:lnTo>
                  <a:pt x="5269" y="17717"/>
                </a:lnTo>
                <a:lnTo>
                  <a:pt x="5379" y="17794"/>
                </a:lnTo>
                <a:lnTo>
                  <a:pt x="5453" y="17829"/>
                </a:lnTo>
                <a:lnTo>
                  <a:pt x="5595" y="17929"/>
                </a:lnTo>
                <a:lnTo>
                  <a:pt x="5744" y="17961"/>
                </a:lnTo>
                <a:lnTo>
                  <a:pt x="5838" y="17961"/>
                </a:lnTo>
                <a:lnTo>
                  <a:pt x="6104" y="17998"/>
                </a:lnTo>
                <a:lnTo>
                  <a:pt x="6240" y="18025"/>
                </a:lnTo>
                <a:lnTo>
                  <a:pt x="6380" y="18063"/>
                </a:lnTo>
                <a:lnTo>
                  <a:pt x="6531" y="18119"/>
                </a:lnTo>
                <a:lnTo>
                  <a:pt x="6658" y="18161"/>
                </a:lnTo>
                <a:lnTo>
                  <a:pt x="6775" y="18282"/>
                </a:lnTo>
                <a:lnTo>
                  <a:pt x="6827" y="18388"/>
                </a:lnTo>
                <a:lnTo>
                  <a:pt x="6918" y="18491"/>
                </a:lnTo>
                <a:lnTo>
                  <a:pt x="7057" y="18538"/>
                </a:lnTo>
                <a:lnTo>
                  <a:pt x="7125" y="18531"/>
                </a:lnTo>
                <a:lnTo>
                  <a:pt x="7191" y="18558"/>
                </a:lnTo>
                <a:lnTo>
                  <a:pt x="7376" y="18567"/>
                </a:lnTo>
                <a:lnTo>
                  <a:pt x="7373" y="18599"/>
                </a:lnTo>
                <a:lnTo>
                  <a:pt x="7416" y="18629"/>
                </a:lnTo>
                <a:lnTo>
                  <a:pt x="7452" y="18691"/>
                </a:lnTo>
                <a:lnTo>
                  <a:pt x="7532" y="18732"/>
                </a:lnTo>
                <a:lnTo>
                  <a:pt x="7599" y="18826"/>
                </a:lnTo>
                <a:lnTo>
                  <a:pt x="7570" y="18908"/>
                </a:lnTo>
                <a:lnTo>
                  <a:pt x="7507" y="19018"/>
                </a:lnTo>
                <a:lnTo>
                  <a:pt x="7540" y="19043"/>
                </a:lnTo>
                <a:lnTo>
                  <a:pt x="7504" y="19114"/>
                </a:lnTo>
                <a:lnTo>
                  <a:pt x="7462" y="19181"/>
                </a:lnTo>
                <a:lnTo>
                  <a:pt x="7423" y="19205"/>
                </a:lnTo>
                <a:lnTo>
                  <a:pt x="7416" y="19237"/>
                </a:lnTo>
                <a:lnTo>
                  <a:pt x="7527" y="19373"/>
                </a:lnTo>
                <a:lnTo>
                  <a:pt x="7646" y="19486"/>
                </a:lnTo>
                <a:lnTo>
                  <a:pt x="7833" y="19629"/>
                </a:lnTo>
                <a:lnTo>
                  <a:pt x="7986" y="19764"/>
                </a:lnTo>
                <a:lnTo>
                  <a:pt x="8036" y="19843"/>
                </a:lnTo>
                <a:lnTo>
                  <a:pt x="8063" y="19876"/>
                </a:lnTo>
                <a:lnTo>
                  <a:pt x="8048" y="19891"/>
                </a:lnTo>
                <a:lnTo>
                  <a:pt x="8140" y="19966"/>
                </a:lnTo>
                <a:lnTo>
                  <a:pt x="8181" y="20033"/>
                </a:lnTo>
                <a:lnTo>
                  <a:pt x="8242" y="20125"/>
                </a:lnTo>
                <a:lnTo>
                  <a:pt x="8190" y="20147"/>
                </a:lnTo>
                <a:lnTo>
                  <a:pt x="8181" y="20162"/>
                </a:lnTo>
                <a:lnTo>
                  <a:pt x="8230" y="20220"/>
                </a:lnTo>
                <a:lnTo>
                  <a:pt x="8282" y="20279"/>
                </a:lnTo>
                <a:lnTo>
                  <a:pt x="8337" y="20317"/>
                </a:lnTo>
                <a:lnTo>
                  <a:pt x="8352" y="20361"/>
                </a:lnTo>
                <a:lnTo>
                  <a:pt x="8339" y="20413"/>
                </a:lnTo>
                <a:lnTo>
                  <a:pt x="8287" y="20435"/>
                </a:lnTo>
                <a:lnTo>
                  <a:pt x="8192" y="20460"/>
                </a:lnTo>
                <a:lnTo>
                  <a:pt x="8155" y="20481"/>
                </a:lnTo>
                <a:lnTo>
                  <a:pt x="8108" y="20529"/>
                </a:lnTo>
                <a:lnTo>
                  <a:pt x="8103" y="20556"/>
                </a:lnTo>
                <a:lnTo>
                  <a:pt x="8054" y="20602"/>
                </a:lnTo>
                <a:lnTo>
                  <a:pt x="8043" y="20651"/>
                </a:lnTo>
                <a:lnTo>
                  <a:pt x="8068" y="20691"/>
                </a:lnTo>
                <a:lnTo>
                  <a:pt x="8089" y="20738"/>
                </a:lnTo>
                <a:lnTo>
                  <a:pt x="8243" y="20821"/>
                </a:lnTo>
                <a:lnTo>
                  <a:pt x="8290" y="20861"/>
                </a:lnTo>
                <a:lnTo>
                  <a:pt x="8399" y="20938"/>
                </a:lnTo>
                <a:lnTo>
                  <a:pt x="8500" y="20994"/>
                </a:lnTo>
                <a:lnTo>
                  <a:pt x="8572" y="21024"/>
                </a:lnTo>
                <a:lnTo>
                  <a:pt x="8602" y="21051"/>
                </a:lnTo>
                <a:lnTo>
                  <a:pt x="8625" y="21098"/>
                </a:lnTo>
                <a:lnTo>
                  <a:pt x="8705" y="21162"/>
                </a:lnTo>
                <a:lnTo>
                  <a:pt x="8759" y="21193"/>
                </a:lnTo>
                <a:lnTo>
                  <a:pt x="8811" y="21228"/>
                </a:lnTo>
                <a:lnTo>
                  <a:pt x="8888" y="21257"/>
                </a:lnTo>
                <a:lnTo>
                  <a:pt x="9020" y="21294"/>
                </a:lnTo>
                <a:lnTo>
                  <a:pt x="9157" y="21337"/>
                </a:lnTo>
                <a:lnTo>
                  <a:pt x="9249" y="21363"/>
                </a:lnTo>
                <a:lnTo>
                  <a:pt x="9368" y="21390"/>
                </a:lnTo>
                <a:lnTo>
                  <a:pt x="9383" y="21398"/>
                </a:lnTo>
                <a:lnTo>
                  <a:pt x="9337" y="21393"/>
                </a:lnTo>
                <a:lnTo>
                  <a:pt x="9397" y="21405"/>
                </a:lnTo>
                <a:lnTo>
                  <a:pt x="9405" y="21408"/>
                </a:lnTo>
                <a:lnTo>
                  <a:pt x="9430" y="21411"/>
                </a:lnTo>
                <a:lnTo>
                  <a:pt x="9435" y="21411"/>
                </a:lnTo>
                <a:lnTo>
                  <a:pt x="9507" y="21422"/>
                </a:lnTo>
                <a:lnTo>
                  <a:pt x="9559" y="21427"/>
                </a:lnTo>
                <a:lnTo>
                  <a:pt x="9629" y="21435"/>
                </a:lnTo>
                <a:lnTo>
                  <a:pt x="9698" y="21442"/>
                </a:lnTo>
                <a:lnTo>
                  <a:pt x="9787" y="21450"/>
                </a:lnTo>
                <a:lnTo>
                  <a:pt x="9917" y="21460"/>
                </a:lnTo>
                <a:lnTo>
                  <a:pt x="10073" y="21470"/>
                </a:lnTo>
                <a:lnTo>
                  <a:pt x="10137" y="21475"/>
                </a:lnTo>
                <a:lnTo>
                  <a:pt x="10230" y="21479"/>
                </a:lnTo>
                <a:lnTo>
                  <a:pt x="10400" y="21487"/>
                </a:lnTo>
                <a:lnTo>
                  <a:pt x="10475" y="21489"/>
                </a:lnTo>
                <a:lnTo>
                  <a:pt x="10570" y="21492"/>
                </a:lnTo>
                <a:lnTo>
                  <a:pt x="10589" y="21491"/>
                </a:lnTo>
                <a:lnTo>
                  <a:pt x="10669" y="21491"/>
                </a:lnTo>
                <a:lnTo>
                  <a:pt x="10831" y="21489"/>
                </a:lnTo>
                <a:lnTo>
                  <a:pt x="10950" y="21486"/>
                </a:lnTo>
                <a:lnTo>
                  <a:pt x="11064" y="21477"/>
                </a:lnTo>
                <a:lnTo>
                  <a:pt x="11248" y="21460"/>
                </a:lnTo>
                <a:lnTo>
                  <a:pt x="11342" y="21445"/>
                </a:lnTo>
                <a:lnTo>
                  <a:pt x="11391" y="21435"/>
                </a:lnTo>
                <a:lnTo>
                  <a:pt x="11462" y="21422"/>
                </a:lnTo>
                <a:lnTo>
                  <a:pt x="11496" y="21417"/>
                </a:lnTo>
                <a:lnTo>
                  <a:pt x="11610" y="21400"/>
                </a:lnTo>
                <a:lnTo>
                  <a:pt x="11657" y="21386"/>
                </a:lnTo>
                <a:lnTo>
                  <a:pt x="11682" y="21366"/>
                </a:lnTo>
                <a:lnTo>
                  <a:pt x="11730" y="21342"/>
                </a:lnTo>
                <a:lnTo>
                  <a:pt x="11749" y="21327"/>
                </a:lnTo>
                <a:lnTo>
                  <a:pt x="11707" y="21329"/>
                </a:lnTo>
                <a:lnTo>
                  <a:pt x="11695" y="21317"/>
                </a:lnTo>
                <a:lnTo>
                  <a:pt x="11772" y="21300"/>
                </a:lnTo>
                <a:lnTo>
                  <a:pt x="11980" y="21263"/>
                </a:lnTo>
                <a:lnTo>
                  <a:pt x="12122" y="21236"/>
                </a:lnTo>
                <a:lnTo>
                  <a:pt x="12196" y="21215"/>
                </a:lnTo>
                <a:lnTo>
                  <a:pt x="12226" y="21196"/>
                </a:lnTo>
                <a:lnTo>
                  <a:pt x="12187" y="21194"/>
                </a:lnTo>
                <a:lnTo>
                  <a:pt x="12221" y="21174"/>
                </a:lnTo>
                <a:lnTo>
                  <a:pt x="12236" y="21134"/>
                </a:lnTo>
                <a:lnTo>
                  <a:pt x="12204" y="21139"/>
                </a:lnTo>
                <a:lnTo>
                  <a:pt x="12206" y="21127"/>
                </a:lnTo>
                <a:lnTo>
                  <a:pt x="12177" y="21105"/>
                </a:lnTo>
                <a:lnTo>
                  <a:pt x="12102" y="21080"/>
                </a:lnTo>
                <a:lnTo>
                  <a:pt x="12124" y="21043"/>
                </a:lnTo>
                <a:lnTo>
                  <a:pt x="12197" y="21023"/>
                </a:lnTo>
                <a:lnTo>
                  <a:pt x="12325" y="20972"/>
                </a:lnTo>
                <a:lnTo>
                  <a:pt x="12395" y="20954"/>
                </a:lnTo>
                <a:lnTo>
                  <a:pt x="12602" y="20866"/>
                </a:lnTo>
                <a:lnTo>
                  <a:pt x="12805" y="20807"/>
                </a:lnTo>
                <a:lnTo>
                  <a:pt x="12969" y="20757"/>
                </a:lnTo>
                <a:lnTo>
                  <a:pt x="13088" y="20698"/>
                </a:lnTo>
                <a:lnTo>
                  <a:pt x="13163" y="20641"/>
                </a:lnTo>
                <a:lnTo>
                  <a:pt x="13224" y="20585"/>
                </a:lnTo>
                <a:lnTo>
                  <a:pt x="13198" y="20558"/>
                </a:lnTo>
                <a:lnTo>
                  <a:pt x="13207" y="20450"/>
                </a:lnTo>
                <a:lnTo>
                  <a:pt x="13193" y="20390"/>
                </a:lnTo>
                <a:lnTo>
                  <a:pt x="13208" y="20314"/>
                </a:lnTo>
                <a:lnTo>
                  <a:pt x="13183" y="20284"/>
                </a:lnTo>
                <a:lnTo>
                  <a:pt x="13120" y="20280"/>
                </a:lnTo>
                <a:lnTo>
                  <a:pt x="13051" y="20215"/>
                </a:lnTo>
                <a:lnTo>
                  <a:pt x="12993" y="20173"/>
                </a:lnTo>
                <a:lnTo>
                  <a:pt x="13008" y="20130"/>
                </a:lnTo>
                <a:lnTo>
                  <a:pt x="12999" y="20107"/>
                </a:lnTo>
                <a:lnTo>
                  <a:pt x="13051" y="20045"/>
                </a:lnTo>
                <a:lnTo>
                  <a:pt x="13048" y="20023"/>
                </a:lnTo>
                <a:lnTo>
                  <a:pt x="12932" y="20011"/>
                </a:lnTo>
                <a:lnTo>
                  <a:pt x="12924" y="19962"/>
                </a:lnTo>
                <a:lnTo>
                  <a:pt x="13013" y="19833"/>
                </a:lnTo>
                <a:lnTo>
                  <a:pt x="13086" y="19789"/>
                </a:lnTo>
                <a:lnTo>
                  <a:pt x="13125" y="19718"/>
                </a:lnTo>
                <a:lnTo>
                  <a:pt x="13183" y="19668"/>
                </a:lnTo>
                <a:lnTo>
                  <a:pt x="13210" y="19592"/>
                </a:lnTo>
                <a:lnTo>
                  <a:pt x="13279" y="19572"/>
                </a:lnTo>
                <a:lnTo>
                  <a:pt x="13324" y="19521"/>
                </a:lnTo>
                <a:lnTo>
                  <a:pt x="13451" y="19454"/>
                </a:lnTo>
                <a:lnTo>
                  <a:pt x="13493" y="19420"/>
                </a:lnTo>
                <a:lnTo>
                  <a:pt x="13535" y="19356"/>
                </a:lnTo>
                <a:lnTo>
                  <a:pt x="13732" y="19183"/>
                </a:lnTo>
                <a:lnTo>
                  <a:pt x="13898" y="19058"/>
                </a:lnTo>
                <a:lnTo>
                  <a:pt x="14163" y="18878"/>
                </a:lnTo>
                <a:lnTo>
                  <a:pt x="14337" y="18737"/>
                </a:lnTo>
                <a:lnTo>
                  <a:pt x="14538" y="18516"/>
                </a:lnTo>
                <a:lnTo>
                  <a:pt x="14680" y="18336"/>
                </a:lnTo>
                <a:lnTo>
                  <a:pt x="14817" y="18109"/>
                </a:lnTo>
                <a:lnTo>
                  <a:pt x="14909" y="17914"/>
                </a:lnTo>
                <a:lnTo>
                  <a:pt x="14980" y="17744"/>
                </a:lnTo>
                <a:lnTo>
                  <a:pt x="15013" y="17587"/>
                </a:lnTo>
                <a:lnTo>
                  <a:pt x="15043" y="17526"/>
                </a:lnTo>
                <a:lnTo>
                  <a:pt x="15035" y="17457"/>
                </a:lnTo>
                <a:lnTo>
                  <a:pt x="15041" y="17375"/>
                </a:lnTo>
                <a:lnTo>
                  <a:pt x="15035" y="17340"/>
                </a:lnTo>
                <a:lnTo>
                  <a:pt x="14971" y="17363"/>
                </a:lnTo>
                <a:lnTo>
                  <a:pt x="14897" y="17437"/>
                </a:lnTo>
                <a:lnTo>
                  <a:pt x="14809" y="17483"/>
                </a:lnTo>
                <a:lnTo>
                  <a:pt x="14733" y="17528"/>
                </a:lnTo>
                <a:lnTo>
                  <a:pt x="14680" y="17548"/>
                </a:lnTo>
                <a:lnTo>
                  <a:pt x="14583" y="17585"/>
                </a:lnTo>
                <a:lnTo>
                  <a:pt x="14524" y="17629"/>
                </a:lnTo>
                <a:lnTo>
                  <a:pt x="14440" y="17664"/>
                </a:lnTo>
                <a:lnTo>
                  <a:pt x="14292" y="17752"/>
                </a:lnTo>
                <a:lnTo>
                  <a:pt x="14104" y="17821"/>
                </a:lnTo>
                <a:lnTo>
                  <a:pt x="13943" y="17898"/>
                </a:lnTo>
                <a:lnTo>
                  <a:pt x="13856" y="17920"/>
                </a:lnTo>
                <a:lnTo>
                  <a:pt x="13773" y="17885"/>
                </a:lnTo>
                <a:lnTo>
                  <a:pt x="13734" y="17838"/>
                </a:lnTo>
                <a:lnTo>
                  <a:pt x="13675" y="17828"/>
                </a:lnTo>
                <a:lnTo>
                  <a:pt x="13597" y="17809"/>
                </a:lnTo>
                <a:lnTo>
                  <a:pt x="13694" y="17752"/>
                </a:lnTo>
                <a:lnTo>
                  <a:pt x="13696" y="17695"/>
                </a:lnTo>
                <a:lnTo>
                  <a:pt x="13650" y="17663"/>
                </a:lnTo>
                <a:lnTo>
                  <a:pt x="13560" y="17641"/>
                </a:lnTo>
                <a:lnTo>
                  <a:pt x="13501" y="17607"/>
                </a:lnTo>
                <a:lnTo>
                  <a:pt x="13401" y="17548"/>
                </a:lnTo>
                <a:lnTo>
                  <a:pt x="13297" y="17488"/>
                </a:lnTo>
                <a:lnTo>
                  <a:pt x="13046" y="17402"/>
                </a:lnTo>
                <a:lnTo>
                  <a:pt x="12946" y="17350"/>
                </a:lnTo>
                <a:lnTo>
                  <a:pt x="12887" y="17225"/>
                </a:lnTo>
                <a:lnTo>
                  <a:pt x="12772" y="17072"/>
                </a:lnTo>
                <a:lnTo>
                  <a:pt x="12673" y="17033"/>
                </a:lnTo>
                <a:lnTo>
                  <a:pt x="12604" y="17006"/>
                </a:lnTo>
                <a:lnTo>
                  <a:pt x="12527" y="16836"/>
                </a:lnTo>
                <a:lnTo>
                  <a:pt x="12490" y="16683"/>
                </a:lnTo>
                <a:lnTo>
                  <a:pt x="12525" y="16649"/>
                </a:lnTo>
                <a:lnTo>
                  <a:pt x="12459" y="16505"/>
                </a:lnTo>
                <a:lnTo>
                  <a:pt x="12427" y="16478"/>
                </a:lnTo>
                <a:lnTo>
                  <a:pt x="12219" y="16363"/>
                </a:lnTo>
                <a:lnTo>
                  <a:pt x="12206" y="16261"/>
                </a:lnTo>
                <a:lnTo>
                  <a:pt x="12238" y="16229"/>
                </a:lnTo>
                <a:lnTo>
                  <a:pt x="12073" y="16069"/>
                </a:lnTo>
                <a:lnTo>
                  <a:pt x="12015" y="15983"/>
                </a:lnTo>
                <a:lnTo>
                  <a:pt x="11948" y="15902"/>
                </a:lnTo>
                <a:lnTo>
                  <a:pt x="11807" y="15658"/>
                </a:lnTo>
                <a:lnTo>
                  <a:pt x="11697" y="15498"/>
                </a:lnTo>
                <a:lnTo>
                  <a:pt x="11620" y="15326"/>
                </a:lnTo>
                <a:lnTo>
                  <a:pt x="11637" y="15310"/>
                </a:lnTo>
                <a:lnTo>
                  <a:pt x="11765" y="15542"/>
                </a:lnTo>
                <a:lnTo>
                  <a:pt x="11844" y="15609"/>
                </a:lnTo>
                <a:lnTo>
                  <a:pt x="11901" y="15656"/>
                </a:lnTo>
                <a:lnTo>
                  <a:pt x="11938" y="15624"/>
                </a:lnTo>
                <a:lnTo>
                  <a:pt x="11976" y="15533"/>
                </a:lnTo>
                <a:lnTo>
                  <a:pt x="12003" y="15402"/>
                </a:lnTo>
                <a:lnTo>
                  <a:pt x="12043" y="15330"/>
                </a:lnTo>
                <a:lnTo>
                  <a:pt x="12050" y="15353"/>
                </a:lnTo>
                <a:lnTo>
                  <a:pt x="12035" y="15424"/>
                </a:lnTo>
                <a:lnTo>
                  <a:pt x="12032" y="15483"/>
                </a:lnTo>
                <a:lnTo>
                  <a:pt x="12013" y="15577"/>
                </a:lnTo>
                <a:lnTo>
                  <a:pt x="12095" y="15567"/>
                </a:lnTo>
                <a:lnTo>
                  <a:pt x="12187" y="15670"/>
                </a:lnTo>
                <a:lnTo>
                  <a:pt x="12298" y="15789"/>
                </a:lnTo>
                <a:lnTo>
                  <a:pt x="12373" y="15902"/>
                </a:lnTo>
                <a:lnTo>
                  <a:pt x="12423" y="15931"/>
                </a:lnTo>
                <a:lnTo>
                  <a:pt x="12477" y="16008"/>
                </a:lnTo>
                <a:lnTo>
                  <a:pt x="12472" y="16045"/>
                </a:lnTo>
                <a:lnTo>
                  <a:pt x="12534" y="16129"/>
                </a:lnTo>
                <a:lnTo>
                  <a:pt x="12628" y="16148"/>
                </a:lnTo>
                <a:lnTo>
                  <a:pt x="12711" y="16197"/>
                </a:lnTo>
                <a:lnTo>
                  <a:pt x="12825" y="16355"/>
                </a:lnTo>
                <a:lnTo>
                  <a:pt x="12827" y="16449"/>
                </a:lnTo>
                <a:lnTo>
                  <a:pt x="12855" y="16553"/>
                </a:lnTo>
                <a:lnTo>
                  <a:pt x="12982" y="16678"/>
                </a:lnTo>
                <a:lnTo>
                  <a:pt x="13061" y="16688"/>
                </a:lnTo>
                <a:lnTo>
                  <a:pt x="13190" y="16769"/>
                </a:lnTo>
                <a:lnTo>
                  <a:pt x="13250" y="16882"/>
                </a:lnTo>
                <a:lnTo>
                  <a:pt x="13354" y="16986"/>
                </a:lnTo>
                <a:lnTo>
                  <a:pt x="13448" y="17018"/>
                </a:lnTo>
                <a:lnTo>
                  <a:pt x="13466" y="17074"/>
                </a:lnTo>
                <a:lnTo>
                  <a:pt x="13523" y="17106"/>
                </a:lnTo>
                <a:lnTo>
                  <a:pt x="13552" y="17163"/>
                </a:lnTo>
                <a:lnTo>
                  <a:pt x="13565" y="17223"/>
                </a:lnTo>
                <a:lnTo>
                  <a:pt x="13547" y="17255"/>
                </a:lnTo>
                <a:lnTo>
                  <a:pt x="13570" y="17316"/>
                </a:lnTo>
                <a:lnTo>
                  <a:pt x="13537" y="17331"/>
                </a:lnTo>
                <a:lnTo>
                  <a:pt x="13592" y="17378"/>
                </a:lnTo>
                <a:lnTo>
                  <a:pt x="13635" y="17474"/>
                </a:lnTo>
                <a:lnTo>
                  <a:pt x="13667" y="17508"/>
                </a:lnTo>
                <a:lnTo>
                  <a:pt x="13669" y="17585"/>
                </a:lnTo>
                <a:lnTo>
                  <a:pt x="13721" y="17654"/>
                </a:lnTo>
                <a:lnTo>
                  <a:pt x="13843" y="17631"/>
                </a:lnTo>
                <a:lnTo>
                  <a:pt x="13896" y="17599"/>
                </a:lnTo>
                <a:lnTo>
                  <a:pt x="13983" y="17579"/>
                </a:lnTo>
                <a:lnTo>
                  <a:pt x="14007" y="17537"/>
                </a:lnTo>
                <a:lnTo>
                  <a:pt x="14050" y="17515"/>
                </a:lnTo>
                <a:lnTo>
                  <a:pt x="14086" y="17468"/>
                </a:lnTo>
                <a:lnTo>
                  <a:pt x="14127" y="17447"/>
                </a:lnTo>
                <a:lnTo>
                  <a:pt x="14271" y="17399"/>
                </a:lnTo>
                <a:lnTo>
                  <a:pt x="14377" y="17340"/>
                </a:lnTo>
                <a:lnTo>
                  <a:pt x="14469" y="17252"/>
                </a:lnTo>
                <a:lnTo>
                  <a:pt x="14521" y="17244"/>
                </a:lnTo>
                <a:lnTo>
                  <a:pt x="14595" y="17212"/>
                </a:lnTo>
                <a:lnTo>
                  <a:pt x="14732" y="17064"/>
                </a:lnTo>
                <a:lnTo>
                  <a:pt x="14988" y="16905"/>
                </a:lnTo>
                <a:lnTo>
                  <a:pt x="15142" y="16784"/>
                </a:lnTo>
                <a:lnTo>
                  <a:pt x="15139" y="16735"/>
                </a:lnTo>
                <a:lnTo>
                  <a:pt x="15160" y="16660"/>
                </a:lnTo>
                <a:lnTo>
                  <a:pt x="15271" y="16575"/>
                </a:lnTo>
                <a:lnTo>
                  <a:pt x="15344" y="16537"/>
                </a:lnTo>
                <a:lnTo>
                  <a:pt x="15442" y="16444"/>
                </a:lnTo>
                <a:lnTo>
                  <a:pt x="15532" y="16421"/>
                </a:lnTo>
                <a:lnTo>
                  <a:pt x="15601" y="16348"/>
                </a:lnTo>
                <a:lnTo>
                  <a:pt x="15589" y="16291"/>
                </a:lnTo>
                <a:lnTo>
                  <a:pt x="15644" y="16227"/>
                </a:lnTo>
                <a:lnTo>
                  <a:pt x="15741" y="16183"/>
                </a:lnTo>
                <a:lnTo>
                  <a:pt x="15771" y="16138"/>
                </a:lnTo>
                <a:lnTo>
                  <a:pt x="15771" y="16060"/>
                </a:lnTo>
                <a:lnTo>
                  <a:pt x="15857" y="15961"/>
                </a:lnTo>
                <a:lnTo>
                  <a:pt x="15927" y="15927"/>
                </a:lnTo>
                <a:lnTo>
                  <a:pt x="15937" y="15904"/>
                </a:lnTo>
                <a:lnTo>
                  <a:pt x="15897" y="15816"/>
                </a:lnTo>
                <a:lnTo>
                  <a:pt x="15905" y="15730"/>
                </a:lnTo>
                <a:lnTo>
                  <a:pt x="15929" y="15680"/>
                </a:lnTo>
                <a:lnTo>
                  <a:pt x="15997" y="15653"/>
                </a:lnTo>
                <a:lnTo>
                  <a:pt x="16029" y="15525"/>
                </a:lnTo>
                <a:lnTo>
                  <a:pt x="16081" y="15446"/>
                </a:lnTo>
                <a:lnTo>
                  <a:pt x="16093" y="15392"/>
                </a:lnTo>
                <a:lnTo>
                  <a:pt x="16125" y="15276"/>
                </a:lnTo>
                <a:lnTo>
                  <a:pt x="16116" y="15244"/>
                </a:lnTo>
                <a:lnTo>
                  <a:pt x="16059" y="15252"/>
                </a:lnTo>
                <a:lnTo>
                  <a:pt x="16007" y="15222"/>
                </a:lnTo>
                <a:lnTo>
                  <a:pt x="15919" y="15170"/>
                </a:lnTo>
                <a:lnTo>
                  <a:pt x="15825" y="15187"/>
                </a:lnTo>
                <a:lnTo>
                  <a:pt x="15713" y="15220"/>
                </a:lnTo>
                <a:lnTo>
                  <a:pt x="15617" y="15203"/>
                </a:lnTo>
                <a:lnTo>
                  <a:pt x="15524" y="15131"/>
                </a:lnTo>
                <a:lnTo>
                  <a:pt x="15473" y="15018"/>
                </a:lnTo>
                <a:lnTo>
                  <a:pt x="15485" y="14981"/>
                </a:lnTo>
                <a:lnTo>
                  <a:pt x="15483" y="14911"/>
                </a:lnTo>
                <a:lnTo>
                  <a:pt x="15462" y="14906"/>
                </a:lnTo>
                <a:lnTo>
                  <a:pt x="15431" y="14978"/>
                </a:lnTo>
                <a:lnTo>
                  <a:pt x="15363" y="15116"/>
                </a:lnTo>
                <a:lnTo>
                  <a:pt x="15276" y="15264"/>
                </a:lnTo>
                <a:lnTo>
                  <a:pt x="15195" y="15412"/>
                </a:lnTo>
                <a:lnTo>
                  <a:pt x="15103" y="15446"/>
                </a:lnTo>
                <a:lnTo>
                  <a:pt x="14974" y="15493"/>
                </a:lnTo>
                <a:lnTo>
                  <a:pt x="14859" y="15564"/>
                </a:lnTo>
                <a:lnTo>
                  <a:pt x="14846" y="15523"/>
                </a:lnTo>
                <a:lnTo>
                  <a:pt x="14819" y="15542"/>
                </a:lnTo>
                <a:lnTo>
                  <a:pt x="14777" y="15493"/>
                </a:lnTo>
                <a:lnTo>
                  <a:pt x="14792" y="15389"/>
                </a:lnTo>
                <a:lnTo>
                  <a:pt x="14770" y="15298"/>
                </a:lnTo>
                <a:lnTo>
                  <a:pt x="14713" y="15266"/>
                </a:lnTo>
                <a:lnTo>
                  <a:pt x="14675" y="15298"/>
                </a:lnTo>
                <a:lnTo>
                  <a:pt x="14650" y="15395"/>
                </a:lnTo>
                <a:lnTo>
                  <a:pt x="14683" y="15506"/>
                </a:lnTo>
                <a:lnTo>
                  <a:pt x="14653" y="15476"/>
                </a:lnTo>
                <a:lnTo>
                  <a:pt x="14621" y="15432"/>
                </a:lnTo>
                <a:lnTo>
                  <a:pt x="14568" y="15404"/>
                </a:lnTo>
                <a:lnTo>
                  <a:pt x="14538" y="15358"/>
                </a:lnTo>
                <a:lnTo>
                  <a:pt x="14543" y="15299"/>
                </a:lnTo>
                <a:lnTo>
                  <a:pt x="14519" y="15237"/>
                </a:lnTo>
                <a:lnTo>
                  <a:pt x="14402" y="15207"/>
                </a:lnTo>
                <a:lnTo>
                  <a:pt x="14363" y="15160"/>
                </a:lnTo>
                <a:lnTo>
                  <a:pt x="14281" y="15148"/>
                </a:lnTo>
                <a:lnTo>
                  <a:pt x="14193" y="15028"/>
                </a:lnTo>
                <a:lnTo>
                  <a:pt x="14119" y="14921"/>
                </a:lnTo>
                <a:lnTo>
                  <a:pt x="14126" y="14880"/>
                </a:lnTo>
                <a:lnTo>
                  <a:pt x="14079" y="14816"/>
                </a:lnTo>
                <a:lnTo>
                  <a:pt x="14169" y="14796"/>
                </a:lnTo>
                <a:lnTo>
                  <a:pt x="14213" y="14714"/>
                </a:lnTo>
                <a:lnTo>
                  <a:pt x="14320" y="14736"/>
                </a:lnTo>
                <a:lnTo>
                  <a:pt x="14394" y="14682"/>
                </a:lnTo>
                <a:lnTo>
                  <a:pt x="14553" y="14858"/>
                </a:lnTo>
                <a:lnTo>
                  <a:pt x="14687" y="14975"/>
                </a:lnTo>
                <a:lnTo>
                  <a:pt x="14842" y="14964"/>
                </a:lnTo>
                <a:lnTo>
                  <a:pt x="15021" y="15025"/>
                </a:lnTo>
                <a:lnTo>
                  <a:pt x="15216" y="15001"/>
                </a:lnTo>
                <a:lnTo>
                  <a:pt x="15344" y="14860"/>
                </a:lnTo>
                <a:lnTo>
                  <a:pt x="15450" y="14781"/>
                </a:lnTo>
                <a:lnTo>
                  <a:pt x="15525" y="14776"/>
                </a:lnTo>
                <a:lnTo>
                  <a:pt x="15639" y="14936"/>
                </a:lnTo>
                <a:lnTo>
                  <a:pt x="15806" y="14875"/>
                </a:lnTo>
                <a:lnTo>
                  <a:pt x="15972" y="14830"/>
                </a:lnTo>
                <a:lnTo>
                  <a:pt x="16250" y="14730"/>
                </a:lnTo>
                <a:lnTo>
                  <a:pt x="16439" y="14598"/>
                </a:lnTo>
                <a:lnTo>
                  <a:pt x="16659" y="14459"/>
                </a:lnTo>
                <a:lnTo>
                  <a:pt x="16893" y="14271"/>
                </a:lnTo>
                <a:lnTo>
                  <a:pt x="17032" y="14315"/>
                </a:lnTo>
                <a:lnTo>
                  <a:pt x="17105" y="14392"/>
                </a:lnTo>
                <a:lnTo>
                  <a:pt x="17213" y="14362"/>
                </a:lnTo>
                <a:lnTo>
                  <a:pt x="17405" y="14372"/>
                </a:lnTo>
                <a:lnTo>
                  <a:pt x="17460" y="14401"/>
                </a:lnTo>
                <a:lnTo>
                  <a:pt x="17417" y="14498"/>
                </a:lnTo>
                <a:lnTo>
                  <a:pt x="17639" y="14542"/>
                </a:lnTo>
                <a:lnTo>
                  <a:pt x="17733" y="14488"/>
                </a:lnTo>
                <a:lnTo>
                  <a:pt x="17886" y="14257"/>
                </a:lnTo>
                <a:lnTo>
                  <a:pt x="17952" y="14367"/>
                </a:lnTo>
                <a:lnTo>
                  <a:pt x="18008" y="14534"/>
                </a:lnTo>
                <a:lnTo>
                  <a:pt x="18098" y="14675"/>
                </a:lnTo>
                <a:lnTo>
                  <a:pt x="18225" y="14889"/>
                </a:lnTo>
                <a:lnTo>
                  <a:pt x="18386" y="14970"/>
                </a:lnTo>
                <a:lnTo>
                  <a:pt x="18430" y="15032"/>
                </a:lnTo>
                <a:lnTo>
                  <a:pt x="18498" y="15163"/>
                </a:lnTo>
                <a:lnTo>
                  <a:pt x="18592" y="15225"/>
                </a:lnTo>
                <a:lnTo>
                  <a:pt x="18647" y="15246"/>
                </a:lnTo>
                <a:lnTo>
                  <a:pt x="18721" y="15326"/>
                </a:lnTo>
                <a:lnTo>
                  <a:pt x="18808" y="15444"/>
                </a:lnTo>
                <a:lnTo>
                  <a:pt x="18940" y="15446"/>
                </a:lnTo>
                <a:lnTo>
                  <a:pt x="18982" y="15365"/>
                </a:lnTo>
                <a:lnTo>
                  <a:pt x="19005" y="15242"/>
                </a:lnTo>
                <a:lnTo>
                  <a:pt x="19103" y="15099"/>
                </a:lnTo>
                <a:lnTo>
                  <a:pt x="19061" y="15096"/>
                </a:lnTo>
                <a:lnTo>
                  <a:pt x="19092" y="14949"/>
                </a:lnTo>
                <a:lnTo>
                  <a:pt x="19149" y="14880"/>
                </a:lnTo>
                <a:lnTo>
                  <a:pt x="19101" y="14672"/>
                </a:lnTo>
                <a:lnTo>
                  <a:pt x="19118" y="14503"/>
                </a:lnTo>
                <a:lnTo>
                  <a:pt x="19082" y="14406"/>
                </a:lnTo>
                <a:lnTo>
                  <a:pt x="19012" y="14266"/>
                </a:lnTo>
                <a:lnTo>
                  <a:pt x="19014" y="14133"/>
                </a:lnTo>
                <a:lnTo>
                  <a:pt x="19062" y="14069"/>
                </a:lnTo>
                <a:lnTo>
                  <a:pt x="19141" y="13916"/>
                </a:lnTo>
                <a:lnTo>
                  <a:pt x="19181" y="13825"/>
                </a:lnTo>
                <a:lnTo>
                  <a:pt x="19161" y="13766"/>
                </a:lnTo>
                <a:lnTo>
                  <a:pt x="19231" y="13561"/>
                </a:lnTo>
                <a:lnTo>
                  <a:pt x="19275" y="13389"/>
                </a:lnTo>
                <a:lnTo>
                  <a:pt x="19322" y="13101"/>
                </a:lnTo>
                <a:lnTo>
                  <a:pt x="19417" y="12837"/>
                </a:lnTo>
                <a:lnTo>
                  <a:pt x="19431" y="12695"/>
                </a:lnTo>
                <a:lnTo>
                  <a:pt x="19382" y="12606"/>
                </a:lnTo>
                <a:lnTo>
                  <a:pt x="19474" y="12426"/>
                </a:lnTo>
                <a:lnTo>
                  <a:pt x="19531" y="12342"/>
                </a:lnTo>
                <a:lnTo>
                  <a:pt x="19521" y="12278"/>
                </a:lnTo>
                <a:lnTo>
                  <a:pt x="19558" y="12241"/>
                </a:lnTo>
                <a:lnTo>
                  <a:pt x="19588" y="12217"/>
                </a:lnTo>
                <a:lnTo>
                  <a:pt x="19588" y="12177"/>
                </a:lnTo>
                <a:lnTo>
                  <a:pt x="19633" y="12148"/>
                </a:lnTo>
                <a:lnTo>
                  <a:pt x="19623" y="12039"/>
                </a:lnTo>
                <a:lnTo>
                  <a:pt x="19590" y="11999"/>
                </a:lnTo>
                <a:lnTo>
                  <a:pt x="19662" y="11886"/>
                </a:lnTo>
                <a:lnTo>
                  <a:pt x="19730" y="11904"/>
                </a:lnTo>
                <a:lnTo>
                  <a:pt x="19774" y="11940"/>
                </a:lnTo>
                <a:lnTo>
                  <a:pt x="19811" y="11995"/>
                </a:lnTo>
                <a:lnTo>
                  <a:pt x="19863" y="12022"/>
                </a:lnTo>
                <a:lnTo>
                  <a:pt x="19961" y="12027"/>
                </a:lnTo>
                <a:lnTo>
                  <a:pt x="20010" y="11967"/>
                </a:lnTo>
                <a:lnTo>
                  <a:pt x="20022" y="12025"/>
                </a:lnTo>
                <a:lnTo>
                  <a:pt x="20140" y="12059"/>
                </a:lnTo>
                <a:lnTo>
                  <a:pt x="20202" y="12143"/>
                </a:lnTo>
                <a:lnTo>
                  <a:pt x="20239" y="12339"/>
                </a:lnTo>
                <a:lnTo>
                  <a:pt x="20293" y="12281"/>
                </a:lnTo>
                <a:lnTo>
                  <a:pt x="20335" y="12216"/>
                </a:lnTo>
                <a:lnTo>
                  <a:pt x="20375" y="11975"/>
                </a:lnTo>
                <a:lnTo>
                  <a:pt x="20390" y="11825"/>
                </a:lnTo>
                <a:lnTo>
                  <a:pt x="20457" y="11860"/>
                </a:lnTo>
                <a:lnTo>
                  <a:pt x="20527" y="11983"/>
                </a:lnTo>
                <a:lnTo>
                  <a:pt x="20597" y="12076"/>
                </a:lnTo>
                <a:lnTo>
                  <a:pt x="20643" y="12079"/>
                </a:lnTo>
                <a:lnTo>
                  <a:pt x="20679" y="12216"/>
                </a:lnTo>
                <a:lnTo>
                  <a:pt x="20720" y="12236"/>
                </a:lnTo>
                <a:lnTo>
                  <a:pt x="20728" y="12367"/>
                </a:lnTo>
                <a:lnTo>
                  <a:pt x="20758" y="12438"/>
                </a:lnTo>
                <a:lnTo>
                  <a:pt x="20768" y="12589"/>
                </a:lnTo>
                <a:lnTo>
                  <a:pt x="20778" y="12675"/>
                </a:lnTo>
                <a:lnTo>
                  <a:pt x="20803" y="12711"/>
                </a:lnTo>
                <a:lnTo>
                  <a:pt x="20798" y="12621"/>
                </a:lnTo>
                <a:lnTo>
                  <a:pt x="20838" y="12604"/>
                </a:lnTo>
                <a:lnTo>
                  <a:pt x="20880" y="12589"/>
                </a:lnTo>
                <a:lnTo>
                  <a:pt x="20902" y="12621"/>
                </a:lnTo>
                <a:lnTo>
                  <a:pt x="20931" y="12606"/>
                </a:lnTo>
                <a:lnTo>
                  <a:pt x="20951" y="12621"/>
                </a:lnTo>
                <a:lnTo>
                  <a:pt x="20957" y="12717"/>
                </a:lnTo>
                <a:lnTo>
                  <a:pt x="20986" y="12724"/>
                </a:lnTo>
                <a:lnTo>
                  <a:pt x="21004" y="12795"/>
                </a:lnTo>
                <a:lnTo>
                  <a:pt x="21041" y="12783"/>
                </a:lnTo>
                <a:lnTo>
                  <a:pt x="21051" y="12822"/>
                </a:lnTo>
                <a:lnTo>
                  <a:pt x="21115" y="12732"/>
                </a:lnTo>
                <a:lnTo>
                  <a:pt x="21162" y="12670"/>
                </a:lnTo>
                <a:lnTo>
                  <a:pt x="21190" y="12557"/>
                </a:lnTo>
                <a:lnTo>
                  <a:pt x="21190" y="12519"/>
                </a:lnTo>
                <a:lnTo>
                  <a:pt x="21168" y="12482"/>
                </a:lnTo>
                <a:lnTo>
                  <a:pt x="21150" y="12503"/>
                </a:lnTo>
                <a:lnTo>
                  <a:pt x="21141" y="12451"/>
                </a:lnTo>
                <a:lnTo>
                  <a:pt x="21133" y="12428"/>
                </a:lnTo>
                <a:lnTo>
                  <a:pt x="21133" y="12362"/>
                </a:lnTo>
                <a:lnTo>
                  <a:pt x="21120" y="12296"/>
                </a:lnTo>
                <a:lnTo>
                  <a:pt x="21091" y="12286"/>
                </a:lnTo>
                <a:lnTo>
                  <a:pt x="21053" y="12307"/>
                </a:lnTo>
                <a:lnTo>
                  <a:pt x="21039" y="12330"/>
                </a:lnTo>
                <a:lnTo>
                  <a:pt x="21004" y="12349"/>
                </a:lnTo>
                <a:lnTo>
                  <a:pt x="20971" y="12426"/>
                </a:lnTo>
                <a:lnTo>
                  <a:pt x="20931" y="12443"/>
                </a:lnTo>
                <a:lnTo>
                  <a:pt x="20899" y="12372"/>
                </a:lnTo>
                <a:lnTo>
                  <a:pt x="20853" y="12328"/>
                </a:lnTo>
                <a:lnTo>
                  <a:pt x="20817" y="12419"/>
                </a:lnTo>
                <a:lnTo>
                  <a:pt x="20790" y="12347"/>
                </a:lnTo>
                <a:lnTo>
                  <a:pt x="20780" y="12200"/>
                </a:lnTo>
                <a:lnTo>
                  <a:pt x="20758" y="11956"/>
                </a:lnTo>
                <a:lnTo>
                  <a:pt x="20718" y="11820"/>
                </a:lnTo>
                <a:lnTo>
                  <a:pt x="20763" y="11692"/>
                </a:lnTo>
                <a:lnTo>
                  <a:pt x="20788" y="11803"/>
                </a:lnTo>
                <a:lnTo>
                  <a:pt x="20830" y="11677"/>
                </a:lnTo>
                <a:lnTo>
                  <a:pt x="20889" y="11598"/>
                </a:lnTo>
                <a:lnTo>
                  <a:pt x="20949" y="11642"/>
                </a:lnTo>
                <a:lnTo>
                  <a:pt x="20984" y="11640"/>
                </a:lnTo>
                <a:lnTo>
                  <a:pt x="21024" y="11532"/>
                </a:lnTo>
                <a:lnTo>
                  <a:pt x="21071" y="11485"/>
                </a:lnTo>
                <a:lnTo>
                  <a:pt x="21081" y="11603"/>
                </a:lnTo>
                <a:lnTo>
                  <a:pt x="21113" y="11620"/>
                </a:lnTo>
                <a:lnTo>
                  <a:pt x="21131" y="11332"/>
                </a:lnTo>
                <a:lnTo>
                  <a:pt x="21131" y="11118"/>
                </a:lnTo>
                <a:lnTo>
                  <a:pt x="21143" y="10876"/>
                </a:lnTo>
                <a:lnTo>
                  <a:pt x="21141" y="10680"/>
                </a:lnTo>
                <a:lnTo>
                  <a:pt x="21074" y="10468"/>
                </a:lnTo>
                <a:lnTo>
                  <a:pt x="20979" y="10334"/>
                </a:lnTo>
                <a:lnTo>
                  <a:pt x="20924" y="10335"/>
                </a:lnTo>
                <a:lnTo>
                  <a:pt x="20865" y="10399"/>
                </a:lnTo>
                <a:lnTo>
                  <a:pt x="20765" y="10391"/>
                </a:lnTo>
                <a:lnTo>
                  <a:pt x="20678" y="10384"/>
                </a:lnTo>
                <a:lnTo>
                  <a:pt x="20644" y="10276"/>
                </a:lnTo>
                <a:lnTo>
                  <a:pt x="20611" y="10053"/>
                </a:lnTo>
                <a:lnTo>
                  <a:pt x="20594" y="9772"/>
                </a:lnTo>
                <a:lnTo>
                  <a:pt x="20594" y="9686"/>
                </a:lnTo>
                <a:lnTo>
                  <a:pt x="20648" y="9531"/>
                </a:lnTo>
                <a:lnTo>
                  <a:pt x="20669" y="9605"/>
                </a:lnTo>
                <a:lnTo>
                  <a:pt x="20721" y="9645"/>
                </a:lnTo>
                <a:lnTo>
                  <a:pt x="20730" y="9559"/>
                </a:lnTo>
                <a:lnTo>
                  <a:pt x="20666" y="9400"/>
                </a:lnTo>
                <a:lnTo>
                  <a:pt x="20674" y="9233"/>
                </a:lnTo>
                <a:lnTo>
                  <a:pt x="20659" y="8982"/>
                </a:lnTo>
                <a:lnTo>
                  <a:pt x="20629" y="8849"/>
                </a:lnTo>
                <a:lnTo>
                  <a:pt x="20656" y="8834"/>
                </a:lnTo>
                <a:lnTo>
                  <a:pt x="20629" y="8703"/>
                </a:lnTo>
                <a:lnTo>
                  <a:pt x="20626" y="8531"/>
                </a:lnTo>
                <a:lnTo>
                  <a:pt x="20609" y="8450"/>
                </a:lnTo>
                <a:lnTo>
                  <a:pt x="20666" y="8575"/>
                </a:lnTo>
                <a:lnTo>
                  <a:pt x="20658" y="8422"/>
                </a:lnTo>
                <a:lnTo>
                  <a:pt x="20621" y="8300"/>
                </a:lnTo>
                <a:lnTo>
                  <a:pt x="20661" y="8214"/>
                </a:lnTo>
                <a:lnTo>
                  <a:pt x="20708" y="8189"/>
                </a:lnTo>
                <a:lnTo>
                  <a:pt x="20843" y="8374"/>
                </a:lnTo>
                <a:lnTo>
                  <a:pt x="20894" y="8485"/>
                </a:lnTo>
                <a:lnTo>
                  <a:pt x="20989" y="8603"/>
                </a:lnTo>
                <a:lnTo>
                  <a:pt x="20999" y="8701"/>
                </a:lnTo>
                <a:lnTo>
                  <a:pt x="21018" y="8767"/>
                </a:lnTo>
                <a:lnTo>
                  <a:pt x="21034" y="8760"/>
                </a:lnTo>
                <a:lnTo>
                  <a:pt x="21039" y="8713"/>
                </a:lnTo>
                <a:lnTo>
                  <a:pt x="21081" y="8773"/>
                </a:lnTo>
                <a:lnTo>
                  <a:pt x="21056" y="8672"/>
                </a:lnTo>
                <a:lnTo>
                  <a:pt x="21063" y="8686"/>
                </a:lnTo>
                <a:lnTo>
                  <a:pt x="21083" y="8708"/>
                </a:lnTo>
                <a:lnTo>
                  <a:pt x="21105" y="8693"/>
                </a:lnTo>
                <a:lnTo>
                  <a:pt x="21096" y="8666"/>
                </a:lnTo>
                <a:lnTo>
                  <a:pt x="21098" y="8666"/>
                </a:lnTo>
                <a:lnTo>
                  <a:pt x="21140" y="8778"/>
                </a:lnTo>
                <a:lnTo>
                  <a:pt x="21145" y="8782"/>
                </a:lnTo>
                <a:lnTo>
                  <a:pt x="21148" y="8824"/>
                </a:lnTo>
                <a:lnTo>
                  <a:pt x="21175" y="8824"/>
                </a:lnTo>
                <a:lnTo>
                  <a:pt x="21188" y="8812"/>
                </a:lnTo>
                <a:lnTo>
                  <a:pt x="21150" y="8684"/>
                </a:lnTo>
                <a:lnTo>
                  <a:pt x="21140" y="8699"/>
                </a:lnTo>
                <a:lnTo>
                  <a:pt x="21141" y="8718"/>
                </a:lnTo>
                <a:lnTo>
                  <a:pt x="21130" y="8676"/>
                </a:lnTo>
                <a:lnTo>
                  <a:pt x="21111" y="8536"/>
                </a:lnTo>
                <a:lnTo>
                  <a:pt x="21126" y="8501"/>
                </a:lnTo>
                <a:lnTo>
                  <a:pt x="21106" y="8427"/>
                </a:lnTo>
                <a:lnTo>
                  <a:pt x="21121" y="8423"/>
                </a:lnTo>
                <a:lnTo>
                  <a:pt x="21125" y="8358"/>
                </a:lnTo>
                <a:lnTo>
                  <a:pt x="21105" y="8295"/>
                </a:lnTo>
                <a:lnTo>
                  <a:pt x="21101" y="8319"/>
                </a:lnTo>
                <a:lnTo>
                  <a:pt x="21076" y="8251"/>
                </a:lnTo>
                <a:lnTo>
                  <a:pt x="21076" y="8381"/>
                </a:lnTo>
                <a:lnTo>
                  <a:pt x="21090" y="8459"/>
                </a:lnTo>
                <a:lnTo>
                  <a:pt x="21093" y="8526"/>
                </a:lnTo>
                <a:lnTo>
                  <a:pt x="21091" y="8524"/>
                </a:lnTo>
                <a:lnTo>
                  <a:pt x="21074" y="8450"/>
                </a:lnTo>
                <a:lnTo>
                  <a:pt x="20991" y="8257"/>
                </a:lnTo>
                <a:lnTo>
                  <a:pt x="20989" y="8257"/>
                </a:lnTo>
                <a:lnTo>
                  <a:pt x="20941" y="8135"/>
                </a:lnTo>
                <a:lnTo>
                  <a:pt x="20907" y="8115"/>
                </a:lnTo>
                <a:lnTo>
                  <a:pt x="20880" y="8051"/>
                </a:lnTo>
                <a:lnTo>
                  <a:pt x="20867" y="8039"/>
                </a:lnTo>
                <a:lnTo>
                  <a:pt x="20887" y="8110"/>
                </a:lnTo>
                <a:lnTo>
                  <a:pt x="20880" y="8172"/>
                </a:lnTo>
                <a:lnTo>
                  <a:pt x="20887" y="8260"/>
                </a:lnTo>
                <a:lnTo>
                  <a:pt x="20937" y="8384"/>
                </a:lnTo>
                <a:lnTo>
                  <a:pt x="20890" y="8322"/>
                </a:lnTo>
                <a:lnTo>
                  <a:pt x="20848" y="8085"/>
                </a:lnTo>
                <a:lnTo>
                  <a:pt x="20780" y="7853"/>
                </a:lnTo>
                <a:lnTo>
                  <a:pt x="20721" y="7726"/>
                </a:lnTo>
                <a:lnTo>
                  <a:pt x="20659" y="7642"/>
                </a:lnTo>
                <a:lnTo>
                  <a:pt x="20604" y="7575"/>
                </a:lnTo>
                <a:lnTo>
                  <a:pt x="20524" y="7445"/>
                </a:lnTo>
                <a:lnTo>
                  <a:pt x="20381" y="7279"/>
                </a:lnTo>
                <a:lnTo>
                  <a:pt x="20221" y="7088"/>
                </a:lnTo>
                <a:lnTo>
                  <a:pt x="20154" y="7053"/>
                </a:lnTo>
                <a:lnTo>
                  <a:pt x="20099" y="7034"/>
                </a:lnTo>
                <a:lnTo>
                  <a:pt x="20075" y="7080"/>
                </a:lnTo>
                <a:lnTo>
                  <a:pt x="20025" y="7034"/>
                </a:lnTo>
                <a:lnTo>
                  <a:pt x="20011" y="7018"/>
                </a:lnTo>
                <a:lnTo>
                  <a:pt x="20010" y="7021"/>
                </a:lnTo>
                <a:lnTo>
                  <a:pt x="19913" y="6930"/>
                </a:lnTo>
                <a:lnTo>
                  <a:pt x="19901" y="6940"/>
                </a:lnTo>
                <a:lnTo>
                  <a:pt x="19837" y="6883"/>
                </a:lnTo>
                <a:lnTo>
                  <a:pt x="19770" y="6907"/>
                </a:lnTo>
                <a:lnTo>
                  <a:pt x="19685" y="6907"/>
                </a:lnTo>
                <a:lnTo>
                  <a:pt x="19586" y="6875"/>
                </a:lnTo>
                <a:lnTo>
                  <a:pt x="19536" y="6964"/>
                </a:lnTo>
                <a:lnTo>
                  <a:pt x="19457" y="6841"/>
                </a:lnTo>
                <a:lnTo>
                  <a:pt x="19395" y="6679"/>
                </a:lnTo>
                <a:lnTo>
                  <a:pt x="19330" y="6578"/>
                </a:lnTo>
                <a:lnTo>
                  <a:pt x="19282" y="6381"/>
                </a:lnTo>
                <a:lnTo>
                  <a:pt x="19226" y="6361"/>
                </a:lnTo>
                <a:lnTo>
                  <a:pt x="19231" y="6439"/>
                </a:lnTo>
                <a:lnTo>
                  <a:pt x="19196" y="6516"/>
                </a:lnTo>
                <a:lnTo>
                  <a:pt x="19287" y="6710"/>
                </a:lnTo>
                <a:lnTo>
                  <a:pt x="19258" y="6782"/>
                </a:lnTo>
                <a:lnTo>
                  <a:pt x="19208" y="6750"/>
                </a:lnTo>
                <a:lnTo>
                  <a:pt x="19193" y="6836"/>
                </a:lnTo>
                <a:lnTo>
                  <a:pt x="19116" y="6843"/>
                </a:lnTo>
                <a:lnTo>
                  <a:pt x="19059" y="6743"/>
                </a:lnTo>
                <a:lnTo>
                  <a:pt x="19051" y="6622"/>
                </a:lnTo>
                <a:lnTo>
                  <a:pt x="18970" y="6499"/>
                </a:lnTo>
                <a:lnTo>
                  <a:pt x="18877" y="6312"/>
                </a:lnTo>
                <a:lnTo>
                  <a:pt x="18825" y="6186"/>
                </a:lnTo>
                <a:lnTo>
                  <a:pt x="18882" y="6163"/>
                </a:lnTo>
                <a:lnTo>
                  <a:pt x="18972" y="6306"/>
                </a:lnTo>
                <a:lnTo>
                  <a:pt x="19015" y="6309"/>
                </a:lnTo>
                <a:lnTo>
                  <a:pt x="19076" y="6408"/>
                </a:lnTo>
                <a:lnTo>
                  <a:pt x="19032" y="6258"/>
                </a:lnTo>
                <a:lnTo>
                  <a:pt x="18967" y="6137"/>
                </a:lnTo>
                <a:lnTo>
                  <a:pt x="18908" y="5952"/>
                </a:lnTo>
                <a:lnTo>
                  <a:pt x="18932" y="5915"/>
                </a:lnTo>
                <a:lnTo>
                  <a:pt x="18932" y="5903"/>
                </a:lnTo>
                <a:lnTo>
                  <a:pt x="18959" y="5903"/>
                </a:lnTo>
                <a:lnTo>
                  <a:pt x="18955" y="5878"/>
                </a:lnTo>
                <a:lnTo>
                  <a:pt x="18933" y="5873"/>
                </a:lnTo>
                <a:lnTo>
                  <a:pt x="18933" y="5854"/>
                </a:lnTo>
                <a:lnTo>
                  <a:pt x="18950" y="5858"/>
                </a:lnTo>
                <a:lnTo>
                  <a:pt x="19019" y="5925"/>
                </a:lnTo>
                <a:lnTo>
                  <a:pt x="19037" y="5927"/>
                </a:lnTo>
                <a:lnTo>
                  <a:pt x="19044" y="5942"/>
                </a:lnTo>
                <a:lnTo>
                  <a:pt x="19017" y="5934"/>
                </a:lnTo>
                <a:lnTo>
                  <a:pt x="19029" y="5982"/>
                </a:lnTo>
                <a:lnTo>
                  <a:pt x="19061" y="6028"/>
                </a:lnTo>
                <a:lnTo>
                  <a:pt x="19116" y="6035"/>
                </a:lnTo>
                <a:lnTo>
                  <a:pt x="19176" y="6013"/>
                </a:lnTo>
                <a:lnTo>
                  <a:pt x="19211" y="5952"/>
                </a:lnTo>
                <a:lnTo>
                  <a:pt x="19198" y="5924"/>
                </a:lnTo>
                <a:lnTo>
                  <a:pt x="19181" y="5945"/>
                </a:lnTo>
                <a:lnTo>
                  <a:pt x="19143" y="5934"/>
                </a:lnTo>
                <a:lnTo>
                  <a:pt x="19124" y="5939"/>
                </a:lnTo>
                <a:lnTo>
                  <a:pt x="19111" y="5924"/>
                </a:lnTo>
                <a:lnTo>
                  <a:pt x="19121" y="5878"/>
                </a:lnTo>
                <a:lnTo>
                  <a:pt x="19200" y="5854"/>
                </a:lnTo>
                <a:lnTo>
                  <a:pt x="19236" y="5957"/>
                </a:lnTo>
                <a:lnTo>
                  <a:pt x="19339" y="5977"/>
                </a:lnTo>
                <a:lnTo>
                  <a:pt x="19384" y="6019"/>
                </a:lnTo>
                <a:lnTo>
                  <a:pt x="19372" y="6046"/>
                </a:lnTo>
                <a:lnTo>
                  <a:pt x="19404" y="6115"/>
                </a:lnTo>
                <a:lnTo>
                  <a:pt x="19431" y="6072"/>
                </a:lnTo>
                <a:lnTo>
                  <a:pt x="19444" y="6065"/>
                </a:lnTo>
                <a:lnTo>
                  <a:pt x="19476" y="6082"/>
                </a:lnTo>
                <a:lnTo>
                  <a:pt x="19471" y="6062"/>
                </a:lnTo>
                <a:lnTo>
                  <a:pt x="19513" y="6078"/>
                </a:lnTo>
                <a:lnTo>
                  <a:pt x="19576" y="6102"/>
                </a:lnTo>
                <a:lnTo>
                  <a:pt x="19653" y="6161"/>
                </a:lnTo>
                <a:lnTo>
                  <a:pt x="19626" y="6099"/>
                </a:lnTo>
                <a:lnTo>
                  <a:pt x="19568" y="6062"/>
                </a:lnTo>
                <a:lnTo>
                  <a:pt x="19531" y="6043"/>
                </a:lnTo>
                <a:lnTo>
                  <a:pt x="19484" y="6018"/>
                </a:lnTo>
                <a:lnTo>
                  <a:pt x="19459" y="6016"/>
                </a:lnTo>
                <a:lnTo>
                  <a:pt x="19444" y="5962"/>
                </a:lnTo>
                <a:lnTo>
                  <a:pt x="19377" y="5834"/>
                </a:lnTo>
                <a:lnTo>
                  <a:pt x="19330" y="5708"/>
                </a:lnTo>
                <a:lnTo>
                  <a:pt x="19260" y="5624"/>
                </a:lnTo>
                <a:lnTo>
                  <a:pt x="19136" y="5548"/>
                </a:lnTo>
                <a:lnTo>
                  <a:pt x="19072" y="5535"/>
                </a:lnTo>
                <a:lnTo>
                  <a:pt x="18967" y="5560"/>
                </a:lnTo>
                <a:lnTo>
                  <a:pt x="18932" y="5599"/>
                </a:lnTo>
                <a:lnTo>
                  <a:pt x="18923" y="5634"/>
                </a:lnTo>
                <a:lnTo>
                  <a:pt x="18908" y="5614"/>
                </a:lnTo>
                <a:lnTo>
                  <a:pt x="18856" y="5582"/>
                </a:lnTo>
                <a:lnTo>
                  <a:pt x="18813" y="5514"/>
                </a:lnTo>
                <a:lnTo>
                  <a:pt x="18776" y="5427"/>
                </a:lnTo>
                <a:lnTo>
                  <a:pt x="18729" y="5366"/>
                </a:lnTo>
                <a:lnTo>
                  <a:pt x="18704" y="5334"/>
                </a:lnTo>
                <a:lnTo>
                  <a:pt x="18661" y="5262"/>
                </a:lnTo>
                <a:lnTo>
                  <a:pt x="18577" y="5225"/>
                </a:lnTo>
                <a:lnTo>
                  <a:pt x="18527" y="5171"/>
                </a:lnTo>
                <a:lnTo>
                  <a:pt x="18471" y="5104"/>
                </a:lnTo>
                <a:lnTo>
                  <a:pt x="18466" y="5065"/>
                </a:lnTo>
                <a:lnTo>
                  <a:pt x="18420" y="5030"/>
                </a:lnTo>
                <a:lnTo>
                  <a:pt x="18284" y="4845"/>
                </a:lnTo>
                <a:lnTo>
                  <a:pt x="18321" y="4801"/>
                </a:lnTo>
                <a:lnTo>
                  <a:pt x="18294" y="4732"/>
                </a:lnTo>
                <a:lnTo>
                  <a:pt x="18170" y="4562"/>
                </a:lnTo>
                <a:lnTo>
                  <a:pt x="18070" y="4467"/>
                </a:lnTo>
                <a:lnTo>
                  <a:pt x="17869" y="4279"/>
                </a:lnTo>
                <a:lnTo>
                  <a:pt x="17661" y="4100"/>
                </a:lnTo>
                <a:lnTo>
                  <a:pt x="17557" y="4045"/>
                </a:lnTo>
                <a:lnTo>
                  <a:pt x="17301" y="3858"/>
                </a:lnTo>
                <a:lnTo>
                  <a:pt x="17072" y="3777"/>
                </a:lnTo>
                <a:lnTo>
                  <a:pt x="16910" y="3745"/>
                </a:lnTo>
                <a:lnTo>
                  <a:pt x="16739" y="3659"/>
                </a:lnTo>
                <a:lnTo>
                  <a:pt x="16625" y="3649"/>
                </a:lnTo>
                <a:lnTo>
                  <a:pt x="16538" y="3755"/>
                </a:lnTo>
                <a:lnTo>
                  <a:pt x="16575" y="3845"/>
                </a:lnTo>
                <a:lnTo>
                  <a:pt x="16670" y="3909"/>
                </a:lnTo>
                <a:lnTo>
                  <a:pt x="16677" y="3986"/>
                </a:lnTo>
                <a:lnTo>
                  <a:pt x="16607" y="4015"/>
                </a:lnTo>
                <a:lnTo>
                  <a:pt x="16643" y="4146"/>
                </a:lnTo>
                <a:lnTo>
                  <a:pt x="16163" y="3794"/>
                </a:lnTo>
                <a:lnTo>
                  <a:pt x="15751" y="3543"/>
                </a:lnTo>
                <a:lnTo>
                  <a:pt x="15567" y="3313"/>
                </a:lnTo>
                <a:lnTo>
                  <a:pt x="15445" y="3102"/>
                </a:lnTo>
                <a:lnTo>
                  <a:pt x="15314" y="3028"/>
                </a:lnTo>
                <a:lnTo>
                  <a:pt x="15254" y="2924"/>
                </a:lnTo>
                <a:lnTo>
                  <a:pt x="15353" y="2914"/>
                </a:lnTo>
                <a:lnTo>
                  <a:pt x="15254" y="2816"/>
                </a:lnTo>
                <a:lnTo>
                  <a:pt x="15092" y="2680"/>
                </a:lnTo>
                <a:lnTo>
                  <a:pt x="15062" y="2747"/>
                </a:lnTo>
                <a:lnTo>
                  <a:pt x="14705" y="2650"/>
                </a:lnTo>
                <a:lnTo>
                  <a:pt x="14511" y="2520"/>
                </a:lnTo>
                <a:lnTo>
                  <a:pt x="14610" y="2427"/>
                </a:lnTo>
                <a:lnTo>
                  <a:pt x="14320" y="2338"/>
                </a:lnTo>
                <a:lnTo>
                  <a:pt x="14188" y="2347"/>
                </a:lnTo>
                <a:lnTo>
                  <a:pt x="14101" y="2291"/>
                </a:lnTo>
                <a:lnTo>
                  <a:pt x="14312" y="2262"/>
                </a:lnTo>
                <a:lnTo>
                  <a:pt x="14521" y="2323"/>
                </a:lnTo>
                <a:lnTo>
                  <a:pt x="14752" y="2380"/>
                </a:lnTo>
                <a:lnTo>
                  <a:pt x="15018" y="2444"/>
                </a:lnTo>
                <a:lnTo>
                  <a:pt x="15145" y="2535"/>
                </a:lnTo>
                <a:lnTo>
                  <a:pt x="15206" y="2527"/>
                </a:lnTo>
                <a:lnTo>
                  <a:pt x="15333" y="2567"/>
                </a:lnTo>
                <a:lnTo>
                  <a:pt x="15532" y="2572"/>
                </a:lnTo>
                <a:lnTo>
                  <a:pt x="15756" y="2500"/>
                </a:lnTo>
                <a:lnTo>
                  <a:pt x="15892" y="2451"/>
                </a:lnTo>
                <a:lnTo>
                  <a:pt x="15942" y="2417"/>
                </a:lnTo>
                <a:lnTo>
                  <a:pt x="15729" y="2323"/>
                </a:lnTo>
                <a:lnTo>
                  <a:pt x="15594" y="2316"/>
                </a:lnTo>
                <a:lnTo>
                  <a:pt x="15455" y="2219"/>
                </a:lnTo>
                <a:lnTo>
                  <a:pt x="15303" y="2220"/>
                </a:lnTo>
                <a:lnTo>
                  <a:pt x="15115" y="2121"/>
                </a:lnTo>
                <a:lnTo>
                  <a:pt x="15100" y="2160"/>
                </a:lnTo>
                <a:lnTo>
                  <a:pt x="14976" y="2156"/>
                </a:lnTo>
                <a:lnTo>
                  <a:pt x="14903" y="2102"/>
                </a:lnTo>
                <a:lnTo>
                  <a:pt x="14735" y="2145"/>
                </a:lnTo>
                <a:lnTo>
                  <a:pt x="14792" y="2217"/>
                </a:lnTo>
                <a:lnTo>
                  <a:pt x="14749" y="2234"/>
                </a:lnTo>
                <a:lnTo>
                  <a:pt x="14558" y="2203"/>
                </a:lnTo>
                <a:lnTo>
                  <a:pt x="14462" y="2214"/>
                </a:lnTo>
                <a:lnTo>
                  <a:pt x="14385" y="2138"/>
                </a:lnTo>
                <a:lnTo>
                  <a:pt x="14271" y="2107"/>
                </a:lnTo>
                <a:lnTo>
                  <a:pt x="14278" y="2067"/>
                </a:lnTo>
                <a:lnTo>
                  <a:pt x="14010" y="1980"/>
                </a:lnTo>
                <a:lnTo>
                  <a:pt x="13973" y="1877"/>
                </a:lnTo>
                <a:lnTo>
                  <a:pt x="13901" y="1884"/>
                </a:lnTo>
                <a:lnTo>
                  <a:pt x="13736" y="1855"/>
                </a:lnTo>
                <a:lnTo>
                  <a:pt x="13557" y="1833"/>
                </a:lnTo>
                <a:lnTo>
                  <a:pt x="13480" y="1804"/>
                </a:lnTo>
                <a:lnTo>
                  <a:pt x="13207" y="1751"/>
                </a:lnTo>
                <a:lnTo>
                  <a:pt x="13081" y="1672"/>
                </a:lnTo>
                <a:lnTo>
                  <a:pt x="13041" y="1682"/>
                </a:lnTo>
                <a:lnTo>
                  <a:pt x="13019" y="1715"/>
                </a:lnTo>
                <a:lnTo>
                  <a:pt x="13033" y="1751"/>
                </a:lnTo>
                <a:lnTo>
                  <a:pt x="13011" y="1831"/>
                </a:lnTo>
                <a:lnTo>
                  <a:pt x="13031" y="1900"/>
                </a:lnTo>
                <a:lnTo>
                  <a:pt x="12946" y="1853"/>
                </a:lnTo>
                <a:lnTo>
                  <a:pt x="12820" y="1847"/>
                </a:lnTo>
                <a:lnTo>
                  <a:pt x="12818" y="1848"/>
                </a:lnTo>
                <a:lnTo>
                  <a:pt x="12746" y="1865"/>
                </a:lnTo>
                <a:lnTo>
                  <a:pt x="12741" y="1916"/>
                </a:lnTo>
                <a:lnTo>
                  <a:pt x="12643" y="1902"/>
                </a:lnTo>
                <a:lnTo>
                  <a:pt x="12684" y="1877"/>
                </a:lnTo>
                <a:lnTo>
                  <a:pt x="12673" y="1833"/>
                </a:lnTo>
                <a:lnTo>
                  <a:pt x="12582" y="1815"/>
                </a:lnTo>
                <a:lnTo>
                  <a:pt x="12522" y="1774"/>
                </a:lnTo>
                <a:lnTo>
                  <a:pt x="12534" y="1732"/>
                </a:lnTo>
                <a:lnTo>
                  <a:pt x="12455" y="1675"/>
                </a:lnTo>
                <a:lnTo>
                  <a:pt x="12418" y="1628"/>
                </a:lnTo>
                <a:lnTo>
                  <a:pt x="12350" y="1602"/>
                </a:lnTo>
                <a:close/>
                <a:moveTo>
                  <a:pt x="12207" y="2331"/>
                </a:moveTo>
                <a:lnTo>
                  <a:pt x="12192" y="2343"/>
                </a:lnTo>
                <a:lnTo>
                  <a:pt x="12248" y="2402"/>
                </a:lnTo>
                <a:lnTo>
                  <a:pt x="12293" y="2421"/>
                </a:lnTo>
                <a:lnTo>
                  <a:pt x="12303" y="2419"/>
                </a:lnTo>
                <a:lnTo>
                  <a:pt x="12405" y="2409"/>
                </a:lnTo>
                <a:lnTo>
                  <a:pt x="12422" y="2375"/>
                </a:lnTo>
                <a:lnTo>
                  <a:pt x="12358" y="2355"/>
                </a:lnTo>
                <a:lnTo>
                  <a:pt x="12281" y="2331"/>
                </a:lnTo>
                <a:lnTo>
                  <a:pt x="12207" y="2331"/>
                </a:lnTo>
                <a:close/>
                <a:moveTo>
                  <a:pt x="9008" y="2431"/>
                </a:moveTo>
                <a:lnTo>
                  <a:pt x="8918" y="2543"/>
                </a:lnTo>
                <a:lnTo>
                  <a:pt x="8958" y="2580"/>
                </a:lnTo>
                <a:lnTo>
                  <a:pt x="8967" y="2676"/>
                </a:lnTo>
                <a:lnTo>
                  <a:pt x="8928" y="2803"/>
                </a:lnTo>
                <a:lnTo>
                  <a:pt x="8901" y="2858"/>
                </a:lnTo>
                <a:lnTo>
                  <a:pt x="8992" y="2867"/>
                </a:lnTo>
                <a:lnTo>
                  <a:pt x="9062" y="2868"/>
                </a:lnTo>
                <a:lnTo>
                  <a:pt x="9176" y="2814"/>
                </a:lnTo>
                <a:lnTo>
                  <a:pt x="9256" y="2803"/>
                </a:lnTo>
                <a:lnTo>
                  <a:pt x="9390" y="2717"/>
                </a:lnTo>
                <a:lnTo>
                  <a:pt x="9295" y="2675"/>
                </a:lnTo>
                <a:lnTo>
                  <a:pt x="9278" y="2592"/>
                </a:lnTo>
                <a:lnTo>
                  <a:pt x="9248" y="2495"/>
                </a:lnTo>
                <a:lnTo>
                  <a:pt x="9239" y="2456"/>
                </a:lnTo>
                <a:lnTo>
                  <a:pt x="9074" y="2458"/>
                </a:lnTo>
                <a:lnTo>
                  <a:pt x="9008" y="2431"/>
                </a:lnTo>
                <a:close/>
                <a:moveTo>
                  <a:pt x="8468" y="2488"/>
                </a:moveTo>
                <a:lnTo>
                  <a:pt x="8433" y="2527"/>
                </a:lnTo>
                <a:lnTo>
                  <a:pt x="8332" y="2552"/>
                </a:lnTo>
                <a:lnTo>
                  <a:pt x="8252" y="2537"/>
                </a:lnTo>
                <a:lnTo>
                  <a:pt x="8188" y="2592"/>
                </a:lnTo>
                <a:lnTo>
                  <a:pt x="8061" y="2715"/>
                </a:lnTo>
                <a:lnTo>
                  <a:pt x="8012" y="2811"/>
                </a:lnTo>
                <a:lnTo>
                  <a:pt x="7967" y="2860"/>
                </a:lnTo>
                <a:lnTo>
                  <a:pt x="7855" y="2915"/>
                </a:lnTo>
                <a:lnTo>
                  <a:pt x="7755" y="2983"/>
                </a:lnTo>
                <a:lnTo>
                  <a:pt x="7790" y="3016"/>
                </a:lnTo>
                <a:lnTo>
                  <a:pt x="7868" y="3011"/>
                </a:lnTo>
                <a:lnTo>
                  <a:pt x="7813" y="3084"/>
                </a:lnTo>
                <a:lnTo>
                  <a:pt x="7868" y="3111"/>
                </a:lnTo>
                <a:lnTo>
                  <a:pt x="8006" y="3064"/>
                </a:lnTo>
                <a:lnTo>
                  <a:pt x="8140" y="3028"/>
                </a:lnTo>
                <a:lnTo>
                  <a:pt x="8245" y="3062"/>
                </a:lnTo>
                <a:lnTo>
                  <a:pt x="8399" y="3102"/>
                </a:lnTo>
                <a:lnTo>
                  <a:pt x="8493" y="3094"/>
                </a:lnTo>
                <a:lnTo>
                  <a:pt x="8551" y="3072"/>
                </a:lnTo>
                <a:lnTo>
                  <a:pt x="8567" y="3035"/>
                </a:lnTo>
                <a:lnTo>
                  <a:pt x="8409" y="2984"/>
                </a:lnTo>
                <a:lnTo>
                  <a:pt x="8377" y="2937"/>
                </a:lnTo>
                <a:lnTo>
                  <a:pt x="8533" y="2981"/>
                </a:lnTo>
                <a:lnTo>
                  <a:pt x="8610" y="2978"/>
                </a:lnTo>
                <a:lnTo>
                  <a:pt x="8595" y="2904"/>
                </a:lnTo>
                <a:lnTo>
                  <a:pt x="8714" y="2900"/>
                </a:lnTo>
                <a:lnTo>
                  <a:pt x="8774" y="2811"/>
                </a:lnTo>
                <a:lnTo>
                  <a:pt x="8804" y="2865"/>
                </a:lnTo>
                <a:lnTo>
                  <a:pt x="8870" y="2853"/>
                </a:lnTo>
                <a:lnTo>
                  <a:pt x="8923" y="2729"/>
                </a:lnTo>
                <a:lnTo>
                  <a:pt x="8915" y="2675"/>
                </a:lnTo>
                <a:lnTo>
                  <a:pt x="8880" y="2586"/>
                </a:lnTo>
                <a:lnTo>
                  <a:pt x="8767" y="2612"/>
                </a:lnTo>
                <a:lnTo>
                  <a:pt x="8694" y="2658"/>
                </a:lnTo>
                <a:lnTo>
                  <a:pt x="8767" y="2557"/>
                </a:lnTo>
                <a:lnTo>
                  <a:pt x="8704" y="2542"/>
                </a:lnTo>
                <a:lnTo>
                  <a:pt x="8630" y="2582"/>
                </a:lnTo>
                <a:lnTo>
                  <a:pt x="8533" y="2656"/>
                </a:lnTo>
                <a:lnTo>
                  <a:pt x="8413" y="2702"/>
                </a:lnTo>
                <a:lnTo>
                  <a:pt x="8456" y="2644"/>
                </a:lnTo>
                <a:lnTo>
                  <a:pt x="8531" y="2602"/>
                </a:lnTo>
                <a:lnTo>
                  <a:pt x="8592" y="2540"/>
                </a:lnTo>
                <a:lnTo>
                  <a:pt x="8615" y="2511"/>
                </a:lnTo>
                <a:lnTo>
                  <a:pt x="8468" y="2488"/>
                </a:lnTo>
                <a:close/>
                <a:moveTo>
                  <a:pt x="9465" y="2944"/>
                </a:moveTo>
                <a:lnTo>
                  <a:pt x="9392" y="2947"/>
                </a:lnTo>
                <a:lnTo>
                  <a:pt x="9347" y="2995"/>
                </a:lnTo>
                <a:lnTo>
                  <a:pt x="9321" y="3075"/>
                </a:lnTo>
                <a:lnTo>
                  <a:pt x="9293" y="3099"/>
                </a:lnTo>
                <a:lnTo>
                  <a:pt x="9303" y="3149"/>
                </a:lnTo>
                <a:lnTo>
                  <a:pt x="9383" y="3225"/>
                </a:lnTo>
                <a:lnTo>
                  <a:pt x="9412" y="3185"/>
                </a:lnTo>
                <a:lnTo>
                  <a:pt x="9464" y="3156"/>
                </a:lnTo>
                <a:lnTo>
                  <a:pt x="9472" y="3052"/>
                </a:lnTo>
                <a:lnTo>
                  <a:pt x="9465" y="2944"/>
                </a:lnTo>
                <a:close/>
                <a:moveTo>
                  <a:pt x="9178" y="2961"/>
                </a:moveTo>
                <a:lnTo>
                  <a:pt x="9104" y="2978"/>
                </a:lnTo>
                <a:lnTo>
                  <a:pt x="8948" y="3101"/>
                </a:lnTo>
                <a:lnTo>
                  <a:pt x="8973" y="3008"/>
                </a:lnTo>
                <a:lnTo>
                  <a:pt x="8931" y="2984"/>
                </a:lnTo>
                <a:lnTo>
                  <a:pt x="8876" y="3027"/>
                </a:lnTo>
                <a:lnTo>
                  <a:pt x="8834" y="3131"/>
                </a:lnTo>
                <a:lnTo>
                  <a:pt x="8739" y="3239"/>
                </a:lnTo>
                <a:lnTo>
                  <a:pt x="8781" y="3293"/>
                </a:lnTo>
                <a:lnTo>
                  <a:pt x="8853" y="3323"/>
                </a:lnTo>
                <a:lnTo>
                  <a:pt x="8890" y="3298"/>
                </a:lnTo>
                <a:lnTo>
                  <a:pt x="8896" y="3261"/>
                </a:lnTo>
                <a:lnTo>
                  <a:pt x="8955" y="3279"/>
                </a:lnTo>
                <a:lnTo>
                  <a:pt x="9027" y="3309"/>
                </a:lnTo>
                <a:lnTo>
                  <a:pt x="9074" y="3294"/>
                </a:lnTo>
                <a:lnTo>
                  <a:pt x="9057" y="3240"/>
                </a:lnTo>
                <a:lnTo>
                  <a:pt x="8891" y="3198"/>
                </a:lnTo>
                <a:lnTo>
                  <a:pt x="8960" y="3158"/>
                </a:lnTo>
                <a:lnTo>
                  <a:pt x="9092" y="3165"/>
                </a:lnTo>
                <a:lnTo>
                  <a:pt x="9228" y="3131"/>
                </a:lnTo>
                <a:lnTo>
                  <a:pt x="9229" y="3084"/>
                </a:lnTo>
                <a:lnTo>
                  <a:pt x="9178" y="2961"/>
                </a:lnTo>
                <a:close/>
                <a:moveTo>
                  <a:pt x="8558" y="3107"/>
                </a:moveTo>
                <a:lnTo>
                  <a:pt x="8409" y="3109"/>
                </a:lnTo>
                <a:lnTo>
                  <a:pt x="8464" y="3183"/>
                </a:lnTo>
                <a:lnTo>
                  <a:pt x="8521" y="3173"/>
                </a:lnTo>
                <a:lnTo>
                  <a:pt x="8565" y="3128"/>
                </a:lnTo>
                <a:lnTo>
                  <a:pt x="8558" y="3107"/>
                </a:lnTo>
                <a:close/>
                <a:moveTo>
                  <a:pt x="7735" y="3131"/>
                </a:moveTo>
                <a:lnTo>
                  <a:pt x="7619" y="3170"/>
                </a:lnTo>
                <a:lnTo>
                  <a:pt x="7602" y="3212"/>
                </a:lnTo>
                <a:lnTo>
                  <a:pt x="7509" y="3261"/>
                </a:lnTo>
                <a:lnTo>
                  <a:pt x="7537" y="3304"/>
                </a:lnTo>
                <a:lnTo>
                  <a:pt x="7614" y="3291"/>
                </a:lnTo>
                <a:lnTo>
                  <a:pt x="7653" y="3286"/>
                </a:lnTo>
                <a:lnTo>
                  <a:pt x="7701" y="3267"/>
                </a:lnTo>
                <a:lnTo>
                  <a:pt x="7781" y="3234"/>
                </a:lnTo>
                <a:lnTo>
                  <a:pt x="7745" y="3183"/>
                </a:lnTo>
                <a:lnTo>
                  <a:pt x="7735" y="3131"/>
                </a:lnTo>
                <a:close/>
                <a:moveTo>
                  <a:pt x="8270" y="3193"/>
                </a:moveTo>
                <a:lnTo>
                  <a:pt x="8073" y="3242"/>
                </a:lnTo>
                <a:lnTo>
                  <a:pt x="7994" y="3249"/>
                </a:lnTo>
                <a:lnTo>
                  <a:pt x="7949" y="3282"/>
                </a:lnTo>
                <a:lnTo>
                  <a:pt x="7950" y="3368"/>
                </a:lnTo>
                <a:lnTo>
                  <a:pt x="8078" y="3419"/>
                </a:lnTo>
                <a:lnTo>
                  <a:pt x="8188" y="3383"/>
                </a:lnTo>
                <a:lnTo>
                  <a:pt x="8230" y="3442"/>
                </a:lnTo>
                <a:lnTo>
                  <a:pt x="8282" y="3449"/>
                </a:lnTo>
                <a:lnTo>
                  <a:pt x="8317" y="3378"/>
                </a:lnTo>
                <a:lnTo>
                  <a:pt x="8384" y="3350"/>
                </a:lnTo>
                <a:lnTo>
                  <a:pt x="8356" y="3279"/>
                </a:lnTo>
                <a:lnTo>
                  <a:pt x="8225" y="3279"/>
                </a:lnTo>
                <a:lnTo>
                  <a:pt x="8314" y="3213"/>
                </a:lnTo>
                <a:lnTo>
                  <a:pt x="8270" y="3193"/>
                </a:lnTo>
                <a:close/>
                <a:moveTo>
                  <a:pt x="9310" y="3289"/>
                </a:moveTo>
                <a:lnTo>
                  <a:pt x="9226" y="3291"/>
                </a:lnTo>
                <a:lnTo>
                  <a:pt x="9204" y="3358"/>
                </a:lnTo>
                <a:lnTo>
                  <a:pt x="9233" y="3392"/>
                </a:lnTo>
                <a:lnTo>
                  <a:pt x="9291" y="3375"/>
                </a:lnTo>
                <a:lnTo>
                  <a:pt x="9321" y="3335"/>
                </a:lnTo>
                <a:lnTo>
                  <a:pt x="9310" y="3289"/>
                </a:lnTo>
                <a:close/>
                <a:moveTo>
                  <a:pt x="9358" y="3372"/>
                </a:moveTo>
                <a:lnTo>
                  <a:pt x="9311" y="3405"/>
                </a:lnTo>
                <a:lnTo>
                  <a:pt x="9303" y="3449"/>
                </a:lnTo>
                <a:lnTo>
                  <a:pt x="9363" y="3441"/>
                </a:lnTo>
                <a:lnTo>
                  <a:pt x="9383" y="3434"/>
                </a:lnTo>
                <a:lnTo>
                  <a:pt x="9375" y="3385"/>
                </a:lnTo>
                <a:lnTo>
                  <a:pt x="9358" y="3372"/>
                </a:lnTo>
                <a:close/>
                <a:moveTo>
                  <a:pt x="8694" y="3390"/>
                </a:moveTo>
                <a:lnTo>
                  <a:pt x="8657" y="3446"/>
                </a:lnTo>
                <a:lnTo>
                  <a:pt x="8575" y="3407"/>
                </a:lnTo>
                <a:lnTo>
                  <a:pt x="8520" y="3431"/>
                </a:lnTo>
                <a:lnTo>
                  <a:pt x="8488" y="3491"/>
                </a:lnTo>
                <a:lnTo>
                  <a:pt x="8585" y="3548"/>
                </a:lnTo>
                <a:lnTo>
                  <a:pt x="8664" y="3577"/>
                </a:lnTo>
                <a:lnTo>
                  <a:pt x="8751" y="3584"/>
                </a:lnTo>
                <a:lnTo>
                  <a:pt x="8734" y="3574"/>
                </a:lnTo>
                <a:lnTo>
                  <a:pt x="8779" y="3537"/>
                </a:lnTo>
                <a:lnTo>
                  <a:pt x="8769" y="3471"/>
                </a:lnTo>
                <a:lnTo>
                  <a:pt x="8804" y="3442"/>
                </a:lnTo>
                <a:lnTo>
                  <a:pt x="8694" y="3390"/>
                </a:lnTo>
                <a:close/>
                <a:moveTo>
                  <a:pt x="16992" y="3424"/>
                </a:moveTo>
                <a:lnTo>
                  <a:pt x="16821" y="3486"/>
                </a:lnTo>
                <a:lnTo>
                  <a:pt x="16712" y="3506"/>
                </a:lnTo>
                <a:lnTo>
                  <a:pt x="16580" y="3493"/>
                </a:lnTo>
                <a:lnTo>
                  <a:pt x="16468" y="3511"/>
                </a:lnTo>
                <a:lnTo>
                  <a:pt x="16391" y="3526"/>
                </a:lnTo>
                <a:lnTo>
                  <a:pt x="16431" y="3564"/>
                </a:lnTo>
                <a:lnTo>
                  <a:pt x="16474" y="3537"/>
                </a:lnTo>
                <a:lnTo>
                  <a:pt x="16582" y="3617"/>
                </a:lnTo>
                <a:lnTo>
                  <a:pt x="16769" y="3646"/>
                </a:lnTo>
                <a:lnTo>
                  <a:pt x="16871" y="3611"/>
                </a:lnTo>
                <a:lnTo>
                  <a:pt x="17047" y="3639"/>
                </a:lnTo>
                <a:lnTo>
                  <a:pt x="17156" y="3676"/>
                </a:lnTo>
                <a:lnTo>
                  <a:pt x="17286" y="3691"/>
                </a:lnTo>
                <a:lnTo>
                  <a:pt x="17413" y="3725"/>
                </a:lnTo>
                <a:lnTo>
                  <a:pt x="17506" y="3730"/>
                </a:lnTo>
                <a:lnTo>
                  <a:pt x="17375" y="3648"/>
                </a:lnTo>
                <a:lnTo>
                  <a:pt x="17405" y="3590"/>
                </a:lnTo>
                <a:lnTo>
                  <a:pt x="17318" y="3570"/>
                </a:lnTo>
                <a:lnTo>
                  <a:pt x="17246" y="3638"/>
                </a:lnTo>
                <a:lnTo>
                  <a:pt x="17032" y="3552"/>
                </a:lnTo>
                <a:lnTo>
                  <a:pt x="16992" y="3424"/>
                </a:lnTo>
                <a:close/>
                <a:moveTo>
                  <a:pt x="7969" y="3439"/>
                </a:moveTo>
                <a:lnTo>
                  <a:pt x="7927" y="3483"/>
                </a:lnTo>
                <a:lnTo>
                  <a:pt x="8011" y="3558"/>
                </a:lnTo>
                <a:lnTo>
                  <a:pt x="8009" y="3614"/>
                </a:lnTo>
                <a:lnTo>
                  <a:pt x="8113" y="3707"/>
                </a:lnTo>
                <a:lnTo>
                  <a:pt x="8198" y="3644"/>
                </a:lnTo>
                <a:lnTo>
                  <a:pt x="8257" y="3570"/>
                </a:lnTo>
                <a:lnTo>
                  <a:pt x="8243" y="3521"/>
                </a:lnTo>
                <a:lnTo>
                  <a:pt x="8193" y="3481"/>
                </a:lnTo>
                <a:lnTo>
                  <a:pt x="8120" y="3456"/>
                </a:lnTo>
                <a:lnTo>
                  <a:pt x="7969" y="3439"/>
                </a:lnTo>
                <a:close/>
                <a:moveTo>
                  <a:pt x="17501" y="3461"/>
                </a:moveTo>
                <a:lnTo>
                  <a:pt x="17594" y="3540"/>
                </a:lnTo>
                <a:lnTo>
                  <a:pt x="17613" y="3604"/>
                </a:lnTo>
                <a:lnTo>
                  <a:pt x="17619" y="3670"/>
                </a:lnTo>
                <a:lnTo>
                  <a:pt x="17562" y="3755"/>
                </a:lnTo>
                <a:lnTo>
                  <a:pt x="17673" y="3808"/>
                </a:lnTo>
                <a:lnTo>
                  <a:pt x="17852" y="3882"/>
                </a:lnTo>
                <a:lnTo>
                  <a:pt x="17917" y="3994"/>
                </a:lnTo>
                <a:lnTo>
                  <a:pt x="18033" y="4074"/>
                </a:lnTo>
                <a:lnTo>
                  <a:pt x="18140" y="4099"/>
                </a:lnTo>
                <a:lnTo>
                  <a:pt x="18076" y="3981"/>
                </a:lnTo>
                <a:lnTo>
                  <a:pt x="17921" y="3883"/>
                </a:lnTo>
                <a:lnTo>
                  <a:pt x="17906" y="3745"/>
                </a:lnTo>
                <a:lnTo>
                  <a:pt x="17740" y="3624"/>
                </a:lnTo>
                <a:lnTo>
                  <a:pt x="17614" y="3469"/>
                </a:lnTo>
                <a:lnTo>
                  <a:pt x="17501" y="3461"/>
                </a:lnTo>
                <a:close/>
                <a:moveTo>
                  <a:pt x="9156" y="3528"/>
                </a:moveTo>
                <a:lnTo>
                  <a:pt x="9095" y="3579"/>
                </a:lnTo>
                <a:lnTo>
                  <a:pt x="9010" y="3594"/>
                </a:lnTo>
                <a:lnTo>
                  <a:pt x="8955" y="3629"/>
                </a:lnTo>
                <a:lnTo>
                  <a:pt x="9025" y="3648"/>
                </a:lnTo>
                <a:lnTo>
                  <a:pt x="9112" y="3663"/>
                </a:lnTo>
                <a:lnTo>
                  <a:pt x="9224" y="3627"/>
                </a:lnTo>
                <a:lnTo>
                  <a:pt x="9290" y="3596"/>
                </a:lnTo>
                <a:lnTo>
                  <a:pt x="9236" y="3567"/>
                </a:lnTo>
                <a:lnTo>
                  <a:pt x="9174" y="3574"/>
                </a:lnTo>
                <a:lnTo>
                  <a:pt x="9156" y="3528"/>
                </a:lnTo>
                <a:close/>
                <a:moveTo>
                  <a:pt x="8439" y="3530"/>
                </a:moveTo>
                <a:lnTo>
                  <a:pt x="8367" y="3558"/>
                </a:lnTo>
                <a:lnTo>
                  <a:pt x="8319" y="3604"/>
                </a:lnTo>
                <a:lnTo>
                  <a:pt x="8366" y="3643"/>
                </a:lnTo>
                <a:lnTo>
                  <a:pt x="8423" y="3644"/>
                </a:lnTo>
                <a:lnTo>
                  <a:pt x="8498" y="3634"/>
                </a:lnTo>
                <a:lnTo>
                  <a:pt x="8495" y="3574"/>
                </a:lnTo>
                <a:lnTo>
                  <a:pt x="8439" y="3530"/>
                </a:lnTo>
                <a:close/>
                <a:moveTo>
                  <a:pt x="13056" y="3542"/>
                </a:moveTo>
                <a:lnTo>
                  <a:pt x="13081" y="3639"/>
                </a:lnTo>
                <a:lnTo>
                  <a:pt x="13101" y="3708"/>
                </a:lnTo>
                <a:lnTo>
                  <a:pt x="13158" y="3703"/>
                </a:lnTo>
                <a:lnTo>
                  <a:pt x="13175" y="3619"/>
                </a:lnTo>
                <a:lnTo>
                  <a:pt x="13147" y="3560"/>
                </a:lnTo>
                <a:lnTo>
                  <a:pt x="13056" y="3542"/>
                </a:lnTo>
                <a:close/>
                <a:moveTo>
                  <a:pt x="8722" y="3626"/>
                </a:moveTo>
                <a:lnTo>
                  <a:pt x="8647" y="3643"/>
                </a:lnTo>
                <a:lnTo>
                  <a:pt x="8580" y="3700"/>
                </a:lnTo>
                <a:lnTo>
                  <a:pt x="8490" y="3710"/>
                </a:lnTo>
                <a:lnTo>
                  <a:pt x="8407" y="3690"/>
                </a:lnTo>
                <a:lnTo>
                  <a:pt x="8314" y="3676"/>
                </a:lnTo>
                <a:lnTo>
                  <a:pt x="8200" y="3759"/>
                </a:lnTo>
                <a:lnTo>
                  <a:pt x="8145" y="3814"/>
                </a:lnTo>
                <a:lnTo>
                  <a:pt x="8106" y="3893"/>
                </a:lnTo>
                <a:lnTo>
                  <a:pt x="8078" y="4006"/>
                </a:lnTo>
                <a:lnTo>
                  <a:pt x="8036" y="4053"/>
                </a:lnTo>
                <a:lnTo>
                  <a:pt x="8049" y="4116"/>
                </a:lnTo>
                <a:lnTo>
                  <a:pt x="8086" y="4144"/>
                </a:lnTo>
                <a:lnTo>
                  <a:pt x="8161" y="4143"/>
                </a:lnTo>
                <a:lnTo>
                  <a:pt x="8242" y="4111"/>
                </a:lnTo>
                <a:lnTo>
                  <a:pt x="8279" y="4053"/>
                </a:lnTo>
                <a:lnTo>
                  <a:pt x="8297" y="3979"/>
                </a:lnTo>
                <a:lnTo>
                  <a:pt x="8289" y="3915"/>
                </a:lnTo>
                <a:lnTo>
                  <a:pt x="8330" y="3867"/>
                </a:lnTo>
                <a:lnTo>
                  <a:pt x="8366" y="3823"/>
                </a:lnTo>
                <a:lnTo>
                  <a:pt x="8418" y="3809"/>
                </a:lnTo>
                <a:lnTo>
                  <a:pt x="8478" y="3781"/>
                </a:lnTo>
                <a:lnTo>
                  <a:pt x="8533" y="3806"/>
                </a:lnTo>
                <a:lnTo>
                  <a:pt x="8603" y="3792"/>
                </a:lnTo>
                <a:lnTo>
                  <a:pt x="8645" y="3734"/>
                </a:lnTo>
                <a:lnTo>
                  <a:pt x="8719" y="3717"/>
                </a:lnTo>
                <a:lnTo>
                  <a:pt x="8776" y="3661"/>
                </a:lnTo>
                <a:lnTo>
                  <a:pt x="8722" y="3626"/>
                </a:lnTo>
                <a:close/>
                <a:moveTo>
                  <a:pt x="6400" y="3629"/>
                </a:moveTo>
                <a:lnTo>
                  <a:pt x="6369" y="3715"/>
                </a:lnTo>
                <a:lnTo>
                  <a:pt x="6268" y="3735"/>
                </a:lnTo>
                <a:lnTo>
                  <a:pt x="6303" y="3828"/>
                </a:lnTo>
                <a:lnTo>
                  <a:pt x="6359" y="3892"/>
                </a:lnTo>
                <a:lnTo>
                  <a:pt x="6271" y="3927"/>
                </a:lnTo>
                <a:lnTo>
                  <a:pt x="6191" y="4030"/>
                </a:lnTo>
                <a:lnTo>
                  <a:pt x="6220" y="4085"/>
                </a:lnTo>
                <a:lnTo>
                  <a:pt x="6290" y="4038"/>
                </a:lnTo>
                <a:lnTo>
                  <a:pt x="6297" y="3991"/>
                </a:lnTo>
                <a:lnTo>
                  <a:pt x="6375" y="3984"/>
                </a:lnTo>
                <a:lnTo>
                  <a:pt x="6456" y="3912"/>
                </a:lnTo>
                <a:lnTo>
                  <a:pt x="6539" y="3846"/>
                </a:lnTo>
                <a:lnTo>
                  <a:pt x="6598" y="3813"/>
                </a:lnTo>
                <a:lnTo>
                  <a:pt x="6588" y="3781"/>
                </a:lnTo>
                <a:lnTo>
                  <a:pt x="6663" y="3774"/>
                </a:lnTo>
                <a:lnTo>
                  <a:pt x="6697" y="3732"/>
                </a:lnTo>
                <a:lnTo>
                  <a:pt x="6564" y="3703"/>
                </a:lnTo>
                <a:lnTo>
                  <a:pt x="6447" y="3688"/>
                </a:lnTo>
                <a:lnTo>
                  <a:pt x="6400" y="3629"/>
                </a:lnTo>
                <a:close/>
                <a:moveTo>
                  <a:pt x="7678" y="3639"/>
                </a:moveTo>
                <a:lnTo>
                  <a:pt x="7639" y="3703"/>
                </a:lnTo>
                <a:lnTo>
                  <a:pt x="7594" y="3643"/>
                </a:lnTo>
                <a:lnTo>
                  <a:pt x="7517" y="3671"/>
                </a:lnTo>
                <a:lnTo>
                  <a:pt x="7448" y="3744"/>
                </a:lnTo>
                <a:lnTo>
                  <a:pt x="7350" y="3840"/>
                </a:lnTo>
                <a:lnTo>
                  <a:pt x="7231" y="4020"/>
                </a:lnTo>
                <a:lnTo>
                  <a:pt x="7217" y="4112"/>
                </a:lnTo>
                <a:lnTo>
                  <a:pt x="7257" y="4139"/>
                </a:lnTo>
                <a:lnTo>
                  <a:pt x="7187" y="4180"/>
                </a:lnTo>
                <a:lnTo>
                  <a:pt x="7162" y="4225"/>
                </a:lnTo>
                <a:lnTo>
                  <a:pt x="7040" y="4282"/>
                </a:lnTo>
                <a:lnTo>
                  <a:pt x="7008" y="4250"/>
                </a:lnTo>
                <a:lnTo>
                  <a:pt x="6919" y="4363"/>
                </a:lnTo>
                <a:lnTo>
                  <a:pt x="6816" y="4454"/>
                </a:lnTo>
                <a:lnTo>
                  <a:pt x="6752" y="4481"/>
                </a:lnTo>
                <a:lnTo>
                  <a:pt x="6673" y="4504"/>
                </a:lnTo>
                <a:lnTo>
                  <a:pt x="6526" y="4444"/>
                </a:lnTo>
                <a:lnTo>
                  <a:pt x="6447" y="4432"/>
                </a:lnTo>
                <a:lnTo>
                  <a:pt x="6384" y="4459"/>
                </a:lnTo>
                <a:lnTo>
                  <a:pt x="6395" y="4331"/>
                </a:lnTo>
                <a:lnTo>
                  <a:pt x="6427" y="4213"/>
                </a:lnTo>
                <a:lnTo>
                  <a:pt x="6322" y="4180"/>
                </a:lnTo>
                <a:lnTo>
                  <a:pt x="6248" y="4237"/>
                </a:lnTo>
                <a:lnTo>
                  <a:pt x="6220" y="4422"/>
                </a:lnTo>
                <a:lnTo>
                  <a:pt x="6268" y="4417"/>
                </a:lnTo>
                <a:lnTo>
                  <a:pt x="6164" y="4521"/>
                </a:lnTo>
                <a:lnTo>
                  <a:pt x="6059" y="4634"/>
                </a:lnTo>
                <a:lnTo>
                  <a:pt x="6017" y="4617"/>
                </a:lnTo>
                <a:lnTo>
                  <a:pt x="5922" y="4715"/>
                </a:lnTo>
                <a:lnTo>
                  <a:pt x="5803" y="4885"/>
                </a:lnTo>
                <a:lnTo>
                  <a:pt x="5719" y="5095"/>
                </a:lnTo>
                <a:lnTo>
                  <a:pt x="5778" y="5068"/>
                </a:lnTo>
                <a:lnTo>
                  <a:pt x="5883" y="4971"/>
                </a:lnTo>
                <a:lnTo>
                  <a:pt x="6037" y="4841"/>
                </a:lnTo>
                <a:lnTo>
                  <a:pt x="5886" y="5045"/>
                </a:lnTo>
                <a:lnTo>
                  <a:pt x="5838" y="5146"/>
                </a:lnTo>
                <a:lnTo>
                  <a:pt x="5957" y="5137"/>
                </a:lnTo>
                <a:lnTo>
                  <a:pt x="6124" y="5052"/>
                </a:lnTo>
                <a:lnTo>
                  <a:pt x="6169" y="5013"/>
                </a:lnTo>
                <a:lnTo>
                  <a:pt x="6255" y="4907"/>
                </a:lnTo>
                <a:lnTo>
                  <a:pt x="6360" y="4819"/>
                </a:lnTo>
                <a:lnTo>
                  <a:pt x="6456" y="4809"/>
                </a:lnTo>
                <a:lnTo>
                  <a:pt x="6471" y="4885"/>
                </a:lnTo>
                <a:lnTo>
                  <a:pt x="6300" y="5020"/>
                </a:lnTo>
                <a:lnTo>
                  <a:pt x="6225" y="5117"/>
                </a:lnTo>
                <a:lnTo>
                  <a:pt x="6422" y="5178"/>
                </a:lnTo>
                <a:lnTo>
                  <a:pt x="6543" y="5164"/>
                </a:lnTo>
                <a:lnTo>
                  <a:pt x="6554" y="5067"/>
                </a:lnTo>
                <a:lnTo>
                  <a:pt x="6715" y="4946"/>
                </a:lnTo>
                <a:lnTo>
                  <a:pt x="6759" y="4846"/>
                </a:lnTo>
                <a:lnTo>
                  <a:pt x="6884" y="4695"/>
                </a:lnTo>
                <a:lnTo>
                  <a:pt x="6954" y="4784"/>
                </a:lnTo>
                <a:lnTo>
                  <a:pt x="7124" y="4708"/>
                </a:lnTo>
                <a:lnTo>
                  <a:pt x="7199" y="4654"/>
                </a:lnTo>
                <a:lnTo>
                  <a:pt x="7286" y="4525"/>
                </a:lnTo>
                <a:lnTo>
                  <a:pt x="7408" y="4466"/>
                </a:lnTo>
                <a:lnTo>
                  <a:pt x="7388" y="4378"/>
                </a:lnTo>
                <a:lnTo>
                  <a:pt x="7465" y="4370"/>
                </a:lnTo>
                <a:lnTo>
                  <a:pt x="7565" y="4304"/>
                </a:lnTo>
                <a:lnTo>
                  <a:pt x="7683" y="4205"/>
                </a:lnTo>
                <a:lnTo>
                  <a:pt x="7627" y="4159"/>
                </a:lnTo>
                <a:lnTo>
                  <a:pt x="7611" y="4069"/>
                </a:lnTo>
                <a:lnTo>
                  <a:pt x="7719" y="4082"/>
                </a:lnTo>
                <a:lnTo>
                  <a:pt x="7925" y="4026"/>
                </a:lnTo>
                <a:lnTo>
                  <a:pt x="7904" y="3914"/>
                </a:lnTo>
                <a:lnTo>
                  <a:pt x="7788" y="3856"/>
                </a:lnTo>
                <a:lnTo>
                  <a:pt x="7909" y="3840"/>
                </a:lnTo>
                <a:lnTo>
                  <a:pt x="7999" y="3887"/>
                </a:lnTo>
                <a:lnTo>
                  <a:pt x="8011" y="3776"/>
                </a:lnTo>
                <a:lnTo>
                  <a:pt x="7971" y="3722"/>
                </a:lnTo>
                <a:lnTo>
                  <a:pt x="7847" y="3659"/>
                </a:lnTo>
                <a:lnTo>
                  <a:pt x="7678" y="3639"/>
                </a:lnTo>
                <a:close/>
                <a:moveTo>
                  <a:pt x="8947" y="3680"/>
                </a:moveTo>
                <a:lnTo>
                  <a:pt x="8893" y="3686"/>
                </a:lnTo>
                <a:lnTo>
                  <a:pt x="8893" y="3739"/>
                </a:lnTo>
                <a:lnTo>
                  <a:pt x="8943" y="3769"/>
                </a:lnTo>
                <a:lnTo>
                  <a:pt x="9020" y="3759"/>
                </a:lnTo>
                <a:lnTo>
                  <a:pt x="9042" y="3749"/>
                </a:lnTo>
                <a:lnTo>
                  <a:pt x="9075" y="3720"/>
                </a:lnTo>
                <a:lnTo>
                  <a:pt x="9012" y="3693"/>
                </a:lnTo>
                <a:lnTo>
                  <a:pt x="8947" y="3680"/>
                </a:lnTo>
                <a:close/>
                <a:moveTo>
                  <a:pt x="8823" y="3700"/>
                </a:moveTo>
                <a:lnTo>
                  <a:pt x="8772" y="3750"/>
                </a:lnTo>
                <a:lnTo>
                  <a:pt x="8767" y="3764"/>
                </a:lnTo>
                <a:lnTo>
                  <a:pt x="8782" y="3774"/>
                </a:lnTo>
                <a:lnTo>
                  <a:pt x="8826" y="3764"/>
                </a:lnTo>
                <a:lnTo>
                  <a:pt x="8871" y="3710"/>
                </a:lnTo>
                <a:lnTo>
                  <a:pt x="8823" y="3700"/>
                </a:lnTo>
                <a:close/>
                <a:moveTo>
                  <a:pt x="13530" y="3718"/>
                </a:moveTo>
                <a:lnTo>
                  <a:pt x="13491" y="3732"/>
                </a:lnTo>
                <a:lnTo>
                  <a:pt x="13461" y="3801"/>
                </a:lnTo>
                <a:lnTo>
                  <a:pt x="13503" y="3846"/>
                </a:lnTo>
                <a:lnTo>
                  <a:pt x="13588" y="3873"/>
                </a:lnTo>
                <a:lnTo>
                  <a:pt x="13593" y="3865"/>
                </a:lnTo>
                <a:lnTo>
                  <a:pt x="13567" y="3779"/>
                </a:lnTo>
                <a:lnTo>
                  <a:pt x="13530" y="3718"/>
                </a:lnTo>
                <a:close/>
                <a:moveTo>
                  <a:pt x="13255" y="3752"/>
                </a:moveTo>
                <a:lnTo>
                  <a:pt x="13120" y="3755"/>
                </a:lnTo>
                <a:lnTo>
                  <a:pt x="13106" y="3899"/>
                </a:lnTo>
                <a:lnTo>
                  <a:pt x="13147" y="3989"/>
                </a:lnTo>
                <a:lnTo>
                  <a:pt x="13200" y="4030"/>
                </a:lnTo>
                <a:lnTo>
                  <a:pt x="13326" y="4033"/>
                </a:lnTo>
                <a:lnTo>
                  <a:pt x="13401" y="3942"/>
                </a:lnTo>
                <a:lnTo>
                  <a:pt x="13329" y="3887"/>
                </a:lnTo>
                <a:lnTo>
                  <a:pt x="13255" y="3752"/>
                </a:lnTo>
                <a:close/>
                <a:moveTo>
                  <a:pt x="8963" y="3829"/>
                </a:moveTo>
                <a:lnTo>
                  <a:pt x="8878" y="3835"/>
                </a:lnTo>
                <a:lnTo>
                  <a:pt x="8819" y="3885"/>
                </a:lnTo>
                <a:lnTo>
                  <a:pt x="8801" y="3939"/>
                </a:lnTo>
                <a:lnTo>
                  <a:pt x="8896" y="4021"/>
                </a:lnTo>
                <a:lnTo>
                  <a:pt x="8928" y="4070"/>
                </a:lnTo>
                <a:lnTo>
                  <a:pt x="8998" y="4052"/>
                </a:lnTo>
                <a:lnTo>
                  <a:pt x="9121" y="4062"/>
                </a:lnTo>
                <a:lnTo>
                  <a:pt x="9174" y="4033"/>
                </a:lnTo>
                <a:lnTo>
                  <a:pt x="9233" y="4006"/>
                </a:lnTo>
                <a:lnTo>
                  <a:pt x="9337" y="4010"/>
                </a:lnTo>
                <a:lnTo>
                  <a:pt x="9363" y="3959"/>
                </a:lnTo>
                <a:lnTo>
                  <a:pt x="9320" y="3954"/>
                </a:lnTo>
                <a:lnTo>
                  <a:pt x="9325" y="3929"/>
                </a:lnTo>
                <a:lnTo>
                  <a:pt x="9290" y="3893"/>
                </a:lnTo>
                <a:lnTo>
                  <a:pt x="9233" y="3850"/>
                </a:lnTo>
                <a:lnTo>
                  <a:pt x="9151" y="3835"/>
                </a:lnTo>
                <a:lnTo>
                  <a:pt x="9079" y="3840"/>
                </a:lnTo>
                <a:lnTo>
                  <a:pt x="9049" y="3885"/>
                </a:lnTo>
                <a:lnTo>
                  <a:pt x="9020" y="3850"/>
                </a:lnTo>
                <a:lnTo>
                  <a:pt x="8963" y="3829"/>
                </a:lnTo>
                <a:close/>
                <a:moveTo>
                  <a:pt x="6128" y="3835"/>
                </a:moveTo>
                <a:lnTo>
                  <a:pt x="6077" y="3850"/>
                </a:lnTo>
                <a:lnTo>
                  <a:pt x="6052" y="3897"/>
                </a:lnTo>
                <a:lnTo>
                  <a:pt x="6106" y="3974"/>
                </a:lnTo>
                <a:lnTo>
                  <a:pt x="6136" y="3974"/>
                </a:lnTo>
                <a:lnTo>
                  <a:pt x="6176" y="3883"/>
                </a:lnTo>
                <a:lnTo>
                  <a:pt x="6128" y="3835"/>
                </a:lnTo>
                <a:close/>
                <a:moveTo>
                  <a:pt x="8511" y="3846"/>
                </a:moveTo>
                <a:lnTo>
                  <a:pt x="8468" y="3907"/>
                </a:lnTo>
                <a:lnTo>
                  <a:pt x="8421" y="3951"/>
                </a:lnTo>
                <a:lnTo>
                  <a:pt x="8399" y="4055"/>
                </a:lnTo>
                <a:lnTo>
                  <a:pt x="8314" y="4139"/>
                </a:lnTo>
                <a:lnTo>
                  <a:pt x="8386" y="4242"/>
                </a:lnTo>
                <a:lnTo>
                  <a:pt x="8429" y="4245"/>
                </a:lnTo>
                <a:lnTo>
                  <a:pt x="8443" y="4186"/>
                </a:lnTo>
                <a:lnTo>
                  <a:pt x="8483" y="4186"/>
                </a:lnTo>
                <a:lnTo>
                  <a:pt x="8520" y="4237"/>
                </a:lnTo>
                <a:lnTo>
                  <a:pt x="8585" y="4259"/>
                </a:lnTo>
                <a:lnTo>
                  <a:pt x="8620" y="4311"/>
                </a:lnTo>
                <a:lnTo>
                  <a:pt x="8674" y="4343"/>
                </a:lnTo>
                <a:lnTo>
                  <a:pt x="8769" y="4326"/>
                </a:lnTo>
                <a:lnTo>
                  <a:pt x="8794" y="4348"/>
                </a:lnTo>
                <a:lnTo>
                  <a:pt x="8828" y="4311"/>
                </a:lnTo>
                <a:lnTo>
                  <a:pt x="8824" y="4397"/>
                </a:lnTo>
                <a:lnTo>
                  <a:pt x="8858" y="4415"/>
                </a:lnTo>
                <a:lnTo>
                  <a:pt x="8878" y="4473"/>
                </a:lnTo>
                <a:lnTo>
                  <a:pt x="9020" y="4518"/>
                </a:lnTo>
                <a:lnTo>
                  <a:pt x="9067" y="4557"/>
                </a:lnTo>
                <a:lnTo>
                  <a:pt x="9174" y="4609"/>
                </a:lnTo>
                <a:lnTo>
                  <a:pt x="9178" y="4560"/>
                </a:lnTo>
                <a:lnTo>
                  <a:pt x="9218" y="4579"/>
                </a:lnTo>
                <a:lnTo>
                  <a:pt x="9251" y="4629"/>
                </a:lnTo>
                <a:lnTo>
                  <a:pt x="9332" y="4675"/>
                </a:lnTo>
                <a:lnTo>
                  <a:pt x="9382" y="4671"/>
                </a:lnTo>
                <a:lnTo>
                  <a:pt x="9432" y="4632"/>
                </a:lnTo>
                <a:lnTo>
                  <a:pt x="9457" y="4590"/>
                </a:lnTo>
                <a:lnTo>
                  <a:pt x="9475" y="4540"/>
                </a:lnTo>
                <a:lnTo>
                  <a:pt x="9494" y="4501"/>
                </a:lnTo>
                <a:lnTo>
                  <a:pt x="9512" y="4462"/>
                </a:lnTo>
                <a:lnTo>
                  <a:pt x="9494" y="4407"/>
                </a:lnTo>
                <a:lnTo>
                  <a:pt x="9516" y="4400"/>
                </a:lnTo>
                <a:lnTo>
                  <a:pt x="9526" y="4345"/>
                </a:lnTo>
                <a:lnTo>
                  <a:pt x="9519" y="4309"/>
                </a:lnTo>
                <a:lnTo>
                  <a:pt x="9501" y="4281"/>
                </a:lnTo>
                <a:lnTo>
                  <a:pt x="9412" y="4245"/>
                </a:lnTo>
                <a:lnTo>
                  <a:pt x="9470" y="4235"/>
                </a:lnTo>
                <a:lnTo>
                  <a:pt x="9491" y="4215"/>
                </a:lnTo>
                <a:lnTo>
                  <a:pt x="9440" y="4171"/>
                </a:lnTo>
                <a:lnTo>
                  <a:pt x="9435" y="4126"/>
                </a:lnTo>
                <a:lnTo>
                  <a:pt x="9442" y="4102"/>
                </a:lnTo>
                <a:lnTo>
                  <a:pt x="9430" y="4063"/>
                </a:lnTo>
                <a:lnTo>
                  <a:pt x="9372" y="4047"/>
                </a:lnTo>
                <a:lnTo>
                  <a:pt x="9308" y="4055"/>
                </a:lnTo>
                <a:lnTo>
                  <a:pt x="9229" y="4052"/>
                </a:lnTo>
                <a:lnTo>
                  <a:pt x="9151" y="4075"/>
                </a:lnTo>
                <a:lnTo>
                  <a:pt x="9119" y="4159"/>
                </a:lnTo>
                <a:lnTo>
                  <a:pt x="9075" y="4210"/>
                </a:lnTo>
                <a:lnTo>
                  <a:pt x="9029" y="4159"/>
                </a:lnTo>
                <a:lnTo>
                  <a:pt x="9057" y="4144"/>
                </a:lnTo>
                <a:lnTo>
                  <a:pt x="9097" y="4079"/>
                </a:lnTo>
                <a:lnTo>
                  <a:pt x="9005" y="4069"/>
                </a:lnTo>
                <a:lnTo>
                  <a:pt x="8920" y="4089"/>
                </a:lnTo>
                <a:lnTo>
                  <a:pt x="8864" y="4069"/>
                </a:lnTo>
                <a:lnTo>
                  <a:pt x="8849" y="4011"/>
                </a:lnTo>
                <a:lnTo>
                  <a:pt x="8798" y="3973"/>
                </a:lnTo>
                <a:lnTo>
                  <a:pt x="8741" y="4011"/>
                </a:lnTo>
                <a:lnTo>
                  <a:pt x="8612" y="4030"/>
                </a:lnTo>
                <a:lnTo>
                  <a:pt x="8726" y="3964"/>
                </a:lnTo>
                <a:lnTo>
                  <a:pt x="8724" y="3944"/>
                </a:lnTo>
                <a:lnTo>
                  <a:pt x="8597" y="3930"/>
                </a:lnTo>
                <a:lnTo>
                  <a:pt x="8592" y="3863"/>
                </a:lnTo>
                <a:lnTo>
                  <a:pt x="8511" y="3846"/>
                </a:lnTo>
                <a:close/>
                <a:moveTo>
                  <a:pt x="18204" y="3954"/>
                </a:moveTo>
                <a:lnTo>
                  <a:pt x="18083" y="3957"/>
                </a:lnTo>
                <a:lnTo>
                  <a:pt x="18163" y="4077"/>
                </a:lnTo>
                <a:lnTo>
                  <a:pt x="18257" y="4149"/>
                </a:lnTo>
                <a:lnTo>
                  <a:pt x="18373" y="4180"/>
                </a:lnTo>
                <a:lnTo>
                  <a:pt x="18540" y="4306"/>
                </a:lnTo>
                <a:lnTo>
                  <a:pt x="18612" y="4388"/>
                </a:lnTo>
                <a:lnTo>
                  <a:pt x="18796" y="4609"/>
                </a:lnTo>
                <a:lnTo>
                  <a:pt x="18779" y="4659"/>
                </a:lnTo>
                <a:lnTo>
                  <a:pt x="19017" y="4882"/>
                </a:lnTo>
                <a:lnTo>
                  <a:pt x="19047" y="4998"/>
                </a:lnTo>
                <a:lnTo>
                  <a:pt x="19164" y="5255"/>
                </a:lnTo>
                <a:lnTo>
                  <a:pt x="19265" y="5388"/>
                </a:lnTo>
                <a:lnTo>
                  <a:pt x="19355" y="5546"/>
                </a:lnTo>
                <a:lnTo>
                  <a:pt x="19437" y="5654"/>
                </a:lnTo>
                <a:lnTo>
                  <a:pt x="19501" y="5796"/>
                </a:lnTo>
                <a:lnTo>
                  <a:pt x="19556" y="5792"/>
                </a:lnTo>
                <a:lnTo>
                  <a:pt x="19561" y="5733"/>
                </a:lnTo>
                <a:lnTo>
                  <a:pt x="19657" y="5831"/>
                </a:lnTo>
                <a:lnTo>
                  <a:pt x="19675" y="5797"/>
                </a:lnTo>
                <a:lnTo>
                  <a:pt x="19610" y="5684"/>
                </a:lnTo>
                <a:lnTo>
                  <a:pt x="19421" y="5481"/>
                </a:lnTo>
                <a:lnTo>
                  <a:pt x="19387" y="5557"/>
                </a:lnTo>
                <a:lnTo>
                  <a:pt x="19339" y="5410"/>
                </a:lnTo>
                <a:lnTo>
                  <a:pt x="19241" y="5235"/>
                </a:lnTo>
                <a:lnTo>
                  <a:pt x="19141" y="5009"/>
                </a:lnTo>
                <a:lnTo>
                  <a:pt x="19213" y="5052"/>
                </a:lnTo>
                <a:lnTo>
                  <a:pt x="19216" y="4993"/>
                </a:lnTo>
                <a:lnTo>
                  <a:pt x="19032" y="4754"/>
                </a:lnTo>
                <a:lnTo>
                  <a:pt x="18928" y="4542"/>
                </a:lnTo>
                <a:lnTo>
                  <a:pt x="18806" y="4368"/>
                </a:lnTo>
                <a:lnTo>
                  <a:pt x="18706" y="4271"/>
                </a:lnTo>
                <a:lnTo>
                  <a:pt x="18666" y="4265"/>
                </a:lnTo>
                <a:lnTo>
                  <a:pt x="18562" y="4183"/>
                </a:lnTo>
                <a:lnTo>
                  <a:pt x="18455" y="4138"/>
                </a:lnTo>
                <a:lnTo>
                  <a:pt x="18292" y="3991"/>
                </a:lnTo>
                <a:lnTo>
                  <a:pt x="18204" y="3954"/>
                </a:lnTo>
                <a:close/>
                <a:moveTo>
                  <a:pt x="7830" y="4079"/>
                </a:moveTo>
                <a:lnTo>
                  <a:pt x="7721" y="4119"/>
                </a:lnTo>
                <a:lnTo>
                  <a:pt x="7706" y="4132"/>
                </a:lnTo>
                <a:lnTo>
                  <a:pt x="7713" y="4181"/>
                </a:lnTo>
                <a:lnTo>
                  <a:pt x="7693" y="4228"/>
                </a:lnTo>
                <a:lnTo>
                  <a:pt x="7674" y="4276"/>
                </a:lnTo>
                <a:lnTo>
                  <a:pt x="7723" y="4272"/>
                </a:lnTo>
                <a:lnTo>
                  <a:pt x="7842" y="4201"/>
                </a:lnTo>
                <a:lnTo>
                  <a:pt x="7894" y="4107"/>
                </a:lnTo>
                <a:lnTo>
                  <a:pt x="7890" y="4085"/>
                </a:lnTo>
                <a:lnTo>
                  <a:pt x="7830" y="4079"/>
                </a:lnTo>
                <a:close/>
                <a:moveTo>
                  <a:pt x="5955" y="4084"/>
                </a:moveTo>
                <a:lnTo>
                  <a:pt x="5902" y="4104"/>
                </a:lnTo>
                <a:lnTo>
                  <a:pt x="5876" y="4136"/>
                </a:lnTo>
                <a:lnTo>
                  <a:pt x="5950" y="4158"/>
                </a:lnTo>
                <a:lnTo>
                  <a:pt x="5989" y="4138"/>
                </a:lnTo>
                <a:lnTo>
                  <a:pt x="6002" y="4109"/>
                </a:lnTo>
                <a:lnTo>
                  <a:pt x="5963" y="4085"/>
                </a:lnTo>
                <a:lnTo>
                  <a:pt x="5955" y="4084"/>
                </a:lnTo>
                <a:close/>
                <a:moveTo>
                  <a:pt x="6794" y="4237"/>
                </a:moveTo>
                <a:lnTo>
                  <a:pt x="6707" y="4254"/>
                </a:lnTo>
                <a:lnTo>
                  <a:pt x="6697" y="4319"/>
                </a:lnTo>
                <a:lnTo>
                  <a:pt x="6737" y="4353"/>
                </a:lnTo>
                <a:lnTo>
                  <a:pt x="6757" y="4358"/>
                </a:lnTo>
                <a:lnTo>
                  <a:pt x="6831" y="4353"/>
                </a:lnTo>
                <a:lnTo>
                  <a:pt x="6889" y="4306"/>
                </a:lnTo>
                <a:lnTo>
                  <a:pt x="6881" y="4257"/>
                </a:lnTo>
                <a:lnTo>
                  <a:pt x="6794" y="4237"/>
                </a:lnTo>
                <a:close/>
                <a:moveTo>
                  <a:pt x="8572" y="4403"/>
                </a:moveTo>
                <a:lnTo>
                  <a:pt x="8483" y="4476"/>
                </a:lnTo>
                <a:lnTo>
                  <a:pt x="8418" y="4621"/>
                </a:lnTo>
                <a:lnTo>
                  <a:pt x="8416" y="4553"/>
                </a:lnTo>
                <a:lnTo>
                  <a:pt x="8372" y="4466"/>
                </a:lnTo>
                <a:lnTo>
                  <a:pt x="8248" y="4530"/>
                </a:lnTo>
                <a:lnTo>
                  <a:pt x="8185" y="4575"/>
                </a:lnTo>
                <a:lnTo>
                  <a:pt x="8190" y="4664"/>
                </a:lnTo>
                <a:lnTo>
                  <a:pt x="8193" y="4762"/>
                </a:lnTo>
                <a:lnTo>
                  <a:pt x="8181" y="4843"/>
                </a:lnTo>
                <a:lnTo>
                  <a:pt x="8083" y="4964"/>
                </a:lnTo>
                <a:lnTo>
                  <a:pt x="8007" y="4981"/>
                </a:lnTo>
                <a:lnTo>
                  <a:pt x="7942" y="5047"/>
                </a:lnTo>
                <a:lnTo>
                  <a:pt x="7760" y="5146"/>
                </a:lnTo>
                <a:lnTo>
                  <a:pt x="7642" y="5215"/>
                </a:lnTo>
                <a:lnTo>
                  <a:pt x="7581" y="5262"/>
                </a:lnTo>
                <a:lnTo>
                  <a:pt x="7406" y="5259"/>
                </a:lnTo>
                <a:lnTo>
                  <a:pt x="7370" y="5312"/>
                </a:lnTo>
                <a:lnTo>
                  <a:pt x="7403" y="5353"/>
                </a:lnTo>
                <a:lnTo>
                  <a:pt x="7353" y="5417"/>
                </a:lnTo>
                <a:lnTo>
                  <a:pt x="7262" y="5541"/>
                </a:lnTo>
                <a:lnTo>
                  <a:pt x="7284" y="5422"/>
                </a:lnTo>
                <a:lnTo>
                  <a:pt x="7273" y="5376"/>
                </a:lnTo>
                <a:lnTo>
                  <a:pt x="7177" y="5388"/>
                </a:lnTo>
                <a:lnTo>
                  <a:pt x="7060" y="5430"/>
                </a:lnTo>
                <a:lnTo>
                  <a:pt x="7015" y="5516"/>
                </a:lnTo>
                <a:lnTo>
                  <a:pt x="7050" y="5555"/>
                </a:lnTo>
                <a:lnTo>
                  <a:pt x="7082" y="5575"/>
                </a:lnTo>
                <a:lnTo>
                  <a:pt x="7159" y="5610"/>
                </a:lnTo>
                <a:lnTo>
                  <a:pt x="7021" y="5652"/>
                </a:lnTo>
                <a:lnTo>
                  <a:pt x="6944" y="5659"/>
                </a:lnTo>
                <a:lnTo>
                  <a:pt x="6861" y="5600"/>
                </a:lnTo>
                <a:lnTo>
                  <a:pt x="6650" y="5619"/>
                </a:lnTo>
                <a:lnTo>
                  <a:pt x="6598" y="5681"/>
                </a:lnTo>
                <a:lnTo>
                  <a:pt x="6469" y="5708"/>
                </a:lnTo>
                <a:lnTo>
                  <a:pt x="6333" y="5860"/>
                </a:lnTo>
                <a:lnTo>
                  <a:pt x="6186" y="5934"/>
                </a:lnTo>
                <a:lnTo>
                  <a:pt x="6087" y="6014"/>
                </a:lnTo>
                <a:lnTo>
                  <a:pt x="5915" y="6230"/>
                </a:lnTo>
                <a:lnTo>
                  <a:pt x="5773" y="6358"/>
                </a:lnTo>
                <a:lnTo>
                  <a:pt x="5707" y="6474"/>
                </a:lnTo>
                <a:lnTo>
                  <a:pt x="5756" y="6620"/>
                </a:lnTo>
                <a:lnTo>
                  <a:pt x="5671" y="6802"/>
                </a:lnTo>
                <a:lnTo>
                  <a:pt x="5722" y="6900"/>
                </a:lnTo>
                <a:lnTo>
                  <a:pt x="5888" y="6839"/>
                </a:lnTo>
                <a:lnTo>
                  <a:pt x="6029" y="6789"/>
                </a:lnTo>
                <a:lnTo>
                  <a:pt x="6138" y="6686"/>
                </a:lnTo>
                <a:lnTo>
                  <a:pt x="6312" y="6715"/>
                </a:lnTo>
                <a:lnTo>
                  <a:pt x="6429" y="6681"/>
                </a:lnTo>
                <a:lnTo>
                  <a:pt x="6539" y="6612"/>
                </a:lnTo>
                <a:lnTo>
                  <a:pt x="6662" y="6602"/>
                </a:lnTo>
                <a:lnTo>
                  <a:pt x="6744" y="6662"/>
                </a:lnTo>
                <a:lnTo>
                  <a:pt x="6826" y="6713"/>
                </a:lnTo>
                <a:lnTo>
                  <a:pt x="6856" y="6747"/>
                </a:lnTo>
                <a:lnTo>
                  <a:pt x="7036" y="6789"/>
                </a:lnTo>
                <a:lnTo>
                  <a:pt x="7244" y="6743"/>
                </a:lnTo>
                <a:lnTo>
                  <a:pt x="7339" y="6750"/>
                </a:lnTo>
                <a:lnTo>
                  <a:pt x="7380" y="6804"/>
                </a:lnTo>
                <a:lnTo>
                  <a:pt x="7544" y="6901"/>
                </a:lnTo>
                <a:lnTo>
                  <a:pt x="7763" y="6925"/>
                </a:lnTo>
                <a:lnTo>
                  <a:pt x="7991" y="6923"/>
                </a:lnTo>
                <a:lnTo>
                  <a:pt x="7942" y="6861"/>
                </a:lnTo>
                <a:lnTo>
                  <a:pt x="7845" y="6747"/>
                </a:lnTo>
                <a:lnTo>
                  <a:pt x="7964" y="6730"/>
                </a:lnTo>
                <a:lnTo>
                  <a:pt x="8046" y="6632"/>
                </a:lnTo>
                <a:lnTo>
                  <a:pt x="8012" y="6752"/>
                </a:lnTo>
                <a:lnTo>
                  <a:pt x="7989" y="6831"/>
                </a:lnTo>
                <a:lnTo>
                  <a:pt x="8088" y="6876"/>
                </a:lnTo>
                <a:lnTo>
                  <a:pt x="8180" y="6757"/>
                </a:lnTo>
                <a:lnTo>
                  <a:pt x="8213" y="6630"/>
                </a:lnTo>
                <a:lnTo>
                  <a:pt x="8198" y="6550"/>
                </a:lnTo>
                <a:lnTo>
                  <a:pt x="8255" y="6535"/>
                </a:lnTo>
                <a:lnTo>
                  <a:pt x="8270" y="6657"/>
                </a:lnTo>
                <a:lnTo>
                  <a:pt x="8329" y="6600"/>
                </a:lnTo>
                <a:lnTo>
                  <a:pt x="8377" y="6471"/>
                </a:lnTo>
                <a:lnTo>
                  <a:pt x="8426" y="6518"/>
                </a:lnTo>
                <a:lnTo>
                  <a:pt x="8498" y="6545"/>
                </a:lnTo>
                <a:lnTo>
                  <a:pt x="8556" y="6509"/>
                </a:lnTo>
                <a:lnTo>
                  <a:pt x="8570" y="6420"/>
                </a:lnTo>
                <a:lnTo>
                  <a:pt x="8655" y="6479"/>
                </a:lnTo>
                <a:lnTo>
                  <a:pt x="8726" y="6329"/>
                </a:lnTo>
                <a:lnTo>
                  <a:pt x="8772" y="6348"/>
                </a:lnTo>
                <a:lnTo>
                  <a:pt x="8878" y="6232"/>
                </a:lnTo>
                <a:lnTo>
                  <a:pt x="8895" y="6115"/>
                </a:lnTo>
                <a:lnTo>
                  <a:pt x="8985" y="6119"/>
                </a:lnTo>
                <a:lnTo>
                  <a:pt x="9035" y="6152"/>
                </a:lnTo>
                <a:lnTo>
                  <a:pt x="9087" y="6040"/>
                </a:lnTo>
                <a:lnTo>
                  <a:pt x="9234" y="5898"/>
                </a:lnTo>
                <a:lnTo>
                  <a:pt x="9342" y="5834"/>
                </a:lnTo>
                <a:lnTo>
                  <a:pt x="9464" y="5765"/>
                </a:lnTo>
                <a:lnTo>
                  <a:pt x="9419" y="5716"/>
                </a:lnTo>
                <a:lnTo>
                  <a:pt x="9512" y="5753"/>
                </a:lnTo>
                <a:lnTo>
                  <a:pt x="9554" y="5735"/>
                </a:lnTo>
                <a:lnTo>
                  <a:pt x="9732" y="5706"/>
                </a:lnTo>
                <a:lnTo>
                  <a:pt x="9770" y="5641"/>
                </a:lnTo>
                <a:lnTo>
                  <a:pt x="9733" y="5572"/>
                </a:lnTo>
                <a:lnTo>
                  <a:pt x="9589" y="5543"/>
                </a:lnTo>
                <a:lnTo>
                  <a:pt x="9491" y="5541"/>
                </a:lnTo>
                <a:lnTo>
                  <a:pt x="9593" y="5494"/>
                </a:lnTo>
                <a:lnTo>
                  <a:pt x="9629" y="5440"/>
                </a:lnTo>
                <a:lnTo>
                  <a:pt x="9552" y="5442"/>
                </a:lnTo>
                <a:lnTo>
                  <a:pt x="9558" y="5353"/>
                </a:lnTo>
                <a:lnTo>
                  <a:pt x="9489" y="5301"/>
                </a:lnTo>
                <a:lnTo>
                  <a:pt x="9511" y="5274"/>
                </a:lnTo>
                <a:lnTo>
                  <a:pt x="9603" y="5358"/>
                </a:lnTo>
                <a:lnTo>
                  <a:pt x="9668" y="5415"/>
                </a:lnTo>
                <a:lnTo>
                  <a:pt x="9752" y="5398"/>
                </a:lnTo>
                <a:lnTo>
                  <a:pt x="9777" y="5222"/>
                </a:lnTo>
                <a:lnTo>
                  <a:pt x="9708" y="5094"/>
                </a:lnTo>
                <a:lnTo>
                  <a:pt x="9660" y="5047"/>
                </a:lnTo>
                <a:lnTo>
                  <a:pt x="9586" y="5053"/>
                </a:lnTo>
                <a:lnTo>
                  <a:pt x="9566" y="4991"/>
                </a:lnTo>
                <a:lnTo>
                  <a:pt x="9437" y="4966"/>
                </a:lnTo>
                <a:lnTo>
                  <a:pt x="9358" y="4988"/>
                </a:lnTo>
                <a:lnTo>
                  <a:pt x="9281" y="5070"/>
                </a:lnTo>
                <a:lnTo>
                  <a:pt x="9323" y="5006"/>
                </a:lnTo>
                <a:lnTo>
                  <a:pt x="9326" y="4972"/>
                </a:lnTo>
                <a:lnTo>
                  <a:pt x="9380" y="4905"/>
                </a:lnTo>
                <a:lnTo>
                  <a:pt x="9266" y="4875"/>
                </a:lnTo>
                <a:lnTo>
                  <a:pt x="9320" y="4839"/>
                </a:lnTo>
                <a:lnTo>
                  <a:pt x="9308" y="4775"/>
                </a:lnTo>
                <a:lnTo>
                  <a:pt x="9273" y="4715"/>
                </a:lnTo>
                <a:lnTo>
                  <a:pt x="9223" y="4669"/>
                </a:lnTo>
                <a:lnTo>
                  <a:pt x="9139" y="4686"/>
                </a:lnTo>
                <a:lnTo>
                  <a:pt x="9119" y="4654"/>
                </a:lnTo>
                <a:lnTo>
                  <a:pt x="8995" y="4577"/>
                </a:lnTo>
                <a:lnTo>
                  <a:pt x="8923" y="4557"/>
                </a:lnTo>
                <a:lnTo>
                  <a:pt x="8851" y="4632"/>
                </a:lnTo>
                <a:lnTo>
                  <a:pt x="8786" y="4626"/>
                </a:lnTo>
                <a:lnTo>
                  <a:pt x="8707" y="4525"/>
                </a:lnTo>
                <a:lnTo>
                  <a:pt x="8640" y="4410"/>
                </a:lnTo>
                <a:lnTo>
                  <a:pt x="8572" y="4403"/>
                </a:lnTo>
                <a:close/>
                <a:moveTo>
                  <a:pt x="12817" y="5065"/>
                </a:moveTo>
                <a:lnTo>
                  <a:pt x="12695" y="5107"/>
                </a:lnTo>
                <a:lnTo>
                  <a:pt x="12676" y="5124"/>
                </a:lnTo>
                <a:lnTo>
                  <a:pt x="12690" y="5154"/>
                </a:lnTo>
                <a:lnTo>
                  <a:pt x="12900" y="5292"/>
                </a:lnTo>
                <a:lnTo>
                  <a:pt x="12887" y="5095"/>
                </a:lnTo>
                <a:lnTo>
                  <a:pt x="12817" y="5065"/>
                </a:lnTo>
                <a:close/>
                <a:moveTo>
                  <a:pt x="19206" y="5090"/>
                </a:moveTo>
                <a:lnTo>
                  <a:pt x="19218" y="5166"/>
                </a:lnTo>
                <a:lnTo>
                  <a:pt x="19278" y="5243"/>
                </a:lnTo>
                <a:lnTo>
                  <a:pt x="19292" y="5306"/>
                </a:lnTo>
                <a:lnTo>
                  <a:pt x="19374" y="5413"/>
                </a:lnTo>
                <a:lnTo>
                  <a:pt x="19421" y="5447"/>
                </a:lnTo>
                <a:lnTo>
                  <a:pt x="19421" y="5385"/>
                </a:lnTo>
                <a:lnTo>
                  <a:pt x="19352" y="5312"/>
                </a:lnTo>
                <a:lnTo>
                  <a:pt x="19307" y="5233"/>
                </a:lnTo>
                <a:lnTo>
                  <a:pt x="19320" y="5205"/>
                </a:lnTo>
                <a:lnTo>
                  <a:pt x="19233" y="5097"/>
                </a:lnTo>
                <a:lnTo>
                  <a:pt x="19206" y="5090"/>
                </a:lnTo>
                <a:close/>
                <a:moveTo>
                  <a:pt x="12390" y="5144"/>
                </a:moveTo>
                <a:lnTo>
                  <a:pt x="12283" y="5153"/>
                </a:lnTo>
                <a:lnTo>
                  <a:pt x="12298" y="5217"/>
                </a:lnTo>
                <a:lnTo>
                  <a:pt x="12380" y="5331"/>
                </a:lnTo>
                <a:lnTo>
                  <a:pt x="12432" y="5316"/>
                </a:lnTo>
                <a:lnTo>
                  <a:pt x="12562" y="5355"/>
                </a:lnTo>
                <a:lnTo>
                  <a:pt x="12649" y="5341"/>
                </a:lnTo>
                <a:lnTo>
                  <a:pt x="12735" y="5284"/>
                </a:lnTo>
                <a:lnTo>
                  <a:pt x="12738" y="5213"/>
                </a:lnTo>
                <a:lnTo>
                  <a:pt x="12582" y="5149"/>
                </a:lnTo>
                <a:lnTo>
                  <a:pt x="12390" y="5144"/>
                </a:lnTo>
                <a:close/>
                <a:moveTo>
                  <a:pt x="1548" y="5400"/>
                </a:moveTo>
                <a:lnTo>
                  <a:pt x="1514" y="5464"/>
                </a:lnTo>
                <a:lnTo>
                  <a:pt x="1491" y="5521"/>
                </a:lnTo>
                <a:lnTo>
                  <a:pt x="1497" y="5521"/>
                </a:lnTo>
                <a:lnTo>
                  <a:pt x="1472" y="5575"/>
                </a:lnTo>
                <a:lnTo>
                  <a:pt x="1466" y="5629"/>
                </a:lnTo>
                <a:lnTo>
                  <a:pt x="1405" y="5765"/>
                </a:lnTo>
                <a:lnTo>
                  <a:pt x="1410" y="5735"/>
                </a:lnTo>
                <a:lnTo>
                  <a:pt x="1377" y="5797"/>
                </a:lnTo>
                <a:lnTo>
                  <a:pt x="1296" y="5987"/>
                </a:lnTo>
                <a:lnTo>
                  <a:pt x="1266" y="6045"/>
                </a:lnTo>
                <a:lnTo>
                  <a:pt x="1203" y="6195"/>
                </a:lnTo>
                <a:lnTo>
                  <a:pt x="1178" y="6269"/>
                </a:lnTo>
                <a:lnTo>
                  <a:pt x="1131" y="6351"/>
                </a:lnTo>
                <a:lnTo>
                  <a:pt x="1096" y="6423"/>
                </a:lnTo>
                <a:lnTo>
                  <a:pt x="1062" y="6518"/>
                </a:lnTo>
                <a:lnTo>
                  <a:pt x="1029" y="6599"/>
                </a:lnTo>
                <a:lnTo>
                  <a:pt x="1024" y="6553"/>
                </a:lnTo>
                <a:lnTo>
                  <a:pt x="968" y="6745"/>
                </a:lnTo>
                <a:lnTo>
                  <a:pt x="937" y="6849"/>
                </a:lnTo>
                <a:lnTo>
                  <a:pt x="915" y="6940"/>
                </a:lnTo>
                <a:lnTo>
                  <a:pt x="898" y="7023"/>
                </a:lnTo>
                <a:lnTo>
                  <a:pt x="910" y="7019"/>
                </a:lnTo>
                <a:lnTo>
                  <a:pt x="962" y="6875"/>
                </a:lnTo>
                <a:lnTo>
                  <a:pt x="992" y="6769"/>
                </a:lnTo>
                <a:lnTo>
                  <a:pt x="1007" y="6753"/>
                </a:lnTo>
                <a:lnTo>
                  <a:pt x="1044" y="6652"/>
                </a:lnTo>
                <a:lnTo>
                  <a:pt x="1057" y="6607"/>
                </a:lnTo>
                <a:lnTo>
                  <a:pt x="1112" y="6482"/>
                </a:lnTo>
                <a:lnTo>
                  <a:pt x="1191" y="6312"/>
                </a:lnTo>
                <a:lnTo>
                  <a:pt x="1223" y="6243"/>
                </a:lnTo>
                <a:lnTo>
                  <a:pt x="1258" y="6125"/>
                </a:lnTo>
                <a:lnTo>
                  <a:pt x="1303" y="6041"/>
                </a:lnTo>
                <a:lnTo>
                  <a:pt x="1375" y="5886"/>
                </a:lnTo>
                <a:lnTo>
                  <a:pt x="1417" y="5779"/>
                </a:lnTo>
                <a:lnTo>
                  <a:pt x="1471" y="5658"/>
                </a:lnTo>
                <a:lnTo>
                  <a:pt x="1476" y="5634"/>
                </a:lnTo>
                <a:lnTo>
                  <a:pt x="1514" y="5541"/>
                </a:lnTo>
                <a:lnTo>
                  <a:pt x="1531" y="5489"/>
                </a:lnTo>
                <a:lnTo>
                  <a:pt x="1544" y="5445"/>
                </a:lnTo>
                <a:lnTo>
                  <a:pt x="1534" y="5445"/>
                </a:lnTo>
                <a:lnTo>
                  <a:pt x="1548" y="5400"/>
                </a:lnTo>
                <a:close/>
                <a:moveTo>
                  <a:pt x="1571" y="5816"/>
                </a:moveTo>
                <a:lnTo>
                  <a:pt x="1537" y="5853"/>
                </a:lnTo>
                <a:lnTo>
                  <a:pt x="1502" y="5986"/>
                </a:lnTo>
                <a:lnTo>
                  <a:pt x="1524" y="5962"/>
                </a:lnTo>
                <a:lnTo>
                  <a:pt x="1556" y="5871"/>
                </a:lnTo>
                <a:lnTo>
                  <a:pt x="1571" y="5816"/>
                </a:lnTo>
                <a:close/>
                <a:moveTo>
                  <a:pt x="3853" y="5900"/>
                </a:moveTo>
                <a:lnTo>
                  <a:pt x="3782" y="6026"/>
                </a:lnTo>
                <a:lnTo>
                  <a:pt x="3739" y="6178"/>
                </a:lnTo>
                <a:lnTo>
                  <a:pt x="3742" y="6226"/>
                </a:lnTo>
                <a:lnTo>
                  <a:pt x="3769" y="6210"/>
                </a:lnTo>
                <a:lnTo>
                  <a:pt x="3826" y="6077"/>
                </a:lnTo>
                <a:lnTo>
                  <a:pt x="3863" y="5930"/>
                </a:lnTo>
                <a:lnTo>
                  <a:pt x="3853" y="5900"/>
                </a:lnTo>
                <a:close/>
                <a:moveTo>
                  <a:pt x="1537" y="5954"/>
                </a:moveTo>
                <a:lnTo>
                  <a:pt x="1529" y="5962"/>
                </a:lnTo>
                <a:lnTo>
                  <a:pt x="1479" y="6053"/>
                </a:lnTo>
                <a:lnTo>
                  <a:pt x="1437" y="6094"/>
                </a:lnTo>
                <a:lnTo>
                  <a:pt x="1419" y="6127"/>
                </a:lnTo>
                <a:lnTo>
                  <a:pt x="1469" y="6094"/>
                </a:lnTo>
                <a:lnTo>
                  <a:pt x="1537" y="5954"/>
                </a:lnTo>
                <a:close/>
                <a:moveTo>
                  <a:pt x="11422" y="5959"/>
                </a:moveTo>
                <a:lnTo>
                  <a:pt x="11407" y="5994"/>
                </a:lnTo>
                <a:lnTo>
                  <a:pt x="11407" y="6038"/>
                </a:lnTo>
                <a:lnTo>
                  <a:pt x="11384" y="5996"/>
                </a:lnTo>
                <a:lnTo>
                  <a:pt x="11342" y="6011"/>
                </a:lnTo>
                <a:lnTo>
                  <a:pt x="11297" y="6056"/>
                </a:lnTo>
                <a:lnTo>
                  <a:pt x="11364" y="6043"/>
                </a:lnTo>
                <a:lnTo>
                  <a:pt x="11365" y="6099"/>
                </a:lnTo>
                <a:lnTo>
                  <a:pt x="11414" y="6127"/>
                </a:lnTo>
                <a:lnTo>
                  <a:pt x="11437" y="6090"/>
                </a:lnTo>
                <a:lnTo>
                  <a:pt x="11431" y="6062"/>
                </a:lnTo>
                <a:lnTo>
                  <a:pt x="11451" y="6041"/>
                </a:lnTo>
                <a:lnTo>
                  <a:pt x="11479" y="6006"/>
                </a:lnTo>
                <a:lnTo>
                  <a:pt x="11479" y="5979"/>
                </a:lnTo>
                <a:lnTo>
                  <a:pt x="11422" y="5959"/>
                </a:lnTo>
                <a:close/>
                <a:moveTo>
                  <a:pt x="1410" y="6045"/>
                </a:moveTo>
                <a:lnTo>
                  <a:pt x="1373" y="6067"/>
                </a:lnTo>
                <a:lnTo>
                  <a:pt x="1335" y="6141"/>
                </a:lnTo>
                <a:lnTo>
                  <a:pt x="1281" y="6221"/>
                </a:lnTo>
                <a:lnTo>
                  <a:pt x="1275" y="6252"/>
                </a:lnTo>
                <a:lnTo>
                  <a:pt x="1317" y="6203"/>
                </a:lnTo>
                <a:lnTo>
                  <a:pt x="1395" y="6088"/>
                </a:lnTo>
                <a:lnTo>
                  <a:pt x="1410" y="6045"/>
                </a:lnTo>
                <a:close/>
                <a:moveTo>
                  <a:pt x="10634" y="6112"/>
                </a:moveTo>
                <a:lnTo>
                  <a:pt x="10599" y="6159"/>
                </a:lnTo>
                <a:lnTo>
                  <a:pt x="10559" y="6115"/>
                </a:lnTo>
                <a:lnTo>
                  <a:pt x="10456" y="6151"/>
                </a:lnTo>
                <a:lnTo>
                  <a:pt x="10478" y="6233"/>
                </a:lnTo>
                <a:lnTo>
                  <a:pt x="10525" y="6242"/>
                </a:lnTo>
                <a:lnTo>
                  <a:pt x="10525" y="6289"/>
                </a:lnTo>
                <a:lnTo>
                  <a:pt x="10622" y="6326"/>
                </a:lnTo>
                <a:lnTo>
                  <a:pt x="10723" y="6309"/>
                </a:lnTo>
                <a:lnTo>
                  <a:pt x="10771" y="6216"/>
                </a:lnTo>
                <a:lnTo>
                  <a:pt x="10711" y="6157"/>
                </a:lnTo>
                <a:lnTo>
                  <a:pt x="10634" y="6112"/>
                </a:lnTo>
                <a:close/>
                <a:moveTo>
                  <a:pt x="19462" y="6125"/>
                </a:moveTo>
                <a:lnTo>
                  <a:pt x="19457" y="6191"/>
                </a:lnTo>
                <a:lnTo>
                  <a:pt x="19486" y="6302"/>
                </a:lnTo>
                <a:lnTo>
                  <a:pt x="19539" y="6378"/>
                </a:lnTo>
                <a:lnTo>
                  <a:pt x="19551" y="6430"/>
                </a:lnTo>
                <a:lnTo>
                  <a:pt x="19605" y="6528"/>
                </a:lnTo>
                <a:lnTo>
                  <a:pt x="19653" y="6620"/>
                </a:lnTo>
                <a:lnTo>
                  <a:pt x="19707" y="6688"/>
                </a:lnTo>
                <a:lnTo>
                  <a:pt x="19794" y="6760"/>
                </a:lnTo>
                <a:lnTo>
                  <a:pt x="19854" y="6804"/>
                </a:lnTo>
                <a:lnTo>
                  <a:pt x="19851" y="6757"/>
                </a:lnTo>
                <a:lnTo>
                  <a:pt x="19760" y="6657"/>
                </a:lnTo>
                <a:lnTo>
                  <a:pt x="19707" y="6578"/>
                </a:lnTo>
                <a:lnTo>
                  <a:pt x="19698" y="6504"/>
                </a:lnTo>
                <a:lnTo>
                  <a:pt x="19683" y="6482"/>
                </a:lnTo>
                <a:lnTo>
                  <a:pt x="19667" y="6531"/>
                </a:lnTo>
                <a:lnTo>
                  <a:pt x="19610" y="6449"/>
                </a:lnTo>
                <a:lnTo>
                  <a:pt x="19585" y="6375"/>
                </a:lnTo>
                <a:lnTo>
                  <a:pt x="19531" y="6262"/>
                </a:lnTo>
                <a:lnTo>
                  <a:pt x="19549" y="6210"/>
                </a:lnTo>
                <a:lnTo>
                  <a:pt x="19486" y="6132"/>
                </a:lnTo>
                <a:lnTo>
                  <a:pt x="19462" y="6125"/>
                </a:lnTo>
                <a:close/>
                <a:moveTo>
                  <a:pt x="3414" y="6129"/>
                </a:moveTo>
                <a:lnTo>
                  <a:pt x="3367" y="6179"/>
                </a:lnTo>
                <a:lnTo>
                  <a:pt x="3309" y="6346"/>
                </a:lnTo>
                <a:lnTo>
                  <a:pt x="3319" y="6381"/>
                </a:lnTo>
                <a:lnTo>
                  <a:pt x="3374" y="6403"/>
                </a:lnTo>
                <a:lnTo>
                  <a:pt x="3369" y="6306"/>
                </a:lnTo>
                <a:lnTo>
                  <a:pt x="3387" y="6220"/>
                </a:lnTo>
                <a:lnTo>
                  <a:pt x="3454" y="6147"/>
                </a:lnTo>
                <a:lnTo>
                  <a:pt x="3414" y="6129"/>
                </a:lnTo>
                <a:close/>
                <a:moveTo>
                  <a:pt x="10314" y="6181"/>
                </a:moveTo>
                <a:lnTo>
                  <a:pt x="10209" y="6220"/>
                </a:lnTo>
                <a:lnTo>
                  <a:pt x="10195" y="6356"/>
                </a:lnTo>
                <a:lnTo>
                  <a:pt x="10227" y="6513"/>
                </a:lnTo>
                <a:lnTo>
                  <a:pt x="10272" y="6573"/>
                </a:lnTo>
                <a:lnTo>
                  <a:pt x="10222" y="6627"/>
                </a:lnTo>
                <a:lnTo>
                  <a:pt x="10286" y="6747"/>
                </a:lnTo>
                <a:lnTo>
                  <a:pt x="10338" y="6748"/>
                </a:lnTo>
                <a:lnTo>
                  <a:pt x="10383" y="6609"/>
                </a:lnTo>
                <a:lnTo>
                  <a:pt x="10423" y="6580"/>
                </a:lnTo>
                <a:lnTo>
                  <a:pt x="10463" y="6457"/>
                </a:lnTo>
                <a:lnTo>
                  <a:pt x="10564" y="6398"/>
                </a:lnTo>
                <a:lnTo>
                  <a:pt x="10466" y="6260"/>
                </a:lnTo>
                <a:lnTo>
                  <a:pt x="10436" y="6195"/>
                </a:lnTo>
                <a:lnTo>
                  <a:pt x="10388" y="6193"/>
                </a:lnTo>
                <a:lnTo>
                  <a:pt x="10363" y="6248"/>
                </a:lnTo>
                <a:lnTo>
                  <a:pt x="10316" y="6242"/>
                </a:lnTo>
                <a:lnTo>
                  <a:pt x="10314" y="6181"/>
                </a:lnTo>
                <a:close/>
                <a:moveTo>
                  <a:pt x="12355" y="6262"/>
                </a:moveTo>
                <a:lnTo>
                  <a:pt x="12308" y="6324"/>
                </a:lnTo>
                <a:lnTo>
                  <a:pt x="12291" y="6415"/>
                </a:lnTo>
                <a:lnTo>
                  <a:pt x="12191" y="6513"/>
                </a:lnTo>
                <a:lnTo>
                  <a:pt x="12127" y="6678"/>
                </a:lnTo>
                <a:lnTo>
                  <a:pt x="12084" y="6804"/>
                </a:lnTo>
                <a:lnTo>
                  <a:pt x="12134" y="6871"/>
                </a:lnTo>
                <a:lnTo>
                  <a:pt x="12099" y="7058"/>
                </a:lnTo>
                <a:lnTo>
                  <a:pt x="12152" y="7060"/>
                </a:lnTo>
                <a:lnTo>
                  <a:pt x="12124" y="7238"/>
                </a:lnTo>
                <a:lnTo>
                  <a:pt x="12167" y="7329"/>
                </a:lnTo>
                <a:lnTo>
                  <a:pt x="12130" y="7385"/>
                </a:lnTo>
                <a:lnTo>
                  <a:pt x="12179" y="7472"/>
                </a:lnTo>
                <a:lnTo>
                  <a:pt x="12296" y="7477"/>
                </a:lnTo>
                <a:lnTo>
                  <a:pt x="12346" y="7545"/>
                </a:lnTo>
                <a:lnTo>
                  <a:pt x="12536" y="7487"/>
                </a:lnTo>
                <a:lnTo>
                  <a:pt x="12559" y="7459"/>
                </a:lnTo>
                <a:lnTo>
                  <a:pt x="12387" y="7373"/>
                </a:lnTo>
                <a:lnTo>
                  <a:pt x="12306" y="7243"/>
                </a:lnTo>
                <a:lnTo>
                  <a:pt x="12298" y="7053"/>
                </a:lnTo>
                <a:lnTo>
                  <a:pt x="12274" y="6868"/>
                </a:lnTo>
                <a:lnTo>
                  <a:pt x="12308" y="6652"/>
                </a:lnTo>
                <a:lnTo>
                  <a:pt x="12373" y="6513"/>
                </a:lnTo>
                <a:lnTo>
                  <a:pt x="12440" y="6358"/>
                </a:lnTo>
                <a:lnTo>
                  <a:pt x="12425" y="6299"/>
                </a:lnTo>
                <a:lnTo>
                  <a:pt x="12355" y="6262"/>
                </a:lnTo>
                <a:close/>
                <a:moveTo>
                  <a:pt x="10604" y="6487"/>
                </a:moveTo>
                <a:lnTo>
                  <a:pt x="10523" y="6516"/>
                </a:lnTo>
                <a:lnTo>
                  <a:pt x="10540" y="6573"/>
                </a:lnTo>
                <a:lnTo>
                  <a:pt x="10508" y="6615"/>
                </a:lnTo>
                <a:lnTo>
                  <a:pt x="10575" y="6661"/>
                </a:lnTo>
                <a:lnTo>
                  <a:pt x="10669" y="6595"/>
                </a:lnTo>
                <a:lnTo>
                  <a:pt x="10615" y="6553"/>
                </a:lnTo>
                <a:lnTo>
                  <a:pt x="10604" y="6487"/>
                </a:lnTo>
                <a:close/>
                <a:moveTo>
                  <a:pt x="3675" y="6531"/>
                </a:moveTo>
                <a:lnTo>
                  <a:pt x="3640" y="6597"/>
                </a:lnTo>
                <a:lnTo>
                  <a:pt x="3586" y="6561"/>
                </a:lnTo>
                <a:lnTo>
                  <a:pt x="3546" y="6600"/>
                </a:lnTo>
                <a:lnTo>
                  <a:pt x="3563" y="6804"/>
                </a:lnTo>
                <a:lnTo>
                  <a:pt x="3585" y="6910"/>
                </a:lnTo>
                <a:lnTo>
                  <a:pt x="3568" y="7029"/>
                </a:lnTo>
                <a:lnTo>
                  <a:pt x="3493" y="6997"/>
                </a:lnTo>
                <a:lnTo>
                  <a:pt x="3498" y="7063"/>
                </a:lnTo>
                <a:lnTo>
                  <a:pt x="3637" y="7105"/>
                </a:lnTo>
                <a:lnTo>
                  <a:pt x="3623" y="7146"/>
                </a:lnTo>
                <a:lnTo>
                  <a:pt x="3509" y="7198"/>
                </a:lnTo>
                <a:lnTo>
                  <a:pt x="3498" y="7284"/>
                </a:lnTo>
                <a:lnTo>
                  <a:pt x="3513" y="7327"/>
                </a:lnTo>
                <a:lnTo>
                  <a:pt x="3640" y="7289"/>
                </a:lnTo>
                <a:lnTo>
                  <a:pt x="3717" y="7199"/>
                </a:lnTo>
                <a:lnTo>
                  <a:pt x="3787" y="7139"/>
                </a:lnTo>
                <a:lnTo>
                  <a:pt x="3750" y="7083"/>
                </a:lnTo>
                <a:lnTo>
                  <a:pt x="3858" y="7050"/>
                </a:lnTo>
                <a:lnTo>
                  <a:pt x="3881" y="6923"/>
                </a:lnTo>
                <a:lnTo>
                  <a:pt x="3839" y="6898"/>
                </a:lnTo>
                <a:lnTo>
                  <a:pt x="3863" y="6787"/>
                </a:lnTo>
                <a:lnTo>
                  <a:pt x="3918" y="6792"/>
                </a:lnTo>
                <a:lnTo>
                  <a:pt x="3938" y="6708"/>
                </a:lnTo>
                <a:lnTo>
                  <a:pt x="3881" y="6671"/>
                </a:lnTo>
                <a:lnTo>
                  <a:pt x="4015" y="6664"/>
                </a:lnTo>
                <a:lnTo>
                  <a:pt x="4114" y="6664"/>
                </a:lnTo>
                <a:lnTo>
                  <a:pt x="4156" y="6659"/>
                </a:lnTo>
                <a:lnTo>
                  <a:pt x="4156" y="6612"/>
                </a:lnTo>
                <a:lnTo>
                  <a:pt x="4094" y="6558"/>
                </a:lnTo>
                <a:lnTo>
                  <a:pt x="4003" y="6543"/>
                </a:lnTo>
                <a:lnTo>
                  <a:pt x="3766" y="6568"/>
                </a:lnTo>
                <a:lnTo>
                  <a:pt x="3675" y="6531"/>
                </a:lnTo>
                <a:close/>
                <a:moveTo>
                  <a:pt x="962" y="6612"/>
                </a:moveTo>
                <a:lnTo>
                  <a:pt x="955" y="6615"/>
                </a:lnTo>
                <a:lnTo>
                  <a:pt x="908" y="6728"/>
                </a:lnTo>
                <a:lnTo>
                  <a:pt x="875" y="6822"/>
                </a:lnTo>
                <a:lnTo>
                  <a:pt x="871" y="6851"/>
                </a:lnTo>
                <a:lnTo>
                  <a:pt x="843" y="6949"/>
                </a:lnTo>
                <a:lnTo>
                  <a:pt x="865" y="6900"/>
                </a:lnTo>
                <a:lnTo>
                  <a:pt x="900" y="6802"/>
                </a:lnTo>
                <a:lnTo>
                  <a:pt x="935" y="6700"/>
                </a:lnTo>
                <a:lnTo>
                  <a:pt x="947" y="6664"/>
                </a:lnTo>
                <a:lnTo>
                  <a:pt x="962" y="6612"/>
                </a:lnTo>
                <a:close/>
                <a:moveTo>
                  <a:pt x="818" y="7139"/>
                </a:moveTo>
                <a:lnTo>
                  <a:pt x="803" y="7156"/>
                </a:lnTo>
                <a:lnTo>
                  <a:pt x="766" y="7262"/>
                </a:lnTo>
                <a:lnTo>
                  <a:pt x="761" y="7311"/>
                </a:lnTo>
                <a:lnTo>
                  <a:pt x="737" y="7406"/>
                </a:lnTo>
                <a:lnTo>
                  <a:pt x="727" y="7467"/>
                </a:lnTo>
                <a:lnTo>
                  <a:pt x="700" y="7580"/>
                </a:lnTo>
                <a:lnTo>
                  <a:pt x="682" y="7614"/>
                </a:lnTo>
                <a:lnTo>
                  <a:pt x="667" y="7666"/>
                </a:lnTo>
                <a:lnTo>
                  <a:pt x="695" y="7659"/>
                </a:lnTo>
                <a:lnTo>
                  <a:pt x="695" y="7693"/>
                </a:lnTo>
                <a:lnTo>
                  <a:pt x="677" y="7738"/>
                </a:lnTo>
                <a:lnTo>
                  <a:pt x="672" y="7789"/>
                </a:lnTo>
                <a:lnTo>
                  <a:pt x="679" y="7797"/>
                </a:lnTo>
                <a:lnTo>
                  <a:pt x="670" y="7849"/>
                </a:lnTo>
                <a:lnTo>
                  <a:pt x="664" y="7911"/>
                </a:lnTo>
                <a:lnTo>
                  <a:pt x="642" y="8002"/>
                </a:lnTo>
                <a:lnTo>
                  <a:pt x="659" y="8016"/>
                </a:lnTo>
                <a:lnTo>
                  <a:pt x="689" y="7910"/>
                </a:lnTo>
                <a:lnTo>
                  <a:pt x="700" y="7842"/>
                </a:lnTo>
                <a:lnTo>
                  <a:pt x="717" y="7817"/>
                </a:lnTo>
                <a:lnTo>
                  <a:pt x="727" y="7741"/>
                </a:lnTo>
                <a:lnTo>
                  <a:pt x="752" y="7681"/>
                </a:lnTo>
                <a:lnTo>
                  <a:pt x="757" y="7646"/>
                </a:lnTo>
                <a:lnTo>
                  <a:pt x="786" y="7536"/>
                </a:lnTo>
                <a:lnTo>
                  <a:pt x="806" y="7423"/>
                </a:lnTo>
                <a:lnTo>
                  <a:pt x="799" y="7422"/>
                </a:lnTo>
                <a:lnTo>
                  <a:pt x="833" y="7284"/>
                </a:lnTo>
                <a:lnTo>
                  <a:pt x="855" y="7193"/>
                </a:lnTo>
                <a:lnTo>
                  <a:pt x="844" y="7186"/>
                </a:lnTo>
                <a:lnTo>
                  <a:pt x="814" y="7290"/>
                </a:lnTo>
                <a:lnTo>
                  <a:pt x="793" y="7324"/>
                </a:lnTo>
                <a:lnTo>
                  <a:pt x="752" y="7430"/>
                </a:lnTo>
                <a:lnTo>
                  <a:pt x="751" y="7400"/>
                </a:lnTo>
                <a:lnTo>
                  <a:pt x="779" y="7284"/>
                </a:lnTo>
                <a:lnTo>
                  <a:pt x="818" y="7139"/>
                </a:lnTo>
                <a:close/>
                <a:moveTo>
                  <a:pt x="7418" y="7376"/>
                </a:moveTo>
                <a:lnTo>
                  <a:pt x="7299" y="7430"/>
                </a:lnTo>
                <a:lnTo>
                  <a:pt x="7373" y="7565"/>
                </a:lnTo>
                <a:lnTo>
                  <a:pt x="7338" y="7607"/>
                </a:lnTo>
                <a:lnTo>
                  <a:pt x="7222" y="7545"/>
                </a:lnTo>
                <a:lnTo>
                  <a:pt x="7273" y="7721"/>
                </a:lnTo>
                <a:lnTo>
                  <a:pt x="7164" y="7731"/>
                </a:lnTo>
                <a:lnTo>
                  <a:pt x="7278" y="7917"/>
                </a:lnTo>
                <a:lnTo>
                  <a:pt x="7334" y="8004"/>
                </a:lnTo>
                <a:lnTo>
                  <a:pt x="7406" y="8019"/>
                </a:lnTo>
                <a:lnTo>
                  <a:pt x="7658" y="8051"/>
                </a:lnTo>
                <a:lnTo>
                  <a:pt x="7822" y="7994"/>
                </a:lnTo>
                <a:lnTo>
                  <a:pt x="7832" y="7842"/>
                </a:lnTo>
                <a:lnTo>
                  <a:pt x="7919" y="7757"/>
                </a:lnTo>
                <a:lnTo>
                  <a:pt x="7835" y="7677"/>
                </a:lnTo>
                <a:lnTo>
                  <a:pt x="7683" y="7684"/>
                </a:lnTo>
                <a:lnTo>
                  <a:pt x="7651" y="7588"/>
                </a:lnTo>
                <a:lnTo>
                  <a:pt x="7504" y="7595"/>
                </a:lnTo>
                <a:lnTo>
                  <a:pt x="7512" y="7428"/>
                </a:lnTo>
                <a:lnTo>
                  <a:pt x="7418" y="7376"/>
                </a:lnTo>
                <a:close/>
                <a:moveTo>
                  <a:pt x="533" y="8076"/>
                </a:moveTo>
                <a:lnTo>
                  <a:pt x="503" y="8134"/>
                </a:lnTo>
                <a:cubicBezTo>
                  <a:pt x="468" y="8339"/>
                  <a:pt x="438" y="8523"/>
                  <a:pt x="491" y="8743"/>
                </a:cubicBezTo>
                <a:cubicBezTo>
                  <a:pt x="531" y="8908"/>
                  <a:pt x="531" y="8878"/>
                  <a:pt x="531" y="8878"/>
                </a:cubicBezTo>
                <a:cubicBezTo>
                  <a:pt x="531" y="8878"/>
                  <a:pt x="561" y="9039"/>
                  <a:pt x="593" y="8994"/>
                </a:cubicBezTo>
                <a:lnTo>
                  <a:pt x="623" y="8807"/>
                </a:lnTo>
                <a:lnTo>
                  <a:pt x="655" y="8659"/>
                </a:lnTo>
                <a:lnTo>
                  <a:pt x="629" y="8655"/>
                </a:lnTo>
                <a:lnTo>
                  <a:pt x="642" y="8480"/>
                </a:lnTo>
                <a:lnTo>
                  <a:pt x="613" y="8448"/>
                </a:lnTo>
                <a:lnTo>
                  <a:pt x="562" y="8496"/>
                </a:lnTo>
                <a:lnTo>
                  <a:pt x="525" y="8492"/>
                </a:lnTo>
                <a:lnTo>
                  <a:pt x="533" y="8413"/>
                </a:lnTo>
                <a:lnTo>
                  <a:pt x="558" y="8406"/>
                </a:lnTo>
                <a:lnTo>
                  <a:pt x="588" y="8272"/>
                </a:lnTo>
                <a:lnTo>
                  <a:pt x="575" y="8270"/>
                </a:lnTo>
                <a:lnTo>
                  <a:pt x="582" y="8147"/>
                </a:lnTo>
                <a:lnTo>
                  <a:pt x="560" y="8182"/>
                </a:lnTo>
                <a:lnTo>
                  <a:pt x="550" y="8142"/>
                </a:lnTo>
                <a:lnTo>
                  <a:pt x="528" y="8129"/>
                </a:lnTo>
                <a:lnTo>
                  <a:pt x="533" y="8076"/>
                </a:lnTo>
                <a:close/>
                <a:moveTo>
                  <a:pt x="629" y="8196"/>
                </a:moveTo>
                <a:lnTo>
                  <a:pt x="603" y="8246"/>
                </a:lnTo>
                <a:lnTo>
                  <a:pt x="598" y="8329"/>
                </a:lnTo>
                <a:lnTo>
                  <a:pt x="592" y="8438"/>
                </a:lnTo>
                <a:lnTo>
                  <a:pt x="603" y="8452"/>
                </a:lnTo>
                <a:lnTo>
                  <a:pt x="617" y="8405"/>
                </a:lnTo>
                <a:lnTo>
                  <a:pt x="627" y="8322"/>
                </a:lnTo>
                <a:lnTo>
                  <a:pt x="637" y="8203"/>
                </a:lnTo>
                <a:lnTo>
                  <a:pt x="629" y="8196"/>
                </a:lnTo>
                <a:close/>
                <a:moveTo>
                  <a:pt x="21143" y="8294"/>
                </a:moveTo>
                <a:cubicBezTo>
                  <a:pt x="21150" y="8324"/>
                  <a:pt x="21160" y="8353"/>
                  <a:pt x="21167" y="8383"/>
                </a:cubicBezTo>
                <a:lnTo>
                  <a:pt x="21160" y="8371"/>
                </a:lnTo>
                <a:lnTo>
                  <a:pt x="21150" y="8341"/>
                </a:lnTo>
                <a:lnTo>
                  <a:pt x="21143" y="8294"/>
                </a:lnTo>
                <a:close/>
                <a:moveTo>
                  <a:pt x="21175" y="8489"/>
                </a:moveTo>
                <a:lnTo>
                  <a:pt x="21223" y="8698"/>
                </a:lnTo>
                <a:lnTo>
                  <a:pt x="21197" y="8605"/>
                </a:lnTo>
                <a:lnTo>
                  <a:pt x="21210" y="8694"/>
                </a:lnTo>
                <a:lnTo>
                  <a:pt x="21233" y="8773"/>
                </a:lnTo>
                <a:lnTo>
                  <a:pt x="21247" y="8841"/>
                </a:lnTo>
                <a:lnTo>
                  <a:pt x="21257" y="8891"/>
                </a:lnTo>
                <a:lnTo>
                  <a:pt x="21235" y="8812"/>
                </a:lnTo>
                <a:lnTo>
                  <a:pt x="21233" y="8836"/>
                </a:lnTo>
                <a:lnTo>
                  <a:pt x="21220" y="8755"/>
                </a:lnTo>
                <a:lnTo>
                  <a:pt x="21197" y="8642"/>
                </a:lnTo>
                <a:lnTo>
                  <a:pt x="21182" y="8597"/>
                </a:lnTo>
                <a:lnTo>
                  <a:pt x="21193" y="8691"/>
                </a:lnTo>
                <a:lnTo>
                  <a:pt x="21192" y="8750"/>
                </a:lnTo>
                <a:lnTo>
                  <a:pt x="21207" y="8775"/>
                </a:lnTo>
                <a:lnTo>
                  <a:pt x="21227" y="8839"/>
                </a:lnTo>
                <a:lnTo>
                  <a:pt x="21235" y="8861"/>
                </a:lnTo>
                <a:lnTo>
                  <a:pt x="21239" y="8943"/>
                </a:lnTo>
                <a:lnTo>
                  <a:pt x="21257" y="9011"/>
                </a:lnTo>
                <a:lnTo>
                  <a:pt x="21262" y="9098"/>
                </a:lnTo>
                <a:lnTo>
                  <a:pt x="21247" y="9093"/>
                </a:lnTo>
                <a:lnTo>
                  <a:pt x="21257" y="9147"/>
                </a:lnTo>
                <a:lnTo>
                  <a:pt x="21272" y="9140"/>
                </a:lnTo>
                <a:lnTo>
                  <a:pt x="21280" y="9049"/>
                </a:lnTo>
                <a:lnTo>
                  <a:pt x="21270" y="8933"/>
                </a:lnTo>
                <a:lnTo>
                  <a:pt x="21264" y="8889"/>
                </a:lnTo>
                <a:lnTo>
                  <a:pt x="21269" y="8878"/>
                </a:lnTo>
                <a:lnTo>
                  <a:pt x="21254" y="8799"/>
                </a:lnTo>
                <a:lnTo>
                  <a:pt x="21228" y="8687"/>
                </a:lnTo>
                <a:lnTo>
                  <a:pt x="21210" y="8600"/>
                </a:lnTo>
                <a:lnTo>
                  <a:pt x="21175" y="8489"/>
                </a:lnTo>
                <a:close/>
                <a:moveTo>
                  <a:pt x="20899" y="8691"/>
                </a:moveTo>
                <a:lnTo>
                  <a:pt x="20890" y="8743"/>
                </a:lnTo>
                <a:lnTo>
                  <a:pt x="20905" y="8895"/>
                </a:lnTo>
                <a:lnTo>
                  <a:pt x="20925" y="8825"/>
                </a:lnTo>
                <a:lnTo>
                  <a:pt x="20922" y="8760"/>
                </a:lnTo>
                <a:lnTo>
                  <a:pt x="20917" y="8691"/>
                </a:lnTo>
                <a:lnTo>
                  <a:pt x="20899" y="8691"/>
                </a:lnTo>
                <a:close/>
                <a:moveTo>
                  <a:pt x="21148" y="9029"/>
                </a:moveTo>
                <a:lnTo>
                  <a:pt x="21125" y="9058"/>
                </a:lnTo>
                <a:lnTo>
                  <a:pt x="21165" y="9139"/>
                </a:lnTo>
                <a:lnTo>
                  <a:pt x="21200" y="9255"/>
                </a:lnTo>
                <a:lnTo>
                  <a:pt x="21222" y="9347"/>
                </a:lnTo>
                <a:lnTo>
                  <a:pt x="21247" y="9447"/>
                </a:lnTo>
                <a:lnTo>
                  <a:pt x="21244" y="9352"/>
                </a:lnTo>
                <a:lnTo>
                  <a:pt x="21197" y="9162"/>
                </a:lnTo>
                <a:lnTo>
                  <a:pt x="21148" y="9029"/>
                </a:lnTo>
                <a:close/>
                <a:moveTo>
                  <a:pt x="21240" y="9160"/>
                </a:moveTo>
                <a:lnTo>
                  <a:pt x="21279" y="9342"/>
                </a:lnTo>
                <a:lnTo>
                  <a:pt x="21304" y="9506"/>
                </a:lnTo>
                <a:lnTo>
                  <a:pt x="21324" y="9681"/>
                </a:lnTo>
                <a:lnTo>
                  <a:pt x="21346" y="9829"/>
                </a:lnTo>
                <a:lnTo>
                  <a:pt x="21314" y="9527"/>
                </a:lnTo>
                <a:lnTo>
                  <a:pt x="21290" y="9376"/>
                </a:lnTo>
                <a:lnTo>
                  <a:pt x="21267" y="9218"/>
                </a:lnTo>
                <a:lnTo>
                  <a:pt x="21240" y="9160"/>
                </a:lnTo>
                <a:close/>
                <a:moveTo>
                  <a:pt x="7800" y="9401"/>
                </a:moveTo>
                <a:lnTo>
                  <a:pt x="7666" y="9502"/>
                </a:lnTo>
                <a:lnTo>
                  <a:pt x="7547" y="9659"/>
                </a:lnTo>
                <a:lnTo>
                  <a:pt x="7547" y="9768"/>
                </a:lnTo>
                <a:lnTo>
                  <a:pt x="7472" y="9931"/>
                </a:lnTo>
                <a:lnTo>
                  <a:pt x="7559" y="9878"/>
                </a:lnTo>
                <a:lnTo>
                  <a:pt x="7565" y="9940"/>
                </a:lnTo>
                <a:lnTo>
                  <a:pt x="7497" y="9997"/>
                </a:lnTo>
                <a:lnTo>
                  <a:pt x="7497" y="10054"/>
                </a:lnTo>
                <a:lnTo>
                  <a:pt x="7596" y="10140"/>
                </a:lnTo>
                <a:lnTo>
                  <a:pt x="7611" y="10278"/>
                </a:lnTo>
                <a:lnTo>
                  <a:pt x="7554" y="10371"/>
                </a:lnTo>
                <a:lnTo>
                  <a:pt x="7418" y="10287"/>
                </a:lnTo>
                <a:lnTo>
                  <a:pt x="7348" y="10388"/>
                </a:lnTo>
                <a:lnTo>
                  <a:pt x="7360" y="10505"/>
                </a:lnTo>
                <a:lnTo>
                  <a:pt x="7234" y="10507"/>
                </a:lnTo>
                <a:lnTo>
                  <a:pt x="7231" y="10588"/>
                </a:lnTo>
                <a:lnTo>
                  <a:pt x="7375" y="10694"/>
                </a:lnTo>
                <a:lnTo>
                  <a:pt x="7269" y="10687"/>
                </a:lnTo>
                <a:lnTo>
                  <a:pt x="7040" y="10788"/>
                </a:lnTo>
                <a:lnTo>
                  <a:pt x="7078" y="10850"/>
                </a:lnTo>
                <a:lnTo>
                  <a:pt x="7179" y="10822"/>
                </a:lnTo>
                <a:lnTo>
                  <a:pt x="7266" y="10889"/>
                </a:lnTo>
                <a:lnTo>
                  <a:pt x="7368" y="10842"/>
                </a:lnTo>
                <a:lnTo>
                  <a:pt x="7401" y="10898"/>
                </a:lnTo>
                <a:lnTo>
                  <a:pt x="7599" y="10930"/>
                </a:lnTo>
                <a:lnTo>
                  <a:pt x="7738" y="10992"/>
                </a:lnTo>
                <a:lnTo>
                  <a:pt x="7867" y="10938"/>
                </a:lnTo>
                <a:lnTo>
                  <a:pt x="7858" y="10830"/>
                </a:lnTo>
                <a:lnTo>
                  <a:pt x="7929" y="10800"/>
                </a:lnTo>
                <a:lnTo>
                  <a:pt x="7982" y="10692"/>
                </a:lnTo>
                <a:lnTo>
                  <a:pt x="7872" y="10610"/>
                </a:lnTo>
                <a:lnTo>
                  <a:pt x="7870" y="10529"/>
                </a:lnTo>
                <a:lnTo>
                  <a:pt x="7887" y="10305"/>
                </a:lnTo>
                <a:lnTo>
                  <a:pt x="7833" y="10248"/>
                </a:lnTo>
                <a:lnTo>
                  <a:pt x="7837" y="9987"/>
                </a:lnTo>
                <a:lnTo>
                  <a:pt x="7748" y="9931"/>
                </a:lnTo>
                <a:lnTo>
                  <a:pt x="7897" y="9815"/>
                </a:lnTo>
                <a:lnTo>
                  <a:pt x="7982" y="9687"/>
                </a:lnTo>
                <a:lnTo>
                  <a:pt x="7887" y="9642"/>
                </a:lnTo>
                <a:lnTo>
                  <a:pt x="7788" y="9622"/>
                </a:lnTo>
                <a:lnTo>
                  <a:pt x="7967" y="9484"/>
                </a:lnTo>
                <a:lnTo>
                  <a:pt x="7858" y="9448"/>
                </a:lnTo>
                <a:lnTo>
                  <a:pt x="7800" y="9401"/>
                </a:lnTo>
                <a:close/>
                <a:moveTo>
                  <a:pt x="20753" y="9539"/>
                </a:moveTo>
                <a:lnTo>
                  <a:pt x="20740" y="9618"/>
                </a:lnTo>
                <a:lnTo>
                  <a:pt x="20733" y="9805"/>
                </a:lnTo>
                <a:lnTo>
                  <a:pt x="20748" y="9925"/>
                </a:lnTo>
                <a:lnTo>
                  <a:pt x="20800" y="10014"/>
                </a:lnTo>
                <a:lnTo>
                  <a:pt x="20838" y="9930"/>
                </a:lnTo>
                <a:lnTo>
                  <a:pt x="20830" y="9753"/>
                </a:lnTo>
                <a:lnTo>
                  <a:pt x="20800" y="9657"/>
                </a:lnTo>
                <a:lnTo>
                  <a:pt x="20782" y="9548"/>
                </a:lnTo>
                <a:lnTo>
                  <a:pt x="20753" y="9539"/>
                </a:lnTo>
                <a:close/>
                <a:moveTo>
                  <a:pt x="21269" y="9553"/>
                </a:moveTo>
                <a:lnTo>
                  <a:pt x="21277" y="9645"/>
                </a:lnTo>
                <a:lnTo>
                  <a:pt x="21300" y="9729"/>
                </a:lnTo>
                <a:lnTo>
                  <a:pt x="21310" y="9713"/>
                </a:lnTo>
                <a:lnTo>
                  <a:pt x="21280" y="9554"/>
                </a:lnTo>
                <a:lnTo>
                  <a:pt x="21269" y="9553"/>
                </a:lnTo>
                <a:close/>
                <a:moveTo>
                  <a:pt x="7279" y="9866"/>
                </a:moveTo>
                <a:lnTo>
                  <a:pt x="7172" y="9904"/>
                </a:lnTo>
                <a:lnTo>
                  <a:pt x="6983" y="9960"/>
                </a:lnTo>
                <a:lnTo>
                  <a:pt x="6939" y="10155"/>
                </a:lnTo>
                <a:lnTo>
                  <a:pt x="6772" y="10280"/>
                </a:lnTo>
                <a:lnTo>
                  <a:pt x="6891" y="10384"/>
                </a:lnTo>
                <a:lnTo>
                  <a:pt x="7108" y="10383"/>
                </a:lnTo>
                <a:lnTo>
                  <a:pt x="7254" y="10271"/>
                </a:lnTo>
                <a:lnTo>
                  <a:pt x="7298" y="10144"/>
                </a:lnTo>
                <a:lnTo>
                  <a:pt x="7403" y="10056"/>
                </a:lnTo>
                <a:lnTo>
                  <a:pt x="7358" y="9899"/>
                </a:lnTo>
                <a:lnTo>
                  <a:pt x="7279" y="9866"/>
                </a:lnTo>
                <a:close/>
                <a:moveTo>
                  <a:pt x="21413" y="9962"/>
                </a:moveTo>
                <a:cubicBezTo>
                  <a:pt x="21414" y="9976"/>
                  <a:pt x="21415" y="9990"/>
                  <a:pt x="21416" y="10004"/>
                </a:cubicBezTo>
                <a:lnTo>
                  <a:pt x="21414" y="9997"/>
                </a:lnTo>
                <a:lnTo>
                  <a:pt x="21413" y="9962"/>
                </a:lnTo>
                <a:close/>
                <a:moveTo>
                  <a:pt x="21172" y="10078"/>
                </a:moveTo>
                <a:lnTo>
                  <a:pt x="21177" y="10164"/>
                </a:lnTo>
                <a:lnTo>
                  <a:pt x="21197" y="10367"/>
                </a:lnTo>
                <a:lnTo>
                  <a:pt x="21210" y="10524"/>
                </a:lnTo>
                <a:lnTo>
                  <a:pt x="21203" y="10704"/>
                </a:lnTo>
                <a:lnTo>
                  <a:pt x="21215" y="10857"/>
                </a:lnTo>
                <a:lnTo>
                  <a:pt x="21222" y="10862"/>
                </a:lnTo>
                <a:lnTo>
                  <a:pt x="21230" y="10812"/>
                </a:lnTo>
                <a:lnTo>
                  <a:pt x="21240" y="10680"/>
                </a:lnTo>
                <a:lnTo>
                  <a:pt x="21228" y="10489"/>
                </a:lnTo>
                <a:lnTo>
                  <a:pt x="21232" y="10445"/>
                </a:lnTo>
                <a:lnTo>
                  <a:pt x="21215" y="10290"/>
                </a:lnTo>
                <a:lnTo>
                  <a:pt x="21195" y="10182"/>
                </a:lnTo>
                <a:lnTo>
                  <a:pt x="21188" y="10122"/>
                </a:lnTo>
                <a:lnTo>
                  <a:pt x="21172" y="10078"/>
                </a:lnTo>
                <a:close/>
                <a:moveTo>
                  <a:pt x="9248" y="10413"/>
                </a:moveTo>
                <a:lnTo>
                  <a:pt x="9087" y="10440"/>
                </a:lnTo>
                <a:lnTo>
                  <a:pt x="9084" y="10519"/>
                </a:lnTo>
                <a:lnTo>
                  <a:pt x="9167" y="10649"/>
                </a:lnTo>
                <a:lnTo>
                  <a:pt x="9261" y="10512"/>
                </a:lnTo>
                <a:lnTo>
                  <a:pt x="9248" y="10413"/>
                </a:lnTo>
                <a:close/>
                <a:moveTo>
                  <a:pt x="21295" y="10714"/>
                </a:moveTo>
                <a:lnTo>
                  <a:pt x="21284" y="10795"/>
                </a:lnTo>
                <a:lnTo>
                  <a:pt x="21300" y="11054"/>
                </a:lnTo>
                <a:lnTo>
                  <a:pt x="21319" y="11243"/>
                </a:lnTo>
                <a:lnTo>
                  <a:pt x="21329" y="11204"/>
                </a:lnTo>
                <a:lnTo>
                  <a:pt x="21326" y="11061"/>
                </a:lnTo>
                <a:lnTo>
                  <a:pt x="21310" y="10999"/>
                </a:lnTo>
                <a:lnTo>
                  <a:pt x="21302" y="10889"/>
                </a:lnTo>
                <a:lnTo>
                  <a:pt x="21295" y="10714"/>
                </a:lnTo>
                <a:close/>
                <a:moveTo>
                  <a:pt x="21438" y="11211"/>
                </a:moveTo>
                <a:cubicBezTo>
                  <a:pt x="21437" y="11239"/>
                  <a:pt x="21434" y="11268"/>
                  <a:pt x="21433" y="11297"/>
                </a:cubicBezTo>
                <a:lnTo>
                  <a:pt x="21431" y="11307"/>
                </a:lnTo>
                <a:lnTo>
                  <a:pt x="21438" y="11211"/>
                </a:lnTo>
                <a:close/>
                <a:moveTo>
                  <a:pt x="21275" y="11238"/>
                </a:moveTo>
                <a:lnTo>
                  <a:pt x="21267" y="11275"/>
                </a:lnTo>
                <a:lnTo>
                  <a:pt x="21270" y="11340"/>
                </a:lnTo>
                <a:lnTo>
                  <a:pt x="21304" y="11467"/>
                </a:lnTo>
                <a:lnTo>
                  <a:pt x="21302" y="11305"/>
                </a:lnTo>
                <a:lnTo>
                  <a:pt x="21289" y="11258"/>
                </a:lnTo>
                <a:lnTo>
                  <a:pt x="21275" y="11238"/>
                </a:lnTo>
                <a:close/>
                <a:moveTo>
                  <a:pt x="21342" y="11345"/>
                </a:moveTo>
                <a:lnTo>
                  <a:pt x="21329" y="11352"/>
                </a:lnTo>
                <a:lnTo>
                  <a:pt x="21329" y="11549"/>
                </a:lnTo>
                <a:lnTo>
                  <a:pt x="21326" y="11669"/>
                </a:lnTo>
                <a:lnTo>
                  <a:pt x="21326" y="11749"/>
                </a:lnTo>
                <a:lnTo>
                  <a:pt x="21342" y="11637"/>
                </a:lnTo>
                <a:lnTo>
                  <a:pt x="21342" y="11552"/>
                </a:lnTo>
                <a:lnTo>
                  <a:pt x="21351" y="11473"/>
                </a:lnTo>
                <a:lnTo>
                  <a:pt x="21342" y="11448"/>
                </a:lnTo>
                <a:lnTo>
                  <a:pt x="21342" y="11345"/>
                </a:lnTo>
                <a:close/>
                <a:moveTo>
                  <a:pt x="13977" y="11692"/>
                </a:moveTo>
                <a:lnTo>
                  <a:pt x="14034" y="11791"/>
                </a:lnTo>
                <a:lnTo>
                  <a:pt x="14071" y="11970"/>
                </a:lnTo>
                <a:lnTo>
                  <a:pt x="13958" y="11985"/>
                </a:lnTo>
                <a:lnTo>
                  <a:pt x="13866" y="12051"/>
                </a:lnTo>
                <a:lnTo>
                  <a:pt x="13901" y="12180"/>
                </a:lnTo>
                <a:lnTo>
                  <a:pt x="13778" y="12207"/>
                </a:lnTo>
                <a:lnTo>
                  <a:pt x="13798" y="12263"/>
                </a:lnTo>
                <a:lnTo>
                  <a:pt x="13880" y="12283"/>
                </a:lnTo>
                <a:lnTo>
                  <a:pt x="13982" y="12419"/>
                </a:lnTo>
                <a:lnTo>
                  <a:pt x="14144" y="12423"/>
                </a:lnTo>
                <a:lnTo>
                  <a:pt x="14188" y="12475"/>
                </a:lnTo>
                <a:lnTo>
                  <a:pt x="14179" y="12559"/>
                </a:lnTo>
                <a:lnTo>
                  <a:pt x="14199" y="12598"/>
                </a:lnTo>
                <a:lnTo>
                  <a:pt x="14273" y="12694"/>
                </a:lnTo>
                <a:lnTo>
                  <a:pt x="14246" y="12562"/>
                </a:lnTo>
                <a:lnTo>
                  <a:pt x="14332" y="12478"/>
                </a:lnTo>
                <a:lnTo>
                  <a:pt x="14400" y="12561"/>
                </a:lnTo>
                <a:lnTo>
                  <a:pt x="14526" y="12625"/>
                </a:lnTo>
                <a:lnTo>
                  <a:pt x="14432" y="12726"/>
                </a:lnTo>
                <a:lnTo>
                  <a:pt x="14300" y="12732"/>
                </a:lnTo>
                <a:lnTo>
                  <a:pt x="14315" y="12889"/>
                </a:lnTo>
                <a:lnTo>
                  <a:pt x="14404" y="12864"/>
                </a:lnTo>
                <a:lnTo>
                  <a:pt x="14407" y="12995"/>
                </a:lnTo>
                <a:lnTo>
                  <a:pt x="14526" y="13010"/>
                </a:lnTo>
                <a:lnTo>
                  <a:pt x="14561" y="13195"/>
                </a:lnTo>
                <a:lnTo>
                  <a:pt x="14623" y="13305"/>
                </a:lnTo>
                <a:lnTo>
                  <a:pt x="14621" y="13349"/>
                </a:lnTo>
                <a:lnTo>
                  <a:pt x="14424" y="13478"/>
                </a:lnTo>
                <a:lnTo>
                  <a:pt x="14223" y="13522"/>
                </a:lnTo>
                <a:lnTo>
                  <a:pt x="14106" y="13470"/>
                </a:lnTo>
                <a:lnTo>
                  <a:pt x="13967" y="13480"/>
                </a:lnTo>
                <a:lnTo>
                  <a:pt x="13891" y="13367"/>
                </a:lnTo>
                <a:lnTo>
                  <a:pt x="13866" y="13283"/>
                </a:lnTo>
                <a:lnTo>
                  <a:pt x="13905" y="13226"/>
                </a:lnTo>
                <a:lnTo>
                  <a:pt x="13913" y="13157"/>
                </a:lnTo>
                <a:lnTo>
                  <a:pt x="13901" y="13015"/>
                </a:lnTo>
                <a:lnTo>
                  <a:pt x="14005" y="12963"/>
                </a:lnTo>
                <a:lnTo>
                  <a:pt x="13952" y="12931"/>
                </a:lnTo>
                <a:lnTo>
                  <a:pt x="13888" y="12943"/>
                </a:lnTo>
                <a:lnTo>
                  <a:pt x="13789" y="12842"/>
                </a:lnTo>
                <a:lnTo>
                  <a:pt x="13697" y="12773"/>
                </a:lnTo>
                <a:lnTo>
                  <a:pt x="13503" y="12610"/>
                </a:lnTo>
                <a:lnTo>
                  <a:pt x="13485" y="12487"/>
                </a:lnTo>
                <a:lnTo>
                  <a:pt x="13329" y="12354"/>
                </a:lnTo>
                <a:lnTo>
                  <a:pt x="13404" y="12131"/>
                </a:lnTo>
                <a:lnTo>
                  <a:pt x="13515" y="12066"/>
                </a:lnTo>
                <a:lnTo>
                  <a:pt x="13540" y="11941"/>
                </a:lnTo>
                <a:lnTo>
                  <a:pt x="13640" y="11867"/>
                </a:lnTo>
                <a:lnTo>
                  <a:pt x="13752" y="11741"/>
                </a:lnTo>
                <a:lnTo>
                  <a:pt x="13865" y="11746"/>
                </a:lnTo>
                <a:lnTo>
                  <a:pt x="13977" y="11692"/>
                </a:lnTo>
                <a:close/>
                <a:moveTo>
                  <a:pt x="8387" y="12712"/>
                </a:moveTo>
                <a:lnTo>
                  <a:pt x="8289" y="12758"/>
                </a:lnTo>
                <a:lnTo>
                  <a:pt x="8248" y="12817"/>
                </a:lnTo>
                <a:lnTo>
                  <a:pt x="8252" y="12945"/>
                </a:lnTo>
                <a:lnTo>
                  <a:pt x="8305" y="12997"/>
                </a:lnTo>
                <a:lnTo>
                  <a:pt x="8377" y="12870"/>
                </a:lnTo>
                <a:lnTo>
                  <a:pt x="8387" y="12712"/>
                </a:lnTo>
                <a:close/>
                <a:moveTo>
                  <a:pt x="8295" y="13025"/>
                </a:moveTo>
                <a:lnTo>
                  <a:pt x="8217" y="13062"/>
                </a:lnTo>
                <a:lnTo>
                  <a:pt x="8145" y="13034"/>
                </a:lnTo>
                <a:lnTo>
                  <a:pt x="8153" y="13143"/>
                </a:lnTo>
                <a:lnTo>
                  <a:pt x="8113" y="13355"/>
                </a:lnTo>
                <a:lnTo>
                  <a:pt x="8156" y="13418"/>
                </a:lnTo>
                <a:lnTo>
                  <a:pt x="8223" y="13374"/>
                </a:lnTo>
                <a:lnTo>
                  <a:pt x="8285" y="13401"/>
                </a:lnTo>
                <a:lnTo>
                  <a:pt x="8351" y="13172"/>
                </a:lnTo>
                <a:lnTo>
                  <a:pt x="8295" y="13025"/>
                </a:lnTo>
                <a:close/>
                <a:moveTo>
                  <a:pt x="8659" y="13682"/>
                </a:moveTo>
                <a:lnTo>
                  <a:pt x="8623" y="13768"/>
                </a:lnTo>
                <a:lnTo>
                  <a:pt x="8811" y="13897"/>
                </a:lnTo>
                <a:lnTo>
                  <a:pt x="8883" y="13931"/>
                </a:lnTo>
                <a:lnTo>
                  <a:pt x="8987" y="14017"/>
                </a:lnTo>
                <a:lnTo>
                  <a:pt x="9029" y="13931"/>
                </a:lnTo>
                <a:lnTo>
                  <a:pt x="9013" y="13874"/>
                </a:lnTo>
                <a:lnTo>
                  <a:pt x="9084" y="13742"/>
                </a:lnTo>
                <a:lnTo>
                  <a:pt x="8973" y="13739"/>
                </a:lnTo>
                <a:lnTo>
                  <a:pt x="8824" y="13731"/>
                </a:lnTo>
                <a:lnTo>
                  <a:pt x="8659" y="13682"/>
                </a:lnTo>
                <a:close/>
                <a:moveTo>
                  <a:pt x="11906" y="14274"/>
                </a:moveTo>
                <a:lnTo>
                  <a:pt x="11772" y="14342"/>
                </a:lnTo>
                <a:lnTo>
                  <a:pt x="11663" y="14348"/>
                </a:lnTo>
                <a:lnTo>
                  <a:pt x="11645" y="14392"/>
                </a:lnTo>
                <a:lnTo>
                  <a:pt x="11633" y="14394"/>
                </a:lnTo>
                <a:lnTo>
                  <a:pt x="11561" y="14407"/>
                </a:lnTo>
                <a:lnTo>
                  <a:pt x="11601" y="14475"/>
                </a:lnTo>
                <a:lnTo>
                  <a:pt x="11677" y="14491"/>
                </a:lnTo>
                <a:lnTo>
                  <a:pt x="11829" y="14406"/>
                </a:lnTo>
                <a:lnTo>
                  <a:pt x="11824" y="14392"/>
                </a:lnTo>
                <a:lnTo>
                  <a:pt x="11809" y="14360"/>
                </a:lnTo>
                <a:lnTo>
                  <a:pt x="11906" y="14274"/>
                </a:lnTo>
                <a:close/>
                <a:moveTo>
                  <a:pt x="10257" y="14320"/>
                </a:moveTo>
                <a:lnTo>
                  <a:pt x="10227" y="14392"/>
                </a:lnTo>
                <a:lnTo>
                  <a:pt x="10413" y="14434"/>
                </a:lnTo>
                <a:lnTo>
                  <a:pt x="10410" y="14463"/>
                </a:lnTo>
                <a:lnTo>
                  <a:pt x="10631" y="14453"/>
                </a:lnTo>
                <a:lnTo>
                  <a:pt x="10651" y="14402"/>
                </a:lnTo>
                <a:lnTo>
                  <a:pt x="10567" y="14422"/>
                </a:lnTo>
                <a:lnTo>
                  <a:pt x="10570" y="14390"/>
                </a:lnTo>
                <a:lnTo>
                  <a:pt x="10458" y="14375"/>
                </a:lnTo>
                <a:lnTo>
                  <a:pt x="10339" y="14382"/>
                </a:lnTo>
                <a:lnTo>
                  <a:pt x="10257" y="14320"/>
                </a:lnTo>
                <a:close/>
                <a:moveTo>
                  <a:pt x="9382" y="14353"/>
                </a:moveTo>
                <a:lnTo>
                  <a:pt x="9353" y="14412"/>
                </a:lnTo>
                <a:lnTo>
                  <a:pt x="9315" y="14507"/>
                </a:lnTo>
                <a:lnTo>
                  <a:pt x="9338" y="14488"/>
                </a:lnTo>
                <a:lnTo>
                  <a:pt x="9390" y="14446"/>
                </a:lnTo>
                <a:lnTo>
                  <a:pt x="9434" y="14375"/>
                </a:lnTo>
                <a:lnTo>
                  <a:pt x="9382" y="14353"/>
                </a:lnTo>
                <a:close/>
                <a:moveTo>
                  <a:pt x="9191" y="14454"/>
                </a:moveTo>
                <a:lnTo>
                  <a:pt x="9152" y="14510"/>
                </a:lnTo>
                <a:lnTo>
                  <a:pt x="9111" y="14564"/>
                </a:lnTo>
                <a:lnTo>
                  <a:pt x="9040" y="14566"/>
                </a:lnTo>
                <a:lnTo>
                  <a:pt x="9101" y="14606"/>
                </a:lnTo>
                <a:lnTo>
                  <a:pt x="9166" y="14623"/>
                </a:lnTo>
                <a:lnTo>
                  <a:pt x="9219" y="14579"/>
                </a:lnTo>
                <a:lnTo>
                  <a:pt x="9231" y="14502"/>
                </a:lnTo>
                <a:lnTo>
                  <a:pt x="9191" y="14454"/>
                </a:lnTo>
                <a:close/>
                <a:moveTo>
                  <a:pt x="19285" y="14894"/>
                </a:moveTo>
                <a:lnTo>
                  <a:pt x="19196" y="14911"/>
                </a:lnTo>
                <a:lnTo>
                  <a:pt x="19183" y="15160"/>
                </a:lnTo>
                <a:lnTo>
                  <a:pt x="19230" y="15308"/>
                </a:lnTo>
                <a:lnTo>
                  <a:pt x="19297" y="15343"/>
                </a:lnTo>
                <a:lnTo>
                  <a:pt x="19389" y="15209"/>
                </a:lnTo>
                <a:lnTo>
                  <a:pt x="19429" y="15124"/>
                </a:lnTo>
                <a:lnTo>
                  <a:pt x="19426" y="14983"/>
                </a:lnTo>
                <a:lnTo>
                  <a:pt x="19352" y="14921"/>
                </a:lnTo>
                <a:lnTo>
                  <a:pt x="19285" y="14894"/>
                </a:lnTo>
                <a:close/>
                <a:moveTo>
                  <a:pt x="15580" y="19577"/>
                </a:moveTo>
                <a:lnTo>
                  <a:pt x="15512" y="19590"/>
                </a:lnTo>
                <a:lnTo>
                  <a:pt x="15368" y="19691"/>
                </a:lnTo>
                <a:lnTo>
                  <a:pt x="15416" y="19703"/>
                </a:lnTo>
                <a:lnTo>
                  <a:pt x="15468" y="19700"/>
                </a:lnTo>
                <a:lnTo>
                  <a:pt x="15493" y="19698"/>
                </a:lnTo>
                <a:lnTo>
                  <a:pt x="15524" y="19649"/>
                </a:lnTo>
                <a:lnTo>
                  <a:pt x="15596" y="19582"/>
                </a:lnTo>
                <a:lnTo>
                  <a:pt x="15580" y="19577"/>
                </a:lnTo>
                <a:close/>
                <a:moveTo>
                  <a:pt x="14712" y="20008"/>
                </a:moveTo>
                <a:lnTo>
                  <a:pt x="14650" y="20060"/>
                </a:lnTo>
                <a:lnTo>
                  <a:pt x="14636" y="20105"/>
                </a:lnTo>
                <a:lnTo>
                  <a:pt x="14533" y="20184"/>
                </a:lnTo>
                <a:lnTo>
                  <a:pt x="14462" y="20200"/>
                </a:lnTo>
                <a:lnTo>
                  <a:pt x="14479" y="20221"/>
                </a:lnTo>
                <a:lnTo>
                  <a:pt x="14420" y="20272"/>
                </a:lnTo>
                <a:lnTo>
                  <a:pt x="14271" y="20356"/>
                </a:lnTo>
                <a:lnTo>
                  <a:pt x="14164" y="20420"/>
                </a:lnTo>
                <a:lnTo>
                  <a:pt x="14089" y="20444"/>
                </a:lnTo>
                <a:lnTo>
                  <a:pt x="14024" y="20472"/>
                </a:lnTo>
                <a:lnTo>
                  <a:pt x="13925" y="20511"/>
                </a:lnTo>
                <a:lnTo>
                  <a:pt x="13840" y="20534"/>
                </a:lnTo>
                <a:lnTo>
                  <a:pt x="13806" y="20580"/>
                </a:lnTo>
                <a:lnTo>
                  <a:pt x="13737" y="20629"/>
                </a:lnTo>
                <a:lnTo>
                  <a:pt x="13736" y="20678"/>
                </a:lnTo>
                <a:lnTo>
                  <a:pt x="13758" y="20704"/>
                </a:lnTo>
                <a:lnTo>
                  <a:pt x="13788" y="20720"/>
                </a:lnTo>
                <a:lnTo>
                  <a:pt x="13761" y="20755"/>
                </a:lnTo>
                <a:lnTo>
                  <a:pt x="13667" y="20814"/>
                </a:lnTo>
                <a:lnTo>
                  <a:pt x="13659" y="20829"/>
                </a:lnTo>
                <a:lnTo>
                  <a:pt x="13580" y="20856"/>
                </a:lnTo>
                <a:lnTo>
                  <a:pt x="13535" y="20896"/>
                </a:lnTo>
                <a:lnTo>
                  <a:pt x="13537" y="20923"/>
                </a:lnTo>
                <a:lnTo>
                  <a:pt x="13578" y="20942"/>
                </a:lnTo>
                <a:lnTo>
                  <a:pt x="13570" y="20972"/>
                </a:lnTo>
                <a:lnTo>
                  <a:pt x="13602" y="20981"/>
                </a:lnTo>
                <a:lnTo>
                  <a:pt x="13722" y="20960"/>
                </a:lnTo>
                <a:lnTo>
                  <a:pt x="13808" y="20944"/>
                </a:lnTo>
                <a:lnTo>
                  <a:pt x="13958" y="20890"/>
                </a:lnTo>
                <a:lnTo>
                  <a:pt x="14094" y="20843"/>
                </a:lnTo>
                <a:lnTo>
                  <a:pt x="14198" y="20777"/>
                </a:lnTo>
                <a:lnTo>
                  <a:pt x="14295" y="20698"/>
                </a:lnTo>
                <a:lnTo>
                  <a:pt x="14440" y="20577"/>
                </a:lnTo>
                <a:lnTo>
                  <a:pt x="14554" y="20477"/>
                </a:lnTo>
                <a:lnTo>
                  <a:pt x="14645" y="20390"/>
                </a:lnTo>
                <a:lnTo>
                  <a:pt x="14673" y="20336"/>
                </a:lnTo>
                <a:lnTo>
                  <a:pt x="14723" y="20306"/>
                </a:lnTo>
                <a:lnTo>
                  <a:pt x="14747" y="20275"/>
                </a:lnTo>
                <a:lnTo>
                  <a:pt x="14730" y="20238"/>
                </a:lnTo>
                <a:lnTo>
                  <a:pt x="14767" y="20208"/>
                </a:lnTo>
                <a:lnTo>
                  <a:pt x="14812" y="20226"/>
                </a:lnTo>
                <a:lnTo>
                  <a:pt x="14847" y="20198"/>
                </a:lnTo>
                <a:lnTo>
                  <a:pt x="14872" y="20159"/>
                </a:lnTo>
                <a:lnTo>
                  <a:pt x="14839" y="20144"/>
                </a:lnTo>
                <a:lnTo>
                  <a:pt x="14832" y="20070"/>
                </a:lnTo>
                <a:lnTo>
                  <a:pt x="14802" y="20036"/>
                </a:lnTo>
                <a:lnTo>
                  <a:pt x="14765" y="20021"/>
                </a:lnTo>
                <a:lnTo>
                  <a:pt x="14712" y="20008"/>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52" name="Drawing"/>
          <p:cNvSpPr/>
          <p:nvPr/>
        </p:nvSpPr>
        <p:spPr>
          <a:xfrm>
            <a:off x="18062038" y="10864399"/>
            <a:ext cx="1271" cy="1"/>
          </a:xfrm>
          <a:prstGeom prst="ellipse">
            <a:avLst/>
          </a:prstGeom>
          <a:ln w="88900" cap="rnd">
            <a:solidFill>
              <a:srgbClr val="000000"/>
            </a:solidFill>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he penny-farthing"/>
          <p:cNvSpPr txBox="1">
            <a:spLocks noGrp="1"/>
          </p:cNvSpPr>
          <p:nvPr>
            <p:ph type="title"/>
          </p:nvPr>
        </p:nvSpPr>
        <p:spPr>
          <a:prstGeom prst="rect">
            <a:avLst/>
          </a:prstGeom>
        </p:spPr>
        <p:txBody>
          <a:bodyPr/>
          <a:lstStyle/>
          <a:p>
            <a:r>
              <a:t>The penny-farthing</a:t>
            </a:r>
          </a:p>
        </p:txBody>
      </p:sp>
      <p:sp>
        <p:nvSpPr>
          <p:cNvPr id="155" name="James  Starley in England created a model with a much larger front wheel to increase stability . This was very popular in 1870s and 80s. Unfortunately though, since it was very high it was dangerous to mount and to ride. If you fell it was a loooong way "/>
          <p:cNvSpPr txBox="1">
            <a:spLocks noGrp="1"/>
          </p:cNvSpPr>
          <p:nvPr>
            <p:ph type="body" sz="half" idx="1"/>
          </p:nvPr>
        </p:nvSpPr>
        <p:spPr>
          <a:prstGeom prst="rect">
            <a:avLst/>
          </a:prstGeom>
        </p:spPr>
        <p:txBody>
          <a:bodyPr/>
          <a:lstStyle>
            <a:lvl1pPr defTabSz="767715">
              <a:defRPr sz="5208"/>
            </a:lvl1pPr>
          </a:lstStyle>
          <a:p>
            <a:r>
              <a:t>James  Starley in England created a model with a much larger front wheel to increase stability . This was very popular in 1870s and 80s. Unfortunately though, since it was very high it was dangerous to mount and to ride. If you fell it was a loooong way down!!!</a:t>
            </a:r>
          </a:p>
        </p:txBody>
      </p:sp>
      <p:pic>
        <p:nvPicPr>
          <p:cNvPr id="156" name="IMG_1575.jpeg" descr="IMG_1575.jpeg"/>
          <p:cNvPicPr>
            <a:picLocks noChangeAspect="1"/>
          </p:cNvPicPr>
          <p:nvPr/>
        </p:nvPicPr>
        <p:blipFill>
          <a:blip r:embed="rId2"/>
          <a:stretch>
            <a:fillRect/>
          </a:stretch>
        </p:blipFill>
        <p:spPr>
          <a:xfrm>
            <a:off x="14972589" y="250047"/>
            <a:ext cx="4551511" cy="6131494"/>
          </a:xfrm>
          <a:prstGeom prst="rect">
            <a:avLst/>
          </a:prstGeom>
          <a:ln w="12700">
            <a:miter lim="400000"/>
          </a:ln>
        </p:spPr>
      </p:pic>
      <p:pic>
        <p:nvPicPr>
          <p:cNvPr id="157" name="IMG_1576.jpeg" descr="IMG_1576.jpeg"/>
          <p:cNvPicPr>
            <a:picLocks noChangeAspect="1"/>
          </p:cNvPicPr>
          <p:nvPr/>
        </p:nvPicPr>
        <p:blipFill>
          <a:blip r:embed="rId3"/>
          <a:stretch>
            <a:fillRect/>
          </a:stretch>
        </p:blipFill>
        <p:spPr>
          <a:xfrm>
            <a:off x="15029685" y="6467746"/>
            <a:ext cx="6145827" cy="5784308"/>
          </a:xfrm>
          <a:prstGeom prst="rect">
            <a:avLst/>
          </a:prstGeom>
          <a:ln w="12700">
            <a:miter lim="400000"/>
          </a:ln>
        </p:spPr>
      </p:pic>
      <p:sp>
        <p:nvSpPr>
          <p:cNvPr id="158" name="Europe Globe"/>
          <p:cNvSpPr/>
          <p:nvPr/>
        </p:nvSpPr>
        <p:spPr>
          <a:xfrm>
            <a:off x="19739288" y="924139"/>
            <a:ext cx="4343292" cy="4338676"/>
          </a:xfrm>
          <a:custGeom>
            <a:avLst/>
            <a:gdLst/>
            <a:ahLst/>
            <a:cxnLst>
              <a:cxn ang="0">
                <a:pos x="wd2" y="hd2"/>
              </a:cxn>
              <a:cxn ang="5400000">
                <a:pos x="wd2" y="hd2"/>
              </a:cxn>
              <a:cxn ang="10800000">
                <a:pos x="wd2" y="hd2"/>
              </a:cxn>
              <a:cxn ang="16200000">
                <a:pos x="wd2" y="hd2"/>
              </a:cxn>
            </a:cxnLst>
            <a:rect l="0" t="0" r="r" b="b"/>
            <a:pathLst>
              <a:path w="21503" h="21600" extrusionOk="0">
                <a:moveTo>
                  <a:pt x="10763" y="0"/>
                </a:moveTo>
                <a:cubicBezTo>
                  <a:pt x="8816" y="0"/>
                  <a:pt x="6993" y="533"/>
                  <a:pt x="5416" y="1448"/>
                </a:cubicBezTo>
                <a:lnTo>
                  <a:pt x="5364" y="1475"/>
                </a:lnTo>
                <a:lnTo>
                  <a:pt x="5259" y="1533"/>
                </a:lnTo>
                <a:lnTo>
                  <a:pt x="5173" y="1582"/>
                </a:lnTo>
                <a:lnTo>
                  <a:pt x="5091" y="1633"/>
                </a:lnTo>
                <a:lnTo>
                  <a:pt x="4999" y="1690"/>
                </a:lnTo>
                <a:lnTo>
                  <a:pt x="4949" y="1724"/>
                </a:lnTo>
                <a:lnTo>
                  <a:pt x="5018" y="1682"/>
                </a:lnTo>
                <a:lnTo>
                  <a:pt x="5073" y="1651"/>
                </a:lnTo>
                <a:lnTo>
                  <a:pt x="5123" y="1623"/>
                </a:lnTo>
                <a:lnTo>
                  <a:pt x="5126" y="1624"/>
                </a:lnTo>
                <a:lnTo>
                  <a:pt x="5039" y="1678"/>
                </a:lnTo>
                <a:cubicBezTo>
                  <a:pt x="4968" y="1723"/>
                  <a:pt x="4893" y="1763"/>
                  <a:pt x="4824" y="1810"/>
                </a:cubicBezTo>
                <a:lnTo>
                  <a:pt x="4926" y="1741"/>
                </a:lnTo>
                <a:lnTo>
                  <a:pt x="4931" y="1737"/>
                </a:lnTo>
                <a:lnTo>
                  <a:pt x="4949" y="1724"/>
                </a:lnTo>
                <a:lnTo>
                  <a:pt x="4860" y="1781"/>
                </a:lnTo>
                <a:lnTo>
                  <a:pt x="4840" y="1794"/>
                </a:lnTo>
                <a:lnTo>
                  <a:pt x="4817" y="1811"/>
                </a:lnTo>
                <a:lnTo>
                  <a:pt x="4782" y="1833"/>
                </a:lnTo>
                <a:lnTo>
                  <a:pt x="4762" y="1848"/>
                </a:lnTo>
                <a:lnTo>
                  <a:pt x="4758" y="1850"/>
                </a:lnTo>
                <a:lnTo>
                  <a:pt x="4723" y="1874"/>
                </a:lnTo>
                <a:lnTo>
                  <a:pt x="4701" y="1889"/>
                </a:lnTo>
                <a:lnTo>
                  <a:pt x="4639" y="1932"/>
                </a:lnTo>
                <a:lnTo>
                  <a:pt x="4664" y="1917"/>
                </a:lnTo>
                <a:lnTo>
                  <a:pt x="4562" y="1993"/>
                </a:lnTo>
                <a:lnTo>
                  <a:pt x="4484" y="2049"/>
                </a:lnTo>
                <a:lnTo>
                  <a:pt x="4437" y="2087"/>
                </a:lnTo>
                <a:lnTo>
                  <a:pt x="4413" y="2111"/>
                </a:lnTo>
                <a:cubicBezTo>
                  <a:pt x="4345" y="2162"/>
                  <a:pt x="4275" y="2211"/>
                  <a:pt x="4207" y="2264"/>
                </a:cubicBezTo>
                <a:lnTo>
                  <a:pt x="4221" y="2252"/>
                </a:lnTo>
                <a:lnTo>
                  <a:pt x="4281" y="2203"/>
                </a:lnTo>
                <a:lnTo>
                  <a:pt x="4341" y="2155"/>
                </a:lnTo>
                <a:lnTo>
                  <a:pt x="4433" y="2082"/>
                </a:lnTo>
                <a:lnTo>
                  <a:pt x="4541" y="2003"/>
                </a:lnTo>
                <a:lnTo>
                  <a:pt x="4452" y="2067"/>
                </a:lnTo>
                <a:lnTo>
                  <a:pt x="4380" y="2119"/>
                </a:lnTo>
                <a:lnTo>
                  <a:pt x="4310" y="2171"/>
                </a:lnTo>
                <a:lnTo>
                  <a:pt x="4209" y="2249"/>
                </a:lnTo>
                <a:lnTo>
                  <a:pt x="4134" y="2308"/>
                </a:lnTo>
                <a:lnTo>
                  <a:pt x="4119" y="2323"/>
                </a:lnTo>
                <a:lnTo>
                  <a:pt x="4082" y="2353"/>
                </a:lnTo>
                <a:lnTo>
                  <a:pt x="4000" y="2421"/>
                </a:lnTo>
                <a:cubicBezTo>
                  <a:pt x="3953" y="2459"/>
                  <a:pt x="3908" y="2498"/>
                  <a:pt x="3863" y="2537"/>
                </a:cubicBezTo>
                <a:cubicBezTo>
                  <a:pt x="3848" y="2549"/>
                  <a:pt x="3834" y="2561"/>
                  <a:pt x="3819" y="2574"/>
                </a:cubicBezTo>
                <a:lnTo>
                  <a:pt x="3700" y="2680"/>
                </a:lnTo>
                <a:lnTo>
                  <a:pt x="3543" y="2826"/>
                </a:lnTo>
                <a:lnTo>
                  <a:pt x="3518" y="2851"/>
                </a:lnTo>
                <a:cubicBezTo>
                  <a:pt x="3244" y="3104"/>
                  <a:pt x="2984" y="3369"/>
                  <a:pt x="2738" y="3648"/>
                </a:cubicBezTo>
                <a:lnTo>
                  <a:pt x="2736" y="3649"/>
                </a:lnTo>
                <a:lnTo>
                  <a:pt x="2661" y="3727"/>
                </a:lnTo>
                <a:lnTo>
                  <a:pt x="2642" y="3747"/>
                </a:lnTo>
                <a:lnTo>
                  <a:pt x="2594" y="3803"/>
                </a:lnTo>
                <a:lnTo>
                  <a:pt x="2544" y="3865"/>
                </a:lnTo>
                <a:lnTo>
                  <a:pt x="2535" y="3873"/>
                </a:lnTo>
                <a:cubicBezTo>
                  <a:pt x="2485" y="3934"/>
                  <a:pt x="2437" y="3997"/>
                  <a:pt x="2388" y="4058"/>
                </a:cubicBezTo>
                <a:lnTo>
                  <a:pt x="2368" y="4082"/>
                </a:lnTo>
                <a:lnTo>
                  <a:pt x="2316" y="4153"/>
                </a:lnTo>
                <a:lnTo>
                  <a:pt x="2254" y="4237"/>
                </a:lnTo>
                <a:cubicBezTo>
                  <a:pt x="2252" y="4239"/>
                  <a:pt x="2251" y="4243"/>
                  <a:pt x="2249" y="4245"/>
                </a:cubicBezTo>
                <a:lnTo>
                  <a:pt x="2140" y="4387"/>
                </a:lnTo>
                <a:lnTo>
                  <a:pt x="2087" y="4461"/>
                </a:lnTo>
                <a:lnTo>
                  <a:pt x="2080" y="4471"/>
                </a:lnTo>
                <a:lnTo>
                  <a:pt x="2015" y="4558"/>
                </a:lnTo>
                <a:cubicBezTo>
                  <a:pt x="1836" y="4811"/>
                  <a:pt x="1670" y="5073"/>
                  <a:pt x="1512" y="5341"/>
                </a:cubicBezTo>
                <a:lnTo>
                  <a:pt x="1502" y="5358"/>
                </a:lnTo>
                <a:cubicBezTo>
                  <a:pt x="800" y="6562"/>
                  <a:pt x="315" y="7908"/>
                  <a:pt x="121" y="9349"/>
                </a:cubicBezTo>
                <a:cubicBezTo>
                  <a:pt x="-23" y="10211"/>
                  <a:pt x="-97" y="11471"/>
                  <a:pt x="238" y="12968"/>
                </a:cubicBezTo>
                <a:cubicBezTo>
                  <a:pt x="240" y="12974"/>
                  <a:pt x="242" y="12979"/>
                  <a:pt x="244" y="12985"/>
                </a:cubicBezTo>
                <a:cubicBezTo>
                  <a:pt x="286" y="13171"/>
                  <a:pt x="334" y="13361"/>
                  <a:pt x="389" y="13554"/>
                </a:cubicBezTo>
                <a:cubicBezTo>
                  <a:pt x="1604" y="18177"/>
                  <a:pt x="5788" y="21600"/>
                  <a:pt x="10763" y="21600"/>
                </a:cubicBezTo>
                <a:cubicBezTo>
                  <a:pt x="16685" y="21600"/>
                  <a:pt x="21503" y="16755"/>
                  <a:pt x="21503" y="10800"/>
                </a:cubicBezTo>
                <a:cubicBezTo>
                  <a:pt x="21503" y="4845"/>
                  <a:pt x="16685" y="0"/>
                  <a:pt x="10763" y="0"/>
                </a:cubicBezTo>
                <a:close/>
                <a:moveTo>
                  <a:pt x="10763" y="54"/>
                </a:moveTo>
                <a:cubicBezTo>
                  <a:pt x="15772" y="54"/>
                  <a:pt x="19975" y="3543"/>
                  <a:pt x="21126" y="8228"/>
                </a:cubicBezTo>
                <a:lnTo>
                  <a:pt x="21105" y="8182"/>
                </a:lnTo>
                <a:lnTo>
                  <a:pt x="21098" y="8186"/>
                </a:lnTo>
                <a:lnTo>
                  <a:pt x="21120" y="8327"/>
                </a:lnTo>
                <a:lnTo>
                  <a:pt x="21135" y="8312"/>
                </a:lnTo>
                <a:lnTo>
                  <a:pt x="21148" y="8347"/>
                </a:lnTo>
                <a:lnTo>
                  <a:pt x="21160" y="8428"/>
                </a:lnTo>
                <a:lnTo>
                  <a:pt x="21178" y="8465"/>
                </a:lnTo>
                <a:lnTo>
                  <a:pt x="21172" y="8427"/>
                </a:lnTo>
                <a:lnTo>
                  <a:pt x="21192" y="8482"/>
                </a:lnTo>
                <a:lnTo>
                  <a:pt x="21195" y="8491"/>
                </a:lnTo>
                <a:cubicBezTo>
                  <a:pt x="21228" y="8643"/>
                  <a:pt x="21260" y="8795"/>
                  <a:pt x="21287" y="8950"/>
                </a:cubicBezTo>
                <a:lnTo>
                  <a:pt x="21289" y="8958"/>
                </a:lnTo>
                <a:lnTo>
                  <a:pt x="21309" y="9083"/>
                </a:lnTo>
                <a:lnTo>
                  <a:pt x="21329" y="9196"/>
                </a:lnTo>
                <a:cubicBezTo>
                  <a:pt x="21336" y="9242"/>
                  <a:pt x="21341" y="9289"/>
                  <a:pt x="21347" y="9336"/>
                </a:cubicBezTo>
                <a:lnTo>
                  <a:pt x="21344" y="9334"/>
                </a:lnTo>
                <a:lnTo>
                  <a:pt x="21367" y="9561"/>
                </a:lnTo>
                <a:lnTo>
                  <a:pt x="21386" y="9696"/>
                </a:lnTo>
                <a:lnTo>
                  <a:pt x="21401" y="9803"/>
                </a:lnTo>
                <a:cubicBezTo>
                  <a:pt x="21402" y="9814"/>
                  <a:pt x="21402" y="9825"/>
                  <a:pt x="21403" y="9835"/>
                </a:cubicBezTo>
                <a:lnTo>
                  <a:pt x="21403" y="9931"/>
                </a:lnTo>
                <a:lnTo>
                  <a:pt x="21393" y="9841"/>
                </a:lnTo>
                <a:lnTo>
                  <a:pt x="21393" y="9903"/>
                </a:lnTo>
                <a:lnTo>
                  <a:pt x="21401" y="9953"/>
                </a:lnTo>
                <a:lnTo>
                  <a:pt x="21401" y="9960"/>
                </a:lnTo>
                <a:lnTo>
                  <a:pt x="21399" y="10002"/>
                </a:lnTo>
                <a:lnTo>
                  <a:pt x="21391" y="9963"/>
                </a:lnTo>
                <a:lnTo>
                  <a:pt x="21381" y="9989"/>
                </a:lnTo>
                <a:lnTo>
                  <a:pt x="21381" y="10051"/>
                </a:lnTo>
                <a:lnTo>
                  <a:pt x="21396" y="10211"/>
                </a:lnTo>
                <a:lnTo>
                  <a:pt x="21398" y="10253"/>
                </a:lnTo>
                <a:lnTo>
                  <a:pt x="21393" y="10251"/>
                </a:lnTo>
                <a:lnTo>
                  <a:pt x="21393" y="10317"/>
                </a:lnTo>
                <a:lnTo>
                  <a:pt x="21361" y="10303"/>
                </a:lnTo>
                <a:lnTo>
                  <a:pt x="21351" y="10376"/>
                </a:lnTo>
                <a:lnTo>
                  <a:pt x="21356" y="10489"/>
                </a:lnTo>
                <a:lnTo>
                  <a:pt x="21369" y="10510"/>
                </a:lnTo>
                <a:lnTo>
                  <a:pt x="21372" y="10349"/>
                </a:lnTo>
                <a:lnTo>
                  <a:pt x="21384" y="10541"/>
                </a:lnTo>
                <a:lnTo>
                  <a:pt x="21391" y="10549"/>
                </a:lnTo>
                <a:lnTo>
                  <a:pt x="21394" y="10487"/>
                </a:lnTo>
                <a:lnTo>
                  <a:pt x="21408" y="10522"/>
                </a:lnTo>
                <a:lnTo>
                  <a:pt x="21409" y="10591"/>
                </a:lnTo>
                <a:lnTo>
                  <a:pt x="21413" y="10670"/>
                </a:lnTo>
                <a:lnTo>
                  <a:pt x="21389" y="10813"/>
                </a:lnTo>
                <a:lnTo>
                  <a:pt x="21393" y="10926"/>
                </a:lnTo>
                <a:lnTo>
                  <a:pt x="21403" y="10960"/>
                </a:lnTo>
                <a:lnTo>
                  <a:pt x="21414" y="10817"/>
                </a:lnTo>
                <a:lnTo>
                  <a:pt x="21416" y="10810"/>
                </a:lnTo>
                <a:lnTo>
                  <a:pt x="21416" y="10835"/>
                </a:lnTo>
                <a:lnTo>
                  <a:pt x="21416" y="11031"/>
                </a:lnTo>
                <a:lnTo>
                  <a:pt x="21401" y="11238"/>
                </a:lnTo>
                <a:lnTo>
                  <a:pt x="21394" y="11324"/>
                </a:lnTo>
                <a:lnTo>
                  <a:pt x="21398" y="11445"/>
                </a:lnTo>
                <a:lnTo>
                  <a:pt x="21382" y="11583"/>
                </a:lnTo>
                <a:lnTo>
                  <a:pt x="21364" y="11658"/>
                </a:lnTo>
                <a:lnTo>
                  <a:pt x="21352" y="11820"/>
                </a:lnTo>
                <a:lnTo>
                  <a:pt x="21352" y="11936"/>
                </a:lnTo>
                <a:lnTo>
                  <a:pt x="21356" y="12009"/>
                </a:lnTo>
                <a:lnTo>
                  <a:pt x="21366" y="12027"/>
                </a:lnTo>
                <a:lnTo>
                  <a:pt x="21376" y="11982"/>
                </a:lnTo>
                <a:lnTo>
                  <a:pt x="21369" y="12089"/>
                </a:lnTo>
                <a:lnTo>
                  <a:pt x="21369" y="12100"/>
                </a:lnTo>
                <a:cubicBezTo>
                  <a:pt x="21359" y="12182"/>
                  <a:pt x="21344" y="12263"/>
                  <a:pt x="21332" y="12345"/>
                </a:cubicBezTo>
                <a:lnTo>
                  <a:pt x="21349" y="12158"/>
                </a:lnTo>
                <a:lnTo>
                  <a:pt x="21339" y="12170"/>
                </a:lnTo>
                <a:lnTo>
                  <a:pt x="21351" y="11961"/>
                </a:lnTo>
                <a:lnTo>
                  <a:pt x="21342" y="11837"/>
                </a:lnTo>
                <a:lnTo>
                  <a:pt x="21326" y="12051"/>
                </a:lnTo>
                <a:lnTo>
                  <a:pt x="21326" y="12175"/>
                </a:lnTo>
                <a:lnTo>
                  <a:pt x="21312" y="12317"/>
                </a:lnTo>
                <a:lnTo>
                  <a:pt x="21299" y="12465"/>
                </a:lnTo>
                <a:lnTo>
                  <a:pt x="21285" y="12589"/>
                </a:lnTo>
                <a:lnTo>
                  <a:pt x="21269" y="12724"/>
                </a:lnTo>
                <a:lnTo>
                  <a:pt x="21252" y="12825"/>
                </a:lnTo>
                <a:lnTo>
                  <a:pt x="21239" y="12901"/>
                </a:lnTo>
                <a:cubicBezTo>
                  <a:pt x="21236" y="12915"/>
                  <a:pt x="21233" y="12929"/>
                  <a:pt x="21230" y="12943"/>
                </a:cubicBezTo>
                <a:lnTo>
                  <a:pt x="21208" y="13042"/>
                </a:lnTo>
                <a:lnTo>
                  <a:pt x="21187" y="13136"/>
                </a:lnTo>
                <a:cubicBezTo>
                  <a:pt x="21179" y="13172"/>
                  <a:pt x="21166" y="13205"/>
                  <a:pt x="21158" y="13241"/>
                </a:cubicBezTo>
                <a:cubicBezTo>
                  <a:pt x="20055" y="17992"/>
                  <a:pt x="15819" y="21546"/>
                  <a:pt x="10763" y="21546"/>
                </a:cubicBezTo>
                <a:cubicBezTo>
                  <a:pt x="6628" y="21546"/>
                  <a:pt x="3050" y="19164"/>
                  <a:pt x="1275" y="15700"/>
                </a:cubicBezTo>
                <a:lnTo>
                  <a:pt x="1278" y="15702"/>
                </a:lnTo>
                <a:lnTo>
                  <a:pt x="1303" y="15725"/>
                </a:lnTo>
                <a:lnTo>
                  <a:pt x="1315" y="15708"/>
                </a:lnTo>
                <a:lnTo>
                  <a:pt x="1390" y="15769"/>
                </a:lnTo>
                <a:lnTo>
                  <a:pt x="1417" y="15776"/>
                </a:lnTo>
                <a:lnTo>
                  <a:pt x="1412" y="15671"/>
                </a:lnTo>
                <a:lnTo>
                  <a:pt x="1385" y="15591"/>
                </a:lnTo>
                <a:lnTo>
                  <a:pt x="1333" y="15419"/>
                </a:lnTo>
                <a:lnTo>
                  <a:pt x="1298" y="15338"/>
                </a:lnTo>
                <a:lnTo>
                  <a:pt x="1226" y="15217"/>
                </a:lnTo>
                <a:lnTo>
                  <a:pt x="1157" y="15082"/>
                </a:lnTo>
                <a:lnTo>
                  <a:pt x="1044" y="14791"/>
                </a:lnTo>
                <a:lnTo>
                  <a:pt x="923" y="14497"/>
                </a:lnTo>
                <a:lnTo>
                  <a:pt x="819" y="14289"/>
                </a:lnTo>
                <a:lnTo>
                  <a:pt x="687" y="13954"/>
                </a:lnTo>
                <a:lnTo>
                  <a:pt x="618" y="13816"/>
                </a:lnTo>
                <a:lnTo>
                  <a:pt x="623" y="13783"/>
                </a:lnTo>
                <a:lnTo>
                  <a:pt x="592" y="13650"/>
                </a:lnTo>
                <a:lnTo>
                  <a:pt x="498" y="13342"/>
                </a:lnTo>
                <a:lnTo>
                  <a:pt x="433" y="13116"/>
                </a:lnTo>
                <a:lnTo>
                  <a:pt x="399" y="13074"/>
                </a:lnTo>
                <a:lnTo>
                  <a:pt x="394" y="12961"/>
                </a:lnTo>
                <a:lnTo>
                  <a:pt x="317" y="12680"/>
                </a:lnTo>
                <a:lnTo>
                  <a:pt x="305" y="12601"/>
                </a:lnTo>
                <a:lnTo>
                  <a:pt x="337" y="12626"/>
                </a:lnTo>
                <a:lnTo>
                  <a:pt x="339" y="12547"/>
                </a:lnTo>
                <a:lnTo>
                  <a:pt x="319" y="12450"/>
                </a:lnTo>
                <a:lnTo>
                  <a:pt x="312" y="12175"/>
                </a:lnTo>
                <a:lnTo>
                  <a:pt x="309" y="12078"/>
                </a:lnTo>
                <a:lnTo>
                  <a:pt x="295" y="12032"/>
                </a:lnTo>
                <a:lnTo>
                  <a:pt x="295" y="11963"/>
                </a:lnTo>
                <a:lnTo>
                  <a:pt x="272" y="11711"/>
                </a:lnTo>
                <a:lnTo>
                  <a:pt x="254" y="11574"/>
                </a:lnTo>
                <a:lnTo>
                  <a:pt x="245" y="11510"/>
                </a:lnTo>
                <a:lnTo>
                  <a:pt x="222" y="11318"/>
                </a:lnTo>
                <a:lnTo>
                  <a:pt x="200" y="11204"/>
                </a:lnTo>
                <a:lnTo>
                  <a:pt x="193" y="11207"/>
                </a:lnTo>
                <a:lnTo>
                  <a:pt x="173" y="11004"/>
                </a:lnTo>
                <a:lnTo>
                  <a:pt x="173" y="10906"/>
                </a:lnTo>
                <a:lnTo>
                  <a:pt x="173" y="10771"/>
                </a:lnTo>
                <a:lnTo>
                  <a:pt x="168" y="10712"/>
                </a:lnTo>
                <a:lnTo>
                  <a:pt x="180" y="10652"/>
                </a:lnTo>
                <a:lnTo>
                  <a:pt x="188" y="10489"/>
                </a:lnTo>
                <a:lnTo>
                  <a:pt x="190" y="10349"/>
                </a:lnTo>
                <a:lnTo>
                  <a:pt x="192" y="10265"/>
                </a:lnTo>
                <a:lnTo>
                  <a:pt x="187" y="10187"/>
                </a:lnTo>
                <a:lnTo>
                  <a:pt x="210" y="10078"/>
                </a:lnTo>
                <a:lnTo>
                  <a:pt x="220" y="9911"/>
                </a:lnTo>
                <a:lnTo>
                  <a:pt x="220" y="9782"/>
                </a:lnTo>
                <a:lnTo>
                  <a:pt x="235" y="9681"/>
                </a:lnTo>
                <a:lnTo>
                  <a:pt x="247" y="9777"/>
                </a:lnTo>
                <a:lnTo>
                  <a:pt x="245" y="9598"/>
                </a:lnTo>
                <a:lnTo>
                  <a:pt x="245" y="9416"/>
                </a:lnTo>
                <a:lnTo>
                  <a:pt x="237" y="9442"/>
                </a:lnTo>
                <a:lnTo>
                  <a:pt x="228" y="9389"/>
                </a:lnTo>
                <a:lnTo>
                  <a:pt x="238" y="9260"/>
                </a:lnTo>
                <a:lnTo>
                  <a:pt x="259" y="9127"/>
                </a:lnTo>
                <a:lnTo>
                  <a:pt x="269" y="8977"/>
                </a:lnTo>
                <a:lnTo>
                  <a:pt x="282" y="8841"/>
                </a:lnTo>
                <a:lnTo>
                  <a:pt x="295" y="8800"/>
                </a:lnTo>
                <a:lnTo>
                  <a:pt x="326" y="8645"/>
                </a:lnTo>
                <a:lnTo>
                  <a:pt x="341" y="8539"/>
                </a:lnTo>
                <a:lnTo>
                  <a:pt x="374" y="8415"/>
                </a:lnTo>
                <a:lnTo>
                  <a:pt x="371" y="8395"/>
                </a:lnTo>
                <a:lnTo>
                  <a:pt x="351" y="8462"/>
                </a:lnTo>
                <a:lnTo>
                  <a:pt x="359" y="8381"/>
                </a:lnTo>
                <a:cubicBezTo>
                  <a:pt x="369" y="8337"/>
                  <a:pt x="382" y="8294"/>
                  <a:pt x="392" y="8250"/>
                </a:cubicBezTo>
                <a:cubicBezTo>
                  <a:pt x="393" y="8249"/>
                  <a:pt x="394" y="8248"/>
                  <a:pt x="394" y="8246"/>
                </a:cubicBezTo>
                <a:lnTo>
                  <a:pt x="401" y="8241"/>
                </a:lnTo>
                <a:lnTo>
                  <a:pt x="431" y="8117"/>
                </a:lnTo>
                <a:lnTo>
                  <a:pt x="429" y="8107"/>
                </a:lnTo>
                <a:cubicBezTo>
                  <a:pt x="876" y="6377"/>
                  <a:pt x="1738" y="4819"/>
                  <a:pt x="2907" y="3542"/>
                </a:cubicBezTo>
                <a:lnTo>
                  <a:pt x="2850" y="3631"/>
                </a:lnTo>
                <a:lnTo>
                  <a:pt x="2826" y="3695"/>
                </a:lnTo>
                <a:lnTo>
                  <a:pt x="2775" y="3779"/>
                </a:lnTo>
                <a:lnTo>
                  <a:pt x="2729" y="3846"/>
                </a:lnTo>
                <a:lnTo>
                  <a:pt x="2652" y="3944"/>
                </a:lnTo>
                <a:lnTo>
                  <a:pt x="2592" y="4038"/>
                </a:lnTo>
                <a:lnTo>
                  <a:pt x="2493" y="4158"/>
                </a:lnTo>
                <a:lnTo>
                  <a:pt x="2435" y="4245"/>
                </a:lnTo>
                <a:lnTo>
                  <a:pt x="2423" y="4279"/>
                </a:lnTo>
                <a:lnTo>
                  <a:pt x="2385" y="4333"/>
                </a:lnTo>
                <a:lnTo>
                  <a:pt x="2381" y="4348"/>
                </a:lnTo>
                <a:lnTo>
                  <a:pt x="2413" y="4311"/>
                </a:lnTo>
                <a:lnTo>
                  <a:pt x="2445" y="4289"/>
                </a:lnTo>
                <a:lnTo>
                  <a:pt x="2482" y="4249"/>
                </a:lnTo>
                <a:lnTo>
                  <a:pt x="2463" y="4291"/>
                </a:lnTo>
                <a:lnTo>
                  <a:pt x="2416" y="4378"/>
                </a:lnTo>
                <a:lnTo>
                  <a:pt x="2346" y="4493"/>
                </a:lnTo>
                <a:lnTo>
                  <a:pt x="2282" y="4622"/>
                </a:lnTo>
                <a:lnTo>
                  <a:pt x="2222" y="4713"/>
                </a:lnTo>
                <a:lnTo>
                  <a:pt x="2152" y="4802"/>
                </a:lnTo>
                <a:lnTo>
                  <a:pt x="2137" y="4829"/>
                </a:lnTo>
                <a:lnTo>
                  <a:pt x="2115" y="4924"/>
                </a:lnTo>
                <a:lnTo>
                  <a:pt x="2080" y="4983"/>
                </a:lnTo>
                <a:lnTo>
                  <a:pt x="1963" y="5137"/>
                </a:lnTo>
                <a:lnTo>
                  <a:pt x="1901" y="5210"/>
                </a:lnTo>
                <a:lnTo>
                  <a:pt x="1857" y="5232"/>
                </a:lnTo>
                <a:lnTo>
                  <a:pt x="1817" y="5277"/>
                </a:lnTo>
                <a:lnTo>
                  <a:pt x="1730" y="5393"/>
                </a:lnTo>
                <a:lnTo>
                  <a:pt x="1635" y="5526"/>
                </a:lnTo>
                <a:lnTo>
                  <a:pt x="1596" y="5594"/>
                </a:lnTo>
                <a:lnTo>
                  <a:pt x="1556" y="5647"/>
                </a:lnTo>
                <a:lnTo>
                  <a:pt x="1521" y="5722"/>
                </a:lnTo>
                <a:lnTo>
                  <a:pt x="1514" y="5752"/>
                </a:lnTo>
                <a:lnTo>
                  <a:pt x="1549" y="5738"/>
                </a:lnTo>
                <a:lnTo>
                  <a:pt x="1578" y="5715"/>
                </a:lnTo>
                <a:lnTo>
                  <a:pt x="1630" y="5668"/>
                </a:lnTo>
                <a:lnTo>
                  <a:pt x="1747" y="5520"/>
                </a:lnTo>
                <a:lnTo>
                  <a:pt x="1784" y="5488"/>
                </a:lnTo>
                <a:lnTo>
                  <a:pt x="1867" y="5380"/>
                </a:lnTo>
                <a:lnTo>
                  <a:pt x="1958" y="5277"/>
                </a:lnTo>
                <a:lnTo>
                  <a:pt x="2030" y="5208"/>
                </a:lnTo>
                <a:lnTo>
                  <a:pt x="2087" y="5179"/>
                </a:lnTo>
                <a:lnTo>
                  <a:pt x="2118" y="5200"/>
                </a:lnTo>
                <a:lnTo>
                  <a:pt x="2137" y="5238"/>
                </a:lnTo>
                <a:lnTo>
                  <a:pt x="2148" y="5331"/>
                </a:lnTo>
                <a:lnTo>
                  <a:pt x="2175" y="5326"/>
                </a:lnTo>
                <a:lnTo>
                  <a:pt x="2190" y="5365"/>
                </a:lnTo>
                <a:lnTo>
                  <a:pt x="2177" y="5422"/>
                </a:lnTo>
                <a:lnTo>
                  <a:pt x="2210" y="5464"/>
                </a:lnTo>
                <a:lnTo>
                  <a:pt x="2202" y="5570"/>
                </a:lnTo>
                <a:lnTo>
                  <a:pt x="2259" y="5599"/>
                </a:lnTo>
                <a:lnTo>
                  <a:pt x="2369" y="5514"/>
                </a:lnTo>
                <a:lnTo>
                  <a:pt x="2411" y="5479"/>
                </a:lnTo>
                <a:lnTo>
                  <a:pt x="2428" y="5440"/>
                </a:lnTo>
                <a:lnTo>
                  <a:pt x="2535" y="5375"/>
                </a:lnTo>
                <a:lnTo>
                  <a:pt x="2592" y="5277"/>
                </a:lnTo>
                <a:lnTo>
                  <a:pt x="2554" y="5361"/>
                </a:lnTo>
                <a:lnTo>
                  <a:pt x="2632" y="5296"/>
                </a:lnTo>
                <a:lnTo>
                  <a:pt x="2676" y="5292"/>
                </a:lnTo>
                <a:lnTo>
                  <a:pt x="2577" y="5358"/>
                </a:lnTo>
                <a:lnTo>
                  <a:pt x="2517" y="5442"/>
                </a:lnTo>
                <a:lnTo>
                  <a:pt x="2451" y="5449"/>
                </a:lnTo>
                <a:lnTo>
                  <a:pt x="2445" y="5462"/>
                </a:lnTo>
                <a:lnTo>
                  <a:pt x="2515" y="5477"/>
                </a:lnTo>
                <a:lnTo>
                  <a:pt x="2549" y="5491"/>
                </a:lnTo>
                <a:lnTo>
                  <a:pt x="2592" y="5464"/>
                </a:lnTo>
                <a:lnTo>
                  <a:pt x="2621" y="5424"/>
                </a:lnTo>
                <a:lnTo>
                  <a:pt x="2689" y="5366"/>
                </a:lnTo>
                <a:lnTo>
                  <a:pt x="2649" y="5420"/>
                </a:lnTo>
                <a:lnTo>
                  <a:pt x="2637" y="5449"/>
                </a:lnTo>
                <a:lnTo>
                  <a:pt x="2605" y="5474"/>
                </a:lnTo>
                <a:lnTo>
                  <a:pt x="2672" y="5509"/>
                </a:lnTo>
                <a:lnTo>
                  <a:pt x="2751" y="5489"/>
                </a:lnTo>
                <a:lnTo>
                  <a:pt x="2765" y="5452"/>
                </a:lnTo>
                <a:lnTo>
                  <a:pt x="2790" y="5471"/>
                </a:lnTo>
                <a:lnTo>
                  <a:pt x="2776" y="5474"/>
                </a:lnTo>
                <a:lnTo>
                  <a:pt x="2759" y="5548"/>
                </a:lnTo>
                <a:lnTo>
                  <a:pt x="2763" y="5690"/>
                </a:lnTo>
                <a:lnTo>
                  <a:pt x="2791" y="5642"/>
                </a:lnTo>
                <a:lnTo>
                  <a:pt x="2805" y="5488"/>
                </a:lnTo>
                <a:lnTo>
                  <a:pt x="2818" y="5563"/>
                </a:lnTo>
                <a:lnTo>
                  <a:pt x="2811" y="5627"/>
                </a:lnTo>
                <a:lnTo>
                  <a:pt x="2808" y="5674"/>
                </a:lnTo>
                <a:lnTo>
                  <a:pt x="2813" y="5747"/>
                </a:lnTo>
                <a:lnTo>
                  <a:pt x="2801" y="5802"/>
                </a:lnTo>
                <a:lnTo>
                  <a:pt x="2810" y="5870"/>
                </a:lnTo>
                <a:lnTo>
                  <a:pt x="2843" y="5860"/>
                </a:lnTo>
                <a:lnTo>
                  <a:pt x="2877" y="5809"/>
                </a:lnTo>
                <a:lnTo>
                  <a:pt x="2830" y="5846"/>
                </a:lnTo>
                <a:lnTo>
                  <a:pt x="2840" y="5797"/>
                </a:lnTo>
                <a:lnTo>
                  <a:pt x="2912" y="5725"/>
                </a:lnTo>
                <a:lnTo>
                  <a:pt x="2977" y="5691"/>
                </a:lnTo>
                <a:lnTo>
                  <a:pt x="2996" y="5695"/>
                </a:lnTo>
                <a:lnTo>
                  <a:pt x="3069" y="5716"/>
                </a:lnTo>
                <a:lnTo>
                  <a:pt x="3091" y="5814"/>
                </a:lnTo>
                <a:lnTo>
                  <a:pt x="3121" y="5903"/>
                </a:lnTo>
                <a:lnTo>
                  <a:pt x="3173" y="5987"/>
                </a:lnTo>
                <a:lnTo>
                  <a:pt x="3218" y="5947"/>
                </a:lnTo>
                <a:lnTo>
                  <a:pt x="3225" y="6058"/>
                </a:lnTo>
                <a:lnTo>
                  <a:pt x="3222" y="6230"/>
                </a:lnTo>
                <a:lnTo>
                  <a:pt x="3123" y="6100"/>
                </a:lnTo>
                <a:lnTo>
                  <a:pt x="3012" y="6164"/>
                </a:lnTo>
                <a:lnTo>
                  <a:pt x="2997" y="6253"/>
                </a:lnTo>
                <a:lnTo>
                  <a:pt x="3086" y="6324"/>
                </a:lnTo>
                <a:lnTo>
                  <a:pt x="3138" y="6403"/>
                </a:lnTo>
                <a:lnTo>
                  <a:pt x="3220" y="6599"/>
                </a:lnTo>
                <a:lnTo>
                  <a:pt x="3314" y="6679"/>
                </a:lnTo>
                <a:lnTo>
                  <a:pt x="3359" y="6582"/>
                </a:lnTo>
                <a:lnTo>
                  <a:pt x="3456" y="6516"/>
                </a:lnTo>
                <a:lnTo>
                  <a:pt x="3300" y="6498"/>
                </a:lnTo>
                <a:lnTo>
                  <a:pt x="3278" y="6331"/>
                </a:lnTo>
                <a:lnTo>
                  <a:pt x="3349" y="6156"/>
                </a:lnTo>
                <a:lnTo>
                  <a:pt x="3451" y="6068"/>
                </a:lnTo>
                <a:lnTo>
                  <a:pt x="3601" y="5961"/>
                </a:lnTo>
                <a:lnTo>
                  <a:pt x="3692" y="6013"/>
                </a:lnTo>
                <a:lnTo>
                  <a:pt x="3764" y="5890"/>
                </a:lnTo>
                <a:lnTo>
                  <a:pt x="3759" y="5745"/>
                </a:lnTo>
                <a:lnTo>
                  <a:pt x="3662" y="5583"/>
                </a:lnTo>
                <a:lnTo>
                  <a:pt x="3504" y="5498"/>
                </a:lnTo>
                <a:lnTo>
                  <a:pt x="3498" y="5419"/>
                </a:lnTo>
                <a:lnTo>
                  <a:pt x="3603" y="5484"/>
                </a:lnTo>
                <a:lnTo>
                  <a:pt x="3767" y="5553"/>
                </a:lnTo>
                <a:lnTo>
                  <a:pt x="3817" y="5652"/>
                </a:lnTo>
                <a:lnTo>
                  <a:pt x="3913" y="5693"/>
                </a:lnTo>
                <a:lnTo>
                  <a:pt x="3916" y="5791"/>
                </a:lnTo>
                <a:lnTo>
                  <a:pt x="3910" y="5939"/>
                </a:lnTo>
                <a:lnTo>
                  <a:pt x="3881" y="6164"/>
                </a:lnTo>
                <a:lnTo>
                  <a:pt x="3911" y="6319"/>
                </a:lnTo>
                <a:lnTo>
                  <a:pt x="4038" y="6380"/>
                </a:lnTo>
                <a:lnTo>
                  <a:pt x="4107" y="6509"/>
                </a:lnTo>
                <a:lnTo>
                  <a:pt x="4167" y="6550"/>
                </a:lnTo>
                <a:lnTo>
                  <a:pt x="4233" y="6588"/>
                </a:lnTo>
                <a:lnTo>
                  <a:pt x="4397" y="6491"/>
                </a:lnTo>
                <a:lnTo>
                  <a:pt x="4449" y="6423"/>
                </a:lnTo>
                <a:lnTo>
                  <a:pt x="4459" y="6343"/>
                </a:lnTo>
                <a:lnTo>
                  <a:pt x="4581" y="6243"/>
                </a:lnTo>
                <a:lnTo>
                  <a:pt x="4623" y="6163"/>
                </a:lnTo>
                <a:lnTo>
                  <a:pt x="4649" y="6004"/>
                </a:lnTo>
                <a:lnTo>
                  <a:pt x="4733" y="5886"/>
                </a:lnTo>
                <a:lnTo>
                  <a:pt x="4815" y="5737"/>
                </a:lnTo>
                <a:lnTo>
                  <a:pt x="4916" y="5732"/>
                </a:lnTo>
                <a:lnTo>
                  <a:pt x="5101" y="5568"/>
                </a:lnTo>
                <a:lnTo>
                  <a:pt x="5306" y="5393"/>
                </a:lnTo>
                <a:lnTo>
                  <a:pt x="5451" y="5287"/>
                </a:lnTo>
                <a:lnTo>
                  <a:pt x="5379" y="5259"/>
                </a:lnTo>
                <a:lnTo>
                  <a:pt x="5205" y="5238"/>
                </a:lnTo>
                <a:lnTo>
                  <a:pt x="5128" y="5148"/>
                </a:lnTo>
                <a:lnTo>
                  <a:pt x="5227" y="5063"/>
                </a:lnTo>
                <a:lnTo>
                  <a:pt x="5260" y="4984"/>
                </a:lnTo>
                <a:lnTo>
                  <a:pt x="5466" y="4908"/>
                </a:lnTo>
                <a:lnTo>
                  <a:pt x="5602" y="4878"/>
                </a:lnTo>
                <a:lnTo>
                  <a:pt x="5635" y="4745"/>
                </a:lnTo>
                <a:lnTo>
                  <a:pt x="5702" y="4710"/>
                </a:lnTo>
                <a:lnTo>
                  <a:pt x="5814" y="4604"/>
                </a:lnTo>
                <a:lnTo>
                  <a:pt x="5885" y="4530"/>
                </a:lnTo>
                <a:lnTo>
                  <a:pt x="5856" y="4478"/>
                </a:lnTo>
                <a:lnTo>
                  <a:pt x="5890" y="4403"/>
                </a:lnTo>
                <a:lnTo>
                  <a:pt x="5969" y="4281"/>
                </a:lnTo>
                <a:lnTo>
                  <a:pt x="5947" y="4235"/>
                </a:lnTo>
                <a:lnTo>
                  <a:pt x="5692" y="4286"/>
                </a:lnTo>
                <a:lnTo>
                  <a:pt x="5540" y="4334"/>
                </a:lnTo>
                <a:lnTo>
                  <a:pt x="5406" y="4267"/>
                </a:lnTo>
                <a:lnTo>
                  <a:pt x="5259" y="4378"/>
                </a:lnTo>
                <a:lnTo>
                  <a:pt x="5113" y="4456"/>
                </a:lnTo>
                <a:lnTo>
                  <a:pt x="5009" y="4481"/>
                </a:lnTo>
                <a:lnTo>
                  <a:pt x="4917" y="4456"/>
                </a:lnTo>
                <a:lnTo>
                  <a:pt x="4844" y="4380"/>
                </a:lnTo>
                <a:lnTo>
                  <a:pt x="4822" y="4257"/>
                </a:lnTo>
                <a:lnTo>
                  <a:pt x="4725" y="4331"/>
                </a:lnTo>
                <a:lnTo>
                  <a:pt x="4480" y="4427"/>
                </a:lnTo>
                <a:lnTo>
                  <a:pt x="4351" y="4410"/>
                </a:lnTo>
                <a:lnTo>
                  <a:pt x="4333" y="4351"/>
                </a:lnTo>
                <a:lnTo>
                  <a:pt x="4517" y="4186"/>
                </a:lnTo>
                <a:lnTo>
                  <a:pt x="4701" y="4094"/>
                </a:lnTo>
                <a:lnTo>
                  <a:pt x="4855" y="4043"/>
                </a:lnTo>
                <a:lnTo>
                  <a:pt x="4974" y="4040"/>
                </a:lnTo>
                <a:lnTo>
                  <a:pt x="5028" y="3947"/>
                </a:lnTo>
                <a:lnTo>
                  <a:pt x="5100" y="3813"/>
                </a:lnTo>
                <a:lnTo>
                  <a:pt x="5202" y="3722"/>
                </a:lnTo>
                <a:lnTo>
                  <a:pt x="5294" y="3619"/>
                </a:lnTo>
                <a:lnTo>
                  <a:pt x="5391" y="3560"/>
                </a:lnTo>
                <a:lnTo>
                  <a:pt x="5490" y="3483"/>
                </a:lnTo>
                <a:lnTo>
                  <a:pt x="5635" y="3345"/>
                </a:lnTo>
                <a:lnTo>
                  <a:pt x="5677" y="3240"/>
                </a:lnTo>
                <a:lnTo>
                  <a:pt x="5804" y="3212"/>
                </a:lnTo>
                <a:lnTo>
                  <a:pt x="5955" y="3188"/>
                </a:lnTo>
                <a:lnTo>
                  <a:pt x="6051" y="3091"/>
                </a:lnTo>
                <a:lnTo>
                  <a:pt x="6208" y="3111"/>
                </a:lnTo>
                <a:lnTo>
                  <a:pt x="6298" y="3149"/>
                </a:lnTo>
                <a:lnTo>
                  <a:pt x="6407" y="3237"/>
                </a:lnTo>
                <a:lnTo>
                  <a:pt x="6472" y="3328"/>
                </a:lnTo>
                <a:lnTo>
                  <a:pt x="6444" y="3402"/>
                </a:lnTo>
                <a:lnTo>
                  <a:pt x="6536" y="3415"/>
                </a:lnTo>
                <a:lnTo>
                  <a:pt x="6569" y="3471"/>
                </a:lnTo>
                <a:lnTo>
                  <a:pt x="6528" y="3558"/>
                </a:lnTo>
                <a:lnTo>
                  <a:pt x="6593" y="3636"/>
                </a:lnTo>
                <a:lnTo>
                  <a:pt x="6650" y="3658"/>
                </a:lnTo>
                <a:lnTo>
                  <a:pt x="6752" y="3725"/>
                </a:lnTo>
                <a:lnTo>
                  <a:pt x="6822" y="3747"/>
                </a:lnTo>
                <a:lnTo>
                  <a:pt x="6745" y="3803"/>
                </a:lnTo>
                <a:lnTo>
                  <a:pt x="6734" y="3885"/>
                </a:lnTo>
                <a:lnTo>
                  <a:pt x="6799" y="4000"/>
                </a:lnTo>
                <a:lnTo>
                  <a:pt x="6876" y="4010"/>
                </a:lnTo>
                <a:lnTo>
                  <a:pt x="6978" y="3973"/>
                </a:lnTo>
                <a:lnTo>
                  <a:pt x="7050" y="4016"/>
                </a:lnTo>
                <a:lnTo>
                  <a:pt x="7134" y="4016"/>
                </a:lnTo>
                <a:lnTo>
                  <a:pt x="7244" y="3951"/>
                </a:lnTo>
                <a:lnTo>
                  <a:pt x="7303" y="3880"/>
                </a:lnTo>
                <a:lnTo>
                  <a:pt x="7350" y="3811"/>
                </a:lnTo>
                <a:lnTo>
                  <a:pt x="7172" y="3789"/>
                </a:lnTo>
                <a:lnTo>
                  <a:pt x="7055" y="3737"/>
                </a:lnTo>
                <a:lnTo>
                  <a:pt x="6970" y="3668"/>
                </a:lnTo>
                <a:lnTo>
                  <a:pt x="7105" y="3629"/>
                </a:lnTo>
                <a:lnTo>
                  <a:pt x="7212" y="3659"/>
                </a:lnTo>
                <a:lnTo>
                  <a:pt x="7350" y="3616"/>
                </a:lnTo>
                <a:lnTo>
                  <a:pt x="7268" y="3528"/>
                </a:lnTo>
                <a:lnTo>
                  <a:pt x="7427" y="3557"/>
                </a:lnTo>
                <a:lnTo>
                  <a:pt x="7515" y="3476"/>
                </a:lnTo>
                <a:lnTo>
                  <a:pt x="7564" y="3533"/>
                </a:lnTo>
                <a:lnTo>
                  <a:pt x="7778" y="3513"/>
                </a:lnTo>
                <a:lnTo>
                  <a:pt x="7875" y="3488"/>
                </a:lnTo>
                <a:lnTo>
                  <a:pt x="7940" y="3441"/>
                </a:lnTo>
                <a:lnTo>
                  <a:pt x="7870" y="3360"/>
                </a:lnTo>
                <a:lnTo>
                  <a:pt x="7709" y="3308"/>
                </a:lnTo>
                <a:lnTo>
                  <a:pt x="7609" y="3343"/>
                </a:lnTo>
                <a:lnTo>
                  <a:pt x="7480" y="3368"/>
                </a:lnTo>
                <a:lnTo>
                  <a:pt x="7348" y="3311"/>
                </a:lnTo>
                <a:lnTo>
                  <a:pt x="7381" y="3272"/>
                </a:lnTo>
                <a:lnTo>
                  <a:pt x="7289" y="3212"/>
                </a:lnTo>
                <a:lnTo>
                  <a:pt x="7427" y="3247"/>
                </a:lnTo>
                <a:lnTo>
                  <a:pt x="7535" y="3188"/>
                </a:lnTo>
                <a:lnTo>
                  <a:pt x="7545" y="3139"/>
                </a:lnTo>
                <a:lnTo>
                  <a:pt x="7453" y="3119"/>
                </a:lnTo>
                <a:lnTo>
                  <a:pt x="7517" y="3050"/>
                </a:lnTo>
                <a:lnTo>
                  <a:pt x="7562" y="2971"/>
                </a:lnTo>
                <a:lnTo>
                  <a:pt x="7703" y="2915"/>
                </a:lnTo>
                <a:lnTo>
                  <a:pt x="7743" y="2862"/>
                </a:lnTo>
                <a:lnTo>
                  <a:pt x="7860" y="2850"/>
                </a:lnTo>
                <a:lnTo>
                  <a:pt x="7927" y="2830"/>
                </a:lnTo>
                <a:lnTo>
                  <a:pt x="7952" y="2791"/>
                </a:lnTo>
                <a:lnTo>
                  <a:pt x="8004" y="2740"/>
                </a:lnTo>
                <a:lnTo>
                  <a:pt x="7994" y="2693"/>
                </a:lnTo>
                <a:lnTo>
                  <a:pt x="7892" y="2708"/>
                </a:lnTo>
                <a:lnTo>
                  <a:pt x="7885" y="2633"/>
                </a:lnTo>
                <a:lnTo>
                  <a:pt x="8012" y="2628"/>
                </a:lnTo>
                <a:lnTo>
                  <a:pt x="8036" y="2582"/>
                </a:lnTo>
                <a:lnTo>
                  <a:pt x="8166" y="2471"/>
                </a:lnTo>
                <a:lnTo>
                  <a:pt x="8290" y="2421"/>
                </a:lnTo>
                <a:lnTo>
                  <a:pt x="8267" y="2506"/>
                </a:lnTo>
                <a:lnTo>
                  <a:pt x="8394" y="2496"/>
                </a:lnTo>
                <a:lnTo>
                  <a:pt x="8439" y="2459"/>
                </a:lnTo>
                <a:lnTo>
                  <a:pt x="8531" y="2427"/>
                </a:lnTo>
                <a:lnTo>
                  <a:pt x="8697" y="2385"/>
                </a:lnTo>
                <a:lnTo>
                  <a:pt x="8821" y="2375"/>
                </a:lnTo>
                <a:lnTo>
                  <a:pt x="8893" y="2348"/>
                </a:lnTo>
                <a:lnTo>
                  <a:pt x="8888" y="2313"/>
                </a:lnTo>
                <a:lnTo>
                  <a:pt x="8945" y="2266"/>
                </a:lnTo>
                <a:lnTo>
                  <a:pt x="9017" y="2330"/>
                </a:lnTo>
                <a:lnTo>
                  <a:pt x="9037" y="2235"/>
                </a:lnTo>
                <a:lnTo>
                  <a:pt x="9204" y="2279"/>
                </a:lnTo>
                <a:lnTo>
                  <a:pt x="9251" y="2274"/>
                </a:lnTo>
                <a:lnTo>
                  <a:pt x="9229" y="2224"/>
                </a:lnTo>
                <a:lnTo>
                  <a:pt x="9256" y="2185"/>
                </a:lnTo>
                <a:lnTo>
                  <a:pt x="9326" y="2210"/>
                </a:lnTo>
                <a:lnTo>
                  <a:pt x="9405" y="2153"/>
                </a:lnTo>
                <a:lnTo>
                  <a:pt x="9469" y="2082"/>
                </a:lnTo>
                <a:lnTo>
                  <a:pt x="9568" y="2067"/>
                </a:lnTo>
                <a:lnTo>
                  <a:pt x="9626" y="2017"/>
                </a:lnTo>
                <a:lnTo>
                  <a:pt x="9661" y="1961"/>
                </a:lnTo>
                <a:lnTo>
                  <a:pt x="9733" y="1954"/>
                </a:lnTo>
                <a:lnTo>
                  <a:pt x="9855" y="1981"/>
                </a:lnTo>
                <a:lnTo>
                  <a:pt x="9984" y="1983"/>
                </a:lnTo>
                <a:lnTo>
                  <a:pt x="10058" y="1986"/>
                </a:lnTo>
                <a:lnTo>
                  <a:pt x="10163" y="2003"/>
                </a:lnTo>
                <a:lnTo>
                  <a:pt x="10242" y="1976"/>
                </a:lnTo>
                <a:lnTo>
                  <a:pt x="10294" y="1985"/>
                </a:lnTo>
                <a:lnTo>
                  <a:pt x="10418" y="1983"/>
                </a:lnTo>
                <a:lnTo>
                  <a:pt x="10554" y="2010"/>
                </a:lnTo>
                <a:lnTo>
                  <a:pt x="10617" y="1996"/>
                </a:lnTo>
                <a:lnTo>
                  <a:pt x="10713" y="2013"/>
                </a:lnTo>
                <a:lnTo>
                  <a:pt x="10709" y="2038"/>
                </a:lnTo>
                <a:lnTo>
                  <a:pt x="10813" y="2045"/>
                </a:lnTo>
                <a:lnTo>
                  <a:pt x="10841" y="2023"/>
                </a:lnTo>
                <a:lnTo>
                  <a:pt x="10883" y="2074"/>
                </a:lnTo>
                <a:lnTo>
                  <a:pt x="10972" y="2102"/>
                </a:lnTo>
                <a:lnTo>
                  <a:pt x="11072" y="2049"/>
                </a:lnTo>
                <a:lnTo>
                  <a:pt x="11128" y="2060"/>
                </a:lnTo>
                <a:lnTo>
                  <a:pt x="11255" y="2023"/>
                </a:lnTo>
                <a:lnTo>
                  <a:pt x="11319" y="2018"/>
                </a:lnTo>
                <a:lnTo>
                  <a:pt x="11396" y="1978"/>
                </a:lnTo>
                <a:lnTo>
                  <a:pt x="11426" y="1929"/>
                </a:lnTo>
                <a:lnTo>
                  <a:pt x="11523" y="1895"/>
                </a:lnTo>
                <a:lnTo>
                  <a:pt x="11642" y="1912"/>
                </a:lnTo>
                <a:lnTo>
                  <a:pt x="11700" y="1867"/>
                </a:lnTo>
                <a:lnTo>
                  <a:pt x="11620" y="1818"/>
                </a:lnTo>
                <a:lnTo>
                  <a:pt x="11568" y="1764"/>
                </a:lnTo>
                <a:lnTo>
                  <a:pt x="11534" y="1707"/>
                </a:lnTo>
                <a:lnTo>
                  <a:pt x="11457" y="1656"/>
                </a:lnTo>
                <a:lnTo>
                  <a:pt x="11414" y="1589"/>
                </a:lnTo>
                <a:lnTo>
                  <a:pt x="11573" y="1608"/>
                </a:lnTo>
                <a:lnTo>
                  <a:pt x="11546" y="1655"/>
                </a:lnTo>
                <a:lnTo>
                  <a:pt x="11606" y="1665"/>
                </a:lnTo>
                <a:lnTo>
                  <a:pt x="11789" y="1648"/>
                </a:lnTo>
                <a:lnTo>
                  <a:pt x="11911" y="1631"/>
                </a:lnTo>
                <a:lnTo>
                  <a:pt x="11839" y="1559"/>
                </a:lnTo>
                <a:lnTo>
                  <a:pt x="11824" y="1517"/>
                </a:lnTo>
                <a:lnTo>
                  <a:pt x="11717" y="1473"/>
                </a:lnTo>
                <a:lnTo>
                  <a:pt x="11601" y="1464"/>
                </a:lnTo>
                <a:lnTo>
                  <a:pt x="11546" y="1436"/>
                </a:lnTo>
                <a:lnTo>
                  <a:pt x="11516" y="1453"/>
                </a:lnTo>
                <a:lnTo>
                  <a:pt x="11426" y="1461"/>
                </a:lnTo>
                <a:lnTo>
                  <a:pt x="11377" y="1456"/>
                </a:lnTo>
                <a:lnTo>
                  <a:pt x="11446" y="1429"/>
                </a:lnTo>
                <a:lnTo>
                  <a:pt x="11404" y="1407"/>
                </a:lnTo>
                <a:lnTo>
                  <a:pt x="11401" y="1363"/>
                </a:lnTo>
                <a:lnTo>
                  <a:pt x="11469" y="1343"/>
                </a:lnTo>
                <a:lnTo>
                  <a:pt x="11528" y="1358"/>
                </a:lnTo>
                <a:lnTo>
                  <a:pt x="11608" y="1326"/>
                </a:lnTo>
                <a:lnTo>
                  <a:pt x="11660" y="1348"/>
                </a:lnTo>
                <a:lnTo>
                  <a:pt x="11730" y="1353"/>
                </a:lnTo>
                <a:lnTo>
                  <a:pt x="11777" y="1315"/>
                </a:lnTo>
                <a:lnTo>
                  <a:pt x="11866" y="1281"/>
                </a:lnTo>
                <a:lnTo>
                  <a:pt x="11921" y="1241"/>
                </a:lnTo>
                <a:lnTo>
                  <a:pt x="11868" y="1193"/>
                </a:lnTo>
                <a:lnTo>
                  <a:pt x="11888" y="1150"/>
                </a:lnTo>
                <a:lnTo>
                  <a:pt x="11834" y="1119"/>
                </a:lnTo>
                <a:lnTo>
                  <a:pt x="11771" y="1071"/>
                </a:lnTo>
                <a:lnTo>
                  <a:pt x="11645" y="1067"/>
                </a:lnTo>
                <a:lnTo>
                  <a:pt x="11595" y="1032"/>
                </a:lnTo>
                <a:lnTo>
                  <a:pt x="11622" y="1007"/>
                </a:lnTo>
                <a:lnTo>
                  <a:pt x="11628" y="961"/>
                </a:lnTo>
                <a:lnTo>
                  <a:pt x="11568" y="954"/>
                </a:lnTo>
                <a:lnTo>
                  <a:pt x="11464" y="973"/>
                </a:lnTo>
                <a:lnTo>
                  <a:pt x="11437" y="933"/>
                </a:lnTo>
                <a:lnTo>
                  <a:pt x="11406" y="956"/>
                </a:lnTo>
                <a:lnTo>
                  <a:pt x="11350" y="912"/>
                </a:lnTo>
                <a:lnTo>
                  <a:pt x="11293" y="936"/>
                </a:lnTo>
                <a:lnTo>
                  <a:pt x="11263" y="919"/>
                </a:lnTo>
                <a:lnTo>
                  <a:pt x="11149" y="936"/>
                </a:lnTo>
                <a:lnTo>
                  <a:pt x="11205" y="894"/>
                </a:lnTo>
                <a:lnTo>
                  <a:pt x="11231" y="840"/>
                </a:lnTo>
                <a:lnTo>
                  <a:pt x="11312" y="820"/>
                </a:lnTo>
                <a:lnTo>
                  <a:pt x="11337" y="808"/>
                </a:lnTo>
                <a:lnTo>
                  <a:pt x="11489" y="779"/>
                </a:lnTo>
                <a:lnTo>
                  <a:pt x="11548" y="757"/>
                </a:lnTo>
                <a:lnTo>
                  <a:pt x="11678" y="766"/>
                </a:lnTo>
                <a:lnTo>
                  <a:pt x="11804" y="746"/>
                </a:lnTo>
                <a:lnTo>
                  <a:pt x="11914" y="742"/>
                </a:lnTo>
                <a:lnTo>
                  <a:pt x="12045" y="732"/>
                </a:lnTo>
                <a:lnTo>
                  <a:pt x="12033" y="719"/>
                </a:lnTo>
                <a:lnTo>
                  <a:pt x="11842" y="707"/>
                </a:lnTo>
                <a:lnTo>
                  <a:pt x="11745" y="715"/>
                </a:lnTo>
                <a:lnTo>
                  <a:pt x="11630" y="724"/>
                </a:lnTo>
                <a:lnTo>
                  <a:pt x="11526" y="731"/>
                </a:lnTo>
                <a:lnTo>
                  <a:pt x="11456" y="719"/>
                </a:lnTo>
                <a:lnTo>
                  <a:pt x="11327" y="736"/>
                </a:lnTo>
                <a:lnTo>
                  <a:pt x="11287" y="766"/>
                </a:lnTo>
                <a:lnTo>
                  <a:pt x="11121" y="791"/>
                </a:lnTo>
                <a:lnTo>
                  <a:pt x="11093" y="821"/>
                </a:lnTo>
                <a:lnTo>
                  <a:pt x="10989" y="838"/>
                </a:lnTo>
                <a:lnTo>
                  <a:pt x="10880" y="867"/>
                </a:lnTo>
                <a:lnTo>
                  <a:pt x="10786" y="919"/>
                </a:lnTo>
                <a:lnTo>
                  <a:pt x="10857" y="958"/>
                </a:lnTo>
                <a:lnTo>
                  <a:pt x="10719" y="1013"/>
                </a:lnTo>
                <a:lnTo>
                  <a:pt x="10657" y="1067"/>
                </a:lnTo>
                <a:lnTo>
                  <a:pt x="10545" y="1116"/>
                </a:lnTo>
                <a:lnTo>
                  <a:pt x="10518" y="1096"/>
                </a:lnTo>
                <a:lnTo>
                  <a:pt x="10614" y="1069"/>
                </a:lnTo>
                <a:lnTo>
                  <a:pt x="10651" y="988"/>
                </a:lnTo>
                <a:lnTo>
                  <a:pt x="10636" y="943"/>
                </a:lnTo>
                <a:lnTo>
                  <a:pt x="10530" y="963"/>
                </a:lnTo>
                <a:lnTo>
                  <a:pt x="10450" y="991"/>
                </a:lnTo>
                <a:lnTo>
                  <a:pt x="10343" y="1015"/>
                </a:lnTo>
                <a:lnTo>
                  <a:pt x="10292" y="1023"/>
                </a:lnTo>
                <a:lnTo>
                  <a:pt x="10321" y="1077"/>
                </a:lnTo>
                <a:lnTo>
                  <a:pt x="10224" y="1103"/>
                </a:lnTo>
                <a:lnTo>
                  <a:pt x="10107" y="1077"/>
                </a:lnTo>
                <a:lnTo>
                  <a:pt x="9916" y="1062"/>
                </a:lnTo>
                <a:lnTo>
                  <a:pt x="9790" y="1087"/>
                </a:lnTo>
                <a:lnTo>
                  <a:pt x="9618" y="1087"/>
                </a:lnTo>
                <a:lnTo>
                  <a:pt x="9522" y="1089"/>
                </a:lnTo>
                <a:lnTo>
                  <a:pt x="9290" y="1054"/>
                </a:lnTo>
                <a:lnTo>
                  <a:pt x="9166" y="1059"/>
                </a:lnTo>
                <a:lnTo>
                  <a:pt x="9015" y="1096"/>
                </a:lnTo>
                <a:lnTo>
                  <a:pt x="8921" y="1116"/>
                </a:lnTo>
                <a:lnTo>
                  <a:pt x="8823" y="1069"/>
                </a:lnTo>
                <a:lnTo>
                  <a:pt x="8654" y="1057"/>
                </a:lnTo>
                <a:lnTo>
                  <a:pt x="8578" y="1015"/>
                </a:lnTo>
                <a:lnTo>
                  <a:pt x="8473" y="1025"/>
                </a:lnTo>
                <a:lnTo>
                  <a:pt x="8397" y="1022"/>
                </a:lnTo>
                <a:lnTo>
                  <a:pt x="8364" y="997"/>
                </a:lnTo>
                <a:lnTo>
                  <a:pt x="8200" y="1002"/>
                </a:lnTo>
                <a:lnTo>
                  <a:pt x="8133" y="970"/>
                </a:lnTo>
                <a:lnTo>
                  <a:pt x="7974" y="1000"/>
                </a:lnTo>
                <a:lnTo>
                  <a:pt x="7950" y="968"/>
                </a:lnTo>
                <a:lnTo>
                  <a:pt x="7837" y="954"/>
                </a:lnTo>
                <a:lnTo>
                  <a:pt x="7617" y="1017"/>
                </a:lnTo>
                <a:lnTo>
                  <a:pt x="7514" y="1035"/>
                </a:lnTo>
                <a:lnTo>
                  <a:pt x="7239" y="1098"/>
                </a:lnTo>
                <a:lnTo>
                  <a:pt x="7226" y="1104"/>
                </a:lnTo>
                <a:lnTo>
                  <a:pt x="7130" y="1098"/>
                </a:lnTo>
                <a:lnTo>
                  <a:pt x="7057" y="1086"/>
                </a:lnTo>
                <a:lnTo>
                  <a:pt x="7065" y="1066"/>
                </a:lnTo>
                <a:lnTo>
                  <a:pt x="7189" y="1062"/>
                </a:lnTo>
                <a:lnTo>
                  <a:pt x="7368" y="1000"/>
                </a:lnTo>
                <a:lnTo>
                  <a:pt x="7370" y="988"/>
                </a:lnTo>
                <a:lnTo>
                  <a:pt x="7306" y="990"/>
                </a:lnTo>
                <a:lnTo>
                  <a:pt x="7214" y="983"/>
                </a:lnTo>
                <a:lnTo>
                  <a:pt x="7107" y="961"/>
                </a:lnTo>
                <a:lnTo>
                  <a:pt x="7020" y="917"/>
                </a:lnTo>
                <a:lnTo>
                  <a:pt x="7008" y="882"/>
                </a:lnTo>
                <a:lnTo>
                  <a:pt x="6924" y="890"/>
                </a:lnTo>
                <a:lnTo>
                  <a:pt x="6869" y="885"/>
                </a:lnTo>
                <a:lnTo>
                  <a:pt x="6847" y="869"/>
                </a:lnTo>
                <a:lnTo>
                  <a:pt x="6749" y="896"/>
                </a:lnTo>
                <a:lnTo>
                  <a:pt x="6685" y="902"/>
                </a:lnTo>
                <a:lnTo>
                  <a:pt x="6538" y="949"/>
                </a:lnTo>
                <a:lnTo>
                  <a:pt x="6462" y="978"/>
                </a:lnTo>
                <a:lnTo>
                  <a:pt x="6454" y="976"/>
                </a:lnTo>
                <a:cubicBezTo>
                  <a:pt x="7774" y="389"/>
                  <a:pt x="9229" y="54"/>
                  <a:pt x="10763" y="54"/>
                </a:cubicBezTo>
                <a:close/>
                <a:moveTo>
                  <a:pt x="21158" y="13241"/>
                </a:moveTo>
                <a:lnTo>
                  <a:pt x="21200" y="13072"/>
                </a:lnTo>
                <a:lnTo>
                  <a:pt x="21227" y="12906"/>
                </a:lnTo>
                <a:lnTo>
                  <a:pt x="21250" y="12737"/>
                </a:lnTo>
                <a:lnTo>
                  <a:pt x="21239" y="12744"/>
                </a:lnTo>
                <a:lnTo>
                  <a:pt x="21212" y="12845"/>
                </a:lnTo>
                <a:lnTo>
                  <a:pt x="21202" y="12838"/>
                </a:lnTo>
                <a:lnTo>
                  <a:pt x="21197" y="12790"/>
                </a:lnTo>
                <a:lnTo>
                  <a:pt x="21183" y="12842"/>
                </a:lnTo>
                <a:lnTo>
                  <a:pt x="21158" y="12891"/>
                </a:lnTo>
                <a:lnTo>
                  <a:pt x="21177" y="12743"/>
                </a:lnTo>
                <a:lnTo>
                  <a:pt x="21143" y="12808"/>
                </a:lnTo>
                <a:lnTo>
                  <a:pt x="21115" y="12805"/>
                </a:lnTo>
                <a:lnTo>
                  <a:pt x="21069" y="12855"/>
                </a:lnTo>
                <a:lnTo>
                  <a:pt x="21018" y="13003"/>
                </a:lnTo>
                <a:lnTo>
                  <a:pt x="20959" y="13025"/>
                </a:lnTo>
                <a:lnTo>
                  <a:pt x="20922" y="13061"/>
                </a:lnTo>
                <a:lnTo>
                  <a:pt x="20870" y="13099"/>
                </a:lnTo>
                <a:lnTo>
                  <a:pt x="20802" y="13120"/>
                </a:lnTo>
                <a:lnTo>
                  <a:pt x="20698" y="13320"/>
                </a:lnTo>
                <a:lnTo>
                  <a:pt x="20654" y="13407"/>
                </a:lnTo>
                <a:lnTo>
                  <a:pt x="20668" y="13451"/>
                </a:lnTo>
                <a:lnTo>
                  <a:pt x="20753" y="13424"/>
                </a:lnTo>
                <a:lnTo>
                  <a:pt x="20807" y="13377"/>
                </a:lnTo>
                <a:lnTo>
                  <a:pt x="20847" y="13396"/>
                </a:lnTo>
                <a:lnTo>
                  <a:pt x="20905" y="13333"/>
                </a:lnTo>
                <a:lnTo>
                  <a:pt x="20931" y="13364"/>
                </a:lnTo>
                <a:lnTo>
                  <a:pt x="20949" y="13412"/>
                </a:lnTo>
                <a:lnTo>
                  <a:pt x="20997" y="13374"/>
                </a:lnTo>
                <a:lnTo>
                  <a:pt x="21033" y="13409"/>
                </a:lnTo>
                <a:lnTo>
                  <a:pt x="21051" y="13414"/>
                </a:lnTo>
                <a:lnTo>
                  <a:pt x="21081" y="13387"/>
                </a:lnTo>
                <a:lnTo>
                  <a:pt x="21093" y="13387"/>
                </a:lnTo>
                <a:lnTo>
                  <a:pt x="21138" y="13281"/>
                </a:lnTo>
                <a:lnTo>
                  <a:pt x="21158" y="13241"/>
                </a:lnTo>
                <a:close/>
                <a:moveTo>
                  <a:pt x="11858" y="316"/>
                </a:moveTo>
                <a:lnTo>
                  <a:pt x="11856" y="327"/>
                </a:lnTo>
                <a:lnTo>
                  <a:pt x="11878" y="332"/>
                </a:lnTo>
                <a:lnTo>
                  <a:pt x="11933" y="330"/>
                </a:lnTo>
                <a:lnTo>
                  <a:pt x="11925" y="327"/>
                </a:lnTo>
                <a:lnTo>
                  <a:pt x="11898" y="320"/>
                </a:lnTo>
                <a:lnTo>
                  <a:pt x="11858" y="316"/>
                </a:lnTo>
                <a:close/>
                <a:moveTo>
                  <a:pt x="11630" y="318"/>
                </a:moveTo>
                <a:lnTo>
                  <a:pt x="11616" y="320"/>
                </a:lnTo>
                <a:lnTo>
                  <a:pt x="11568" y="332"/>
                </a:lnTo>
                <a:lnTo>
                  <a:pt x="11578" y="335"/>
                </a:lnTo>
                <a:lnTo>
                  <a:pt x="11590" y="335"/>
                </a:lnTo>
                <a:lnTo>
                  <a:pt x="11650" y="338"/>
                </a:lnTo>
                <a:lnTo>
                  <a:pt x="11670" y="330"/>
                </a:lnTo>
                <a:lnTo>
                  <a:pt x="11677" y="328"/>
                </a:lnTo>
                <a:lnTo>
                  <a:pt x="11630" y="318"/>
                </a:lnTo>
                <a:close/>
                <a:moveTo>
                  <a:pt x="11412" y="328"/>
                </a:moveTo>
                <a:lnTo>
                  <a:pt x="11419" y="333"/>
                </a:lnTo>
                <a:lnTo>
                  <a:pt x="11511" y="338"/>
                </a:lnTo>
                <a:lnTo>
                  <a:pt x="11498" y="332"/>
                </a:lnTo>
                <a:lnTo>
                  <a:pt x="11412" y="328"/>
                </a:lnTo>
                <a:close/>
                <a:moveTo>
                  <a:pt x="11327" y="335"/>
                </a:moveTo>
                <a:lnTo>
                  <a:pt x="11282" y="340"/>
                </a:lnTo>
                <a:lnTo>
                  <a:pt x="11297" y="347"/>
                </a:lnTo>
                <a:lnTo>
                  <a:pt x="11355" y="353"/>
                </a:lnTo>
                <a:lnTo>
                  <a:pt x="11385" y="345"/>
                </a:lnTo>
                <a:lnTo>
                  <a:pt x="11404" y="342"/>
                </a:lnTo>
                <a:lnTo>
                  <a:pt x="11406" y="340"/>
                </a:lnTo>
                <a:lnTo>
                  <a:pt x="11389" y="335"/>
                </a:lnTo>
                <a:lnTo>
                  <a:pt x="11327" y="335"/>
                </a:lnTo>
                <a:close/>
                <a:moveTo>
                  <a:pt x="11247" y="364"/>
                </a:moveTo>
                <a:lnTo>
                  <a:pt x="11180" y="369"/>
                </a:lnTo>
                <a:lnTo>
                  <a:pt x="11149" y="372"/>
                </a:lnTo>
                <a:lnTo>
                  <a:pt x="11121" y="377"/>
                </a:lnTo>
                <a:lnTo>
                  <a:pt x="11077" y="394"/>
                </a:lnTo>
                <a:lnTo>
                  <a:pt x="11081" y="397"/>
                </a:lnTo>
                <a:lnTo>
                  <a:pt x="11151" y="409"/>
                </a:lnTo>
                <a:lnTo>
                  <a:pt x="11208" y="419"/>
                </a:lnTo>
                <a:lnTo>
                  <a:pt x="11233" y="429"/>
                </a:lnTo>
                <a:lnTo>
                  <a:pt x="11277" y="423"/>
                </a:lnTo>
                <a:lnTo>
                  <a:pt x="11272" y="409"/>
                </a:lnTo>
                <a:lnTo>
                  <a:pt x="11298" y="392"/>
                </a:lnTo>
                <a:lnTo>
                  <a:pt x="11290" y="385"/>
                </a:lnTo>
                <a:lnTo>
                  <a:pt x="11258" y="377"/>
                </a:lnTo>
                <a:lnTo>
                  <a:pt x="11270" y="369"/>
                </a:lnTo>
                <a:lnTo>
                  <a:pt x="11260" y="364"/>
                </a:lnTo>
                <a:lnTo>
                  <a:pt x="11247" y="364"/>
                </a:lnTo>
                <a:close/>
                <a:moveTo>
                  <a:pt x="10862" y="766"/>
                </a:moveTo>
                <a:lnTo>
                  <a:pt x="10759" y="791"/>
                </a:lnTo>
                <a:lnTo>
                  <a:pt x="10672" y="826"/>
                </a:lnTo>
                <a:lnTo>
                  <a:pt x="10716" y="848"/>
                </a:lnTo>
                <a:lnTo>
                  <a:pt x="10781" y="853"/>
                </a:lnTo>
                <a:lnTo>
                  <a:pt x="10835" y="842"/>
                </a:lnTo>
                <a:lnTo>
                  <a:pt x="10927" y="818"/>
                </a:lnTo>
                <a:lnTo>
                  <a:pt x="10913" y="784"/>
                </a:lnTo>
                <a:lnTo>
                  <a:pt x="10862" y="766"/>
                </a:lnTo>
                <a:close/>
                <a:moveTo>
                  <a:pt x="8357" y="855"/>
                </a:moveTo>
                <a:lnTo>
                  <a:pt x="8315" y="869"/>
                </a:lnTo>
                <a:lnTo>
                  <a:pt x="8451" y="877"/>
                </a:lnTo>
                <a:lnTo>
                  <a:pt x="8481" y="946"/>
                </a:lnTo>
                <a:lnTo>
                  <a:pt x="8575" y="911"/>
                </a:lnTo>
                <a:lnTo>
                  <a:pt x="8630" y="902"/>
                </a:lnTo>
                <a:lnTo>
                  <a:pt x="8620" y="884"/>
                </a:lnTo>
                <a:lnTo>
                  <a:pt x="8578" y="867"/>
                </a:lnTo>
                <a:lnTo>
                  <a:pt x="8510" y="867"/>
                </a:lnTo>
                <a:lnTo>
                  <a:pt x="8446" y="855"/>
                </a:lnTo>
                <a:lnTo>
                  <a:pt x="8357" y="855"/>
                </a:lnTo>
                <a:close/>
                <a:moveTo>
                  <a:pt x="7853" y="896"/>
                </a:moveTo>
                <a:lnTo>
                  <a:pt x="7730" y="933"/>
                </a:lnTo>
                <a:lnTo>
                  <a:pt x="7693" y="931"/>
                </a:lnTo>
                <a:lnTo>
                  <a:pt x="7572" y="959"/>
                </a:lnTo>
                <a:lnTo>
                  <a:pt x="7517" y="961"/>
                </a:lnTo>
                <a:lnTo>
                  <a:pt x="7308" y="1027"/>
                </a:lnTo>
                <a:lnTo>
                  <a:pt x="7262" y="1055"/>
                </a:lnTo>
                <a:lnTo>
                  <a:pt x="7345" y="1052"/>
                </a:lnTo>
                <a:lnTo>
                  <a:pt x="7480" y="1017"/>
                </a:lnTo>
                <a:lnTo>
                  <a:pt x="7564" y="1010"/>
                </a:lnTo>
                <a:lnTo>
                  <a:pt x="7624" y="1007"/>
                </a:lnTo>
                <a:lnTo>
                  <a:pt x="7731" y="970"/>
                </a:lnTo>
                <a:lnTo>
                  <a:pt x="7807" y="949"/>
                </a:lnTo>
                <a:lnTo>
                  <a:pt x="7932" y="914"/>
                </a:lnTo>
                <a:lnTo>
                  <a:pt x="7927" y="901"/>
                </a:lnTo>
                <a:lnTo>
                  <a:pt x="7853" y="896"/>
                </a:lnTo>
                <a:close/>
                <a:moveTo>
                  <a:pt x="11991" y="1106"/>
                </a:moveTo>
                <a:lnTo>
                  <a:pt x="11930" y="1108"/>
                </a:lnTo>
                <a:lnTo>
                  <a:pt x="11925" y="1138"/>
                </a:lnTo>
                <a:lnTo>
                  <a:pt x="11993" y="1160"/>
                </a:lnTo>
                <a:lnTo>
                  <a:pt x="12089" y="1165"/>
                </a:lnTo>
                <a:lnTo>
                  <a:pt x="12045" y="1133"/>
                </a:lnTo>
                <a:lnTo>
                  <a:pt x="11991" y="1106"/>
                </a:lnTo>
                <a:close/>
                <a:moveTo>
                  <a:pt x="12145" y="1424"/>
                </a:moveTo>
                <a:lnTo>
                  <a:pt x="12073" y="1426"/>
                </a:lnTo>
                <a:lnTo>
                  <a:pt x="12062" y="1434"/>
                </a:lnTo>
                <a:lnTo>
                  <a:pt x="12135" y="1464"/>
                </a:lnTo>
                <a:lnTo>
                  <a:pt x="12187" y="1503"/>
                </a:lnTo>
                <a:lnTo>
                  <a:pt x="12243" y="1507"/>
                </a:lnTo>
                <a:lnTo>
                  <a:pt x="12281" y="1537"/>
                </a:lnTo>
                <a:lnTo>
                  <a:pt x="12306" y="1507"/>
                </a:lnTo>
                <a:lnTo>
                  <a:pt x="12291" y="1495"/>
                </a:lnTo>
                <a:lnTo>
                  <a:pt x="12217" y="1480"/>
                </a:lnTo>
                <a:lnTo>
                  <a:pt x="12197" y="1458"/>
                </a:lnTo>
                <a:lnTo>
                  <a:pt x="12145" y="1424"/>
                </a:lnTo>
                <a:close/>
                <a:moveTo>
                  <a:pt x="12350" y="1602"/>
                </a:moveTo>
                <a:lnTo>
                  <a:pt x="12306" y="1611"/>
                </a:lnTo>
                <a:lnTo>
                  <a:pt x="12249" y="1695"/>
                </a:lnTo>
                <a:lnTo>
                  <a:pt x="12124" y="1670"/>
                </a:lnTo>
                <a:lnTo>
                  <a:pt x="12028" y="1690"/>
                </a:lnTo>
                <a:lnTo>
                  <a:pt x="12119" y="1813"/>
                </a:lnTo>
                <a:lnTo>
                  <a:pt x="12296" y="1884"/>
                </a:lnTo>
                <a:lnTo>
                  <a:pt x="12326" y="1813"/>
                </a:lnTo>
                <a:lnTo>
                  <a:pt x="12356" y="1850"/>
                </a:lnTo>
                <a:lnTo>
                  <a:pt x="12311" y="1904"/>
                </a:lnTo>
                <a:lnTo>
                  <a:pt x="12415" y="2054"/>
                </a:lnTo>
                <a:lnTo>
                  <a:pt x="12507" y="2183"/>
                </a:lnTo>
                <a:lnTo>
                  <a:pt x="12554" y="2257"/>
                </a:lnTo>
                <a:lnTo>
                  <a:pt x="12676" y="2377"/>
                </a:lnTo>
                <a:lnTo>
                  <a:pt x="12795" y="2431"/>
                </a:lnTo>
                <a:lnTo>
                  <a:pt x="12934" y="2550"/>
                </a:lnTo>
                <a:lnTo>
                  <a:pt x="13004" y="2528"/>
                </a:lnTo>
                <a:lnTo>
                  <a:pt x="13028" y="2453"/>
                </a:lnTo>
                <a:lnTo>
                  <a:pt x="13128" y="2469"/>
                </a:lnTo>
                <a:lnTo>
                  <a:pt x="13123" y="2596"/>
                </a:lnTo>
                <a:lnTo>
                  <a:pt x="13230" y="2653"/>
                </a:lnTo>
                <a:lnTo>
                  <a:pt x="13299" y="2735"/>
                </a:lnTo>
                <a:lnTo>
                  <a:pt x="13386" y="2799"/>
                </a:lnTo>
                <a:lnTo>
                  <a:pt x="13473" y="2838"/>
                </a:lnTo>
                <a:lnTo>
                  <a:pt x="13491" y="2904"/>
                </a:lnTo>
                <a:lnTo>
                  <a:pt x="13393" y="2944"/>
                </a:lnTo>
                <a:lnTo>
                  <a:pt x="13372" y="3001"/>
                </a:lnTo>
                <a:lnTo>
                  <a:pt x="13431" y="3085"/>
                </a:lnTo>
                <a:lnTo>
                  <a:pt x="13609" y="3237"/>
                </a:lnTo>
                <a:lnTo>
                  <a:pt x="13587" y="3380"/>
                </a:lnTo>
                <a:lnTo>
                  <a:pt x="13527" y="3442"/>
                </a:lnTo>
                <a:lnTo>
                  <a:pt x="13662" y="3835"/>
                </a:lnTo>
                <a:lnTo>
                  <a:pt x="13761" y="3880"/>
                </a:lnTo>
                <a:lnTo>
                  <a:pt x="13898" y="3826"/>
                </a:lnTo>
                <a:lnTo>
                  <a:pt x="13912" y="3904"/>
                </a:lnTo>
                <a:lnTo>
                  <a:pt x="13973" y="3932"/>
                </a:lnTo>
                <a:lnTo>
                  <a:pt x="13960" y="4026"/>
                </a:lnTo>
                <a:lnTo>
                  <a:pt x="14037" y="4102"/>
                </a:lnTo>
                <a:lnTo>
                  <a:pt x="13987" y="4181"/>
                </a:lnTo>
                <a:lnTo>
                  <a:pt x="14181" y="4223"/>
                </a:lnTo>
                <a:lnTo>
                  <a:pt x="14134" y="4301"/>
                </a:lnTo>
                <a:lnTo>
                  <a:pt x="14012" y="4358"/>
                </a:lnTo>
                <a:lnTo>
                  <a:pt x="13933" y="4329"/>
                </a:lnTo>
                <a:lnTo>
                  <a:pt x="13826" y="4348"/>
                </a:lnTo>
                <a:lnTo>
                  <a:pt x="13749" y="4417"/>
                </a:lnTo>
                <a:lnTo>
                  <a:pt x="13764" y="4486"/>
                </a:lnTo>
                <a:lnTo>
                  <a:pt x="13747" y="4575"/>
                </a:lnTo>
                <a:lnTo>
                  <a:pt x="13883" y="4589"/>
                </a:lnTo>
                <a:lnTo>
                  <a:pt x="13873" y="4774"/>
                </a:lnTo>
                <a:lnTo>
                  <a:pt x="13789" y="4772"/>
                </a:lnTo>
                <a:lnTo>
                  <a:pt x="13761" y="4907"/>
                </a:lnTo>
                <a:lnTo>
                  <a:pt x="13786" y="4981"/>
                </a:lnTo>
                <a:lnTo>
                  <a:pt x="13831" y="5011"/>
                </a:lnTo>
                <a:lnTo>
                  <a:pt x="13714" y="5008"/>
                </a:lnTo>
                <a:lnTo>
                  <a:pt x="13744" y="5053"/>
                </a:lnTo>
                <a:lnTo>
                  <a:pt x="13692" y="5105"/>
                </a:lnTo>
                <a:lnTo>
                  <a:pt x="13659" y="5151"/>
                </a:lnTo>
                <a:lnTo>
                  <a:pt x="13610" y="5105"/>
                </a:lnTo>
                <a:lnTo>
                  <a:pt x="13523" y="4976"/>
                </a:lnTo>
                <a:lnTo>
                  <a:pt x="13473" y="4920"/>
                </a:lnTo>
                <a:lnTo>
                  <a:pt x="13379" y="4893"/>
                </a:lnTo>
                <a:lnTo>
                  <a:pt x="13309" y="4910"/>
                </a:lnTo>
                <a:lnTo>
                  <a:pt x="13213" y="4972"/>
                </a:lnTo>
                <a:lnTo>
                  <a:pt x="13195" y="5075"/>
                </a:lnTo>
                <a:lnTo>
                  <a:pt x="13232" y="5119"/>
                </a:lnTo>
                <a:lnTo>
                  <a:pt x="13141" y="5104"/>
                </a:lnTo>
                <a:lnTo>
                  <a:pt x="13095" y="5173"/>
                </a:lnTo>
                <a:lnTo>
                  <a:pt x="13063" y="5114"/>
                </a:lnTo>
                <a:lnTo>
                  <a:pt x="12991" y="5153"/>
                </a:lnTo>
                <a:lnTo>
                  <a:pt x="13041" y="5254"/>
                </a:lnTo>
                <a:lnTo>
                  <a:pt x="13105" y="5312"/>
                </a:lnTo>
                <a:lnTo>
                  <a:pt x="13177" y="5351"/>
                </a:lnTo>
                <a:lnTo>
                  <a:pt x="13150" y="5413"/>
                </a:lnTo>
                <a:lnTo>
                  <a:pt x="13208" y="5531"/>
                </a:lnTo>
                <a:lnTo>
                  <a:pt x="13157" y="5541"/>
                </a:lnTo>
                <a:lnTo>
                  <a:pt x="13128" y="5639"/>
                </a:lnTo>
                <a:lnTo>
                  <a:pt x="13167" y="5674"/>
                </a:lnTo>
                <a:lnTo>
                  <a:pt x="13136" y="5777"/>
                </a:lnTo>
                <a:lnTo>
                  <a:pt x="13173" y="5893"/>
                </a:lnTo>
                <a:lnTo>
                  <a:pt x="13150" y="5935"/>
                </a:lnTo>
                <a:lnTo>
                  <a:pt x="13224" y="6043"/>
                </a:lnTo>
                <a:lnTo>
                  <a:pt x="13326" y="6068"/>
                </a:lnTo>
                <a:lnTo>
                  <a:pt x="13287" y="6163"/>
                </a:lnTo>
                <a:lnTo>
                  <a:pt x="13212" y="6243"/>
                </a:lnTo>
                <a:lnTo>
                  <a:pt x="13188" y="6327"/>
                </a:lnTo>
                <a:lnTo>
                  <a:pt x="13346" y="6452"/>
                </a:lnTo>
                <a:lnTo>
                  <a:pt x="13495" y="6516"/>
                </a:lnTo>
                <a:lnTo>
                  <a:pt x="13351" y="6519"/>
                </a:lnTo>
                <a:lnTo>
                  <a:pt x="13284" y="6602"/>
                </a:lnTo>
                <a:lnTo>
                  <a:pt x="13275" y="6713"/>
                </a:lnTo>
                <a:lnTo>
                  <a:pt x="13389" y="6789"/>
                </a:lnTo>
                <a:lnTo>
                  <a:pt x="13322" y="6806"/>
                </a:lnTo>
                <a:lnTo>
                  <a:pt x="13210" y="6666"/>
                </a:lnTo>
                <a:lnTo>
                  <a:pt x="13116" y="6612"/>
                </a:lnTo>
                <a:lnTo>
                  <a:pt x="13101" y="6630"/>
                </a:lnTo>
                <a:lnTo>
                  <a:pt x="13203" y="6716"/>
                </a:lnTo>
                <a:lnTo>
                  <a:pt x="13220" y="6870"/>
                </a:lnTo>
                <a:lnTo>
                  <a:pt x="13379" y="6932"/>
                </a:lnTo>
                <a:lnTo>
                  <a:pt x="13473" y="7098"/>
                </a:lnTo>
                <a:lnTo>
                  <a:pt x="13555" y="7166"/>
                </a:lnTo>
                <a:lnTo>
                  <a:pt x="13615" y="7132"/>
                </a:lnTo>
                <a:lnTo>
                  <a:pt x="13679" y="7242"/>
                </a:lnTo>
                <a:lnTo>
                  <a:pt x="13779" y="7294"/>
                </a:lnTo>
                <a:lnTo>
                  <a:pt x="13798" y="7396"/>
                </a:lnTo>
                <a:lnTo>
                  <a:pt x="13848" y="7477"/>
                </a:lnTo>
                <a:lnTo>
                  <a:pt x="13823" y="7563"/>
                </a:lnTo>
                <a:lnTo>
                  <a:pt x="13846" y="7630"/>
                </a:lnTo>
                <a:lnTo>
                  <a:pt x="13768" y="7659"/>
                </a:lnTo>
                <a:lnTo>
                  <a:pt x="13694" y="7375"/>
                </a:lnTo>
                <a:lnTo>
                  <a:pt x="13632" y="7263"/>
                </a:lnTo>
                <a:lnTo>
                  <a:pt x="13503" y="7223"/>
                </a:lnTo>
                <a:lnTo>
                  <a:pt x="13341" y="7024"/>
                </a:lnTo>
                <a:lnTo>
                  <a:pt x="13239" y="6940"/>
                </a:lnTo>
                <a:lnTo>
                  <a:pt x="13172" y="6918"/>
                </a:lnTo>
                <a:lnTo>
                  <a:pt x="13108" y="6775"/>
                </a:lnTo>
                <a:lnTo>
                  <a:pt x="13029" y="6708"/>
                </a:lnTo>
                <a:lnTo>
                  <a:pt x="12892" y="6755"/>
                </a:lnTo>
                <a:lnTo>
                  <a:pt x="12885" y="6806"/>
                </a:lnTo>
                <a:lnTo>
                  <a:pt x="12966" y="6955"/>
                </a:lnTo>
                <a:lnTo>
                  <a:pt x="12987" y="7146"/>
                </a:lnTo>
                <a:lnTo>
                  <a:pt x="13024" y="7191"/>
                </a:lnTo>
                <a:lnTo>
                  <a:pt x="13138" y="7289"/>
                </a:lnTo>
                <a:lnTo>
                  <a:pt x="13177" y="7369"/>
                </a:lnTo>
                <a:lnTo>
                  <a:pt x="13247" y="7343"/>
                </a:lnTo>
                <a:lnTo>
                  <a:pt x="13274" y="7373"/>
                </a:lnTo>
                <a:lnTo>
                  <a:pt x="13386" y="7412"/>
                </a:lnTo>
                <a:lnTo>
                  <a:pt x="13413" y="7514"/>
                </a:lnTo>
                <a:lnTo>
                  <a:pt x="13095" y="7472"/>
                </a:lnTo>
                <a:lnTo>
                  <a:pt x="12989" y="7470"/>
                </a:lnTo>
                <a:lnTo>
                  <a:pt x="12802" y="7514"/>
                </a:lnTo>
                <a:lnTo>
                  <a:pt x="12805" y="7582"/>
                </a:lnTo>
                <a:lnTo>
                  <a:pt x="12919" y="7642"/>
                </a:lnTo>
                <a:lnTo>
                  <a:pt x="12919" y="7782"/>
                </a:lnTo>
                <a:lnTo>
                  <a:pt x="12797" y="7720"/>
                </a:lnTo>
                <a:lnTo>
                  <a:pt x="12746" y="7831"/>
                </a:lnTo>
                <a:lnTo>
                  <a:pt x="12638" y="7886"/>
                </a:lnTo>
                <a:lnTo>
                  <a:pt x="12621" y="7964"/>
                </a:lnTo>
                <a:lnTo>
                  <a:pt x="12536" y="7977"/>
                </a:lnTo>
                <a:lnTo>
                  <a:pt x="12549" y="7851"/>
                </a:lnTo>
                <a:lnTo>
                  <a:pt x="12499" y="7863"/>
                </a:lnTo>
                <a:lnTo>
                  <a:pt x="12345" y="8092"/>
                </a:lnTo>
                <a:lnTo>
                  <a:pt x="12238" y="8220"/>
                </a:lnTo>
                <a:lnTo>
                  <a:pt x="12261" y="8336"/>
                </a:lnTo>
                <a:lnTo>
                  <a:pt x="12167" y="8406"/>
                </a:lnTo>
                <a:lnTo>
                  <a:pt x="12094" y="8361"/>
                </a:lnTo>
                <a:lnTo>
                  <a:pt x="12062" y="8263"/>
                </a:lnTo>
                <a:lnTo>
                  <a:pt x="12140" y="8218"/>
                </a:lnTo>
                <a:lnTo>
                  <a:pt x="12070" y="8130"/>
                </a:lnTo>
                <a:lnTo>
                  <a:pt x="11869" y="8122"/>
                </a:lnTo>
                <a:lnTo>
                  <a:pt x="11950" y="8220"/>
                </a:lnTo>
                <a:lnTo>
                  <a:pt x="11946" y="8334"/>
                </a:lnTo>
                <a:lnTo>
                  <a:pt x="12035" y="8427"/>
                </a:lnTo>
                <a:lnTo>
                  <a:pt x="12028" y="8560"/>
                </a:lnTo>
                <a:lnTo>
                  <a:pt x="11943" y="8512"/>
                </a:lnTo>
                <a:lnTo>
                  <a:pt x="11874" y="8517"/>
                </a:lnTo>
                <a:lnTo>
                  <a:pt x="11742" y="8730"/>
                </a:lnTo>
                <a:lnTo>
                  <a:pt x="11822" y="8852"/>
                </a:lnTo>
                <a:lnTo>
                  <a:pt x="11765" y="8910"/>
                </a:lnTo>
                <a:lnTo>
                  <a:pt x="11556" y="8827"/>
                </a:lnTo>
                <a:lnTo>
                  <a:pt x="11514" y="8901"/>
                </a:lnTo>
                <a:lnTo>
                  <a:pt x="11576" y="8975"/>
                </a:lnTo>
                <a:lnTo>
                  <a:pt x="11581" y="9066"/>
                </a:lnTo>
                <a:lnTo>
                  <a:pt x="11511" y="9027"/>
                </a:lnTo>
                <a:lnTo>
                  <a:pt x="11399" y="8984"/>
                </a:lnTo>
                <a:lnTo>
                  <a:pt x="11355" y="8713"/>
                </a:lnTo>
                <a:lnTo>
                  <a:pt x="11218" y="8590"/>
                </a:lnTo>
                <a:lnTo>
                  <a:pt x="11268" y="8561"/>
                </a:lnTo>
                <a:lnTo>
                  <a:pt x="11620" y="8657"/>
                </a:lnTo>
                <a:lnTo>
                  <a:pt x="11732" y="8586"/>
                </a:lnTo>
                <a:lnTo>
                  <a:pt x="11791" y="8475"/>
                </a:lnTo>
                <a:lnTo>
                  <a:pt x="11759" y="8358"/>
                </a:lnTo>
                <a:lnTo>
                  <a:pt x="11685" y="8283"/>
                </a:lnTo>
                <a:lnTo>
                  <a:pt x="11392" y="8122"/>
                </a:lnTo>
                <a:lnTo>
                  <a:pt x="11206" y="8100"/>
                </a:lnTo>
                <a:lnTo>
                  <a:pt x="11089" y="7999"/>
                </a:lnTo>
                <a:lnTo>
                  <a:pt x="11027" y="8066"/>
                </a:lnTo>
                <a:lnTo>
                  <a:pt x="10950" y="7957"/>
                </a:lnTo>
                <a:lnTo>
                  <a:pt x="11027" y="7903"/>
                </a:lnTo>
                <a:lnTo>
                  <a:pt x="10830" y="7778"/>
                </a:lnTo>
                <a:lnTo>
                  <a:pt x="10721" y="7816"/>
                </a:lnTo>
                <a:lnTo>
                  <a:pt x="10609" y="7805"/>
                </a:lnTo>
                <a:lnTo>
                  <a:pt x="10507" y="7950"/>
                </a:lnTo>
                <a:lnTo>
                  <a:pt x="10403" y="7933"/>
                </a:lnTo>
                <a:lnTo>
                  <a:pt x="10256" y="7999"/>
                </a:lnTo>
                <a:lnTo>
                  <a:pt x="10040" y="8201"/>
                </a:lnTo>
                <a:lnTo>
                  <a:pt x="9899" y="8319"/>
                </a:lnTo>
                <a:lnTo>
                  <a:pt x="9651" y="8632"/>
                </a:lnTo>
                <a:lnTo>
                  <a:pt x="9449" y="8851"/>
                </a:lnTo>
                <a:lnTo>
                  <a:pt x="9241" y="8996"/>
                </a:lnTo>
                <a:lnTo>
                  <a:pt x="8983" y="9083"/>
                </a:lnTo>
                <a:lnTo>
                  <a:pt x="8870" y="9172"/>
                </a:lnTo>
                <a:lnTo>
                  <a:pt x="8756" y="9591"/>
                </a:lnTo>
                <a:lnTo>
                  <a:pt x="8726" y="9793"/>
                </a:lnTo>
                <a:lnTo>
                  <a:pt x="8824" y="9923"/>
                </a:lnTo>
                <a:lnTo>
                  <a:pt x="8960" y="9916"/>
                </a:lnTo>
                <a:lnTo>
                  <a:pt x="9198" y="9755"/>
                </a:lnTo>
                <a:lnTo>
                  <a:pt x="9233" y="9881"/>
                </a:lnTo>
                <a:lnTo>
                  <a:pt x="9244" y="10157"/>
                </a:lnTo>
                <a:lnTo>
                  <a:pt x="9281" y="10383"/>
                </a:lnTo>
                <a:lnTo>
                  <a:pt x="9278" y="10564"/>
                </a:lnTo>
                <a:lnTo>
                  <a:pt x="9400" y="10579"/>
                </a:lnTo>
                <a:lnTo>
                  <a:pt x="9484" y="10443"/>
                </a:lnTo>
                <a:lnTo>
                  <a:pt x="9606" y="10482"/>
                </a:lnTo>
                <a:lnTo>
                  <a:pt x="9690" y="10317"/>
                </a:lnTo>
                <a:lnTo>
                  <a:pt x="9775" y="10012"/>
                </a:lnTo>
                <a:lnTo>
                  <a:pt x="9881" y="9982"/>
                </a:lnTo>
                <a:lnTo>
                  <a:pt x="9994" y="9783"/>
                </a:lnTo>
                <a:lnTo>
                  <a:pt x="9921" y="9669"/>
                </a:lnTo>
                <a:lnTo>
                  <a:pt x="9876" y="9531"/>
                </a:lnTo>
                <a:lnTo>
                  <a:pt x="9978" y="9278"/>
                </a:lnTo>
                <a:lnTo>
                  <a:pt x="10160" y="9139"/>
                </a:lnTo>
                <a:lnTo>
                  <a:pt x="10304" y="9002"/>
                </a:lnTo>
                <a:lnTo>
                  <a:pt x="10302" y="8888"/>
                </a:lnTo>
                <a:lnTo>
                  <a:pt x="10388" y="8765"/>
                </a:lnTo>
                <a:lnTo>
                  <a:pt x="10523" y="8721"/>
                </a:lnTo>
                <a:lnTo>
                  <a:pt x="10627" y="8812"/>
                </a:lnTo>
                <a:lnTo>
                  <a:pt x="10632" y="8889"/>
                </a:lnTo>
                <a:lnTo>
                  <a:pt x="10579" y="8926"/>
                </a:lnTo>
                <a:lnTo>
                  <a:pt x="10383" y="9118"/>
                </a:lnTo>
                <a:lnTo>
                  <a:pt x="10297" y="9229"/>
                </a:lnTo>
                <a:lnTo>
                  <a:pt x="10247" y="9336"/>
                </a:lnTo>
                <a:lnTo>
                  <a:pt x="10276" y="9506"/>
                </a:lnTo>
                <a:lnTo>
                  <a:pt x="10240" y="9687"/>
                </a:lnTo>
                <a:lnTo>
                  <a:pt x="10324" y="9756"/>
                </a:lnTo>
                <a:lnTo>
                  <a:pt x="10371" y="9861"/>
                </a:lnTo>
                <a:lnTo>
                  <a:pt x="10525" y="9829"/>
                </a:lnTo>
                <a:lnTo>
                  <a:pt x="10691" y="9765"/>
                </a:lnTo>
                <a:lnTo>
                  <a:pt x="10858" y="9748"/>
                </a:lnTo>
                <a:lnTo>
                  <a:pt x="10957" y="9835"/>
                </a:lnTo>
                <a:lnTo>
                  <a:pt x="10851" y="9942"/>
                </a:lnTo>
                <a:lnTo>
                  <a:pt x="10754" y="9948"/>
                </a:lnTo>
                <a:lnTo>
                  <a:pt x="10651" y="9916"/>
                </a:lnTo>
                <a:lnTo>
                  <a:pt x="10532" y="9940"/>
                </a:lnTo>
                <a:lnTo>
                  <a:pt x="10408" y="9987"/>
                </a:lnTo>
                <a:lnTo>
                  <a:pt x="10411" y="10095"/>
                </a:lnTo>
                <a:lnTo>
                  <a:pt x="10470" y="10164"/>
                </a:lnTo>
                <a:lnTo>
                  <a:pt x="10507" y="10142"/>
                </a:lnTo>
                <a:lnTo>
                  <a:pt x="10492" y="10251"/>
                </a:lnTo>
                <a:lnTo>
                  <a:pt x="10465" y="10396"/>
                </a:lnTo>
                <a:lnTo>
                  <a:pt x="10384" y="10394"/>
                </a:lnTo>
                <a:lnTo>
                  <a:pt x="10312" y="10250"/>
                </a:lnTo>
                <a:lnTo>
                  <a:pt x="10214" y="10307"/>
                </a:lnTo>
                <a:lnTo>
                  <a:pt x="10153" y="10421"/>
                </a:lnTo>
                <a:lnTo>
                  <a:pt x="10138" y="10561"/>
                </a:lnTo>
                <a:lnTo>
                  <a:pt x="10147" y="10721"/>
                </a:lnTo>
                <a:lnTo>
                  <a:pt x="9994" y="10768"/>
                </a:lnTo>
                <a:lnTo>
                  <a:pt x="9963" y="10847"/>
                </a:lnTo>
                <a:lnTo>
                  <a:pt x="9859" y="10834"/>
                </a:lnTo>
                <a:lnTo>
                  <a:pt x="9855" y="10787"/>
                </a:lnTo>
                <a:lnTo>
                  <a:pt x="9753" y="10741"/>
                </a:lnTo>
                <a:lnTo>
                  <a:pt x="9609" y="10785"/>
                </a:lnTo>
                <a:lnTo>
                  <a:pt x="9429" y="10842"/>
                </a:lnTo>
                <a:lnTo>
                  <a:pt x="9345" y="10884"/>
                </a:lnTo>
                <a:lnTo>
                  <a:pt x="9306" y="10815"/>
                </a:lnTo>
                <a:lnTo>
                  <a:pt x="9201" y="10718"/>
                </a:lnTo>
                <a:lnTo>
                  <a:pt x="9131" y="10755"/>
                </a:lnTo>
                <a:lnTo>
                  <a:pt x="9015" y="10765"/>
                </a:lnTo>
                <a:lnTo>
                  <a:pt x="9032" y="10701"/>
                </a:lnTo>
                <a:lnTo>
                  <a:pt x="8936" y="10632"/>
                </a:lnTo>
                <a:lnTo>
                  <a:pt x="8952" y="10561"/>
                </a:lnTo>
                <a:lnTo>
                  <a:pt x="8947" y="10465"/>
                </a:lnTo>
                <a:lnTo>
                  <a:pt x="9050" y="10352"/>
                </a:lnTo>
                <a:lnTo>
                  <a:pt x="9075" y="10379"/>
                </a:lnTo>
                <a:lnTo>
                  <a:pt x="9117" y="10317"/>
                </a:lnTo>
                <a:lnTo>
                  <a:pt x="9070" y="10276"/>
                </a:lnTo>
                <a:lnTo>
                  <a:pt x="9070" y="10223"/>
                </a:lnTo>
                <a:lnTo>
                  <a:pt x="9114" y="10170"/>
                </a:lnTo>
                <a:lnTo>
                  <a:pt x="9141" y="10076"/>
                </a:lnTo>
                <a:lnTo>
                  <a:pt x="9050" y="10108"/>
                </a:lnTo>
                <a:lnTo>
                  <a:pt x="9003" y="10150"/>
                </a:lnTo>
                <a:lnTo>
                  <a:pt x="8915" y="10138"/>
                </a:lnTo>
                <a:lnTo>
                  <a:pt x="8873" y="10186"/>
                </a:lnTo>
                <a:lnTo>
                  <a:pt x="8843" y="10229"/>
                </a:lnTo>
                <a:lnTo>
                  <a:pt x="8794" y="10416"/>
                </a:lnTo>
                <a:lnTo>
                  <a:pt x="8808" y="10527"/>
                </a:lnTo>
                <a:lnTo>
                  <a:pt x="8786" y="10632"/>
                </a:lnTo>
                <a:lnTo>
                  <a:pt x="8791" y="10706"/>
                </a:lnTo>
                <a:lnTo>
                  <a:pt x="8697" y="10776"/>
                </a:lnTo>
                <a:lnTo>
                  <a:pt x="8687" y="10731"/>
                </a:lnTo>
                <a:lnTo>
                  <a:pt x="8598" y="10714"/>
                </a:lnTo>
                <a:lnTo>
                  <a:pt x="8567" y="10746"/>
                </a:lnTo>
                <a:lnTo>
                  <a:pt x="8481" y="10714"/>
                </a:lnTo>
                <a:lnTo>
                  <a:pt x="8315" y="10743"/>
                </a:lnTo>
                <a:lnTo>
                  <a:pt x="8140" y="10973"/>
                </a:lnTo>
                <a:lnTo>
                  <a:pt x="8069" y="11002"/>
                </a:lnTo>
                <a:lnTo>
                  <a:pt x="7971" y="11005"/>
                </a:lnTo>
                <a:lnTo>
                  <a:pt x="7865" y="11005"/>
                </a:lnTo>
                <a:lnTo>
                  <a:pt x="7783" y="11137"/>
                </a:lnTo>
                <a:lnTo>
                  <a:pt x="7482" y="11169"/>
                </a:lnTo>
                <a:lnTo>
                  <a:pt x="7410" y="11049"/>
                </a:lnTo>
                <a:lnTo>
                  <a:pt x="7366" y="11260"/>
                </a:lnTo>
                <a:lnTo>
                  <a:pt x="7204" y="11132"/>
                </a:lnTo>
                <a:lnTo>
                  <a:pt x="7052" y="11101"/>
                </a:lnTo>
                <a:lnTo>
                  <a:pt x="7008" y="11229"/>
                </a:lnTo>
                <a:lnTo>
                  <a:pt x="7147" y="11376"/>
                </a:lnTo>
                <a:lnTo>
                  <a:pt x="7194" y="11500"/>
                </a:lnTo>
                <a:lnTo>
                  <a:pt x="7242" y="11733"/>
                </a:lnTo>
                <a:lnTo>
                  <a:pt x="7095" y="12066"/>
                </a:lnTo>
                <a:lnTo>
                  <a:pt x="6996" y="12140"/>
                </a:lnTo>
                <a:lnTo>
                  <a:pt x="6809" y="12046"/>
                </a:lnTo>
                <a:lnTo>
                  <a:pt x="6708" y="12007"/>
                </a:lnTo>
                <a:lnTo>
                  <a:pt x="6598" y="11914"/>
                </a:lnTo>
                <a:lnTo>
                  <a:pt x="6444" y="11834"/>
                </a:lnTo>
                <a:lnTo>
                  <a:pt x="6320" y="11727"/>
                </a:lnTo>
                <a:lnTo>
                  <a:pt x="6111" y="11753"/>
                </a:lnTo>
                <a:lnTo>
                  <a:pt x="6124" y="11850"/>
                </a:lnTo>
                <a:lnTo>
                  <a:pt x="6066" y="11963"/>
                </a:lnTo>
                <a:lnTo>
                  <a:pt x="6046" y="12022"/>
                </a:lnTo>
                <a:lnTo>
                  <a:pt x="6042" y="12094"/>
                </a:lnTo>
                <a:lnTo>
                  <a:pt x="6015" y="12163"/>
                </a:lnTo>
                <a:lnTo>
                  <a:pt x="5948" y="12248"/>
                </a:lnTo>
                <a:lnTo>
                  <a:pt x="5912" y="12308"/>
                </a:lnTo>
                <a:lnTo>
                  <a:pt x="5840" y="12339"/>
                </a:lnTo>
                <a:lnTo>
                  <a:pt x="5784" y="12438"/>
                </a:lnTo>
                <a:lnTo>
                  <a:pt x="5786" y="12517"/>
                </a:lnTo>
                <a:lnTo>
                  <a:pt x="5833" y="12562"/>
                </a:lnTo>
                <a:lnTo>
                  <a:pt x="5804" y="12668"/>
                </a:lnTo>
                <a:lnTo>
                  <a:pt x="5734" y="12785"/>
                </a:lnTo>
                <a:lnTo>
                  <a:pt x="5803" y="12803"/>
                </a:lnTo>
                <a:lnTo>
                  <a:pt x="5860" y="12864"/>
                </a:lnTo>
                <a:lnTo>
                  <a:pt x="5925" y="12849"/>
                </a:lnTo>
                <a:lnTo>
                  <a:pt x="6030" y="12939"/>
                </a:lnTo>
                <a:lnTo>
                  <a:pt x="6030" y="13052"/>
                </a:lnTo>
                <a:lnTo>
                  <a:pt x="6057" y="13131"/>
                </a:lnTo>
                <a:lnTo>
                  <a:pt x="6116" y="13178"/>
                </a:lnTo>
                <a:lnTo>
                  <a:pt x="6186" y="13141"/>
                </a:lnTo>
                <a:lnTo>
                  <a:pt x="6287" y="13125"/>
                </a:lnTo>
                <a:lnTo>
                  <a:pt x="6409" y="13189"/>
                </a:lnTo>
                <a:lnTo>
                  <a:pt x="6574" y="13263"/>
                </a:lnTo>
                <a:lnTo>
                  <a:pt x="6708" y="13177"/>
                </a:lnTo>
                <a:lnTo>
                  <a:pt x="6817" y="13187"/>
                </a:lnTo>
                <a:lnTo>
                  <a:pt x="6881" y="13089"/>
                </a:lnTo>
                <a:lnTo>
                  <a:pt x="6980" y="13046"/>
                </a:lnTo>
                <a:lnTo>
                  <a:pt x="6959" y="12928"/>
                </a:lnTo>
                <a:lnTo>
                  <a:pt x="7053" y="12810"/>
                </a:lnTo>
                <a:lnTo>
                  <a:pt x="7160" y="12748"/>
                </a:lnTo>
                <a:lnTo>
                  <a:pt x="7191" y="12695"/>
                </a:lnTo>
                <a:lnTo>
                  <a:pt x="7365" y="12722"/>
                </a:lnTo>
                <a:lnTo>
                  <a:pt x="7519" y="12653"/>
                </a:lnTo>
                <a:lnTo>
                  <a:pt x="7542" y="12549"/>
                </a:lnTo>
                <a:lnTo>
                  <a:pt x="7587" y="12450"/>
                </a:lnTo>
                <a:lnTo>
                  <a:pt x="7786" y="12458"/>
                </a:lnTo>
                <a:lnTo>
                  <a:pt x="8024" y="12586"/>
                </a:lnTo>
                <a:lnTo>
                  <a:pt x="8163" y="12520"/>
                </a:lnTo>
                <a:lnTo>
                  <a:pt x="8220" y="12522"/>
                </a:lnTo>
                <a:lnTo>
                  <a:pt x="8314" y="12461"/>
                </a:lnTo>
                <a:lnTo>
                  <a:pt x="8377" y="12453"/>
                </a:lnTo>
                <a:lnTo>
                  <a:pt x="8468" y="12539"/>
                </a:lnTo>
                <a:lnTo>
                  <a:pt x="8528" y="12576"/>
                </a:lnTo>
                <a:lnTo>
                  <a:pt x="8531" y="12763"/>
                </a:lnTo>
                <a:lnTo>
                  <a:pt x="8602" y="12887"/>
                </a:lnTo>
                <a:lnTo>
                  <a:pt x="8702" y="13032"/>
                </a:lnTo>
                <a:lnTo>
                  <a:pt x="8794" y="13135"/>
                </a:lnTo>
                <a:lnTo>
                  <a:pt x="8893" y="13167"/>
                </a:lnTo>
                <a:lnTo>
                  <a:pt x="8941" y="13251"/>
                </a:lnTo>
                <a:lnTo>
                  <a:pt x="9027" y="13300"/>
                </a:lnTo>
                <a:lnTo>
                  <a:pt x="9057" y="13384"/>
                </a:lnTo>
                <a:lnTo>
                  <a:pt x="9112" y="13416"/>
                </a:lnTo>
                <a:lnTo>
                  <a:pt x="9142" y="13513"/>
                </a:lnTo>
                <a:lnTo>
                  <a:pt x="9184" y="13626"/>
                </a:lnTo>
                <a:lnTo>
                  <a:pt x="9149" y="13660"/>
                </a:lnTo>
                <a:lnTo>
                  <a:pt x="9107" y="13749"/>
                </a:lnTo>
                <a:lnTo>
                  <a:pt x="9101" y="13805"/>
                </a:lnTo>
                <a:lnTo>
                  <a:pt x="9162" y="13800"/>
                </a:lnTo>
                <a:lnTo>
                  <a:pt x="9258" y="13660"/>
                </a:lnTo>
                <a:lnTo>
                  <a:pt x="9318" y="13658"/>
                </a:lnTo>
                <a:lnTo>
                  <a:pt x="9347" y="13567"/>
                </a:lnTo>
                <a:lnTo>
                  <a:pt x="9251" y="13485"/>
                </a:lnTo>
                <a:lnTo>
                  <a:pt x="9325" y="13379"/>
                </a:lnTo>
                <a:lnTo>
                  <a:pt x="9444" y="13424"/>
                </a:lnTo>
                <a:lnTo>
                  <a:pt x="9512" y="13519"/>
                </a:lnTo>
                <a:lnTo>
                  <a:pt x="9546" y="13458"/>
                </a:lnTo>
                <a:lnTo>
                  <a:pt x="9534" y="13423"/>
                </a:lnTo>
                <a:lnTo>
                  <a:pt x="9424" y="13313"/>
                </a:lnTo>
                <a:lnTo>
                  <a:pt x="9328" y="13244"/>
                </a:lnTo>
                <a:lnTo>
                  <a:pt x="9213" y="13160"/>
                </a:lnTo>
                <a:lnTo>
                  <a:pt x="9256" y="13130"/>
                </a:lnTo>
                <a:lnTo>
                  <a:pt x="9228" y="13084"/>
                </a:lnTo>
                <a:lnTo>
                  <a:pt x="9121" y="13067"/>
                </a:lnTo>
                <a:lnTo>
                  <a:pt x="8993" y="12896"/>
                </a:lnTo>
                <a:lnTo>
                  <a:pt x="8950" y="12732"/>
                </a:lnTo>
                <a:lnTo>
                  <a:pt x="8843" y="12616"/>
                </a:lnTo>
                <a:lnTo>
                  <a:pt x="8818" y="12515"/>
                </a:lnTo>
                <a:lnTo>
                  <a:pt x="8843" y="12466"/>
                </a:lnTo>
                <a:lnTo>
                  <a:pt x="8853" y="12376"/>
                </a:lnTo>
                <a:lnTo>
                  <a:pt x="8967" y="12333"/>
                </a:lnTo>
                <a:lnTo>
                  <a:pt x="9064" y="12379"/>
                </a:lnTo>
                <a:lnTo>
                  <a:pt x="9032" y="12391"/>
                </a:lnTo>
                <a:lnTo>
                  <a:pt x="9027" y="12392"/>
                </a:lnTo>
                <a:lnTo>
                  <a:pt x="9013" y="12455"/>
                </a:lnTo>
                <a:lnTo>
                  <a:pt x="9042" y="12524"/>
                </a:lnTo>
                <a:lnTo>
                  <a:pt x="9094" y="12451"/>
                </a:lnTo>
                <a:lnTo>
                  <a:pt x="9172" y="12495"/>
                </a:lnTo>
                <a:lnTo>
                  <a:pt x="9166" y="12557"/>
                </a:lnTo>
                <a:lnTo>
                  <a:pt x="9214" y="12645"/>
                </a:lnTo>
                <a:lnTo>
                  <a:pt x="9186" y="12653"/>
                </a:lnTo>
                <a:lnTo>
                  <a:pt x="9278" y="12806"/>
                </a:lnTo>
                <a:lnTo>
                  <a:pt x="9393" y="12879"/>
                </a:lnTo>
                <a:lnTo>
                  <a:pt x="9464" y="12955"/>
                </a:lnTo>
                <a:lnTo>
                  <a:pt x="9584" y="13039"/>
                </a:lnTo>
                <a:lnTo>
                  <a:pt x="9640" y="13083"/>
                </a:lnTo>
                <a:lnTo>
                  <a:pt x="9671" y="13147"/>
                </a:lnTo>
                <a:lnTo>
                  <a:pt x="9700" y="13163"/>
                </a:lnTo>
                <a:lnTo>
                  <a:pt x="9720" y="13195"/>
                </a:lnTo>
                <a:lnTo>
                  <a:pt x="9696" y="13249"/>
                </a:lnTo>
                <a:lnTo>
                  <a:pt x="9673" y="13370"/>
                </a:lnTo>
                <a:lnTo>
                  <a:pt x="9678" y="13458"/>
                </a:lnTo>
                <a:lnTo>
                  <a:pt x="9752" y="13527"/>
                </a:lnTo>
                <a:lnTo>
                  <a:pt x="9752" y="13567"/>
                </a:lnTo>
                <a:lnTo>
                  <a:pt x="9775" y="13582"/>
                </a:lnTo>
                <a:lnTo>
                  <a:pt x="9780" y="13635"/>
                </a:lnTo>
                <a:lnTo>
                  <a:pt x="9847" y="13744"/>
                </a:lnTo>
                <a:lnTo>
                  <a:pt x="9897" y="13832"/>
                </a:lnTo>
                <a:lnTo>
                  <a:pt x="9916" y="13951"/>
                </a:lnTo>
                <a:lnTo>
                  <a:pt x="9963" y="14099"/>
                </a:lnTo>
                <a:lnTo>
                  <a:pt x="10081" y="14183"/>
                </a:lnTo>
                <a:lnTo>
                  <a:pt x="10180" y="14188"/>
                </a:lnTo>
                <a:lnTo>
                  <a:pt x="10132" y="14029"/>
                </a:lnTo>
                <a:lnTo>
                  <a:pt x="10225" y="14015"/>
                </a:lnTo>
                <a:lnTo>
                  <a:pt x="10185" y="13921"/>
                </a:lnTo>
                <a:lnTo>
                  <a:pt x="10321" y="13975"/>
                </a:lnTo>
                <a:lnTo>
                  <a:pt x="10323" y="13874"/>
                </a:lnTo>
                <a:lnTo>
                  <a:pt x="10251" y="13818"/>
                </a:lnTo>
                <a:lnTo>
                  <a:pt x="10174" y="13732"/>
                </a:lnTo>
                <a:lnTo>
                  <a:pt x="10230" y="13695"/>
                </a:lnTo>
                <a:lnTo>
                  <a:pt x="10162" y="13606"/>
                </a:lnTo>
                <a:lnTo>
                  <a:pt x="10135" y="13497"/>
                </a:lnTo>
                <a:lnTo>
                  <a:pt x="10163" y="13458"/>
                </a:lnTo>
                <a:lnTo>
                  <a:pt x="10235" y="13556"/>
                </a:lnTo>
                <a:lnTo>
                  <a:pt x="10314" y="13561"/>
                </a:lnTo>
                <a:lnTo>
                  <a:pt x="10388" y="13534"/>
                </a:lnTo>
                <a:lnTo>
                  <a:pt x="10292" y="13428"/>
                </a:lnTo>
                <a:lnTo>
                  <a:pt x="10466" y="13387"/>
                </a:lnTo>
                <a:lnTo>
                  <a:pt x="10538" y="13406"/>
                </a:lnTo>
                <a:lnTo>
                  <a:pt x="10626" y="13412"/>
                </a:lnTo>
                <a:lnTo>
                  <a:pt x="10622" y="13450"/>
                </a:lnTo>
                <a:lnTo>
                  <a:pt x="10667" y="13535"/>
                </a:lnTo>
                <a:lnTo>
                  <a:pt x="10786" y="13438"/>
                </a:lnTo>
                <a:lnTo>
                  <a:pt x="10846" y="13380"/>
                </a:lnTo>
                <a:lnTo>
                  <a:pt x="11014" y="13369"/>
                </a:lnTo>
                <a:lnTo>
                  <a:pt x="11037" y="13323"/>
                </a:lnTo>
                <a:lnTo>
                  <a:pt x="10915" y="13268"/>
                </a:lnTo>
                <a:lnTo>
                  <a:pt x="10897" y="13197"/>
                </a:lnTo>
                <a:lnTo>
                  <a:pt x="10851" y="13093"/>
                </a:lnTo>
                <a:lnTo>
                  <a:pt x="10900" y="12961"/>
                </a:lnTo>
                <a:lnTo>
                  <a:pt x="10969" y="12884"/>
                </a:lnTo>
                <a:lnTo>
                  <a:pt x="11002" y="12662"/>
                </a:lnTo>
                <a:lnTo>
                  <a:pt x="11042" y="12677"/>
                </a:lnTo>
                <a:lnTo>
                  <a:pt x="11106" y="12635"/>
                </a:lnTo>
                <a:lnTo>
                  <a:pt x="11101" y="12588"/>
                </a:lnTo>
                <a:lnTo>
                  <a:pt x="11196" y="12446"/>
                </a:lnTo>
                <a:lnTo>
                  <a:pt x="11240" y="12342"/>
                </a:lnTo>
                <a:lnTo>
                  <a:pt x="11357" y="12313"/>
                </a:lnTo>
                <a:lnTo>
                  <a:pt x="11370" y="12381"/>
                </a:lnTo>
                <a:lnTo>
                  <a:pt x="11575" y="12411"/>
                </a:lnTo>
                <a:lnTo>
                  <a:pt x="11615" y="12451"/>
                </a:lnTo>
                <a:lnTo>
                  <a:pt x="11496" y="12522"/>
                </a:lnTo>
                <a:lnTo>
                  <a:pt x="11474" y="12561"/>
                </a:lnTo>
                <a:lnTo>
                  <a:pt x="11622" y="12601"/>
                </a:lnTo>
                <a:lnTo>
                  <a:pt x="11600" y="12690"/>
                </a:lnTo>
                <a:lnTo>
                  <a:pt x="11677" y="12721"/>
                </a:lnTo>
                <a:lnTo>
                  <a:pt x="11846" y="12594"/>
                </a:lnTo>
                <a:lnTo>
                  <a:pt x="11985" y="12546"/>
                </a:lnTo>
                <a:lnTo>
                  <a:pt x="12003" y="12477"/>
                </a:lnTo>
                <a:lnTo>
                  <a:pt x="11873" y="12505"/>
                </a:lnTo>
                <a:lnTo>
                  <a:pt x="11804" y="12468"/>
                </a:lnTo>
                <a:lnTo>
                  <a:pt x="11786" y="12354"/>
                </a:lnTo>
                <a:lnTo>
                  <a:pt x="11888" y="12273"/>
                </a:lnTo>
                <a:lnTo>
                  <a:pt x="12005" y="12246"/>
                </a:lnTo>
                <a:lnTo>
                  <a:pt x="12080" y="12175"/>
                </a:lnTo>
                <a:lnTo>
                  <a:pt x="12179" y="12145"/>
                </a:lnTo>
                <a:lnTo>
                  <a:pt x="12286" y="12096"/>
                </a:lnTo>
                <a:lnTo>
                  <a:pt x="12296" y="12135"/>
                </a:lnTo>
                <a:lnTo>
                  <a:pt x="12122" y="12241"/>
                </a:lnTo>
                <a:lnTo>
                  <a:pt x="12202" y="12301"/>
                </a:lnTo>
                <a:lnTo>
                  <a:pt x="12117" y="12472"/>
                </a:lnTo>
                <a:lnTo>
                  <a:pt x="12027" y="12515"/>
                </a:lnTo>
                <a:lnTo>
                  <a:pt x="12154" y="12606"/>
                </a:lnTo>
                <a:lnTo>
                  <a:pt x="12311" y="12650"/>
                </a:lnTo>
                <a:lnTo>
                  <a:pt x="12504" y="12773"/>
                </a:lnTo>
                <a:lnTo>
                  <a:pt x="12561" y="12820"/>
                </a:lnTo>
                <a:lnTo>
                  <a:pt x="12638" y="12825"/>
                </a:lnTo>
                <a:lnTo>
                  <a:pt x="12726" y="12875"/>
                </a:lnTo>
                <a:lnTo>
                  <a:pt x="12782" y="12992"/>
                </a:lnTo>
                <a:lnTo>
                  <a:pt x="12775" y="13072"/>
                </a:lnTo>
                <a:lnTo>
                  <a:pt x="12629" y="13199"/>
                </a:lnTo>
                <a:lnTo>
                  <a:pt x="12509" y="13205"/>
                </a:lnTo>
                <a:lnTo>
                  <a:pt x="12351" y="13261"/>
                </a:lnTo>
                <a:lnTo>
                  <a:pt x="12144" y="13222"/>
                </a:lnTo>
                <a:lnTo>
                  <a:pt x="11889" y="13126"/>
                </a:lnTo>
                <a:lnTo>
                  <a:pt x="11662" y="13153"/>
                </a:lnTo>
                <a:lnTo>
                  <a:pt x="11504" y="13219"/>
                </a:lnTo>
                <a:lnTo>
                  <a:pt x="11342" y="13349"/>
                </a:lnTo>
                <a:lnTo>
                  <a:pt x="11074" y="13337"/>
                </a:lnTo>
                <a:lnTo>
                  <a:pt x="11017" y="13476"/>
                </a:lnTo>
                <a:lnTo>
                  <a:pt x="10798" y="13487"/>
                </a:lnTo>
                <a:lnTo>
                  <a:pt x="10639" y="13660"/>
                </a:lnTo>
                <a:lnTo>
                  <a:pt x="10731" y="13746"/>
                </a:lnTo>
                <a:lnTo>
                  <a:pt x="10659" y="13885"/>
                </a:lnTo>
                <a:lnTo>
                  <a:pt x="10766" y="13985"/>
                </a:lnTo>
                <a:lnTo>
                  <a:pt x="10855" y="14162"/>
                </a:lnTo>
                <a:lnTo>
                  <a:pt x="11019" y="14156"/>
                </a:lnTo>
                <a:lnTo>
                  <a:pt x="11166" y="14246"/>
                </a:lnTo>
                <a:lnTo>
                  <a:pt x="11270" y="14220"/>
                </a:lnTo>
                <a:lnTo>
                  <a:pt x="11302" y="14145"/>
                </a:lnTo>
                <a:lnTo>
                  <a:pt x="11462" y="14141"/>
                </a:lnTo>
                <a:lnTo>
                  <a:pt x="11590" y="14227"/>
                </a:lnTo>
                <a:lnTo>
                  <a:pt x="11816" y="14187"/>
                </a:lnTo>
                <a:lnTo>
                  <a:pt x="11909" y="14074"/>
                </a:lnTo>
                <a:lnTo>
                  <a:pt x="12038" y="14099"/>
                </a:lnTo>
                <a:lnTo>
                  <a:pt x="12127" y="14074"/>
                </a:lnTo>
                <a:lnTo>
                  <a:pt x="12077" y="14146"/>
                </a:lnTo>
                <a:lnTo>
                  <a:pt x="12140" y="14219"/>
                </a:lnTo>
                <a:lnTo>
                  <a:pt x="12110" y="14296"/>
                </a:lnTo>
                <a:lnTo>
                  <a:pt x="12137" y="14429"/>
                </a:lnTo>
                <a:lnTo>
                  <a:pt x="12135" y="14434"/>
                </a:lnTo>
                <a:lnTo>
                  <a:pt x="12070" y="14567"/>
                </a:lnTo>
                <a:lnTo>
                  <a:pt x="12027" y="14715"/>
                </a:lnTo>
                <a:lnTo>
                  <a:pt x="12023" y="14717"/>
                </a:lnTo>
                <a:lnTo>
                  <a:pt x="12005" y="14762"/>
                </a:lnTo>
                <a:lnTo>
                  <a:pt x="11983" y="14897"/>
                </a:lnTo>
                <a:lnTo>
                  <a:pt x="11948" y="14981"/>
                </a:lnTo>
                <a:lnTo>
                  <a:pt x="11960" y="14990"/>
                </a:lnTo>
                <a:lnTo>
                  <a:pt x="11916" y="15050"/>
                </a:lnTo>
                <a:lnTo>
                  <a:pt x="11842" y="15102"/>
                </a:lnTo>
                <a:lnTo>
                  <a:pt x="11717" y="15104"/>
                </a:lnTo>
                <a:lnTo>
                  <a:pt x="11586" y="15074"/>
                </a:lnTo>
                <a:lnTo>
                  <a:pt x="11553" y="15131"/>
                </a:lnTo>
                <a:lnTo>
                  <a:pt x="11506" y="15050"/>
                </a:lnTo>
                <a:lnTo>
                  <a:pt x="11392" y="15035"/>
                </a:lnTo>
                <a:lnTo>
                  <a:pt x="11252" y="15057"/>
                </a:lnTo>
                <a:lnTo>
                  <a:pt x="11188" y="15109"/>
                </a:lnTo>
                <a:lnTo>
                  <a:pt x="11094" y="15153"/>
                </a:lnTo>
                <a:lnTo>
                  <a:pt x="11118" y="15111"/>
                </a:lnTo>
                <a:lnTo>
                  <a:pt x="11121" y="15101"/>
                </a:lnTo>
                <a:lnTo>
                  <a:pt x="11153" y="15059"/>
                </a:lnTo>
                <a:lnTo>
                  <a:pt x="11143" y="14991"/>
                </a:lnTo>
                <a:lnTo>
                  <a:pt x="11069" y="15008"/>
                </a:lnTo>
                <a:lnTo>
                  <a:pt x="11024" y="15059"/>
                </a:lnTo>
                <a:lnTo>
                  <a:pt x="10989" y="15116"/>
                </a:lnTo>
                <a:lnTo>
                  <a:pt x="10982" y="15141"/>
                </a:lnTo>
                <a:lnTo>
                  <a:pt x="10831" y="15094"/>
                </a:lnTo>
                <a:lnTo>
                  <a:pt x="10679" y="15049"/>
                </a:lnTo>
                <a:lnTo>
                  <a:pt x="10466" y="15047"/>
                </a:lnTo>
                <a:lnTo>
                  <a:pt x="10430" y="14990"/>
                </a:lnTo>
                <a:lnTo>
                  <a:pt x="10272" y="14964"/>
                </a:lnTo>
                <a:lnTo>
                  <a:pt x="10222" y="14932"/>
                </a:lnTo>
                <a:lnTo>
                  <a:pt x="10163" y="14929"/>
                </a:lnTo>
                <a:lnTo>
                  <a:pt x="10113" y="14848"/>
                </a:lnTo>
                <a:lnTo>
                  <a:pt x="9902" y="14798"/>
                </a:lnTo>
                <a:lnTo>
                  <a:pt x="9794" y="14813"/>
                </a:lnTo>
                <a:lnTo>
                  <a:pt x="9676" y="14884"/>
                </a:lnTo>
                <a:lnTo>
                  <a:pt x="9621" y="14961"/>
                </a:lnTo>
                <a:lnTo>
                  <a:pt x="9648" y="15096"/>
                </a:lnTo>
                <a:lnTo>
                  <a:pt x="9566" y="15166"/>
                </a:lnTo>
                <a:lnTo>
                  <a:pt x="9486" y="15202"/>
                </a:lnTo>
                <a:lnTo>
                  <a:pt x="9323" y="15096"/>
                </a:lnTo>
                <a:lnTo>
                  <a:pt x="9107" y="14995"/>
                </a:lnTo>
                <a:lnTo>
                  <a:pt x="8970" y="14939"/>
                </a:lnTo>
                <a:lnTo>
                  <a:pt x="8915" y="14776"/>
                </a:lnTo>
                <a:lnTo>
                  <a:pt x="8719" y="14661"/>
                </a:lnTo>
                <a:lnTo>
                  <a:pt x="8595" y="14608"/>
                </a:lnTo>
                <a:lnTo>
                  <a:pt x="8530" y="14609"/>
                </a:lnTo>
                <a:lnTo>
                  <a:pt x="8361" y="14512"/>
                </a:lnTo>
                <a:lnTo>
                  <a:pt x="8307" y="14471"/>
                </a:lnTo>
                <a:lnTo>
                  <a:pt x="8284" y="14382"/>
                </a:lnTo>
                <a:lnTo>
                  <a:pt x="8207" y="14360"/>
                </a:lnTo>
                <a:lnTo>
                  <a:pt x="8195" y="14259"/>
                </a:lnTo>
                <a:lnTo>
                  <a:pt x="8307" y="14197"/>
                </a:lnTo>
                <a:lnTo>
                  <a:pt x="8352" y="14052"/>
                </a:lnTo>
                <a:lnTo>
                  <a:pt x="8309" y="13997"/>
                </a:lnTo>
                <a:lnTo>
                  <a:pt x="8325" y="13917"/>
                </a:lnTo>
                <a:lnTo>
                  <a:pt x="8413" y="13848"/>
                </a:lnTo>
                <a:lnTo>
                  <a:pt x="8407" y="13813"/>
                </a:lnTo>
                <a:lnTo>
                  <a:pt x="8274" y="13848"/>
                </a:lnTo>
                <a:lnTo>
                  <a:pt x="8295" y="13761"/>
                </a:lnTo>
                <a:lnTo>
                  <a:pt x="8200" y="13715"/>
                </a:lnTo>
                <a:lnTo>
                  <a:pt x="8031" y="13744"/>
                </a:lnTo>
                <a:lnTo>
                  <a:pt x="7932" y="13727"/>
                </a:lnTo>
                <a:lnTo>
                  <a:pt x="7884" y="13670"/>
                </a:lnTo>
                <a:lnTo>
                  <a:pt x="7733" y="13626"/>
                </a:lnTo>
                <a:lnTo>
                  <a:pt x="7587" y="13651"/>
                </a:lnTo>
                <a:lnTo>
                  <a:pt x="7522" y="13603"/>
                </a:lnTo>
                <a:lnTo>
                  <a:pt x="7291" y="13537"/>
                </a:lnTo>
                <a:lnTo>
                  <a:pt x="7052" y="13480"/>
                </a:lnTo>
                <a:lnTo>
                  <a:pt x="6908" y="13478"/>
                </a:lnTo>
                <a:lnTo>
                  <a:pt x="6802" y="13512"/>
                </a:lnTo>
                <a:lnTo>
                  <a:pt x="6648" y="13478"/>
                </a:lnTo>
                <a:lnTo>
                  <a:pt x="6491" y="13512"/>
                </a:lnTo>
                <a:lnTo>
                  <a:pt x="6434" y="13483"/>
                </a:lnTo>
                <a:lnTo>
                  <a:pt x="6308" y="13380"/>
                </a:lnTo>
                <a:lnTo>
                  <a:pt x="6181" y="13330"/>
                </a:lnTo>
                <a:lnTo>
                  <a:pt x="6128" y="13221"/>
                </a:lnTo>
                <a:lnTo>
                  <a:pt x="6034" y="13172"/>
                </a:lnTo>
                <a:lnTo>
                  <a:pt x="5957" y="13249"/>
                </a:lnTo>
                <a:lnTo>
                  <a:pt x="5811" y="13369"/>
                </a:lnTo>
                <a:lnTo>
                  <a:pt x="5692" y="13380"/>
                </a:lnTo>
                <a:lnTo>
                  <a:pt x="5537" y="13379"/>
                </a:lnTo>
                <a:lnTo>
                  <a:pt x="5414" y="13438"/>
                </a:lnTo>
                <a:lnTo>
                  <a:pt x="5368" y="13508"/>
                </a:lnTo>
                <a:lnTo>
                  <a:pt x="5269" y="13613"/>
                </a:lnTo>
                <a:lnTo>
                  <a:pt x="5230" y="13827"/>
                </a:lnTo>
                <a:lnTo>
                  <a:pt x="5076" y="13887"/>
                </a:lnTo>
                <a:lnTo>
                  <a:pt x="4996" y="13885"/>
                </a:lnTo>
                <a:lnTo>
                  <a:pt x="4857" y="13924"/>
                </a:lnTo>
                <a:lnTo>
                  <a:pt x="4731" y="13860"/>
                </a:lnTo>
                <a:lnTo>
                  <a:pt x="4644" y="13875"/>
                </a:lnTo>
                <a:lnTo>
                  <a:pt x="4507" y="13970"/>
                </a:lnTo>
                <a:lnTo>
                  <a:pt x="4403" y="13963"/>
                </a:lnTo>
                <a:lnTo>
                  <a:pt x="4325" y="14020"/>
                </a:lnTo>
                <a:lnTo>
                  <a:pt x="4295" y="14096"/>
                </a:lnTo>
                <a:lnTo>
                  <a:pt x="4229" y="14156"/>
                </a:lnTo>
                <a:lnTo>
                  <a:pt x="4179" y="14148"/>
                </a:lnTo>
                <a:lnTo>
                  <a:pt x="4077" y="14187"/>
                </a:lnTo>
                <a:lnTo>
                  <a:pt x="3998" y="14254"/>
                </a:lnTo>
                <a:lnTo>
                  <a:pt x="3990" y="14308"/>
                </a:lnTo>
                <a:lnTo>
                  <a:pt x="3923" y="14350"/>
                </a:lnTo>
                <a:lnTo>
                  <a:pt x="3863" y="14350"/>
                </a:lnTo>
                <a:lnTo>
                  <a:pt x="3834" y="14411"/>
                </a:lnTo>
                <a:lnTo>
                  <a:pt x="3809" y="14465"/>
                </a:lnTo>
                <a:lnTo>
                  <a:pt x="3856" y="14577"/>
                </a:lnTo>
                <a:lnTo>
                  <a:pt x="3868" y="14670"/>
                </a:lnTo>
                <a:lnTo>
                  <a:pt x="3833" y="14729"/>
                </a:lnTo>
                <a:lnTo>
                  <a:pt x="3827" y="14810"/>
                </a:lnTo>
                <a:lnTo>
                  <a:pt x="3802" y="14956"/>
                </a:lnTo>
                <a:lnTo>
                  <a:pt x="3749" y="15071"/>
                </a:lnTo>
                <a:lnTo>
                  <a:pt x="3695" y="15109"/>
                </a:lnTo>
                <a:lnTo>
                  <a:pt x="3687" y="15190"/>
                </a:lnTo>
                <a:lnTo>
                  <a:pt x="3638" y="15234"/>
                </a:lnTo>
                <a:lnTo>
                  <a:pt x="3551" y="15278"/>
                </a:lnTo>
                <a:lnTo>
                  <a:pt x="3488" y="15257"/>
                </a:lnTo>
                <a:lnTo>
                  <a:pt x="3541" y="15355"/>
                </a:lnTo>
                <a:lnTo>
                  <a:pt x="3571" y="15500"/>
                </a:lnTo>
                <a:lnTo>
                  <a:pt x="3541" y="15544"/>
                </a:lnTo>
                <a:lnTo>
                  <a:pt x="3541" y="15660"/>
                </a:lnTo>
                <a:lnTo>
                  <a:pt x="3543" y="15693"/>
                </a:lnTo>
                <a:lnTo>
                  <a:pt x="3578" y="15752"/>
                </a:lnTo>
                <a:lnTo>
                  <a:pt x="3573" y="15771"/>
                </a:lnTo>
                <a:lnTo>
                  <a:pt x="3596" y="15831"/>
                </a:lnTo>
                <a:lnTo>
                  <a:pt x="3652" y="15882"/>
                </a:lnTo>
                <a:lnTo>
                  <a:pt x="3714" y="15990"/>
                </a:lnTo>
                <a:lnTo>
                  <a:pt x="3749" y="16040"/>
                </a:lnTo>
                <a:lnTo>
                  <a:pt x="3764" y="16082"/>
                </a:lnTo>
                <a:lnTo>
                  <a:pt x="3769" y="16150"/>
                </a:lnTo>
                <a:lnTo>
                  <a:pt x="3799" y="16200"/>
                </a:lnTo>
                <a:lnTo>
                  <a:pt x="3833" y="16240"/>
                </a:lnTo>
                <a:lnTo>
                  <a:pt x="3879" y="16328"/>
                </a:lnTo>
                <a:lnTo>
                  <a:pt x="3930" y="16446"/>
                </a:lnTo>
                <a:lnTo>
                  <a:pt x="3933" y="16548"/>
                </a:lnTo>
                <a:lnTo>
                  <a:pt x="3951" y="16611"/>
                </a:lnTo>
                <a:lnTo>
                  <a:pt x="4018" y="16725"/>
                </a:lnTo>
                <a:lnTo>
                  <a:pt x="4115" y="16843"/>
                </a:lnTo>
                <a:lnTo>
                  <a:pt x="4154" y="16878"/>
                </a:lnTo>
                <a:lnTo>
                  <a:pt x="4243" y="17020"/>
                </a:lnTo>
                <a:lnTo>
                  <a:pt x="4363" y="17163"/>
                </a:lnTo>
                <a:lnTo>
                  <a:pt x="4492" y="17336"/>
                </a:lnTo>
                <a:lnTo>
                  <a:pt x="4643" y="17483"/>
                </a:lnTo>
                <a:lnTo>
                  <a:pt x="4683" y="17505"/>
                </a:lnTo>
                <a:lnTo>
                  <a:pt x="4713" y="17525"/>
                </a:lnTo>
                <a:lnTo>
                  <a:pt x="4869" y="17567"/>
                </a:lnTo>
                <a:lnTo>
                  <a:pt x="4979" y="17592"/>
                </a:lnTo>
                <a:lnTo>
                  <a:pt x="5167" y="17668"/>
                </a:lnTo>
                <a:lnTo>
                  <a:pt x="5269" y="17717"/>
                </a:lnTo>
                <a:lnTo>
                  <a:pt x="5379" y="17794"/>
                </a:lnTo>
                <a:lnTo>
                  <a:pt x="5453" y="17829"/>
                </a:lnTo>
                <a:lnTo>
                  <a:pt x="5595" y="17929"/>
                </a:lnTo>
                <a:lnTo>
                  <a:pt x="5744" y="17961"/>
                </a:lnTo>
                <a:lnTo>
                  <a:pt x="5838" y="17961"/>
                </a:lnTo>
                <a:lnTo>
                  <a:pt x="6104" y="17998"/>
                </a:lnTo>
                <a:lnTo>
                  <a:pt x="6240" y="18025"/>
                </a:lnTo>
                <a:lnTo>
                  <a:pt x="6380" y="18063"/>
                </a:lnTo>
                <a:lnTo>
                  <a:pt x="6531" y="18119"/>
                </a:lnTo>
                <a:lnTo>
                  <a:pt x="6658" y="18161"/>
                </a:lnTo>
                <a:lnTo>
                  <a:pt x="6775" y="18282"/>
                </a:lnTo>
                <a:lnTo>
                  <a:pt x="6827" y="18388"/>
                </a:lnTo>
                <a:lnTo>
                  <a:pt x="6918" y="18491"/>
                </a:lnTo>
                <a:lnTo>
                  <a:pt x="7057" y="18538"/>
                </a:lnTo>
                <a:lnTo>
                  <a:pt x="7125" y="18531"/>
                </a:lnTo>
                <a:lnTo>
                  <a:pt x="7191" y="18558"/>
                </a:lnTo>
                <a:lnTo>
                  <a:pt x="7376" y="18567"/>
                </a:lnTo>
                <a:lnTo>
                  <a:pt x="7373" y="18599"/>
                </a:lnTo>
                <a:lnTo>
                  <a:pt x="7416" y="18629"/>
                </a:lnTo>
                <a:lnTo>
                  <a:pt x="7452" y="18691"/>
                </a:lnTo>
                <a:lnTo>
                  <a:pt x="7532" y="18732"/>
                </a:lnTo>
                <a:lnTo>
                  <a:pt x="7599" y="18826"/>
                </a:lnTo>
                <a:lnTo>
                  <a:pt x="7570" y="18908"/>
                </a:lnTo>
                <a:lnTo>
                  <a:pt x="7507" y="19018"/>
                </a:lnTo>
                <a:lnTo>
                  <a:pt x="7540" y="19043"/>
                </a:lnTo>
                <a:lnTo>
                  <a:pt x="7504" y="19114"/>
                </a:lnTo>
                <a:lnTo>
                  <a:pt x="7462" y="19181"/>
                </a:lnTo>
                <a:lnTo>
                  <a:pt x="7423" y="19205"/>
                </a:lnTo>
                <a:lnTo>
                  <a:pt x="7416" y="19237"/>
                </a:lnTo>
                <a:lnTo>
                  <a:pt x="7527" y="19373"/>
                </a:lnTo>
                <a:lnTo>
                  <a:pt x="7646" y="19486"/>
                </a:lnTo>
                <a:lnTo>
                  <a:pt x="7833" y="19629"/>
                </a:lnTo>
                <a:lnTo>
                  <a:pt x="7986" y="19764"/>
                </a:lnTo>
                <a:lnTo>
                  <a:pt x="8036" y="19843"/>
                </a:lnTo>
                <a:lnTo>
                  <a:pt x="8063" y="19876"/>
                </a:lnTo>
                <a:lnTo>
                  <a:pt x="8048" y="19891"/>
                </a:lnTo>
                <a:lnTo>
                  <a:pt x="8140" y="19966"/>
                </a:lnTo>
                <a:lnTo>
                  <a:pt x="8181" y="20033"/>
                </a:lnTo>
                <a:lnTo>
                  <a:pt x="8242" y="20125"/>
                </a:lnTo>
                <a:lnTo>
                  <a:pt x="8190" y="20147"/>
                </a:lnTo>
                <a:lnTo>
                  <a:pt x="8181" y="20162"/>
                </a:lnTo>
                <a:lnTo>
                  <a:pt x="8230" y="20220"/>
                </a:lnTo>
                <a:lnTo>
                  <a:pt x="8282" y="20279"/>
                </a:lnTo>
                <a:lnTo>
                  <a:pt x="8337" y="20317"/>
                </a:lnTo>
                <a:lnTo>
                  <a:pt x="8352" y="20361"/>
                </a:lnTo>
                <a:lnTo>
                  <a:pt x="8339" y="20413"/>
                </a:lnTo>
                <a:lnTo>
                  <a:pt x="8287" y="20435"/>
                </a:lnTo>
                <a:lnTo>
                  <a:pt x="8192" y="20460"/>
                </a:lnTo>
                <a:lnTo>
                  <a:pt x="8155" y="20481"/>
                </a:lnTo>
                <a:lnTo>
                  <a:pt x="8108" y="20529"/>
                </a:lnTo>
                <a:lnTo>
                  <a:pt x="8103" y="20556"/>
                </a:lnTo>
                <a:lnTo>
                  <a:pt x="8054" y="20602"/>
                </a:lnTo>
                <a:lnTo>
                  <a:pt x="8043" y="20651"/>
                </a:lnTo>
                <a:lnTo>
                  <a:pt x="8068" y="20691"/>
                </a:lnTo>
                <a:lnTo>
                  <a:pt x="8089" y="20738"/>
                </a:lnTo>
                <a:lnTo>
                  <a:pt x="8243" y="20821"/>
                </a:lnTo>
                <a:lnTo>
                  <a:pt x="8290" y="20861"/>
                </a:lnTo>
                <a:lnTo>
                  <a:pt x="8399" y="20938"/>
                </a:lnTo>
                <a:lnTo>
                  <a:pt x="8500" y="20994"/>
                </a:lnTo>
                <a:lnTo>
                  <a:pt x="8572" y="21024"/>
                </a:lnTo>
                <a:lnTo>
                  <a:pt x="8602" y="21051"/>
                </a:lnTo>
                <a:lnTo>
                  <a:pt x="8625" y="21098"/>
                </a:lnTo>
                <a:lnTo>
                  <a:pt x="8705" y="21162"/>
                </a:lnTo>
                <a:lnTo>
                  <a:pt x="8759" y="21193"/>
                </a:lnTo>
                <a:lnTo>
                  <a:pt x="8811" y="21228"/>
                </a:lnTo>
                <a:lnTo>
                  <a:pt x="8888" y="21257"/>
                </a:lnTo>
                <a:lnTo>
                  <a:pt x="9020" y="21294"/>
                </a:lnTo>
                <a:lnTo>
                  <a:pt x="9157" y="21337"/>
                </a:lnTo>
                <a:lnTo>
                  <a:pt x="9249" y="21363"/>
                </a:lnTo>
                <a:lnTo>
                  <a:pt x="9368" y="21390"/>
                </a:lnTo>
                <a:lnTo>
                  <a:pt x="9383" y="21398"/>
                </a:lnTo>
                <a:lnTo>
                  <a:pt x="9337" y="21393"/>
                </a:lnTo>
                <a:lnTo>
                  <a:pt x="9397" y="21405"/>
                </a:lnTo>
                <a:lnTo>
                  <a:pt x="9405" y="21408"/>
                </a:lnTo>
                <a:lnTo>
                  <a:pt x="9430" y="21411"/>
                </a:lnTo>
                <a:lnTo>
                  <a:pt x="9435" y="21411"/>
                </a:lnTo>
                <a:lnTo>
                  <a:pt x="9507" y="21422"/>
                </a:lnTo>
                <a:lnTo>
                  <a:pt x="9559" y="21427"/>
                </a:lnTo>
                <a:lnTo>
                  <a:pt x="9629" y="21435"/>
                </a:lnTo>
                <a:lnTo>
                  <a:pt x="9698" y="21442"/>
                </a:lnTo>
                <a:lnTo>
                  <a:pt x="9787" y="21450"/>
                </a:lnTo>
                <a:lnTo>
                  <a:pt x="9917" y="21460"/>
                </a:lnTo>
                <a:lnTo>
                  <a:pt x="10073" y="21470"/>
                </a:lnTo>
                <a:lnTo>
                  <a:pt x="10137" y="21475"/>
                </a:lnTo>
                <a:lnTo>
                  <a:pt x="10230" y="21479"/>
                </a:lnTo>
                <a:lnTo>
                  <a:pt x="10400" y="21487"/>
                </a:lnTo>
                <a:lnTo>
                  <a:pt x="10475" y="21489"/>
                </a:lnTo>
                <a:lnTo>
                  <a:pt x="10570" y="21492"/>
                </a:lnTo>
                <a:lnTo>
                  <a:pt x="10589" y="21491"/>
                </a:lnTo>
                <a:lnTo>
                  <a:pt x="10669" y="21491"/>
                </a:lnTo>
                <a:lnTo>
                  <a:pt x="10831" y="21489"/>
                </a:lnTo>
                <a:lnTo>
                  <a:pt x="10950" y="21486"/>
                </a:lnTo>
                <a:lnTo>
                  <a:pt x="11064" y="21477"/>
                </a:lnTo>
                <a:lnTo>
                  <a:pt x="11248" y="21460"/>
                </a:lnTo>
                <a:lnTo>
                  <a:pt x="11342" y="21445"/>
                </a:lnTo>
                <a:lnTo>
                  <a:pt x="11391" y="21435"/>
                </a:lnTo>
                <a:lnTo>
                  <a:pt x="11462" y="21422"/>
                </a:lnTo>
                <a:lnTo>
                  <a:pt x="11496" y="21417"/>
                </a:lnTo>
                <a:lnTo>
                  <a:pt x="11610" y="21400"/>
                </a:lnTo>
                <a:lnTo>
                  <a:pt x="11657" y="21386"/>
                </a:lnTo>
                <a:lnTo>
                  <a:pt x="11682" y="21366"/>
                </a:lnTo>
                <a:lnTo>
                  <a:pt x="11730" y="21342"/>
                </a:lnTo>
                <a:lnTo>
                  <a:pt x="11749" y="21327"/>
                </a:lnTo>
                <a:lnTo>
                  <a:pt x="11707" y="21329"/>
                </a:lnTo>
                <a:lnTo>
                  <a:pt x="11695" y="21317"/>
                </a:lnTo>
                <a:lnTo>
                  <a:pt x="11772" y="21300"/>
                </a:lnTo>
                <a:lnTo>
                  <a:pt x="11980" y="21263"/>
                </a:lnTo>
                <a:lnTo>
                  <a:pt x="12122" y="21236"/>
                </a:lnTo>
                <a:lnTo>
                  <a:pt x="12196" y="21215"/>
                </a:lnTo>
                <a:lnTo>
                  <a:pt x="12226" y="21196"/>
                </a:lnTo>
                <a:lnTo>
                  <a:pt x="12187" y="21194"/>
                </a:lnTo>
                <a:lnTo>
                  <a:pt x="12221" y="21174"/>
                </a:lnTo>
                <a:lnTo>
                  <a:pt x="12236" y="21134"/>
                </a:lnTo>
                <a:lnTo>
                  <a:pt x="12204" y="21139"/>
                </a:lnTo>
                <a:lnTo>
                  <a:pt x="12206" y="21127"/>
                </a:lnTo>
                <a:lnTo>
                  <a:pt x="12177" y="21105"/>
                </a:lnTo>
                <a:lnTo>
                  <a:pt x="12102" y="21080"/>
                </a:lnTo>
                <a:lnTo>
                  <a:pt x="12124" y="21043"/>
                </a:lnTo>
                <a:lnTo>
                  <a:pt x="12197" y="21023"/>
                </a:lnTo>
                <a:lnTo>
                  <a:pt x="12325" y="20972"/>
                </a:lnTo>
                <a:lnTo>
                  <a:pt x="12395" y="20954"/>
                </a:lnTo>
                <a:lnTo>
                  <a:pt x="12602" y="20866"/>
                </a:lnTo>
                <a:lnTo>
                  <a:pt x="12805" y="20807"/>
                </a:lnTo>
                <a:lnTo>
                  <a:pt x="12969" y="20757"/>
                </a:lnTo>
                <a:lnTo>
                  <a:pt x="13088" y="20698"/>
                </a:lnTo>
                <a:lnTo>
                  <a:pt x="13163" y="20641"/>
                </a:lnTo>
                <a:lnTo>
                  <a:pt x="13224" y="20585"/>
                </a:lnTo>
                <a:lnTo>
                  <a:pt x="13198" y="20558"/>
                </a:lnTo>
                <a:lnTo>
                  <a:pt x="13207" y="20450"/>
                </a:lnTo>
                <a:lnTo>
                  <a:pt x="13193" y="20390"/>
                </a:lnTo>
                <a:lnTo>
                  <a:pt x="13208" y="20314"/>
                </a:lnTo>
                <a:lnTo>
                  <a:pt x="13183" y="20284"/>
                </a:lnTo>
                <a:lnTo>
                  <a:pt x="13120" y="20280"/>
                </a:lnTo>
                <a:lnTo>
                  <a:pt x="13051" y="20215"/>
                </a:lnTo>
                <a:lnTo>
                  <a:pt x="12993" y="20173"/>
                </a:lnTo>
                <a:lnTo>
                  <a:pt x="13008" y="20130"/>
                </a:lnTo>
                <a:lnTo>
                  <a:pt x="12999" y="20107"/>
                </a:lnTo>
                <a:lnTo>
                  <a:pt x="13051" y="20045"/>
                </a:lnTo>
                <a:lnTo>
                  <a:pt x="13048" y="20023"/>
                </a:lnTo>
                <a:lnTo>
                  <a:pt x="12932" y="20011"/>
                </a:lnTo>
                <a:lnTo>
                  <a:pt x="12924" y="19962"/>
                </a:lnTo>
                <a:lnTo>
                  <a:pt x="13013" y="19833"/>
                </a:lnTo>
                <a:lnTo>
                  <a:pt x="13086" y="19789"/>
                </a:lnTo>
                <a:lnTo>
                  <a:pt x="13125" y="19718"/>
                </a:lnTo>
                <a:lnTo>
                  <a:pt x="13183" y="19668"/>
                </a:lnTo>
                <a:lnTo>
                  <a:pt x="13210" y="19592"/>
                </a:lnTo>
                <a:lnTo>
                  <a:pt x="13279" y="19572"/>
                </a:lnTo>
                <a:lnTo>
                  <a:pt x="13324" y="19521"/>
                </a:lnTo>
                <a:lnTo>
                  <a:pt x="13451" y="19454"/>
                </a:lnTo>
                <a:lnTo>
                  <a:pt x="13493" y="19420"/>
                </a:lnTo>
                <a:lnTo>
                  <a:pt x="13535" y="19356"/>
                </a:lnTo>
                <a:lnTo>
                  <a:pt x="13732" y="19183"/>
                </a:lnTo>
                <a:lnTo>
                  <a:pt x="13898" y="19058"/>
                </a:lnTo>
                <a:lnTo>
                  <a:pt x="14163" y="18878"/>
                </a:lnTo>
                <a:lnTo>
                  <a:pt x="14337" y="18737"/>
                </a:lnTo>
                <a:lnTo>
                  <a:pt x="14538" y="18516"/>
                </a:lnTo>
                <a:lnTo>
                  <a:pt x="14680" y="18336"/>
                </a:lnTo>
                <a:lnTo>
                  <a:pt x="14817" y="18109"/>
                </a:lnTo>
                <a:lnTo>
                  <a:pt x="14909" y="17914"/>
                </a:lnTo>
                <a:lnTo>
                  <a:pt x="14980" y="17744"/>
                </a:lnTo>
                <a:lnTo>
                  <a:pt x="15013" y="17587"/>
                </a:lnTo>
                <a:lnTo>
                  <a:pt x="15043" y="17526"/>
                </a:lnTo>
                <a:lnTo>
                  <a:pt x="15035" y="17457"/>
                </a:lnTo>
                <a:lnTo>
                  <a:pt x="15041" y="17375"/>
                </a:lnTo>
                <a:lnTo>
                  <a:pt x="15035" y="17340"/>
                </a:lnTo>
                <a:lnTo>
                  <a:pt x="14971" y="17363"/>
                </a:lnTo>
                <a:lnTo>
                  <a:pt x="14897" y="17437"/>
                </a:lnTo>
                <a:lnTo>
                  <a:pt x="14809" y="17483"/>
                </a:lnTo>
                <a:lnTo>
                  <a:pt x="14733" y="17528"/>
                </a:lnTo>
                <a:lnTo>
                  <a:pt x="14680" y="17548"/>
                </a:lnTo>
                <a:lnTo>
                  <a:pt x="14583" y="17585"/>
                </a:lnTo>
                <a:lnTo>
                  <a:pt x="14524" y="17629"/>
                </a:lnTo>
                <a:lnTo>
                  <a:pt x="14440" y="17664"/>
                </a:lnTo>
                <a:lnTo>
                  <a:pt x="14292" y="17752"/>
                </a:lnTo>
                <a:lnTo>
                  <a:pt x="14104" y="17821"/>
                </a:lnTo>
                <a:lnTo>
                  <a:pt x="13943" y="17898"/>
                </a:lnTo>
                <a:lnTo>
                  <a:pt x="13856" y="17920"/>
                </a:lnTo>
                <a:lnTo>
                  <a:pt x="13773" y="17885"/>
                </a:lnTo>
                <a:lnTo>
                  <a:pt x="13734" y="17838"/>
                </a:lnTo>
                <a:lnTo>
                  <a:pt x="13675" y="17828"/>
                </a:lnTo>
                <a:lnTo>
                  <a:pt x="13597" y="17809"/>
                </a:lnTo>
                <a:lnTo>
                  <a:pt x="13694" y="17752"/>
                </a:lnTo>
                <a:lnTo>
                  <a:pt x="13696" y="17695"/>
                </a:lnTo>
                <a:lnTo>
                  <a:pt x="13650" y="17663"/>
                </a:lnTo>
                <a:lnTo>
                  <a:pt x="13560" y="17641"/>
                </a:lnTo>
                <a:lnTo>
                  <a:pt x="13501" y="17607"/>
                </a:lnTo>
                <a:lnTo>
                  <a:pt x="13401" y="17548"/>
                </a:lnTo>
                <a:lnTo>
                  <a:pt x="13297" y="17488"/>
                </a:lnTo>
                <a:lnTo>
                  <a:pt x="13046" y="17402"/>
                </a:lnTo>
                <a:lnTo>
                  <a:pt x="12946" y="17350"/>
                </a:lnTo>
                <a:lnTo>
                  <a:pt x="12887" y="17225"/>
                </a:lnTo>
                <a:lnTo>
                  <a:pt x="12772" y="17072"/>
                </a:lnTo>
                <a:lnTo>
                  <a:pt x="12673" y="17033"/>
                </a:lnTo>
                <a:lnTo>
                  <a:pt x="12604" y="17006"/>
                </a:lnTo>
                <a:lnTo>
                  <a:pt x="12527" y="16836"/>
                </a:lnTo>
                <a:lnTo>
                  <a:pt x="12490" y="16683"/>
                </a:lnTo>
                <a:lnTo>
                  <a:pt x="12525" y="16649"/>
                </a:lnTo>
                <a:lnTo>
                  <a:pt x="12459" y="16505"/>
                </a:lnTo>
                <a:lnTo>
                  <a:pt x="12427" y="16478"/>
                </a:lnTo>
                <a:lnTo>
                  <a:pt x="12219" y="16363"/>
                </a:lnTo>
                <a:lnTo>
                  <a:pt x="12206" y="16261"/>
                </a:lnTo>
                <a:lnTo>
                  <a:pt x="12238" y="16229"/>
                </a:lnTo>
                <a:lnTo>
                  <a:pt x="12073" y="16069"/>
                </a:lnTo>
                <a:lnTo>
                  <a:pt x="12015" y="15983"/>
                </a:lnTo>
                <a:lnTo>
                  <a:pt x="11948" y="15902"/>
                </a:lnTo>
                <a:lnTo>
                  <a:pt x="11807" y="15658"/>
                </a:lnTo>
                <a:lnTo>
                  <a:pt x="11697" y="15498"/>
                </a:lnTo>
                <a:lnTo>
                  <a:pt x="11620" y="15326"/>
                </a:lnTo>
                <a:lnTo>
                  <a:pt x="11637" y="15310"/>
                </a:lnTo>
                <a:lnTo>
                  <a:pt x="11765" y="15542"/>
                </a:lnTo>
                <a:lnTo>
                  <a:pt x="11844" y="15609"/>
                </a:lnTo>
                <a:lnTo>
                  <a:pt x="11901" y="15656"/>
                </a:lnTo>
                <a:lnTo>
                  <a:pt x="11938" y="15624"/>
                </a:lnTo>
                <a:lnTo>
                  <a:pt x="11976" y="15533"/>
                </a:lnTo>
                <a:lnTo>
                  <a:pt x="12003" y="15402"/>
                </a:lnTo>
                <a:lnTo>
                  <a:pt x="12043" y="15330"/>
                </a:lnTo>
                <a:lnTo>
                  <a:pt x="12050" y="15353"/>
                </a:lnTo>
                <a:lnTo>
                  <a:pt x="12035" y="15424"/>
                </a:lnTo>
                <a:lnTo>
                  <a:pt x="12032" y="15483"/>
                </a:lnTo>
                <a:lnTo>
                  <a:pt x="12013" y="15577"/>
                </a:lnTo>
                <a:lnTo>
                  <a:pt x="12095" y="15567"/>
                </a:lnTo>
                <a:lnTo>
                  <a:pt x="12187" y="15670"/>
                </a:lnTo>
                <a:lnTo>
                  <a:pt x="12298" y="15789"/>
                </a:lnTo>
                <a:lnTo>
                  <a:pt x="12373" y="15902"/>
                </a:lnTo>
                <a:lnTo>
                  <a:pt x="12423" y="15931"/>
                </a:lnTo>
                <a:lnTo>
                  <a:pt x="12477" y="16008"/>
                </a:lnTo>
                <a:lnTo>
                  <a:pt x="12472" y="16045"/>
                </a:lnTo>
                <a:lnTo>
                  <a:pt x="12534" y="16129"/>
                </a:lnTo>
                <a:lnTo>
                  <a:pt x="12628" y="16148"/>
                </a:lnTo>
                <a:lnTo>
                  <a:pt x="12711" y="16197"/>
                </a:lnTo>
                <a:lnTo>
                  <a:pt x="12825" y="16355"/>
                </a:lnTo>
                <a:lnTo>
                  <a:pt x="12827" y="16449"/>
                </a:lnTo>
                <a:lnTo>
                  <a:pt x="12855" y="16553"/>
                </a:lnTo>
                <a:lnTo>
                  <a:pt x="12982" y="16678"/>
                </a:lnTo>
                <a:lnTo>
                  <a:pt x="13061" y="16688"/>
                </a:lnTo>
                <a:lnTo>
                  <a:pt x="13190" y="16769"/>
                </a:lnTo>
                <a:lnTo>
                  <a:pt x="13250" y="16882"/>
                </a:lnTo>
                <a:lnTo>
                  <a:pt x="13354" y="16986"/>
                </a:lnTo>
                <a:lnTo>
                  <a:pt x="13448" y="17018"/>
                </a:lnTo>
                <a:lnTo>
                  <a:pt x="13466" y="17074"/>
                </a:lnTo>
                <a:lnTo>
                  <a:pt x="13523" y="17106"/>
                </a:lnTo>
                <a:lnTo>
                  <a:pt x="13552" y="17163"/>
                </a:lnTo>
                <a:lnTo>
                  <a:pt x="13565" y="17223"/>
                </a:lnTo>
                <a:lnTo>
                  <a:pt x="13547" y="17255"/>
                </a:lnTo>
                <a:lnTo>
                  <a:pt x="13570" y="17316"/>
                </a:lnTo>
                <a:lnTo>
                  <a:pt x="13537" y="17331"/>
                </a:lnTo>
                <a:lnTo>
                  <a:pt x="13592" y="17378"/>
                </a:lnTo>
                <a:lnTo>
                  <a:pt x="13635" y="17474"/>
                </a:lnTo>
                <a:lnTo>
                  <a:pt x="13667" y="17508"/>
                </a:lnTo>
                <a:lnTo>
                  <a:pt x="13669" y="17585"/>
                </a:lnTo>
                <a:lnTo>
                  <a:pt x="13721" y="17654"/>
                </a:lnTo>
                <a:lnTo>
                  <a:pt x="13843" y="17631"/>
                </a:lnTo>
                <a:lnTo>
                  <a:pt x="13896" y="17599"/>
                </a:lnTo>
                <a:lnTo>
                  <a:pt x="13983" y="17579"/>
                </a:lnTo>
                <a:lnTo>
                  <a:pt x="14007" y="17537"/>
                </a:lnTo>
                <a:lnTo>
                  <a:pt x="14050" y="17515"/>
                </a:lnTo>
                <a:lnTo>
                  <a:pt x="14086" y="17468"/>
                </a:lnTo>
                <a:lnTo>
                  <a:pt x="14127" y="17447"/>
                </a:lnTo>
                <a:lnTo>
                  <a:pt x="14271" y="17399"/>
                </a:lnTo>
                <a:lnTo>
                  <a:pt x="14377" y="17340"/>
                </a:lnTo>
                <a:lnTo>
                  <a:pt x="14469" y="17252"/>
                </a:lnTo>
                <a:lnTo>
                  <a:pt x="14521" y="17244"/>
                </a:lnTo>
                <a:lnTo>
                  <a:pt x="14595" y="17212"/>
                </a:lnTo>
                <a:lnTo>
                  <a:pt x="14732" y="17064"/>
                </a:lnTo>
                <a:lnTo>
                  <a:pt x="14988" y="16905"/>
                </a:lnTo>
                <a:lnTo>
                  <a:pt x="15142" y="16784"/>
                </a:lnTo>
                <a:lnTo>
                  <a:pt x="15139" y="16735"/>
                </a:lnTo>
                <a:lnTo>
                  <a:pt x="15160" y="16660"/>
                </a:lnTo>
                <a:lnTo>
                  <a:pt x="15271" y="16575"/>
                </a:lnTo>
                <a:lnTo>
                  <a:pt x="15344" y="16537"/>
                </a:lnTo>
                <a:lnTo>
                  <a:pt x="15442" y="16444"/>
                </a:lnTo>
                <a:lnTo>
                  <a:pt x="15532" y="16421"/>
                </a:lnTo>
                <a:lnTo>
                  <a:pt x="15601" y="16348"/>
                </a:lnTo>
                <a:lnTo>
                  <a:pt x="15589" y="16291"/>
                </a:lnTo>
                <a:lnTo>
                  <a:pt x="15644" y="16227"/>
                </a:lnTo>
                <a:lnTo>
                  <a:pt x="15741" y="16183"/>
                </a:lnTo>
                <a:lnTo>
                  <a:pt x="15771" y="16138"/>
                </a:lnTo>
                <a:lnTo>
                  <a:pt x="15771" y="16060"/>
                </a:lnTo>
                <a:lnTo>
                  <a:pt x="15857" y="15961"/>
                </a:lnTo>
                <a:lnTo>
                  <a:pt x="15927" y="15927"/>
                </a:lnTo>
                <a:lnTo>
                  <a:pt x="15937" y="15904"/>
                </a:lnTo>
                <a:lnTo>
                  <a:pt x="15897" y="15816"/>
                </a:lnTo>
                <a:lnTo>
                  <a:pt x="15905" y="15730"/>
                </a:lnTo>
                <a:lnTo>
                  <a:pt x="15929" y="15680"/>
                </a:lnTo>
                <a:lnTo>
                  <a:pt x="15997" y="15653"/>
                </a:lnTo>
                <a:lnTo>
                  <a:pt x="16029" y="15525"/>
                </a:lnTo>
                <a:lnTo>
                  <a:pt x="16081" y="15446"/>
                </a:lnTo>
                <a:lnTo>
                  <a:pt x="16093" y="15392"/>
                </a:lnTo>
                <a:lnTo>
                  <a:pt x="16125" y="15276"/>
                </a:lnTo>
                <a:lnTo>
                  <a:pt x="16116" y="15244"/>
                </a:lnTo>
                <a:lnTo>
                  <a:pt x="16059" y="15252"/>
                </a:lnTo>
                <a:lnTo>
                  <a:pt x="16007" y="15222"/>
                </a:lnTo>
                <a:lnTo>
                  <a:pt x="15919" y="15170"/>
                </a:lnTo>
                <a:lnTo>
                  <a:pt x="15825" y="15187"/>
                </a:lnTo>
                <a:lnTo>
                  <a:pt x="15713" y="15220"/>
                </a:lnTo>
                <a:lnTo>
                  <a:pt x="15617" y="15203"/>
                </a:lnTo>
                <a:lnTo>
                  <a:pt x="15524" y="15131"/>
                </a:lnTo>
                <a:lnTo>
                  <a:pt x="15473" y="15018"/>
                </a:lnTo>
                <a:lnTo>
                  <a:pt x="15485" y="14981"/>
                </a:lnTo>
                <a:lnTo>
                  <a:pt x="15483" y="14911"/>
                </a:lnTo>
                <a:lnTo>
                  <a:pt x="15462" y="14906"/>
                </a:lnTo>
                <a:lnTo>
                  <a:pt x="15431" y="14978"/>
                </a:lnTo>
                <a:lnTo>
                  <a:pt x="15363" y="15116"/>
                </a:lnTo>
                <a:lnTo>
                  <a:pt x="15276" y="15264"/>
                </a:lnTo>
                <a:lnTo>
                  <a:pt x="15195" y="15412"/>
                </a:lnTo>
                <a:lnTo>
                  <a:pt x="15103" y="15446"/>
                </a:lnTo>
                <a:lnTo>
                  <a:pt x="14974" y="15493"/>
                </a:lnTo>
                <a:lnTo>
                  <a:pt x="14859" y="15564"/>
                </a:lnTo>
                <a:lnTo>
                  <a:pt x="14846" y="15523"/>
                </a:lnTo>
                <a:lnTo>
                  <a:pt x="14819" y="15542"/>
                </a:lnTo>
                <a:lnTo>
                  <a:pt x="14777" y="15493"/>
                </a:lnTo>
                <a:lnTo>
                  <a:pt x="14792" y="15389"/>
                </a:lnTo>
                <a:lnTo>
                  <a:pt x="14770" y="15298"/>
                </a:lnTo>
                <a:lnTo>
                  <a:pt x="14713" y="15266"/>
                </a:lnTo>
                <a:lnTo>
                  <a:pt x="14675" y="15298"/>
                </a:lnTo>
                <a:lnTo>
                  <a:pt x="14650" y="15395"/>
                </a:lnTo>
                <a:lnTo>
                  <a:pt x="14683" y="15506"/>
                </a:lnTo>
                <a:lnTo>
                  <a:pt x="14653" y="15476"/>
                </a:lnTo>
                <a:lnTo>
                  <a:pt x="14621" y="15432"/>
                </a:lnTo>
                <a:lnTo>
                  <a:pt x="14568" y="15404"/>
                </a:lnTo>
                <a:lnTo>
                  <a:pt x="14538" y="15358"/>
                </a:lnTo>
                <a:lnTo>
                  <a:pt x="14543" y="15299"/>
                </a:lnTo>
                <a:lnTo>
                  <a:pt x="14519" y="15237"/>
                </a:lnTo>
                <a:lnTo>
                  <a:pt x="14402" y="15207"/>
                </a:lnTo>
                <a:lnTo>
                  <a:pt x="14363" y="15160"/>
                </a:lnTo>
                <a:lnTo>
                  <a:pt x="14281" y="15148"/>
                </a:lnTo>
                <a:lnTo>
                  <a:pt x="14193" y="15028"/>
                </a:lnTo>
                <a:lnTo>
                  <a:pt x="14119" y="14921"/>
                </a:lnTo>
                <a:lnTo>
                  <a:pt x="14126" y="14880"/>
                </a:lnTo>
                <a:lnTo>
                  <a:pt x="14079" y="14816"/>
                </a:lnTo>
                <a:lnTo>
                  <a:pt x="14169" y="14796"/>
                </a:lnTo>
                <a:lnTo>
                  <a:pt x="14213" y="14714"/>
                </a:lnTo>
                <a:lnTo>
                  <a:pt x="14320" y="14736"/>
                </a:lnTo>
                <a:lnTo>
                  <a:pt x="14394" y="14682"/>
                </a:lnTo>
                <a:lnTo>
                  <a:pt x="14553" y="14858"/>
                </a:lnTo>
                <a:lnTo>
                  <a:pt x="14687" y="14975"/>
                </a:lnTo>
                <a:lnTo>
                  <a:pt x="14842" y="14964"/>
                </a:lnTo>
                <a:lnTo>
                  <a:pt x="15021" y="15025"/>
                </a:lnTo>
                <a:lnTo>
                  <a:pt x="15216" y="15001"/>
                </a:lnTo>
                <a:lnTo>
                  <a:pt x="15344" y="14860"/>
                </a:lnTo>
                <a:lnTo>
                  <a:pt x="15450" y="14781"/>
                </a:lnTo>
                <a:lnTo>
                  <a:pt x="15525" y="14776"/>
                </a:lnTo>
                <a:lnTo>
                  <a:pt x="15639" y="14936"/>
                </a:lnTo>
                <a:lnTo>
                  <a:pt x="15806" y="14875"/>
                </a:lnTo>
                <a:lnTo>
                  <a:pt x="15972" y="14830"/>
                </a:lnTo>
                <a:lnTo>
                  <a:pt x="16250" y="14730"/>
                </a:lnTo>
                <a:lnTo>
                  <a:pt x="16439" y="14598"/>
                </a:lnTo>
                <a:lnTo>
                  <a:pt x="16659" y="14459"/>
                </a:lnTo>
                <a:lnTo>
                  <a:pt x="16893" y="14271"/>
                </a:lnTo>
                <a:lnTo>
                  <a:pt x="17032" y="14315"/>
                </a:lnTo>
                <a:lnTo>
                  <a:pt x="17105" y="14392"/>
                </a:lnTo>
                <a:lnTo>
                  <a:pt x="17213" y="14362"/>
                </a:lnTo>
                <a:lnTo>
                  <a:pt x="17405" y="14372"/>
                </a:lnTo>
                <a:lnTo>
                  <a:pt x="17460" y="14401"/>
                </a:lnTo>
                <a:lnTo>
                  <a:pt x="17417" y="14498"/>
                </a:lnTo>
                <a:lnTo>
                  <a:pt x="17639" y="14542"/>
                </a:lnTo>
                <a:lnTo>
                  <a:pt x="17733" y="14488"/>
                </a:lnTo>
                <a:lnTo>
                  <a:pt x="17886" y="14257"/>
                </a:lnTo>
                <a:lnTo>
                  <a:pt x="17952" y="14367"/>
                </a:lnTo>
                <a:lnTo>
                  <a:pt x="18008" y="14534"/>
                </a:lnTo>
                <a:lnTo>
                  <a:pt x="18098" y="14675"/>
                </a:lnTo>
                <a:lnTo>
                  <a:pt x="18225" y="14889"/>
                </a:lnTo>
                <a:lnTo>
                  <a:pt x="18386" y="14970"/>
                </a:lnTo>
                <a:lnTo>
                  <a:pt x="18430" y="15032"/>
                </a:lnTo>
                <a:lnTo>
                  <a:pt x="18498" y="15163"/>
                </a:lnTo>
                <a:lnTo>
                  <a:pt x="18592" y="15225"/>
                </a:lnTo>
                <a:lnTo>
                  <a:pt x="18647" y="15246"/>
                </a:lnTo>
                <a:lnTo>
                  <a:pt x="18721" y="15326"/>
                </a:lnTo>
                <a:lnTo>
                  <a:pt x="18808" y="15444"/>
                </a:lnTo>
                <a:lnTo>
                  <a:pt x="18940" y="15446"/>
                </a:lnTo>
                <a:lnTo>
                  <a:pt x="18982" y="15365"/>
                </a:lnTo>
                <a:lnTo>
                  <a:pt x="19005" y="15242"/>
                </a:lnTo>
                <a:lnTo>
                  <a:pt x="19103" y="15099"/>
                </a:lnTo>
                <a:lnTo>
                  <a:pt x="19061" y="15096"/>
                </a:lnTo>
                <a:lnTo>
                  <a:pt x="19092" y="14949"/>
                </a:lnTo>
                <a:lnTo>
                  <a:pt x="19149" y="14880"/>
                </a:lnTo>
                <a:lnTo>
                  <a:pt x="19101" y="14672"/>
                </a:lnTo>
                <a:lnTo>
                  <a:pt x="19118" y="14503"/>
                </a:lnTo>
                <a:lnTo>
                  <a:pt x="19082" y="14406"/>
                </a:lnTo>
                <a:lnTo>
                  <a:pt x="19012" y="14266"/>
                </a:lnTo>
                <a:lnTo>
                  <a:pt x="19014" y="14133"/>
                </a:lnTo>
                <a:lnTo>
                  <a:pt x="19062" y="14069"/>
                </a:lnTo>
                <a:lnTo>
                  <a:pt x="19141" y="13916"/>
                </a:lnTo>
                <a:lnTo>
                  <a:pt x="19181" y="13825"/>
                </a:lnTo>
                <a:lnTo>
                  <a:pt x="19161" y="13766"/>
                </a:lnTo>
                <a:lnTo>
                  <a:pt x="19231" y="13561"/>
                </a:lnTo>
                <a:lnTo>
                  <a:pt x="19275" y="13389"/>
                </a:lnTo>
                <a:lnTo>
                  <a:pt x="19322" y="13101"/>
                </a:lnTo>
                <a:lnTo>
                  <a:pt x="19417" y="12837"/>
                </a:lnTo>
                <a:lnTo>
                  <a:pt x="19431" y="12695"/>
                </a:lnTo>
                <a:lnTo>
                  <a:pt x="19382" y="12606"/>
                </a:lnTo>
                <a:lnTo>
                  <a:pt x="19474" y="12426"/>
                </a:lnTo>
                <a:lnTo>
                  <a:pt x="19531" y="12342"/>
                </a:lnTo>
                <a:lnTo>
                  <a:pt x="19521" y="12278"/>
                </a:lnTo>
                <a:lnTo>
                  <a:pt x="19558" y="12241"/>
                </a:lnTo>
                <a:lnTo>
                  <a:pt x="19588" y="12217"/>
                </a:lnTo>
                <a:lnTo>
                  <a:pt x="19588" y="12177"/>
                </a:lnTo>
                <a:lnTo>
                  <a:pt x="19633" y="12148"/>
                </a:lnTo>
                <a:lnTo>
                  <a:pt x="19623" y="12039"/>
                </a:lnTo>
                <a:lnTo>
                  <a:pt x="19590" y="11999"/>
                </a:lnTo>
                <a:lnTo>
                  <a:pt x="19662" y="11886"/>
                </a:lnTo>
                <a:lnTo>
                  <a:pt x="19730" y="11904"/>
                </a:lnTo>
                <a:lnTo>
                  <a:pt x="19774" y="11940"/>
                </a:lnTo>
                <a:lnTo>
                  <a:pt x="19811" y="11995"/>
                </a:lnTo>
                <a:lnTo>
                  <a:pt x="19863" y="12022"/>
                </a:lnTo>
                <a:lnTo>
                  <a:pt x="19961" y="12027"/>
                </a:lnTo>
                <a:lnTo>
                  <a:pt x="20010" y="11967"/>
                </a:lnTo>
                <a:lnTo>
                  <a:pt x="20022" y="12025"/>
                </a:lnTo>
                <a:lnTo>
                  <a:pt x="20140" y="12059"/>
                </a:lnTo>
                <a:lnTo>
                  <a:pt x="20202" y="12143"/>
                </a:lnTo>
                <a:lnTo>
                  <a:pt x="20239" y="12339"/>
                </a:lnTo>
                <a:lnTo>
                  <a:pt x="20293" y="12281"/>
                </a:lnTo>
                <a:lnTo>
                  <a:pt x="20335" y="12216"/>
                </a:lnTo>
                <a:lnTo>
                  <a:pt x="20375" y="11975"/>
                </a:lnTo>
                <a:lnTo>
                  <a:pt x="20390" y="11825"/>
                </a:lnTo>
                <a:lnTo>
                  <a:pt x="20457" y="11860"/>
                </a:lnTo>
                <a:lnTo>
                  <a:pt x="20527" y="11983"/>
                </a:lnTo>
                <a:lnTo>
                  <a:pt x="20597" y="12076"/>
                </a:lnTo>
                <a:lnTo>
                  <a:pt x="20643" y="12079"/>
                </a:lnTo>
                <a:lnTo>
                  <a:pt x="20679" y="12216"/>
                </a:lnTo>
                <a:lnTo>
                  <a:pt x="20720" y="12236"/>
                </a:lnTo>
                <a:lnTo>
                  <a:pt x="20728" y="12367"/>
                </a:lnTo>
                <a:lnTo>
                  <a:pt x="20758" y="12438"/>
                </a:lnTo>
                <a:lnTo>
                  <a:pt x="20768" y="12589"/>
                </a:lnTo>
                <a:lnTo>
                  <a:pt x="20778" y="12675"/>
                </a:lnTo>
                <a:lnTo>
                  <a:pt x="20803" y="12711"/>
                </a:lnTo>
                <a:lnTo>
                  <a:pt x="20798" y="12621"/>
                </a:lnTo>
                <a:lnTo>
                  <a:pt x="20838" y="12604"/>
                </a:lnTo>
                <a:lnTo>
                  <a:pt x="20880" y="12589"/>
                </a:lnTo>
                <a:lnTo>
                  <a:pt x="20902" y="12621"/>
                </a:lnTo>
                <a:lnTo>
                  <a:pt x="20931" y="12606"/>
                </a:lnTo>
                <a:lnTo>
                  <a:pt x="20951" y="12621"/>
                </a:lnTo>
                <a:lnTo>
                  <a:pt x="20957" y="12717"/>
                </a:lnTo>
                <a:lnTo>
                  <a:pt x="20986" y="12724"/>
                </a:lnTo>
                <a:lnTo>
                  <a:pt x="21004" y="12795"/>
                </a:lnTo>
                <a:lnTo>
                  <a:pt x="21041" y="12783"/>
                </a:lnTo>
                <a:lnTo>
                  <a:pt x="21051" y="12822"/>
                </a:lnTo>
                <a:lnTo>
                  <a:pt x="21115" y="12732"/>
                </a:lnTo>
                <a:lnTo>
                  <a:pt x="21162" y="12670"/>
                </a:lnTo>
                <a:lnTo>
                  <a:pt x="21190" y="12557"/>
                </a:lnTo>
                <a:lnTo>
                  <a:pt x="21190" y="12519"/>
                </a:lnTo>
                <a:lnTo>
                  <a:pt x="21168" y="12482"/>
                </a:lnTo>
                <a:lnTo>
                  <a:pt x="21150" y="12503"/>
                </a:lnTo>
                <a:lnTo>
                  <a:pt x="21141" y="12451"/>
                </a:lnTo>
                <a:lnTo>
                  <a:pt x="21133" y="12428"/>
                </a:lnTo>
                <a:lnTo>
                  <a:pt x="21133" y="12362"/>
                </a:lnTo>
                <a:lnTo>
                  <a:pt x="21120" y="12296"/>
                </a:lnTo>
                <a:lnTo>
                  <a:pt x="21091" y="12286"/>
                </a:lnTo>
                <a:lnTo>
                  <a:pt x="21053" y="12307"/>
                </a:lnTo>
                <a:lnTo>
                  <a:pt x="21039" y="12330"/>
                </a:lnTo>
                <a:lnTo>
                  <a:pt x="21004" y="12349"/>
                </a:lnTo>
                <a:lnTo>
                  <a:pt x="20971" y="12426"/>
                </a:lnTo>
                <a:lnTo>
                  <a:pt x="20931" y="12443"/>
                </a:lnTo>
                <a:lnTo>
                  <a:pt x="20899" y="12372"/>
                </a:lnTo>
                <a:lnTo>
                  <a:pt x="20853" y="12328"/>
                </a:lnTo>
                <a:lnTo>
                  <a:pt x="20817" y="12419"/>
                </a:lnTo>
                <a:lnTo>
                  <a:pt x="20790" y="12347"/>
                </a:lnTo>
                <a:lnTo>
                  <a:pt x="20780" y="12200"/>
                </a:lnTo>
                <a:lnTo>
                  <a:pt x="20758" y="11956"/>
                </a:lnTo>
                <a:lnTo>
                  <a:pt x="20718" y="11820"/>
                </a:lnTo>
                <a:lnTo>
                  <a:pt x="20763" y="11692"/>
                </a:lnTo>
                <a:lnTo>
                  <a:pt x="20788" y="11803"/>
                </a:lnTo>
                <a:lnTo>
                  <a:pt x="20830" y="11677"/>
                </a:lnTo>
                <a:lnTo>
                  <a:pt x="20889" y="11598"/>
                </a:lnTo>
                <a:lnTo>
                  <a:pt x="20949" y="11642"/>
                </a:lnTo>
                <a:lnTo>
                  <a:pt x="20984" y="11640"/>
                </a:lnTo>
                <a:lnTo>
                  <a:pt x="21024" y="11532"/>
                </a:lnTo>
                <a:lnTo>
                  <a:pt x="21071" y="11485"/>
                </a:lnTo>
                <a:lnTo>
                  <a:pt x="21081" y="11603"/>
                </a:lnTo>
                <a:lnTo>
                  <a:pt x="21113" y="11620"/>
                </a:lnTo>
                <a:lnTo>
                  <a:pt x="21131" y="11332"/>
                </a:lnTo>
                <a:lnTo>
                  <a:pt x="21131" y="11118"/>
                </a:lnTo>
                <a:lnTo>
                  <a:pt x="21143" y="10876"/>
                </a:lnTo>
                <a:lnTo>
                  <a:pt x="21141" y="10680"/>
                </a:lnTo>
                <a:lnTo>
                  <a:pt x="21074" y="10468"/>
                </a:lnTo>
                <a:lnTo>
                  <a:pt x="20979" y="10334"/>
                </a:lnTo>
                <a:lnTo>
                  <a:pt x="20924" y="10335"/>
                </a:lnTo>
                <a:lnTo>
                  <a:pt x="20865" y="10399"/>
                </a:lnTo>
                <a:lnTo>
                  <a:pt x="20765" y="10391"/>
                </a:lnTo>
                <a:lnTo>
                  <a:pt x="20678" y="10384"/>
                </a:lnTo>
                <a:lnTo>
                  <a:pt x="20644" y="10276"/>
                </a:lnTo>
                <a:lnTo>
                  <a:pt x="20611" y="10053"/>
                </a:lnTo>
                <a:lnTo>
                  <a:pt x="20594" y="9772"/>
                </a:lnTo>
                <a:lnTo>
                  <a:pt x="20594" y="9686"/>
                </a:lnTo>
                <a:lnTo>
                  <a:pt x="20648" y="9531"/>
                </a:lnTo>
                <a:lnTo>
                  <a:pt x="20669" y="9605"/>
                </a:lnTo>
                <a:lnTo>
                  <a:pt x="20721" y="9645"/>
                </a:lnTo>
                <a:lnTo>
                  <a:pt x="20730" y="9559"/>
                </a:lnTo>
                <a:lnTo>
                  <a:pt x="20666" y="9400"/>
                </a:lnTo>
                <a:lnTo>
                  <a:pt x="20674" y="9233"/>
                </a:lnTo>
                <a:lnTo>
                  <a:pt x="20659" y="8982"/>
                </a:lnTo>
                <a:lnTo>
                  <a:pt x="20629" y="8849"/>
                </a:lnTo>
                <a:lnTo>
                  <a:pt x="20656" y="8834"/>
                </a:lnTo>
                <a:lnTo>
                  <a:pt x="20629" y="8703"/>
                </a:lnTo>
                <a:lnTo>
                  <a:pt x="20626" y="8531"/>
                </a:lnTo>
                <a:lnTo>
                  <a:pt x="20609" y="8450"/>
                </a:lnTo>
                <a:lnTo>
                  <a:pt x="20666" y="8575"/>
                </a:lnTo>
                <a:lnTo>
                  <a:pt x="20658" y="8422"/>
                </a:lnTo>
                <a:lnTo>
                  <a:pt x="20621" y="8300"/>
                </a:lnTo>
                <a:lnTo>
                  <a:pt x="20661" y="8214"/>
                </a:lnTo>
                <a:lnTo>
                  <a:pt x="20708" y="8189"/>
                </a:lnTo>
                <a:lnTo>
                  <a:pt x="20843" y="8374"/>
                </a:lnTo>
                <a:lnTo>
                  <a:pt x="20894" y="8485"/>
                </a:lnTo>
                <a:lnTo>
                  <a:pt x="20989" y="8603"/>
                </a:lnTo>
                <a:lnTo>
                  <a:pt x="20999" y="8701"/>
                </a:lnTo>
                <a:lnTo>
                  <a:pt x="21018" y="8767"/>
                </a:lnTo>
                <a:lnTo>
                  <a:pt x="21034" y="8760"/>
                </a:lnTo>
                <a:lnTo>
                  <a:pt x="21039" y="8713"/>
                </a:lnTo>
                <a:lnTo>
                  <a:pt x="21081" y="8773"/>
                </a:lnTo>
                <a:lnTo>
                  <a:pt x="21056" y="8672"/>
                </a:lnTo>
                <a:lnTo>
                  <a:pt x="21063" y="8686"/>
                </a:lnTo>
                <a:lnTo>
                  <a:pt x="21083" y="8708"/>
                </a:lnTo>
                <a:lnTo>
                  <a:pt x="21105" y="8693"/>
                </a:lnTo>
                <a:lnTo>
                  <a:pt x="21096" y="8666"/>
                </a:lnTo>
                <a:lnTo>
                  <a:pt x="21098" y="8666"/>
                </a:lnTo>
                <a:lnTo>
                  <a:pt x="21140" y="8778"/>
                </a:lnTo>
                <a:lnTo>
                  <a:pt x="21145" y="8782"/>
                </a:lnTo>
                <a:lnTo>
                  <a:pt x="21148" y="8824"/>
                </a:lnTo>
                <a:lnTo>
                  <a:pt x="21175" y="8824"/>
                </a:lnTo>
                <a:lnTo>
                  <a:pt x="21188" y="8812"/>
                </a:lnTo>
                <a:lnTo>
                  <a:pt x="21150" y="8684"/>
                </a:lnTo>
                <a:lnTo>
                  <a:pt x="21140" y="8699"/>
                </a:lnTo>
                <a:lnTo>
                  <a:pt x="21141" y="8718"/>
                </a:lnTo>
                <a:lnTo>
                  <a:pt x="21130" y="8676"/>
                </a:lnTo>
                <a:lnTo>
                  <a:pt x="21111" y="8536"/>
                </a:lnTo>
                <a:lnTo>
                  <a:pt x="21126" y="8501"/>
                </a:lnTo>
                <a:lnTo>
                  <a:pt x="21106" y="8427"/>
                </a:lnTo>
                <a:lnTo>
                  <a:pt x="21121" y="8423"/>
                </a:lnTo>
                <a:lnTo>
                  <a:pt x="21125" y="8358"/>
                </a:lnTo>
                <a:lnTo>
                  <a:pt x="21105" y="8295"/>
                </a:lnTo>
                <a:lnTo>
                  <a:pt x="21101" y="8319"/>
                </a:lnTo>
                <a:lnTo>
                  <a:pt x="21076" y="8251"/>
                </a:lnTo>
                <a:lnTo>
                  <a:pt x="21076" y="8381"/>
                </a:lnTo>
                <a:lnTo>
                  <a:pt x="21090" y="8459"/>
                </a:lnTo>
                <a:lnTo>
                  <a:pt x="21093" y="8526"/>
                </a:lnTo>
                <a:lnTo>
                  <a:pt x="21091" y="8524"/>
                </a:lnTo>
                <a:lnTo>
                  <a:pt x="21074" y="8450"/>
                </a:lnTo>
                <a:lnTo>
                  <a:pt x="20991" y="8257"/>
                </a:lnTo>
                <a:lnTo>
                  <a:pt x="20989" y="8257"/>
                </a:lnTo>
                <a:lnTo>
                  <a:pt x="20941" y="8135"/>
                </a:lnTo>
                <a:lnTo>
                  <a:pt x="20907" y="8115"/>
                </a:lnTo>
                <a:lnTo>
                  <a:pt x="20880" y="8051"/>
                </a:lnTo>
                <a:lnTo>
                  <a:pt x="20867" y="8039"/>
                </a:lnTo>
                <a:lnTo>
                  <a:pt x="20887" y="8110"/>
                </a:lnTo>
                <a:lnTo>
                  <a:pt x="20880" y="8172"/>
                </a:lnTo>
                <a:lnTo>
                  <a:pt x="20887" y="8260"/>
                </a:lnTo>
                <a:lnTo>
                  <a:pt x="20937" y="8384"/>
                </a:lnTo>
                <a:lnTo>
                  <a:pt x="20890" y="8322"/>
                </a:lnTo>
                <a:lnTo>
                  <a:pt x="20848" y="8085"/>
                </a:lnTo>
                <a:lnTo>
                  <a:pt x="20780" y="7853"/>
                </a:lnTo>
                <a:lnTo>
                  <a:pt x="20721" y="7726"/>
                </a:lnTo>
                <a:lnTo>
                  <a:pt x="20659" y="7642"/>
                </a:lnTo>
                <a:lnTo>
                  <a:pt x="20604" y="7575"/>
                </a:lnTo>
                <a:lnTo>
                  <a:pt x="20524" y="7445"/>
                </a:lnTo>
                <a:lnTo>
                  <a:pt x="20381" y="7279"/>
                </a:lnTo>
                <a:lnTo>
                  <a:pt x="20221" y="7088"/>
                </a:lnTo>
                <a:lnTo>
                  <a:pt x="20154" y="7053"/>
                </a:lnTo>
                <a:lnTo>
                  <a:pt x="20099" y="7034"/>
                </a:lnTo>
                <a:lnTo>
                  <a:pt x="20075" y="7080"/>
                </a:lnTo>
                <a:lnTo>
                  <a:pt x="20025" y="7034"/>
                </a:lnTo>
                <a:lnTo>
                  <a:pt x="20011" y="7018"/>
                </a:lnTo>
                <a:lnTo>
                  <a:pt x="20010" y="7021"/>
                </a:lnTo>
                <a:lnTo>
                  <a:pt x="19913" y="6930"/>
                </a:lnTo>
                <a:lnTo>
                  <a:pt x="19901" y="6940"/>
                </a:lnTo>
                <a:lnTo>
                  <a:pt x="19837" y="6883"/>
                </a:lnTo>
                <a:lnTo>
                  <a:pt x="19770" y="6907"/>
                </a:lnTo>
                <a:lnTo>
                  <a:pt x="19685" y="6907"/>
                </a:lnTo>
                <a:lnTo>
                  <a:pt x="19586" y="6875"/>
                </a:lnTo>
                <a:lnTo>
                  <a:pt x="19536" y="6964"/>
                </a:lnTo>
                <a:lnTo>
                  <a:pt x="19457" y="6841"/>
                </a:lnTo>
                <a:lnTo>
                  <a:pt x="19395" y="6679"/>
                </a:lnTo>
                <a:lnTo>
                  <a:pt x="19330" y="6578"/>
                </a:lnTo>
                <a:lnTo>
                  <a:pt x="19282" y="6381"/>
                </a:lnTo>
                <a:lnTo>
                  <a:pt x="19226" y="6361"/>
                </a:lnTo>
                <a:lnTo>
                  <a:pt x="19231" y="6439"/>
                </a:lnTo>
                <a:lnTo>
                  <a:pt x="19196" y="6516"/>
                </a:lnTo>
                <a:lnTo>
                  <a:pt x="19287" y="6710"/>
                </a:lnTo>
                <a:lnTo>
                  <a:pt x="19258" y="6782"/>
                </a:lnTo>
                <a:lnTo>
                  <a:pt x="19208" y="6750"/>
                </a:lnTo>
                <a:lnTo>
                  <a:pt x="19193" y="6836"/>
                </a:lnTo>
                <a:lnTo>
                  <a:pt x="19116" y="6843"/>
                </a:lnTo>
                <a:lnTo>
                  <a:pt x="19059" y="6743"/>
                </a:lnTo>
                <a:lnTo>
                  <a:pt x="19051" y="6622"/>
                </a:lnTo>
                <a:lnTo>
                  <a:pt x="18970" y="6499"/>
                </a:lnTo>
                <a:lnTo>
                  <a:pt x="18877" y="6312"/>
                </a:lnTo>
                <a:lnTo>
                  <a:pt x="18825" y="6186"/>
                </a:lnTo>
                <a:lnTo>
                  <a:pt x="18882" y="6163"/>
                </a:lnTo>
                <a:lnTo>
                  <a:pt x="18972" y="6306"/>
                </a:lnTo>
                <a:lnTo>
                  <a:pt x="19015" y="6309"/>
                </a:lnTo>
                <a:lnTo>
                  <a:pt x="19076" y="6408"/>
                </a:lnTo>
                <a:lnTo>
                  <a:pt x="19032" y="6258"/>
                </a:lnTo>
                <a:lnTo>
                  <a:pt x="18967" y="6137"/>
                </a:lnTo>
                <a:lnTo>
                  <a:pt x="18908" y="5952"/>
                </a:lnTo>
                <a:lnTo>
                  <a:pt x="18932" y="5915"/>
                </a:lnTo>
                <a:lnTo>
                  <a:pt x="18932" y="5903"/>
                </a:lnTo>
                <a:lnTo>
                  <a:pt x="18959" y="5903"/>
                </a:lnTo>
                <a:lnTo>
                  <a:pt x="18955" y="5878"/>
                </a:lnTo>
                <a:lnTo>
                  <a:pt x="18933" y="5873"/>
                </a:lnTo>
                <a:lnTo>
                  <a:pt x="18933" y="5854"/>
                </a:lnTo>
                <a:lnTo>
                  <a:pt x="18950" y="5858"/>
                </a:lnTo>
                <a:lnTo>
                  <a:pt x="19019" y="5925"/>
                </a:lnTo>
                <a:lnTo>
                  <a:pt x="19037" y="5927"/>
                </a:lnTo>
                <a:lnTo>
                  <a:pt x="19044" y="5942"/>
                </a:lnTo>
                <a:lnTo>
                  <a:pt x="19017" y="5934"/>
                </a:lnTo>
                <a:lnTo>
                  <a:pt x="19029" y="5982"/>
                </a:lnTo>
                <a:lnTo>
                  <a:pt x="19061" y="6028"/>
                </a:lnTo>
                <a:lnTo>
                  <a:pt x="19116" y="6035"/>
                </a:lnTo>
                <a:lnTo>
                  <a:pt x="19176" y="6013"/>
                </a:lnTo>
                <a:lnTo>
                  <a:pt x="19211" y="5952"/>
                </a:lnTo>
                <a:lnTo>
                  <a:pt x="19198" y="5924"/>
                </a:lnTo>
                <a:lnTo>
                  <a:pt x="19181" y="5945"/>
                </a:lnTo>
                <a:lnTo>
                  <a:pt x="19143" y="5934"/>
                </a:lnTo>
                <a:lnTo>
                  <a:pt x="19124" y="5939"/>
                </a:lnTo>
                <a:lnTo>
                  <a:pt x="19111" y="5924"/>
                </a:lnTo>
                <a:lnTo>
                  <a:pt x="19121" y="5878"/>
                </a:lnTo>
                <a:lnTo>
                  <a:pt x="19200" y="5854"/>
                </a:lnTo>
                <a:lnTo>
                  <a:pt x="19236" y="5957"/>
                </a:lnTo>
                <a:lnTo>
                  <a:pt x="19339" y="5977"/>
                </a:lnTo>
                <a:lnTo>
                  <a:pt x="19384" y="6019"/>
                </a:lnTo>
                <a:lnTo>
                  <a:pt x="19372" y="6046"/>
                </a:lnTo>
                <a:lnTo>
                  <a:pt x="19404" y="6115"/>
                </a:lnTo>
                <a:lnTo>
                  <a:pt x="19431" y="6072"/>
                </a:lnTo>
                <a:lnTo>
                  <a:pt x="19444" y="6065"/>
                </a:lnTo>
                <a:lnTo>
                  <a:pt x="19476" y="6082"/>
                </a:lnTo>
                <a:lnTo>
                  <a:pt x="19471" y="6062"/>
                </a:lnTo>
                <a:lnTo>
                  <a:pt x="19513" y="6078"/>
                </a:lnTo>
                <a:lnTo>
                  <a:pt x="19576" y="6102"/>
                </a:lnTo>
                <a:lnTo>
                  <a:pt x="19653" y="6161"/>
                </a:lnTo>
                <a:lnTo>
                  <a:pt x="19626" y="6099"/>
                </a:lnTo>
                <a:lnTo>
                  <a:pt x="19568" y="6062"/>
                </a:lnTo>
                <a:lnTo>
                  <a:pt x="19531" y="6043"/>
                </a:lnTo>
                <a:lnTo>
                  <a:pt x="19484" y="6018"/>
                </a:lnTo>
                <a:lnTo>
                  <a:pt x="19459" y="6016"/>
                </a:lnTo>
                <a:lnTo>
                  <a:pt x="19444" y="5962"/>
                </a:lnTo>
                <a:lnTo>
                  <a:pt x="19377" y="5834"/>
                </a:lnTo>
                <a:lnTo>
                  <a:pt x="19330" y="5708"/>
                </a:lnTo>
                <a:lnTo>
                  <a:pt x="19260" y="5624"/>
                </a:lnTo>
                <a:lnTo>
                  <a:pt x="19136" y="5548"/>
                </a:lnTo>
                <a:lnTo>
                  <a:pt x="19072" y="5535"/>
                </a:lnTo>
                <a:lnTo>
                  <a:pt x="18967" y="5560"/>
                </a:lnTo>
                <a:lnTo>
                  <a:pt x="18932" y="5599"/>
                </a:lnTo>
                <a:lnTo>
                  <a:pt x="18923" y="5634"/>
                </a:lnTo>
                <a:lnTo>
                  <a:pt x="18908" y="5614"/>
                </a:lnTo>
                <a:lnTo>
                  <a:pt x="18856" y="5582"/>
                </a:lnTo>
                <a:lnTo>
                  <a:pt x="18813" y="5514"/>
                </a:lnTo>
                <a:lnTo>
                  <a:pt x="18776" y="5427"/>
                </a:lnTo>
                <a:lnTo>
                  <a:pt x="18729" y="5366"/>
                </a:lnTo>
                <a:lnTo>
                  <a:pt x="18704" y="5334"/>
                </a:lnTo>
                <a:lnTo>
                  <a:pt x="18661" y="5262"/>
                </a:lnTo>
                <a:lnTo>
                  <a:pt x="18577" y="5225"/>
                </a:lnTo>
                <a:lnTo>
                  <a:pt x="18527" y="5171"/>
                </a:lnTo>
                <a:lnTo>
                  <a:pt x="18471" y="5104"/>
                </a:lnTo>
                <a:lnTo>
                  <a:pt x="18466" y="5065"/>
                </a:lnTo>
                <a:lnTo>
                  <a:pt x="18420" y="5030"/>
                </a:lnTo>
                <a:lnTo>
                  <a:pt x="18284" y="4845"/>
                </a:lnTo>
                <a:lnTo>
                  <a:pt x="18321" y="4801"/>
                </a:lnTo>
                <a:lnTo>
                  <a:pt x="18294" y="4732"/>
                </a:lnTo>
                <a:lnTo>
                  <a:pt x="18170" y="4562"/>
                </a:lnTo>
                <a:lnTo>
                  <a:pt x="18070" y="4467"/>
                </a:lnTo>
                <a:lnTo>
                  <a:pt x="17869" y="4279"/>
                </a:lnTo>
                <a:lnTo>
                  <a:pt x="17661" y="4100"/>
                </a:lnTo>
                <a:lnTo>
                  <a:pt x="17557" y="4045"/>
                </a:lnTo>
                <a:lnTo>
                  <a:pt x="17301" y="3858"/>
                </a:lnTo>
                <a:lnTo>
                  <a:pt x="17072" y="3777"/>
                </a:lnTo>
                <a:lnTo>
                  <a:pt x="16910" y="3745"/>
                </a:lnTo>
                <a:lnTo>
                  <a:pt x="16739" y="3659"/>
                </a:lnTo>
                <a:lnTo>
                  <a:pt x="16625" y="3649"/>
                </a:lnTo>
                <a:lnTo>
                  <a:pt x="16538" y="3755"/>
                </a:lnTo>
                <a:lnTo>
                  <a:pt x="16575" y="3845"/>
                </a:lnTo>
                <a:lnTo>
                  <a:pt x="16670" y="3909"/>
                </a:lnTo>
                <a:lnTo>
                  <a:pt x="16677" y="3986"/>
                </a:lnTo>
                <a:lnTo>
                  <a:pt x="16607" y="4015"/>
                </a:lnTo>
                <a:lnTo>
                  <a:pt x="16643" y="4146"/>
                </a:lnTo>
                <a:lnTo>
                  <a:pt x="16163" y="3794"/>
                </a:lnTo>
                <a:lnTo>
                  <a:pt x="15751" y="3543"/>
                </a:lnTo>
                <a:lnTo>
                  <a:pt x="15567" y="3313"/>
                </a:lnTo>
                <a:lnTo>
                  <a:pt x="15445" y="3102"/>
                </a:lnTo>
                <a:lnTo>
                  <a:pt x="15314" y="3028"/>
                </a:lnTo>
                <a:lnTo>
                  <a:pt x="15254" y="2924"/>
                </a:lnTo>
                <a:lnTo>
                  <a:pt x="15353" y="2914"/>
                </a:lnTo>
                <a:lnTo>
                  <a:pt x="15254" y="2816"/>
                </a:lnTo>
                <a:lnTo>
                  <a:pt x="15092" y="2680"/>
                </a:lnTo>
                <a:lnTo>
                  <a:pt x="15062" y="2747"/>
                </a:lnTo>
                <a:lnTo>
                  <a:pt x="14705" y="2650"/>
                </a:lnTo>
                <a:lnTo>
                  <a:pt x="14511" y="2520"/>
                </a:lnTo>
                <a:lnTo>
                  <a:pt x="14610" y="2427"/>
                </a:lnTo>
                <a:lnTo>
                  <a:pt x="14320" y="2338"/>
                </a:lnTo>
                <a:lnTo>
                  <a:pt x="14188" y="2347"/>
                </a:lnTo>
                <a:lnTo>
                  <a:pt x="14101" y="2291"/>
                </a:lnTo>
                <a:lnTo>
                  <a:pt x="14312" y="2262"/>
                </a:lnTo>
                <a:lnTo>
                  <a:pt x="14521" y="2323"/>
                </a:lnTo>
                <a:lnTo>
                  <a:pt x="14752" y="2380"/>
                </a:lnTo>
                <a:lnTo>
                  <a:pt x="15018" y="2444"/>
                </a:lnTo>
                <a:lnTo>
                  <a:pt x="15145" y="2535"/>
                </a:lnTo>
                <a:lnTo>
                  <a:pt x="15206" y="2527"/>
                </a:lnTo>
                <a:lnTo>
                  <a:pt x="15333" y="2567"/>
                </a:lnTo>
                <a:lnTo>
                  <a:pt x="15532" y="2572"/>
                </a:lnTo>
                <a:lnTo>
                  <a:pt x="15756" y="2500"/>
                </a:lnTo>
                <a:lnTo>
                  <a:pt x="15892" y="2451"/>
                </a:lnTo>
                <a:lnTo>
                  <a:pt x="15942" y="2417"/>
                </a:lnTo>
                <a:lnTo>
                  <a:pt x="15729" y="2323"/>
                </a:lnTo>
                <a:lnTo>
                  <a:pt x="15594" y="2316"/>
                </a:lnTo>
                <a:lnTo>
                  <a:pt x="15455" y="2219"/>
                </a:lnTo>
                <a:lnTo>
                  <a:pt x="15303" y="2220"/>
                </a:lnTo>
                <a:lnTo>
                  <a:pt x="15115" y="2121"/>
                </a:lnTo>
                <a:lnTo>
                  <a:pt x="15100" y="2160"/>
                </a:lnTo>
                <a:lnTo>
                  <a:pt x="14976" y="2156"/>
                </a:lnTo>
                <a:lnTo>
                  <a:pt x="14903" y="2102"/>
                </a:lnTo>
                <a:lnTo>
                  <a:pt x="14735" y="2145"/>
                </a:lnTo>
                <a:lnTo>
                  <a:pt x="14792" y="2217"/>
                </a:lnTo>
                <a:lnTo>
                  <a:pt x="14749" y="2234"/>
                </a:lnTo>
                <a:lnTo>
                  <a:pt x="14558" y="2203"/>
                </a:lnTo>
                <a:lnTo>
                  <a:pt x="14462" y="2214"/>
                </a:lnTo>
                <a:lnTo>
                  <a:pt x="14385" y="2138"/>
                </a:lnTo>
                <a:lnTo>
                  <a:pt x="14271" y="2107"/>
                </a:lnTo>
                <a:lnTo>
                  <a:pt x="14278" y="2067"/>
                </a:lnTo>
                <a:lnTo>
                  <a:pt x="14010" y="1980"/>
                </a:lnTo>
                <a:lnTo>
                  <a:pt x="13973" y="1877"/>
                </a:lnTo>
                <a:lnTo>
                  <a:pt x="13901" y="1884"/>
                </a:lnTo>
                <a:lnTo>
                  <a:pt x="13736" y="1855"/>
                </a:lnTo>
                <a:lnTo>
                  <a:pt x="13557" y="1833"/>
                </a:lnTo>
                <a:lnTo>
                  <a:pt x="13480" y="1804"/>
                </a:lnTo>
                <a:lnTo>
                  <a:pt x="13207" y="1751"/>
                </a:lnTo>
                <a:lnTo>
                  <a:pt x="13081" y="1672"/>
                </a:lnTo>
                <a:lnTo>
                  <a:pt x="13041" y="1682"/>
                </a:lnTo>
                <a:lnTo>
                  <a:pt x="13019" y="1715"/>
                </a:lnTo>
                <a:lnTo>
                  <a:pt x="13033" y="1751"/>
                </a:lnTo>
                <a:lnTo>
                  <a:pt x="13011" y="1831"/>
                </a:lnTo>
                <a:lnTo>
                  <a:pt x="13031" y="1900"/>
                </a:lnTo>
                <a:lnTo>
                  <a:pt x="12946" y="1853"/>
                </a:lnTo>
                <a:lnTo>
                  <a:pt x="12820" y="1847"/>
                </a:lnTo>
                <a:lnTo>
                  <a:pt x="12818" y="1848"/>
                </a:lnTo>
                <a:lnTo>
                  <a:pt x="12746" y="1865"/>
                </a:lnTo>
                <a:lnTo>
                  <a:pt x="12741" y="1916"/>
                </a:lnTo>
                <a:lnTo>
                  <a:pt x="12643" y="1902"/>
                </a:lnTo>
                <a:lnTo>
                  <a:pt x="12684" y="1877"/>
                </a:lnTo>
                <a:lnTo>
                  <a:pt x="12673" y="1833"/>
                </a:lnTo>
                <a:lnTo>
                  <a:pt x="12582" y="1815"/>
                </a:lnTo>
                <a:lnTo>
                  <a:pt x="12522" y="1774"/>
                </a:lnTo>
                <a:lnTo>
                  <a:pt x="12534" y="1732"/>
                </a:lnTo>
                <a:lnTo>
                  <a:pt x="12455" y="1675"/>
                </a:lnTo>
                <a:lnTo>
                  <a:pt x="12418" y="1628"/>
                </a:lnTo>
                <a:lnTo>
                  <a:pt x="12350" y="1602"/>
                </a:lnTo>
                <a:close/>
                <a:moveTo>
                  <a:pt x="12207" y="2331"/>
                </a:moveTo>
                <a:lnTo>
                  <a:pt x="12192" y="2343"/>
                </a:lnTo>
                <a:lnTo>
                  <a:pt x="12248" y="2402"/>
                </a:lnTo>
                <a:lnTo>
                  <a:pt x="12293" y="2421"/>
                </a:lnTo>
                <a:lnTo>
                  <a:pt x="12303" y="2419"/>
                </a:lnTo>
                <a:lnTo>
                  <a:pt x="12405" y="2409"/>
                </a:lnTo>
                <a:lnTo>
                  <a:pt x="12422" y="2375"/>
                </a:lnTo>
                <a:lnTo>
                  <a:pt x="12358" y="2355"/>
                </a:lnTo>
                <a:lnTo>
                  <a:pt x="12281" y="2331"/>
                </a:lnTo>
                <a:lnTo>
                  <a:pt x="12207" y="2331"/>
                </a:lnTo>
                <a:close/>
                <a:moveTo>
                  <a:pt x="9008" y="2431"/>
                </a:moveTo>
                <a:lnTo>
                  <a:pt x="8918" y="2543"/>
                </a:lnTo>
                <a:lnTo>
                  <a:pt x="8958" y="2580"/>
                </a:lnTo>
                <a:lnTo>
                  <a:pt x="8967" y="2676"/>
                </a:lnTo>
                <a:lnTo>
                  <a:pt x="8928" y="2803"/>
                </a:lnTo>
                <a:lnTo>
                  <a:pt x="8901" y="2858"/>
                </a:lnTo>
                <a:lnTo>
                  <a:pt x="8992" y="2867"/>
                </a:lnTo>
                <a:lnTo>
                  <a:pt x="9062" y="2868"/>
                </a:lnTo>
                <a:lnTo>
                  <a:pt x="9176" y="2814"/>
                </a:lnTo>
                <a:lnTo>
                  <a:pt x="9256" y="2803"/>
                </a:lnTo>
                <a:lnTo>
                  <a:pt x="9390" y="2717"/>
                </a:lnTo>
                <a:lnTo>
                  <a:pt x="9295" y="2675"/>
                </a:lnTo>
                <a:lnTo>
                  <a:pt x="9278" y="2592"/>
                </a:lnTo>
                <a:lnTo>
                  <a:pt x="9248" y="2495"/>
                </a:lnTo>
                <a:lnTo>
                  <a:pt x="9239" y="2456"/>
                </a:lnTo>
                <a:lnTo>
                  <a:pt x="9074" y="2458"/>
                </a:lnTo>
                <a:lnTo>
                  <a:pt x="9008" y="2431"/>
                </a:lnTo>
                <a:close/>
                <a:moveTo>
                  <a:pt x="8468" y="2488"/>
                </a:moveTo>
                <a:lnTo>
                  <a:pt x="8433" y="2527"/>
                </a:lnTo>
                <a:lnTo>
                  <a:pt x="8332" y="2552"/>
                </a:lnTo>
                <a:lnTo>
                  <a:pt x="8252" y="2537"/>
                </a:lnTo>
                <a:lnTo>
                  <a:pt x="8188" y="2592"/>
                </a:lnTo>
                <a:lnTo>
                  <a:pt x="8061" y="2715"/>
                </a:lnTo>
                <a:lnTo>
                  <a:pt x="8012" y="2811"/>
                </a:lnTo>
                <a:lnTo>
                  <a:pt x="7967" y="2860"/>
                </a:lnTo>
                <a:lnTo>
                  <a:pt x="7855" y="2915"/>
                </a:lnTo>
                <a:lnTo>
                  <a:pt x="7755" y="2983"/>
                </a:lnTo>
                <a:lnTo>
                  <a:pt x="7790" y="3016"/>
                </a:lnTo>
                <a:lnTo>
                  <a:pt x="7868" y="3011"/>
                </a:lnTo>
                <a:lnTo>
                  <a:pt x="7813" y="3084"/>
                </a:lnTo>
                <a:lnTo>
                  <a:pt x="7868" y="3111"/>
                </a:lnTo>
                <a:lnTo>
                  <a:pt x="8006" y="3064"/>
                </a:lnTo>
                <a:lnTo>
                  <a:pt x="8140" y="3028"/>
                </a:lnTo>
                <a:lnTo>
                  <a:pt x="8245" y="3062"/>
                </a:lnTo>
                <a:lnTo>
                  <a:pt x="8399" y="3102"/>
                </a:lnTo>
                <a:lnTo>
                  <a:pt x="8493" y="3094"/>
                </a:lnTo>
                <a:lnTo>
                  <a:pt x="8551" y="3072"/>
                </a:lnTo>
                <a:lnTo>
                  <a:pt x="8567" y="3035"/>
                </a:lnTo>
                <a:lnTo>
                  <a:pt x="8409" y="2984"/>
                </a:lnTo>
                <a:lnTo>
                  <a:pt x="8377" y="2937"/>
                </a:lnTo>
                <a:lnTo>
                  <a:pt x="8533" y="2981"/>
                </a:lnTo>
                <a:lnTo>
                  <a:pt x="8610" y="2978"/>
                </a:lnTo>
                <a:lnTo>
                  <a:pt x="8595" y="2904"/>
                </a:lnTo>
                <a:lnTo>
                  <a:pt x="8714" y="2900"/>
                </a:lnTo>
                <a:lnTo>
                  <a:pt x="8774" y="2811"/>
                </a:lnTo>
                <a:lnTo>
                  <a:pt x="8804" y="2865"/>
                </a:lnTo>
                <a:lnTo>
                  <a:pt x="8870" y="2853"/>
                </a:lnTo>
                <a:lnTo>
                  <a:pt x="8923" y="2729"/>
                </a:lnTo>
                <a:lnTo>
                  <a:pt x="8915" y="2675"/>
                </a:lnTo>
                <a:lnTo>
                  <a:pt x="8880" y="2586"/>
                </a:lnTo>
                <a:lnTo>
                  <a:pt x="8767" y="2612"/>
                </a:lnTo>
                <a:lnTo>
                  <a:pt x="8694" y="2658"/>
                </a:lnTo>
                <a:lnTo>
                  <a:pt x="8767" y="2557"/>
                </a:lnTo>
                <a:lnTo>
                  <a:pt x="8704" y="2542"/>
                </a:lnTo>
                <a:lnTo>
                  <a:pt x="8630" y="2582"/>
                </a:lnTo>
                <a:lnTo>
                  <a:pt x="8533" y="2656"/>
                </a:lnTo>
                <a:lnTo>
                  <a:pt x="8413" y="2702"/>
                </a:lnTo>
                <a:lnTo>
                  <a:pt x="8456" y="2644"/>
                </a:lnTo>
                <a:lnTo>
                  <a:pt x="8531" y="2602"/>
                </a:lnTo>
                <a:lnTo>
                  <a:pt x="8592" y="2540"/>
                </a:lnTo>
                <a:lnTo>
                  <a:pt x="8615" y="2511"/>
                </a:lnTo>
                <a:lnTo>
                  <a:pt x="8468" y="2488"/>
                </a:lnTo>
                <a:close/>
                <a:moveTo>
                  <a:pt x="9465" y="2944"/>
                </a:moveTo>
                <a:lnTo>
                  <a:pt x="9392" y="2947"/>
                </a:lnTo>
                <a:lnTo>
                  <a:pt x="9347" y="2995"/>
                </a:lnTo>
                <a:lnTo>
                  <a:pt x="9321" y="3075"/>
                </a:lnTo>
                <a:lnTo>
                  <a:pt x="9293" y="3099"/>
                </a:lnTo>
                <a:lnTo>
                  <a:pt x="9303" y="3149"/>
                </a:lnTo>
                <a:lnTo>
                  <a:pt x="9383" y="3225"/>
                </a:lnTo>
                <a:lnTo>
                  <a:pt x="9412" y="3185"/>
                </a:lnTo>
                <a:lnTo>
                  <a:pt x="9464" y="3156"/>
                </a:lnTo>
                <a:lnTo>
                  <a:pt x="9472" y="3052"/>
                </a:lnTo>
                <a:lnTo>
                  <a:pt x="9465" y="2944"/>
                </a:lnTo>
                <a:close/>
                <a:moveTo>
                  <a:pt x="9178" y="2961"/>
                </a:moveTo>
                <a:lnTo>
                  <a:pt x="9104" y="2978"/>
                </a:lnTo>
                <a:lnTo>
                  <a:pt x="8948" y="3101"/>
                </a:lnTo>
                <a:lnTo>
                  <a:pt x="8973" y="3008"/>
                </a:lnTo>
                <a:lnTo>
                  <a:pt x="8931" y="2984"/>
                </a:lnTo>
                <a:lnTo>
                  <a:pt x="8876" y="3027"/>
                </a:lnTo>
                <a:lnTo>
                  <a:pt x="8834" y="3131"/>
                </a:lnTo>
                <a:lnTo>
                  <a:pt x="8739" y="3239"/>
                </a:lnTo>
                <a:lnTo>
                  <a:pt x="8781" y="3293"/>
                </a:lnTo>
                <a:lnTo>
                  <a:pt x="8853" y="3323"/>
                </a:lnTo>
                <a:lnTo>
                  <a:pt x="8890" y="3298"/>
                </a:lnTo>
                <a:lnTo>
                  <a:pt x="8896" y="3261"/>
                </a:lnTo>
                <a:lnTo>
                  <a:pt x="8955" y="3279"/>
                </a:lnTo>
                <a:lnTo>
                  <a:pt x="9027" y="3309"/>
                </a:lnTo>
                <a:lnTo>
                  <a:pt x="9074" y="3294"/>
                </a:lnTo>
                <a:lnTo>
                  <a:pt x="9057" y="3240"/>
                </a:lnTo>
                <a:lnTo>
                  <a:pt x="8891" y="3198"/>
                </a:lnTo>
                <a:lnTo>
                  <a:pt x="8960" y="3158"/>
                </a:lnTo>
                <a:lnTo>
                  <a:pt x="9092" y="3165"/>
                </a:lnTo>
                <a:lnTo>
                  <a:pt x="9228" y="3131"/>
                </a:lnTo>
                <a:lnTo>
                  <a:pt x="9229" y="3084"/>
                </a:lnTo>
                <a:lnTo>
                  <a:pt x="9178" y="2961"/>
                </a:lnTo>
                <a:close/>
                <a:moveTo>
                  <a:pt x="8558" y="3107"/>
                </a:moveTo>
                <a:lnTo>
                  <a:pt x="8409" y="3109"/>
                </a:lnTo>
                <a:lnTo>
                  <a:pt x="8464" y="3183"/>
                </a:lnTo>
                <a:lnTo>
                  <a:pt x="8521" y="3173"/>
                </a:lnTo>
                <a:lnTo>
                  <a:pt x="8565" y="3128"/>
                </a:lnTo>
                <a:lnTo>
                  <a:pt x="8558" y="3107"/>
                </a:lnTo>
                <a:close/>
                <a:moveTo>
                  <a:pt x="7735" y="3131"/>
                </a:moveTo>
                <a:lnTo>
                  <a:pt x="7619" y="3170"/>
                </a:lnTo>
                <a:lnTo>
                  <a:pt x="7602" y="3212"/>
                </a:lnTo>
                <a:lnTo>
                  <a:pt x="7509" y="3261"/>
                </a:lnTo>
                <a:lnTo>
                  <a:pt x="7537" y="3304"/>
                </a:lnTo>
                <a:lnTo>
                  <a:pt x="7614" y="3291"/>
                </a:lnTo>
                <a:lnTo>
                  <a:pt x="7653" y="3286"/>
                </a:lnTo>
                <a:lnTo>
                  <a:pt x="7701" y="3267"/>
                </a:lnTo>
                <a:lnTo>
                  <a:pt x="7781" y="3234"/>
                </a:lnTo>
                <a:lnTo>
                  <a:pt x="7745" y="3183"/>
                </a:lnTo>
                <a:lnTo>
                  <a:pt x="7735" y="3131"/>
                </a:lnTo>
                <a:close/>
                <a:moveTo>
                  <a:pt x="8270" y="3193"/>
                </a:moveTo>
                <a:lnTo>
                  <a:pt x="8073" y="3242"/>
                </a:lnTo>
                <a:lnTo>
                  <a:pt x="7994" y="3249"/>
                </a:lnTo>
                <a:lnTo>
                  <a:pt x="7949" y="3282"/>
                </a:lnTo>
                <a:lnTo>
                  <a:pt x="7950" y="3368"/>
                </a:lnTo>
                <a:lnTo>
                  <a:pt x="8078" y="3419"/>
                </a:lnTo>
                <a:lnTo>
                  <a:pt x="8188" y="3383"/>
                </a:lnTo>
                <a:lnTo>
                  <a:pt x="8230" y="3442"/>
                </a:lnTo>
                <a:lnTo>
                  <a:pt x="8282" y="3449"/>
                </a:lnTo>
                <a:lnTo>
                  <a:pt x="8317" y="3378"/>
                </a:lnTo>
                <a:lnTo>
                  <a:pt x="8384" y="3350"/>
                </a:lnTo>
                <a:lnTo>
                  <a:pt x="8356" y="3279"/>
                </a:lnTo>
                <a:lnTo>
                  <a:pt x="8225" y="3279"/>
                </a:lnTo>
                <a:lnTo>
                  <a:pt x="8314" y="3213"/>
                </a:lnTo>
                <a:lnTo>
                  <a:pt x="8270" y="3193"/>
                </a:lnTo>
                <a:close/>
                <a:moveTo>
                  <a:pt x="9310" y="3289"/>
                </a:moveTo>
                <a:lnTo>
                  <a:pt x="9226" y="3291"/>
                </a:lnTo>
                <a:lnTo>
                  <a:pt x="9204" y="3358"/>
                </a:lnTo>
                <a:lnTo>
                  <a:pt x="9233" y="3392"/>
                </a:lnTo>
                <a:lnTo>
                  <a:pt x="9291" y="3375"/>
                </a:lnTo>
                <a:lnTo>
                  <a:pt x="9321" y="3335"/>
                </a:lnTo>
                <a:lnTo>
                  <a:pt x="9310" y="3289"/>
                </a:lnTo>
                <a:close/>
                <a:moveTo>
                  <a:pt x="9358" y="3372"/>
                </a:moveTo>
                <a:lnTo>
                  <a:pt x="9311" y="3405"/>
                </a:lnTo>
                <a:lnTo>
                  <a:pt x="9303" y="3449"/>
                </a:lnTo>
                <a:lnTo>
                  <a:pt x="9363" y="3441"/>
                </a:lnTo>
                <a:lnTo>
                  <a:pt x="9383" y="3434"/>
                </a:lnTo>
                <a:lnTo>
                  <a:pt x="9375" y="3385"/>
                </a:lnTo>
                <a:lnTo>
                  <a:pt x="9358" y="3372"/>
                </a:lnTo>
                <a:close/>
                <a:moveTo>
                  <a:pt x="8694" y="3390"/>
                </a:moveTo>
                <a:lnTo>
                  <a:pt x="8657" y="3446"/>
                </a:lnTo>
                <a:lnTo>
                  <a:pt x="8575" y="3407"/>
                </a:lnTo>
                <a:lnTo>
                  <a:pt x="8520" y="3431"/>
                </a:lnTo>
                <a:lnTo>
                  <a:pt x="8488" y="3491"/>
                </a:lnTo>
                <a:lnTo>
                  <a:pt x="8585" y="3548"/>
                </a:lnTo>
                <a:lnTo>
                  <a:pt x="8664" y="3577"/>
                </a:lnTo>
                <a:lnTo>
                  <a:pt x="8751" y="3584"/>
                </a:lnTo>
                <a:lnTo>
                  <a:pt x="8734" y="3574"/>
                </a:lnTo>
                <a:lnTo>
                  <a:pt x="8779" y="3537"/>
                </a:lnTo>
                <a:lnTo>
                  <a:pt x="8769" y="3471"/>
                </a:lnTo>
                <a:lnTo>
                  <a:pt x="8804" y="3442"/>
                </a:lnTo>
                <a:lnTo>
                  <a:pt x="8694" y="3390"/>
                </a:lnTo>
                <a:close/>
                <a:moveTo>
                  <a:pt x="16992" y="3424"/>
                </a:moveTo>
                <a:lnTo>
                  <a:pt x="16821" y="3486"/>
                </a:lnTo>
                <a:lnTo>
                  <a:pt x="16712" y="3506"/>
                </a:lnTo>
                <a:lnTo>
                  <a:pt x="16580" y="3493"/>
                </a:lnTo>
                <a:lnTo>
                  <a:pt x="16468" y="3511"/>
                </a:lnTo>
                <a:lnTo>
                  <a:pt x="16391" y="3526"/>
                </a:lnTo>
                <a:lnTo>
                  <a:pt x="16431" y="3564"/>
                </a:lnTo>
                <a:lnTo>
                  <a:pt x="16474" y="3537"/>
                </a:lnTo>
                <a:lnTo>
                  <a:pt x="16582" y="3617"/>
                </a:lnTo>
                <a:lnTo>
                  <a:pt x="16769" y="3646"/>
                </a:lnTo>
                <a:lnTo>
                  <a:pt x="16871" y="3611"/>
                </a:lnTo>
                <a:lnTo>
                  <a:pt x="17047" y="3639"/>
                </a:lnTo>
                <a:lnTo>
                  <a:pt x="17156" y="3676"/>
                </a:lnTo>
                <a:lnTo>
                  <a:pt x="17286" y="3691"/>
                </a:lnTo>
                <a:lnTo>
                  <a:pt x="17413" y="3725"/>
                </a:lnTo>
                <a:lnTo>
                  <a:pt x="17506" y="3730"/>
                </a:lnTo>
                <a:lnTo>
                  <a:pt x="17375" y="3648"/>
                </a:lnTo>
                <a:lnTo>
                  <a:pt x="17405" y="3590"/>
                </a:lnTo>
                <a:lnTo>
                  <a:pt x="17318" y="3570"/>
                </a:lnTo>
                <a:lnTo>
                  <a:pt x="17246" y="3638"/>
                </a:lnTo>
                <a:lnTo>
                  <a:pt x="17032" y="3552"/>
                </a:lnTo>
                <a:lnTo>
                  <a:pt x="16992" y="3424"/>
                </a:lnTo>
                <a:close/>
                <a:moveTo>
                  <a:pt x="7969" y="3439"/>
                </a:moveTo>
                <a:lnTo>
                  <a:pt x="7927" y="3483"/>
                </a:lnTo>
                <a:lnTo>
                  <a:pt x="8011" y="3558"/>
                </a:lnTo>
                <a:lnTo>
                  <a:pt x="8009" y="3614"/>
                </a:lnTo>
                <a:lnTo>
                  <a:pt x="8113" y="3707"/>
                </a:lnTo>
                <a:lnTo>
                  <a:pt x="8198" y="3644"/>
                </a:lnTo>
                <a:lnTo>
                  <a:pt x="8257" y="3570"/>
                </a:lnTo>
                <a:lnTo>
                  <a:pt x="8243" y="3521"/>
                </a:lnTo>
                <a:lnTo>
                  <a:pt x="8193" y="3481"/>
                </a:lnTo>
                <a:lnTo>
                  <a:pt x="8120" y="3456"/>
                </a:lnTo>
                <a:lnTo>
                  <a:pt x="7969" y="3439"/>
                </a:lnTo>
                <a:close/>
                <a:moveTo>
                  <a:pt x="17501" y="3461"/>
                </a:moveTo>
                <a:lnTo>
                  <a:pt x="17594" y="3540"/>
                </a:lnTo>
                <a:lnTo>
                  <a:pt x="17613" y="3604"/>
                </a:lnTo>
                <a:lnTo>
                  <a:pt x="17619" y="3670"/>
                </a:lnTo>
                <a:lnTo>
                  <a:pt x="17562" y="3755"/>
                </a:lnTo>
                <a:lnTo>
                  <a:pt x="17673" y="3808"/>
                </a:lnTo>
                <a:lnTo>
                  <a:pt x="17852" y="3882"/>
                </a:lnTo>
                <a:lnTo>
                  <a:pt x="17917" y="3994"/>
                </a:lnTo>
                <a:lnTo>
                  <a:pt x="18033" y="4074"/>
                </a:lnTo>
                <a:lnTo>
                  <a:pt x="18140" y="4099"/>
                </a:lnTo>
                <a:lnTo>
                  <a:pt x="18076" y="3981"/>
                </a:lnTo>
                <a:lnTo>
                  <a:pt x="17921" y="3883"/>
                </a:lnTo>
                <a:lnTo>
                  <a:pt x="17906" y="3745"/>
                </a:lnTo>
                <a:lnTo>
                  <a:pt x="17740" y="3624"/>
                </a:lnTo>
                <a:lnTo>
                  <a:pt x="17614" y="3469"/>
                </a:lnTo>
                <a:lnTo>
                  <a:pt x="17501" y="3461"/>
                </a:lnTo>
                <a:close/>
                <a:moveTo>
                  <a:pt x="9156" y="3528"/>
                </a:moveTo>
                <a:lnTo>
                  <a:pt x="9095" y="3579"/>
                </a:lnTo>
                <a:lnTo>
                  <a:pt x="9010" y="3594"/>
                </a:lnTo>
                <a:lnTo>
                  <a:pt x="8955" y="3629"/>
                </a:lnTo>
                <a:lnTo>
                  <a:pt x="9025" y="3648"/>
                </a:lnTo>
                <a:lnTo>
                  <a:pt x="9112" y="3663"/>
                </a:lnTo>
                <a:lnTo>
                  <a:pt x="9224" y="3627"/>
                </a:lnTo>
                <a:lnTo>
                  <a:pt x="9290" y="3596"/>
                </a:lnTo>
                <a:lnTo>
                  <a:pt x="9236" y="3567"/>
                </a:lnTo>
                <a:lnTo>
                  <a:pt x="9174" y="3574"/>
                </a:lnTo>
                <a:lnTo>
                  <a:pt x="9156" y="3528"/>
                </a:lnTo>
                <a:close/>
                <a:moveTo>
                  <a:pt x="8439" y="3530"/>
                </a:moveTo>
                <a:lnTo>
                  <a:pt x="8367" y="3558"/>
                </a:lnTo>
                <a:lnTo>
                  <a:pt x="8319" y="3604"/>
                </a:lnTo>
                <a:lnTo>
                  <a:pt x="8366" y="3643"/>
                </a:lnTo>
                <a:lnTo>
                  <a:pt x="8423" y="3644"/>
                </a:lnTo>
                <a:lnTo>
                  <a:pt x="8498" y="3634"/>
                </a:lnTo>
                <a:lnTo>
                  <a:pt x="8495" y="3574"/>
                </a:lnTo>
                <a:lnTo>
                  <a:pt x="8439" y="3530"/>
                </a:lnTo>
                <a:close/>
                <a:moveTo>
                  <a:pt x="13056" y="3542"/>
                </a:moveTo>
                <a:lnTo>
                  <a:pt x="13081" y="3639"/>
                </a:lnTo>
                <a:lnTo>
                  <a:pt x="13101" y="3708"/>
                </a:lnTo>
                <a:lnTo>
                  <a:pt x="13158" y="3703"/>
                </a:lnTo>
                <a:lnTo>
                  <a:pt x="13175" y="3619"/>
                </a:lnTo>
                <a:lnTo>
                  <a:pt x="13147" y="3560"/>
                </a:lnTo>
                <a:lnTo>
                  <a:pt x="13056" y="3542"/>
                </a:lnTo>
                <a:close/>
                <a:moveTo>
                  <a:pt x="8722" y="3626"/>
                </a:moveTo>
                <a:lnTo>
                  <a:pt x="8647" y="3643"/>
                </a:lnTo>
                <a:lnTo>
                  <a:pt x="8580" y="3700"/>
                </a:lnTo>
                <a:lnTo>
                  <a:pt x="8490" y="3710"/>
                </a:lnTo>
                <a:lnTo>
                  <a:pt x="8407" y="3690"/>
                </a:lnTo>
                <a:lnTo>
                  <a:pt x="8314" y="3676"/>
                </a:lnTo>
                <a:lnTo>
                  <a:pt x="8200" y="3759"/>
                </a:lnTo>
                <a:lnTo>
                  <a:pt x="8145" y="3814"/>
                </a:lnTo>
                <a:lnTo>
                  <a:pt x="8106" y="3893"/>
                </a:lnTo>
                <a:lnTo>
                  <a:pt x="8078" y="4006"/>
                </a:lnTo>
                <a:lnTo>
                  <a:pt x="8036" y="4053"/>
                </a:lnTo>
                <a:lnTo>
                  <a:pt x="8049" y="4116"/>
                </a:lnTo>
                <a:lnTo>
                  <a:pt x="8086" y="4144"/>
                </a:lnTo>
                <a:lnTo>
                  <a:pt x="8161" y="4143"/>
                </a:lnTo>
                <a:lnTo>
                  <a:pt x="8242" y="4111"/>
                </a:lnTo>
                <a:lnTo>
                  <a:pt x="8279" y="4053"/>
                </a:lnTo>
                <a:lnTo>
                  <a:pt x="8297" y="3979"/>
                </a:lnTo>
                <a:lnTo>
                  <a:pt x="8289" y="3915"/>
                </a:lnTo>
                <a:lnTo>
                  <a:pt x="8330" y="3867"/>
                </a:lnTo>
                <a:lnTo>
                  <a:pt x="8366" y="3823"/>
                </a:lnTo>
                <a:lnTo>
                  <a:pt x="8418" y="3809"/>
                </a:lnTo>
                <a:lnTo>
                  <a:pt x="8478" y="3781"/>
                </a:lnTo>
                <a:lnTo>
                  <a:pt x="8533" y="3806"/>
                </a:lnTo>
                <a:lnTo>
                  <a:pt x="8603" y="3792"/>
                </a:lnTo>
                <a:lnTo>
                  <a:pt x="8645" y="3734"/>
                </a:lnTo>
                <a:lnTo>
                  <a:pt x="8719" y="3717"/>
                </a:lnTo>
                <a:lnTo>
                  <a:pt x="8776" y="3661"/>
                </a:lnTo>
                <a:lnTo>
                  <a:pt x="8722" y="3626"/>
                </a:lnTo>
                <a:close/>
                <a:moveTo>
                  <a:pt x="6400" y="3629"/>
                </a:moveTo>
                <a:lnTo>
                  <a:pt x="6369" y="3715"/>
                </a:lnTo>
                <a:lnTo>
                  <a:pt x="6268" y="3735"/>
                </a:lnTo>
                <a:lnTo>
                  <a:pt x="6303" y="3828"/>
                </a:lnTo>
                <a:lnTo>
                  <a:pt x="6359" y="3892"/>
                </a:lnTo>
                <a:lnTo>
                  <a:pt x="6271" y="3927"/>
                </a:lnTo>
                <a:lnTo>
                  <a:pt x="6191" y="4030"/>
                </a:lnTo>
                <a:lnTo>
                  <a:pt x="6220" y="4085"/>
                </a:lnTo>
                <a:lnTo>
                  <a:pt x="6290" y="4038"/>
                </a:lnTo>
                <a:lnTo>
                  <a:pt x="6297" y="3991"/>
                </a:lnTo>
                <a:lnTo>
                  <a:pt x="6375" y="3984"/>
                </a:lnTo>
                <a:lnTo>
                  <a:pt x="6456" y="3912"/>
                </a:lnTo>
                <a:lnTo>
                  <a:pt x="6539" y="3846"/>
                </a:lnTo>
                <a:lnTo>
                  <a:pt x="6598" y="3813"/>
                </a:lnTo>
                <a:lnTo>
                  <a:pt x="6588" y="3781"/>
                </a:lnTo>
                <a:lnTo>
                  <a:pt x="6663" y="3774"/>
                </a:lnTo>
                <a:lnTo>
                  <a:pt x="6697" y="3732"/>
                </a:lnTo>
                <a:lnTo>
                  <a:pt x="6564" y="3703"/>
                </a:lnTo>
                <a:lnTo>
                  <a:pt x="6447" y="3688"/>
                </a:lnTo>
                <a:lnTo>
                  <a:pt x="6400" y="3629"/>
                </a:lnTo>
                <a:close/>
                <a:moveTo>
                  <a:pt x="7678" y="3639"/>
                </a:moveTo>
                <a:lnTo>
                  <a:pt x="7639" y="3703"/>
                </a:lnTo>
                <a:lnTo>
                  <a:pt x="7594" y="3643"/>
                </a:lnTo>
                <a:lnTo>
                  <a:pt x="7517" y="3671"/>
                </a:lnTo>
                <a:lnTo>
                  <a:pt x="7448" y="3744"/>
                </a:lnTo>
                <a:lnTo>
                  <a:pt x="7350" y="3840"/>
                </a:lnTo>
                <a:lnTo>
                  <a:pt x="7231" y="4020"/>
                </a:lnTo>
                <a:lnTo>
                  <a:pt x="7217" y="4112"/>
                </a:lnTo>
                <a:lnTo>
                  <a:pt x="7257" y="4139"/>
                </a:lnTo>
                <a:lnTo>
                  <a:pt x="7187" y="4180"/>
                </a:lnTo>
                <a:lnTo>
                  <a:pt x="7162" y="4225"/>
                </a:lnTo>
                <a:lnTo>
                  <a:pt x="7040" y="4282"/>
                </a:lnTo>
                <a:lnTo>
                  <a:pt x="7008" y="4250"/>
                </a:lnTo>
                <a:lnTo>
                  <a:pt x="6919" y="4363"/>
                </a:lnTo>
                <a:lnTo>
                  <a:pt x="6816" y="4454"/>
                </a:lnTo>
                <a:lnTo>
                  <a:pt x="6752" y="4481"/>
                </a:lnTo>
                <a:lnTo>
                  <a:pt x="6673" y="4504"/>
                </a:lnTo>
                <a:lnTo>
                  <a:pt x="6526" y="4444"/>
                </a:lnTo>
                <a:lnTo>
                  <a:pt x="6447" y="4432"/>
                </a:lnTo>
                <a:lnTo>
                  <a:pt x="6384" y="4459"/>
                </a:lnTo>
                <a:lnTo>
                  <a:pt x="6395" y="4331"/>
                </a:lnTo>
                <a:lnTo>
                  <a:pt x="6427" y="4213"/>
                </a:lnTo>
                <a:lnTo>
                  <a:pt x="6322" y="4180"/>
                </a:lnTo>
                <a:lnTo>
                  <a:pt x="6248" y="4237"/>
                </a:lnTo>
                <a:lnTo>
                  <a:pt x="6220" y="4422"/>
                </a:lnTo>
                <a:lnTo>
                  <a:pt x="6268" y="4417"/>
                </a:lnTo>
                <a:lnTo>
                  <a:pt x="6164" y="4521"/>
                </a:lnTo>
                <a:lnTo>
                  <a:pt x="6059" y="4634"/>
                </a:lnTo>
                <a:lnTo>
                  <a:pt x="6017" y="4617"/>
                </a:lnTo>
                <a:lnTo>
                  <a:pt x="5922" y="4715"/>
                </a:lnTo>
                <a:lnTo>
                  <a:pt x="5803" y="4885"/>
                </a:lnTo>
                <a:lnTo>
                  <a:pt x="5719" y="5095"/>
                </a:lnTo>
                <a:lnTo>
                  <a:pt x="5778" y="5068"/>
                </a:lnTo>
                <a:lnTo>
                  <a:pt x="5883" y="4971"/>
                </a:lnTo>
                <a:lnTo>
                  <a:pt x="6037" y="4841"/>
                </a:lnTo>
                <a:lnTo>
                  <a:pt x="5886" y="5045"/>
                </a:lnTo>
                <a:lnTo>
                  <a:pt x="5838" y="5146"/>
                </a:lnTo>
                <a:lnTo>
                  <a:pt x="5957" y="5137"/>
                </a:lnTo>
                <a:lnTo>
                  <a:pt x="6124" y="5052"/>
                </a:lnTo>
                <a:lnTo>
                  <a:pt x="6169" y="5013"/>
                </a:lnTo>
                <a:lnTo>
                  <a:pt x="6255" y="4907"/>
                </a:lnTo>
                <a:lnTo>
                  <a:pt x="6360" y="4819"/>
                </a:lnTo>
                <a:lnTo>
                  <a:pt x="6456" y="4809"/>
                </a:lnTo>
                <a:lnTo>
                  <a:pt x="6471" y="4885"/>
                </a:lnTo>
                <a:lnTo>
                  <a:pt x="6300" y="5020"/>
                </a:lnTo>
                <a:lnTo>
                  <a:pt x="6225" y="5117"/>
                </a:lnTo>
                <a:lnTo>
                  <a:pt x="6422" y="5178"/>
                </a:lnTo>
                <a:lnTo>
                  <a:pt x="6543" y="5164"/>
                </a:lnTo>
                <a:lnTo>
                  <a:pt x="6554" y="5067"/>
                </a:lnTo>
                <a:lnTo>
                  <a:pt x="6715" y="4946"/>
                </a:lnTo>
                <a:lnTo>
                  <a:pt x="6759" y="4846"/>
                </a:lnTo>
                <a:lnTo>
                  <a:pt x="6884" y="4695"/>
                </a:lnTo>
                <a:lnTo>
                  <a:pt x="6954" y="4784"/>
                </a:lnTo>
                <a:lnTo>
                  <a:pt x="7124" y="4708"/>
                </a:lnTo>
                <a:lnTo>
                  <a:pt x="7199" y="4654"/>
                </a:lnTo>
                <a:lnTo>
                  <a:pt x="7286" y="4525"/>
                </a:lnTo>
                <a:lnTo>
                  <a:pt x="7408" y="4466"/>
                </a:lnTo>
                <a:lnTo>
                  <a:pt x="7388" y="4378"/>
                </a:lnTo>
                <a:lnTo>
                  <a:pt x="7465" y="4370"/>
                </a:lnTo>
                <a:lnTo>
                  <a:pt x="7565" y="4304"/>
                </a:lnTo>
                <a:lnTo>
                  <a:pt x="7683" y="4205"/>
                </a:lnTo>
                <a:lnTo>
                  <a:pt x="7627" y="4159"/>
                </a:lnTo>
                <a:lnTo>
                  <a:pt x="7611" y="4069"/>
                </a:lnTo>
                <a:lnTo>
                  <a:pt x="7719" y="4082"/>
                </a:lnTo>
                <a:lnTo>
                  <a:pt x="7925" y="4026"/>
                </a:lnTo>
                <a:lnTo>
                  <a:pt x="7904" y="3914"/>
                </a:lnTo>
                <a:lnTo>
                  <a:pt x="7788" y="3856"/>
                </a:lnTo>
                <a:lnTo>
                  <a:pt x="7909" y="3840"/>
                </a:lnTo>
                <a:lnTo>
                  <a:pt x="7999" y="3887"/>
                </a:lnTo>
                <a:lnTo>
                  <a:pt x="8011" y="3776"/>
                </a:lnTo>
                <a:lnTo>
                  <a:pt x="7971" y="3722"/>
                </a:lnTo>
                <a:lnTo>
                  <a:pt x="7847" y="3659"/>
                </a:lnTo>
                <a:lnTo>
                  <a:pt x="7678" y="3639"/>
                </a:lnTo>
                <a:close/>
                <a:moveTo>
                  <a:pt x="8947" y="3680"/>
                </a:moveTo>
                <a:lnTo>
                  <a:pt x="8893" y="3686"/>
                </a:lnTo>
                <a:lnTo>
                  <a:pt x="8893" y="3739"/>
                </a:lnTo>
                <a:lnTo>
                  <a:pt x="8943" y="3769"/>
                </a:lnTo>
                <a:lnTo>
                  <a:pt x="9020" y="3759"/>
                </a:lnTo>
                <a:lnTo>
                  <a:pt x="9042" y="3749"/>
                </a:lnTo>
                <a:lnTo>
                  <a:pt x="9075" y="3720"/>
                </a:lnTo>
                <a:lnTo>
                  <a:pt x="9012" y="3693"/>
                </a:lnTo>
                <a:lnTo>
                  <a:pt x="8947" y="3680"/>
                </a:lnTo>
                <a:close/>
                <a:moveTo>
                  <a:pt x="8823" y="3700"/>
                </a:moveTo>
                <a:lnTo>
                  <a:pt x="8772" y="3750"/>
                </a:lnTo>
                <a:lnTo>
                  <a:pt x="8767" y="3764"/>
                </a:lnTo>
                <a:lnTo>
                  <a:pt x="8782" y="3774"/>
                </a:lnTo>
                <a:lnTo>
                  <a:pt x="8826" y="3764"/>
                </a:lnTo>
                <a:lnTo>
                  <a:pt x="8871" y="3710"/>
                </a:lnTo>
                <a:lnTo>
                  <a:pt x="8823" y="3700"/>
                </a:lnTo>
                <a:close/>
                <a:moveTo>
                  <a:pt x="13530" y="3718"/>
                </a:moveTo>
                <a:lnTo>
                  <a:pt x="13491" y="3732"/>
                </a:lnTo>
                <a:lnTo>
                  <a:pt x="13461" y="3801"/>
                </a:lnTo>
                <a:lnTo>
                  <a:pt x="13503" y="3846"/>
                </a:lnTo>
                <a:lnTo>
                  <a:pt x="13588" y="3873"/>
                </a:lnTo>
                <a:lnTo>
                  <a:pt x="13593" y="3865"/>
                </a:lnTo>
                <a:lnTo>
                  <a:pt x="13567" y="3779"/>
                </a:lnTo>
                <a:lnTo>
                  <a:pt x="13530" y="3718"/>
                </a:lnTo>
                <a:close/>
                <a:moveTo>
                  <a:pt x="13255" y="3752"/>
                </a:moveTo>
                <a:lnTo>
                  <a:pt x="13120" y="3755"/>
                </a:lnTo>
                <a:lnTo>
                  <a:pt x="13106" y="3899"/>
                </a:lnTo>
                <a:lnTo>
                  <a:pt x="13147" y="3989"/>
                </a:lnTo>
                <a:lnTo>
                  <a:pt x="13200" y="4030"/>
                </a:lnTo>
                <a:lnTo>
                  <a:pt x="13326" y="4033"/>
                </a:lnTo>
                <a:lnTo>
                  <a:pt x="13401" y="3942"/>
                </a:lnTo>
                <a:lnTo>
                  <a:pt x="13329" y="3887"/>
                </a:lnTo>
                <a:lnTo>
                  <a:pt x="13255" y="3752"/>
                </a:lnTo>
                <a:close/>
                <a:moveTo>
                  <a:pt x="8963" y="3829"/>
                </a:moveTo>
                <a:lnTo>
                  <a:pt x="8878" y="3835"/>
                </a:lnTo>
                <a:lnTo>
                  <a:pt x="8819" y="3885"/>
                </a:lnTo>
                <a:lnTo>
                  <a:pt x="8801" y="3939"/>
                </a:lnTo>
                <a:lnTo>
                  <a:pt x="8896" y="4021"/>
                </a:lnTo>
                <a:lnTo>
                  <a:pt x="8928" y="4070"/>
                </a:lnTo>
                <a:lnTo>
                  <a:pt x="8998" y="4052"/>
                </a:lnTo>
                <a:lnTo>
                  <a:pt x="9121" y="4062"/>
                </a:lnTo>
                <a:lnTo>
                  <a:pt x="9174" y="4033"/>
                </a:lnTo>
                <a:lnTo>
                  <a:pt x="9233" y="4006"/>
                </a:lnTo>
                <a:lnTo>
                  <a:pt x="9337" y="4010"/>
                </a:lnTo>
                <a:lnTo>
                  <a:pt x="9363" y="3959"/>
                </a:lnTo>
                <a:lnTo>
                  <a:pt x="9320" y="3954"/>
                </a:lnTo>
                <a:lnTo>
                  <a:pt x="9325" y="3929"/>
                </a:lnTo>
                <a:lnTo>
                  <a:pt x="9290" y="3893"/>
                </a:lnTo>
                <a:lnTo>
                  <a:pt x="9233" y="3850"/>
                </a:lnTo>
                <a:lnTo>
                  <a:pt x="9151" y="3835"/>
                </a:lnTo>
                <a:lnTo>
                  <a:pt x="9079" y="3840"/>
                </a:lnTo>
                <a:lnTo>
                  <a:pt x="9049" y="3885"/>
                </a:lnTo>
                <a:lnTo>
                  <a:pt x="9020" y="3850"/>
                </a:lnTo>
                <a:lnTo>
                  <a:pt x="8963" y="3829"/>
                </a:lnTo>
                <a:close/>
                <a:moveTo>
                  <a:pt x="6128" y="3835"/>
                </a:moveTo>
                <a:lnTo>
                  <a:pt x="6077" y="3850"/>
                </a:lnTo>
                <a:lnTo>
                  <a:pt x="6052" y="3897"/>
                </a:lnTo>
                <a:lnTo>
                  <a:pt x="6106" y="3974"/>
                </a:lnTo>
                <a:lnTo>
                  <a:pt x="6136" y="3974"/>
                </a:lnTo>
                <a:lnTo>
                  <a:pt x="6176" y="3883"/>
                </a:lnTo>
                <a:lnTo>
                  <a:pt x="6128" y="3835"/>
                </a:lnTo>
                <a:close/>
                <a:moveTo>
                  <a:pt x="8511" y="3846"/>
                </a:moveTo>
                <a:lnTo>
                  <a:pt x="8468" y="3907"/>
                </a:lnTo>
                <a:lnTo>
                  <a:pt x="8421" y="3951"/>
                </a:lnTo>
                <a:lnTo>
                  <a:pt x="8399" y="4055"/>
                </a:lnTo>
                <a:lnTo>
                  <a:pt x="8314" y="4139"/>
                </a:lnTo>
                <a:lnTo>
                  <a:pt x="8386" y="4242"/>
                </a:lnTo>
                <a:lnTo>
                  <a:pt x="8429" y="4245"/>
                </a:lnTo>
                <a:lnTo>
                  <a:pt x="8443" y="4186"/>
                </a:lnTo>
                <a:lnTo>
                  <a:pt x="8483" y="4186"/>
                </a:lnTo>
                <a:lnTo>
                  <a:pt x="8520" y="4237"/>
                </a:lnTo>
                <a:lnTo>
                  <a:pt x="8585" y="4259"/>
                </a:lnTo>
                <a:lnTo>
                  <a:pt x="8620" y="4311"/>
                </a:lnTo>
                <a:lnTo>
                  <a:pt x="8674" y="4343"/>
                </a:lnTo>
                <a:lnTo>
                  <a:pt x="8769" y="4326"/>
                </a:lnTo>
                <a:lnTo>
                  <a:pt x="8794" y="4348"/>
                </a:lnTo>
                <a:lnTo>
                  <a:pt x="8828" y="4311"/>
                </a:lnTo>
                <a:lnTo>
                  <a:pt x="8824" y="4397"/>
                </a:lnTo>
                <a:lnTo>
                  <a:pt x="8858" y="4415"/>
                </a:lnTo>
                <a:lnTo>
                  <a:pt x="8878" y="4473"/>
                </a:lnTo>
                <a:lnTo>
                  <a:pt x="9020" y="4518"/>
                </a:lnTo>
                <a:lnTo>
                  <a:pt x="9067" y="4557"/>
                </a:lnTo>
                <a:lnTo>
                  <a:pt x="9174" y="4609"/>
                </a:lnTo>
                <a:lnTo>
                  <a:pt x="9178" y="4560"/>
                </a:lnTo>
                <a:lnTo>
                  <a:pt x="9218" y="4579"/>
                </a:lnTo>
                <a:lnTo>
                  <a:pt x="9251" y="4629"/>
                </a:lnTo>
                <a:lnTo>
                  <a:pt x="9332" y="4675"/>
                </a:lnTo>
                <a:lnTo>
                  <a:pt x="9382" y="4671"/>
                </a:lnTo>
                <a:lnTo>
                  <a:pt x="9432" y="4632"/>
                </a:lnTo>
                <a:lnTo>
                  <a:pt x="9457" y="4590"/>
                </a:lnTo>
                <a:lnTo>
                  <a:pt x="9475" y="4540"/>
                </a:lnTo>
                <a:lnTo>
                  <a:pt x="9494" y="4501"/>
                </a:lnTo>
                <a:lnTo>
                  <a:pt x="9512" y="4462"/>
                </a:lnTo>
                <a:lnTo>
                  <a:pt x="9494" y="4407"/>
                </a:lnTo>
                <a:lnTo>
                  <a:pt x="9516" y="4400"/>
                </a:lnTo>
                <a:lnTo>
                  <a:pt x="9526" y="4345"/>
                </a:lnTo>
                <a:lnTo>
                  <a:pt x="9519" y="4309"/>
                </a:lnTo>
                <a:lnTo>
                  <a:pt x="9501" y="4281"/>
                </a:lnTo>
                <a:lnTo>
                  <a:pt x="9412" y="4245"/>
                </a:lnTo>
                <a:lnTo>
                  <a:pt x="9470" y="4235"/>
                </a:lnTo>
                <a:lnTo>
                  <a:pt x="9491" y="4215"/>
                </a:lnTo>
                <a:lnTo>
                  <a:pt x="9440" y="4171"/>
                </a:lnTo>
                <a:lnTo>
                  <a:pt x="9435" y="4126"/>
                </a:lnTo>
                <a:lnTo>
                  <a:pt x="9442" y="4102"/>
                </a:lnTo>
                <a:lnTo>
                  <a:pt x="9430" y="4063"/>
                </a:lnTo>
                <a:lnTo>
                  <a:pt x="9372" y="4047"/>
                </a:lnTo>
                <a:lnTo>
                  <a:pt x="9308" y="4055"/>
                </a:lnTo>
                <a:lnTo>
                  <a:pt x="9229" y="4052"/>
                </a:lnTo>
                <a:lnTo>
                  <a:pt x="9151" y="4075"/>
                </a:lnTo>
                <a:lnTo>
                  <a:pt x="9119" y="4159"/>
                </a:lnTo>
                <a:lnTo>
                  <a:pt x="9075" y="4210"/>
                </a:lnTo>
                <a:lnTo>
                  <a:pt x="9029" y="4159"/>
                </a:lnTo>
                <a:lnTo>
                  <a:pt x="9057" y="4144"/>
                </a:lnTo>
                <a:lnTo>
                  <a:pt x="9097" y="4079"/>
                </a:lnTo>
                <a:lnTo>
                  <a:pt x="9005" y="4069"/>
                </a:lnTo>
                <a:lnTo>
                  <a:pt x="8920" y="4089"/>
                </a:lnTo>
                <a:lnTo>
                  <a:pt x="8864" y="4069"/>
                </a:lnTo>
                <a:lnTo>
                  <a:pt x="8849" y="4011"/>
                </a:lnTo>
                <a:lnTo>
                  <a:pt x="8798" y="3973"/>
                </a:lnTo>
                <a:lnTo>
                  <a:pt x="8741" y="4011"/>
                </a:lnTo>
                <a:lnTo>
                  <a:pt x="8612" y="4030"/>
                </a:lnTo>
                <a:lnTo>
                  <a:pt x="8726" y="3964"/>
                </a:lnTo>
                <a:lnTo>
                  <a:pt x="8724" y="3944"/>
                </a:lnTo>
                <a:lnTo>
                  <a:pt x="8597" y="3930"/>
                </a:lnTo>
                <a:lnTo>
                  <a:pt x="8592" y="3863"/>
                </a:lnTo>
                <a:lnTo>
                  <a:pt x="8511" y="3846"/>
                </a:lnTo>
                <a:close/>
                <a:moveTo>
                  <a:pt x="18204" y="3954"/>
                </a:moveTo>
                <a:lnTo>
                  <a:pt x="18083" y="3957"/>
                </a:lnTo>
                <a:lnTo>
                  <a:pt x="18163" y="4077"/>
                </a:lnTo>
                <a:lnTo>
                  <a:pt x="18257" y="4149"/>
                </a:lnTo>
                <a:lnTo>
                  <a:pt x="18373" y="4180"/>
                </a:lnTo>
                <a:lnTo>
                  <a:pt x="18540" y="4306"/>
                </a:lnTo>
                <a:lnTo>
                  <a:pt x="18612" y="4388"/>
                </a:lnTo>
                <a:lnTo>
                  <a:pt x="18796" y="4609"/>
                </a:lnTo>
                <a:lnTo>
                  <a:pt x="18779" y="4659"/>
                </a:lnTo>
                <a:lnTo>
                  <a:pt x="19017" y="4882"/>
                </a:lnTo>
                <a:lnTo>
                  <a:pt x="19047" y="4998"/>
                </a:lnTo>
                <a:lnTo>
                  <a:pt x="19164" y="5255"/>
                </a:lnTo>
                <a:lnTo>
                  <a:pt x="19265" y="5388"/>
                </a:lnTo>
                <a:lnTo>
                  <a:pt x="19355" y="5546"/>
                </a:lnTo>
                <a:lnTo>
                  <a:pt x="19437" y="5654"/>
                </a:lnTo>
                <a:lnTo>
                  <a:pt x="19501" y="5796"/>
                </a:lnTo>
                <a:lnTo>
                  <a:pt x="19556" y="5792"/>
                </a:lnTo>
                <a:lnTo>
                  <a:pt x="19561" y="5733"/>
                </a:lnTo>
                <a:lnTo>
                  <a:pt x="19657" y="5831"/>
                </a:lnTo>
                <a:lnTo>
                  <a:pt x="19675" y="5797"/>
                </a:lnTo>
                <a:lnTo>
                  <a:pt x="19610" y="5684"/>
                </a:lnTo>
                <a:lnTo>
                  <a:pt x="19421" y="5481"/>
                </a:lnTo>
                <a:lnTo>
                  <a:pt x="19387" y="5557"/>
                </a:lnTo>
                <a:lnTo>
                  <a:pt x="19339" y="5410"/>
                </a:lnTo>
                <a:lnTo>
                  <a:pt x="19241" y="5235"/>
                </a:lnTo>
                <a:lnTo>
                  <a:pt x="19141" y="5009"/>
                </a:lnTo>
                <a:lnTo>
                  <a:pt x="19213" y="5052"/>
                </a:lnTo>
                <a:lnTo>
                  <a:pt x="19216" y="4993"/>
                </a:lnTo>
                <a:lnTo>
                  <a:pt x="19032" y="4754"/>
                </a:lnTo>
                <a:lnTo>
                  <a:pt x="18928" y="4542"/>
                </a:lnTo>
                <a:lnTo>
                  <a:pt x="18806" y="4368"/>
                </a:lnTo>
                <a:lnTo>
                  <a:pt x="18706" y="4271"/>
                </a:lnTo>
                <a:lnTo>
                  <a:pt x="18666" y="4265"/>
                </a:lnTo>
                <a:lnTo>
                  <a:pt x="18562" y="4183"/>
                </a:lnTo>
                <a:lnTo>
                  <a:pt x="18455" y="4138"/>
                </a:lnTo>
                <a:lnTo>
                  <a:pt x="18292" y="3991"/>
                </a:lnTo>
                <a:lnTo>
                  <a:pt x="18204" y="3954"/>
                </a:lnTo>
                <a:close/>
                <a:moveTo>
                  <a:pt x="7830" y="4079"/>
                </a:moveTo>
                <a:lnTo>
                  <a:pt x="7721" y="4119"/>
                </a:lnTo>
                <a:lnTo>
                  <a:pt x="7706" y="4132"/>
                </a:lnTo>
                <a:lnTo>
                  <a:pt x="7713" y="4181"/>
                </a:lnTo>
                <a:lnTo>
                  <a:pt x="7693" y="4228"/>
                </a:lnTo>
                <a:lnTo>
                  <a:pt x="7674" y="4276"/>
                </a:lnTo>
                <a:lnTo>
                  <a:pt x="7723" y="4272"/>
                </a:lnTo>
                <a:lnTo>
                  <a:pt x="7842" y="4201"/>
                </a:lnTo>
                <a:lnTo>
                  <a:pt x="7894" y="4107"/>
                </a:lnTo>
                <a:lnTo>
                  <a:pt x="7890" y="4085"/>
                </a:lnTo>
                <a:lnTo>
                  <a:pt x="7830" y="4079"/>
                </a:lnTo>
                <a:close/>
                <a:moveTo>
                  <a:pt x="5955" y="4084"/>
                </a:moveTo>
                <a:lnTo>
                  <a:pt x="5902" y="4104"/>
                </a:lnTo>
                <a:lnTo>
                  <a:pt x="5876" y="4136"/>
                </a:lnTo>
                <a:lnTo>
                  <a:pt x="5950" y="4158"/>
                </a:lnTo>
                <a:lnTo>
                  <a:pt x="5989" y="4138"/>
                </a:lnTo>
                <a:lnTo>
                  <a:pt x="6002" y="4109"/>
                </a:lnTo>
                <a:lnTo>
                  <a:pt x="5963" y="4085"/>
                </a:lnTo>
                <a:lnTo>
                  <a:pt x="5955" y="4084"/>
                </a:lnTo>
                <a:close/>
                <a:moveTo>
                  <a:pt x="6794" y="4237"/>
                </a:moveTo>
                <a:lnTo>
                  <a:pt x="6707" y="4254"/>
                </a:lnTo>
                <a:lnTo>
                  <a:pt x="6697" y="4319"/>
                </a:lnTo>
                <a:lnTo>
                  <a:pt x="6737" y="4353"/>
                </a:lnTo>
                <a:lnTo>
                  <a:pt x="6757" y="4358"/>
                </a:lnTo>
                <a:lnTo>
                  <a:pt x="6831" y="4353"/>
                </a:lnTo>
                <a:lnTo>
                  <a:pt x="6889" y="4306"/>
                </a:lnTo>
                <a:lnTo>
                  <a:pt x="6881" y="4257"/>
                </a:lnTo>
                <a:lnTo>
                  <a:pt x="6794" y="4237"/>
                </a:lnTo>
                <a:close/>
                <a:moveTo>
                  <a:pt x="8572" y="4403"/>
                </a:moveTo>
                <a:lnTo>
                  <a:pt x="8483" y="4476"/>
                </a:lnTo>
                <a:lnTo>
                  <a:pt x="8418" y="4621"/>
                </a:lnTo>
                <a:lnTo>
                  <a:pt x="8416" y="4553"/>
                </a:lnTo>
                <a:lnTo>
                  <a:pt x="8372" y="4466"/>
                </a:lnTo>
                <a:lnTo>
                  <a:pt x="8248" y="4530"/>
                </a:lnTo>
                <a:lnTo>
                  <a:pt x="8185" y="4575"/>
                </a:lnTo>
                <a:lnTo>
                  <a:pt x="8190" y="4664"/>
                </a:lnTo>
                <a:lnTo>
                  <a:pt x="8193" y="4762"/>
                </a:lnTo>
                <a:lnTo>
                  <a:pt x="8181" y="4843"/>
                </a:lnTo>
                <a:lnTo>
                  <a:pt x="8083" y="4964"/>
                </a:lnTo>
                <a:lnTo>
                  <a:pt x="8007" y="4981"/>
                </a:lnTo>
                <a:lnTo>
                  <a:pt x="7942" y="5047"/>
                </a:lnTo>
                <a:lnTo>
                  <a:pt x="7760" y="5146"/>
                </a:lnTo>
                <a:lnTo>
                  <a:pt x="7642" y="5215"/>
                </a:lnTo>
                <a:lnTo>
                  <a:pt x="7581" y="5262"/>
                </a:lnTo>
                <a:lnTo>
                  <a:pt x="7406" y="5259"/>
                </a:lnTo>
                <a:lnTo>
                  <a:pt x="7370" y="5312"/>
                </a:lnTo>
                <a:lnTo>
                  <a:pt x="7403" y="5353"/>
                </a:lnTo>
                <a:lnTo>
                  <a:pt x="7353" y="5417"/>
                </a:lnTo>
                <a:lnTo>
                  <a:pt x="7262" y="5541"/>
                </a:lnTo>
                <a:lnTo>
                  <a:pt x="7284" y="5422"/>
                </a:lnTo>
                <a:lnTo>
                  <a:pt x="7273" y="5376"/>
                </a:lnTo>
                <a:lnTo>
                  <a:pt x="7177" y="5388"/>
                </a:lnTo>
                <a:lnTo>
                  <a:pt x="7060" y="5430"/>
                </a:lnTo>
                <a:lnTo>
                  <a:pt x="7015" y="5516"/>
                </a:lnTo>
                <a:lnTo>
                  <a:pt x="7050" y="5555"/>
                </a:lnTo>
                <a:lnTo>
                  <a:pt x="7082" y="5575"/>
                </a:lnTo>
                <a:lnTo>
                  <a:pt x="7159" y="5610"/>
                </a:lnTo>
                <a:lnTo>
                  <a:pt x="7021" y="5652"/>
                </a:lnTo>
                <a:lnTo>
                  <a:pt x="6944" y="5659"/>
                </a:lnTo>
                <a:lnTo>
                  <a:pt x="6861" y="5600"/>
                </a:lnTo>
                <a:lnTo>
                  <a:pt x="6650" y="5619"/>
                </a:lnTo>
                <a:lnTo>
                  <a:pt x="6598" y="5681"/>
                </a:lnTo>
                <a:lnTo>
                  <a:pt x="6469" y="5708"/>
                </a:lnTo>
                <a:lnTo>
                  <a:pt x="6333" y="5860"/>
                </a:lnTo>
                <a:lnTo>
                  <a:pt x="6186" y="5934"/>
                </a:lnTo>
                <a:lnTo>
                  <a:pt x="6087" y="6014"/>
                </a:lnTo>
                <a:lnTo>
                  <a:pt x="5915" y="6230"/>
                </a:lnTo>
                <a:lnTo>
                  <a:pt x="5773" y="6358"/>
                </a:lnTo>
                <a:lnTo>
                  <a:pt x="5707" y="6474"/>
                </a:lnTo>
                <a:lnTo>
                  <a:pt x="5756" y="6620"/>
                </a:lnTo>
                <a:lnTo>
                  <a:pt x="5671" y="6802"/>
                </a:lnTo>
                <a:lnTo>
                  <a:pt x="5722" y="6900"/>
                </a:lnTo>
                <a:lnTo>
                  <a:pt x="5888" y="6839"/>
                </a:lnTo>
                <a:lnTo>
                  <a:pt x="6029" y="6789"/>
                </a:lnTo>
                <a:lnTo>
                  <a:pt x="6138" y="6686"/>
                </a:lnTo>
                <a:lnTo>
                  <a:pt x="6312" y="6715"/>
                </a:lnTo>
                <a:lnTo>
                  <a:pt x="6429" y="6681"/>
                </a:lnTo>
                <a:lnTo>
                  <a:pt x="6539" y="6612"/>
                </a:lnTo>
                <a:lnTo>
                  <a:pt x="6662" y="6602"/>
                </a:lnTo>
                <a:lnTo>
                  <a:pt x="6744" y="6662"/>
                </a:lnTo>
                <a:lnTo>
                  <a:pt x="6826" y="6713"/>
                </a:lnTo>
                <a:lnTo>
                  <a:pt x="6856" y="6747"/>
                </a:lnTo>
                <a:lnTo>
                  <a:pt x="7036" y="6789"/>
                </a:lnTo>
                <a:lnTo>
                  <a:pt x="7244" y="6743"/>
                </a:lnTo>
                <a:lnTo>
                  <a:pt x="7339" y="6750"/>
                </a:lnTo>
                <a:lnTo>
                  <a:pt x="7380" y="6804"/>
                </a:lnTo>
                <a:lnTo>
                  <a:pt x="7544" y="6901"/>
                </a:lnTo>
                <a:lnTo>
                  <a:pt x="7763" y="6925"/>
                </a:lnTo>
                <a:lnTo>
                  <a:pt x="7991" y="6923"/>
                </a:lnTo>
                <a:lnTo>
                  <a:pt x="7942" y="6861"/>
                </a:lnTo>
                <a:lnTo>
                  <a:pt x="7845" y="6747"/>
                </a:lnTo>
                <a:lnTo>
                  <a:pt x="7964" y="6730"/>
                </a:lnTo>
                <a:lnTo>
                  <a:pt x="8046" y="6632"/>
                </a:lnTo>
                <a:lnTo>
                  <a:pt x="8012" y="6752"/>
                </a:lnTo>
                <a:lnTo>
                  <a:pt x="7989" y="6831"/>
                </a:lnTo>
                <a:lnTo>
                  <a:pt x="8088" y="6876"/>
                </a:lnTo>
                <a:lnTo>
                  <a:pt x="8180" y="6757"/>
                </a:lnTo>
                <a:lnTo>
                  <a:pt x="8213" y="6630"/>
                </a:lnTo>
                <a:lnTo>
                  <a:pt x="8198" y="6550"/>
                </a:lnTo>
                <a:lnTo>
                  <a:pt x="8255" y="6535"/>
                </a:lnTo>
                <a:lnTo>
                  <a:pt x="8270" y="6657"/>
                </a:lnTo>
                <a:lnTo>
                  <a:pt x="8329" y="6600"/>
                </a:lnTo>
                <a:lnTo>
                  <a:pt x="8377" y="6471"/>
                </a:lnTo>
                <a:lnTo>
                  <a:pt x="8426" y="6518"/>
                </a:lnTo>
                <a:lnTo>
                  <a:pt x="8498" y="6545"/>
                </a:lnTo>
                <a:lnTo>
                  <a:pt x="8556" y="6509"/>
                </a:lnTo>
                <a:lnTo>
                  <a:pt x="8570" y="6420"/>
                </a:lnTo>
                <a:lnTo>
                  <a:pt x="8655" y="6479"/>
                </a:lnTo>
                <a:lnTo>
                  <a:pt x="8726" y="6329"/>
                </a:lnTo>
                <a:lnTo>
                  <a:pt x="8772" y="6348"/>
                </a:lnTo>
                <a:lnTo>
                  <a:pt x="8878" y="6232"/>
                </a:lnTo>
                <a:lnTo>
                  <a:pt x="8895" y="6115"/>
                </a:lnTo>
                <a:lnTo>
                  <a:pt x="8985" y="6119"/>
                </a:lnTo>
                <a:lnTo>
                  <a:pt x="9035" y="6152"/>
                </a:lnTo>
                <a:lnTo>
                  <a:pt x="9087" y="6040"/>
                </a:lnTo>
                <a:lnTo>
                  <a:pt x="9234" y="5898"/>
                </a:lnTo>
                <a:lnTo>
                  <a:pt x="9342" y="5834"/>
                </a:lnTo>
                <a:lnTo>
                  <a:pt x="9464" y="5765"/>
                </a:lnTo>
                <a:lnTo>
                  <a:pt x="9419" y="5716"/>
                </a:lnTo>
                <a:lnTo>
                  <a:pt x="9512" y="5753"/>
                </a:lnTo>
                <a:lnTo>
                  <a:pt x="9554" y="5735"/>
                </a:lnTo>
                <a:lnTo>
                  <a:pt x="9732" y="5706"/>
                </a:lnTo>
                <a:lnTo>
                  <a:pt x="9770" y="5641"/>
                </a:lnTo>
                <a:lnTo>
                  <a:pt x="9733" y="5572"/>
                </a:lnTo>
                <a:lnTo>
                  <a:pt x="9589" y="5543"/>
                </a:lnTo>
                <a:lnTo>
                  <a:pt x="9491" y="5541"/>
                </a:lnTo>
                <a:lnTo>
                  <a:pt x="9593" y="5494"/>
                </a:lnTo>
                <a:lnTo>
                  <a:pt x="9629" y="5440"/>
                </a:lnTo>
                <a:lnTo>
                  <a:pt x="9552" y="5442"/>
                </a:lnTo>
                <a:lnTo>
                  <a:pt x="9558" y="5353"/>
                </a:lnTo>
                <a:lnTo>
                  <a:pt x="9489" y="5301"/>
                </a:lnTo>
                <a:lnTo>
                  <a:pt x="9511" y="5274"/>
                </a:lnTo>
                <a:lnTo>
                  <a:pt x="9603" y="5358"/>
                </a:lnTo>
                <a:lnTo>
                  <a:pt x="9668" y="5415"/>
                </a:lnTo>
                <a:lnTo>
                  <a:pt x="9752" y="5398"/>
                </a:lnTo>
                <a:lnTo>
                  <a:pt x="9777" y="5222"/>
                </a:lnTo>
                <a:lnTo>
                  <a:pt x="9708" y="5094"/>
                </a:lnTo>
                <a:lnTo>
                  <a:pt x="9660" y="5047"/>
                </a:lnTo>
                <a:lnTo>
                  <a:pt x="9586" y="5053"/>
                </a:lnTo>
                <a:lnTo>
                  <a:pt x="9566" y="4991"/>
                </a:lnTo>
                <a:lnTo>
                  <a:pt x="9437" y="4966"/>
                </a:lnTo>
                <a:lnTo>
                  <a:pt x="9358" y="4988"/>
                </a:lnTo>
                <a:lnTo>
                  <a:pt x="9281" y="5070"/>
                </a:lnTo>
                <a:lnTo>
                  <a:pt x="9323" y="5006"/>
                </a:lnTo>
                <a:lnTo>
                  <a:pt x="9326" y="4972"/>
                </a:lnTo>
                <a:lnTo>
                  <a:pt x="9380" y="4905"/>
                </a:lnTo>
                <a:lnTo>
                  <a:pt x="9266" y="4875"/>
                </a:lnTo>
                <a:lnTo>
                  <a:pt x="9320" y="4839"/>
                </a:lnTo>
                <a:lnTo>
                  <a:pt x="9308" y="4775"/>
                </a:lnTo>
                <a:lnTo>
                  <a:pt x="9273" y="4715"/>
                </a:lnTo>
                <a:lnTo>
                  <a:pt x="9223" y="4669"/>
                </a:lnTo>
                <a:lnTo>
                  <a:pt x="9139" y="4686"/>
                </a:lnTo>
                <a:lnTo>
                  <a:pt x="9119" y="4654"/>
                </a:lnTo>
                <a:lnTo>
                  <a:pt x="8995" y="4577"/>
                </a:lnTo>
                <a:lnTo>
                  <a:pt x="8923" y="4557"/>
                </a:lnTo>
                <a:lnTo>
                  <a:pt x="8851" y="4632"/>
                </a:lnTo>
                <a:lnTo>
                  <a:pt x="8786" y="4626"/>
                </a:lnTo>
                <a:lnTo>
                  <a:pt x="8707" y="4525"/>
                </a:lnTo>
                <a:lnTo>
                  <a:pt x="8640" y="4410"/>
                </a:lnTo>
                <a:lnTo>
                  <a:pt x="8572" y="4403"/>
                </a:lnTo>
                <a:close/>
                <a:moveTo>
                  <a:pt x="12817" y="5065"/>
                </a:moveTo>
                <a:lnTo>
                  <a:pt x="12695" y="5107"/>
                </a:lnTo>
                <a:lnTo>
                  <a:pt x="12676" y="5124"/>
                </a:lnTo>
                <a:lnTo>
                  <a:pt x="12690" y="5154"/>
                </a:lnTo>
                <a:lnTo>
                  <a:pt x="12900" y="5292"/>
                </a:lnTo>
                <a:lnTo>
                  <a:pt x="12887" y="5095"/>
                </a:lnTo>
                <a:lnTo>
                  <a:pt x="12817" y="5065"/>
                </a:lnTo>
                <a:close/>
                <a:moveTo>
                  <a:pt x="19206" y="5090"/>
                </a:moveTo>
                <a:lnTo>
                  <a:pt x="19218" y="5166"/>
                </a:lnTo>
                <a:lnTo>
                  <a:pt x="19278" y="5243"/>
                </a:lnTo>
                <a:lnTo>
                  <a:pt x="19292" y="5306"/>
                </a:lnTo>
                <a:lnTo>
                  <a:pt x="19374" y="5413"/>
                </a:lnTo>
                <a:lnTo>
                  <a:pt x="19421" y="5447"/>
                </a:lnTo>
                <a:lnTo>
                  <a:pt x="19421" y="5385"/>
                </a:lnTo>
                <a:lnTo>
                  <a:pt x="19352" y="5312"/>
                </a:lnTo>
                <a:lnTo>
                  <a:pt x="19307" y="5233"/>
                </a:lnTo>
                <a:lnTo>
                  <a:pt x="19320" y="5205"/>
                </a:lnTo>
                <a:lnTo>
                  <a:pt x="19233" y="5097"/>
                </a:lnTo>
                <a:lnTo>
                  <a:pt x="19206" y="5090"/>
                </a:lnTo>
                <a:close/>
                <a:moveTo>
                  <a:pt x="12390" y="5144"/>
                </a:moveTo>
                <a:lnTo>
                  <a:pt x="12283" y="5153"/>
                </a:lnTo>
                <a:lnTo>
                  <a:pt x="12298" y="5217"/>
                </a:lnTo>
                <a:lnTo>
                  <a:pt x="12380" y="5331"/>
                </a:lnTo>
                <a:lnTo>
                  <a:pt x="12432" y="5316"/>
                </a:lnTo>
                <a:lnTo>
                  <a:pt x="12562" y="5355"/>
                </a:lnTo>
                <a:lnTo>
                  <a:pt x="12649" y="5341"/>
                </a:lnTo>
                <a:lnTo>
                  <a:pt x="12735" y="5284"/>
                </a:lnTo>
                <a:lnTo>
                  <a:pt x="12738" y="5213"/>
                </a:lnTo>
                <a:lnTo>
                  <a:pt x="12582" y="5149"/>
                </a:lnTo>
                <a:lnTo>
                  <a:pt x="12390" y="5144"/>
                </a:lnTo>
                <a:close/>
                <a:moveTo>
                  <a:pt x="1548" y="5400"/>
                </a:moveTo>
                <a:lnTo>
                  <a:pt x="1514" y="5464"/>
                </a:lnTo>
                <a:lnTo>
                  <a:pt x="1491" y="5521"/>
                </a:lnTo>
                <a:lnTo>
                  <a:pt x="1497" y="5521"/>
                </a:lnTo>
                <a:lnTo>
                  <a:pt x="1472" y="5575"/>
                </a:lnTo>
                <a:lnTo>
                  <a:pt x="1466" y="5629"/>
                </a:lnTo>
                <a:lnTo>
                  <a:pt x="1405" y="5765"/>
                </a:lnTo>
                <a:lnTo>
                  <a:pt x="1410" y="5735"/>
                </a:lnTo>
                <a:lnTo>
                  <a:pt x="1377" y="5797"/>
                </a:lnTo>
                <a:lnTo>
                  <a:pt x="1296" y="5987"/>
                </a:lnTo>
                <a:lnTo>
                  <a:pt x="1266" y="6045"/>
                </a:lnTo>
                <a:lnTo>
                  <a:pt x="1203" y="6195"/>
                </a:lnTo>
                <a:lnTo>
                  <a:pt x="1178" y="6269"/>
                </a:lnTo>
                <a:lnTo>
                  <a:pt x="1131" y="6351"/>
                </a:lnTo>
                <a:lnTo>
                  <a:pt x="1096" y="6423"/>
                </a:lnTo>
                <a:lnTo>
                  <a:pt x="1062" y="6518"/>
                </a:lnTo>
                <a:lnTo>
                  <a:pt x="1029" y="6599"/>
                </a:lnTo>
                <a:lnTo>
                  <a:pt x="1024" y="6553"/>
                </a:lnTo>
                <a:lnTo>
                  <a:pt x="968" y="6745"/>
                </a:lnTo>
                <a:lnTo>
                  <a:pt x="937" y="6849"/>
                </a:lnTo>
                <a:lnTo>
                  <a:pt x="915" y="6940"/>
                </a:lnTo>
                <a:lnTo>
                  <a:pt x="898" y="7023"/>
                </a:lnTo>
                <a:lnTo>
                  <a:pt x="910" y="7019"/>
                </a:lnTo>
                <a:lnTo>
                  <a:pt x="962" y="6875"/>
                </a:lnTo>
                <a:lnTo>
                  <a:pt x="992" y="6769"/>
                </a:lnTo>
                <a:lnTo>
                  <a:pt x="1007" y="6753"/>
                </a:lnTo>
                <a:lnTo>
                  <a:pt x="1044" y="6652"/>
                </a:lnTo>
                <a:lnTo>
                  <a:pt x="1057" y="6607"/>
                </a:lnTo>
                <a:lnTo>
                  <a:pt x="1112" y="6482"/>
                </a:lnTo>
                <a:lnTo>
                  <a:pt x="1191" y="6312"/>
                </a:lnTo>
                <a:lnTo>
                  <a:pt x="1223" y="6243"/>
                </a:lnTo>
                <a:lnTo>
                  <a:pt x="1258" y="6125"/>
                </a:lnTo>
                <a:lnTo>
                  <a:pt x="1303" y="6041"/>
                </a:lnTo>
                <a:lnTo>
                  <a:pt x="1375" y="5886"/>
                </a:lnTo>
                <a:lnTo>
                  <a:pt x="1417" y="5779"/>
                </a:lnTo>
                <a:lnTo>
                  <a:pt x="1471" y="5658"/>
                </a:lnTo>
                <a:lnTo>
                  <a:pt x="1476" y="5634"/>
                </a:lnTo>
                <a:lnTo>
                  <a:pt x="1514" y="5541"/>
                </a:lnTo>
                <a:lnTo>
                  <a:pt x="1531" y="5489"/>
                </a:lnTo>
                <a:lnTo>
                  <a:pt x="1544" y="5445"/>
                </a:lnTo>
                <a:lnTo>
                  <a:pt x="1534" y="5445"/>
                </a:lnTo>
                <a:lnTo>
                  <a:pt x="1548" y="5400"/>
                </a:lnTo>
                <a:close/>
                <a:moveTo>
                  <a:pt x="1571" y="5816"/>
                </a:moveTo>
                <a:lnTo>
                  <a:pt x="1537" y="5853"/>
                </a:lnTo>
                <a:lnTo>
                  <a:pt x="1502" y="5986"/>
                </a:lnTo>
                <a:lnTo>
                  <a:pt x="1524" y="5962"/>
                </a:lnTo>
                <a:lnTo>
                  <a:pt x="1556" y="5871"/>
                </a:lnTo>
                <a:lnTo>
                  <a:pt x="1571" y="5816"/>
                </a:lnTo>
                <a:close/>
                <a:moveTo>
                  <a:pt x="3853" y="5900"/>
                </a:moveTo>
                <a:lnTo>
                  <a:pt x="3782" y="6026"/>
                </a:lnTo>
                <a:lnTo>
                  <a:pt x="3739" y="6178"/>
                </a:lnTo>
                <a:lnTo>
                  <a:pt x="3742" y="6226"/>
                </a:lnTo>
                <a:lnTo>
                  <a:pt x="3769" y="6210"/>
                </a:lnTo>
                <a:lnTo>
                  <a:pt x="3826" y="6077"/>
                </a:lnTo>
                <a:lnTo>
                  <a:pt x="3863" y="5930"/>
                </a:lnTo>
                <a:lnTo>
                  <a:pt x="3853" y="5900"/>
                </a:lnTo>
                <a:close/>
                <a:moveTo>
                  <a:pt x="1537" y="5954"/>
                </a:moveTo>
                <a:lnTo>
                  <a:pt x="1529" y="5962"/>
                </a:lnTo>
                <a:lnTo>
                  <a:pt x="1479" y="6053"/>
                </a:lnTo>
                <a:lnTo>
                  <a:pt x="1437" y="6094"/>
                </a:lnTo>
                <a:lnTo>
                  <a:pt x="1419" y="6127"/>
                </a:lnTo>
                <a:lnTo>
                  <a:pt x="1469" y="6094"/>
                </a:lnTo>
                <a:lnTo>
                  <a:pt x="1537" y="5954"/>
                </a:lnTo>
                <a:close/>
                <a:moveTo>
                  <a:pt x="11422" y="5959"/>
                </a:moveTo>
                <a:lnTo>
                  <a:pt x="11407" y="5994"/>
                </a:lnTo>
                <a:lnTo>
                  <a:pt x="11407" y="6038"/>
                </a:lnTo>
                <a:lnTo>
                  <a:pt x="11384" y="5996"/>
                </a:lnTo>
                <a:lnTo>
                  <a:pt x="11342" y="6011"/>
                </a:lnTo>
                <a:lnTo>
                  <a:pt x="11297" y="6056"/>
                </a:lnTo>
                <a:lnTo>
                  <a:pt x="11364" y="6043"/>
                </a:lnTo>
                <a:lnTo>
                  <a:pt x="11365" y="6099"/>
                </a:lnTo>
                <a:lnTo>
                  <a:pt x="11414" y="6127"/>
                </a:lnTo>
                <a:lnTo>
                  <a:pt x="11437" y="6090"/>
                </a:lnTo>
                <a:lnTo>
                  <a:pt x="11431" y="6062"/>
                </a:lnTo>
                <a:lnTo>
                  <a:pt x="11451" y="6041"/>
                </a:lnTo>
                <a:lnTo>
                  <a:pt x="11479" y="6006"/>
                </a:lnTo>
                <a:lnTo>
                  <a:pt x="11479" y="5979"/>
                </a:lnTo>
                <a:lnTo>
                  <a:pt x="11422" y="5959"/>
                </a:lnTo>
                <a:close/>
                <a:moveTo>
                  <a:pt x="1410" y="6045"/>
                </a:moveTo>
                <a:lnTo>
                  <a:pt x="1373" y="6067"/>
                </a:lnTo>
                <a:lnTo>
                  <a:pt x="1335" y="6141"/>
                </a:lnTo>
                <a:lnTo>
                  <a:pt x="1281" y="6221"/>
                </a:lnTo>
                <a:lnTo>
                  <a:pt x="1275" y="6252"/>
                </a:lnTo>
                <a:lnTo>
                  <a:pt x="1317" y="6203"/>
                </a:lnTo>
                <a:lnTo>
                  <a:pt x="1395" y="6088"/>
                </a:lnTo>
                <a:lnTo>
                  <a:pt x="1410" y="6045"/>
                </a:lnTo>
                <a:close/>
                <a:moveTo>
                  <a:pt x="10634" y="6112"/>
                </a:moveTo>
                <a:lnTo>
                  <a:pt x="10599" y="6159"/>
                </a:lnTo>
                <a:lnTo>
                  <a:pt x="10559" y="6115"/>
                </a:lnTo>
                <a:lnTo>
                  <a:pt x="10456" y="6151"/>
                </a:lnTo>
                <a:lnTo>
                  <a:pt x="10478" y="6233"/>
                </a:lnTo>
                <a:lnTo>
                  <a:pt x="10525" y="6242"/>
                </a:lnTo>
                <a:lnTo>
                  <a:pt x="10525" y="6289"/>
                </a:lnTo>
                <a:lnTo>
                  <a:pt x="10622" y="6326"/>
                </a:lnTo>
                <a:lnTo>
                  <a:pt x="10723" y="6309"/>
                </a:lnTo>
                <a:lnTo>
                  <a:pt x="10771" y="6216"/>
                </a:lnTo>
                <a:lnTo>
                  <a:pt x="10711" y="6157"/>
                </a:lnTo>
                <a:lnTo>
                  <a:pt x="10634" y="6112"/>
                </a:lnTo>
                <a:close/>
                <a:moveTo>
                  <a:pt x="19462" y="6125"/>
                </a:moveTo>
                <a:lnTo>
                  <a:pt x="19457" y="6191"/>
                </a:lnTo>
                <a:lnTo>
                  <a:pt x="19486" y="6302"/>
                </a:lnTo>
                <a:lnTo>
                  <a:pt x="19539" y="6378"/>
                </a:lnTo>
                <a:lnTo>
                  <a:pt x="19551" y="6430"/>
                </a:lnTo>
                <a:lnTo>
                  <a:pt x="19605" y="6528"/>
                </a:lnTo>
                <a:lnTo>
                  <a:pt x="19653" y="6620"/>
                </a:lnTo>
                <a:lnTo>
                  <a:pt x="19707" y="6688"/>
                </a:lnTo>
                <a:lnTo>
                  <a:pt x="19794" y="6760"/>
                </a:lnTo>
                <a:lnTo>
                  <a:pt x="19854" y="6804"/>
                </a:lnTo>
                <a:lnTo>
                  <a:pt x="19851" y="6757"/>
                </a:lnTo>
                <a:lnTo>
                  <a:pt x="19760" y="6657"/>
                </a:lnTo>
                <a:lnTo>
                  <a:pt x="19707" y="6578"/>
                </a:lnTo>
                <a:lnTo>
                  <a:pt x="19698" y="6504"/>
                </a:lnTo>
                <a:lnTo>
                  <a:pt x="19683" y="6482"/>
                </a:lnTo>
                <a:lnTo>
                  <a:pt x="19667" y="6531"/>
                </a:lnTo>
                <a:lnTo>
                  <a:pt x="19610" y="6449"/>
                </a:lnTo>
                <a:lnTo>
                  <a:pt x="19585" y="6375"/>
                </a:lnTo>
                <a:lnTo>
                  <a:pt x="19531" y="6262"/>
                </a:lnTo>
                <a:lnTo>
                  <a:pt x="19549" y="6210"/>
                </a:lnTo>
                <a:lnTo>
                  <a:pt x="19486" y="6132"/>
                </a:lnTo>
                <a:lnTo>
                  <a:pt x="19462" y="6125"/>
                </a:lnTo>
                <a:close/>
                <a:moveTo>
                  <a:pt x="3414" y="6129"/>
                </a:moveTo>
                <a:lnTo>
                  <a:pt x="3367" y="6179"/>
                </a:lnTo>
                <a:lnTo>
                  <a:pt x="3309" y="6346"/>
                </a:lnTo>
                <a:lnTo>
                  <a:pt x="3319" y="6381"/>
                </a:lnTo>
                <a:lnTo>
                  <a:pt x="3374" y="6403"/>
                </a:lnTo>
                <a:lnTo>
                  <a:pt x="3369" y="6306"/>
                </a:lnTo>
                <a:lnTo>
                  <a:pt x="3387" y="6220"/>
                </a:lnTo>
                <a:lnTo>
                  <a:pt x="3454" y="6147"/>
                </a:lnTo>
                <a:lnTo>
                  <a:pt x="3414" y="6129"/>
                </a:lnTo>
                <a:close/>
                <a:moveTo>
                  <a:pt x="10314" y="6181"/>
                </a:moveTo>
                <a:lnTo>
                  <a:pt x="10209" y="6220"/>
                </a:lnTo>
                <a:lnTo>
                  <a:pt x="10195" y="6356"/>
                </a:lnTo>
                <a:lnTo>
                  <a:pt x="10227" y="6513"/>
                </a:lnTo>
                <a:lnTo>
                  <a:pt x="10272" y="6573"/>
                </a:lnTo>
                <a:lnTo>
                  <a:pt x="10222" y="6627"/>
                </a:lnTo>
                <a:lnTo>
                  <a:pt x="10286" y="6747"/>
                </a:lnTo>
                <a:lnTo>
                  <a:pt x="10338" y="6748"/>
                </a:lnTo>
                <a:lnTo>
                  <a:pt x="10383" y="6609"/>
                </a:lnTo>
                <a:lnTo>
                  <a:pt x="10423" y="6580"/>
                </a:lnTo>
                <a:lnTo>
                  <a:pt x="10463" y="6457"/>
                </a:lnTo>
                <a:lnTo>
                  <a:pt x="10564" y="6398"/>
                </a:lnTo>
                <a:lnTo>
                  <a:pt x="10466" y="6260"/>
                </a:lnTo>
                <a:lnTo>
                  <a:pt x="10436" y="6195"/>
                </a:lnTo>
                <a:lnTo>
                  <a:pt x="10388" y="6193"/>
                </a:lnTo>
                <a:lnTo>
                  <a:pt x="10363" y="6248"/>
                </a:lnTo>
                <a:lnTo>
                  <a:pt x="10316" y="6242"/>
                </a:lnTo>
                <a:lnTo>
                  <a:pt x="10314" y="6181"/>
                </a:lnTo>
                <a:close/>
                <a:moveTo>
                  <a:pt x="12355" y="6262"/>
                </a:moveTo>
                <a:lnTo>
                  <a:pt x="12308" y="6324"/>
                </a:lnTo>
                <a:lnTo>
                  <a:pt x="12291" y="6415"/>
                </a:lnTo>
                <a:lnTo>
                  <a:pt x="12191" y="6513"/>
                </a:lnTo>
                <a:lnTo>
                  <a:pt x="12127" y="6678"/>
                </a:lnTo>
                <a:lnTo>
                  <a:pt x="12084" y="6804"/>
                </a:lnTo>
                <a:lnTo>
                  <a:pt x="12134" y="6871"/>
                </a:lnTo>
                <a:lnTo>
                  <a:pt x="12099" y="7058"/>
                </a:lnTo>
                <a:lnTo>
                  <a:pt x="12152" y="7060"/>
                </a:lnTo>
                <a:lnTo>
                  <a:pt x="12124" y="7238"/>
                </a:lnTo>
                <a:lnTo>
                  <a:pt x="12167" y="7329"/>
                </a:lnTo>
                <a:lnTo>
                  <a:pt x="12130" y="7385"/>
                </a:lnTo>
                <a:lnTo>
                  <a:pt x="12179" y="7472"/>
                </a:lnTo>
                <a:lnTo>
                  <a:pt x="12296" y="7477"/>
                </a:lnTo>
                <a:lnTo>
                  <a:pt x="12346" y="7545"/>
                </a:lnTo>
                <a:lnTo>
                  <a:pt x="12536" y="7487"/>
                </a:lnTo>
                <a:lnTo>
                  <a:pt x="12559" y="7459"/>
                </a:lnTo>
                <a:lnTo>
                  <a:pt x="12387" y="7373"/>
                </a:lnTo>
                <a:lnTo>
                  <a:pt x="12306" y="7243"/>
                </a:lnTo>
                <a:lnTo>
                  <a:pt x="12298" y="7053"/>
                </a:lnTo>
                <a:lnTo>
                  <a:pt x="12274" y="6868"/>
                </a:lnTo>
                <a:lnTo>
                  <a:pt x="12308" y="6652"/>
                </a:lnTo>
                <a:lnTo>
                  <a:pt x="12373" y="6513"/>
                </a:lnTo>
                <a:lnTo>
                  <a:pt x="12440" y="6358"/>
                </a:lnTo>
                <a:lnTo>
                  <a:pt x="12425" y="6299"/>
                </a:lnTo>
                <a:lnTo>
                  <a:pt x="12355" y="6262"/>
                </a:lnTo>
                <a:close/>
                <a:moveTo>
                  <a:pt x="10604" y="6487"/>
                </a:moveTo>
                <a:lnTo>
                  <a:pt x="10523" y="6516"/>
                </a:lnTo>
                <a:lnTo>
                  <a:pt x="10540" y="6573"/>
                </a:lnTo>
                <a:lnTo>
                  <a:pt x="10508" y="6615"/>
                </a:lnTo>
                <a:lnTo>
                  <a:pt x="10575" y="6661"/>
                </a:lnTo>
                <a:lnTo>
                  <a:pt x="10669" y="6595"/>
                </a:lnTo>
                <a:lnTo>
                  <a:pt x="10615" y="6553"/>
                </a:lnTo>
                <a:lnTo>
                  <a:pt x="10604" y="6487"/>
                </a:lnTo>
                <a:close/>
                <a:moveTo>
                  <a:pt x="3675" y="6531"/>
                </a:moveTo>
                <a:lnTo>
                  <a:pt x="3640" y="6597"/>
                </a:lnTo>
                <a:lnTo>
                  <a:pt x="3586" y="6561"/>
                </a:lnTo>
                <a:lnTo>
                  <a:pt x="3546" y="6600"/>
                </a:lnTo>
                <a:lnTo>
                  <a:pt x="3563" y="6804"/>
                </a:lnTo>
                <a:lnTo>
                  <a:pt x="3585" y="6910"/>
                </a:lnTo>
                <a:lnTo>
                  <a:pt x="3568" y="7029"/>
                </a:lnTo>
                <a:lnTo>
                  <a:pt x="3493" y="6997"/>
                </a:lnTo>
                <a:lnTo>
                  <a:pt x="3498" y="7063"/>
                </a:lnTo>
                <a:lnTo>
                  <a:pt x="3637" y="7105"/>
                </a:lnTo>
                <a:lnTo>
                  <a:pt x="3623" y="7146"/>
                </a:lnTo>
                <a:lnTo>
                  <a:pt x="3509" y="7198"/>
                </a:lnTo>
                <a:lnTo>
                  <a:pt x="3498" y="7284"/>
                </a:lnTo>
                <a:lnTo>
                  <a:pt x="3513" y="7327"/>
                </a:lnTo>
                <a:lnTo>
                  <a:pt x="3640" y="7289"/>
                </a:lnTo>
                <a:lnTo>
                  <a:pt x="3717" y="7199"/>
                </a:lnTo>
                <a:lnTo>
                  <a:pt x="3787" y="7139"/>
                </a:lnTo>
                <a:lnTo>
                  <a:pt x="3750" y="7083"/>
                </a:lnTo>
                <a:lnTo>
                  <a:pt x="3858" y="7050"/>
                </a:lnTo>
                <a:lnTo>
                  <a:pt x="3881" y="6923"/>
                </a:lnTo>
                <a:lnTo>
                  <a:pt x="3839" y="6898"/>
                </a:lnTo>
                <a:lnTo>
                  <a:pt x="3863" y="6787"/>
                </a:lnTo>
                <a:lnTo>
                  <a:pt x="3918" y="6792"/>
                </a:lnTo>
                <a:lnTo>
                  <a:pt x="3938" y="6708"/>
                </a:lnTo>
                <a:lnTo>
                  <a:pt x="3881" y="6671"/>
                </a:lnTo>
                <a:lnTo>
                  <a:pt x="4015" y="6664"/>
                </a:lnTo>
                <a:lnTo>
                  <a:pt x="4114" y="6664"/>
                </a:lnTo>
                <a:lnTo>
                  <a:pt x="4156" y="6659"/>
                </a:lnTo>
                <a:lnTo>
                  <a:pt x="4156" y="6612"/>
                </a:lnTo>
                <a:lnTo>
                  <a:pt x="4094" y="6558"/>
                </a:lnTo>
                <a:lnTo>
                  <a:pt x="4003" y="6543"/>
                </a:lnTo>
                <a:lnTo>
                  <a:pt x="3766" y="6568"/>
                </a:lnTo>
                <a:lnTo>
                  <a:pt x="3675" y="6531"/>
                </a:lnTo>
                <a:close/>
                <a:moveTo>
                  <a:pt x="962" y="6612"/>
                </a:moveTo>
                <a:lnTo>
                  <a:pt x="955" y="6615"/>
                </a:lnTo>
                <a:lnTo>
                  <a:pt x="908" y="6728"/>
                </a:lnTo>
                <a:lnTo>
                  <a:pt x="875" y="6822"/>
                </a:lnTo>
                <a:lnTo>
                  <a:pt x="871" y="6851"/>
                </a:lnTo>
                <a:lnTo>
                  <a:pt x="843" y="6949"/>
                </a:lnTo>
                <a:lnTo>
                  <a:pt x="865" y="6900"/>
                </a:lnTo>
                <a:lnTo>
                  <a:pt x="900" y="6802"/>
                </a:lnTo>
                <a:lnTo>
                  <a:pt x="935" y="6700"/>
                </a:lnTo>
                <a:lnTo>
                  <a:pt x="947" y="6664"/>
                </a:lnTo>
                <a:lnTo>
                  <a:pt x="962" y="6612"/>
                </a:lnTo>
                <a:close/>
                <a:moveTo>
                  <a:pt x="818" y="7139"/>
                </a:moveTo>
                <a:lnTo>
                  <a:pt x="803" y="7156"/>
                </a:lnTo>
                <a:lnTo>
                  <a:pt x="766" y="7262"/>
                </a:lnTo>
                <a:lnTo>
                  <a:pt x="761" y="7311"/>
                </a:lnTo>
                <a:lnTo>
                  <a:pt x="737" y="7406"/>
                </a:lnTo>
                <a:lnTo>
                  <a:pt x="727" y="7467"/>
                </a:lnTo>
                <a:lnTo>
                  <a:pt x="700" y="7580"/>
                </a:lnTo>
                <a:lnTo>
                  <a:pt x="682" y="7614"/>
                </a:lnTo>
                <a:lnTo>
                  <a:pt x="667" y="7666"/>
                </a:lnTo>
                <a:lnTo>
                  <a:pt x="695" y="7659"/>
                </a:lnTo>
                <a:lnTo>
                  <a:pt x="695" y="7693"/>
                </a:lnTo>
                <a:lnTo>
                  <a:pt x="677" y="7738"/>
                </a:lnTo>
                <a:lnTo>
                  <a:pt x="672" y="7789"/>
                </a:lnTo>
                <a:lnTo>
                  <a:pt x="679" y="7797"/>
                </a:lnTo>
                <a:lnTo>
                  <a:pt x="670" y="7849"/>
                </a:lnTo>
                <a:lnTo>
                  <a:pt x="664" y="7911"/>
                </a:lnTo>
                <a:lnTo>
                  <a:pt x="642" y="8002"/>
                </a:lnTo>
                <a:lnTo>
                  <a:pt x="659" y="8016"/>
                </a:lnTo>
                <a:lnTo>
                  <a:pt x="689" y="7910"/>
                </a:lnTo>
                <a:lnTo>
                  <a:pt x="700" y="7842"/>
                </a:lnTo>
                <a:lnTo>
                  <a:pt x="717" y="7817"/>
                </a:lnTo>
                <a:lnTo>
                  <a:pt x="727" y="7741"/>
                </a:lnTo>
                <a:lnTo>
                  <a:pt x="752" y="7681"/>
                </a:lnTo>
                <a:lnTo>
                  <a:pt x="757" y="7646"/>
                </a:lnTo>
                <a:lnTo>
                  <a:pt x="786" y="7536"/>
                </a:lnTo>
                <a:lnTo>
                  <a:pt x="806" y="7423"/>
                </a:lnTo>
                <a:lnTo>
                  <a:pt x="799" y="7422"/>
                </a:lnTo>
                <a:lnTo>
                  <a:pt x="833" y="7284"/>
                </a:lnTo>
                <a:lnTo>
                  <a:pt x="855" y="7193"/>
                </a:lnTo>
                <a:lnTo>
                  <a:pt x="844" y="7186"/>
                </a:lnTo>
                <a:lnTo>
                  <a:pt x="814" y="7290"/>
                </a:lnTo>
                <a:lnTo>
                  <a:pt x="793" y="7324"/>
                </a:lnTo>
                <a:lnTo>
                  <a:pt x="752" y="7430"/>
                </a:lnTo>
                <a:lnTo>
                  <a:pt x="751" y="7400"/>
                </a:lnTo>
                <a:lnTo>
                  <a:pt x="779" y="7284"/>
                </a:lnTo>
                <a:lnTo>
                  <a:pt x="818" y="7139"/>
                </a:lnTo>
                <a:close/>
                <a:moveTo>
                  <a:pt x="7418" y="7376"/>
                </a:moveTo>
                <a:lnTo>
                  <a:pt x="7299" y="7430"/>
                </a:lnTo>
                <a:lnTo>
                  <a:pt x="7373" y="7565"/>
                </a:lnTo>
                <a:lnTo>
                  <a:pt x="7338" y="7607"/>
                </a:lnTo>
                <a:lnTo>
                  <a:pt x="7222" y="7545"/>
                </a:lnTo>
                <a:lnTo>
                  <a:pt x="7273" y="7721"/>
                </a:lnTo>
                <a:lnTo>
                  <a:pt x="7164" y="7731"/>
                </a:lnTo>
                <a:lnTo>
                  <a:pt x="7278" y="7917"/>
                </a:lnTo>
                <a:lnTo>
                  <a:pt x="7334" y="8004"/>
                </a:lnTo>
                <a:lnTo>
                  <a:pt x="7406" y="8019"/>
                </a:lnTo>
                <a:lnTo>
                  <a:pt x="7658" y="8051"/>
                </a:lnTo>
                <a:lnTo>
                  <a:pt x="7822" y="7994"/>
                </a:lnTo>
                <a:lnTo>
                  <a:pt x="7832" y="7842"/>
                </a:lnTo>
                <a:lnTo>
                  <a:pt x="7919" y="7757"/>
                </a:lnTo>
                <a:lnTo>
                  <a:pt x="7835" y="7677"/>
                </a:lnTo>
                <a:lnTo>
                  <a:pt x="7683" y="7684"/>
                </a:lnTo>
                <a:lnTo>
                  <a:pt x="7651" y="7588"/>
                </a:lnTo>
                <a:lnTo>
                  <a:pt x="7504" y="7595"/>
                </a:lnTo>
                <a:lnTo>
                  <a:pt x="7512" y="7428"/>
                </a:lnTo>
                <a:lnTo>
                  <a:pt x="7418" y="7376"/>
                </a:lnTo>
                <a:close/>
                <a:moveTo>
                  <a:pt x="533" y="8076"/>
                </a:moveTo>
                <a:lnTo>
                  <a:pt x="503" y="8134"/>
                </a:lnTo>
                <a:cubicBezTo>
                  <a:pt x="468" y="8339"/>
                  <a:pt x="438" y="8523"/>
                  <a:pt x="491" y="8743"/>
                </a:cubicBezTo>
                <a:cubicBezTo>
                  <a:pt x="531" y="8908"/>
                  <a:pt x="531" y="8878"/>
                  <a:pt x="531" y="8878"/>
                </a:cubicBezTo>
                <a:cubicBezTo>
                  <a:pt x="531" y="8878"/>
                  <a:pt x="561" y="9039"/>
                  <a:pt x="593" y="8994"/>
                </a:cubicBezTo>
                <a:lnTo>
                  <a:pt x="623" y="8807"/>
                </a:lnTo>
                <a:lnTo>
                  <a:pt x="655" y="8659"/>
                </a:lnTo>
                <a:lnTo>
                  <a:pt x="629" y="8655"/>
                </a:lnTo>
                <a:lnTo>
                  <a:pt x="642" y="8480"/>
                </a:lnTo>
                <a:lnTo>
                  <a:pt x="613" y="8448"/>
                </a:lnTo>
                <a:lnTo>
                  <a:pt x="562" y="8496"/>
                </a:lnTo>
                <a:lnTo>
                  <a:pt x="525" y="8492"/>
                </a:lnTo>
                <a:lnTo>
                  <a:pt x="533" y="8413"/>
                </a:lnTo>
                <a:lnTo>
                  <a:pt x="558" y="8406"/>
                </a:lnTo>
                <a:lnTo>
                  <a:pt x="588" y="8272"/>
                </a:lnTo>
                <a:lnTo>
                  <a:pt x="575" y="8270"/>
                </a:lnTo>
                <a:lnTo>
                  <a:pt x="582" y="8147"/>
                </a:lnTo>
                <a:lnTo>
                  <a:pt x="560" y="8182"/>
                </a:lnTo>
                <a:lnTo>
                  <a:pt x="550" y="8142"/>
                </a:lnTo>
                <a:lnTo>
                  <a:pt x="528" y="8129"/>
                </a:lnTo>
                <a:lnTo>
                  <a:pt x="533" y="8076"/>
                </a:lnTo>
                <a:close/>
                <a:moveTo>
                  <a:pt x="629" y="8196"/>
                </a:moveTo>
                <a:lnTo>
                  <a:pt x="603" y="8246"/>
                </a:lnTo>
                <a:lnTo>
                  <a:pt x="598" y="8329"/>
                </a:lnTo>
                <a:lnTo>
                  <a:pt x="592" y="8438"/>
                </a:lnTo>
                <a:lnTo>
                  <a:pt x="603" y="8452"/>
                </a:lnTo>
                <a:lnTo>
                  <a:pt x="617" y="8405"/>
                </a:lnTo>
                <a:lnTo>
                  <a:pt x="627" y="8322"/>
                </a:lnTo>
                <a:lnTo>
                  <a:pt x="637" y="8203"/>
                </a:lnTo>
                <a:lnTo>
                  <a:pt x="629" y="8196"/>
                </a:lnTo>
                <a:close/>
                <a:moveTo>
                  <a:pt x="21143" y="8294"/>
                </a:moveTo>
                <a:cubicBezTo>
                  <a:pt x="21150" y="8324"/>
                  <a:pt x="21160" y="8353"/>
                  <a:pt x="21167" y="8383"/>
                </a:cubicBezTo>
                <a:lnTo>
                  <a:pt x="21160" y="8371"/>
                </a:lnTo>
                <a:lnTo>
                  <a:pt x="21150" y="8341"/>
                </a:lnTo>
                <a:lnTo>
                  <a:pt x="21143" y="8294"/>
                </a:lnTo>
                <a:close/>
                <a:moveTo>
                  <a:pt x="21175" y="8489"/>
                </a:moveTo>
                <a:lnTo>
                  <a:pt x="21223" y="8698"/>
                </a:lnTo>
                <a:lnTo>
                  <a:pt x="21197" y="8605"/>
                </a:lnTo>
                <a:lnTo>
                  <a:pt x="21210" y="8694"/>
                </a:lnTo>
                <a:lnTo>
                  <a:pt x="21233" y="8773"/>
                </a:lnTo>
                <a:lnTo>
                  <a:pt x="21247" y="8841"/>
                </a:lnTo>
                <a:lnTo>
                  <a:pt x="21257" y="8891"/>
                </a:lnTo>
                <a:lnTo>
                  <a:pt x="21235" y="8812"/>
                </a:lnTo>
                <a:lnTo>
                  <a:pt x="21233" y="8836"/>
                </a:lnTo>
                <a:lnTo>
                  <a:pt x="21220" y="8755"/>
                </a:lnTo>
                <a:lnTo>
                  <a:pt x="21197" y="8642"/>
                </a:lnTo>
                <a:lnTo>
                  <a:pt x="21182" y="8597"/>
                </a:lnTo>
                <a:lnTo>
                  <a:pt x="21193" y="8691"/>
                </a:lnTo>
                <a:lnTo>
                  <a:pt x="21192" y="8750"/>
                </a:lnTo>
                <a:lnTo>
                  <a:pt x="21207" y="8775"/>
                </a:lnTo>
                <a:lnTo>
                  <a:pt x="21227" y="8839"/>
                </a:lnTo>
                <a:lnTo>
                  <a:pt x="21235" y="8861"/>
                </a:lnTo>
                <a:lnTo>
                  <a:pt x="21239" y="8943"/>
                </a:lnTo>
                <a:lnTo>
                  <a:pt x="21257" y="9011"/>
                </a:lnTo>
                <a:lnTo>
                  <a:pt x="21262" y="9098"/>
                </a:lnTo>
                <a:lnTo>
                  <a:pt x="21247" y="9093"/>
                </a:lnTo>
                <a:lnTo>
                  <a:pt x="21257" y="9147"/>
                </a:lnTo>
                <a:lnTo>
                  <a:pt x="21272" y="9140"/>
                </a:lnTo>
                <a:lnTo>
                  <a:pt x="21280" y="9049"/>
                </a:lnTo>
                <a:lnTo>
                  <a:pt x="21270" y="8933"/>
                </a:lnTo>
                <a:lnTo>
                  <a:pt x="21264" y="8889"/>
                </a:lnTo>
                <a:lnTo>
                  <a:pt x="21269" y="8878"/>
                </a:lnTo>
                <a:lnTo>
                  <a:pt x="21254" y="8799"/>
                </a:lnTo>
                <a:lnTo>
                  <a:pt x="21228" y="8687"/>
                </a:lnTo>
                <a:lnTo>
                  <a:pt x="21210" y="8600"/>
                </a:lnTo>
                <a:lnTo>
                  <a:pt x="21175" y="8489"/>
                </a:lnTo>
                <a:close/>
                <a:moveTo>
                  <a:pt x="20899" y="8691"/>
                </a:moveTo>
                <a:lnTo>
                  <a:pt x="20890" y="8743"/>
                </a:lnTo>
                <a:lnTo>
                  <a:pt x="20905" y="8895"/>
                </a:lnTo>
                <a:lnTo>
                  <a:pt x="20925" y="8825"/>
                </a:lnTo>
                <a:lnTo>
                  <a:pt x="20922" y="8760"/>
                </a:lnTo>
                <a:lnTo>
                  <a:pt x="20917" y="8691"/>
                </a:lnTo>
                <a:lnTo>
                  <a:pt x="20899" y="8691"/>
                </a:lnTo>
                <a:close/>
                <a:moveTo>
                  <a:pt x="21148" y="9029"/>
                </a:moveTo>
                <a:lnTo>
                  <a:pt x="21125" y="9058"/>
                </a:lnTo>
                <a:lnTo>
                  <a:pt x="21165" y="9139"/>
                </a:lnTo>
                <a:lnTo>
                  <a:pt x="21200" y="9255"/>
                </a:lnTo>
                <a:lnTo>
                  <a:pt x="21222" y="9347"/>
                </a:lnTo>
                <a:lnTo>
                  <a:pt x="21247" y="9447"/>
                </a:lnTo>
                <a:lnTo>
                  <a:pt x="21244" y="9352"/>
                </a:lnTo>
                <a:lnTo>
                  <a:pt x="21197" y="9162"/>
                </a:lnTo>
                <a:lnTo>
                  <a:pt x="21148" y="9029"/>
                </a:lnTo>
                <a:close/>
                <a:moveTo>
                  <a:pt x="21240" y="9160"/>
                </a:moveTo>
                <a:lnTo>
                  <a:pt x="21279" y="9342"/>
                </a:lnTo>
                <a:lnTo>
                  <a:pt x="21304" y="9506"/>
                </a:lnTo>
                <a:lnTo>
                  <a:pt x="21324" y="9681"/>
                </a:lnTo>
                <a:lnTo>
                  <a:pt x="21346" y="9829"/>
                </a:lnTo>
                <a:lnTo>
                  <a:pt x="21314" y="9527"/>
                </a:lnTo>
                <a:lnTo>
                  <a:pt x="21290" y="9376"/>
                </a:lnTo>
                <a:lnTo>
                  <a:pt x="21267" y="9218"/>
                </a:lnTo>
                <a:lnTo>
                  <a:pt x="21240" y="9160"/>
                </a:lnTo>
                <a:close/>
                <a:moveTo>
                  <a:pt x="7800" y="9401"/>
                </a:moveTo>
                <a:lnTo>
                  <a:pt x="7666" y="9502"/>
                </a:lnTo>
                <a:lnTo>
                  <a:pt x="7547" y="9659"/>
                </a:lnTo>
                <a:lnTo>
                  <a:pt x="7547" y="9768"/>
                </a:lnTo>
                <a:lnTo>
                  <a:pt x="7472" y="9931"/>
                </a:lnTo>
                <a:lnTo>
                  <a:pt x="7559" y="9878"/>
                </a:lnTo>
                <a:lnTo>
                  <a:pt x="7565" y="9940"/>
                </a:lnTo>
                <a:lnTo>
                  <a:pt x="7497" y="9997"/>
                </a:lnTo>
                <a:lnTo>
                  <a:pt x="7497" y="10054"/>
                </a:lnTo>
                <a:lnTo>
                  <a:pt x="7596" y="10140"/>
                </a:lnTo>
                <a:lnTo>
                  <a:pt x="7611" y="10278"/>
                </a:lnTo>
                <a:lnTo>
                  <a:pt x="7554" y="10371"/>
                </a:lnTo>
                <a:lnTo>
                  <a:pt x="7418" y="10287"/>
                </a:lnTo>
                <a:lnTo>
                  <a:pt x="7348" y="10388"/>
                </a:lnTo>
                <a:lnTo>
                  <a:pt x="7360" y="10505"/>
                </a:lnTo>
                <a:lnTo>
                  <a:pt x="7234" y="10507"/>
                </a:lnTo>
                <a:lnTo>
                  <a:pt x="7231" y="10588"/>
                </a:lnTo>
                <a:lnTo>
                  <a:pt x="7375" y="10694"/>
                </a:lnTo>
                <a:lnTo>
                  <a:pt x="7269" y="10687"/>
                </a:lnTo>
                <a:lnTo>
                  <a:pt x="7040" y="10788"/>
                </a:lnTo>
                <a:lnTo>
                  <a:pt x="7078" y="10850"/>
                </a:lnTo>
                <a:lnTo>
                  <a:pt x="7179" y="10822"/>
                </a:lnTo>
                <a:lnTo>
                  <a:pt x="7266" y="10889"/>
                </a:lnTo>
                <a:lnTo>
                  <a:pt x="7368" y="10842"/>
                </a:lnTo>
                <a:lnTo>
                  <a:pt x="7401" y="10898"/>
                </a:lnTo>
                <a:lnTo>
                  <a:pt x="7599" y="10930"/>
                </a:lnTo>
                <a:lnTo>
                  <a:pt x="7738" y="10992"/>
                </a:lnTo>
                <a:lnTo>
                  <a:pt x="7867" y="10938"/>
                </a:lnTo>
                <a:lnTo>
                  <a:pt x="7858" y="10830"/>
                </a:lnTo>
                <a:lnTo>
                  <a:pt x="7929" y="10800"/>
                </a:lnTo>
                <a:lnTo>
                  <a:pt x="7982" y="10692"/>
                </a:lnTo>
                <a:lnTo>
                  <a:pt x="7872" y="10610"/>
                </a:lnTo>
                <a:lnTo>
                  <a:pt x="7870" y="10529"/>
                </a:lnTo>
                <a:lnTo>
                  <a:pt x="7887" y="10305"/>
                </a:lnTo>
                <a:lnTo>
                  <a:pt x="7833" y="10248"/>
                </a:lnTo>
                <a:lnTo>
                  <a:pt x="7837" y="9987"/>
                </a:lnTo>
                <a:lnTo>
                  <a:pt x="7748" y="9931"/>
                </a:lnTo>
                <a:lnTo>
                  <a:pt x="7897" y="9815"/>
                </a:lnTo>
                <a:lnTo>
                  <a:pt x="7982" y="9687"/>
                </a:lnTo>
                <a:lnTo>
                  <a:pt x="7887" y="9642"/>
                </a:lnTo>
                <a:lnTo>
                  <a:pt x="7788" y="9622"/>
                </a:lnTo>
                <a:lnTo>
                  <a:pt x="7967" y="9484"/>
                </a:lnTo>
                <a:lnTo>
                  <a:pt x="7858" y="9448"/>
                </a:lnTo>
                <a:lnTo>
                  <a:pt x="7800" y="9401"/>
                </a:lnTo>
                <a:close/>
                <a:moveTo>
                  <a:pt x="20753" y="9539"/>
                </a:moveTo>
                <a:lnTo>
                  <a:pt x="20740" y="9618"/>
                </a:lnTo>
                <a:lnTo>
                  <a:pt x="20733" y="9805"/>
                </a:lnTo>
                <a:lnTo>
                  <a:pt x="20748" y="9925"/>
                </a:lnTo>
                <a:lnTo>
                  <a:pt x="20800" y="10014"/>
                </a:lnTo>
                <a:lnTo>
                  <a:pt x="20838" y="9930"/>
                </a:lnTo>
                <a:lnTo>
                  <a:pt x="20830" y="9753"/>
                </a:lnTo>
                <a:lnTo>
                  <a:pt x="20800" y="9657"/>
                </a:lnTo>
                <a:lnTo>
                  <a:pt x="20782" y="9548"/>
                </a:lnTo>
                <a:lnTo>
                  <a:pt x="20753" y="9539"/>
                </a:lnTo>
                <a:close/>
                <a:moveTo>
                  <a:pt x="21269" y="9553"/>
                </a:moveTo>
                <a:lnTo>
                  <a:pt x="21277" y="9645"/>
                </a:lnTo>
                <a:lnTo>
                  <a:pt x="21300" y="9729"/>
                </a:lnTo>
                <a:lnTo>
                  <a:pt x="21310" y="9713"/>
                </a:lnTo>
                <a:lnTo>
                  <a:pt x="21280" y="9554"/>
                </a:lnTo>
                <a:lnTo>
                  <a:pt x="21269" y="9553"/>
                </a:lnTo>
                <a:close/>
                <a:moveTo>
                  <a:pt x="7279" y="9866"/>
                </a:moveTo>
                <a:lnTo>
                  <a:pt x="7172" y="9904"/>
                </a:lnTo>
                <a:lnTo>
                  <a:pt x="6983" y="9960"/>
                </a:lnTo>
                <a:lnTo>
                  <a:pt x="6939" y="10155"/>
                </a:lnTo>
                <a:lnTo>
                  <a:pt x="6772" y="10280"/>
                </a:lnTo>
                <a:lnTo>
                  <a:pt x="6891" y="10384"/>
                </a:lnTo>
                <a:lnTo>
                  <a:pt x="7108" y="10383"/>
                </a:lnTo>
                <a:lnTo>
                  <a:pt x="7254" y="10271"/>
                </a:lnTo>
                <a:lnTo>
                  <a:pt x="7298" y="10144"/>
                </a:lnTo>
                <a:lnTo>
                  <a:pt x="7403" y="10056"/>
                </a:lnTo>
                <a:lnTo>
                  <a:pt x="7358" y="9899"/>
                </a:lnTo>
                <a:lnTo>
                  <a:pt x="7279" y="9866"/>
                </a:lnTo>
                <a:close/>
                <a:moveTo>
                  <a:pt x="21413" y="9962"/>
                </a:moveTo>
                <a:cubicBezTo>
                  <a:pt x="21414" y="9976"/>
                  <a:pt x="21415" y="9990"/>
                  <a:pt x="21416" y="10004"/>
                </a:cubicBezTo>
                <a:lnTo>
                  <a:pt x="21414" y="9997"/>
                </a:lnTo>
                <a:lnTo>
                  <a:pt x="21413" y="9962"/>
                </a:lnTo>
                <a:close/>
                <a:moveTo>
                  <a:pt x="21172" y="10078"/>
                </a:moveTo>
                <a:lnTo>
                  <a:pt x="21177" y="10164"/>
                </a:lnTo>
                <a:lnTo>
                  <a:pt x="21197" y="10367"/>
                </a:lnTo>
                <a:lnTo>
                  <a:pt x="21210" y="10524"/>
                </a:lnTo>
                <a:lnTo>
                  <a:pt x="21203" y="10704"/>
                </a:lnTo>
                <a:lnTo>
                  <a:pt x="21215" y="10857"/>
                </a:lnTo>
                <a:lnTo>
                  <a:pt x="21222" y="10862"/>
                </a:lnTo>
                <a:lnTo>
                  <a:pt x="21230" y="10812"/>
                </a:lnTo>
                <a:lnTo>
                  <a:pt x="21240" y="10680"/>
                </a:lnTo>
                <a:lnTo>
                  <a:pt x="21228" y="10489"/>
                </a:lnTo>
                <a:lnTo>
                  <a:pt x="21232" y="10445"/>
                </a:lnTo>
                <a:lnTo>
                  <a:pt x="21215" y="10290"/>
                </a:lnTo>
                <a:lnTo>
                  <a:pt x="21195" y="10182"/>
                </a:lnTo>
                <a:lnTo>
                  <a:pt x="21188" y="10122"/>
                </a:lnTo>
                <a:lnTo>
                  <a:pt x="21172" y="10078"/>
                </a:lnTo>
                <a:close/>
                <a:moveTo>
                  <a:pt x="9248" y="10413"/>
                </a:moveTo>
                <a:lnTo>
                  <a:pt x="9087" y="10440"/>
                </a:lnTo>
                <a:lnTo>
                  <a:pt x="9084" y="10519"/>
                </a:lnTo>
                <a:lnTo>
                  <a:pt x="9167" y="10649"/>
                </a:lnTo>
                <a:lnTo>
                  <a:pt x="9261" y="10512"/>
                </a:lnTo>
                <a:lnTo>
                  <a:pt x="9248" y="10413"/>
                </a:lnTo>
                <a:close/>
                <a:moveTo>
                  <a:pt x="21295" y="10714"/>
                </a:moveTo>
                <a:lnTo>
                  <a:pt x="21284" y="10795"/>
                </a:lnTo>
                <a:lnTo>
                  <a:pt x="21300" y="11054"/>
                </a:lnTo>
                <a:lnTo>
                  <a:pt x="21319" y="11243"/>
                </a:lnTo>
                <a:lnTo>
                  <a:pt x="21329" y="11204"/>
                </a:lnTo>
                <a:lnTo>
                  <a:pt x="21326" y="11061"/>
                </a:lnTo>
                <a:lnTo>
                  <a:pt x="21310" y="10999"/>
                </a:lnTo>
                <a:lnTo>
                  <a:pt x="21302" y="10889"/>
                </a:lnTo>
                <a:lnTo>
                  <a:pt x="21295" y="10714"/>
                </a:lnTo>
                <a:close/>
                <a:moveTo>
                  <a:pt x="21438" y="11211"/>
                </a:moveTo>
                <a:cubicBezTo>
                  <a:pt x="21437" y="11239"/>
                  <a:pt x="21434" y="11268"/>
                  <a:pt x="21433" y="11297"/>
                </a:cubicBezTo>
                <a:lnTo>
                  <a:pt x="21431" y="11307"/>
                </a:lnTo>
                <a:lnTo>
                  <a:pt x="21438" y="11211"/>
                </a:lnTo>
                <a:close/>
                <a:moveTo>
                  <a:pt x="21275" y="11238"/>
                </a:moveTo>
                <a:lnTo>
                  <a:pt x="21267" y="11275"/>
                </a:lnTo>
                <a:lnTo>
                  <a:pt x="21270" y="11340"/>
                </a:lnTo>
                <a:lnTo>
                  <a:pt x="21304" y="11467"/>
                </a:lnTo>
                <a:lnTo>
                  <a:pt x="21302" y="11305"/>
                </a:lnTo>
                <a:lnTo>
                  <a:pt x="21289" y="11258"/>
                </a:lnTo>
                <a:lnTo>
                  <a:pt x="21275" y="11238"/>
                </a:lnTo>
                <a:close/>
                <a:moveTo>
                  <a:pt x="21342" y="11345"/>
                </a:moveTo>
                <a:lnTo>
                  <a:pt x="21329" y="11352"/>
                </a:lnTo>
                <a:lnTo>
                  <a:pt x="21329" y="11549"/>
                </a:lnTo>
                <a:lnTo>
                  <a:pt x="21326" y="11669"/>
                </a:lnTo>
                <a:lnTo>
                  <a:pt x="21326" y="11749"/>
                </a:lnTo>
                <a:lnTo>
                  <a:pt x="21342" y="11637"/>
                </a:lnTo>
                <a:lnTo>
                  <a:pt x="21342" y="11552"/>
                </a:lnTo>
                <a:lnTo>
                  <a:pt x="21351" y="11473"/>
                </a:lnTo>
                <a:lnTo>
                  <a:pt x="21342" y="11448"/>
                </a:lnTo>
                <a:lnTo>
                  <a:pt x="21342" y="11345"/>
                </a:lnTo>
                <a:close/>
                <a:moveTo>
                  <a:pt x="13977" y="11692"/>
                </a:moveTo>
                <a:lnTo>
                  <a:pt x="14034" y="11791"/>
                </a:lnTo>
                <a:lnTo>
                  <a:pt x="14071" y="11970"/>
                </a:lnTo>
                <a:lnTo>
                  <a:pt x="13958" y="11985"/>
                </a:lnTo>
                <a:lnTo>
                  <a:pt x="13866" y="12051"/>
                </a:lnTo>
                <a:lnTo>
                  <a:pt x="13901" y="12180"/>
                </a:lnTo>
                <a:lnTo>
                  <a:pt x="13778" y="12207"/>
                </a:lnTo>
                <a:lnTo>
                  <a:pt x="13798" y="12263"/>
                </a:lnTo>
                <a:lnTo>
                  <a:pt x="13880" y="12283"/>
                </a:lnTo>
                <a:lnTo>
                  <a:pt x="13982" y="12419"/>
                </a:lnTo>
                <a:lnTo>
                  <a:pt x="14144" y="12423"/>
                </a:lnTo>
                <a:lnTo>
                  <a:pt x="14188" y="12475"/>
                </a:lnTo>
                <a:lnTo>
                  <a:pt x="14179" y="12559"/>
                </a:lnTo>
                <a:lnTo>
                  <a:pt x="14199" y="12598"/>
                </a:lnTo>
                <a:lnTo>
                  <a:pt x="14273" y="12694"/>
                </a:lnTo>
                <a:lnTo>
                  <a:pt x="14246" y="12562"/>
                </a:lnTo>
                <a:lnTo>
                  <a:pt x="14332" y="12478"/>
                </a:lnTo>
                <a:lnTo>
                  <a:pt x="14400" y="12561"/>
                </a:lnTo>
                <a:lnTo>
                  <a:pt x="14526" y="12625"/>
                </a:lnTo>
                <a:lnTo>
                  <a:pt x="14432" y="12726"/>
                </a:lnTo>
                <a:lnTo>
                  <a:pt x="14300" y="12732"/>
                </a:lnTo>
                <a:lnTo>
                  <a:pt x="14315" y="12889"/>
                </a:lnTo>
                <a:lnTo>
                  <a:pt x="14404" y="12864"/>
                </a:lnTo>
                <a:lnTo>
                  <a:pt x="14407" y="12995"/>
                </a:lnTo>
                <a:lnTo>
                  <a:pt x="14526" y="13010"/>
                </a:lnTo>
                <a:lnTo>
                  <a:pt x="14561" y="13195"/>
                </a:lnTo>
                <a:lnTo>
                  <a:pt x="14623" y="13305"/>
                </a:lnTo>
                <a:lnTo>
                  <a:pt x="14621" y="13349"/>
                </a:lnTo>
                <a:lnTo>
                  <a:pt x="14424" y="13478"/>
                </a:lnTo>
                <a:lnTo>
                  <a:pt x="14223" y="13522"/>
                </a:lnTo>
                <a:lnTo>
                  <a:pt x="14106" y="13470"/>
                </a:lnTo>
                <a:lnTo>
                  <a:pt x="13967" y="13480"/>
                </a:lnTo>
                <a:lnTo>
                  <a:pt x="13891" y="13367"/>
                </a:lnTo>
                <a:lnTo>
                  <a:pt x="13866" y="13283"/>
                </a:lnTo>
                <a:lnTo>
                  <a:pt x="13905" y="13226"/>
                </a:lnTo>
                <a:lnTo>
                  <a:pt x="13913" y="13157"/>
                </a:lnTo>
                <a:lnTo>
                  <a:pt x="13901" y="13015"/>
                </a:lnTo>
                <a:lnTo>
                  <a:pt x="14005" y="12963"/>
                </a:lnTo>
                <a:lnTo>
                  <a:pt x="13952" y="12931"/>
                </a:lnTo>
                <a:lnTo>
                  <a:pt x="13888" y="12943"/>
                </a:lnTo>
                <a:lnTo>
                  <a:pt x="13789" y="12842"/>
                </a:lnTo>
                <a:lnTo>
                  <a:pt x="13697" y="12773"/>
                </a:lnTo>
                <a:lnTo>
                  <a:pt x="13503" y="12610"/>
                </a:lnTo>
                <a:lnTo>
                  <a:pt x="13485" y="12487"/>
                </a:lnTo>
                <a:lnTo>
                  <a:pt x="13329" y="12354"/>
                </a:lnTo>
                <a:lnTo>
                  <a:pt x="13404" y="12131"/>
                </a:lnTo>
                <a:lnTo>
                  <a:pt x="13515" y="12066"/>
                </a:lnTo>
                <a:lnTo>
                  <a:pt x="13540" y="11941"/>
                </a:lnTo>
                <a:lnTo>
                  <a:pt x="13640" y="11867"/>
                </a:lnTo>
                <a:lnTo>
                  <a:pt x="13752" y="11741"/>
                </a:lnTo>
                <a:lnTo>
                  <a:pt x="13865" y="11746"/>
                </a:lnTo>
                <a:lnTo>
                  <a:pt x="13977" y="11692"/>
                </a:lnTo>
                <a:close/>
                <a:moveTo>
                  <a:pt x="8387" y="12712"/>
                </a:moveTo>
                <a:lnTo>
                  <a:pt x="8289" y="12758"/>
                </a:lnTo>
                <a:lnTo>
                  <a:pt x="8248" y="12817"/>
                </a:lnTo>
                <a:lnTo>
                  <a:pt x="8252" y="12945"/>
                </a:lnTo>
                <a:lnTo>
                  <a:pt x="8305" y="12997"/>
                </a:lnTo>
                <a:lnTo>
                  <a:pt x="8377" y="12870"/>
                </a:lnTo>
                <a:lnTo>
                  <a:pt x="8387" y="12712"/>
                </a:lnTo>
                <a:close/>
                <a:moveTo>
                  <a:pt x="8295" y="13025"/>
                </a:moveTo>
                <a:lnTo>
                  <a:pt x="8217" y="13062"/>
                </a:lnTo>
                <a:lnTo>
                  <a:pt x="8145" y="13034"/>
                </a:lnTo>
                <a:lnTo>
                  <a:pt x="8153" y="13143"/>
                </a:lnTo>
                <a:lnTo>
                  <a:pt x="8113" y="13355"/>
                </a:lnTo>
                <a:lnTo>
                  <a:pt x="8156" y="13418"/>
                </a:lnTo>
                <a:lnTo>
                  <a:pt x="8223" y="13374"/>
                </a:lnTo>
                <a:lnTo>
                  <a:pt x="8285" y="13401"/>
                </a:lnTo>
                <a:lnTo>
                  <a:pt x="8351" y="13172"/>
                </a:lnTo>
                <a:lnTo>
                  <a:pt x="8295" y="13025"/>
                </a:lnTo>
                <a:close/>
                <a:moveTo>
                  <a:pt x="8659" y="13682"/>
                </a:moveTo>
                <a:lnTo>
                  <a:pt x="8623" y="13768"/>
                </a:lnTo>
                <a:lnTo>
                  <a:pt x="8811" y="13897"/>
                </a:lnTo>
                <a:lnTo>
                  <a:pt x="8883" y="13931"/>
                </a:lnTo>
                <a:lnTo>
                  <a:pt x="8987" y="14017"/>
                </a:lnTo>
                <a:lnTo>
                  <a:pt x="9029" y="13931"/>
                </a:lnTo>
                <a:lnTo>
                  <a:pt x="9013" y="13874"/>
                </a:lnTo>
                <a:lnTo>
                  <a:pt x="9084" y="13742"/>
                </a:lnTo>
                <a:lnTo>
                  <a:pt x="8973" y="13739"/>
                </a:lnTo>
                <a:lnTo>
                  <a:pt x="8824" y="13731"/>
                </a:lnTo>
                <a:lnTo>
                  <a:pt x="8659" y="13682"/>
                </a:lnTo>
                <a:close/>
                <a:moveTo>
                  <a:pt x="11906" y="14274"/>
                </a:moveTo>
                <a:lnTo>
                  <a:pt x="11772" y="14342"/>
                </a:lnTo>
                <a:lnTo>
                  <a:pt x="11663" y="14348"/>
                </a:lnTo>
                <a:lnTo>
                  <a:pt x="11645" y="14392"/>
                </a:lnTo>
                <a:lnTo>
                  <a:pt x="11633" y="14394"/>
                </a:lnTo>
                <a:lnTo>
                  <a:pt x="11561" y="14407"/>
                </a:lnTo>
                <a:lnTo>
                  <a:pt x="11601" y="14475"/>
                </a:lnTo>
                <a:lnTo>
                  <a:pt x="11677" y="14491"/>
                </a:lnTo>
                <a:lnTo>
                  <a:pt x="11829" y="14406"/>
                </a:lnTo>
                <a:lnTo>
                  <a:pt x="11824" y="14392"/>
                </a:lnTo>
                <a:lnTo>
                  <a:pt x="11809" y="14360"/>
                </a:lnTo>
                <a:lnTo>
                  <a:pt x="11906" y="14274"/>
                </a:lnTo>
                <a:close/>
                <a:moveTo>
                  <a:pt x="10257" y="14320"/>
                </a:moveTo>
                <a:lnTo>
                  <a:pt x="10227" y="14392"/>
                </a:lnTo>
                <a:lnTo>
                  <a:pt x="10413" y="14434"/>
                </a:lnTo>
                <a:lnTo>
                  <a:pt x="10410" y="14463"/>
                </a:lnTo>
                <a:lnTo>
                  <a:pt x="10631" y="14453"/>
                </a:lnTo>
                <a:lnTo>
                  <a:pt x="10651" y="14402"/>
                </a:lnTo>
                <a:lnTo>
                  <a:pt x="10567" y="14422"/>
                </a:lnTo>
                <a:lnTo>
                  <a:pt x="10570" y="14390"/>
                </a:lnTo>
                <a:lnTo>
                  <a:pt x="10458" y="14375"/>
                </a:lnTo>
                <a:lnTo>
                  <a:pt x="10339" y="14382"/>
                </a:lnTo>
                <a:lnTo>
                  <a:pt x="10257" y="14320"/>
                </a:lnTo>
                <a:close/>
                <a:moveTo>
                  <a:pt x="9382" y="14353"/>
                </a:moveTo>
                <a:lnTo>
                  <a:pt x="9353" y="14412"/>
                </a:lnTo>
                <a:lnTo>
                  <a:pt x="9315" y="14507"/>
                </a:lnTo>
                <a:lnTo>
                  <a:pt x="9338" y="14488"/>
                </a:lnTo>
                <a:lnTo>
                  <a:pt x="9390" y="14446"/>
                </a:lnTo>
                <a:lnTo>
                  <a:pt x="9434" y="14375"/>
                </a:lnTo>
                <a:lnTo>
                  <a:pt x="9382" y="14353"/>
                </a:lnTo>
                <a:close/>
                <a:moveTo>
                  <a:pt x="9191" y="14454"/>
                </a:moveTo>
                <a:lnTo>
                  <a:pt x="9152" y="14510"/>
                </a:lnTo>
                <a:lnTo>
                  <a:pt x="9111" y="14564"/>
                </a:lnTo>
                <a:lnTo>
                  <a:pt x="9040" y="14566"/>
                </a:lnTo>
                <a:lnTo>
                  <a:pt x="9101" y="14606"/>
                </a:lnTo>
                <a:lnTo>
                  <a:pt x="9166" y="14623"/>
                </a:lnTo>
                <a:lnTo>
                  <a:pt x="9219" y="14579"/>
                </a:lnTo>
                <a:lnTo>
                  <a:pt x="9231" y="14502"/>
                </a:lnTo>
                <a:lnTo>
                  <a:pt x="9191" y="14454"/>
                </a:lnTo>
                <a:close/>
                <a:moveTo>
                  <a:pt x="19285" y="14894"/>
                </a:moveTo>
                <a:lnTo>
                  <a:pt x="19196" y="14911"/>
                </a:lnTo>
                <a:lnTo>
                  <a:pt x="19183" y="15160"/>
                </a:lnTo>
                <a:lnTo>
                  <a:pt x="19230" y="15308"/>
                </a:lnTo>
                <a:lnTo>
                  <a:pt x="19297" y="15343"/>
                </a:lnTo>
                <a:lnTo>
                  <a:pt x="19389" y="15209"/>
                </a:lnTo>
                <a:lnTo>
                  <a:pt x="19429" y="15124"/>
                </a:lnTo>
                <a:lnTo>
                  <a:pt x="19426" y="14983"/>
                </a:lnTo>
                <a:lnTo>
                  <a:pt x="19352" y="14921"/>
                </a:lnTo>
                <a:lnTo>
                  <a:pt x="19285" y="14894"/>
                </a:lnTo>
                <a:close/>
                <a:moveTo>
                  <a:pt x="15580" y="19577"/>
                </a:moveTo>
                <a:lnTo>
                  <a:pt x="15512" y="19590"/>
                </a:lnTo>
                <a:lnTo>
                  <a:pt x="15368" y="19691"/>
                </a:lnTo>
                <a:lnTo>
                  <a:pt x="15416" y="19703"/>
                </a:lnTo>
                <a:lnTo>
                  <a:pt x="15468" y="19700"/>
                </a:lnTo>
                <a:lnTo>
                  <a:pt x="15493" y="19698"/>
                </a:lnTo>
                <a:lnTo>
                  <a:pt x="15524" y="19649"/>
                </a:lnTo>
                <a:lnTo>
                  <a:pt x="15596" y="19582"/>
                </a:lnTo>
                <a:lnTo>
                  <a:pt x="15580" y="19577"/>
                </a:lnTo>
                <a:close/>
                <a:moveTo>
                  <a:pt x="14712" y="20008"/>
                </a:moveTo>
                <a:lnTo>
                  <a:pt x="14650" y="20060"/>
                </a:lnTo>
                <a:lnTo>
                  <a:pt x="14636" y="20105"/>
                </a:lnTo>
                <a:lnTo>
                  <a:pt x="14533" y="20184"/>
                </a:lnTo>
                <a:lnTo>
                  <a:pt x="14462" y="20200"/>
                </a:lnTo>
                <a:lnTo>
                  <a:pt x="14479" y="20221"/>
                </a:lnTo>
                <a:lnTo>
                  <a:pt x="14420" y="20272"/>
                </a:lnTo>
                <a:lnTo>
                  <a:pt x="14271" y="20356"/>
                </a:lnTo>
                <a:lnTo>
                  <a:pt x="14164" y="20420"/>
                </a:lnTo>
                <a:lnTo>
                  <a:pt x="14089" y="20444"/>
                </a:lnTo>
                <a:lnTo>
                  <a:pt x="14024" y="20472"/>
                </a:lnTo>
                <a:lnTo>
                  <a:pt x="13925" y="20511"/>
                </a:lnTo>
                <a:lnTo>
                  <a:pt x="13840" y="20534"/>
                </a:lnTo>
                <a:lnTo>
                  <a:pt x="13806" y="20580"/>
                </a:lnTo>
                <a:lnTo>
                  <a:pt x="13737" y="20629"/>
                </a:lnTo>
                <a:lnTo>
                  <a:pt x="13736" y="20678"/>
                </a:lnTo>
                <a:lnTo>
                  <a:pt x="13758" y="20704"/>
                </a:lnTo>
                <a:lnTo>
                  <a:pt x="13788" y="20720"/>
                </a:lnTo>
                <a:lnTo>
                  <a:pt x="13761" y="20755"/>
                </a:lnTo>
                <a:lnTo>
                  <a:pt x="13667" y="20814"/>
                </a:lnTo>
                <a:lnTo>
                  <a:pt x="13659" y="20829"/>
                </a:lnTo>
                <a:lnTo>
                  <a:pt x="13580" y="20856"/>
                </a:lnTo>
                <a:lnTo>
                  <a:pt x="13535" y="20896"/>
                </a:lnTo>
                <a:lnTo>
                  <a:pt x="13537" y="20923"/>
                </a:lnTo>
                <a:lnTo>
                  <a:pt x="13578" y="20942"/>
                </a:lnTo>
                <a:lnTo>
                  <a:pt x="13570" y="20972"/>
                </a:lnTo>
                <a:lnTo>
                  <a:pt x="13602" y="20981"/>
                </a:lnTo>
                <a:lnTo>
                  <a:pt x="13722" y="20960"/>
                </a:lnTo>
                <a:lnTo>
                  <a:pt x="13808" y="20944"/>
                </a:lnTo>
                <a:lnTo>
                  <a:pt x="13958" y="20890"/>
                </a:lnTo>
                <a:lnTo>
                  <a:pt x="14094" y="20843"/>
                </a:lnTo>
                <a:lnTo>
                  <a:pt x="14198" y="20777"/>
                </a:lnTo>
                <a:lnTo>
                  <a:pt x="14295" y="20698"/>
                </a:lnTo>
                <a:lnTo>
                  <a:pt x="14440" y="20577"/>
                </a:lnTo>
                <a:lnTo>
                  <a:pt x="14554" y="20477"/>
                </a:lnTo>
                <a:lnTo>
                  <a:pt x="14645" y="20390"/>
                </a:lnTo>
                <a:lnTo>
                  <a:pt x="14673" y="20336"/>
                </a:lnTo>
                <a:lnTo>
                  <a:pt x="14723" y="20306"/>
                </a:lnTo>
                <a:lnTo>
                  <a:pt x="14747" y="20275"/>
                </a:lnTo>
                <a:lnTo>
                  <a:pt x="14730" y="20238"/>
                </a:lnTo>
                <a:lnTo>
                  <a:pt x="14767" y="20208"/>
                </a:lnTo>
                <a:lnTo>
                  <a:pt x="14812" y="20226"/>
                </a:lnTo>
                <a:lnTo>
                  <a:pt x="14847" y="20198"/>
                </a:lnTo>
                <a:lnTo>
                  <a:pt x="14872" y="20159"/>
                </a:lnTo>
                <a:lnTo>
                  <a:pt x="14839" y="20144"/>
                </a:lnTo>
                <a:lnTo>
                  <a:pt x="14832" y="20070"/>
                </a:lnTo>
                <a:lnTo>
                  <a:pt x="14802" y="20036"/>
                </a:lnTo>
                <a:lnTo>
                  <a:pt x="14765" y="20021"/>
                </a:lnTo>
                <a:lnTo>
                  <a:pt x="14712" y="20008"/>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59" name="Drawing"/>
          <p:cNvSpPr/>
          <p:nvPr/>
        </p:nvSpPr>
        <p:spPr>
          <a:xfrm>
            <a:off x="21301870" y="2996235"/>
            <a:ext cx="1271" cy="1"/>
          </a:xfrm>
          <a:prstGeom prst="ellipse">
            <a:avLst/>
          </a:prstGeom>
          <a:ln w="88900" cap="rnd">
            <a:solidFill>
              <a:srgbClr val="000000"/>
            </a:solidFill>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he Safety bike"/>
          <p:cNvSpPr txBox="1">
            <a:spLocks noGrp="1"/>
          </p:cNvSpPr>
          <p:nvPr>
            <p:ph type="title"/>
          </p:nvPr>
        </p:nvSpPr>
        <p:spPr>
          <a:prstGeom prst="rect">
            <a:avLst/>
          </a:prstGeom>
        </p:spPr>
        <p:txBody>
          <a:bodyPr/>
          <a:lstStyle/>
          <a:p>
            <a:r>
              <a:t>The Safety bike</a:t>
            </a:r>
          </a:p>
        </p:txBody>
      </p:sp>
      <p:sp>
        <p:nvSpPr>
          <p:cNvPr id="162" name="Finally in 1885 the Englishman John Starley— James starley’s nephew— created the safety bike. This bike was much more  comfortable to ride but was a whole lot safer. This bike is a whole lot similar to the bikes we have today but it still went through lo"/>
          <p:cNvSpPr txBox="1">
            <a:spLocks noGrp="1"/>
          </p:cNvSpPr>
          <p:nvPr>
            <p:ph type="body" sz="half" idx="1"/>
          </p:nvPr>
        </p:nvSpPr>
        <p:spPr>
          <a:prstGeom prst="rect">
            <a:avLst/>
          </a:prstGeom>
        </p:spPr>
        <p:txBody>
          <a:bodyPr/>
          <a:lstStyle>
            <a:lvl1pPr defTabSz="718184">
              <a:defRPr sz="4872"/>
            </a:lvl1pPr>
          </a:lstStyle>
          <a:p>
            <a:r>
              <a:t>Finally in 1885 the Englishman John Starley— James starley’s nephew— created the safety bike. This bike was much more  comfortable to ride but was a whole lot safer. This bike is a whole lot similar to the bikes we have today but it still went through lots of changes!!</a:t>
            </a:r>
          </a:p>
        </p:txBody>
      </p:sp>
      <p:pic>
        <p:nvPicPr>
          <p:cNvPr id="163" name="IMG_1577.jpeg" descr="IMG_1577.jpeg"/>
          <p:cNvPicPr>
            <a:picLocks noChangeAspect="1"/>
          </p:cNvPicPr>
          <p:nvPr/>
        </p:nvPicPr>
        <p:blipFill>
          <a:blip r:embed="rId2"/>
          <a:stretch>
            <a:fillRect/>
          </a:stretch>
        </p:blipFill>
        <p:spPr>
          <a:xfrm>
            <a:off x="15354372" y="416581"/>
            <a:ext cx="8534638" cy="6866007"/>
          </a:xfrm>
          <a:prstGeom prst="rect">
            <a:avLst/>
          </a:prstGeom>
          <a:ln w="12700">
            <a:miter lim="400000"/>
          </a:ln>
        </p:spPr>
      </p:pic>
      <p:sp>
        <p:nvSpPr>
          <p:cNvPr id="164" name="Europe Globe"/>
          <p:cNvSpPr/>
          <p:nvPr/>
        </p:nvSpPr>
        <p:spPr>
          <a:xfrm>
            <a:off x="16188636" y="7763909"/>
            <a:ext cx="5441071" cy="5435287"/>
          </a:xfrm>
          <a:custGeom>
            <a:avLst/>
            <a:gdLst/>
            <a:ahLst/>
            <a:cxnLst>
              <a:cxn ang="0">
                <a:pos x="wd2" y="hd2"/>
              </a:cxn>
              <a:cxn ang="5400000">
                <a:pos x="wd2" y="hd2"/>
              </a:cxn>
              <a:cxn ang="10800000">
                <a:pos x="wd2" y="hd2"/>
              </a:cxn>
              <a:cxn ang="16200000">
                <a:pos x="wd2" y="hd2"/>
              </a:cxn>
            </a:cxnLst>
            <a:rect l="0" t="0" r="r" b="b"/>
            <a:pathLst>
              <a:path w="21503" h="21600" extrusionOk="0">
                <a:moveTo>
                  <a:pt x="10763" y="0"/>
                </a:moveTo>
                <a:cubicBezTo>
                  <a:pt x="8816" y="0"/>
                  <a:pt x="6993" y="533"/>
                  <a:pt x="5416" y="1448"/>
                </a:cubicBezTo>
                <a:lnTo>
                  <a:pt x="5364" y="1475"/>
                </a:lnTo>
                <a:lnTo>
                  <a:pt x="5259" y="1533"/>
                </a:lnTo>
                <a:lnTo>
                  <a:pt x="5173" y="1582"/>
                </a:lnTo>
                <a:lnTo>
                  <a:pt x="5091" y="1633"/>
                </a:lnTo>
                <a:lnTo>
                  <a:pt x="4999" y="1690"/>
                </a:lnTo>
                <a:lnTo>
                  <a:pt x="4949" y="1724"/>
                </a:lnTo>
                <a:lnTo>
                  <a:pt x="5018" y="1682"/>
                </a:lnTo>
                <a:lnTo>
                  <a:pt x="5073" y="1651"/>
                </a:lnTo>
                <a:lnTo>
                  <a:pt x="5123" y="1623"/>
                </a:lnTo>
                <a:lnTo>
                  <a:pt x="5126" y="1624"/>
                </a:lnTo>
                <a:lnTo>
                  <a:pt x="5039" y="1678"/>
                </a:lnTo>
                <a:cubicBezTo>
                  <a:pt x="4968" y="1723"/>
                  <a:pt x="4893" y="1763"/>
                  <a:pt x="4824" y="1810"/>
                </a:cubicBezTo>
                <a:lnTo>
                  <a:pt x="4926" y="1741"/>
                </a:lnTo>
                <a:lnTo>
                  <a:pt x="4931" y="1737"/>
                </a:lnTo>
                <a:lnTo>
                  <a:pt x="4949" y="1724"/>
                </a:lnTo>
                <a:lnTo>
                  <a:pt x="4860" y="1781"/>
                </a:lnTo>
                <a:lnTo>
                  <a:pt x="4840" y="1794"/>
                </a:lnTo>
                <a:lnTo>
                  <a:pt x="4817" y="1811"/>
                </a:lnTo>
                <a:lnTo>
                  <a:pt x="4782" y="1833"/>
                </a:lnTo>
                <a:lnTo>
                  <a:pt x="4762" y="1848"/>
                </a:lnTo>
                <a:lnTo>
                  <a:pt x="4758" y="1850"/>
                </a:lnTo>
                <a:lnTo>
                  <a:pt x="4723" y="1874"/>
                </a:lnTo>
                <a:lnTo>
                  <a:pt x="4701" y="1889"/>
                </a:lnTo>
                <a:lnTo>
                  <a:pt x="4639" y="1932"/>
                </a:lnTo>
                <a:lnTo>
                  <a:pt x="4664" y="1917"/>
                </a:lnTo>
                <a:lnTo>
                  <a:pt x="4562" y="1993"/>
                </a:lnTo>
                <a:lnTo>
                  <a:pt x="4484" y="2049"/>
                </a:lnTo>
                <a:lnTo>
                  <a:pt x="4437" y="2087"/>
                </a:lnTo>
                <a:lnTo>
                  <a:pt x="4413" y="2111"/>
                </a:lnTo>
                <a:cubicBezTo>
                  <a:pt x="4345" y="2162"/>
                  <a:pt x="4275" y="2211"/>
                  <a:pt x="4207" y="2264"/>
                </a:cubicBezTo>
                <a:lnTo>
                  <a:pt x="4221" y="2252"/>
                </a:lnTo>
                <a:lnTo>
                  <a:pt x="4281" y="2203"/>
                </a:lnTo>
                <a:lnTo>
                  <a:pt x="4341" y="2155"/>
                </a:lnTo>
                <a:lnTo>
                  <a:pt x="4433" y="2082"/>
                </a:lnTo>
                <a:lnTo>
                  <a:pt x="4541" y="2003"/>
                </a:lnTo>
                <a:lnTo>
                  <a:pt x="4452" y="2067"/>
                </a:lnTo>
                <a:lnTo>
                  <a:pt x="4380" y="2119"/>
                </a:lnTo>
                <a:lnTo>
                  <a:pt x="4310" y="2171"/>
                </a:lnTo>
                <a:lnTo>
                  <a:pt x="4209" y="2249"/>
                </a:lnTo>
                <a:lnTo>
                  <a:pt x="4134" y="2308"/>
                </a:lnTo>
                <a:lnTo>
                  <a:pt x="4119" y="2323"/>
                </a:lnTo>
                <a:lnTo>
                  <a:pt x="4082" y="2353"/>
                </a:lnTo>
                <a:lnTo>
                  <a:pt x="4000" y="2421"/>
                </a:lnTo>
                <a:cubicBezTo>
                  <a:pt x="3953" y="2459"/>
                  <a:pt x="3908" y="2498"/>
                  <a:pt x="3863" y="2537"/>
                </a:cubicBezTo>
                <a:cubicBezTo>
                  <a:pt x="3848" y="2549"/>
                  <a:pt x="3834" y="2561"/>
                  <a:pt x="3819" y="2574"/>
                </a:cubicBezTo>
                <a:lnTo>
                  <a:pt x="3700" y="2680"/>
                </a:lnTo>
                <a:lnTo>
                  <a:pt x="3543" y="2826"/>
                </a:lnTo>
                <a:lnTo>
                  <a:pt x="3518" y="2851"/>
                </a:lnTo>
                <a:cubicBezTo>
                  <a:pt x="3244" y="3104"/>
                  <a:pt x="2984" y="3369"/>
                  <a:pt x="2738" y="3648"/>
                </a:cubicBezTo>
                <a:lnTo>
                  <a:pt x="2736" y="3649"/>
                </a:lnTo>
                <a:lnTo>
                  <a:pt x="2661" y="3727"/>
                </a:lnTo>
                <a:lnTo>
                  <a:pt x="2642" y="3747"/>
                </a:lnTo>
                <a:lnTo>
                  <a:pt x="2594" y="3803"/>
                </a:lnTo>
                <a:lnTo>
                  <a:pt x="2544" y="3865"/>
                </a:lnTo>
                <a:lnTo>
                  <a:pt x="2535" y="3873"/>
                </a:lnTo>
                <a:cubicBezTo>
                  <a:pt x="2485" y="3934"/>
                  <a:pt x="2437" y="3997"/>
                  <a:pt x="2388" y="4058"/>
                </a:cubicBezTo>
                <a:lnTo>
                  <a:pt x="2368" y="4082"/>
                </a:lnTo>
                <a:lnTo>
                  <a:pt x="2316" y="4153"/>
                </a:lnTo>
                <a:lnTo>
                  <a:pt x="2254" y="4237"/>
                </a:lnTo>
                <a:cubicBezTo>
                  <a:pt x="2252" y="4239"/>
                  <a:pt x="2251" y="4243"/>
                  <a:pt x="2249" y="4245"/>
                </a:cubicBezTo>
                <a:lnTo>
                  <a:pt x="2140" y="4387"/>
                </a:lnTo>
                <a:lnTo>
                  <a:pt x="2087" y="4461"/>
                </a:lnTo>
                <a:lnTo>
                  <a:pt x="2080" y="4471"/>
                </a:lnTo>
                <a:lnTo>
                  <a:pt x="2015" y="4558"/>
                </a:lnTo>
                <a:cubicBezTo>
                  <a:pt x="1836" y="4811"/>
                  <a:pt x="1670" y="5073"/>
                  <a:pt x="1512" y="5341"/>
                </a:cubicBezTo>
                <a:lnTo>
                  <a:pt x="1502" y="5358"/>
                </a:lnTo>
                <a:cubicBezTo>
                  <a:pt x="800" y="6562"/>
                  <a:pt x="315" y="7908"/>
                  <a:pt x="121" y="9349"/>
                </a:cubicBezTo>
                <a:cubicBezTo>
                  <a:pt x="-23" y="10211"/>
                  <a:pt x="-97" y="11471"/>
                  <a:pt x="238" y="12968"/>
                </a:cubicBezTo>
                <a:cubicBezTo>
                  <a:pt x="240" y="12974"/>
                  <a:pt x="242" y="12979"/>
                  <a:pt x="244" y="12985"/>
                </a:cubicBezTo>
                <a:cubicBezTo>
                  <a:pt x="286" y="13171"/>
                  <a:pt x="334" y="13361"/>
                  <a:pt x="389" y="13554"/>
                </a:cubicBezTo>
                <a:cubicBezTo>
                  <a:pt x="1604" y="18177"/>
                  <a:pt x="5788" y="21600"/>
                  <a:pt x="10763" y="21600"/>
                </a:cubicBezTo>
                <a:cubicBezTo>
                  <a:pt x="16685" y="21600"/>
                  <a:pt x="21503" y="16755"/>
                  <a:pt x="21503" y="10800"/>
                </a:cubicBezTo>
                <a:cubicBezTo>
                  <a:pt x="21503" y="4845"/>
                  <a:pt x="16685" y="0"/>
                  <a:pt x="10763" y="0"/>
                </a:cubicBezTo>
                <a:close/>
                <a:moveTo>
                  <a:pt x="10763" y="54"/>
                </a:moveTo>
                <a:cubicBezTo>
                  <a:pt x="15772" y="54"/>
                  <a:pt x="19975" y="3543"/>
                  <a:pt x="21126" y="8228"/>
                </a:cubicBezTo>
                <a:lnTo>
                  <a:pt x="21105" y="8182"/>
                </a:lnTo>
                <a:lnTo>
                  <a:pt x="21098" y="8186"/>
                </a:lnTo>
                <a:lnTo>
                  <a:pt x="21120" y="8327"/>
                </a:lnTo>
                <a:lnTo>
                  <a:pt x="21135" y="8312"/>
                </a:lnTo>
                <a:lnTo>
                  <a:pt x="21148" y="8347"/>
                </a:lnTo>
                <a:lnTo>
                  <a:pt x="21160" y="8428"/>
                </a:lnTo>
                <a:lnTo>
                  <a:pt x="21178" y="8465"/>
                </a:lnTo>
                <a:lnTo>
                  <a:pt x="21172" y="8427"/>
                </a:lnTo>
                <a:lnTo>
                  <a:pt x="21192" y="8482"/>
                </a:lnTo>
                <a:lnTo>
                  <a:pt x="21195" y="8491"/>
                </a:lnTo>
                <a:cubicBezTo>
                  <a:pt x="21228" y="8643"/>
                  <a:pt x="21260" y="8795"/>
                  <a:pt x="21287" y="8950"/>
                </a:cubicBezTo>
                <a:lnTo>
                  <a:pt x="21289" y="8958"/>
                </a:lnTo>
                <a:lnTo>
                  <a:pt x="21309" y="9083"/>
                </a:lnTo>
                <a:lnTo>
                  <a:pt x="21329" y="9196"/>
                </a:lnTo>
                <a:cubicBezTo>
                  <a:pt x="21336" y="9242"/>
                  <a:pt x="21341" y="9289"/>
                  <a:pt x="21347" y="9336"/>
                </a:cubicBezTo>
                <a:lnTo>
                  <a:pt x="21344" y="9334"/>
                </a:lnTo>
                <a:lnTo>
                  <a:pt x="21367" y="9561"/>
                </a:lnTo>
                <a:lnTo>
                  <a:pt x="21386" y="9696"/>
                </a:lnTo>
                <a:lnTo>
                  <a:pt x="21401" y="9803"/>
                </a:lnTo>
                <a:cubicBezTo>
                  <a:pt x="21402" y="9814"/>
                  <a:pt x="21402" y="9825"/>
                  <a:pt x="21403" y="9835"/>
                </a:cubicBezTo>
                <a:lnTo>
                  <a:pt x="21403" y="9931"/>
                </a:lnTo>
                <a:lnTo>
                  <a:pt x="21393" y="9841"/>
                </a:lnTo>
                <a:lnTo>
                  <a:pt x="21393" y="9903"/>
                </a:lnTo>
                <a:lnTo>
                  <a:pt x="21401" y="9953"/>
                </a:lnTo>
                <a:lnTo>
                  <a:pt x="21401" y="9960"/>
                </a:lnTo>
                <a:lnTo>
                  <a:pt x="21399" y="10002"/>
                </a:lnTo>
                <a:lnTo>
                  <a:pt x="21391" y="9963"/>
                </a:lnTo>
                <a:lnTo>
                  <a:pt x="21381" y="9989"/>
                </a:lnTo>
                <a:lnTo>
                  <a:pt x="21381" y="10051"/>
                </a:lnTo>
                <a:lnTo>
                  <a:pt x="21396" y="10211"/>
                </a:lnTo>
                <a:lnTo>
                  <a:pt x="21398" y="10253"/>
                </a:lnTo>
                <a:lnTo>
                  <a:pt x="21393" y="10251"/>
                </a:lnTo>
                <a:lnTo>
                  <a:pt x="21393" y="10317"/>
                </a:lnTo>
                <a:lnTo>
                  <a:pt x="21361" y="10303"/>
                </a:lnTo>
                <a:lnTo>
                  <a:pt x="21351" y="10376"/>
                </a:lnTo>
                <a:lnTo>
                  <a:pt x="21356" y="10489"/>
                </a:lnTo>
                <a:lnTo>
                  <a:pt x="21369" y="10510"/>
                </a:lnTo>
                <a:lnTo>
                  <a:pt x="21372" y="10349"/>
                </a:lnTo>
                <a:lnTo>
                  <a:pt x="21384" y="10541"/>
                </a:lnTo>
                <a:lnTo>
                  <a:pt x="21391" y="10549"/>
                </a:lnTo>
                <a:lnTo>
                  <a:pt x="21394" y="10487"/>
                </a:lnTo>
                <a:lnTo>
                  <a:pt x="21408" y="10522"/>
                </a:lnTo>
                <a:lnTo>
                  <a:pt x="21409" y="10591"/>
                </a:lnTo>
                <a:lnTo>
                  <a:pt x="21413" y="10670"/>
                </a:lnTo>
                <a:lnTo>
                  <a:pt x="21389" y="10813"/>
                </a:lnTo>
                <a:lnTo>
                  <a:pt x="21393" y="10926"/>
                </a:lnTo>
                <a:lnTo>
                  <a:pt x="21403" y="10960"/>
                </a:lnTo>
                <a:lnTo>
                  <a:pt x="21414" y="10817"/>
                </a:lnTo>
                <a:lnTo>
                  <a:pt x="21416" y="10810"/>
                </a:lnTo>
                <a:lnTo>
                  <a:pt x="21416" y="10835"/>
                </a:lnTo>
                <a:lnTo>
                  <a:pt x="21416" y="11031"/>
                </a:lnTo>
                <a:lnTo>
                  <a:pt x="21401" y="11238"/>
                </a:lnTo>
                <a:lnTo>
                  <a:pt x="21394" y="11324"/>
                </a:lnTo>
                <a:lnTo>
                  <a:pt x="21398" y="11445"/>
                </a:lnTo>
                <a:lnTo>
                  <a:pt x="21382" y="11583"/>
                </a:lnTo>
                <a:lnTo>
                  <a:pt x="21364" y="11658"/>
                </a:lnTo>
                <a:lnTo>
                  <a:pt x="21352" y="11820"/>
                </a:lnTo>
                <a:lnTo>
                  <a:pt x="21352" y="11936"/>
                </a:lnTo>
                <a:lnTo>
                  <a:pt x="21356" y="12009"/>
                </a:lnTo>
                <a:lnTo>
                  <a:pt x="21366" y="12027"/>
                </a:lnTo>
                <a:lnTo>
                  <a:pt x="21376" y="11982"/>
                </a:lnTo>
                <a:lnTo>
                  <a:pt x="21369" y="12089"/>
                </a:lnTo>
                <a:lnTo>
                  <a:pt x="21369" y="12100"/>
                </a:lnTo>
                <a:cubicBezTo>
                  <a:pt x="21359" y="12182"/>
                  <a:pt x="21344" y="12263"/>
                  <a:pt x="21332" y="12345"/>
                </a:cubicBezTo>
                <a:lnTo>
                  <a:pt x="21349" y="12158"/>
                </a:lnTo>
                <a:lnTo>
                  <a:pt x="21339" y="12170"/>
                </a:lnTo>
                <a:lnTo>
                  <a:pt x="21351" y="11961"/>
                </a:lnTo>
                <a:lnTo>
                  <a:pt x="21342" y="11837"/>
                </a:lnTo>
                <a:lnTo>
                  <a:pt x="21326" y="12051"/>
                </a:lnTo>
                <a:lnTo>
                  <a:pt x="21326" y="12175"/>
                </a:lnTo>
                <a:lnTo>
                  <a:pt x="21312" y="12317"/>
                </a:lnTo>
                <a:lnTo>
                  <a:pt x="21299" y="12465"/>
                </a:lnTo>
                <a:lnTo>
                  <a:pt x="21285" y="12589"/>
                </a:lnTo>
                <a:lnTo>
                  <a:pt x="21269" y="12724"/>
                </a:lnTo>
                <a:lnTo>
                  <a:pt x="21252" y="12825"/>
                </a:lnTo>
                <a:lnTo>
                  <a:pt x="21239" y="12901"/>
                </a:lnTo>
                <a:cubicBezTo>
                  <a:pt x="21236" y="12915"/>
                  <a:pt x="21233" y="12929"/>
                  <a:pt x="21230" y="12943"/>
                </a:cubicBezTo>
                <a:lnTo>
                  <a:pt x="21208" y="13042"/>
                </a:lnTo>
                <a:lnTo>
                  <a:pt x="21187" y="13136"/>
                </a:lnTo>
                <a:cubicBezTo>
                  <a:pt x="21179" y="13172"/>
                  <a:pt x="21166" y="13205"/>
                  <a:pt x="21158" y="13241"/>
                </a:cubicBezTo>
                <a:cubicBezTo>
                  <a:pt x="20055" y="17992"/>
                  <a:pt x="15819" y="21546"/>
                  <a:pt x="10763" y="21546"/>
                </a:cubicBezTo>
                <a:cubicBezTo>
                  <a:pt x="6628" y="21546"/>
                  <a:pt x="3050" y="19164"/>
                  <a:pt x="1275" y="15700"/>
                </a:cubicBezTo>
                <a:lnTo>
                  <a:pt x="1278" y="15702"/>
                </a:lnTo>
                <a:lnTo>
                  <a:pt x="1303" y="15725"/>
                </a:lnTo>
                <a:lnTo>
                  <a:pt x="1315" y="15708"/>
                </a:lnTo>
                <a:lnTo>
                  <a:pt x="1390" y="15769"/>
                </a:lnTo>
                <a:lnTo>
                  <a:pt x="1417" y="15776"/>
                </a:lnTo>
                <a:lnTo>
                  <a:pt x="1412" y="15671"/>
                </a:lnTo>
                <a:lnTo>
                  <a:pt x="1385" y="15591"/>
                </a:lnTo>
                <a:lnTo>
                  <a:pt x="1333" y="15419"/>
                </a:lnTo>
                <a:lnTo>
                  <a:pt x="1298" y="15338"/>
                </a:lnTo>
                <a:lnTo>
                  <a:pt x="1226" y="15217"/>
                </a:lnTo>
                <a:lnTo>
                  <a:pt x="1157" y="15082"/>
                </a:lnTo>
                <a:lnTo>
                  <a:pt x="1044" y="14791"/>
                </a:lnTo>
                <a:lnTo>
                  <a:pt x="923" y="14497"/>
                </a:lnTo>
                <a:lnTo>
                  <a:pt x="819" y="14289"/>
                </a:lnTo>
                <a:lnTo>
                  <a:pt x="687" y="13954"/>
                </a:lnTo>
                <a:lnTo>
                  <a:pt x="618" y="13816"/>
                </a:lnTo>
                <a:lnTo>
                  <a:pt x="623" y="13783"/>
                </a:lnTo>
                <a:lnTo>
                  <a:pt x="592" y="13650"/>
                </a:lnTo>
                <a:lnTo>
                  <a:pt x="498" y="13342"/>
                </a:lnTo>
                <a:lnTo>
                  <a:pt x="433" y="13116"/>
                </a:lnTo>
                <a:lnTo>
                  <a:pt x="399" y="13074"/>
                </a:lnTo>
                <a:lnTo>
                  <a:pt x="394" y="12961"/>
                </a:lnTo>
                <a:lnTo>
                  <a:pt x="317" y="12680"/>
                </a:lnTo>
                <a:lnTo>
                  <a:pt x="305" y="12601"/>
                </a:lnTo>
                <a:lnTo>
                  <a:pt x="337" y="12626"/>
                </a:lnTo>
                <a:lnTo>
                  <a:pt x="339" y="12547"/>
                </a:lnTo>
                <a:lnTo>
                  <a:pt x="319" y="12450"/>
                </a:lnTo>
                <a:lnTo>
                  <a:pt x="312" y="12175"/>
                </a:lnTo>
                <a:lnTo>
                  <a:pt x="309" y="12078"/>
                </a:lnTo>
                <a:lnTo>
                  <a:pt x="295" y="12032"/>
                </a:lnTo>
                <a:lnTo>
                  <a:pt x="295" y="11963"/>
                </a:lnTo>
                <a:lnTo>
                  <a:pt x="272" y="11711"/>
                </a:lnTo>
                <a:lnTo>
                  <a:pt x="254" y="11574"/>
                </a:lnTo>
                <a:lnTo>
                  <a:pt x="245" y="11510"/>
                </a:lnTo>
                <a:lnTo>
                  <a:pt x="222" y="11318"/>
                </a:lnTo>
                <a:lnTo>
                  <a:pt x="200" y="11204"/>
                </a:lnTo>
                <a:lnTo>
                  <a:pt x="193" y="11207"/>
                </a:lnTo>
                <a:lnTo>
                  <a:pt x="173" y="11004"/>
                </a:lnTo>
                <a:lnTo>
                  <a:pt x="173" y="10906"/>
                </a:lnTo>
                <a:lnTo>
                  <a:pt x="173" y="10771"/>
                </a:lnTo>
                <a:lnTo>
                  <a:pt x="168" y="10712"/>
                </a:lnTo>
                <a:lnTo>
                  <a:pt x="180" y="10652"/>
                </a:lnTo>
                <a:lnTo>
                  <a:pt x="188" y="10489"/>
                </a:lnTo>
                <a:lnTo>
                  <a:pt x="190" y="10349"/>
                </a:lnTo>
                <a:lnTo>
                  <a:pt x="192" y="10265"/>
                </a:lnTo>
                <a:lnTo>
                  <a:pt x="187" y="10187"/>
                </a:lnTo>
                <a:lnTo>
                  <a:pt x="210" y="10078"/>
                </a:lnTo>
                <a:lnTo>
                  <a:pt x="220" y="9911"/>
                </a:lnTo>
                <a:lnTo>
                  <a:pt x="220" y="9782"/>
                </a:lnTo>
                <a:lnTo>
                  <a:pt x="235" y="9681"/>
                </a:lnTo>
                <a:lnTo>
                  <a:pt x="247" y="9777"/>
                </a:lnTo>
                <a:lnTo>
                  <a:pt x="245" y="9598"/>
                </a:lnTo>
                <a:lnTo>
                  <a:pt x="245" y="9416"/>
                </a:lnTo>
                <a:lnTo>
                  <a:pt x="237" y="9442"/>
                </a:lnTo>
                <a:lnTo>
                  <a:pt x="228" y="9389"/>
                </a:lnTo>
                <a:lnTo>
                  <a:pt x="238" y="9260"/>
                </a:lnTo>
                <a:lnTo>
                  <a:pt x="259" y="9127"/>
                </a:lnTo>
                <a:lnTo>
                  <a:pt x="269" y="8977"/>
                </a:lnTo>
                <a:lnTo>
                  <a:pt x="282" y="8841"/>
                </a:lnTo>
                <a:lnTo>
                  <a:pt x="295" y="8800"/>
                </a:lnTo>
                <a:lnTo>
                  <a:pt x="326" y="8645"/>
                </a:lnTo>
                <a:lnTo>
                  <a:pt x="341" y="8539"/>
                </a:lnTo>
                <a:lnTo>
                  <a:pt x="374" y="8415"/>
                </a:lnTo>
                <a:lnTo>
                  <a:pt x="371" y="8395"/>
                </a:lnTo>
                <a:lnTo>
                  <a:pt x="351" y="8462"/>
                </a:lnTo>
                <a:lnTo>
                  <a:pt x="359" y="8381"/>
                </a:lnTo>
                <a:cubicBezTo>
                  <a:pt x="369" y="8337"/>
                  <a:pt x="382" y="8294"/>
                  <a:pt x="392" y="8250"/>
                </a:cubicBezTo>
                <a:cubicBezTo>
                  <a:pt x="393" y="8249"/>
                  <a:pt x="394" y="8248"/>
                  <a:pt x="394" y="8246"/>
                </a:cubicBezTo>
                <a:lnTo>
                  <a:pt x="401" y="8241"/>
                </a:lnTo>
                <a:lnTo>
                  <a:pt x="431" y="8117"/>
                </a:lnTo>
                <a:lnTo>
                  <a:pt x="429" y="8107"/>
                </a:lnTo>
                <a:cubicBezTo>
                  <a:pt x="876" y="6377"/>
                  <a:pt x="1738" y="4819"/>
                  <a:pt x="2907" y="3542"/>
                </a:cubicBezTo>
                <a:lnTo>
                  <a:pt x="2850" y="3631"/>
                </a:lnTo>
                <a:lnTo>
                  <a:pt x="2826" y="3695"/>
                </a:lnTo>
                <a:lnTo>
                  <a:pt x="2775" y="3779"/>
                </a:lnTo>
                <a:lnTo>
                  <a:pt x="2729" y="3846"/>
                </a:lnTo>
                <a:lnTo>
                  <a:pt x="2652" y="3944"/>
                </a:lnTo>
                <a:lnTo>
                  <a:pt x="2592" y="4038"/>
                </a:lnTo>
                <a:lnTo>
                  <a:pt x="2493" y="4158"/>
                </a:lnTo>
                <a:lnTo>
                  <a:pt x="2435" y="4245"/>
                </a:lnTo>
                <a:lnTo>
                  <a:pt x="2423" y="4279"/>
                </a:lnTo>
                <a:lnTo>
                  <a:pt x="2385" y="4333"/>
                </a:lnTo>
                <a:lnTo>
                  <a:pt x="2381" y="4348"/>
                </a:lnTo>
                <a:lnTo>
                  <a:pt x="2413" y="4311"/>
                </a:lnTo>
                <a:lnTo>
                  <a:pt x="2445" y="4289"/>
                </a:lnTo>
                <a:lnTo>
                  <a:pt x="2482" y="4249"/>
                </a:lnTo>
                <a:lnTo>
                  <a:pt x="2463" y="4291"/>
                </a:lnTo>
                <a:lnTo>
                  <a:pt x="2416" y="4378"/>
                </a:lnTo>
                <a:lnTo>
                  <a:pt x="2346" y="4493"/>
                </a:lnTo>
                <a:lnTo>
                  <a:pt x="2282" y="4622"/>
                </a:lnTo>
                <a:lnTo>
                  <a:pt x="2222" y="4713"/>
                </a:lnTo>
                <a:lnTo>
                  <a:pt x="2152" y="4802"/>
                </a:lnTo>
                <a:lnTo>
                  <a:pt x="2137" y="4829"/>
                </a:lnTo>
                <a:lnTo>
                  <a:pt x="2115" y="4924"/>
                </a:lnTo>
                <a:lnTo>
                  <a:pt x="2080" y="4983"/>
                </a:lnTo>
                <a:lnTo>
                  <a:pt x="1963" y="5137"/>
                </a:lnTo>
                <a:lnTo>
                  <a:pt x="1901" y="5210"/>
                </a:lnTo>
                <a:lnTo>
                  <a:pt x="1857" y="5232"/>
                </a:lnTo>
                <a:lnTo>
                  <a:pt x="1817" y="5277"/>
                </a:lnTo>
                <a:lnTo>
                  <a:pt x="1730" y="5393"/>
                </a:lnTo>
                <a:lnTo>
                  <a:pt x="1635" y="5526"/>
                </a:lnTo>
                <a:lnTo>
                  <a:pt x="1596" y="5594"/>
                </a:lnTo>
                <a:lnTo>
                  <a:pt x="1556" y="5647"/>
                </a:lnTo>
                <a:lnTo>
                  <a:pt x="1521" y="5722"/>
                </a:lnTo>
                <a:lnTo>
                  <a:pt x="1514" y="5752"/>
                </a:lnTo>
                <a:lnTo>
                  <a:pt x="1549" y="5738"/>
                </a:lnTo>
                <a:lnTo>
                  <a:pt x="1578" y="5715"/>
                </a:lnTo>
                <a:lnTo>
                  <a:pt x="1630" y="5668"/>
                </a:lnTo>
                <a:lnTo>
                  <a:pt x="1747" y="5520"/>
                </a:lnTo>
                <a:lnTo>
                  <a:pt x="1784" y="5488"/>
                </a:lnTo>
                <a:lnTo>
                  <a:pt x="1867" y="5380"/>
                </a:lnTo>
                <a:lnTo>
                  <a:pt x="1958" y="5277"/>
                </a:lnTo>
                <a:lnTo>
                  <a:pt x="2030" y="5208"/>
                </a:lnTo>
                <a:lnTo>
                  <a:pt x="2087" y="5179"/>
                </a:lnTo>
                <a:lnTo>
                  <a:pt x="2118" y="5200"/>
                </a:lnTo>
                <a:lnTo>
                  <a:pt x="2137" y="5238"/>
                </a:lnTo>
                <a:lnTo>
                  <a:pt x="2148" y="5331"/>
                </a:lnTo>
                <a:lnTo>
                  <a:pt x="2175" y="5326"/>
                </a:lnTo>
                <a:lnTo>
                  <a:pt x="2190" y="5365"/>
                </a:lnTo>
                <a:lnTo>
                  <a:pt x="2177" y="5422"/>
                </a:lnTo>
                <a:lnTo>
                  <a:pt x="2210" y="5464"/>
                </a:lnTo>
                <a:lnTo>
                  <a:pt x="2202" y="5570"/>
                </a:lnTo>
                <a:lnTo>
                  <a:pt x="2259" y="5599"/>
                </a:lnTo>
                <a:lnTo>
                  <a:pt x="2369" y="5514"/>
                </a:lnTo>
                <a:lnTo>
                  <a:pt x="2411" y="5479"/>
                </a:lnTo>
                <a:lnTo>
                  <a:pt x="2428" y="5440"/>
                </a:lnTo>
                <a:lnTo>
                  <a:pt x="2535" y="5375"/>
                </a:lnTo>
                <a:lnTo>
                  <a:pt x="2592" y="5277"/>
                </a:lnTo>
                <a:lnTo>
                  <a:pt x="2554" y="5361"/>
                </a:lnTo>
                <a:lnTo>
                  <a:pt x="2632" y="5296"/>
                </a:lnTo>
                <a:lnTo>
                  <a:pt x="2676" y="5292"/>
                </a:lnTo>
                <a:lnTo>
                  <a:pt x="2577" y="5358"/>
                </a:lnTo>
                <a:lnTo>
                  <a:pt x="2517" y="5442"/>
                </a:lnTo>
                <a:lnTo>
                  <a:pt x="2451" y="5449"/>
                </a:lnTo>
                <a:lnTo>
                  <a:pt x="2445" y="5462"/>
                </a:lnTo>
                <a:lnTo>
                  <a:pt x="2515" y="5477"/>
                </a:lnTo>
                <a:lnTo>
                  <a:pt x="2549" y="5491"/>
                </a:lnTo>
                <a:lnTo>
                  <a:pt x="2592" y="5464"/>
                </a:lnTo>
                <a:lnTo>
                  <a:pt x="2621" y="5424"/>
                </a:lnTo>
                <a:lnTo>
                  <a:pt x="2689" y="5366"/>
                </a:lnTo>
                <a:lnTo>
                  <a:pt x="2649" y="5420"/>
                </a:lnTo>
                <a:lnTo>
                  <a:pt x="2637" y="5449"/>
                </a:lnTo>
                <a:lnTo>
                  <a:pt x="2605" y="5474"/>
                </a:lnTo>
                <a:lnTo>
                  <a:pt x="2672" y="5509"/>
                </a:lnTo>
                <a:lnTo>
                  <a:pt x="2751" y="5489"/>
                </a:lnTo>
                <a:lnTo>
                  <a:pt x="2765" y="5452"/>
                </a:lnTo>
                <a:lnTo>
                  <a:pt x="2790" y="5471"/>
                </a:lnTo>
                <a:lnTo>
                  <a:pt x="2776" y="5474"/>
                </a:lnTo>
                <a:lnTo>
                  <a:pt x="2759" y="5548"/>
                </a:lnTo>
                <a:lnTo>
                  <a:pt x="2763" y="5690"/>
                </a:lnTo>
                <a:lnTo>
                  <a:pt x="2791" y="5642"/>
                </a:lnTo>
                <a:lnTo>
                  <a:pt x="2805" y="5488"/>
                </a:lnTo>
                <a:lnTo>
                  <a:pt x="2818" y="5563"/>
                </a:lnTo>
                <a:lnTo>
                  <a:pt x="2811" y="5627"/>
                </a:lnTo>
                <a:lnTo>
                  <a:pt x="2808" y="5674"/>
                </a:lnTo>
                <a:lnTo>
                  <a:pt x="2813" y="5747"/>
                </a:lnTo>
                <a:lnTo>
                  <a:pt x="2801" y="5802"/>
                </a:lnTo>
                <a:lnTo>
                  <a:pt x="2810" y="5870"/>
                </a:lnTo>
                <a:lnTo>
                  <a:pt x="2843" y="5860"/>
                </a:lnTo>
                <a:lnTo>
                  <a:pt x="2877" y="5809"/>
                </a:lnTo>
                <a:lnTo>
                  <a:pt x="2830" y="5846"/>
                </a:lnTo>
                <a:lnTo>
                  <a:pt x="2840" y="5797"/>
                </a:lnTo>
                <a:lnTo>
                  <a:pt x="2912" y="5725"/>
                </a:lnTo>
                <a:lnTo>
                  <a:pt x="2977" y="5691"/>
                </a:lnTo>
                <a:lnTo>
                  <a:pt x="2996" y="5695"/>
                </a:lnTo>
                <a:lnTo>
                  <a:pt x="3069" y="5716"/>
                </a:lnTo>
                <a:lnTo>
                  <a:pt x="3091" y="5814"/>
                </a:lnTo>
                <a:lnTo>
                  <a:pt x="3121" y="5903"/>
                </a:lnTo>
                <a:lnTo>
                  <a:pt x="3173" y="5987"/>
                </a:lnTo>
                <a:lnTo>
                  <a:pt x="3218" y="5947"/>
                </a:lnTo>
                <a:lnTo>
                  <a:pt x="3225" y="6058"/>
                </a:lnTo>
                <a:lnTo>
                  <a:pt x="3222" y="6230"/>
                </a:lnTo>
                <a:lnTo>
                  <a:pt x="3123" y="6100"/>
                </a:lnTo>
                <a:lnTo>
                  <a:pt x="3012" y="6164"/>
                </a:lnTo>
                <a:lnTo>
                  <a:pt x="2997" y="6253"/>
                </a:lnTo>
                <a:lnTo>
                  <a:pt x="3086" y="6324"/>
                </a:lnTo>
                <a:lnTo>
                  <a:pt x="3138" y="6403"/>
                </a:lnTo>
                <a:lnTo>
                  <a:pt x="3220" y="6599"/>
                </a:lnTo>
                <a:lnTo>
                  <a:pt x="3314" y="6679"/>
                </a:lnTo>
                <a:lnTo>
                  <a:pt x="3359" y="6582"/>
                </a:lnTo>
                <a:lnTo>
                  <a:pt x="3456" y="6516"/>
                </a:lnTo>
                <a:lnTo>
                  <a:pt x="3300" y="6498"/>
                </a:lnTo>
                <a:lnTo>
                  <a:pt x="3278" y="6331"/>
                </a:lnTo>
                <a:lnTo>
                  <a:pt x="3349" y="6156"/>
                </a:lnTo>
                <a:lnTo>
                  <a:pt x="3451" y="6068"/>
                </a:lnTo>
                <a:lnTo>
                  <a:pt x="3601" y="5961"/>
                </a:lnTo>
                <a:lnTo>
                  <a:pt x="3692" y="6013"/>
                </a:lnTo>
                <a:lnTo>
                  <a:pt x="3764" y="5890"/>
                </a:lnTo>
                <a:lnTo>
                  <a:pt x="3759" y="5745"/>
                </a:lnTo>
                <a:lnTo>
                  <a:pt x="3662" y="5583"/>
                </a:lnTo>
                <a:lnTo>
                  <a:pt x="3504" y="5498"/>
                </a:lnTo>
                <a:lnTo>
                  <a:pt x="3498" y="5419"/>
                </a:lnTo>
                <a:lnTo>
                  <a:pt x="3603" y="5484"/>
                </a:lnTo>
                <a:lnTo>
                  <a:pt x="3767" y="5553"/>
                </a:lnTo>
                <a:lnTo>
                  <a:pt x="3817" y="5652"/>
                </a:lnTo>
                <a:lnTo>
                  <a:pt x="3913" y="5693"/>
                </a:lnTo>
                <a:lnTo>
                  <a:pt x="3916" y="5791"/>
                </a:lnTo>
                <a:lnTo>
                  <a:pt x="3910" y="5939"/>
                </a:lnTo>
                <a:lnTo>
                  <a:pt x="3881" y="6164"/>
                </a:lnTo>
                <a:lnTo>
                  <a:pt x="3911" y="6319"/>
                </a:lnTo>
                <a:lnTo>
                  <a:pt x="4038" y="6380"/>
                </a:lnTo>
                <a:lnTo>
                  <a:pt x="4107" y="6509"/>
                </a:lnTo>
                <a:lnTo>
                  <a:pt x="4167" y="6550"/>
                </a:lnTo>
                <a:lnTo>
                  <a:pt x="4233" y="6588"/>
                </a:lnTo>
                <a:lnTo>
                  <a:pt x="4397" y="6491"/>
                </a:lnTo>
                <a:lnTo>
                  <a:pt x="4449" y="6423"/>
                </a:lnTo>
                <a:lnTo>
                  <a:pt x="4459" y="6343"/>
                </a:lnTo>
                <a:lnTo>
                  <a:pt x="4581" y="6243"/>
                </a:lnTo>
                <a:lnTo>
                  <a:pt x="4623" y="6163"/>
                </a:lnTo>
                <a:lnTo>
                  <a:pt x="4649" y="6004"/>
                </a:lnTo>
                <a:lnTo>
                  <a:pt x="4733" y="5886"/>
                </a:lnTo>
                <a:lnTo>
                  <a:pt x="4815" y="5737"/>
                </a:lnTo>
                <a:lnTo>
                  <a:pt x="4916" y="5732"/>
                </a:lnTo>
                <a:lnTo>
                  <a:pt x="5101" y="5568"/>
                </a:lnTo>
                <a:lnTo>
                  <a:pt x="5306" y="5393"/>
                </a:lnTo>
                <a:lnTo>
                  <a:pt x="5451" y="5287"/>
                </a:lnTo>
                <a:lnTo>
                  <a:pt x="5379" y="5259"/>
                </a:lnTo>
                <a:lnTo>
                  <a:pt x="5205" y="5238"/>
                </a:lnTo>
                <a:lnTo>
                  <a:pt x="5128" y="5148"/>
                </a:lnTo>
                <a:lnTo>
                  <a:pt x="5227" y="5063"/>
                </a:lnTo>
                <a:lnTo>
                  <a:pt x="5260" y="4984"/>
                </a:lnTo>
                <a:lnTo>
                  <a:pt x="5466" y="4908"/>
                </a:lnTo>
                <a:lnTo>
                  <a:pt x="5602" y="4878"/>
                </a:lnTo>
                <a:lnTo>
                  <a:pt x="5635" y="4745"/>
                </a:lnTo>
                <a:lnTo>
                  <a:pt x="5702" y="4710"/>
                </a:lnTo>
                <a:lnTo>
                  <a:pt x="5814" y="4604"/>
                </a:lnTo>
                <a:lnTo>
                  <a:pt x="5885" y="4530"/>
                </a:lnTo>
                <a:lnTo>
                  <a:pt x="5856" y="4478"/>
                </a:lnTo>
                <a:lnTo>
                  <a:pt x="5890" y="4403"/>
                </a:lnTo>
                <a:lnTo>
                  <a:pt x="5969" y="4281"/>
                </a:lnTo>
                <a:lnTo>
                  <a:pt x="5947" y="4235"/>
                </a:lnTo>
                <a:lnTo>
                  <a:pt x="5692" y="4286"/>
                </a:lnTo>
                <a:lnTo>
                  <a:pt x="5540" y="4334"/>
                </a:lnTo>
                <a:lnTo>
                  <a:pt x="5406" y="4267"/>
                </a:lnTo>
                <a:lnTo>
                  <a:pt x="5259" y="4378"/>
                </a:lnTo>
                <a:lnTo>
                  <a:pt x="5113" y="4456"/>
                </a:lnTo>
                <a:lnTo>
                  <a:pt x="5009" y="4481"/>
                </a:lnTo>
                <a:lnTo>
                  <a:pt x="4917" y="4456"/>
                </a:lnTo>
                <a:lnTo>
                  <a:pt x="4844" y="4380"/>
                </a:lnTo>
                <a:lnTo>
                  <a:pt x="4822" y="4257"/>
                </a:lnTo>
                <a:lnTo>
                  <a:pt x="4725" y="4331"/>
                </a:lnTo>
                <a:lnTo>
                  <a:pt x="4480" y="4427"/>
                </a:lnTo>
                <a:lnTo>
                  <a:pt x="4351" y="4410"/>
                </a:lnTo>
                <a:lnTo>
                  <a:pt x="4333" y="4351"/>
                </a:lnTo>
                <a:lnTo>
                  <a:pt x="4517" y="4186"/>
                </a:lnTo>
                <a:lnTo>
                  <a:pt x="4701" y="4094"/>
                </a:lnTo>
                <a:lnTo>
                  <a:pt x="4855" y="4043"/>
                </a:lnTo>
                <a:lnTo>
                  <a:pt x="4974" y="4040"/>
                </a:lnTo>
                <a:lnTo>
                  <a:pt x="5028" y="3947"/>
                </a:lnTo>
                <a:lnTo>
                  <a:pt x="5100" y="3813"/>
                </a:lnTo>
                <a:lnTo>
                  <a:pt x="5202" y="3722"/>
                </a:lnTo>
                <a:lnTo>
                  <a:pt x="5294" y="3619"/>
                </a:lnTo>
                <a:lnTo>
                  <a:pt x="5391" y="3560"/>
                </a:lnTo>
                <a:lnTo>
                  <a:pt x="5490" y="3483"/>
                </a:lnTo>
                <a:lnTo>
                  <a:pt x="5635" y="3345"/>
                </a:lnTo>
                <a:lnTo>
                  <a:pt x="5677" y="3240"/>
                </a:lnTo>
                <a:lnTo>
                  <a:pt x="5804" y="3212"/>
                </a:lnTo>
                <a:lnTo>
                  <a:pt x="5955" y="3188"/>
                </a:lnTo>
                <a:lnTo>
                  <a:pt x="6051" y="3091"/>
                </a:lnTo>
                <a:lnTo>
                  <a:pt x="6208" y="3111"/>
                </a:lnTo>
                <a:lnTo>
                  <a:pt x="6298" y="3149"/>
                </a:lnTo>
                <a:lnTo>
                  <a:pt x="6407" y="3237"/>
                </a:lnTo>
                <a:lnTo>
                  <a:pt x="6472" y="3328"/>
                </a:lnTo>
                <a:lnTo>
                  <a:pt x="6444" y="3402"/>
                </a:lnTo>
                <a:lnTo>
                  <a:pt x="6536" y="3415"/>
                </a:lnTo>
                <a:lnTo>
                  <a:pt x="6569" y="3471"/>
                </a:lnTo>
                <a:lnTo>
                  <a:pt x="6528" y="3558"/>
                </a:lnTo>
                <a:lnTo>
                  <a:pt x="6593" y="3636"/>
                </a:lnTo>
                <a:lnTo>
                  <a:pt x="6650" y="3658"/>
                </a:lnTo>
                <a:lnTo>
                  <a:pt x="6752" y="3725"/>
                </a:lnTo>
                <a:lnTo>
                  <a:pt x="6822" y="3747"/>
                </a:lnTo>
                <a:lnTo>
                  <a:pt x="6745" y="3803"/>
                </a:lnTo>
                <a:lnTo>
                  <a:pt x="6734" y="3885"/>
                </a:lnTo>
                <a:lnTo>
                  <a:pt x="6799" y="4000"/>
                </a:lnTo>
                <a:lnTo>
                  <a:pt x="6876" y="4010"/>
                </a:lnTo>
                <a:lnTo>
                  <a:pt x="6978" y="3973"/>
                </a:lnTo>
                <a:lnTo>
                  <a:pt x="7050" y="4016"/>
                </a:lnTo>
                <a:lnTo>
                  <a:pt x="7134" y="4016"/>
                </a:lnTo>
                <a:lnTo>
                  <a:pt x="7244" y="3951"/>
                </a:lnTo>
                <a:lnTo>
                  <a:pt x="7303" y="3880"/>
                </a:lnTo>
                <a:lnTo>
                  <a:pt x="7350" y="3811"/>
                </a:lnTo>
                <a:lnTo>
                  <a:pt x="7172" y="3789"/>
                </a:lnTo>
                <a:lnTo>
                  <a:pt x="7055" y="3737"/>
                </a:lnTo>
                <a:lnTo>
                  <a:pt x="6970" y="3668"/>
                </a:lnTo>
                <a:lnTo>
                  <a:pt x="7105" y="3629"/>
                </a:lnTo>
                <a:lnTo>
                  <a:pt x="7212" y="3659"/>
                </a:lnTo>
                <a:lnTo>
                  <a:pt x="7350" y="3616"/>
                </a:lnTo>
                <a:lnTo>
                  <a:pt x="7268" y="3528"/>
                </a:lnTo>
                <a:lnTo>
                  <a:pt x="7427" y="3557"/>
                </a:lnTo>
                <a:lnTo>
                  <a:pt x="7515" y="3476"/>
                </a:lnTo>
                <a:lnTo>
                  <a:pt x="7564" y="3533"/>
                </a:lnTo>
                <a:lnTo>
                  <a:pt x="7778" y="3513"/>
                </a:lnTo>
                <a:lnTo>
                  <a:pt x="7875" y="3488"/>
                </a:lnTo>
                <a:lnTo>
                  <a:pt x="7940" y="3441"/>
                </a:lnTo>
                <a:lnTo>
                  <a:pt x="7870" y="3360"/>
                </a:lnTo>
                <a:lnTo>
                  <a:pt x="7709" y="3308"/>
                </a:lnTo>
                <a:lnTo>
                  <a:pt x="7609" y="3343"/>
                </a:lnTo>
                <a:lnTo>
                  <a:pt x="7480" y="3368"/>
                </a:lnTo>
                <a:lnTo>
                  <a:pt x="7348" y="3311"/>
                </a:lnTo>
                <a:lnTo>
                  <a:pt x="7381" y="3272"/>
                </a:lnTo>
                <a:lnTo>
                  <a:pt x="7289" y="3212"/>
                </a:lnTo>
                <a:lnTo>
                  <a:pt x="7427" y="3247"/>
                </a:lnTo>
                <a:lnTo>
                  <a:pt x="7535" y="3188"/>
                </a:lnTo>
                <a:lnTo>
                  <a:pt x="7545" y="3139"/>
                </a:lnTo>
                <a:lnTo>
                  <a:pt x="7453" y="3119"/>
                </a:lnTo>
                <a:lnTo>
                  <a:pt x="7517" y="3050"/>
                </a:lnTo>
                <a:lnTo>
                  <a:pt x="7562" y="2971"/>
                </a:lnTo>
                <a:lnTo>
                  <a:pt x="7703" y="2915"/>
                </a:lnTo>
                <a:lnTo>
                  <a:pt x="7743" y="2862"/>
                </a:lnTo>
                <a:lnTo>
                  <a:pt x="7860" y="2850"/>
                </a:lnTo>
                <a:lnTo>
                  <a:pt x="7927" y="2830"/>
                </a:lnTo>
                <a:lnTo>
                  <a:pt x="7952" y="2791"/>
                </a:lnTo>
                <a:lnTo>
                  <a:pt x="8004" y="2740"/>
                </a:lnTo>
                <a:lnTo>
                  <a:pt x="7994" y="2693"/>
                </a:lnTo>
                <a:lnTo>
                  <a:pt x="7892" y="2708"/>
                </a:lnTo>
                <a:lnTo>
                  <a:pt x="7885" y="2633"/>
                </a:lnTo>
                <a:lnTo>
                  <a:pt x="8012" y="2628"/>
                </a:lnTo>
                <a:lnTo>
                  <a:pt x="8036" y="2582"/>
                </a:lnTo>
                <a:lnTo>
                  <a:pt x="8166" y="2471"/>
                </a:lnTo>
                <a:lnTo>
                  <a:pt x="8290" y="2421"/>
                </a:lnTo>
                <a:lnTo>
                  <a:pt x="8267" y="2506"/>
                </a:lnTo>
                <a:lnTo>
                  <a:pt x="8394" y="2496"/>
                </a:lnTo>
                <a:lnTo>
                  <a:pt x="8439" y="2459"/>
                </a:lnTo>
                <a:lnTo>
                  <a:pt x="8531" y="2427"/>
                </a:lnTo>
                <a:lnTo>
                  <a:pt x="8697" y="2385"/>
                </a:lnTo>
                <a:lnTo>
                  <a:pt x="8821" y="2375"/>
                </a:lnTo>
                <a:lnTo>
                  <a:pt x="8893" y="2348"/>
                </a:lnTo>
                <a:lnTo>
                  <a:pt x="8888" y="2313"/>
                </a:lnTo>
                <a:lnTo>
                  <a:pt x="8945" y="2266"/>
                </a:lnTo>
                <a:lnTo>
                  <a:pt x="9017" y="2330"/>
                </a:lnTo>
                <a:lnTo>
                  <a:pt x="9037" y="2235"/>
                </a:lnTo>
                <a:lnTo>
                  <a:pt x="9204" y="2279"/>
                </a:lnTo>
                <a:lnTo>
                  <a:pt x="9251" y="2274"/>
                </a:lnTo>
                <a:lnTo>
                  <a:pt x="9229" y="2224"/>
                </a:lnTo>
                <a:lnTo>
                  <a:pt x="9256" y="2185"/>
                </a:lnTo>
                <a:lnTo>
                  <a:pt x="9326" y="2210"/>
                </a:lnTo>
                <a:lnTo>
                  <a:pt x="9405" y="2153"/>
                </a:lnTo>
                <a:lnTo>
                  <a:pt x="9469" y="2082"/>
                </a:lnTo>
                <a:lnTo>
                  <a:pt x="9568" y="2067"/>
                </a:lnTo>
                <a:lnTo>
                  <a:pt x="9626" y="2017"/>
                </a:lnTo>
                <a:lnTo>
                  <a:pt x="9661" y="1961"/>
                </a:lnTo>
                <a:lnTo>
                  <a:pt x="9733" y="1954"/>
                </a:lnTo>
                <a:lnTo>
                  <a:pt x="9855" y="1981"/>
                </a:lnTo>
                <a:lnTo>
                  <a:pt x="9984" y="1983"/>
                </a:lnTo>
                <a:lnTo>
                  <a:pt x="10058" y="1986"/>
                </a:lnTo>
                <a:lnTo>
                  <a:pt x="10163" y="2003"/>
                </a:lnTo>
                <a:lnTo>
                  <a:pt x="10242" y="1976"/>
                </a:lnTo>
                <a:lnTo>
                  <a:pt x="10294" y="1985"/>
                </a:lnTo>
                <a:lnTo>
                  <a:pt x="10418" y="1983"/>
                </a:lnTo>
                <a:lnTo>
                  <a:pt x="10554" y="2010"/>
                </a:lnTo>
                <a:lnTo>
                  <a:pt x="10617" y="1996"/>
                </a:lnTo>
                <a:lnTo>
                  <a:pt x="10713" y="2013"/>
                </a:lnTo>
                <a:lnTo>
                  <a:pt x="10709" y="2038"/>
                </a:lnTo>
                <a:lnTo>
                  <a:pt x="10813" y="2045"/>
                </a:lnTo>
                <a:lnTo>
                  <a:pt x="10841" y="2023"/>
                </a:lnTo>
                <a:lnTo>
                  <a:pt x="10883" y="2074"/>
                </a:lnTo>
                <a:lnTo>
                  <a:pt x="10972" y="2102"/>
                </a:lnTo>
                <a:lnTo>
                  <a:pt x="11072" y="2049"/>
                </a:lnTo>
                <a:lnTo>
                  <a:pt x="11128" y="2060"/>
                </a:lnTo>
                <a:lnTo>
                  <a:pt x="11255" y="2023"/>
                </a:lnTo>
                <a:lnTo>
                  <a:pt x="11319" y="2018"/>
                </a:lnTo>
                <a:lnTo>
                  <a:pt x="11396" y="1978"/>
                </a:lnTo>
                <a:lnTo>
                  <a:pt x="11426" y="1929"/>
                </a:lnTo>
                <a:lnTo>
                  <a:pt x="11523" y="1895"/>
                </a:lnTo>
                <a:lnTo>
                  <a:pt x="11642" y="1912"/>
                </a:lnTo>
                <a:lnTo>
                  <a:pt x="11700" y="1867"/>
                </a:lnTo>
                <a:lnTo>
                  <a:pt x="11620" y="1818"/>
                </a:lnTo>
                <a:lnTo>
                  <a:pt x="11568" y="1764"/>
                </a:lnTo>
                <a:lnTo>
                  <a:pt x="11534" y="1707"/>
                </a:lnTo>
                <a:lnTo>
                  <a:pt x="11457" y="1656"/>
                </a:lnTo>
                <a:lnTo>
                  <a:pt x="11414" y="1589"/>
                </a:lnTo>
                <a:lnTo>
                  <a:pt x="11573" y="1608"/>
                </a:lnTo>
                <a:lnTo>
                  <a:pt x="11546" y="1655"/>
                </a:lnTo>
                <a:lnTo>
                  <a:pt x="11606" y="1665"/>
                </a:lnTo>
                <a:lnTo>
                  <a:pt x="11789" y="1648"/>
                </a:lnTo>
                <a:lnTo>
                  <a:pt x="11911" y="1631"/>
                </a:lnTo>
                <a:lnTo>
                  <a:pt x="11839" y="1559"/>
                </a:lnTo>
                <a:lnTo>
                  <a:pt x="11824" y="1517"/>
                </a:lnTo>
                <a:lnTo>
                  <a:pt x="11717" y="1473"/>
                </a:lnTo>
                <a:lnTo>
                  <a:pt x="11601" y="1464"/>
                </a:lnTo>
                <a:lnTo>
                  <a:pt x="11546" y="1436"/>
                </a:lnTo>
                <a:lnTo>
                  <a:pt x="11516" y="1453"/>
                </a:lnTo>
                <a:lnTo>
                  <a:pt x="11426" y="1461"/>
                </a:lnTo>
                <a:lnTo>
                  <a:pt x="11377" y="1456"/>
                </a:lnTo>
                <a:lnTo>
                  <a:pt x="11446" y="1429"/>
                </a:lnTo>
                <a:lnTo>
                  <a:pt x="11404" y="1407"/>
                </a:lnTo>
                <a:lnTo>
                  <a:pt x="11401" y="1363"/>
                </a:lnTo>
                <a:lnTo>
                  <a:pt x="11469" y="1343"/>
                </a:lnTo>
                <a:lnTo>
                  <a:pt x="11528" y="1358"/>
                </a:lnTo>
                <a:lnTo>
                  <a:pt x="11608" y="1326"/>
                </a:lnTo>
                <a:lnTo>
                  <a:pt x="11660" y="1348"/>
                </a:lnTo>
                <a:lnTo>
                  <a:pt x="11730" y="1353"/>
                </a:lnTo>
                <a:lnTo>
                  <a:pt x="11777" y="1315"/>
                </a:lnTo>
                <a:lnTo>
                  <a:pt x="11866" y="1281"/>
                </a:lnTo>
                <a:lnTo>
                  <a:pt x="11921" y="1241"/>
                </a:lnTo>
                <a:lnTo>
                  <a:pt x="11868" y="1193"/>
                </a:lnTo>
                <a:lnTo>
                  <a:pt x="11888" y="1150"/>
                </a:lnTo>
                <a:lnTo>
                  <a:pt x="11834" y="1119"/>
                </a:lnTo>
                <a:lnTo>
                  <a:pt x="11771" y="1071"/>
                </a:lnTo>
                <a:lnTo>
                  <a:pt x="11645" y="1067"/>
                </a:lnTo>
                <a:lnTo>
                  <a:pt x="11595" y="1032"/>
                </a:lnTo>
                <a:lnTo>
                  <a:pt x="11622" y="1007"/>
                </a:lnTo>
                <a:lnTo>
                  <a:pt x="11628" y="961"/>
                </a:lnTo>
                <a:lnTo>
                  <a:pt x="11568" y="954"/>
                </a:lnTo>
                <a:lnTo>
                  <a:pt x="11464" y="973"/>
                </a:lnTo>
                <a:lnTo>
                  <a:pt x="11437" y="933"/>
                </a:lnTo>
                <a:lnTo>
                  <a:pt x="11406" y="956"/>
                </a:lnTo>
                <a:lnTo>
                  <a:pt x="11350" y="912"/>
                </a:lnTo>
                <a:lnTo>
                  <a:pt x="11293" y="936"/>
                </a:lnTo>
                <a:lnTo>
                  <a:pt x="11263" y="919"/>
                </a:lnTo>
                <a:lnTo>
                  <a:pt x="11149" y="936"/>
                </a:lnTo>
                <a:lnTo>
                  <a:pt x="11205" y="894"/>
                </a:lnTo>
                <a:lnTo>
                  <a:pt x="11231" y="840"/>
                </a:lnTo>
                <a:lnTo>
                  <a:pt x="11312" y="820"/>
                </a:lnTo>
                <a:lnTo>
                  <a:pt x="11337" y="808"/>
                </a:lnTo>
                <a:lnTo>
                  <a:pt x="11489" y="779"/>
                </a:lnTo>
                <a:lnTo>
                  <a:pt x="11548" y="757"/>
                </a:lnTo>
                <a:lnTo>
                  <a:pt x="11678" y="766"/>
                </a:lnTo>
                <a:lnTo>
                  <a:pt x="11804" y="746"/>
                </a:lnTo>
                <a:lnTo>
                  <a:pt x="11914" y="742"/>
                </a:lnTo>
                <a:lnTo>
                  <a:pt x="12045" y="732"/>
                </a:lnTo>
                <a:lnTo>
                  <a:pt x="12033" y="719"/>
                </a:lnTo>
                <a:lnTo>
                  <a:pt x="11842" y="707"/>
                </a:lnTo>
                <a:lnTo>
                  <a:pt x="11745" y="715"/>
                </a:lnTo>
                <a:lnTo>
                  <a:pt x="11630" y="724"/>
                </a:lnTo>
                <a:lnTo>
                  <a:pt x="11526" y="731"/>
                </a:lnTo>
                <a:lnTo>
                  <a:pt x="11456" y="719"/>
                </a:lnTo>
                <a:lnTo>
                  <a:pt x="11327" y="736"/>
                </a:lnTo>
                <a:lnTo>
                  <a:pt x="11287" y="766"/>
                </a:lnTo>
                <a:lnTo>
                  <a:pt x="11121" y="791"/>
                </a:lnTo>
                <a:lnTo>
                  <a:pt x="11093" y="821"/>
                </a:lnTo>
                <a:lnTo>
                  <a:pt x="10989" y="838"/>
                </a:lnTo>
                <a:lnTo>
                  <a:pt x="10880" y="867"/>
                </a:lnTo>
                <a:lnTo>
                  <a:pt x="10786" y="919"/>
                </a:lnTo>
                <a:lnTo>
                  <a:pt x="10857" y="958"/>
                </a:lnTo>
                <a:lnTo>
                  <a:pt x="10719" y="1013"/>
                </a:lnTo>
                <a:lnTo>
                  <a:pt x="10657" y="1067"/>
                </a:lnTo>
                <a:lnTo>
                  <a:pt x="10545" y="1116"/>
                </a:lnTo>
                <a:lnTo>
                  <a:pt x="10518" y="1096"/>
                </a:lnTo>
                <a:lnTo>
                  <a:pt x="10614" y="1069"/>
                </a:lnTo>
                <a:lnTo>
                  <a:pt x="10651" y="988"/>
                </a:lnTo>
                <a:lnTo>
                  <a:pt x="10636" y="943"/>
                </a:lnTo>
                <a:lnTo>
                  <a:pt x="10530" y="963"/>
                </a:lnTo>
                <a:lnTo>
                  <a:pt x="10450" y="991"/>
                </a:lnTo>
                <a:lnTo>
                  <a:pt x="10343" y="1015"/>
                </a:lnTo>
                <a:lnTo>
                  <a:pt x="10292" y="1023"/>
                </a:lnTo>
                <a:lnTo>
                  <a:pt x="10321" y="1077"/>
                </a:lnTo>
                <a:lnTo>
                  <a:pt x="10224" y="1103"/>
                </a:lnTo>
                <a:lnTo>
                  <a:pt x="10107" y="1077"/>
                </a:lnTo>
                <a:lnTo>
                  <a:pt x="9916" y="1062"/>
                </a:lnTo>
                <a:lnTo>
                  <a:pt x="9790" y="1087"/>
                </a:lnTo>
                <a:lnTo>
                  <a:pt x="9618" y="1087"/>
                </a:lnTo>
                <a:lnTo>
                  <a:pt x="9522" y="1089"/>
                </a:lnTo>
                <a:lnTo>
                  <a:pt x="9290" y="1054"/>
                </a:lnTo>
                <a:lnTo>
                  <a:pt x="9166" y="1059"/>
                </a:lnTo>
                <a:lnTo>
                  <a:pt x="9015" y="1096"/>
                </a:lnTo>
                <a:lnTo>
                  <a:pt x="8921" y="1116"/>
                </a:lnTo>
                <a:lnTo>
                  <a:pt x="8823" y="1069"/>
                </a:lnTo>
                <a:lnTo>
                  <a:pt x="8654" y="1057"/>
                </a:lnTo>
                <a:lnTo>
                  <a:pt x="8578" y="1015"/>
                </a:lnTo>
                <a:lnTo>
                  <a:pt x="8473" y="1025"/>
                </a:lnTo>
                <a:lnTo>
                  <a:pt x="8397" y="1022"/>
                </a:lnTo>
                <a:lnTo>
                  <a:pt x="8364" y="997"/>
                </a:lnTo>
                <a:lnTo>
                  <a:pt x="8200" y="1002"/>
                </a:lnTo>
                <a:lnTo>
                  <a:pt x="8133" y="970"/>
                </a:lnTo>
                <a:lnTo>
                  <a:pt x="7974" y="1000"/>
                </a:lnTo>
                <a:lnTo>
                  <a:pt x="7950" y="968"/>
                </a:lnTo>
                <a:lnTo>
                  <a:pt x="7837" y="954"/>
                </a:lnTo>
                <a:lnTo>
                  <a:pt x="7617" y="1017"/>
                </a:lnTo>
                <a:lnTo>
                  <a:pt x="7514" y="1035"/>
                </a:lnTo>
                <a:lnTo>
                  <a:pt x="7239" y="1098"/>
                </a:lnTo>
                <a:lnTo>
                  <a:pt x="7226" y="1104"/>
                </a:lnTo>
                <a:lnTo>
                  <a:pt x="7130" y="1098"/>
                </a:lnTo>
                <a:lnTo>
                  <a:pt x="7057" y="1086"/>
                </a:lnTo>
                <a:lnTo>
                  <a:pt x="7065" y="1066"/>
                </a:lnTo>
                <a:lnTo>
                  <a:pt x="7189" y="1062"/>
                </a:lnTo>
                <a:lnTo>
                  <a:pt x="7368" y="1000"/>
                </a:lnTo>
                <a:lnTo>
                  <a:pt x="7370" y="988"/>
                </a:lnTo>
                <a:lnTo>
                  <a:pt x="7306" y="990"/>
                </a:lnTo>
                <a:lnTo>
                  <a:pt x="7214" y="983"/>
                </a:lnTo>
                <a:lnTo>
                  <a:pt x="7107" y="961"/>
                </a:lnTo>
                <a:lnTo>
                  <a:pt x="7020" y="917"/>
                </a:lnTo>
                <a:lnTo>
                  <a:pt x="7008" y="882"/>
                </a:lnTo>
                <a:lnTo>
                  <a:pt x="6924" y="890"/>
                </a:lnTo>
                <a:lnTo>
                  <a:pt x="6869" y="885"/>
                </a:lnTo>
                <a:lnTo>
                  <a:pt x="6847" y="869"/>
                </a:lnTo>
                <a:lnTo>
                  <a:pt x="6749" y="896"/>
                </a:lnTo>
                <a:lnTo>
                  <a:pt x="6685" y="902"/>
                </a:lnTo>
                <a:lnTo>
                  <a:pt x="6538" y="949"/>
                </a:lnTo>
                <a:lnTo>
                  <a:pt x="6462" y="978"/>
                </a:lnTo>
                <a:lnTo>
                  <a:pt x="6454" y="976"/>
                </a:lnTo>
                <a:cubicBezTo>
                  <a:pt x="7774" y="389"/>
                  <a:pt x="9229" y="54"/>
                  <a:pt x="10763" y="54"/>
                </a:cubicBezTo>
                <a:close/>
                <a:moveTo>
                  <a:pt x="21158" y="13241"/>
                </a:moveTo>
                <a:lnTo>
                  <a:pt x="21200" y="13072"/>
                </a:lnTo>
                <a:lnTo>
                  <a:pt x="21227" y="12906"/>
                </a:lnTo>
                <a:lnTo>
                  <a:pt x="21250" y="12737"/>
                </a:lnTo>
                <a:lnTo>
                  <a:pt x="21239" y="12744"/>
                </a:lnTo>
                <a:lnTo>
                  <a:pt x="21212" y="12845"/>
                </a:lnTo>
                <a:lnTo>
                  <a:pt x="21202" y="12838"/>
                </a:lnTo>
                <a:lnTo>
                  <a:pt x="21197" y="12790"/>
                </a:lnTo>
                <a:lnTo>
                  <a:pt x="21183" y="12842"/>
                </a:lnTo>
                <a:lnTo>
                  <a:pt x="21158" y="12891"/>
                </a:lnTo>
                <a:lnTo>
                  <a:pt x="21177" y="12743"/>
                </a:lnTo>
                <a:lnTo>
                  <a:pt x="21143" y="12808"/>
                </a:lnTo>
                <a:lnTo>
                  <a:pt x="21115" y="12805"/>
                </a:lnTo>
                <a:lnTo>
                  <a:pt x="21069" y="12855"/>
                </a:lnTo>
                <a:lnTo>
                  <a:pt x="21018" y="13003"/>
                </a:lnTo>
                <a:lnTo>
                  <a:pt x="20959" y="13025"/>
                </a:lnTo>
                <a:lnTo>
                  <a:pt x="20922" y="13061"/>
                </a:lnTo>
                <a:lnTo>
                  <a:pt x="20870" y="13099"/>
                </a:lnTo>
                <a:lnTo>
                  <a:pt x="20802" y="13120"/>
                </a:lnTo>
                <a:lnTo>
                  <a:pt x="20698" y="13320"/>
                </a:lnTo>
                <a:lnTo>
                  <a:pt x="20654" y="13407"/>
                </a:lnTo>
                <a:lnTo>
                  <a:pt x="20668" y="13451"/>
                </a:lnTo>
                <a:lnTo>
                  <a:pt x="20753" y="13424"/>
                </a:lnTo>
                <a:lnTo>
                  <a:pt x="20807" y="13377"/>
                </a:lnTo>
                <a:lnTo>
                  <a:pt x="20847" y="13396"/>
                </a:lnTo>
                <a:lnTo>
                  <a:pt x="20905" y="13333"/>
                </a:lnTo>
                <a:lnTo>
                  <a:pt x="20930" y="13364"/>
                </a:lnTo>
                <a:lnTo>
                  <a:pt x="20949" y="13412"/>
                </a:lnTo>
                <a:lnTo>
                  <a:pt x="20997" y="13374"/>
                </a:lnTo>
                <a:lnTo>
                  <a:pt x="21033" y="13409"/>
                </a:lnTo>
                <a:lnTo>
                  <a:pt x="21051" y="13414"/>
                </a:lnTo>
                <a:lnTo>
                  <a:pt x="21081" y="13387"/>
                </a:lnTo>
                <a:lnTo>
                  <a:pt x="21093" y="13387"/>
                </a:lnTo>
                <a:lnTo>
                  <a:pt x="21138" y="13281"/>
                </a:lnTo>
                <a:lnTo>
                  <a:pt x="21158" y="13241"/>
                </a:lnTo>
                <a:close/>
                <a:moveTo>
                  <a:pt x="11858" y="316"/>
                </a:moveTo>
                <a:lnTo>
                  <a:pt x="11856" y="327"/>
                </a:lnTo>
                <a:lnTo>
                  <a:pt x="11878" y="332"/>
                </a:lnTo>
                <a:lnTo>
                  <a:pt x="11933" y="330"/>
                </a:lnTo>
                <a:lnTo>
                  <a:pt x="11925" y="327"/>
                </a:lnTo>
                <a:lnTo>
                  <a:pt x="11898" y="320"/>
                </a:lnTo>
                <a:lnTo>
                  <a:pt x="11858" y="316"/>
                </a:lnTo>
                <a:close/>
                <a:moveTo>
                  <a:pt x="11630" y="318"/>
                </a:moveTo>
                <a:lnTo>
                  <a:pt x="11616" y="320"/>
                </a:lnTo>
                <a:lnTo>
                  <a:pt x="11568" y="332"/>
                </a:lnTo>
                <a:lnTo>
                  <a:pt x="11578" y="335"/>
                </a:lnTo>
                <a:lnTo>
                  <a:pt x="11590" y="335"/>
                </a:lnTo>
                <a:lnTo>
                  <a:pt x="11650" y="338"/>
                </a:lnTo>
                <a:lnTo>
                  <a:pt x="11670" y="330"/>
                </a:lnTo>
                <a:lnTo>
                  <a:pt x="11677" y="328"/>
                </a:lnTo>
                <a:lnTo>
                  <a:pt x="11630" y="318"/>
                </a:lnTo>
                <a:close/>
                <a:moveTo>
                  <a:pt x="11412" y="328"/>
                </a:moveTo>
                <a:lnTo>
                  <a:pt x="11419" y="333"/>
                </a:lnTo>
                <a:lnTo>
                  <a:pt x="11511" y="338"/>
                </a:lnTo>
                <a:lnTo>
                  <a:pt x="11498" y="332"/>
                </a:lnTo>
                <a:lnTo>
                  <a:pt x="11412" y="328"/>
                </a:lnTo>
                <a:close/>
                <a:moveTo>
                  <a:pt x="11327" y="335"/>
                </a:moveTo>
                <a:lnTo>
                  <a:pt x="11282" y="340"/>
                </a:lnTo>
                <a:lnTo>
                  <a:pt x="11297" y="347"/>
                </a:lnTo>
                <a:lnTo>
                  <a:pt x="11355" y="353"/>
                </a:lnTo>
                <a:lnTo>
                  <a:pt x="11385" y="345"/>
                </a:lnTo>
                <a:lnTo>
                  <a:pt x="11404" y="342"/>
                </a:lnTo>
                <a:lnTo>
                  <a:pt x="11406" y="340"/>
                </a:lnTo>
                <a:lnTo>
                  <a:pt x="11389" y="335"/>
                </a:lnTo>
                <a:lnTo>
                  <a:pt x="11327" y="335"/>
                </a:lnTo>
                <a:close/>
                <a:moveTo>
                  <a:pt x="11247" y="364"/>
                </a:moveTo>
                <a:lnTo>
                  <a:pt x="11180" y="369"/>
                </a:lnTo>
                <a:lnTo>
                  <a:pt x="11149" y="372"/>
                </a:lnTo>
                <a:lnTo>
                  <a:pt x="11121" y="377"/>
                </a:lnTo>
                <a:lnTo>
                  <a:pt x="11077" y="394"/>
                </a:lnTo>
                <a:lnTo>
                  <a:pt x="11081" y="397"/>
                </a:lnTo>
                <a:lnTo>
                  <a:pt x="11151" y="409"/>
                </a:lnTo>
                <a:lnTo>
                  <a:pt x="11208" y="419"/>
                </a:lnTo>
                <a:lnTo>
                  <a:pt x="11233" y="429"/>
                </a:lnTo>
                <a:lnTo>
                  <a:pt x="11277" y="423"/>
                </a:lnTo>
                <a:lnTo>
                  <a:pt x="11272" y="409"/>
                </a:lnTo>
                <a:lnTo>
                  <a:pt x="11298" y="392"/>
                </a:lnTo>
                <a:lnTo>
                  <a:pt x="11290" y="385"/>
                </a:lnTo>
                <a:lnTo>
                  <a:pt x="11258" y="377"/>
                </a:lnTo>
                <a:lnTo>
                  <a:pt x="11270" y="369"/>
                </a:lnTo>
                <a:lnTo>
                  <a:pt x="11260" y="364"/>
                </a:lnTo>
                <a:lnTo>
                  <a:pt x="11247" y="364"/>
                </a:lnTo>
                <a:close/>
                <a:moveTo>
                  <a:pt x="10862" y="766"/>
                </a:moveTo>
                <a:lnTo>
                  <a:pt x="10759" y="791"/>
                </a:lnTo>
                <a:lnTo>
                  <a:pt x="10672" y="826"/>
                </a:lnTo>
                <a:lnTo>
                  <a:pt x="10716" y="848"/>
                </a:lnTo>
                <a:lnTo>
                  <a:pt x="10781" y="853"/>
                </a:lnTo>
                <a:lnTo>
                  <a:pt x="10835" y="842"/>
                </a:lnTo>
                <a:lnTo>
                  <a:pt x="10927" y="818"/>
                </a:lnTo>
                <a:lnTo>
                  <a:pt x="10913" y="784"/>
                </a:lnTo>
                <a:lnTo>
                  <a:pt x="10862" y="766"/>
                </a:lnTo>
                <a:close/>
                <a:moveTo>
                  <a:pt x="8357" y="855"/>
                </a:moveTo>
                <a:lnTo>
                  <a:pt x="8315" y="869"/>
                </a:lnTo>
                <a:lnTo>
                  <a:pt x="8451" y="877"/>
                </a:lnTo>
                <a:lnTo>
                  <a:pt x="8481" y="946"/>
                </a:lnTo>
                <a:lnTo>
                  <a:pt x="8575" y="911"/>
                </a:lnTo>
                <a:lnTo>
                  <a:pt x="8630" y="902"/>
                </a:lnTo>
                <a:lnTo>
                  <a:pt x="8620" y="884"/>
                </a:lnTo>
                <a:lnTo>
                  <a:pt x="8578" y="867"/>
                </a:lnTo>
                <a:lnTo>
                  <a:pt x="8510" y="867"/>
                </a:lnTo>
                <a:lnTo>
                  <a:pt x="8446" y="855"/>
                </a:lnTo>
                <a:lnTo>
                  <a:pt x="8357" y="855"/>
                </a:lnTo>
                <a:close/>
                <a:moveTo>
                  <a:pt x="7853" y="896"/>
                </a:moveTo>
                <a:lnTo>
                  <a:pt x="7730" y="933"/>
                </a:lnTo>
                <a:lnTo>
                  <a:pt x="7693" y="931"/>
                </a:lnTo>
                <a:lnTo>
                  <a:pt x="7572" y="959"/>
                </a:lnTo>
                <a:lnTo>
                  <a:pt x="7517" y="961"/>
                </a:lnTo>
                <a:lnTo>
                  <a:pt x="7308" y="1027"/>
                </a:lnTo>
                <a:lnTo>
                  <a:pt x="7262" y="1055"/>
                </a:lnTo>
                <a:lnTo>
                  <a:pt x="7345" y="1052"/>
                </a:lnTo>
                <a:lnTo>
                  <a:pt x="7480" y="1017"/>
                </a:lnTo>
                <a:lnTo>
                  <a:pt x="7564" y="1010"/>
                </a:lnTo>
                <a:lnTo>
                  <a:pt x="7624" y="1007"/>
                </a:lnTo>
                <a:lnTo>
                  <a:pt x="7731" y="970"/>
                </a:lnTo>
                <a:lnTo>
                  <a:pt x="7807" y="949"/>
                </a:lnTo>
                <a:lnTo>
                  <a:pt x="7932" y="914"/>
                </a:lnTo>
                <a:lnTo>
                  <a:pt x="7927" y="901"/>
                </a:lnTo>
                <a:lnTo>
                  <a:pt x="7853" y="896"/>
                </a:lnTo>
                <a:close/>
                <a:moveTo>
                  <a:pt x="11991" y="1106"/>
                </a:moveTo>
                <a:lnTo>
                  <a:pt x="11930" y="1108"/>
                </a:lnTo>
                <a:lnTo>
                  <a:pt x="11925" y="1138"/>
                </a:lnTo>
                <a:lnTo>
                  <a:pt x="11993" y="1160"/>
                </a:lnTo>
                <a:lnTo>
                  <a:pt x="12089" y="1165"/>
                </a:lnTo>
                <a:lnTo>
                  <a:pt x="12045" y="1133"/>
                </a:lnTo>
                <a:lnTo>
                  <a:pt x="11991" y="1106"/>
                </a:lnTo>
                <a:close/>
                <a:moveTo>
                  <a:pt x="12145" y="1424"/>
                </a:moveTo>
                <a:lnTo>
                  <a:pt x="12073" y="1426"/>
                </a:lnTo>
                <a:lnTo>
                  <a:pt x="12062" y="1434"/>
                </a:lnTo>
                <a:lnTo>
                  <a:pt x="12135" y="1464"/>
                </a:lnTo>
                <a:lnTo>
                  <a:pt x="12187" y="1503"/>
                </a:lnTo>
                <a:lnTo>
                  <a:pt x="12243" y="1507"/>
                </a:lnTo>
                <a:lnTo>
                  <a:pt x="12281" y="1537"/>
                </a:lnTo>
                <a:lnTo>
                  <a:pt x="12306" y="1507"/>
                </a:lnTo>
                <a:lnTo>
                  <a:pt x="12291" y="1495"/>
                </a:lnTo>
                <a:lnTo>
                  <a:pt x="12217" y="1480"/>
                </a:lnTo>
                <a:lnTo>
                  <a:pt x="12197" y="1458"/>
                </a:lnTo>
                <a:lnTo>
                  <a:pt x="12145" y="1424"/>
                </a:lnTo>
                <a:close/>
                <a:moveTo>
                  <a:pt x="12350" y="1602"/>
                </a:moveTo>
                <a:lnTo>
                  <a:pt x="12306" y="1611"/>
                </a:lnTo>
                <a:lnTo>
                  <a:pt x="12249" y="1695"/>
                </a:lnTo>
                <a:lnTo>
                  <a:pt x="12124" y="1670"/>
                </a:lnTo>
                <a:lnTo>
                  <a:pt x="12028" y="1690"/>
                </a:lnTo>
                <a:lnTo>
                  <a:pt x="12119" y="1813"/>
                </a:lnTo>
                <a:lnTo>
                  <a:pt x="12296" y="1884"/>
                </a:lnTo>
                <a:lnTo>
                  <a:pt x="12326" y="1813"/>
                </a:lnTo>
                <a:lnTo>
                  <a:pt x="12356" y="1850"/>
                </a:lnTo>
                <a:lnTo>
                  <a:pt x="12311" y="1904"/>
                </a:lnTo>
                <a:lnTo>
                  <a:pt x="12415" y="2054"/>
                </a:lnTo>
                <a:lnTo>
                  <a:pt x="12507" y="2183"/>
                </a:lnTo>
                <a:lnTo>
                  <a:pt x="12554" y="2257"/>
                </a:lnTo>
                <a:lnTo>
                  <a:pt x="12676" y="2377"/>
                </a:lnTo>
                <a:lnTo>
                  <a:pt x="12795" y="2431"/>
                </a:lnTo>
                <a:lnTo>
                  <a:pt x="12934" y="2550"/>
                </a:lnTo>
                <a:lnTo>
                  <a:pt x="13004" y="2528"/>
                </a:lnTo>
                <a:lnTo>
                  <a:pt x="13028" y="2453"/>
                </a:lnTo>
                <a:lnTo>
                  <a:pt x="13128" y="2469"/>
                </a:lnTo>
                <a:lnTo>
                  <a:pt x="13123" y="2596"/>
                </a:lnTo>
                <a:lnTo>
                  <a:pt x="13230" y="2653"/>
                </a:lnTo>
                <a:lnTo>
                  <a:pt x="13299" y="2735"/>
                </a:lnTo>
                <a:lnTo>
                  <a:pt x="13386" y="2799"/>
                </a:lnTo>
                <a:lnTo>
                  <a:pt x="13473" y="2838"/>
                </a:lnTo>
                <a:lnTo>
                  <a:pt x="13491" y="2904"/>
                </a:lnTo>
                <a:lnTo>
                  <a:pt x="13393" y="2944"/>
                </a:lnTo>
                <a:lnTo>
                  <a:pt x="13372" y="3001"/>
                </a:lnTo>
                <a:lnTo>
                  <a:pt x="13431" y="3085"/>
                </a:lnTo>
                <a:lnTo>
                  <a:pt x="13609" y="3237"/>
                </a:lnTo>
                <a:lnTo>
                  <a:pt x="13587" y="3380"/>
                </a:lnTo>
                <a:lnTo>
                  <a:pt x="13527" y="3442"/>
                </a:lnTo>
                <a:lnTo>
                  <a:pt x="13662" y="3835"/>
                </a:lnTo>
                <a:lnTo>
                  <a:pt x="13761" y="3880"/>
                </a:lnTo>
                <a:lnTo>
                  <a:pt x="13898" y="3826"/>
                </a:lnTo>
                <a:lnTo>
                  <a:pt x="13912" y="3904"/>
                </a:lnTo>
                <a:lnTo>
                  <a:pt x="13973" y="3932"/>
                </a:lnTo>
                <a:lnTo>
                  <a:pt x="13960" y="4026"/>
                </a:lnTo>
                <a:lnTo>
                  <a:pt x="14037" y="4102"/>
                </a:lnTo>
                <a:lnTo>
                  <a:pt x="13987" y="4181"/>
                </a:lnTo>
                <a:lnTo>
                  <a:pt x="14181" y="4223"/>
                </a:lnTo>
                <a:lnTo>
                  <a:pt x="14134" y="4301"/>
                </a:lnTo>
                <a:lnTo>
                  <a:pt x="14012" y="4358"/>
                </a:lnTo>
                <a:lnTo>
                  <a:pt x="13933" y="4329"/>
                </a:lnTo>
                <a:lnTo>
                  <a:pt x="13826" y="4348"/>
                </a:lnTo>
                <a:lnTo>
                  <a:pt x="13749" y="4417"/>
                </a:lnTo>
                <a:lnTo>
                  <a:pt x="13764" y="4486"/>
                </a:lnTo>
                <a:lnTo>
                  <a:pt x="13747" y="4575"/>
                </a:lnTo>
                <a:lnTo>
                  <a:pt x="13883" y="4589"/>
                </a:lnTo>
                <a:lnTo>
                  <a:pt x="13873" y="4774"/>
                </a:lnTo>
                <a:lnTo>
                  <a:pt x="13789" y="4772"/>
                </a:lnTo>
                <a:lnTo>
                  <a:pt x="13761" y="4907"/>
                </a:lnTo>
                <a:lnTo>
                  <a:pt x="13786" y="4981"/>
                </a:lnTo>
                <a:lnTo>
                  <a:pt x="13831" y="5011"/>
                </a:lnTo>
                <a:lnTo>
                  <a:pt x="13714" y="5008"/>
                </a:lnTo>
                <a:lnTo>
                  <a:pt x="13744" y="5053"/>
                </a:lnTo>
                <a:lnTo>
                  <a:pt x="13692" y="5105"/>
                </a:lnTo>
                <a:lnTo>
                  <a:pt x="13659" y="5151"/>
                </a:lnTo>
                <a:lnTo>
                  <a:pt x="13610" y="5105"/>
                </a:lnTo>
                <a:lnTo>
                  <a:pt x="13523" y="4976"/>
                </a:lnTo>
                <a:lnTo>
                  <a:pt x="13473" y="4920"/>
                </a:lnTo>
                <a:lnTo>
                  <a:pt x="13379" y="4893"/>
                </a:lnTo>
                <a:lnTo>
                  <a:pt x="13309" y="4910"/>
                </a:lnTo>
                <a:lnTo>
                  <a:pt x="13213" y="4972"/>
                </a:lnTo>
                <a:lnTo>
                  <a:pt x="13195" y="5075"/>
                </a:lnTo>
                <a:lnTo>
                  <a:pt x="13232" y="5119"/>
                </a:lnTo>
                <a:lnTo>
                  <a:pt x="13141" y="5104"/>
                </a:lnTo>
                <a:lnTo>
                  <a:pt x="13095" y="5173"/>
                </a:lnTo>
                <a:lnTo>
                  <a:pt x="13063" y="5114"/>
                </a:lnTo>
                <a:lnTo>
                  <a:pt x="12991" y="5153"/>
                </a:lnTo>
                <a:lnTo>
                  <a:pt x="13041" y="5254"/>
                </a:lnTo>
                <a:lnTo>
                  <a:pt x="13105" y="5312"/>
                </a:lnTo>
                <a:lnTo>
                  <a:pt x="13177" y="5351"/>
                </a:lnTo>
                <a:lnTo>
                  <a:pt x="13150" y="5413"/>
                </a:lnTo>
                <a:lnTo>
                  <a:pt x="13208" y="5531"/>
                </a:lnTo>
                <a:lnTo>
                  <a:pt x="13157" y="5541"/>
                </a:lnTo>
                <a:lnTo>
                  <a:pt x="13128" y="5639"/>
                </a:lnTo>
                <a:lnTo>
                  <a:pt x="13167" y="5674"/>
                </a:lnTo>
                <a:lnTo>
                  <a:pt x="13136" y="5777"/>
                </a:lnTo>
                <a:lnTo>
                  <a:pt x="13173" y="5893"/>
                </a:lnTo>
                <a:lnTo>
                  <a:pt x="13150" y="5935"/>
                </a:lnTo>
                <a:lnTo>
                  <a:pt x="13224" y="6043"/>
                </a:lnTo>
                <a:lnTo>
                  <a:pt x="13326" y="6068"/>
                </a:lnTo>
                <a:lnTo>
                  <a:pt x="13287" y="6163"/>
                </a:lnTo>
                <a:lnTo>
                  <a:pt x="13212" y="6243"/>
                </a:lnTo>
                <a:lnTo>
                  <a:pt x="13188" y="6327"/>
                </a:lnTo>
                <a:lnTo>
                  <a:pt x="13346" y="6452"/>
                </a:lnTo>
                <a:lnTo>
                  <a:pt x="13495" y="6516"/>
                </a:lnTo>
                <a:lnTo>
                  <a:pt x="13351" y="6519"/>
                </a:lnTo>
                <a:lnTo>
                  <a:pt x="13284" y="6602"/>
                </a:lnTo>
                <a:lnTo>
                  <a:pt x="13275" y="6713"/>
                </a:lnTo>
                <a:lnTo>
                  <a:pt x="13389" y="6789"/>
                </a:lnTo>
                <a:lnTo>
                  <a:pt x="13322" y="6806"/>
                </a:lnTo>
                <a:lnTo>
                  <a:pt x="13210" y="6666"/>
                </a:lnTo>
                <a:lnTo>
                  <a:pt x="13116" y="6612"/>
                </a:lnTo>
                <a:lnTo>
                  <a:pt x="13101" y="6630"/>
                </a:lnTo>
                <a:lnTo>
                  <a:pt x="13203" y="6716"/>
                </a:lnTo>
                <a:lnTo>
                  <a:pt x="13220" y="6870"/>
                </a:lnTo>
                <a:lnTo>
                  <a:pt x="13379" y="6932"/>
                </a:lnTo>
                <a:lnTo>
                  <a:pt x="13473" y="7098"/>
                </a:lnTo>
                <a:lnTo>
                  <a:pt x="13555" y="7166"/>
                </a:lnTo>
                <a:lnTo>
                  <a:pt x="13615" y="7132"/>
                </a:lnTo>
                <a:lnTo>
                  <a:pt x="13679" y="7242"/>
                </a:lnTo>
                <a:lnTo>
                  <a:pt x="13779" y="7294"/>
                </a:lnTo>
                <a:lnTo>
                  <a:pt x="13798" y="7396"/>
                </a:lnTo>
                <a:lnTo>
                  <a:pt x="13848" y="7477"/>
                </a:lnTo>
                <a:lnTo>
                  <a:pt x="13823" y="7563"/>
                </a:lnTo>
                <a:lnTo>
                  <a:pt x="13846" y="7630"/>
                </a:lnTo>
                <a:lnTo>
                  <a:pt x="13768" y="7659"/>
                </a:lnTo>
                <a:lnTo>
                  <a:pt x="13694" y="7375"/>
                </a:lnTo>
                <a:lnTo>
                  <a:pt x="13632" y="7263"/>
                </a:lnTo>
                <a:lnTo>
                  <a:pt x="13503" y="7223"/>
                </a:lnTo>
                <a:lnTo>
                  <a:pt x="13341" y="7024"/>
                </a:lnTo>
                <a:lnTo>
                  <a:pt x="13239" y="6940"/>
                </a:lnTo>
                <a:lnTo>
                  <a:pt x="13172" y="6918"/>
                </a:lnTo>
                <a:lnTo>
                  <a:pt x="13108" y="6775"/>
                </a:lnTo>
                <a:lnTo>
                  <a:pt x="13029" y="6708"/>
                </a:lnTo>
                <a:lnTo>
                  <a:pt x="12892" y="6755"/>
                </a:lnTo>
                <a:lnTo>
                  <a:pt x="12885" y="6806"/>
                </a:lnTo>
                <a:lnTo>
                  <a:pt x="12966" y="6955"/>
                </a:lnTo>
                <a:lnTo>
                  <a:pt x="12987" y="7146"/>
                </a:lnTo>
                <a:lnTo>
                  <a:pt x="13024" y="7191"/>
                </a:lnTo>
                <a:lnTo>
                  <a:pt x="13138" y="7289"/>
                </a:lnTo>
                <a:lnTo>
                  <a:pt x="13177" y="7369"/>
                </a:lnTo>
                <a:lnTo>
                  <a:pt x="13247" y="7343"/>
                </a:lnTo>
                <a:lnTo>
                  <a:pt x="13274" y="7373"/>
                </a:lnTo>
                <a:lnTo>
                  <a:pt x="13386" y="7412"/>
                </a:lnTo>
                <a:lnTo>
                  <a:pt x="13413" y="7514"/>
                </a:lnTo>
                <a:lnTo>
                  <a:pt x="13095" y="7472"/>
                </a:lnTo>
                <a:lnTo>
                  <a:pt x="12989" y="7470"/>
                </a:lnTo>
                <a:lnTo>
                  <a:pt x="12802" y="7514"/>
                </a:lnTo>
                <a:lnTo>
                  <a:pt x="12805" y="7582"/>
                </a:lnTo>
                <a:lnTo>
                  <a:pt x="12919" y="7642"/>
                </a:lnTo>
                <a:lnTo>
                  <a:pt x="12919" y="7782"/>
                </a:lnTo>
                <a:lnTo>
                  <a:pt x="12797" y="7720"/>
                </a:lnTo>
                <a:lnTo>
                  <a:pt x="12746" y="7831"/>
                </a:lnTo>
                <a:lnTo>
                  <a:pt x="12638" y="7886"/>
                </a:lnTo>
                <a:lnTo>
                  <a:pt x="12621" y="7964"/>
                </a:lnTo>
                <a:lnTo>
                  <a:pt x="12536" y="7977"/>
                </a:lnTo>
                <a:lnTo>
                  <a:pt x="12549" y="7851"/>
                </a:lnTo>
                <a:lnTo>
                  <a:pt x="12499" y="7863"/>
                </a:lnTo>
                <a:lnTo>
                  <a:pt x="12345" y="8092"/>
                </a:lnTo>
                <a:lnTo>
                  <a:pt x="12238" y="8220"/>
                </a:lnTo>
                <a:lnTo>
                  <a:pt x="12261" y="8336"/>
                </a:lnTo>
                <a:lnTo>
                  <a:pt x="12167" y="8406"/>
                </a:lnTo>
                <a:lnTo>
                  <a:pt x="12094" y="8361"/>
                </a:lnTo>
                <a:lnTo>
                  <a:pt x="12062" y="8263"/>
                </a:lnTo>
                <a:lnTo>
                  <a:pt x="12140" y="8218"/>
                </a:lnTo>
                <a:lnTo>
                  <a:pt x="12070" y="8130"/>
                </a:lnTo>
                <a:lnTo>
                  <a:pt x="11869" y="8122"/>
                </a:lnTo>
                <a:lnTo>
                  <a:pt x="11950" y="8220"/>
                </a:lnTo>
                <a:lnTo>
                  <a:pt x="11946" y="8334"/>
                </a:lnTo>
                <a:lnTo>
                  <a:pt x="12035" y="8427"/>
                </a:lnTo>
                <a:lnTo>
                  <a:pt x="12028" y="8560"/>
                </a:lnTo>
                <a:lnTo>
                  <a:pt x="11943" y="8512"/>
                </a:lnTo>
                <a:lnTo>
                  <a:pt x="11874" y="8517"/>
                </a:lnTo>
                <a:lnTo>
                  <a:pt x="11742" y="8730"/>
                </a:lnTo>
                <a:lnTo>
                  <a:pt x="11822" y="8852"/>
                </a:lnTo>
                <a:lnTo>
                  <a:pt x="11765" y="8910"/>
                </a:lnTo>
                <a:lnTo>
                  <a:pt x="11556" y="8827"/>
                </a:lnTo>
                <a:lnTo>
                  <a:pt x="11514" y="8901"/>
                </a:lnTo>
                <a:lnTo>
                  <a:pt x="11576" y="8975"/>
                </a:lnTo>
                <a:lnTo>
                  <a:pt x="11581" y="9066"/>
                </a:lnTo>
                <a:lnTo>
                  <a:pt x="11511" y="9027"/>
                </a:lnTo>
                <a:lnTo>
                  <a:pt x="11399" y="8984"/>
                </a:lnTo>
                <a:lnTo>
                  <a:pt x="11355" y="8713"/>
                </a:lnTo>
                <a:lnTo>
                  <a:pt x="11218" y="8590"/>
                </a:lnTo>
                <a:lnTo>
                  <a:pt x="11268" y="8561"/>
                </a:lnTo>
                <a:lnTo>
                  <a:pt x="11620" y="8657"/>
                </a:lnTo>
                <a:lnTo>
                  <a:pt x="11732" y="8586"/>
                </a:lnTo>
                <a:lnTo>
                  <a:pt x="11791" y="8475"/>
                </a:lnTo>
                <a:lnTo>
                  <a:pt x="11759" y="8358"/>
                </a:lnTo>
                <a:lnTo>
                  <a:pt x="11685" y="8283"/>
                </a:lnTo>
                <a:lnTo>
                  <a:pt x="11392" y="8122"/>
                </a:lnTo>
                <a:lnTo>
                  <a:pt x="11206" y="8100"/>
                </a:lnTo>
                <a:lnTo>
                  <a:pt x="11089" y="7999"/>
                </a:lnTo>
                <a:lnTo>
                  <a:pt x="11027" y="8066"/>
                </a:lnTo>
                <a:lnTo>
                  <a:pt x="10950" y="7957"/>
                </a:lnTo>
                <a:lnTo>
                  <a:pt x="11027" y="7903"/>
                </a:lnTo>
                <a:lnTo>
                  <a:pt x="10830" y="7778"/>
                </a:lnTo>
                <a:lnTo>
                  <a:pt x="10721" y="7816"/>
                </a:lnTo>
                <a:lnTo>
                  <a:pt x="10609" y="7805"/>
                </a:lnTo>
                <a:lnTo>
                  <a:pt x="10507" y="7950"/>
                </a:lnTo>
                <a:lnTo>
                  <a:pt x="10403" y="7933"/>
                </a:lnTo>
                <a:lnTo>
                  <a:pt x="10256" y="7999"/>
                </a:lnTo>
                <a:lnTo>
                  <a:pt x="10040" y="8201"/>
                </a:lnTo>
                <a:lnTo>
                  <a:pt x="9899" y="8319"/>
                </a:lnTo>
                <a:lnTo>
                  <a:pt x="9651" y="8632"/>
                </a:lnTo>
                <a:lnTo>
                  <a:pt x="9449" y="8851"/>
                </a:lnTo>
                <a:lnTo>
                  <a:pt x="9241" y="8996"/>
                </a:lnTo>
                <a:lnTo>
                  <a:pt x="8983" y="9083"/>
                </a:lnTo>
                <a:lnTo>
                  <a:pt x="8870" y="9172"/>
                </a:lnTo>
                <a:lnTo>
                  <a:pt x="8756" y="9591"/>
                </a:lnTo>
                <a:lnTo>
                  <a:pt x="8726" y="9793"/>
                </a:lnTo>
                <a:lnTo>
                  <a:pt x="8824" y="9923"/>
                </a:lnTo>
                <a:lnTo>
                  <a:pt x="8960" y="9916"/>
                </a:lnTo>
                <a:lnTo>
                  <a:pt x="9198" y="9755"/>
                </a:lnTo>
                <a:lnTo>
                  <a:pt x="9233" y="9881"/>
                </a:lnTo>
                <a:lnTo>
                  <a:pt x="9244" y="10157"/>
                </a:lnTo>
                <a:lnTo>
                  <a:pt x="9281" y="10383"/>
                </a:lnTo>
                <a:lnTo>
                  <a:pt x="9278" y="10564"/>
                </a:lnTo>
                <a:lnTo>
                  <a:pt x="9400" y="10579"/>
                </a:lnTo>
                <a:lnTo>
                  <a:pt x="9484" y="10443"/>
                </a:lnTo>
                <a:lnTo>
                  <a:pt x="9606" y="10482"/>
                </a:lnTo>
                <a:lnTo>
                  <a:pt x="9690" y="10317"/>
                </a:lnTo>
                <a:lnTo>
                  <a:pt x="9775" y="10012"/>
                </a:lnTo>
                <a:lnTo>
                  <a:pt x="9881" y="9982"/>
                </a:lnTo>
                <a:lnTo>
                  <a:pt x="9994" y="9783"/>
                </a:lnTo>
                <a:lnTo>
                  <a:pt x="9921" y="9669"/>
                </a:lnTo>
                <a:lnTo>
                  <a:pt x="9876" y="9531"/>
                </a:lnTo>
                <a:lnTo>
                  <a:pt x="9978" y="9278"/>
                </a:lnTo>
                <a:lnTo>
                  <a:pt x="10160" y="9139"/>
                </a:lnTo>
                <a:lnTo>
                  <a:pt x="10304" y="9002"/>
                </a:lnTo>
                <a:lnTo>
                  <a:pt x="10302" y="8888"/>
                </a:lnTo>
                <a:lnTo>
                  <a:pt x="10388" y="8765"/>
                </a:lnTo>
                <a:lnTo>
                  <a:pt x="10523" y="8721"/>
                </a:lnTo>
                <a:lnTo>
                  <a:pt x="10627" y="8812"/>
                </a:lnTo>
                <a:lnTo>
                  <a:pt x="10632" y="8889"/>
                </a:lnTo>
                <a:lnTo>
                  <a:pt x="10579" y="8926"/>
                </a:lnTo>
                <a:lnTo>
                  <a:pt x="10383" y="9118"/>
                </a:lnTo>
                <a:lnTo>
                  <a:pt x="10297" y="9229"/>
                </a:lnTo>
                <a:lnTo>
                  <a:pt x="10247" y="9336"/>
                </a:lnTo>
                <a:lnTo>
                  <a:pt x="10276" y="9506"/>
                </a:lnTo>
                <a:lnTo>
                  <a:pt x="10240" y="9687"/>
                </a:lnTo>
                <a:lnTo>
                  <a:pt x="10324" y="9756"/>
                </a:lnTo>
                <a:lnTo>
                  <a:pt x="10371" y="9861"/>
                </a:lnTo>
                <a:lnTo>
                  <a:pt x="10525" y="9829"/>
                </a:lnTo>
                <a:lnTo>
                  <a:pt x="10691" y="9765"/>
                </a:lnTo>
                <a:lnTo>
                  <a:pt x="10858" y="9748"/>
                </a:lnTo>
                <a:lnTo>
                  <a:pt x="10957" y="9835"/>
                </a:lnTo>
                <a:lnTo>
                  <a:pt x="10851" y="9942"/>
                </a:lnTo>
                <a:lnTo>
                  <a:pt x="10754" y="9948"/>
                </a:lnTo>
                <a:lnTo>
                  <a:pt x="10651" y="9916"/>
                </a:lnTo>
                <a:lnTo>
                  <a:pt x="10532" y="9940"/>
                </a:lnTo>
                <a:lnTo>
                  <a:pt x="10408" y="9987"/>
                </a:lnTo>
                <a:lnTo>
                  <a:pt x="10411" y="10095"/>
                </a:lnTo>
                <a:lnTo>
                  <a:pt x="10470" y="10164"/>
                </a:lnTo>
                <a:lnTo>
                  <a:pt x="10507" y="10142"/>
                </a:lnTo>
                <a:lnTo>
                  <a:pt x="10492" y="10251"/>
                </a:lnTo>
                <a:lnTo>
                  <a:pt x="10465" y="10396"/>
                </a:lnTo>
                <a:lnTo>
                  <a:pt x="10384" y="10394"/>
                </a:lnTo>
                <a:lnTo>
                  <a:pt x="10312" y="10250"/>
                </a:lnTo>
                <a:lnTo>
                  <a:pt x="10214" y="10307"/>
                </a:lnTo>
                <a:lnTo>
                  <a:pt x="10153" y="10421"/>
                </a:lnTo>
                <a:lnTo>
                  <a:pt x="10138" y="10561"/>
                </a:lnTo>
                <a:lnTo>
                  <a:pt x="10147" y="10721"/>
                </a:lnTo>
                <a:lnTo>
                  <a:pt x="9994" y="10768"/>
                </a:lnTo>
                <a:lnTo>
                  <a:pt x="9963" y="10847"/>
                </a:lnTo>
                <a:lnTo>
                  <a:pt x="9859" y="10834"/>
                </a:lnTo>
                <a:lnTo>
                  <a:pt x="9855" y="10787"/>
                </a:lnTo>
                <a:lnTo>
                  <a:pt x="9753" y="10741"/>
                </a:lnTo>
                <a:lnTo>
                  <a:pt x="9609" y="10785"/>
                </a:lnTo>
                <a:lnTo>
                  <a:pt x="9429" y="10842"/>
                </a:lnTo>
                <a:lnTo>
                  <a:pt x="9345" y="10884"/>
                </a:lnTo>
                <a:lnTo>
                  <a:pt x="9306" y="10815"/>
                </a:lnTo>
                <a:lnTo>
                  <a:pt x="9201" y="10718"/>
                </a:lnTo>
                <a:lnTo>
                  <a:pt x="9131" y="10755"/>
                </a:lnTo>
                <a:lnTo>
                  <a:pt x="9015" y="10765"/>
                </a:lnTo>
                <a:lnTo>
                  <a:pt x="9032" y="10701"/>
                </a:lnTo>
                <a:lnTo>
                  <a:pt x="8936" y="10632"/>
                </a:lnTo>
                <a:lnTo>
                  <a:pt x="8952" y="10561"/>
                </a:lnTo>
                <a:lnTo>
                  <a:pt x="8947" y="10465"/>
                </a:lnTo>
                <a:lnTo>
                  <a:pt x="9050" y="10352"/>
                </a:lnTo>
                <a:lnTo>
                  <a:pt x="9075" y="10379"/>
                </a:lnTo>
                <a:lnTo>
                  <a:pt x="9117" y="10317"/>
                </a:lnTo>
                <a:lnTo>
                  <a:pt x="9070" y="10276"/>
                </a:lnTo>
                <a:lnTo>
                  <a:pt x="9070" y="10223"/>
                </a:lnTo>
                <a:lnTo>
                  <a:pt x="9114" y="10170"/>
                </a:lnTo>
                <a:lnTo>
                  <a:pt x="9141" y="10076"/>
                </a:lnTo>
                <a:lnTo>
                  <a:pt x="9050" y="10108"/>
                </a:lnTo>
                <a:lnTo>
                  <a:pt x="9003" y="10150"/>
                </a:lnTo>
                <a:lnTo>
                  <a:pt x="8915" y="10138"/>
                </a:lnTo>
                <a:lnTo>
                  <a:pt x="8873" y="10186"/>
                </a:lnTo>
                <a:lnTo>
                  <a:pt x="8843" y="10229"/>
                </a:lnTo>
                <a:lnTo>
                  <a:pt x="8794" y="10416"/>
                </a:lnTo>
                <a:lnTo>
                  <a:pt x="8808" y="10527"/>
                </a:lnTo>
                <a:lnTo>
                  <a:pt x="8786" y="10632"/>
                </a:lnTo>
                <a:lnTo>
                  <a:pt x="8791" y="10706"/>
                </a:lnTo>
                <a:lnTo>
                  <a:pt x="8697" y="10776"/>
                </a:lnTo>
                <a:lnTo>
                  <a:pt x="8687" y="10731"/>
                </a:lnTo>
                <a:lnTo>
                  <a:pt x="8598" y="10714"/>
                </a:lnTo>
                <a:lnTo>
                  <a:pt x="8567" y="10746"/>
                </a:lnTo>
                <a:lnTo>
                  <a:pt x="8481" y="10714"/>
                </a:lnTo>
                <a:lnTo>
                  <a:pt x="8315" y="10743"/>
                </a:lnTo>
                <a:lnTo>
                  <a:pt x="8140" y="10973"/>
                </a:lnTo>
                <a:lnTo>
                  <a:pt x="8069" y="11002"/>
                </a:lnTo>
                <a:lnTo>
                  <a:pt x="7971" y="11005"/>
                </a:lnTo>
                <a:lnTo>
                  <a:pt x="7865" y="11005"/>
                </a:lnTo>
                <a:lnTo>
                  <a:pt x="7783" y="11137"/>
                </a:lnTo>
                <a:lnTo>
                  <a:pt x="7482" y="11169"/>
                </a:lnTo>
                <a:lnTo>
                  <a:pt x="7410" y="11049"/>
                </a:lnTo>
                <a:lnTo>
                  <a:pt x="7366" y="11260"/>
                </a:lnTo>
                <a:lnTo>
                  <a:pt x="7204" y="11132"/>
                </a:lnTo>
                <a:lnTo>
                  <a:pt x="7052" y="11101"/>
                </a:lnTo>
                <a:lnTo>
                  <a:pt x="7008" y="11229"/>
                </a:lnTo>
                <a:lnTo>
                  <a:pt x="7147" y="11376"/>
                </a:lnTo>
                <a:lnTo>
                  <a:pt x="7194" y="11500"/>
                </a:lnTo>
                <a:lnTo>
                  <a:pt x="7242" y="11733"/>
                </a:lnTo>
                <a:lnTo>
                  <a:pt x="7095" y="12066"/>
                </a:lnTo>
                <a:lnTo>
                  <a:pt x="6996" y="12140"/>
                </a:lnTo>
                <a:lnTo>
                  <a:pt x="6809" y="12046"/>
                </a:lnTo>
                <a:lnTo>
                  <a:pt x="6708" y="12007"/>
                </a:lnTo>
                <a:lnTo>
                  <a:pt x="6598" y="11914"/>
                </a:lnTo>
                <a:lnTo>
                  <a:pt x="6444" y="11834"/>
                </a:lnTo>
                <a:lnTo>
                  <a:pt x="6320" y="11727"/>
                </a:lnTo>
                <a:lnTo>
                  <a:pt x="6111" y="11753"/>
                </a:lnTo>
                <a:lnTo>
                  <a:pt x="6124" y="11850"/>
                </a:lnTo>
                <a:lnTo>
                  <a:pt x="6066" y="11963"/>
                </a:lnTo>
                <a:lnTo>
                  <a:pt x="6046" y="12022"/>
                </a:lnTo>
                <a:lnTo>
                  <a:pt x="6042" y="12094"/>
                </a:lnTo>
                <a:lnTo>
                  <a:pt x="6015" y="12163"/>
                </a:lnTo>
                <a:lnTo>
                  <a:pt x="5948" y="12248"/>
                </a:lnTo>
                <a:lnTo>
                  <a:pt x="5912" y="12308"/>
                </a:lnTo>
                <a:lnTo>
                  <a:pt x="5840" y="12339"/>
                </a:lnTo>
                <a:lnTo>
                  <a:pt x="5784" y="12438"/>
                </a:lnTo>
                <a:lnTo>
                  <a:pt x="5786" y="12517"/>
                </a:lnTo>
                <a:lnTo>
                  <a:pt x="5833" y="12562"/>
                </a:lnTo>
                <a:lnTo>
                  <a:pt x="5804" y="12668"/>
                </a:lnTo>
                <a:lnTo>
                  <a:pt x="5734" y="12785"/>
                </a:lnTo>
                <a:lnTo>
                  <a:pt x="5803" y="12803"/>
                </a:lnTo>
                <a:lnTo>
                  <a:pt x="5860" y="12864"/>
                </a:lnTo>
                <a:lnTo>
                  <a:pt x="5925" y="12849"/>
                </a:lnTo>
                <a:lnTo>
                  <a:pt x="6030" y="12939"/>
                </a:lnTo>
                <a:lnTo>
                  <a:pt x="6030" y="13052"/>
                </a:lnTo>
                <a:lnTo>
                  <a:pt x="6057" y="13131"/>
                </a:lnTo>
                <a:lnTo>
                  <a:pt x="6116" y="13178"/>
                </a:lnTo>
                <a:lnTo>
                  <a:pt x="6186" y="13141"/>
                </a:lnTo>
                <a:lnTo>
                  <a:pt x="6287" y="13125"/>
                </a:lnTo>
                <a:lnTo>
                  <a:pt x="6409" y="13189"/>
                </a:lnTo>
                <a:lnTo>
                  <a:pt x="6574" y="13263"/>
                </a:lnTo>
                <a:lnTo>
                  <a:pt x="6708" y="13177"/>
                </a:lnTo>
                <a:lnTo>
                  <a:pt x="6817" y="13187"/>
                </a:lnTo>
                <a:lnTo>
                  <a:pt x="6881" y="13089"/>
                </a:lnTo>
                <a:lnTo>
                  <a:pt x="6980" y="13046"/>
                </a:lnTo>
                <a:lnTo>
                  <a:pt x="6959" y="12928"/>
                </a:lnTo>
                <a:lnTo>
                  <a:pt x="7053" y="12810"/>
                </a:lnTo>
                <a:lnTo>
                  <a:pt x="7160" y="12748"/>
                </a:lnTo>
                <a:lnTo>
                  <a:pt x="7191" y="12695"/>
                </a:lnTo>
                <a:lnTo>
                  <a:pt x="7365" y="12722"/>
                </a:lnTo>
                <a:lnTo>
                  <a:pt x="7519" y="12653"/>
                </a:lnTo>
                <a:lnTo>
                  <a:pt x="7542" y="12549"/>
                </a:lnTo>
                <a:lnTo>
                  <a:pt x="7587" y="12450"/>
                </a:lnTo>
                <a:lnTo>
                  <a:pt x="7786" y="12458"/>
                </a:lnTo>
                <a:lnTo>
                  <a:pt x="8024" y="12586"/>
                </a:lnTo>
                <a:lnTo>
                  <a:pt x="8163" y="12520"/>
                </a:lnTo>
                <a:lnTo>
                  <a:pt x="8220" y="12522"/>
                </a:lnTo>
                <a:lnTo>
                  <a:pt x="8314" y="12461"/>
                </a:lnTo>
                <a:lnTo>
                  <a:pt x="8377" y="12453"/>
                </a:lnTo>
                <a:lnTo>
                  <a:pt x="8468" y="12539"/>
                </a:lnTo>
                <a:lnTo>
                  <a:pt x="8528" y="12576"/>
                </a:lnTo>
                <a:lnTo>
                  <a:pt x="8531" y="12763"/>
                </a:lnTo>
                <a:lnTo>
                  <a:pt x="8602" y="12887"/>
                </a:lnTo>
                <a:lnTo>
                  <a:pt x="8702" y="13032"/>
                </a:lnTo>
                <a:lnTo>
                  <a:pt x="8794" y="13135"/>
                </a:lnTo>
                <a:lnTo>
                  <a:pt x="8893" y="13167"/>
                </a:lnTo>
                <a:lnTo>
                  <a:pt x="8941" y="13251"/>
                </a:lnTo>
                <a:lnTo>
                  <a:pt x="9027" y="13300"/>
                </a:lnTo>
                <a:lnTo>
                  <a:pt x="9057" y="13384"/>
                </a:lnTo>
                <a:lnTo>
                  <a:pt x="9112" y="13416"/>
                </a:lnTo>
                <a:lnTo>
                  <a:pt x="9142" y="13513"/>
                </a:lnTo>
                <a:lnTo>
                  <a:pt x="9184" y="13626"/>
                </a:lnTo>
                <a:lnTo>
                  <a:pt x="9149" y="13660"/>
                </a:lnTo>
                <a:lnTo>
                  <a:pt x="9107" y="13749"/>
                </a:lnTo>
                <a:lnTo>
                  <a:pt x="9101" y="13805"/>
                </a:lnTo>
                <a:lnTo>
                  <a:pt x="9162" y="13800"/>
                </a:lnTo>
                <a:lnTo>
                  <a:pt x="9258" y="13660"/>
                </a:lnTo>
                <a:lnTo>
                  <a:pt x="9318" y="13658"/>
                </a:lnTo>
                <a:lnTo>
                  <a:pt x="9347" y="13567"/>
                </a:lnTo>
                <a:lnTo>
                  <a:pt x="9251" y="13485"/>
                </a:lnTo>
                <a:lnTo>
                  <a:pt x="9325" y="13379"/>
                </a:lnTo>
                <a:lnTo>
                  <a:pt x="9444" y="13424"/>
                </a:lnTo>
                <a:lnTo>
                  <a:pt x="9512" y="13519"/>
                </a:lnTo>
                <a:lnTo>
                  <a:pt x="9546" y="13458"/>
                </a:lnTo>
                <a:lnTo>
                  <a:pt x="9534" y="13423"/>
                </a:lnTo>
                <a:lnTo>
                  <a:pt x="9424" y="13313"/>
                </a:lnTo>
                <a:lnTo>
                  <a:pt x="9328" y="13244"/>
                </a:lnTo>
                <a:lnTo>
                  <a:pt x="9213" y="13160"/>
                </a:lnTo>
                <a:lnTo>
                  <a:pt x="9256" y="13130"/>
                </a:lnTo>
                <a:lnTo>
                  <a:pt x="9228" y="13084"/>
                </a:lnTo>
                <a:lnTo>
                  <a:pt x="9121" y="13067"/>
                </a:lnTo>
                <a:lnTo>
                  <a:pt x="8993" y="12896"/>
                </a:lnTo>
                <a:lnTo>
                  <a:pt x="8950" y="12732"/>
                </a:lnTo>
                <a:lnTo>
                  <a:pt x="8843" y="12616"/>
                </a:lnTo>
                <a:lnTo>
                  <a:pt x="8818" y="12515"/>
                </a:lnTo>
                <a:lnTo>
                  <a:pt x="8843" y="12466"/>
                </a:lnTo>
                <a:lnTo>
                  <a:pt x="8853" y="12376"/>
                </a:lnTo>
                <a:lnTo>
                  <a:pt x="8967" y="12333"/>
                </a:lnTo>
                <a:lnTo>
                  <a:pt x="9064" y="12379"/>
                </a:lnTo>
                <a:lnTo>
                  <a:pt x="9032" y="12391"/>
                </a:lnTo>
                <a:lnTo>
                  <a:pt x="9027" y="12392"/>
                </a:lnTo>
                <a:lnTo>
                  <a:pt x="9013" y="12455"/>
                </a:lnTo>
                <a:lnTo>
                  <a:pt x="9042" y="12524"/>
                </a:lnTo>
                <a:lnTo>
                  <a:pt x="9094" y="12451"/>
                </a:lnTo>
                <a:lnTo>
                  <a:pt x="9172" y="12495"/>
                </a:lnTo>
                <a:lnTo>
                  <a:pt x="9166" y="12557"/>
                </a:lnTo>
                <a:lnTo>
                  <a:pt x="9214" y="12645"/>
                </a:lnTo>
                <a:lnTo>
                  <a:pt x="9186" y="12653"/>
                </a:lnTo>
                <a:lnTo>
                  <a:pt x="9278" y="12806"/>
                </a:lnTo>
                <a:lnTo>
                  <a:pt x="9393" y="12879"/>
                </a:lnTo>
                <a:lnTo>
                  <a:pt x="9464" y="12955"/>
                </a:lnTo>
                <a:lnTo>
                  <a:pt x="9584" y="13039"/>
                </a:lnTo>
                <a:lnTo>
                  <a:pt x="9640" y="13083"/>
                </a:lnTo>
                <a:lnTo>
                  <a:pt x="9671" y="13147"/>
                </a:lnTo>
                <a:lnTo>
                  <a:pt x="9700" y="13163"/>
                </a:lnTo>
                <a:lnTo>
                  <a:pt x="9720" y="13195"/>
                </a:lnTo>
                <a:lnTo>
                  <a:pt x="9696" y="13249"/>
                </a:lnTo>
                <a:lnTo>
                  <a:pt x="9673" y="13370"/>
                </a:lnTo>
                <a:lnTo>
                  <a:pt x="9678" y="13458"/>
                </a:lnTo>
                <a:lnTo>
                  <a:pt x="9752" y="13527"/>
                </a:lnTo>
                <a:lnTo>
                  <a:pt x="9752" y="13567"/>
                </a:lnTo>
                <a:lnTo>
                  <a:pt x="9775" y="13582"/>
                </a:lnTo>
                <a:lnTo>
                  <a:pt x="9780" y="13635"/>
                </a:lnTo>
                <a:lnTo>
                  <a:pt x="9847" y="13744"/>
                </a:lnTo>
                <a:lnTo>
                  <a:pt x="9897" y="13832"/>
                </a:lnTo>
                <a:lnTo>
                  <a:pt x="9916" y="13951"/>
                </a:lnTo>
                <a:lnTo>
                  <a:pt x="9963" y="14099"/>
                </a:lnTo>
                <a:lnTo>
                  <a:pt x="10081" y="14183"/>
                </a:lnTo>
                <a:lnTo>
                  <a:pt x="10180" y="14188"/>
                </a:lnTo>
                <a:lnTo>
                  <a:pt x="10132" y="14029"/>
                </a:lnTo>
                <a:lnTo>
                  <a:pt x="10225" y="14015"/>
                </a:lnTo>
                <a:lnTo>
                  <a:pt x="10185" y="13921"/>
                </a:lnTo>
                <a:lnTo>
                  <a:pt x="10321" y="13975"/>
                </a:lnTo>
                <a:lnTo>
                  <a:pt x="10323" y="13874"/>
                </a:lnTo>
                <a:lnTo>
                  <a:pt x="10251" y="13818"/>
                </a:lnTo>
                <a:lnTo>
                  <a:pt x="10174" y="13732"/>
                </a:lnTo>
                <a:lnTo>
                  <a:pt x="10230" y="13695"/>
                </a:lnTo>
                <a:lnTo>
                  <a:pt x="10162" y="13606"/>
                </a:lnTo>
                <a:lnTo>
                  <a:pt x="10135" y="13497"/>
                </a:lnTo>
                <a:lnTo>
                  <a:pt x="10163" y="13458"/>
                </a:lnTo>
                <a:lnTo>
                  <a:pt x="10235" y="13556"/>
                </a:lnTo>
                <a:lnTo>
                  <a:pt x="10314" y="13561"/>
                </a:lnTo>
                <a:lnTo>
                  <a:pt x="10388" y="13534"/>
                </a:lnTo>
                <a:lnTo>
                  <a:pt x="10292" y="13428"/>
                </a:lnTo>
                <a:lnTo>
                  <a:pt x="10466" y="13387"/>
                </a:lnTo>
                <a:lnTo>
                  <a:pt x="10538" y="13406"/>
                </a:lnTo>
                <a:lnTo>
                  <a:pt x="10626" y="13412"/>
                </a:lnTo>
                <a:lnTo>
                  <a:pt x="10622" y="13450"/>
                </a:lnTo>
                <a:lnTo>
                  <a:pt x="10667" y="13535"/>
                </a:lnTo>
                <a:lnTo>
                  <a:pt x="10786" y="13438"/>
                </a:lnTo>
                <a:lnTo>
                  <a:pt x="10846" y="13380"/>
                </a:lnTo>
                <a:lnTo>
                  <a:pt x="11014" y="13369"/>
                </a:lnTo>
                <a:lnTo>
                  <a:pt x="11037" y="13323"/>
                </a:lnTo>
                <a:lnTo>
                  <a:pt x="10915" y="13268"/>
                </a:lnTo>
                <a:lnTo>
                  <a:pt x="10897" y="13197"/>
                </a:lnTo>
                <a:lnTo>
                  <a:pt x="10851" y="13093"/>
                </a:lnTo>
                <a:lnTo>
                  <a:pt x="10900" y="12961"/>
                </a:lnTo>
                <a:lnTo>
                  <a:pt x="10969" y="12884"/>
                </a:lnTo>
                <a:lnTo>
                  <a:pt x="11002" y="12662"/>
                </a:lnTo>
                <a:lnTo>
                  <a:pt x="11042" y="12677"/>
                </a:lnTo>
                <a:lnTo>
                  <a:pt x="11106" y="12635"/>
                </a:lnTo>
                <a:lnTo>
                  <a:pt x="11101" y="12588"/>
                </a:lnTo>
                <a:lnTo>
                  <a:pt x="11196" y="12446"/>
                </a:lnTo>
                <a:lnTo>
                  <a:pt x="11240" y="12342"/>
                </a:lnTo>
                <a:lnTo>
                  <a:pt x="11357" y="12313"/>
                </a:lnTo>
                <a:lnTo>
                  <a:pt x="11370" y="12381"/>
                </a:lnTo>
                <a:lnTo>
                  <a:pt x="11575" y="12411"/>
                </a:lnTo>
                <a:lnTo>
                  <a:pt x="11615" y="12451"/>
                </a:lnTo>
                <a:lnTo>
                  <a:pt x="11496" y="12522"/>
                </a:lnTo>
                <a:lnTo>
                  <a:pt x="11474" y="12561"/>
                </a:lnTo>
                <a:lnTo>
                  <a:pt x="11622" y="12601"/>
                </a:lnTo>
                <a:lnTo>
                  <a:pt x="11600" y="12690"/>
                </a:lnTo>
                <a:lnTo>
                  <a:pt x="11677" y="12721"/>
                </a:lnTo>
                <a:lnTo>
                  <a:pt x="11846" y="12594"/>
                </a:lnTo>
                <a:lnTo>
                  <a:pt x="11985" y="12546"/>
                </a:lnTo>
                <a:lnTo>
                  <a:pt x="12003" y="12477"/>
                </a:lnTo>
                <a:lnTo>
                  <a:pt x="11873" y="12505"/>
                </a:lnTo>
                <a:lnTo>
                  <a:pt x="11804" y="12468"/>
                </a:lnTo>
                <a:lnTo>
                  <a:pt x="11786" y="12354"/>
                </a:lnTo>
                <a:lnTo>
                  <a:pt x="11888" y="12273"/>
                </a:lnTo>
                <a:lnTo>
                  <a:pt x="12005" y="12246"/>
                </a:lnTo>
                <a:lnTo>
                  <a:pt x="12080" y="12175"/>
                </a:lnTo>
                <a:lnTo>
                  <a:pt x="12179" y="12145"/>
                </a:lnTo>
                <a:lnTo>
                  <a:pt x="12286" y="12096"/>
                </a:lnTo>
                <a:lnTo>
                  <a:pt x="12296" y="12135"/>
                </a:lnTo>
                <a:lnTo>
                  <a:pt x="12122" y="12241"/>
                </a:lnTo>
                <a:lnTo>
                  <a:pt x="12202" y="12301"/>
                </a:lnTo>
                <a:lnTo>
                  <a:pt x="12117" y="12472"/>
                </a:lnTo>
                <a:lnTo>
                  <a:pt x="12027" y="12515"/>
                </a:lnTo>
                <a:lnTo>
                  <a:pt x="12154" y="12606"/>
                </a:lnTo>
                <a:lnTo>
                  <a:pt x="12311" y="12650"/>
                </a:lnTo>
                <a:lnTo>
                  <a:pt x="12504" y="12773"/>
                </a:lnTo>
                <a:lnTo>
                  <a:pt x="12561" y="12820"/>
                </a:lnTo>
                <a:lnTo>
                  <a:pt x="12638" y="12825"/>
                </a:lnTo>
                <a:lnTo>
                  <a:pt x="12726" y="12875"/>
                </a:lnTo>
                <a:lnTo>
                  <a:pt x="12782" y="12992"/>
                </a:lnTo>
                <a:lnTo>
                  <a:pt x="12775" y="13072"/>
                </a:lnTo>
                <a:lnTo>
                  <a:pt x="12629" y="13199"/>
                </a:lnTo>
                <a:lnTo>
                  <a:pt x="12509" y="13205"/>
                </a:lnTo>
                <a:lnTo>
                  <a:pt x="12351" y="13261"/>
                </a:lnTo>
                <a:lnTo>
                  <a:pt x="12144" y="13222"/>
                </a:lnTo>
                <a:lnTo>
                  <a:pt x="11889" y="13126"/>
                </a:lnTo>
                <a:lnTo>
                  <a:pt x="11662" y="13153"/>
                </a:lnTo>
                <a:lnTo>
                  <a:pt x="11504" y="13219"/>
                </a:lnTo>
                <a:lnTo>
                  <a:pt x="11342" y="13349"/>
                </a:lnTo>
                <a:lnTo>
                  <a:pt x="11074" y="13337"/>
                </a:lnTo>
                <a:lnTo>
                  <a:pt x="11017" y="13476"/>
                </a:lnTo>
                <a:lnTo>
                  <a:pt x="10798" y="13487"/>
                </a:lnTo>
                <a:lnTo>
                  <a:pt x="10639" y="13660"/>
                </a:lnTo>
                <a:lnTo>
                  <a:pt x="10731" y="13746"/>
                </a:lnTo>
                <a:lnTo>
                  <a:pt x="10659" y="13885"/>
                </a:lnTo>
                <a:lnTo>
                  <a:pt x="10766" y="13985"/>
                </a:lnTo>
                <a:lnTo>
                  <a:pt x="10855" y="14162"/>
                </a:lnTo>
                <a:lnTo>
                  <a:pt x="11019" y="14156"/>
                </a:lnTo>
                <a:lnTo>
                  <a:pt x="11166" y="14246"/>
                </a:lnTo>
                <a:lnTo>
                  <a:pt x="11270" y="14220"/>
                </a:lnTo>
                <a:lnTo>
                  <a:pt x="11302" y="14145"/>
                </a:lnTo>
                <a:lnTo>
                  <a:pt x="11462" y="14141"/>
                </a:lnTo>
                <a:lnTo>
                  <a:pt x="11590" y="14227"/>
                </a:lnTo>
                <a:lnTo>
                  <a:pt x="11816" y="14187"/>
                </a:lnTo>
                <a:lnTo>
                  <a:pt x="11909" y="14074"/>
                </a:lnTo>
                <a:lnTo>
                  <a:pt x="12038" y="14099"/>
                </a:lnTo>
                <a:lnTo>
                  <a:pt x="12127" y="14074"/>
                </a:lnTo>
                <a:lnTo>
                  <a:pt x="12077" y="14146"/>
                </a:lnTo>
                <a:lnTo>
                  <a:pt x="12140" y="14219"/>
                </a:lnTo>
                <a:lnTo>
                  <a:pt x="12110" y="14296"/>
                </a:lnTo>
                <a:lnTo>
                  <a:pt x="12137" y="14429"/>
                </a:lnTo>
                <a:lnTo>
                  <a:pt x="12135" y="14434"/>
                </a:lnTo>
                <a:lnTo>
                  <a:pt x="12070" y="14567"/>
                </a:lnTo>
                <a:lnTo>
                  <a:pt x="12027" y="14715"/>
                </a:lnTo>
                <a:lnTo>
                  <a:pt x="12023" y="14717"/>
                </a:lnTo>
                <a:lnTo>
                  <a:pt x="12005" y="14762"/>
                </a:lnTo>
                <a:lnTo>
                  <a:pt x="11983" y="14897"/>
                </a:lnTo>
                <a:lnTo>
                  <a:pt x="11948" y="14981"/>
                </a:lnTo>
                <a:lnTo>
                  <a:pt x="11960" y="14990"/>
                </a:lnTo>
                <a:lnTo>
                  <a:pt x="11916" y="15050"/>
                </a:lnTo>
                <a:lnTo>
                  <a:pt x="11842" y="15102"/>
                </a:lnTo>
                <a:lnTo>
                  <a:pt x="11717" y="15104"/>
                </a:lnTo>
                <a:lnTo>
                  <a:pt x="11586" y="15074"/>
                </a:lnTo>
                <a:lnTo>
                  <a:pt x="11553" y="15131"/>
                </a:lnTo>
                <a:lnTo>
                  <a:pt x="11506" y="15050"/>
                </a:lnTo>
                <a:lnTo>
                  <a:pt x="11392" y="15035"/>
                </a:lnTo>
                <a:lnTo>
                  <a:pt x="11252" y="15057"/>
                </a:lnTo>
                <a:lnTo>
                  <a:pt x="11188" y="15109"/>
                </a:lnTo>
                <a:lnTo>
                  <a:pt x="11094" y="15153"/>
                </a:lnTo>
                <a:lnTo>
                  <a:pt x="11118" y="15111"/>
                </a:lnTo>
                <a:lnTo>
                  <a:pt x="11121" y="15101"/>
                </a:lnTo>
                <a:lnTo>
                  <a:pt x="11153" y="15059"/>
                </a:lnTo>
                <a:lnTo>
                  <a:pt x="11143" y="14991"/>
                </a:lnTo>
                <a:lnTo>
                  <a:pt x="11069" y="15008"/>
                </a:lnTo>
                <a:lnTo>
                  <a:pt x="11024" y="15059"/>
                </a:lnTo>
                <a:lnTo>
                  <a:pt x="10989" y="15116"/>
                </a:lnTo>
                <a:lnTo>
                  <a:pt x="10982" y="15141"/>
                </a:lnTo>
                <a:lnTo>
                  <a:pt x="10831" y="15094"/>
                </a:lnTo>
                <a:lnTo>
                  <a:pt x="10679" y="15049"/>
                </a:lnTo>
                <a:lnTo>
                  <a:pt x="10466" y="15047"/>
                </a:lnTo>
                <a:lnTo>
                  <a:pt x="10430" y="14990"/>
                </a:lnTo>
                <a:lnTo>
                  <a:pt x="10272" y="14964"/>
                </a:lnTo>
                <a:lnTo>
                  <a:pt x="10222" y="14932"/>
                </a:lnTo>
                <a:lnTo>
                  <a:pt x="10163" y="14929"/>
                </a:lnTo>
                <a:lnTo>
                  <a:pt x="10113" y="14848"/>
                </a:lnTo>
                <a:lnTo>
                  <a:pt x="9902" y="14798"/>
                </a:lnTo>
                <a:lnTo>
                  <a:pt x="9794" y="14813"/>
                </a:lnTo>
                <a:lnTo>
                  <a:pt x="9676" y="14884"/>
                </a:lnTo>
                <a:lnTo>
                  <a:pt x="9621" y="14961"/>
                </a:lnTo>
                <a:lnTo>
                  <a:pt x="9648" y="15096"/>
                </a:lnTo>
                <a:lnTo>
                  <a:pt x="9566" y="15166"/>
                </a:lnTo>
                <a:lnTo>
                  <a:pt x="9486" y="15202"/>
                </a:lnTo>
                <a:lnTo>
                  <a:pt x="9323" y="15096"/>
                </a:lnTo>
                <a:lnTo>
                  <a:pt x="9107" y="14995"/>
                </a:lnTo>
                <a:lnTo>
                  <a:pt x="8970" y="14939"/>
                </a:lnTo>
                <a:lnTo>
                  <a:pt x="8915" y="14776"/>
                </a:lnTo>
                <a:lnTo>
                  <a:pt x="8719" y="14661"/>
                </a:lnTo>
                <a:lnTo>
                  <a:pt x="8595" y="14608"/>
                </a:lnTo>
                <a:lnTo>
                  <a:pt x="8530" y="14609"/>
                </a:lnTo>
                <a:lnTo>
                  <a:pt x="8361" y="14512"/>
                </a:lnTo>
                <a:lnTo>
                  <a:pt x="8307" y="14471"/>
                </a:lnTo>
                <a:lnTo>
                  <a:pt x="8284" y="14382"/>
                </a:lnTo>
                <a:lnTo>
                  <a:pt x="8207" y="14360"/>
                </a:lnTo>
                <a:lnTo>
                  <a:pt x="8195" y="14259"/>
                </a:lnTo>
                <a:lnTo>
                  <a:pt x="8307" y="14197"/>
                </a:lnTo>
                <a:lnTo>
                  <a:pt x="8352" y="14052"/>
                </a:lnTo>
                <a:lnTo>
                  <a:pt x="8309" y="13997"/>
                </a:lnTo>
                <a:lnTo>
                  <a:pt x="8325" y="13917"/>
                </a:lnTo>
                <a:lnTo>
                  <a:pt x="8413" y="13848"/>
                </a:lnTo>
                <a:lnTo>
                  <a:pt x="8407" y="13813"/>
                </a:lnTo>
                <a:lnTo>
                  <a:pt x="8274" y="13848"/>
                </a:lnTo>
                <a:lnTo>
                  <a:pt x="8295" y="13761"/>
                </a:lnTo>
                <a:lnTo>
                  <a:pt x="8200" y="13715"/>
                </a:lnTo>
                <a:lnTo>
                  <a:pt x="8031" y="13744"/>
                </a:lnTo>
                <a:lnTo>
                  <a:pt x="7932" y="13727"/>
                </a:lnTo>
                <a:lnTo>
                  <a:pt x="7884" y="13670"/>
                </a:lnTo>
                <a:lnTo>
                  <a:pt x="7733" y="13626"/>
                </a:lnTo>
                <a:lnTo>
                  <a:pt x="7587" y="13651"/>
                </a:lnTo>
                <a:lnTo>
                  <a:pt x="7522" y="13603"/>
                </a:lnTo>
                <a:lnTo>
                  <a:pt x="7291" y="13537"/>
                </a:lnTo>
                <a:lnTo>
                  <a:pt x="7052" y="13480"/>
                </a:lnTo>
                <a:lnTo>
                  <a:pt x="6908" y="13478"/>
                </a:lnTo>
                <a:lnTo>
                  <a:pt x="6802" y="13512"/>
                </a:lnTo>
                <a:lnTo>
                  <a:pt x="6648" y="13478"/>
                </a:lnTo>
                <a:lnTo>
                  <a:pt x="6491" y="13512"/>
                </a:lnTo>
                <a:lnTo>
                  <a:pt x="6434" y="13483"/>
                </a:lnTo>
                <a:lnTo>
                  <a:pt x="6308" y="13380"/>
                </a:lnTo>
                <a:lnTo>
                  <a:pt x="6181" y="13330"/>
                </a:lnTo>
                <a:lnTo>
                  <a:pt x="6128" y="13221"/>
                </a:lnTo>
                <a:lnTo>
                  <a:pt x="6034" y="13172"/>
                </a:lnTo>
                <a:lnTo>
                  <a:pt x="5957" y="13249"/>
                </a:lnTo>
                <a:lnTo>
                  <a:pt x="5811" y="13369"/>
                </a:lnTo>
                <a:lnTo>
                  <a:pt x="5692" y="13380"/>
                </a:lnTo>
                <a:lnTo>
                  <a:pt x="5537" y="13379"/>
                </a:lnTo>
                <a:lnTo>
                  <a:pt x="5414" y="13438"/>
                </a:lnTo>
                <a:lnTo>
                  <a:pt x="5368" y="13508"/>
                </a:lnTo>
                <a:lnTo>
                  <a:pt x="5269" y="13613"/>
                </a:lnTo>
                <a:lnTo>
                  <a:pt x="5230" y="13827"/>
                </a:lnTo>
                <a:lnTo>
                  <a:pt x="5076" y="13887"/>
                </a:lnTo>
                <a:lnTo>
                  <a:pt x="4996" y="13885"/>
                </a:lnTo>
                <a:lnTo>
                  <a:pt x="4857" y="13924"/>
                </a:lnTo>
                <a:lnTo>
                  <a:pt x="4731" y="13860"/>
                </a:lnTo>
                <a:lnTo>
                  <a:pt x="4644" y="13875"/>
                </a:lnTo>
                <a:lnTo>
                  <a:pt x="4507" y="13970"/>
                </a:lnTo>
                <a:lnTo>
                  <a:pt x="4403" y="13963"/>
                </a:lnTo>
                <a:lnTo>
                  <a:pt x="4325" y="14020"/>
                </a:lnTo>
                <a:lnTo>
                  <a:pt x="4295" y="14096"/>
                </a:lnTo>
                <a:lnTo>
                  <a:pt x="4229" y="14156"/>
                </a:lnTo>
                <a:lnTo>
                  <a:pt x="4179" y="14148"/>
                </a:lnTo>
                <a:lnTo>
                  <a:pt x="4077" y="14187"/>
                </a:lnTo>
                <a:lnTo>
                  <a:pt x="3998" y="14254"/>
                </a:lnTo>
                <a:lnTo>
                  <a:pt x="3990" y="14308"/>
                </a:lnTo>
                <a:lnTo>
                  <a:pt x="3923" y="14350"/>
                </a:lnTo>
                <a:lnTo>
                  <a:pt x="3863" y="14350"/>
                </a:lnTo>
                <a:lnTo>
                  <a:pt x="3834" y="14411"/>
                </a:lnTo>
                <a:lnTo>
                  <a:pt x="3809" y="14465"/>
                </a:lnTo>
                <a:lnTo>
                  <a:pt x="3856" y="14577"/>
                </a:lnTo>
                <a:lnTo>
                  <a:pt x="3868" y="14670"/>
                </a:lnTo>
                <a:lnTo>
                  <a:pt x="3833" y="14729"/>
                </a:lnTo>
                <a:lnTo>
                  <a:pt x="3827" y="14810"/>
                </a:lnTo>
                <a:lnTo>
                  <a:pt x="3802" y="14956"/>
                </a:lnTo>
                <a:lnTo>
                  <a:pt x="3749" y="15071"/>
                </a:lnTo>
                <a:lnTo>
                  <a:pt x="3695" y="15109"/>
                </a:lnTo>
                <a:lnTo>
                  <a:pt x="3687" y="15190"/>
                </a:lnTo>
                <a:lnTo>
                  <a:pt x="3638" y="15234"/>
                </a:lnTo>
                <a:lnTo>
                  <a:pt x="3551" y="15278"/>
                </a:lnTo>
                <a:lnTo>
                  <a:pt x="3488" y="15257"/>
                </a:lnTo>
                <a:lnTo>
                  <a:pt x="3541" y="15355"/>
                </a:lnTo>
                <a:lnTo>
                  <a:pt x="3571" y="15500"/>
                </a:lnTo>
                <a:lnTo>
                  <a:pt x="3541" y="15544"/>
                </a:lnTo>
                <a:lnTo>
                  <a:pt x="3541" y="15660"/>
                </a:lnTo>
                <a:lnTo>
                  <a:pt x="3543" y="15693"/>
                </a:lnTo>
                <a:lnTo>
                  <a:pt x="3578" y="15752"/>
                </a:lnTo>
                <a:lnTo>
                  <a:pt x="3573" y="15771"/>
                </a:lnTo>
                <a:lnTo>
                  <a:pt x="3596" y="15831"/>
                </a:lnTo>
                <a:lnTo>
                  <a:pt x="3652" y="15882"/>
                </a:lnTo>
                <a:lnTo>
                  <a:pt x="3714" y="15990"/>
                </a:lnTo>
                <a:lnTo>
                  <a:pt x="3749" y="16040"/>
                </a:lnTo>
                <a:lnTo>
                  <a:pt x="3764" y="16082"/>
                </a:lnTo>
                <a:lnTo>
                  <a:pt x="3769" y="16150"/>
                </a:lnTo>
                <a:lnTo>
                  <a:pt x="3799" y="16200"/>
                </a:lnTo>
                <a:lnTo>
                  <a:pt x="3833" y="16240"/>
                </a:lnTo>
                <a:lnTo>
                  <a:pt x="3879" y="16328"/>
                </a:lnTo>
                <a:lnTo>
                  <a:pt x="3930" y="16446"/>
                </a:lnTo>
                <a:lnTo>
                  <a:pt x="3933" y="16548"/>
                </a:lnTo>
                <a:lnTo>
                  <a:pt x="3951" y="16611"/>
                </a:lnTo>
                <a:lnTo>
                  <a:pt x="4018" y="16725"/>
                </a:lnTo>
                <a:lnTo>
                  <a:pt x="4115" y="16843"/>
                </a:lnTo>
                <a:lnTo>
                  <a:pt x="4154" y="16878"/>
                </a:lnTo>
                <a:lnTo>
                  <a:pt x="4243" y="17020"/>
                </a:lnTo>
                <a:lnTo>
                  <a:pt x="4363" y="17163"/>
                </a:lnTo>
                <a:lnTo>
                  <a:pt x="4492" y="17336"/>
                </a:lnTo>
                <a:lnTo>
                  <a:pt x="4643" y="17483"/>
                </a:lnTo>
                <a:lnTo>
                  <a:pt x="4683" y="17505"/>
                </a:lnTo>
                <a:lnTo>
                  <a:pt x="4713" y="17525"/>
                </a:lnTo>
                <a:lnTo>
                  <a:pt x="4869" y="17567"/>
                </a:lnTo>
                <a:lnTo>
                  <a:pt x="4979" y="17592"/>
                </a:lnTo>
                <a:lnTo>
                  <a:pt x="5167" y="17668"/>
                </a:lnTo>
                <a:lnTo>
                  <a:pt x="5269" y="17717"/>
                </a:lnTo>
                <a:lnTo>
                  <a:pt x="5379" y="17794"/>
                </a:lnTo>
                <a:lnTo>
                  <a:pt x="5453" y="17829"/>
                </a:lnTo>
                <a:lnTo>
                  <a:pt x="5595" y="17929"/>
                </a:lnTo>
                <a:lnTo>
                  <a:pt x="5744" y="17961"/>
                </a:lnTo>
                <a:lnTo>
                  <a:pt x="5838" y="17961"/>
                </a:lnTo>
                <a:lnTo>
                  <a:pt x="6104" y="17998"/>
                </a:lnTo>
                <a:lnTo>
                  <a:pt x="6240" y="18025"/>
                </a:lnTo>
                <a:lnTo>
                  <a:pt x="6380" y="18063"/>
                </a:lnTo>
                <a:lnTo>
                  <a:pt x="6531" y="18119"/>
                </a:lnTo>
                <a:lnTo>
                  <a:pt x="6658" y="18161"/>
                </a:lnTo>
                <a:lnTo>
                  <a:pt x="6775" y="18282"/>
                </a:lnTo>
                <a:lnTo>
                  <a:pt x="6827" y="18388"/>
                </a:lnTo>
                <a:lnTo>
                  <a:pt x="6918" y="18491"/>
                </a:lnTo>
                <a:lnTo>
                  <a:pt x="7057" y="18538"/>
                </a:lnTo>
                <a:lnTo>
                  <a:pt x="7125" y="18531"/>
                </a:lnTo>
                <a:lnTo>
                  <a:pt x="7191" y="18558"/>
                </a:lnTo>
                <a:lnTo>
                  <a:pt x="7376" y="18567"/>
                </a:lnTo>
                <a:lnTo>
                  <a:pt x="7373" y="18599"/>
                </a:lnTo>
                <a:lnTo>
                  <a:pt x="7416" y="18629"/>
                </a:lnTo>
                <a:lnTo>
                  <a:pt x="7452" y="18691"/>
                </a:lnTo>
                <a:lnTo>
                  <a:pt x="7532" y="18732"/>
                </a:lnTo>
                <a:lnTo>
                  <a:pt x="7599" y="18826"/>
                </a:lnTo>
                <a:lnTo>
                  <a:pt x="7570" y="18908"/>
                </a:lnTo>
                <a:lnTo>
                  <a:pt x="7507" y="19018"/>
                </a:lnTo>
                <a:lnTo>
                  <a:pt x="7540" y="19043"/>
                </a:lnTo>
                <a:lnTo>
                  <a:pt x="7504" y="19114"/>
                </a:lnTo>
                <a:lnTo>
                  <a:pt x="7462" y="19181"/>
                </a:lnTo>
                <a:lnTo>
                  <a:pt x="7423" y="19205"/>
                </a:lnTo>
                <a:lnTo>
                  <a:pt x="7416" y="19237"/>
                </a:lnTo>
                <a:lnTo>
                  <a:pt x="7527" y="19373"/>
                </a:lnTo>
                <a:lnTo>
                  <a:pt x="7646" y="19486"/>
                </a:lnTo>
                <a:lnTo>
                  <a:pt x="7833" y="19629"/>
                </a:lnTo>
                <a:lnTo>
                  <a:pt x="7986" y="19764"/>
                </a:lnTo>
                <a:lnTo>
                  <a:pt x="8036" y="19843"/>
                </a:lnTo>
                <a:lnTo>
                  <a:pt x="8063" y="19876"/>
                </a:lnTo>
                <a:lnTo>
                  <a:pt x="8048" y="19891"/>
                </a:lnTo>
                <a:lnTo>
                  <a:pt x="8140" y="19966"/>
                </a:lnTo>
                <a:lnTo>
                  <a:pt x="8181" y="20033"/>
                </a:lnTo>
                <a:lnTo>
                  <a:pt x="8242" y="20125"/>
                </a:lnTo>
                <a:lnTo>
                  <a:pt x="8190" y="20147"/>
                </a:lnTo>
                <a:lnTo>
                  <a:pt x="8181" y="20162"/>
                </a:lnTo>
                <a:lnTo>
                  <a:pt x="8230" y="20220"/>
                </a:lnTo>
                <a:lnTo>
                  <a:pt x="8282" y="20279"/>
                </a:lnTo>
                <a:lnTo>
                  <a:pt x="8337" y="20317"/>
                </a:lnTo>
                <a:lnTo>
                  <a:pt x="8352" y="20361"/>
                </a:lnTo>
                <a:lnTo>
                  <a:pt x="8339" y="20413"/>
                </a:lnTo>
                <a:lnTo>
                  <a:pt x="8287" y="20435"/>
                </a:lnTo>
                <a:lnTo>
                  <a:pt x="8192" y="20460"/>
                </a:lnTo>
                <a:lnTo>
                  <a:pt x="8155" y="20481"/>
                </a:lnTo>
                <a:lnTo>
                  <a:pt x="8108" y="20529"/>
                </a:lnTo>
                <a:lnTo>
                  <a:pt x="8103" y="20556"/>
                </a:lnTo>
                <a:lnTo>
                  <a:pt x="8054" y="20602"/>
                </a:lnTo>
                <a:lnTo>
                  <a:pt x="8043" y="20651"/>
                </a:lnTo>
                <a:lnTo>
                  <a:pt x="8068" y="20691"/>
                </a:lnTo>
                <a:lnTo>
                  <a:pt x="8089" y="20738"/>
                </a:lnTo>
                <a:lnTo>
                  <a:pt x="8243" y="20821"/>
                </a:lnTo>
                <a:lnTo>
                  <a:pt x="8290" y="20861"/>
                </a:lnTo>
                <a:lnTo>
                  <a:pt x="8399" y="20938"/>
                </a:lnTo>
                <a:lnTo>
                  <a:pt x="8500" y="20994"/>
                </a:lnTo>
                <a:lnTo>
                  <a:pt x="8572" y="21024"/>
                </a:lnTo>
                <a:lnTo>
                  <a:pt x="8602" y="21051"/>
                </a:lnTo>
                <a:lnTo>
                  <a:pt x="8625" y="21098"/>
                </a:lnTo>
                <a:lnTo>
                  <a:pt x="8705" y="21162"/>
                </a:lnTo>
                <a:lnTo>
                  <a:pt x="8759" y="21193"/>
                </a:lnTo>
                <a:lnTo>
                  <a:pt x="8811" y="21228"/>
                </a:lnTo>
                <a:lnTo>
                  <a:pt x="8888" y="21257"/>
                </a:lnTo>
                <a:lnTo>
                  <a:pt x="9020" y="21294"/>
                </a:lnTo>
                <a:lnTo>
                  <a:pt x="9157" y="21337"/>
                </a:lnTo>
                <a:lnTo>
                  <a:pt x="9249" y="21363"/>
                </a:lnTo>
                <a:lnTo>
                  <a:pt x="9368" y="21390"/>
                </a:lnTo>
                <a:lnTo>
                  <a:pt x="9383" y="21398"/>
                </a:lnTo>
                <a:lnTo>
                  <a:pt x="9337" y="21393"/>
                </a:lnTo>
                <a:lnTo>
                  <a:pt x="9397" y="21405"/>
                </a:lnTo>
                <a:lnTo>
                  <a:pt x="9405" y="21408"/>
                </a:lnTo>
                <a:lnTo>
                  <a:pt x="9430" y="21411"/>
                </a:lnTo>
                <a:lnTo>
                  <a:pt x="9435" y="21411"/>
                </a:lnTo>
                <a:lnTo>
                  <a:pt x="9507" y="21422"/>
                </a:lnTo>
                <a:lnTo>
                  <a:pt x="9559" y="21427"/>
                </a:lnTo>
                <a:lnTo>
                  <a:pt x="9629" y="21435"/>
                </a:lnTo>
                <a:lnTo>
                  <a:pt x="9698" y="21442"/>
                </a:lnTo>
                <a:lnTo>
                  <a:pt x="9787" y="21450"/>
                </a:lnTo>
                <a:lnTo>
                  <a:pt x="9917" y="21460"/>
                </a:lnTo>
                <a:lnTo>
                  <a:pt x="10073" y="21470"/>
                </a:lnTo>
                <a:lnTo>
                  <a:pt x="10137" y="21475"/>
                </a:lnTo>
                <a:lnTo>
                  <a:pt x="10230" y="21479"/>
                </a:lnTo>
                <a:lnTo>
                  <a:pt x="10400" y="21487"/>
                </a:lnTo>
                <a:lnTo>
                  <a:pt x="10475" y="21489"/>
                </a:lnTo>
                <a:lnTo>
                  <a:pt x="10570" y="21492"/>
                </a:lnTo>
                <a:lnTo>
                  <a:pt x="10589" y="21491"/>
                </a:lnTo>
                <a:lnTo>
                  <a:pt x="10669" y="21491"/>
                </a:lnTo>
                <a:lnTo>
                  <a:pt x="10831" y="21489"/>
                </a:lnTo>
                <a:lnTo>
                  <a:pt x="10950" y="21486"/>
                </a:lnTo>
                <a:lnTo>
                  <a:pt x="11064" y="21477"/>
                </a:lnTo>
                <a:lnTo>
                  <a:pt x="11248" y="21460"/>
                </a:lnTo>
                <a:lnTo>
                  <a:pt x="11342" y="21445"/>
                </a:lnTo>
                <a:lnTo>
                  <a:pt x="11391" y="21435"/>
                </a:lnTo>
                <a:lnTo>
                  <a:pt x="11462" y="21422"/>
                </a:lnTo>
                <a:lnTo>
                  <a:pt x="11496" y="21417"/>
                </a:lnTo>
                <a:lnTo>
                  <a:pt x="11610" y="21400"/>
                </a:lnTo>
                <a:lnTo>
                  <a:pt x="11657" y="21386"/>
                </a:lnTo>
                <a:lnTo>
                  <a:pt x="11682" y="21366"/>
                </a:lnTo>
                <a:lnTo>
                  <a:pt x="11730" y="21342"/>
                </a:lnTo>
                <a:lnTo>
                  <a:pt x="11749" y="21327"/>
                </a:lnTo>
                <a:lnTo>
                  <a:pt x="11707" y="21329"/>
                </a:lnTo>
                <a:lnTo>
                  <a:pt x="11695" y="21317"/>
                </a:lnTo>
                <a:lnTo>
                  <a:pt x="11772" y="21300"/>
                </a:lnTo>
                <a:lnTo>
                  <a:pt x="11980" y="21263"/>
                </a:lnTo>
                <a:lnTo>
                  <a:pt x="12122" y="21236"/>
                </a:lnTo>
                <a:lnTo>
                  <a:pt x="12196" y="21215"/>
                </a:lnTo>
                <a:lnTo>
                  <a:pt x="12226" y="21196"/>
                </a:lnTo>
                <a:lnTo>
                  <a:pt x="12187" y="21194"/>
                </a:lnTo>
                <a:lnTo>
                  <a:pt x="12221" y="21174"/>
                </a:lnTo>
                <a:lnTo>
                  <a:pt x="12236" y="21134"/>
                </a:lnTo>
                <a:lnTo>
                  <a:pt x="12204" y="21139"/>
                </a:lnTo>
                <a:lnTo>
                  <a:pt x="12206" y="21127"/>
                </a:lnTo>
                <a:lnTo>
                  <a:pt x="12177" y="21105"/>
                </a:lnTo>
                <a:lnTo>
                  <a:pt x="12102" y="21080"/>
                </a:lnTo>
                <a:lnTo>
                  <a:pt x="12124" y="21043"/>
                </a:lnTo>
                <a:lnTo>
                  <a:pt x="12197" y="21023"/>
                </a:lnTo>
                <a:lnTo>
                  <a:pt x="12325" y="20972"/>
                </a:lnTo>
                <a:lnTo>
                  <a:pt x="12395" y="20954"/>
                </a:lnTo>
                <a:lnTo>
                  <a:pt x="12602" y="20866"/>
                </a:lnTo>
                <a:lnTo>
                  <a:pt x="12805" y="20807"/>
                </a:lnTo>
                <a:lnTo>
                  <a:pt x="12969" y="20757"/>
                </a:lnTo>
                <a:lnTo>
                  <a:pt x="13088" y="20698"/>
                </a:lnTo>
                <a:lnTo>
                  <a:pt x="13163" y="20641"/>
                </a:lnTo>
                <a:lnTo>
                  <a:pt x="13224" y="20585"/>
                </a:lnTo>
                <a:lnTo>
                  <a:pt x="13198" y="20558"/>
                </a:lnTo>
                <a:lnTo>
                  <a:pt x="13207" y="20450"/>
                </a:lnTo>
                <a:lnTo>
                  <a:pt x="13193" y="20390"/>
                </a:lnTo>
                <a:lnTo>
                  <a:pt x="13208" y="20314"/>
                </a:lnTo>
                <a:lnTo>
                  <a:pt x="13183" y="20284"/>
                </a:lnTo>
                <a:lnTo>
                  <a:pt x="13120" y="20280"/>
                </a:lnTo>
                <a:lnTo>
                  <a:pt x="13051" y="20215"/>
                </a:lnTo>
                <a:lnTo>
                  <a:pt x="12993" y="20173"/>
                </a:lnTo>
                <a:lnTo>
                  <a:pt x="13008" y="20130"/>
                </a:lnTo>
                <a:lnTo>
                  <a:pt x="12999" y="20107"/>
                </a:lnTo>
                <a:lnTo>
                  <a:pt x="13051" y="20045"/>
                </a:lnTo>
                <a:lnTo>
                  <a:pt x="13048" y="20023"/>
                </a:lnTo>
                <a:lnTo>
                  <a:pt x="12932" y="20011"/>
                </a:lnTo>
                <a:lnTo>
                  <a:pt x="12924" y="19962"/>
                </a:lnTo>
                <a:lnTo>
                  <a:pt x="13013" y="19833"/>
                </a:lnTo>
                <a:lnTo>
                  <a:pt x="13086" y="19789"/>
                </a:lnTo>
                <a:lnTo>
                  <a:pt x="13125" y="19718"/>
                </a:lnTo>
                <a:lnTo>
                  <a:pt x="13183" y="19668"/>
                </a:lnTo>
                <a:lnTo>
                  <a:pt x="13210" y="19592"/>
                </a:lnTo>
                <a:lnTo>
                  <a:pt x="13279" y="19572"/>
                </a:lnTo>
                <a:lnTo>
                  <a:pt x="13324" y="19521"/>
                </a:lnTo>
                <a:lnTo>
                  <a:pt x="13451" y="19454"/>
                </a:lnTo>
                <a:lnTo>
                  <a:pt x="13493" y="19420"/>
                </a:lnTo>
                <a:lnTo>
                  <a:pt x="13535" y="19356"/>
                </a:lnTo>
                <a:lnTo>
                  <a:pt x="13732" y="19183"/>
                </a:lnTo>
                <a:lnTo>
                  <a:pt x="13898" y="19058"/>
                </a:lnTo>
                <a:lnTo>
                  <a:pt x="14163" y="18878"/>
                </a:lnTo>
                <a:lnTo>
                  <a:pt x="14337" y="18737"/>
                </a:lnTo>
                <a:lnTo>
                  <a:pt x="14538" y="18516"/>
                </a:lnTo>
                <a:lnTo>
                  <a:pt x="14680" y="18336"/>
                </a:lnTo>
                <a:lnTo>
                  <a:pt x="14817" y="18109"/>
                </a:lnTo>
                <a:lnTo>
                  <a:pt x="14909" y="17914"/>
                </a:lnTo>
                <a:lnTo>
                  <a:pt x="14980" y="17744"/>
                </a:lnTo>
                <a:lnTo>
                  <a:pt x="15013" y="17587"/>
                </a:lnTo>
                <a:lnTo>
                  <a:pt x="15043" y="17526"/>
                </a:lnTo>
                <a:lnTo>
                  <a:pt x="15035" y="17457"/>
                </a:lnTo>
                <a:lnTo>
                  <a:pt x="15041" y="17375"/>
                </a:lnTo>
                <a:lnTo>
                  <a:pt x="15035" y="17340"/>
                </a:lnTo>
                <a:lnTo>
                  <a:pt x="14971" y="17363"/>
                </a:lnTo>
                <a:lnTo>
                  <a:pt x="14897" y="17437"/>
                </a:lnTo>
                <a:lnTo>
                  <a:pt x="14809" y="17483"/>
                </a:lnTo>
                <a:lnTo>
                  <a:pt x="14733" y="17528"/>
                </a:lnTo>
                <a:lnTo>
                  <a:pt x="14680" y="17548"/>
                </a:lnTo>
                <a:lnTo>
                  <a:pt x="14583" y="17585"/>
                </a:lnTo>
                <a:lnTo>
                  <a:pt x="14524" y="17629"/>
                </a:lnTo>
                <a:lnTo>
                  <a:pt x="14440" y="17664"/>
                </a:lnTo>
                <a:lnTo>
                  <a:pt x="14292" y="17752"/>
                </a:lnTo>
                <a:lnTo>
                  <a:pt x="14104" y="17821"/>
                </a:lnTo>
                <a:lnTo>
                  <a:pt x="13943" y="17898"/>
                </a:lnTo>
                <a:lnTo>
                  <a:pt x="13856" y="17920"/>
                </a:lnTo>
                <a:lnTo>
                  <a:pt x="13773" y="17885"/>
                </a:lnTo>
                <a:lnTo>
                  <a:pt x="13734" y="17838"/>
                </a:lnTo>
                <a:lnTo>
                  <a:pt x="13675" y="17828"/>
                </a:lnTo>
                <a:lnTo>
                  <a:pt x="13597" y="17809"/>
                </a:lnTo>
                <a:lnTo>
                  <a:pt x="13694" y="17752"/>
                </a:lnTo>
                <a:lnTo>
                  <a:pt x="13696" y="17695"/>
                </a:lnTo>
                <a:lnTo>
                  <a:pt x="13650" y="17663"/>
                </a:lnTo>
                <a:lnTo>
                  <a:pt x="13560" y="17641"/>
                </a:lnTo>
                <a:lnTo>
                  <a:pt x="13501" y="17607"/>
                </a:lnTo>
                <a:lnTo>
                  <a:pt x="13401" y="17548"/>
                </a:lnTo>
                <a:lnTo>
                  <a:pt x="13297" y="17488"/>
                </a:lnTo>
                <a:lnTo>
                  <a:pt x="13046" y="17402"/>
                </a:lnTo>
                <a:lnTo>
                  <a:pt x="12946" y="17350"/>
                </a:lnTo>
                <a:lnTo>
                  <a:pt x="12887" y="17225"/>
                </a:lnTo>
                <a:lnTo>
                  <a:pt x="12772" y="17072"/>
                </a:lnTo>
                <a:lnTo>
                  <a:pt x="12673" y="17033"/>
                </a:lnTo>
                <a:lnTo>
                  <a:pt x="12604" y="17006"/>
                </a:lnTo>
                <a:lnTo>
                  <a:pt x="12527" y="16836"/>
                </a:lnTo>
                <a:lnTo>
                  <a:pt x="12490" y="16683"/>
                </a:lnTo>
                <a:lnTo>
                  <a:pt x="12525" y="16649"/>
                </a:lnTo>
                <a:lnTo>
                  <a:pt x="12459" y="16505"/>
                </a:lnTo>
                <a:lnTo>
                  <a:pt x="12427" y="16478"/>
                </a:lnTo>
                <a:lnTo>
                  <a:pt x="12219" y="16363"/>
                </a:lnTo>
                <a:lnTo>
                  <a:pt x="12206" y="16261"/>
                </a:lnTo>
                <a:lnTo>
                  <a:pt x="12238" y="16229"/>
                </a:lnTo>
                <a:lnTo>
                  <a:pt x="12073" y="16069"/>
                </a:lnTo>
                <a:lnTo>
                  <a:pt x="12015" y="15983"/>
                </a:lnTo>
                <a:lnTo>
                  <a:pt x="11948" y="15902"/>
                </a:lnTo>
                <a:lnTo>
                  <a:pt x="11807" y="15658"/>
                </a:lnTo>
                <a:lnTo>
                  <a:pt x="11697" y="15498"/>
                </a:lnTo>
                <a:lnTo>
                  <a:pt x="11620" y="15326"/>
                </a:lnTo>
                <a:lnTo>
                  <a:pt x="11637" y="15310"/>
                </a:lnTo>
                <a:lnTo>
                  <a:pt x="11765" y="15542"/>
                </a:lnTo>
                <a:lnTo>
                  <a:pt x="11844" y="15609"/>
                </a:lnTo>
                <a:lnTo>
                  <a:pt x="11901" y="15656"/>
                </a:lnTo>
                <a:lnTo>
                  <a:pt x="11938" y="15624"/>
                </a:lnTo>
                <a:lnTo>
                  <a:pt x="11976" y="15533"/>
                </a:lnTo>
                <a:lnTo>
                  <a:pt x="12003" y="15402"/>
                </a:lnTo>
                <a:lnTo>
                  <a:pt x="12043" y="15330"/>
                </a:lnTo>
                <a:lnTo>
                  <a:pt x="12050" y="15353"/>
                </a:lnTo>
                <a:lnTo>
                  <a:pt x="12035" y="15424"/>
                </a:lnTo>
                <a:lnTo>
                  <a:pt x="12032" y="15483"/>
                </a:lnTo>
                <a:lnTo>
                  <a:pt x="12013" y="15577"/>
                </a:lnTo>
                <a:lnTo>
                  <a:pt x="12095" y="15567"/>
                </a:lnTo>
                <a:lnTo>
                  <a:pt x="12187" y="15670"/>
                </a:lnTo>
                <a:lnTo>
                  <a:pt x="12298" y="15789"/>
                </a:lnTo>
                <a:lnTo>
                  <a:pt x="12373" y="15902"/>
                </a:lnTo>
                <a:lnTo>
                  <a:pt x="12423" y="15931"/>
                </a:lnTo>
                <a:lnTo>
                  <a:pt x="12477" y="16008"/>
                </a:lnTo>
                <a:lnTo>
                  <a:pt x="12472" y="16045"/>
                </a:lnTo>
                <a:lnTo>
                  <a:pt x="12534" y="16129"/>
                </a:lnTo>
                <a:lnTo>
                  <a:pt x="12628" y="16148"/>
                </a:lnTo>
                <a:lnTo>
                  <a:pt x="12711" y="16197"/>
                </a:lnTo>
                <a:lnTo>
                  <a:pt x="12825" y="16355"/>
                </a:lnTo>
                <a:lnTo>
                  <a:pt x="12827" y="16449"/>
                </a:lnTo>
                <a:lnTo>
                  <a:pt x="12855" y="16553"/>
                </a:lnTo>
                <a:lnTo>
                  <a:pt x="12982" y="16678"/>
                </a:lnTo>
                <a:lnTo>
                  <a:pt x="13061" y="16688"/>
                </a:lnTo>
                <a:lnTo>
                  <a:pt x="13190" y="16769"/>
                </a:lnTo>
                <a:lnTo>
                  <a:pt x="13250" y="16882"/>
                </a:lnTo>
                <a:lnTo>
                  <a:pt x="13354" y="16986"/>
                </a:lnTo>
                <a:lnTo>
                  <a:pt x="13448" y="17018"/>
                </a:lnTo>
                <a:lnTo>
                  <a:pt x="13466" y="17074"/>
                </a:lnTo>
                <a:lnTo>
                  <a:pt x="13523" y="17106"/>
                </a:lnTo>
                <a:lnTo>
                  <a:pt x="13552" y="17163"/>
                </a:lnTo>
                <a:lnTo>
                  <a:pt x="13565" y="17223"/>
                </a:lnTo>
                <a:lnTo>
                  <a:pt x="13547" y="17255"/>
                </a:lnTo>
                <a:lnTo>
                  <a:pt x="13570" y="17316"/>
                </a:lnTo>
                <a:lnTo>
                  <a:pt x="13537" y="17331"/>
                </a:lnTo>
                <a:lnTo>
                  <a:pt x="13592" y="17378"/>
                </a:lnTo>
                <a:lnTo>
                  <a:pt x="13635" y="17474"/>
                </a:lnTo>
                <a:lnTo>
                  <a:pt x="13667" y="17508"/>
                </a:lnTo>
                <a:lnTo>
                  <a:pt x="13669" y="17585"/>
                </a:lnTo>
                <a:lnTo>
                  <a:pt x="13721" y="17654"/>
                </a:lnTo>
                <a:lnTo>
                  <a:pt x="13843" y="17631"/>
                </a:lnTo>
                <a:lnTo>
                  <a:pt x="13896" y="17599"/>
                </a:lnTo>
                <a:lnTo>
                  <a:pt x="13983" y="17579"/>
                </a:lnTo>
                <a:lnTo>
                  <a:pt x="14007" y="17537"/>
                </a:lnTo>
                <a:lnTo>
                  <a:pt x="14050" y="17515"/>
                </a:lnTo>
                <a:lnTo>
                  <a:pt x="14086" y="17468"/>
                </a:lnTo>
                <a:lnTo>
                  <a:pt x="14127" y="17447"/>
                </a:lnTo>
                <a:lnTo>
                  <a:pt x="14271" y="17399"/>
                </a:lnTo>
                <a:lnTo>
                  <a:pt x="14377" y="17340"/>
                </a:lnTo>
                <a:lnTo>
                  <a:pt x="14469" y="17252"/>
                </a:lnTo>
                <a:lnTo>
                  <a:pt x="14521" y="17244"/>
                </a:lnTo>
                <a:lnTo>
                  <a:pt x="14595" y="17212"/>
                </a:lnTo>
                <a:lnTo>
                  <a:pt x="14732" y="17064"/>
                </a:lnTo>
                <a:lnTo>
                  <a:pt x="14988" y="16905"/>
                </a:lnTo>
                <a:lnTo>
                  <a:pt x="15142" y="16784"/>
                </a:lnTo>
                <a:lnTo>
                  <a:pt x="15139" y="16735"/>
                </a:lnTo>
                <a:lnTo>
                  <a:pt x="15160" y="16660"/>
                </a:lnTo>
                <a:lnTo>
                  <a:pt x="15271" y="16575"/>
                </a:lnTo>
                <a:lnTo>
                  <a:pt x="15344" y="16537"/>
                </a:lnTo>
                <a:lnTo>
                  <a:pt x="15442" y="16444"/>
                </a:lnTo>
                <a:lnTo>
                  <a:pt x="15532" y="16421"/>
                </a:lnTo>
                <a:lnTo>
                  <a:pt x="15601" y="16348"/>
                </a:lnTo>
                <a:lnTo>
                  <a:pt x="15589" y="16291"/>
                </a:lnTo>
                <a:lnTo>
                  <a:pt x="15644" y="16227"/>
                </a:lnTo>
                <a:lnTo>
                  <a:pt x="15741" y="16183"/>
                </a:lnTo>
                <a:lnTo>
                  <a:pt x="15771" y="16138"/>
                </a:lnTo>
                <a:lnTo>
                  <a:pt x="15771" y="16060"/>
                </a:lnTo>
                <a:lnTo>
                  <a:pt x="15857" y="15961"/>
                </a:lnTo>
                <a:lnTo>
                  <a:pt x="15927" y="15927"/>
                </a:lnTo>
                <a:lnTo>
                  <a:pt x="15937" y="15904"/>
                </a:lnTo>
                <a:lnTo>
                  <a:pt x="15897" y="15816"/>
                </a:lnTo>
                <a:lnTo>
                  <a:pt x="15905" y="15730"/>
                </a:lnTo>
                <a:lnTo>
                  <a:pt x="15929" y="15680"/>
                </a:lnTo>
                <a:lnTo>
                  <a:pt x="15997" y="15653"/>
                </a:lnTo>
                <a:lnTo>
                  <a:pt x="16029" y="15525"/>
                </a:lnTo>
                <a:lnTo>
                  <a:pt x="16081" y="15446"/>
                </a:lnTo>
                <a:lnTo>
                  <a:pt x="16093" y="15392"/>
                </a:lnTo>
                <a:lnTo>
                  <a:pt x="16125" y="15276"/>
                </a:lnTo>
                <a:lnTo>
                  <a:pt x="16116" y="15244"/>
                </a:lnTo>
                <a:lnTo>
                  <a:pt x="16059" y="15252"/>
                </a:lnTo>
                <a:lnTo>
                  <a:pt x="16007" y="15222"/>
                </a:lnTo>
                <a:lnTo>
                  <a:pt x="15919" y="15170"/>
                </a:lnTo>
                <a:lnTo>
                  <a:pt x="15825" y="15187"/>
                </a:lnTo>
                <a:lnTo>
                  <a:pt x="15713" y="15220"/>
                </a:lnTo>
                <a:lnTo>
                  <a:pt x="15617" y="15203"/>
                </a:lnTo>
                <a:lnTo>
                  <a:pt x="15524" y="15131"/>
                </a:lnTo>
                <a:lnTo>
                  <a:pt x="15473" y="15018"/>
                </a:lnTo>
                <a:lnTo>
                  <a:pt x="15485" y="14981"/>
                </a:lnTo>
                <a:lnTo>
                  <a:pt x="15483" y="14911"/>
                </a:lnTo>
                <a:lnTo>
                  <a:pt x="15462" y="14906"/>
                </a:lnTo>
                <a:lnTo>
                  <a:pt x="15431" y="14978"/>
                </a:lnTo>
                <a:lnTo>
                  <a:pt x="15363" y="15116"/>
                </a:lnTo>
                <a:lnTo>
                  <a:pt x="15276" y="15264"/>
                </a:lnTo>
                <a:lnTo>
                  <a:pt x="15195" y="15412"/>
                </a:lnTo>
                <a:lnTo>
                  <a:pt x="15103" y="15446"/>
                </a:lnTo>
                <a:lnTo>
                  <a:pt x="14974" y="15493"/>
                </a:lnTo>
                <a:lnTo>
                  <a:pt x="14859" y="15564"/>
                </a:lnTo>
                <a:lnTo>
                  <a:pt x="14846" y="15523"/>
                </a:lnTo>
                <a:lnTo>
                  <a:pt x="14819" y="15542"/>
                </a:lnTo>
                <a:lnTo>
                  <a:pt x="14777" y="15493"/>
                </a:lnTo>
                <a:lnTo>
                  <a:pt x="14792" y="15389"/>
                </a:lnTo>
                <a:lnTo>
                  <a:pt x="14770" y="15298"/>
                </a:lnTo>
                <a:lnTo>
                  <a:pt x="14713" y="15266"/>
                </a:lnTo>
                <a:lnTo>
                  <a:pt x="14675" y="15298"/>
                </a:lnTo>
                <a:lnTo>
                  <a:pt x="14650" y="15395"/>
                </a:lnTo>
                <a:lnTo>
                  <a:pt x="14683" y="15506"/>
                </a:lnTo>
                <a:lnTo>
                  <a:pt x="14653" y="15476"/>
                </a:lnTo>
                <a:lnTo>
                  <a:pt x="14621" y="15432"/>
                </a:lnTo>
                <a:lnTo>
                  <a:pt x="14568" y="15404"/>
                </a:lnTo>
                <a:lnTo>
                  <a:pt x="14538" y="15358"/>
                </a:lnTo>
                <a:lnTo>
                  <a:pt x="14543" y="15299"/>
                </a:lnTo>
                <a:lnTo>
                  <a:pt x="14519" y="15237"/>
                </a:lnTo>
                <a:lnTo>
                  <a:pt x="14402" y="15207"/>
                </a:lnTo>
                <a:lnTo>
                  <a:pt x="14363" y="15160"/>
                </a:lnTo>
                <a:lnTo>
                  <a:pt x="14281" y="15148"/>
                </a:lnTo>
                <a:lnTo>
                  <a:pt x="14193" y="15028"/>
                </a:lnTo>
                <a:lnTo>
                  <a:pt x="14119" y="14921"/>
                </a:lnTo>
                <a:lnTo>
                  <a:pt x="14126" y="14880"/>
                </a:lnTo>
                <a:lnTo>
                  <a:pt x="14079" y="14816"/>
                </a:lnTo>
                <a:lnTo>
                  <a:pt x="14169" y="14796"/>
                </a:lnTo>
                <a:lnTo>
                  <a:pt x="14213" y="14714"/>
                </a:lnTo>
                <a:lnTo>
                  <a:pt x="14320" y="14736"/>
                </a:lnTo>
                <a:lnTo>
                  <a:pt x="14394" y="14682"/>
                </a:lnTo>
                <a:lnTo>
                  <a:pt x="14553" y="14858"/>
                </a:lnTo>
                <a:lnTo>
                  <a:pt x="14687" y="14975"/>
                </a:lnTo>
                <a:lnTo>
                  <a:pt x="14842" y="14964"/>
                </a:lnTo>
                <a:lnTo>
                  <a:pt x="15021" y="15025"/>
                </a:lnTo>
                <a:lnTo>
                  <a:pt x="15216" y="15001"/>
                </a:lnTo>
                <a:lnTo>
                  <a:pt x="15344" y="14860"/>
                </a:lnTo>
                <a:lnTo>
                  <a:pt x="15450" y="14781"/>
                </a:lnTo>
                <a:lnTo>
                  <a:pt x="15525" y="14776"/>
                </a:lnTo>
                <a:lnTo>
                  <a:pt x="15639" y="14936"/>
                </a:lnTo>
                <a:lnTo>
                  <a:pt x="15806" y="14875"/>
                </a:lnTo>
                <a:lnTo>
                  <a:pt x="15972" y="14830"/>
                </a:lnTo>
                <a:lnTo>
                  <a:pt x="16250" y="14730"/>
                </a:lnTo>
                <a:lnTo>
                  <a:pt x="16439" y="14598"/>
                </a:lnTo>
                <a:lnTo>
                  <a:pt x="16659" y="14459"/>
                </a:lnTo>
                <a:lnTo>
                  <a:pt x="16893" y="14271"/>
                </a:lnTo>
                <a:lnTo>
                  <a:pt x="17032" y="14315"/>
                </a:lnTo>
                <a:lnTo>
                  <a:pt x="17105" y="14392"/>
                </a:lnTo>
                <a:lnTo>
                  <a:pt x="17213" y="14362"/>
                </a:lnTo>
                <a:lnTo>
                  <a:pt x="17405" y="14372"/>
                </a:lnTo>
                <a:lnTo>
                  <a:pt x="17460" y="14401"/>
                </a:lnTo>
                <a:lnTo>
                  <a:pt x="17417" y="14498"/>
                </a:lnTo>
                <a:lnTo>
                  <a:pt x="17639" y="14542"/>
                </a:lnTo>
                <a:lnTo>
                  <a:pt x="17733" y="14488"/>
                </a:lnTo>
                <a:lnTo>
                  <a:pt x="17886" y="14257"/>
                </a:lnTo>
                <a:lnTo>
                  <a:pt x="17952" y="14367"/>
                </a:lnTo>
                <a:lnTo>
                  <a:pt x="18008" y="14534"/>
                </a:lnTo>
                <a:lnTo>
                  <a:pt x="18098" y="14675"/>
                </a:lnTo>
                <a:lnTo>
                  <a:pt x="18225" y="14889"/>
                </a:lnTo>
                <a:lnTo>
                  <a:pt x="18386" y="14970"/>
                </a:lnTo>
                <a:lnTo>
                  <a:pt x="18430" y="15032"/>
                </a:lnTo>
                <a:lnTo>
                  <a:pt x="18498" y="15163"/>
                </a:lnTo>
                <a:lnTo>
                  <a:pt x="18592" y="15225"/>
                </a:lnTo>
                <a:lnTo>
                  <a:pt x="18647" y="15246"/>
                </a:lnTo>
                <a:lnTo>
                  <a:pt x="18721" y="15326"/>
                </a:lnTo>
                <a:lnTo>
                  <a:pt x="18808" y="15444"/>
                </a:lnTo>
                <a:lnTo>
                  <a:pt x="18940" y="15446"/>
                </a:lnTo>
                <a:lnTo>
                  <a:pt x="18982" y="15365"/>
                </a:lnTo>
                <a:lnTo>
                  <a:pt x="19005" y="15242"/>
                </a:lnTo>
                <a:lnTo>
                  <a:pt x="19103" y="15099"/>
                </a:lnTo>
                <a:lnTo>
                  <a:pt x="19061" y="15096"/>
                </a:lnTo>
                <a:lnTo>
                  <a:pt x="19092" y="14949"/>
                </a:lnTo>
                <a:lnTo>
                  <a:pt x="19149" y="14880"/>
                </a:lnTo>
                <a:lnTo>
                  <a:pt x="19101" y="14672"/>
                </a:lnTo>
                <a:lnTo>
                  <a:pt x="19118" y="14503"/>
                </a:lnTo>
                <a:lnTo>
                  <a:pt x="19082" y="14406"/>
                </a:lnTo>
                <a:lnTo>
                  <a:pt x="19012" y="14266"/>
                </a:lnTo>
                <a:lnTo>
                  <a:pt x="19014" y="14133"/>
                </a:lnTo>
                <a:lnTo>
                  <a:pt x="19062" y="14069"/>
                </a:lnTo>
                <a:lnTo>
                  <a:pt x="19141" y="13916"/>
                </a:lnTo>
                <a:lnTo>
                  <a:pt x="19181" y="13825"/>
                </a:lnTo>
                <a:lnTo>
                  <a:pt x="19161" y="13766"/>
                </a:lnTo>
                <a:lnTo>
                  <a:pt x="19231" y="13561"/>
                </a:lnTo>
                <a:lnTo>
                  <a:pt x="19275" y="13389"/>
                </a:lnTo>
                <a:lnTo>
                  <a:pt x="19322" y="13101"/>
                </a:lnTo>
                <a:lnTo>
                  <a:pt x="19417" y="12837"/>
                </a:lnTo>
                <a:lnTo>
                  <a:pt x="19431" y="12695"/>
                </a:lnTo>
                <a:lnTo>
                  <a:pt x="19382" y="12606"/>
                </a:lnTo>
                <a:lnTo>
                  <a:pt x="19474" y="12426"/>
                </a:lnTo>
                <a:lnTo>
                  <a:pt x="19531" y="12342"/>
                </a:lnTo>
                <a:lnTo>
                  <a:pt x="19521" y="12278"/>
                </a:lnTo>
                <a:lnTo>
                  <a:pt x="19558" y="12241"/>
                </a:lnTo>
                <a:lnTo>
                  <a:pt x="19588" y="12217"/>
                </a:lnTo>
                <a:lnTo>
                  <a:pt x="19588" y="12177"/>
                </a:lnTo>
                <a:lnTo>
                  <a:pt x="19633" y="12148"/>
                </a:lnTo>
                <a:lnTo>
                  <a:pt x="19623" y="12039"/>
                </a:lnTo>
                <a:lnTo>
                  <a:pt x="19590" y="11999"/>
                </a:lnTo>
                <a:lnTo>
                  <a:pt x="19662" y="11886"/>
                </a:lnTo>
                <a:lnTo>
                  <a:pt x="19730" y="11904"/>
                </a:lnTo>
                <a:lnTo>
                  <a:pt x="19774" y="11940"/>
                </a:lnTo>
                <a:lnTo>
                  <a:pt x="19811" y="11995"/>
                </a:lnTo>
                <a:lnTo>
                  <a:pt x="19863" y="12022"/>
                </a:lnTo>
                <a:lnTo>
                  <a:pt x="19961" y="12027"/>
                </a:lnTo>
                <a:lnTo>
                  <a:pt x="20010" y="11967"/>
                </a:lnTo>
                <a:lnTo>
                  <a:pt x="20022" y="12025"/>
                </a:lnTo>
                <a:lnTo>
                  <a:pt x="20140" y="12059"/>
                </a:lnTo>
                <a:lnTo>
                  <a:pt x="20202" y="12143"/>
                </a:lnTo>
                <a:lnTo>
                  <a:pt x="20239" y="12339"/>
                </a:lnTo>
                <a:lnTo>
                  <a:pt x="20293" y="12281"/>
                </a:lnTo>
                <a:lnTo>
                  <a:pt x="20335" y="12216"/>
                </a:lnTo>
                <a:lnTo>
                  <a:pt x="20375" y="11975"/>
                </a:lnTo>
                <a:lnTo>
                  <a:pt x="20390" y="11825"/>
                </a:lnTo>
                <a:lnTo>
                  <a:pt x="20457" y="11860"/>
                </a:lnTo>
                <a:lnTo>
                  <a:pt x="20527" y="11983"/>
                </a:lnTo>
                <a:lnTo>
                  <a:pt x="20597" y="12076"/>
                </a:lnTo>
                <a:lnTo>
                  <a:pt x="20643" y="12079"/>
                </a:lnTo>
                <a:lnTo>
                  <a:pt x="20679" y="12216"/>
                </a:lnTo>
                <a:lnTo>
                  <a:pt x="20720" y="12236"/>
                </a:lnTo>
                <a:lnTo>
                  <a:pt x="20728" y="12367"/>
                </a:lnTo>
                <a:lnTo>
                  <a:pt x="20758" y="12438"/>
                </a:lnTo>
                <a:lnTo>
                  <a:pt x="20768" y="12589"/>
                </a:lnTo>
                <a:lnTo>
                  <a:pt x="20778" y="12675"/>
                </a:lnTo>
                <a:lnTo>
                  <a:pt x="20803" y="12711"/>
                </a:lnTo>
                <a:lnTo>
                  <a:pt x="20798" y="12621"/>
                </a:lnTo>
                <a:lnTo>
                  <a:pt x="20838" y="12604"/>
                </a:lnTo>
                <a:lnTo>
                  <a:pt x="20880" y="12589"/>
                </a:lnTo>
                <a:lnTo>
                  <a:pt x="20902" y="12621"/>
                </a:lnTo>
                <a:lnTo>
                  <a:pt x="20930" y="12606"/>
                </a:lnTo>
                <a:lnTo>
                  <a:pt x="20951" y="12621"/>
                </a:lnTo>
                <a:lnTo>
                  <a:pt x="20957" y="12717"/>
                </a:lnTo>
                <a:lnTo>
                  <a:pt x="20986" y="12724"/>
                </a:lnTo>
                <a:lnTo>
                  <a:pt x="21004" y="12795"/>
                </a:lnTo>
                <a:lnTo>
                  <a:pt x="21041" y="12783"/>
                </a:lnTo>
                <a:lnTo>
                  <a:pt x="21051" y="12822"/>
                </a:lnTo>
                <a:lnTo>
                  <a:pt x="21115" y="12732"/>
                </a:lnTo>
                <a:lnTo>
                  <a:pt x="21162" y="12670"/>
                </a:lnTo>
                <a:lnTo>
                  <a:pt x="21190" y="12557"/>
                </a:lnTo>
                <a:lnTo>
                  <a:pt x="21190" y="12519"/>
                </a:lnTo>
                <a:lnTo>
                  <a:pt x="21168" y="12482"/>
                </a:lnTo>
                <a:lnTo>
                  <a:pt x="21150" y="12503"/>
                </a:lnTo>
                <a:lnTo>
                  <a:pt x="21141" y="12451"/>
                </a:lnTo>
                <a:lnTo>
                  <a:pt x="21133" y="12428"/>
                </a:lnTo>
                <a:lnTo>
                  <a:pt x="21133" y="12362"/>
                </a:lnTo>
                <a:lnTo>
                  <a:pt x="21120" y="12296"/>
                </a:lnTo>
                <a:lnTo>
                  <a:pt x="21091" y="12286"/>
                </a:lnTo>
                <a:lnTo>
                  <a:pt x="21053" y="12307"/>
                </a:lnTo>
                <a:lnTo>
                  <a:pt x="21039" y="12330"/>
                </a:lnTo>
                <a:lnTo>
                  <a:pt x="21004" y="12349"/>
                </a:lnTo>
                <a:lnTo>
                  <a:pt x="20971" y="12426"/>
                </a:lnTo>
                <a:lnTo>
                  <a:pt x="20930" y="12443"/>
                </a:lnTo>
                <a:lnTo>
                  <a:pt x="20899" y="12372"/>
                </a:lnTo>
                <a:lnTo>
                  <a:pt x="20853" y="12328"/>
                </a:lnTo>
                <a:lnTo>
                  <a:pt x="20817" y="12419"/>
                </a:lnTo>
                <a:lnTo>
                  <a:pt x="20790" y="12347"/>
                </a:lnTo>
                <a:lnTo>
                  <a:pt x="20780" y="12200"/>
                </a:lnTo>
                <a:lnTo>
                  <a:pt x="20758" y="11956"/>
                </a:lnTo>
                <a:lnTo>
                  <a:pt x="20718" y="11820"/>
                </a:lnTo>
                <a:lnTo>
                  <a:pt x="20763" y="11692"/>
                </a:lnTo>
                <a:lnTo>
                  <a:pt x="20788" y="11803"/>
                </a:lnTo>
                <a:lnTo>
                  <a:pt x="20830" y="11677"/>
                </a:lnTo>
                <a:lnTo>
                  <a:pt x="20889" y="11598"/>
                </a:lnTo>
                <a:lnTo>
                  <a:pt x="20949" y="11642"/>
                </a:lnTo>
                <a:lnTo>
                  <a:pt x="20984" y="11640"/>
                </a:lnTo>
                <a:lnTo>
                  <a:pt x="21024" y="11532"/>
                </a:lnTo>
                <a:lnTo>
                  <a:pt x="21071" y="11485"/>
                </a:lnTo>
                <a:lnTo>
                  <a:pt x="21081" y="11603"/>
                </a:lnTo>
                <a:lnTo>
                  <a:pt x="21113" y="11620"/>
                </a:lnTo>
                <a:lnTo>
                  <a:pt x="21131" y="11332"/>
                </a:lnTo>
                <a:lnTo>
                  <a:pt x="21131" y="11118"/>
                </a:lnTo>
                <a:lnTo>
                  <a:pt x="21143" y="10876"/>
                </a:lnTo>
                <a:lnTo>
                  <a:pt x="21141" y="10680"/>
                </a:lnTo>
                <a:lnTo>
                  <a:pt x="21074" y="10468"/>
                </a:lnTo>
                <a:lnTo>
                  <a:pt x="20979" y="10334"/>
                </a:lnTo>
                <a:lnTo>
                  <a:pt x="20924" y="10335"/>
                </a:lnTo>
                <a:lnTo>
                  <a:pt x="20865" y="10399"/>
                </a:lnTo>
                <a:lnTo>
                  <a:pt x="20765" y="10391"/>
                </a:lnTo>
                <a:lnTo>
                  <a:pt x="20678" y="10384"/>
                </a:lnTo>
                <a:lnTo>
                  <a:pt x="20644" y="10276"/>
                </a:lnTo>
                <a:lnTo>
                  <a:pt x="20611" y="10053"/>
                </a:lnTo>
                <a:lnTo>
                  <a:pt x="20594" y="9772"/>
                </a:lnTo>
                <a:lnTo>
                  <a:pt x="20594" y="9686"/>
                </a:lnTo>
                <a:lnTo>
                  <a:pt x="20648" y="9531"/>
                </a:lnTo>
                <a:lnTo>
                  <a:pt x="20669" y="9605"/>
                </a:lnTo>
                <a:lnTo>
                  <a:pt x="20721" y="9645"/>
                </a:lnTo>
                <a:lnTo>
                  <a:pt x="20730" y="9559"/>
                </a:lnTo>
                <a:lnTo>
                  <a:pt x="20666" y="9400"/>
                </a:lnTo>
                <a:lnTo>
                  <a:pt x="20674" y="9233"/>
                </a:lnTo>
                <a:lnTo>
                  <a:pt x="20659" y="8982"/>
                </a:lnTo>
                <a:lnTo>
                  <a:pt x="20629" y="8849"/>
                </a:lnTo>
                <a:lnTo>
                  <a:pt x="20656" y="8834"/>
                </a:lnTo>
                <a:lnTo>
                  <a:pt x="20629" y="8703"/>
                </a:lnTo>
                <a:lnTo>
                  <a:pt x="20626" y="8531"/>
                </a:lnTo>
                <a:lnTo>
                  <a:pt x="20609" y="8450"/>
                </a:lnTo>
                <a:lnTo>
                  <a:pt x="20666" y="8575"/>
                </a:lnTo>
                <a:lnTo>
                  <a:pt x="20658" y="8422"/>
                </a:lnTo>
                <a:lnTo>
                  <a:pt x="20621" y="8300"/>
                </a:lnTo>
                <a:lnTo>
                  <a:pt x="20661" y="8214"/>
                </a:lnTo>
                <a:lnTo>
                  <a:pt x="20708" y="8189"/>
                </a:lnTo>
                <a:lnTo>
                  <a:pt x="20843" y="8374"/>
                </a:lnTo>
                <a:lnTo>
                  <a:pt x="20894" y="8485"/>
                </a:lnTo>
                <a:lnTo>
                  <a:pt x="20989" y="8603"/>
                </a:lnTo>
                <a:lnTo>
                  <a:pt x="20999" y="8701"/>
                </a:lnTo>
                <a:lnTo>
                  <a:pt x="21018" y="8767"/>
                </a:lnTo>
                <a:lnTo>
                  <a:pt x="21034" y="8760"/>
                </a:lnTo>
                <a:lnTo>
                  <a:pt x="21039" y="8713"/>
                </a:lnTo>
                <a:lnTo>
                  <a:pt x="21081" y="8773"/>
                </a:lnTo>
                <a:lnTo>
                  <a:pt x="21056" y="8672"/>
                </a:lnTo>
                <a:lnTo>
                  <a:pt x="21063" y="8686"/>
                </a:lnTo>
                <a:lnTo>
                  <a:pt x="21083" y="8708"/>
                </a:lnTo>
                <a:lnTo>
                  <a:pt x="21105" y="8693"/>
                </a:lnTo>
                <a:lnTo>
                  <a:pt x="21096" y="8666"/>
                </a:lnTo>
                <a:lnTo>
                  <a:pt x="21098" y="8666"/>
                </a:lnTo>
                <a:lnTo>
                  <a:pt x="21140" y="8778"/>
                </a:lnTo>
                <a:lnTo>
                  <a:pt x="21145" y="8782"/>
                </a:lnTo>
                <a:lnTo>
                  <a:pt x="21148" y="8824"/>
                </a:lnTo>
                <a:lnTo>
                  <a:pt x="21175" y="8824"/>
                </a:lnTo>
                <a:lnTo>
                  <a:pt x="21188" y="8812"/>
                </a:lnTo>
                <a:lnTo>
                  <a:pt x="21150" y="8684"/>
                </a:lnTo>
                <a:lnTo>
                  <a:pt x="21140" y="8699"/>
                </a:lnTo>
                <a:lnTo>
                  <a:pt x="21141" y="8718"/>
                </a:lnTo>
                <a:lnTo>
                  <a:pt x="21130" y="8676"/>
                </a:lnTo>
                <a:lnTo>
                  <a:pt x="21111" y="8536"/>
                </a:lnTo>
                <a:lnTo>
                  <a:pt x="21126" y="8501"/>
                </a:lnTo>
                <a:lnTo>
                  <a:pt x="21106" y="8427"/>
                </a:lnTo>
                <a:lnTo>
                  <a:pt x="21121" y="8423"/>
                </a:lnTo>
                <a:lnTo>
                  <a:pt x="21125" y="8358"/>
                </a:lnTo>
                <a:lnTo>
                  <a:pt x="21105" y="8295"/>
                </a:lnTo>
                <a:lnTo>
                  <a:pt x="21101" y="8319"/>
                </a:lnTo>
                <a:lnTo>
                  <a:pt x="21076" y="8251"/>
                </a:lnTo>
                <a:lnTo>
                  <a:pt x="21076" y="8381"/>
                </a:lnTo>
                <a:lnTo>
                  <a:pt x="21090" y="8459"/>
                </a:lnTo>
                <a:lnTo>
                  <a:pt x="21093" y="8526"/>
                </a:lnTo>
                <a:lnTo>
                  <a:pt x="21091" y="8524"/>
                </a:lnTo>
                <a:lnTo>
                  <a:pt x="21074" y="8450"/>
                </a:lnTo>
                <a:lnTo>
                  <a:pt x="20991" y="8257"/>
                </a:lnTo>
                <a:lnTo>
                  <a:pt x="20989" y="8257"/>
                </a:lnTo>
                <a:lnTo>
                  <a:pt x="20941" y="8135"/>
                </a:lnTo>
                <a:lnTo>
                  <a:pt x="20907" y="8115"/>
                </a:lnTo>
                <a:lnTo>
                  <a:pt x="20880" y="8051"/>
                </a:lnTo>
                <a:lnTo>
                  <a:pt x="20867" y="8039"/>
                </a:lnTo>
                <a:lnTo>
                  <a:pt x="20887" y="8110"/>
                </a:lnTo>
                <a:lnTo>
                  <a:pt x="20880" y="8172"/>
                </a:lnTo>
                <a:lnTo>
                  <a:pt x="20887" y="8260"/>
                </a:lnTo>
                <a:lnTo>
                  <a:pt x="20937" y="8384"/>
                </a:lnTo>
                <a:lnTo>
                  <a:pt x="20890" y="8322"/>
                </a:lnTo>
                <a:lnTo>
                  <a:pt x="20848" y="8085"/>
                </a:lnTo>
                <a:lnTo>
                  <a:pt x="20780" y="7853"/>
                </a:lnTo>
                <a:lnTo>
                  <a:pt x="20721" y="7726"/>
                </a:lnTo>
                <a:lnTo>
                  <a:pt x="20659" y="7642"/>
                </a:lnTo>
                <a:lnTo>
                  <a:pt x="20604" y="7575"/>
                </a:lnTo>
                <a:lnTo>
                  <a:pt x="20524" y="7445"/>
                </a:lnTo>
                <a:lnTo>
                  <a:pt x="20381" y="7279"/>
                </a:lnTo>
                <a:lnTo>
                  <a:pt x="20221" y="7088"/>
                </a:lnTo>
                <a:lnTo>
                  <a:pt x="20154" y="7053"/>
                </a:lnTo>
                <a:lnTo>
                  <a:pt x="20099" y="7034"/>
                </a:lnTo>
                <a:lnTo>
                  <a:pt x="20075" y="7080"/>
                </a:lnTo>
                <a:lnTo>
                  <a:pt x="20025" y="7034"/>
                </a:lnTo>
                <a:lnTo>
                  <a:pt x="20011" y="7018"/>
                </a:lnTo>
                <a:lnTo>
                  <a:pt x="20010" y="7021"/>
                </a:lnTo>
                <a:lnTo>
                  <a:pt x="19913" y="6930"/>
                </a:lnTo>
                <a:lnTo>
                  <a:pt x="19901" y="6940"/>
                </a:lnTo>
                <a:lnTo>
                  <a:pt x="19837" y="6883"/>
                </a:lnTo>
                <a:lnTo>
                  <a:pt x="19770" y="6907"/>
                </a:lnTo>
                <a:lnTo>
                  <a:pt x="19685" y="6907"/>
                </a:lnTo>
                <a:lnTo>
                  <a:pt x="19586" y="6875"/>
                </a:lnTo>
                <a:lnTo>
                  <a:pt x="19536" y="6964"/>
                </a:lnTo>
                <a:lnTo>
                  <a:pt x="19457" y="6841"/>
                </a:lnTo>
                <a:lnTo>
                  <a:pt x="19395" y="6679"/>
                </a:lnTo>
                <a:lnTo>
                  <a:pt x="19330" y="6578"/>
                </a:lnTo>
                <a:lnTo>
                  <a:pt x="19282" y="6381"/>
                </a:lnTo>
                <a:lnTo>
                  <a:pt x="19226" y="6361"/>
                </a:lnTo>
                <a:lnTo>
                  <a:pt x="19231" y="6439"/>
                </a:lnTo>
                <a:lnTo>
                  <a:pt x="19196" y="6516"/>
                </a:lnTo>
                <a:lnTo>
                  <a:pt x="19287" y="6710"/>
                </a:lnTo>
                <a:lnTo>
                  <a:pt x="19258" y="6782"/>
                </a:lnTo>
                <a:lnTo>
                  <a:pt x="19208" y="6750"/>
                </a:lnTo>
                <a:lnTo>
                  <a:pt x="19193" y="6836"/>
                </a:lnTo>
                <a:lnTo>
                  <a:pt x="19116" y="6843"/>
                </a:lnTo>
                <a:lnTo>
                  <a:pt x="19059" y="6743"/>
                </a:lnTo>
                <a:lnTo>
                  <a:pt x="19051" y="6622"/>
                </a:lnTo>
                <a:lnTo>
                  <a:pt x="18970" y="6499"/>
                </a:lnTo>
                <a:lnTo>
                  <a:pt x="18877" y="6312"/>
                </a:lnTo>
                <a:lnTo>
                  <a:pt x="18825" y="6186"/>
                </a:lnTo>
                <a:lnTo>
                  <a:pt x="18882" y="6163"/>
                </a:lnTo>
                <a:lnTo>
                  <a:pt x="18972" y="6306"/>
                </a:lnTo>
                <a:lnTo>
                  <a:pt x="19015" y="6309"/>
                </a:lnTo>
                <a:lnTo>
                  <a:pt x="19076" y="6408"/>
                </a:lnTo>
                <a:lnTo>
                  <a:pt x="19032" y="6258"/>
                </a:lnTo>
                <a:lnTo>
                  <a:pt x="18967" y="6137"/>
                </a:lnTo>
                <a:lnTo>
                  <a:pt x="18908" y="5952"/>
                </a:lnTo>
                <a:lnTo>
                  <a:pt x="18932" y="5915"/>
                </a:lnTo>
                <a:lnTo>
                  <a:pt x="18932" y="5903"/>
                </a:lnTo>
                <a:lnTo>
                  <a:pt x="18959" y="5903"/>
                </a:lnTo>
                <a:lnTo>
                  <a:pt x="18955" y="5878"/>
                </a:lnTo>
                <a:lnTo>
                  <a:pt x="18933" y="5873"/>
                </a:lnTo>
                <a:lnTo>
                  <a:pt x="18933" y="5854"/>
                </a:lnTo>
                <a:lnTo>
                  <a:pt x="18950" y="5858"/>
                </a:lnTo>
                <a:lnTo>
                  <a:pt x="19019" y="5925"/>
                </a:lnTo>
                <a:lnTo>
                  <a:pt x="19037" y="5927"/>
                </a:lnTo>
                <a:lnTo>
                  <a:pt x="19044" y="5942"/>
                </a:lnTo>
                <a:lnTo>
                  <a:pt x="19017" y="5934"/>
                </a:lnTo>
                <a:lnTo>
                  <a:pt x="19029" y="5982"/>
                </a:lnTo>
                <a:lnTo>
                  <a:pt x="19061" y="6028"/>
                </a:lnTo>
                <a:lnTo>
                  <a:pt x="19116" y="6035"/>
                </a:lnTo>
                <a:lnTo>
                  <a:pt x="19176" y="6013"/>
                </a:lnTo>
                <a:lnTo>
                  <a:pt x="19211" y="5952"/>
                </a:lnTo>
                <a:lnTo>
                  <a:pt x="19198" y="5924"/>
                </a:lnTo>
                <a:lnTo>
                  <a:pt x="19181" y="5945"/>
                </a:lnTo>
                <a:lnTo>
                  <a:pt x="19143" y="5934"/>
                </a:lnTo>
                <a:lnTo>
                  <a:pt x="19124" y="5939"/>
                </a:lnTo>
                <a:lnTo>
                  <a:pt x="19111" y="5924"/>
                </a:lnTo>
                <a:lnTo>
                  <a:pt x="19121" y="5878"/>
                </a:lnTo>
                <a:lnTo>
                  <a:pt x="19200" y="5854"/>
                </a:lnTo>
                <a:lnTo>
                  <a:pt x="19236" y="5957"/>
                </a:lnTo>
                <a:lnTo>
                  <a:pt x="19339" y="5977"/>
                </a:lnTo>
                <a:lnTo>
                  <a:pt x="19384" y="6019"/>
                </a:lnTo>
                <a:lnTo>
                  <a:pt x="19372" y="6046"/>
                </a:lnTo>
                <a:lnTo>
                  <a:pt x="19404" y="6115"/>
                </a:lnTo>
                <a:lnTo>
                  <a:pt x="19431" y="6072"/>
                </a:lnTo>
                <a:lnTo>
                  <a:pt x="19444" y="6065"/>
                </a:lnTo>
                <a:lnTo>
                  <a:pt x="19476" y="6082"/>
                </a:lnTo>
                <a:lnTo>
                  <a:pt x="19471" y="6062"/>
                </a:lnTo>
                <a:lnTo>
                  <a:pt x="19513" y="6078"/>
                </a:lnTo>
                <a:lnTo>
                  <a:pt x="19576" y="6102"/>
                </a:lnTo>
                <a:lnTo>
                  <a:pt x="19653" y="6161"/>
                </a:lnTo>
                <a:lnTo>
                  <a:pt x="19626" y="6099"/>
                </a:lnTo>
                <a:lnTo>
                  <a:pt x="19568" y="6062"/>
                </a:lnTo>
                <a:lnTo>
                  <a:pt x="19531" y="6043"/>
                </a:lnTo>
                <a:lnTo>
                  <a:pt x="19484" y="6018"/>
                </a:lnTo>
                <a:lnTo>
                  <a:pt x="19459" y="6016"/>
                </a:lnTo>
                <a:lnTo>
                  <a:pt x="19444" y="5962"/>
                </a:lnTo>
                <a:lnTo>
                  <a:pt x="19377" y="5834"/>
                </a:lnTo>
                <a:lnTo>
                  <a:pt x="19330" y="5708"/>
                </a:lnTo>
                <a:lnTo>
                  <a:pt x="19260" y="5624"/>
                </a:lnTo>
                <a:lnTo>
                  <a:pt x="19136" y="5548"/>
                </a:lnTo>
                <a:lnTo>
                  <a:pt x="19072" y="5535"/>
                </a:lnTo>
                <a:lnTo>
                  <a:pt x="18967" y="5560"/>
                </a:lnTo>
                <a:lnTo>
                  <a:pt x="18932" y="5599"/>
                </a:lnTo>
                <a:lnTo>
                  <a:pt x="18923" y="5634"/>
                </a:lnTo>
                <a:lnTo>
                  <a:pt x="18908" y="5614"/>
                </a:lnTo>
                <a:lnTo>
                  <a:pt x="18856" y="5582"/>
                </a:lnTo>
                <a:lnTo>
                  <a:pt x="18813" y="5514"/>
                </a:lnTo>
                <a:lnTo>
                  <a:pt x="18776" y="5427"/>
                </a:lnTo>
                <a:lnTo>
                  <a:pt x="18729" y="5366"/>
                </a:lnTo>
                <a:lnTo>
                  <a:pt x="18704" y="5334"/>
                </a:lnTo>
                <a:lnTo>
                  <a:pt x="18661" y="5262"/>
                </a:lnTo>
                <a:lnTo>
                  <a:pt x="18577" y="5225"/>
                </a:lnTo>
                <a:lnTo>
                  <a:pt x="18527" y="5171"/>
                </a:lnTo>
                <a:lnTo>
                  <a:pt x="18471" y="5104"/>
                </a:lnTo>
                <a:lnTo>
                  <a:pt x="18466" y="5065"/>
                </a:lnTo>
                <a:lnTo>
                  <a:pt x="18420" y="5030"/>
                </a:lnTo>
                <a:lnTo>
                  <a:pt x="18284" y="4845"/>
                </a:lnTo>
                <a:lnTo>
                  <a:pt x="18321" y="4801"/>
                </a:lnTo>
                <a:lnTo>
                  <a:pt x="18294" y="4732"/>
                </a:lnTo>
                <a:lnTo>
                  <a:pt x="18170" y="4562"/>
                </a:lnTo>
                <a:lnTo>
                  <a:pt x="18070" y="4467"/>
                </a:lnTo>
                <a:lnTo>
                  <a:pt x="17869" y="4279"/>
                </a:lnTo>
                <a:lnTo>
                  <a:pt x="17661" y="4100"/>
                </a:lnTo>
                <a:lnTo>
                  <a:pt x="17557" y="4045"/>
                </a:lnTo>
                <a:lnTo>
                  <a:pt x="17301" y="3858"/>
                </a:lnTo>
                <a:lnTo>
                  <a:pt x="17072" y="3777"/>
                </a:lnTo>
                <a:lnTo>
                  <a:pt x="16910" y="3745"/>
                </a:lnTo>
                <a:lnTo>
                  <a:pt x="16739" y="3659"/>
                </a:lnTo>
                <a:lnTo>
                  <a:pt x="16625" y="3649"/>
                </a:lnTo>
                <a:lnTo>
                  <a:pt x="16538" y="3755"/>
                </a:lnTo>
                <a:lnTo>
                  <a:pt x="16575" y="3845"/>
                </a:lnTo>
                <a:lnTo>
                  <a:pt x="16670" y="3909"/>
                </a:lnTo>
                <a:lnTo>
                  <a:pt x="16677" y="3986"/>
                </a:lnTo>
                <a:lnTo>
                  <a:pt x="16607" y="4015"/>
                </a:lnTo>
                <a:lnTo>
                  <a:pt x="16643" y="4146"/>
                </a:lnTo>
                <a:lnTo>
                  <a:pt x="16163" y="3794"/>
                </a:lnTo>
                <a:lnTo>
                  <a:pt x="15751" y="3543"/>
                </a:lnTo>
                <a:lnTo>
                  <a:pt x="15567" y="3313"/>
                </a:lnTo>
                <a:lnTo>
                  <a:pt x="15445" y="3102"/>
                </a:lnTo>
                <a:lnTo>
                  <a:pt x="15314" y="3028"/>
                </a:lnTo>
                <a:lnTo>
                  <a:pt x="15254" y="2924"/>
                </a:lnTo>
                <a:lnTo>
                  <a:pt x="15353" y="2914"/>
                </a:lnTo>
                <a:lnTo>
                  <a:pt x="15254" y="2816"/>
                </a:lnTo>
                <a:lnTo>
                  <a:pt x="15092" y="2680"/>
                </a:lnTo>
                <a:lnTo>
                  <a:pt x="15062" y="2747"/>
                </a:lnTo>
                <a:lnTo>
                  <a:pt x="14705" y="2650"/>
                </a:lnTo>
                <a:lnTo>
                  <a:pt x="14511" y="2520"/>
                </a:lnTo>
                <a:lnTo>
                  <a:pt x="14610" y="2427"/>
                </a:lnTo>
                <a:lnTo>
                  <a:pt x="14320" y="2338"/>
                </a:lnTo>
                <a:lnTo>
                  <a:pt x="14188" y="2347"/>
                </a:lnTo>
                <a:lnTo>
                  <a:pt x="14101" y="2291"/>
                </a:lnTo>
                <a:lnTo>
                  <a:pt x="14312" y="2262"/>
                </a:lnTo>
                <a:lnTo>
                  <a:pt x="14521" y="2323"/>
                </a:lnTo>
                <a:lnTo>
                  <a:pt x="14752" y="2380"/>
                </a:lnTo>
                <a:lnTo>
                  <a:pt x="15018" y="2444"/>
                </a:lnTo>
                <a:lnTo>
                  <a:pt x="15145" y="2535"/>
                </a:lnTo>
                <a:lnTo>
                  <a:pt x="15206" y="2527"/>
                </a:lnTo>
                <a:lnTo>
                  <a:pt x="15333" y="2567"/>
                </a:lnTo>
                <a:lnTo>
                  <a:pt x="15532" y="2572"/>
                </a:lnTo>
                <a:lnTo>
                  <a:pt x="15756" y="2500"/>
                </a:lnTo>
                <a:lnTo>
                  <a:pt x="15892" y="2451"/>
                </a:lnTo>
                <a:lnTo>
                  <a:pt x="15942" y="2417"/>
                </a:lnTo>
                <a:lnTo>
                  <a:pt x="15729" y="2323"/>
                </a:lnTo>
                <a:lnTo>
                  <a:pt x="15594" y="2316"/>
                </a:lnTo>
                <a:lnTo>
                  <a:pt x="15455" y="2219"/>
                </a:lnTo>
                <a:lnTo>
                  <a:pt x="15303" y="2220"/>
                </a:lnTo>
                <a:lnTo>
                  <a:pt x="15115" y="2121"/>
                </a:lnTo>
                <a:lnTo>
                  <a:pt x="15100" y="2160"/>
                </a:lnTo>
                <a:lnTo>
                  <a:pt x="14976" y="2156"/>
                </a:lnTo>
                <a:lnTo>
                  <a:pt x="14903" y="2102"/>
                </a:lnTo>
                <a:lnTo>
                  <a:pt x="14735" y="2145"/>
                </a:lnTo>
                <a:lnTo>
                  <a:pt x="14792" y="2217"/>
                </a:lnTo>
                <a:lnTo>
                  <a:pt x="14749" y="2234"/>
                </a:lnTo>
                <a:lnTo>
                  <a:pt x="14558" y="2203"/>
                </a:lnTo>
                <a:lnTo>
                  <a:pt x="14462" y="2214"/>
                </a:lnTo>
                <a:lnTo>
                  <a:pt x="14385" y="2138"/>
                </a:lnTo>
                <a:lnTo>
                  <a:pt x="14271" y="2107"/>
                </a:lnTo>
                <a:lnTo>
                  <a:pt x="14278" y="2067"/>
                </a:lnTo>
                <a:lnTo>
                  <a:pt x="14010" y="1980"/>
                </a:lnTo>
                <a:lnTo>
                  <a:pt x="13973" y="1877"/>
                </a:lnTo>
                <a:lnTo>
                  <a:pt x="13901" y="1884"/>
                </a:lnTo>
                <a:lnTo>
                  <a:pt x="13736" y="1855"/>
                </a:lnTo>
                <a:lnTo>
                  <a:pt x="13557" y="1833"/>
                </a:lnTo>
                <a:lnTo>
                  <a:pt x="13480" y="1804"/>
                </a:lnTo>
                <a:lnTo>
                  <a:pt x="13207" y="1751"/>
                </a:lnTo>
                <a:lnTo>
                  <a:pt x="13081" y="1672"/>
                </a:lnTo>
                <a:lnTo>
                  <a:pt x="13041" y="1682"/>
                </a:lnTo>
                <a:lnTo>
                  <a:pt x="13019" y="1715"/>
                </a:lnTo>
                <a:lnTo>
                  <a:pt x="13033" y="1751"/>
                </a:lnTo>
                <a:lnTo>
                  <a:pt x="13011" y="1831"/>
                </a:lnTo>
                <a:lnTo>
                  <a:pt x="13031" y="1900"/>
                </a:lnTo>
                <a:lnTo>
                  <a:pt x="12946" y="1853"/>
                </a:lnTo>
                <a:lnTo>
                  <a:pt x="12820" y="1847"/>
                </a:lnTo>
                <a:lnTo>
                  <a:pt x="12818" y="1848"/>
                </a:lnTo>
                <a:lnTo>
                  <a:pt x="12746" y="1865"/>
                </a:lnTo>
                <a:lnTo>
                  <a:pt x="12741" y="1916"/>
                </a:lnTo>
                <a:lnTo>
                  <a:pt x="12643" y="1902"/>
                </a:lnTo>
                <a:lnTo>
                  <a:pt x="12684" y="1877"/>
                </a:lnTo>
                <a:lnTo>
                  <a:pt x="12673" y="1833"/>
                </a:lnTo>
                <a:lnTo>
                  <a:pt x="12582" y="1815"/>
                </a:lnTo>
                <a:lnTo>
                  <a:pt x="12522" y="1774"/>
                </a:lnTo>
                <a:lnTo>
                  <a:pt x="12534" y="1732"/>
                </a:lnTo>
                <a:lnTo>
                  <a:pt x="12455" y="1675"/>
                </a:lnTo>
                <a:lnTo>
                  <a:pt x="12418" y="1628"/>
                </a:lnTo>
                <a:lnTo>
                  <a:pt x="12350" y="1602"/>
                </a:lnTo>
                <a:close/>
                <a:moveTo>
                  <a:pt x="12207" y="2331"/>
                </a:moveTo>
                <a:lnTo>
                  <a:pt x="12192" y="2343"/>
                </a:lnTo>
                <a:lnTo>
                  <a:pt x="12248" y="2402"/>
                </a:lnTo>
                <a:lnTo>
                  <a:pt x="12293" y="2421"/>
                </a:lnTo>
                <a:lnTo>
                  <a:pt x="12303" y="2419"/>
                </a:lnTo>
                <a:lnTo>
                  <a:pt x="12405" y="2409"/>
                </a:lnTo>
                <a:lnTo>
                  <a:pt x="12422" y="2375"/>
                </a:lnTo>
                <a:lnTo>
                  <a:pt x="12358" y="2355"/>
                </a:lnTo>
                <a:lnTo>
                  <a:pt x="12281" y="2331"/>
                </a:lnTo>
                <a:lnTo>
                  <a:pt x="12207" y="2331"/>
                </a:lnTo>
                <a:close/>
                <a:moveTo>
                  <a:pt x="9008" y="2431"/>
                </a:moveTo>
                <a:lnTo>
                  <a:pt x="8918" y="2543"/>
                </a:lnTo>
                <a:lnTo>
                  <a:pt x="8958" y="2580"/>
                </a:lnTo>
                <a:lnTo>
                  <a:pt x="8967" y="2676"/>
                </a:lnTo>
                <a:lnTo>
                  <a:pt x="8928" y="2803"/>
                </a:lnTo>
                <a:lnTo>
                  <a:pt x="8901" y="2858"/>
                </a:lnTo>
                <a:lnTo>
                  <a:pt x="8992" y="2867"/>
                </a:lnTo>
                <a:lnTo>
                  <a:pt x="9062" y="2868"/>
                </a:lnTo>
                <a:lnTo>
                  <a:pt x="9176" y="2814"/>
                </a:lnTo>
                <a:lnTo>
                  <a:pt x="9256" y="2803"/>
                </a:lnTo>
                <a:lnTo>
                  <a:pt x="9390" y="2717"/>
                </a:lnTo>
                <a:lnTo>
                  <a:pt x="9295" y="2675"/>
                </a:lnTo>
                <a:lnTo>
                  <a:pt x="9278" y="2592"/>
                </a:lnTo>
                <a:lnTo>
                  <a:pt x="9248" y="2495"/>
                </a:lnTo>
                <a:lnTo>
                  <a:pt x="9239" y="2456"/>
                </a:lnTo>
                <a:lnTo>
                  <a:pt x="9074" y="2458"/>
                </a:lnTo>
                <a:lnTo>
                  <a:pt x="9008" y="2431"/>
                </a:lnTo>
                <a:close/>
                <a:moveTo>
                  <a:pt x="8468" y="2488"/>
                </a:moveTo>
                <a:lnTo>
                  <a:pt x="8433" y="2527"/>
                </a:lnTo>
                <a:lnTo>
                  <a:pt x="8332" y="2552"/>
                </a:lnTo>
                <a:lnTo>
                  <a:pt x="8252" y="2537"/>
                </a:lnTo>
                <a:lnTo>
                  <a:pt x="8188" y="2592"/>
                </a:lnTo>
                <a:lnTo>
                  <a:pt x="8061" y="2715"/>
                </a:lnTo>
                <a:lnTo>
                  <a:pt x="8012" y="2811"/>
                </a:lnTo>
                <a:lnTo>
                  <a:pt x="7967" y="2860"/>
                </a:lnTo>
                <a:lnTo>
                  <a:pt x="7855" y="2915"/>
                </a:lnTo>
                <a:lnTo>
                  <a:pt x="7755" y="2983"/>
                </a:lnTo>
                <a:lnTo>
                  <a:pt x="7790" y="3016"/>
                </a:lnTo>
                <a:lnTo>
                  <a:pt x="7868" y="3011"/>
                </a:lnTo>
                <a:lnTo>
                  <a:pt x="7813" y="3084"/>
                </a:lnTo>
                <a:lnTo>
                  <a:pt x="7868" y="3111"/>
                </a:lnTo>
                <a:lnTo>
                  <a:pt x="8006" y="3064"/>
                </a:lnTo>
                <a:lnTo>
                  <a:pt x="8140" y="3028"/>
                </a:lnTo>
                <a:lnTo>
                  <a:pt x="8245" y="3062"/>
                </a:lnTo>
                <a:lnTo>
                  <a:pt x="8399" y="3102"/>
                </a:lnTo>
                <a:lnTo>
                  <a:pt x="8493" y="3094"/>
                </a:lnTo>
                <a:lnTo>
                  <a:pt x="8551" y="3072"/>
                </a:lnTo>
                <a:lnTo>
                  <a:pt x="8567" y="3035"/>
                </a:lnTo>
                <a:lnTo>
                  <a:pt x="8409" y="2984"/>
                </a:lnTo>
                <a:lnTo>
                  <a:pt x="8377" y="2937"/>
                </a:lnTo>
                <a:lnTo>
                  <a:pt x="8533" y="2981"/>
                </a:lnTo>
                <a:lnTo>
                  <a:pt x="8610" y="2978"/>
                </a:lnTo>
                <a:lnTo>
                  <a:pt x="8595" y="2904"/>
                </a:lnTo>
                <a:lnTo>
                  <a:pt x="8714" y="2900"/>
                </a:lnTo>
                <a:lnTo>
                  <a:pt x="8774" y="2811"/>
                </a:lnTo>
                <a:lnTo>
                  <a:pt x="8804" y="2865"/>
                </a:lnTo>
                <a:lnTo>
                  <a:pt x="8870" y="2853"/>
                </a:lnTo>
                <a:lnTo>
                  <a:pt x="8923" y="2729"/>
                </a:lnTo>
                <a:lnTo>
                  <a:pt x="8915" y="2675"/>
                </a:lnTo>
                <a:lnTo>
                  <a:pt x="8880" y="2586"/>
                </a:lnTo>
                <a:lnTo>
                  <a:pt x="8767" y="2612"/>
                </a:lnTo>
                <a:lnTo>
                  <a:pt x="8694" y="2658"/>
                </a:lnTo>
                <a:lnTo>
                  <a:pt x="8767" y="2557"/>
                </a:lnTo>
                <a:lnTo>
                  <a:pt x="8704" y="2542"/>
                </a:lnTo>
                <a:lnTo>
                  <a:pt x="8630" y="2582"/>
                </a:lnTo>
                <a:lnTo>
                  <a:pt x="8533" y="2656"/>
                </a:lnTo>
                <a:lnTo>
                  <a:pt x="8413" y="2702"/>
                </a:lnTo>
                <a:lnTo>
                  <a:pt x="8456" y="2644"/>
                </a:lnTo>
                <a:lnTo>
                  <a:pt x="8531" y="2602"/>
                </a:lnTo>
                <a:lnTo>
                  <a:pt x="8592" y="2540"/>
                </a:lnTo>
                <a:lnTo>
                  <a:pt x="8615" y="2511"/>
                </a:lnTo>
                <a:lnTo>
                  <a:pt x="8468" y="2488"/>
                </a:lnTo>
                <a:close/>
                <a:moveTo>
                  <a:pt x="9465" y="2944"/>
                </a:moveTo>
                <a:lnTo>
                  <a:pt x="9392" y="2947"/>
                </a:lnTo>
                <a:lnTo>
                  <a:pt x="9347" y="2995"/>
                </a:lnTo>
                <a:lnTo>
                  <a:pt x="9321" y="3075"/>
                </a:lnTo>
                <a:lnTo>
                  <a:pt x="9293" y="3099"/>
                </a:lnTo>
                <a:lnTo>
                  <a:pt x="9303" y="3149"/>
                </a:lnTo>
                <a:lnTo>
                  <a:pt x="9383" y="3225"/>
                </a:lnTo>
                <a:lnTo>
                  <a:pt x="9412" y="3185"/>
                </a:lnTo>
                <a:lnTo>
                  <a:pt x="9464" y="3156"/>
                </a:lnTo>
                <a:lnTo>
                  <a:pt x="9472" y="3052"/>
                </a:lnTo>
                <a:lnTo>
                  <a:pt x="9465" y="2944"/>
                </a:lnTo>
                <a:close/>
                <a:moveTo>
                  <a:pt x="9178" y="2961"/>
                </a:moveTo>
                <a:lnTo>
                  <a:pt x="9104" y="2978"/>
                </a:lnTo>
                <a:lnTo>
                  <a:pt x="8948" y="3101"/>
                </a:lnTo>
                <a:lnTo>
                  <a:pt x="8973" y="3008"/>
                </a:lnTo>
                <a:lnTo>
                  <a:pt x="8931" y="2984"/>
                </a:lnTo>
                <a:lnTo>
                  <a:pt x="8876" y="3027"/>
                </a:lnTo>
                <a:lnTo>
                  <a:pt x="8834" y="3131"/>
                </a:lnTo>
                <a:lnTo>
                  <a:pt x="8739" y="3239"/>
                </a:lnTo>
                <a:lnTo>
                  <a:pt x="8781" y="3293"/>
                </a:lnTo>
                <a:lnTo>
                  <a:pt x="8853" y="3323"/>
                </a:lnTo>
                <a:lnTo>
                  <a:pt x="8890" y="3298"/>
                </a:lnTo>
                <a:lnTo>
                  <a:pt x="8896" y="3261"/>
                </a:lnTo>
                <a:lnTo>
                  <a:pt x="8955" y="3279"/>
                </a:lnTo>
                <a:lnTo>
                  <a:pt x="9027" y="3309"/>
                </a:lnTo>
                <a:lnTo>
                  <a:pt x="9074" y="3294"/>
                </a:lnTo>
                <a:lnTo>
                  <a:pt x="9057" y="3240"/>
                </a:lnTo>
                <a:lnTo>
                  <a:pt x="8891" y="3198"/>
                </a:lnTo>
                <a:lnTo>
                  <a:pt x="8960" y="3158"/>
                </a:lnTo>
                <a:lnTo>
                  <a:pt x="9092" y="3165"/>
                </a:lnTo>
                <a:lnTo>
                  <a:pt x="9228" y="3131"/>
                </a:lnTo>
                <a:lnTo>
                  <a:pt x="9229" y="3084"/>
                </a:lnTo>
                <a:lnTo>
                  <a:pt x="9178" y="2961"/>
                </a:lnTo>
                <a:close/>
                <a:moveTo>
                  <a:pt x="8558" y="3107"/>
                </a:moveTo>
                <a:lnTo>
                  <a:pt x="8409" y="3109"/>
                </a:lnTo>
                <a:lnTo>
                  <a:pt x="8464" y="3183"/>
                </a:lnTo>
                <a:lnTo>
                  <a:pt x="8521" y="3173"/>
                </a:lnTo>
                <a:lnTo>
                  <a:pt x="8565" y="3128"/>
                </a:lnTo>
                <a:lnTo>
                  <a:pt x="8558" y="3107"/>
                </a:lnTo>
                <a:close/>
                <a:moveTo>
                  <a:pt x="7735" y="3131"/>
                </a:moveTo>
                <a:lnTo>
                  <a:pt x="7619" y="3170"/>
                </a:lnTo>
                <a:lnTo>
                  <a:pt x="7602" y="3212"/>
                </a:lnTo>
                <a:lnTo>
                  <a:pt x="7509" y="3261"/>
                </a:lnTo>
                <a:lnTo>
                  <a:pt x="7537" y="3304"/>
                </a:lnTo>
                <a:lnTo>
                  <a:pt x="7614" y="3291"/>
                </a:lnTo>
                <a:lnTo>
                  <a:pt x="7653" y="3286"/>
                </a:lnTo>
                <a:lnTo>
                  <a:pt x="7701" y="3267"/>
                </a:lnTo>
                <a:lnTo>
                  <a:pt x="7781" y="3234"/>
                </a:lnTo>
                <a:lnTo>
                  <a:pt x="7745" y="3183"/>
                </a:lnTo>
                <a:lnTo>
                  <a:pt x="7735" y="3131"/>
                </a:lnTo>
                <a:close/>
                <a:moveTo>
                  <a:pt x="8270" y="3193"/>
                </a:moveTo>
                <a:lnTo>
                  <a:pt x="8073" y="3242"/>
                </a:lnTo>
                <a:lnTo>
                  <a:pt x="7994" y="3249"/>
                </a:lnTo>
                <a:lnTo>
                  <a:pt x="7949" y="3282"/>
                </a:lnTo>
                <a:lnTo>
                  <a:pt x="7950" y="3368"/>
                </a:lnTo>
                <a:lnTo>
                  <a:pt x="8078" y="3419"/>
                </a:lnTo>
                <a:lnTo>
                  <a:pt x="8188" y="3383"/>
                </a:lnTo>
                <a:lnTo>
                  <a:pt x="8230" y="3442"/>
                </a:lnTo>
                <a:lnTo>
                  <a:pt x="8282" y="3449"/>
                </a:lnTo>
                <a:lnTo>
                  <a:pt x="8317" y="3378"/>
                </a:lnTo>
                <a:lnTo>
                  <a:pt x="8384" y="3350"/>
                </a:lnTo>
                <a:lnTo>
                  <a:pt x="8356" y="3279"/>
                </a:lnTo>
                <a:lnTo>
                  <a:pt x="8225" y="3279"/>
                </a:lnTo>
                <a:lnTo>
                  <a:pt x="8314" y="3213"/>
                </a:lnTo>
                <a:lnTo>
                  <a:pt x="8270" y="3193"/>
                </a:lnTo>
                <a:close/>
                <a:moveTo>
                  <a:pt x="9310" y="3289"/>
                </a:moveTo>
                <a:lnTo>
                  <a:pt x="9226" y="3291"/>
                </a:lnTo>
                <a:lnTo>
                  <a:pt x="9204" y="3358"/>
                </a:lnTo>
                <a:lnTo>
                  <a:pt x="9233" y="3392"/>
                </a:lnTo>
                <a:lnTo>
                  <a:pt x="9291" y="3375"/>
                </a:lnTo>
                <a:lnTo>
                  <a:pt x="9321" y="3335"/>
                </a:lnTo>
                <a:lnTo>
                  <a:pt x="9310" y="3289"/>
                </a:lnTo>
                <a:close/>
                <a:moveTo>
                  <a:pt x="9358" y="3372"/>
                </a:moveTo>
                <a:lnTo>
                  <a:pt x="9311" y="3405"/>
                </a:lnTo>
                <a:lnTo>
                  <a:pt x="9303" y="3449"/>
                </a:lnTo>
                <a:lnTo>
                  <a:pt x="9363" y="3441"/>
                </a:lnTo>
                <a:lnTo>
                  <a:pt x="9383" y="3434"/>
                </a:lnTo>
                <a:lnTo>
                  <a:pt x="9375" y="3385"/>
                </a:lnTo>
                <a:lnTo>
                  <a:pt x="9358" y="3372"/>
                </a:lnTo>
                <a:close/>
                <a:moveTo>
                  <a:pt x="8694" y="3390"/>
                </a:moveTo>
                <a:lnTo>
                  <a:pt x="8657" y="3446"/>
                </a:lnTo>
                <a:lnTo>
                  <a:pt x="8575" y="3407"/>
                </a:lnTo>
                <a:lnTo>
                  <a:pt x="8520" y="3431"/>
                </a:lnTo>
                <a:lnTo>
                  <a:pt x="8488" y="3491"/>
                </a:lnTo>
                <a:lnTo>
                  <a:pt x="8585" y="3548"/>
                </a:lnTo>
                <a:lnTo>
                  <a:pt x="8664" y="3577"/>
                </a:lnTo>
                <a:lnTo>
                  <a:pt x="8751" y="3584"/>
                </a:lnTo>
                <a:lnTo>
                  <a:pt x="8734" y="3574"/>
                </a:lnTo>
                <a:lnTo>
                  <a:pt x="8779" y="3537"/>
                </a:lnTo>
                <a:lnTo>
                  <a:pt x="8769" y="3471"/>
                </a:lnTo>
                <a:lnTo>
                  <a:pt x="8804" y="3442"/>
                </a:lnTo>
                <a:lnTo>
                  <a:pt x="8694" y="3390"/>
                </a:lnTo>
                <a:close/>
                <a:moveTo>
                  <a:pt x="16992" y="3424"/>
                </a:moveTo>
                <a:lnTo>
                  <a:pt x="16821" y="3486"/>
                </a:lnTo>
                <a:lnTo>
                  <a:pt x="16712" y="3506"/>
                </a:lnTo>
                <a:lnTo>
                  <a:pt x="16580" y="3493"/>
                </a:lnTo>
                <a:lnTo>
                  <a:pt x="16468" y="3511"/>
                </a:lnTo>
                <a:lnTo>
                  <a:pt x="16391" y="3526"/>
                </a:lnTo>
                <a:lnTo>
                  <a:pt x="16431" y="3564"/>
                </a:lnTo>
                <a:lnTo>
                  <a:pt x="16474" y="3537"/>
                </a:lnTo>
                <a:lnTo>
                  <a:pt x="16582" y="3617"/>
                </a:lnTo>
                <a:lnTo>
                  <a:pt x="16769" y="3646"/>
                </a:lnTo>
                <a:lnTo>
                  <a:pt x="16871" y="3611"/>
                </a:lnTo>
                <a:lnTo>
                  <a:pt x="17047" y="3639"/>
                </a:lnTo>
                <a:lnTo>
                  <a:pt x="17156" y="3676"/>
                </a:lnTo>
                <a:lnTo>
                  <a:pt x="17286" y="3691"/>
                </a:lnTo>
                <a:lnTo>
                  <a:pt x="17413" y="3725"/>
                </a:lnTo>
                <a:lnTo>
                  <a:pt x="17506" y="3730"/>
                </a:lnTo>
                <a:lnTo>
                  <a:pt x="17375" y="3648"/>
                </a:lnTo>
                <a:lnTo>
                  <a:pt x="17405" y="3590"/>
                </a:lnTo>
                <a:lnTo>
                  <a:pt x="17318" y="3570"/>
                </a:lnTo>
                <a:lnTo>
                  <a:pt x="17246" y="3638"/>
                </a:lnTo>
                <a:lnTo>
                  <a:pt x="17032" y="3552"/>
                </a:lnTo>
                <a:lnTo>
                  <a:pt x="16992" y="3424"/>
                </a:lnTo>
                <a:close/>
                <a:moveTo>
                  <a:pt x="7969" y="3439"/>
                </a:moveTo>
                <a:lnTo>
                  <a:pt x="7927" y="3483"/>
                </a:lnTo>
                <a:lnTo>
                  <a:pt x="8011" y="3558"/>
                </a:lnTo>
                <a:lnTo>
                  <a:pt x="8009" y="3614"/>
                </a:lnTo>
                <a:lnTo>
                  <a:pt x="8113" y="3707"/>
                </a:lnTo>
                <a:lnTo>
                  <a:pt x="8198" y="3644"/>
                </a:lnTo>
                <a:lnTo>
                  <a:pt x="8257" y="3570"/>
                </a:lnTo>
                <a:lnTo>
                  <a:pt x="8243" y="3521"/>
                </a:lnTo>
                <a:lnTo>
                  <a:pt x="8193" y="3481"/>
                </a:lnTo>
                <a:lnTo>
                  <a:pt x="8120" y="3456"/>
                </a:lnTo>
                <a:lnTo>
                  <a:pt x="7969" y="3439"/>
                </a:lnTo>
                <a:close/>
                <a:moveTo>
                  <a:pt x="17501" y="3461"/>
                </a:moveTo>
                <a:lnTo>
                  <a:pt x="17594" y="3540"/>
                </a:lnTo>
                <a:lnTo>
                  <a:pt x="17613" y="3604"/>
                </a:lnTo>
                <a:lnTo>
                  <a:pt x="17619" y="3670"/>
                </a:lnTo>
                <a:lnTo>
                  <a:pt x="17562" y="3755"/>
                </a:lnTo>
                <a:lnTo>
                  <a:pt x="17673" y="3808"/>
                </a:lnTo>
                <a:lnTo>
                  <a:pt x="17852" y="3882"/>
                </a:lnTo>
                <a:lnTo>
                  <a:pt x="17917" y="3994"/>
                </a:lnTo>
                <a:lnTo>
                  <a:pt x="18033" y="4074"/>
                </a:lnTo>
                <a:lnTo>
                  <a:pt x="18140" y="4099"/>
                </a:lnTo>
                <a:lnTo>
                  <a:pt x="18076" y="3981"/>
                </a:lnTo>
                <a:lnTo>
                  <a:pt x="17921" y="3883"/>
                </a:lnTo>
                <a:lnTo>
                  <a:pt x="17906" y="3745"/>
                </a:lnTo>
                <a:lnTo>
                  <a:pt x="17740" y="3624"/>
                </a:lnTo>
                <a:lnTo>
                  <a:pt x="17614" y="3469"/>
                </a:lnTo>
                <a:lnTo>
                  <a:pt x="17501" y="3461"/>
                </a:lnTo>
                <a:close/>
                <a:moveTo>
                  <a:pt x="9156" y="3528"/>
                </a:moveTo>
                <a:lnTo>
                  <a:pt x="9095" y="3579"/>
                </a:lnTo>
                <a:lnTo>
                  <a:pt x="9010" y="3594"/>
                </a:lnTo>
                <a:lnTo>
                  <a:pt x="8955" y="3629"/>
                </a:lnTo>
                <a:lnTo>
                  <a:pt x="9025" y="3648"/>
                </a:lnTo>
                <a:lnTo>
                  <a:pt x="9112" y="3663"/>
                </a:lnTo>
                <a:lnTo>
                  <a:pt x="9224" y="3627"/>
                </a:lnTo>
                <a:lnTo>
                  <a:pt x="9290" y="3596"/>
                </a:lnTo>
                <a:lnTo>
                  <a:pt x="9236" y="3567"/>
                </a:lnTo>
                <a:lnTo>
                  <a:pt x="9174" y="3574"/>
                </a:lnTo>
                <a:lnTo>
                  <a:pt x="9156" y="3528"/>
                </a:lnTo>
                <a:close/>
                <a:moveTo>
                  <a:pt x="8439" y="3530"/>
                </a:moveTo>
                <a:lnTo>
                  <a:pt x="8367" y="3558"/>
                </a:lnTo>
                <a:lnTo>
                  <a:pt x="8319" y="3604"/>
                </a:lnTo>
                <a:lnTo>
                  <a:pt x="8366" y="3643"/>
                </a:lnTo>
                <a:lnTo>
                  <a:pt x="8423" y="3644"/>
                </a:lnTo>
                <a:lnTo>
                  <a:pt x="8498" y="3634"/>
                </a:lnTo>
                <a:lnTo>
                  <a:pt x="8495" y="3574"/>
                </a:lnTo>
                <a:lnTo>
                  <a:pt x="8439" y="3530"/>
                </a:lnTo>
                <a:close/>
                <a:moveTo>
                  <a:pt x="13056" y="3542"/>
                </a:moveTo>
                <a:lnTo>
                  <a:pt x="13081" y="3639"/>
                </a:lnTo>
                <a:lnTo>
                  <a:pt x="13101" y="3708"/>
                </a:lnTo>
                <a:lnTo>
                  <a:pt x="13158" y="3703"/>
                </a:lnTo>
                <a:lnTo>
                  <a:pt x="13175" y="3619"/>
                </a:lnTo>
                <a:lnTo>
                  <a:pt x="13147" y="3560"/>
                </a:lnTo>
                <a:lnTo>
                  <a:pt x="13056" y="3542"/>
                </a:lnTo>
                <a:close/>
                <a:moveTo>
                  <a:pt x="8722" y="3626"/>
                </a:moveTo>
                <a:lnTo>
                  <a:pt x="8647" y="3643"/>
                </a:lnTo>
                <a:lnTo>
                  <a:pt x="8580" y="3700"/>
                </a:lnTo>
                <a:lnTo>
                  <a:pt x="8490" y="3710"/>
                </a:lnTo>
                <a:lnTo>
                  <a:pt x="8407" y="3690"/>
                </a:lnTo>
                <a:lnTo>
                  <a:pt x="8314" y="3676"/>
                </a:lnTo>
                <a:lnTo>
                  <a:pt x="8200" y="3759"/>
                </a:lnTo>
                <a:lnTo>
                  <a:pt x="8145" y="3814"/>
                </a:lnTo>
                <a:lnTo>
                  <a:pt x="8106" y="3893"/>
                </a:lnTo>
                <a:lnTo>
                  <a:pt x="8078" y="4006"/>
                </a:lnTo>
                <a:lnTo>
                  <a:pt x="8036" y="4053"/>
                </a:lnTo>
                <a:lnTo>
                  <a:pt x="8049" y="4116"/>
                </a:lnTo>
                <a:lnTo>
                  <a:pt x="8086" y="4144"/>
                </a:lnTo>
                <a:lnTo>
                  <a:pt x="8161" y="4143"/>
                </a:lnTo>
                <a:lnTo>
                  <a:pt x="8242" y="4111"/>
                </a:lnTo>
                <a:lnTo>
                  <a:pt x="8279" y="4053"/>
                </a:lnTo>
                <a:lnTo>
                  <a:pt x="8297" y="3979"/>
                </a:lnTo>
                <a:lnTo>
                  <a:pt x="8289" y="3915"/>
                </a:lnTo>
                <a:lnTo>
                  <a:pt x="8330" y="3867"/>
                </a:lnTo>
                <a:lnTo>
                  <a:pt x="8366" y="3823"/>
                </a:lnTo>
                <a:lnTo>
                  <a:pt x="8418" y="3809"/>
                </a:lnTo>
                <a:lnTo>
                  <a:pt x="8478" y="3781"/>
                </a:lnTo>
                <a:lnTo>
                  <a:pt x="8533" y="3806"/>
                </a:lnTo>
                <a:lnTo>
                  <a:pt x="8603" y="3792"/>
                </a:lnTo>
                <a:lnTo>
                  <a:pt x="8645" y="3734"/>
                </a:lnTo>
                <a:lnTo>
                  <a:pt x="8719" y="3717"/>
                </a:lnTo>
                <a:lnTo>
                  <a:pt x="8776" y="3661"/>
                </a:lnTo>
                <a:lnTo>
                  <a:pt x="8722" y="3626"/>
                </a:lnTo>
                <a:close/>
                <a:moveTo>
                  <a:pt x="6400" y="3629"/>
                </a:moveTo>
                <a:lnTo>
                  <a:pt x="6369" y="3715"/>
                </a:lnTo>
                <a:lnTo>
                  <a:pt x="6268" y="3735"/>
                </a:lnTo>
                <a:lnTo>
                  <a:pt x="6303" y="3828"/>
                </a:lnTo>
                <a:lnTo>
                  <a:pt x="6359" y="3892"/>
                </a:lnTo>
                <a:lnTo>
                  <a:pt x="6271" y="3927"/>
                </a:lnTo>
                <a:lnTo>
                  <a:pt x="6191" y="4030"/>
                </a:lnTo>
                <a:lnTo>
                  <a:pt x="6220" y="4085"/>
                </a:lnTo>
                <a:lnTo>
                  <a:pt x="6290" y="4038"/>
                </a:lnTo>
                <a:lnTo>
                  <a:pt x="6297" y="3991"/>
                </a:lnTo>
                <a:lnTo>
                  <a:pt x="6375" y="3984"/>
                </a:lnTo>
                <a:lnTo>
                  <a:pt x="6456" y="3912"/>
                </a:lnTo>
                <a:lnTo>
                  <a:pt x="6539" y="3846"/>
                </a:lnTo>
                <a:lnTo>
                  <a:pt x="6598" y="3813"/>
                </a:lnTo>
                <a:lnTo>
                  <a:pt x="6588" y="3781"/>
                </a:lnTo>
                <a:lnTo>
                  <a:pt x="6663" y="3774"/>
                </a:lnTo>
                <a:lnTo>
                  <a:pt x="6697" y="3732"/>
                </a:lnTo>
                <a:lnTo>
                  <a:pt x="6564" y="3703"/>
                </a:lnTo>
                <a:lnTo>
                  <a:pt x="6447" y="3688"/>
                </a:lnTo>
                <a:lnTo>
                  <a:pt x="6400" y="3629"/>
                </a:lnTo>
                <a:close/>
                <a:moveTo>
                  <a:pt x="7678" y="3639"/>
                </a:moveTo>
                <a:lnTo>
                  <a:pt x="7639" y="3703"/>
                </a:lnTo>
                <a:lnTo>
                  <a:pt x="7594" y="3643"/>
                </a:lnTo>
                <a:lnTo>
                  <a:pt x="7517" y="3671"/>
                </a:lnTo>
                <a:lnTo>
                  <a:pt x="7448" y="3744"/>
                </a:lnTo>
                <a:lnTo>
                  <a:pt x="7350" y="3840"/>
                </a:lnTo>
                <a:lnTo>
                  <a:pt x="7231" y="4020"/>
                </a:lnTo>
                <a:lnTo>
                  <a:pt x="7217" y="4112"/>
                </a:lnTo>
                <a:lnTo>
                  <a:pt x="7257" y="4139"/>
                </a:lnTo>
                <a:lnTo>
                  <a:pt x="7187" y="4180"/>
                </a:lnTo>
                <a:lnTo>
                  <a:pt x="7162" y="4225"/>
                </a:lnTo>
                <a:lnTo>
                  <a:pt x="7040" y="4282"/>
                </a:lnTo>
                <a:lnTo>
                  <a:pt x="7008" y="4250"/>
                </a:lnTo>
                <a:lnTo>
                  <a:pt x="6919" y="4363"/>
                </a:lnTo>
                <a:lnTo>
                  <a:pt x="6816" y="4454"/>
                </a:lnTo>
                <a:lnTo>
                  <a:pt x="6752" y="4481"/>
                </a:lnTo>
                <a:lnTo>
                  <a:pt x="6673" y="4504"/>
                </a:lnTo>
                <a:lnTo>
                  <a:pt x="6526" y="4444"/>
                </a:lnTo>
                <a:lnTo>
                  <a:pt x="6447" y="4432"/>
                </a:lnTo>
                <a:lnTo>
                  <a:pt x="6384" y="4459"/>
                </a:lnTo>
                <a:lnTo>
                  <a:pt x="6395" y="4331"/>
                </a:lnTo>
                <a:lnTo>
                  <a:pt x="6427" y="4213"/>
                </a:lnTo>
                <a:lnTo>
                  <a:pt x="6322" y="4180"/>
                </a:lnTo>
                <a:lnTo>
                  <a:pt x="6248" y="4237"/>
                </a:lnTo>
                <a:lnTo>
                  <a:pt x="6220" y="4422"/>
                </a:lnTo>
                <a:lnTo>
                  <a:pt x="6268" y="4417"/>
                </a:lnTo>
                <a:lnTo>
                  <a:pt x="6164" y="4521"/>
                </a:lnTo>
                <a:lnTo>
                  <a:pt x="6059" y="4634"/>
                </a:lnTo>
                <a:lnTo>
                  <a:pt x="6017" y="4617"/>
                </a:lnTo>
                <a:lnTo>
                  <a:pt x="5922" y="4715"/>
                </a:lnTo>
                <a:lnTo>
                  <a:pt x="5803" y="4885"/>
                </a:lnTo>
                <a:lnTo>
                  <a:pt x="5719" y="5095"/>
                </a:lnTo>
                <a:lnTo>
                  <a:pt x="5778" y="5068"/>
                </a:lnTo>
                <a:lnTo>
                  <a:pt x="5883" y="4971"/>
                </a:lnTo>
                <a:lnTo>
                  <a:pt x="6037" y="4841"/>
                </a:lnTo>
                <a:lnTo>
                  <a:pt x="5886" y="5045"/>
                </a:lnTo>
                <a:lnTo>
                  <a:pt x="5838" y="5146"/>
                </a:lnTo>
                <a:lnTo>
                  <a:pt x="5957" y="5137"/>
                </a:lnTo>
                <a:lnTo>
                  <a:pt x="6124" y="5052"/>
                </a:lnTo>
                <a:lnTo>
                  <a:pt x="6169" y="5013"/>
                </a:lnTo>
                <a:lnTo>
                  <a:pt x="6255" y="4907"/>
                </a:lnTo>
                <a:lnTo>
                  <a:pt x="6360" y="4819"/>
                </a:lnTo>
                <a:lnTo>
                  <a:pt x="6456" y="4809"/>
                </a:lnTo>
                <a:lnTo>
                  <a:pt x="6471" y="4885"/>
                </a:lnTo>
                <a:lnTo>
                  <a:pt x="6300" y="5020"/>
                </a:lnTo>
                <a:lnTo>
                  <a:pt x="6225" y="5117"/>
                </a:lnTo>
                <a:lnTo>
                  <a:pt x="6422" y="5178"/>
                </a:lnTo>
                <a:lnTo>
                  <a:pt x="6543" y="5164"/>
                </a:lnTo>
                <a:lnTo>
                  <a:pt x="6554" y="5067"/>
                </a:lnTo>
                <a:lnTo>
                  <a:pt x="6715" y="4946"/>
                </a:lnTo>
                <a:lnTo>
                  <a:pt x="6759" y="4846"/>
                </a:lnTo>
                <a:lnTo>
                  <a:pt x="6884" y="4695"/>
                </a:lnTo>
                <a:lnTo>
                  <a:pt x="6954" y="4784"/>
                </a:lnTo>
                <a:lnTo>
                  <a:pt x="7124" y="4708"/>
                </a:lnTo>
                <a:lnTo>
                  <a:pt x="7199" y="4654"/>
                </a:lnTo>
                <a:lnTo>
                  <a:pt x="7286" y="4525"/>
                </a:lnTo>
                <a:lnTo>
                  <a:pt x="7408" y="4466"/>
                </a:lnTo>
                <a:lnTo>
                  <a:pt x="7388" y="4378"/>
                </a:lnTo>
                <a:lnTo>
                  <a:pt x="7465" y="4370"/>
                </a:lnTo>
                <a:lnTo>
                  <a:pt x="7565" y="4304"/>
                </a:lnTo>
                <a:lnTo>
                  <a:pt x="7683" y="4205"/>
                </a:lnTo>
                <a:lnTo>
                  <a:pt x="7627" y="4159"/>
                </a:lnTo>
                <a:lnTo>
                  <a:pt x="7611" y="4069"/>
                </a:lnTo>
                <a:lnTo>
                  <a:pt x="7719" y="4082"/>
                </a:lnTo>
                <a:lnTo>
                  <a:pt x="7925" y="4026"/>
                </a:lnTo>
                <a:lnTo>
                  <a:pt x="7904" y="3914"/>
                </a:lnTo>
                <a:lnTo>
                  <a:pt x="7788" y="3856"/>
                </a:lnTo>
                <a:lnTo>
                  <a:pt x="7909" y="3840"/>
                </a:lnTo>
                <a:lnTo>
                  <a:pt x="7999" y="3887"/>
                </a:lnTo>
                <a:lnTo>
                  <a:pt x="8011" y="3776"/>
                </a:lnTo>
                <a:lnTo>
                  <a:pt x="7971" y="3722"/>
                </a:lnTo>
                <a:lnTo>
                  <a:pt x="7847" y="3659"/>
                </a:lnTo>
                <a:lnTo>
                  <a:pt x="7678" y="3639"/>
                </a:lnTo>
                <a:close/>
                <a:moveTo>
                  <a:pt x="8947" y="3680"/>
                </a:moveTo>
                <a:lnTo>
                  <a:pt x="8893" y="3686"/>
                </a:lnTo>
                <a:lnTo>
                  <a:pt x="8893" y="3739"/>
                </a:lnTo>
                <a:lnTo>
                  <a:pt x="8943" y="3769"/>
                </a:lnTo>
                <a:lnTo>
                  <a:pt x="9020" y="3759"/>
                </a:lnTo>
                <a:lnTo>
                  <a:pt x="9042" y="3749"/>
                </a:lnTo>
                <a:lnTo>
                  <a:pt x="9075" y="3720"/>
                </a:lnTo>
                <a:lnTo>
                  <a:pt x="9012" y="3693"/>
                </a:lnTo>
                <a:lnTo>
                  <a:pt x="8947" y="3680"/>
                </a:lnTo>
                <a:close/>
                <a:moveTo>
                  <a:pt x="8823" y="3700"/>
                </a:moveTo>
                <a:lnTo>
                  <a:pt x="8772" y="3750"/>
                </a:lnTo>
                <a:lnTo>
                  <a:pt x="8767" y="3764"/>
                </a:lnTo>
                <a:lnTo>
                  <a:pt x="8782" y="3774"/>
                </a:lnTo>
                <a:lnTo>
                  <a:pt x="8826" y="3764"/>
                </a:lnTo>
                <a:lnTo>
                  <a:pt x="8871" y="3710"/>
                </a:lnTo>
                <a:lnTo>
                  <a:pt x="8823" y="3700"/>
                </a:lnTo>
                <a:close/>
                <a:moveTo>
                  <a:pt x="13530" y="3718"/>
                </a:moveTo>
                <a:lnTo>
                  <a:pt x="13491" y="3732"/>
                </a:lnTo>
                <a:lnTo>
                  <a:pt x="13461" y="3801"/>
                </a:lnTo>
                <a:lnTo>
                  <a:pt x="13503" y="3846"/>
                </a:lnTo>
                <a:lnTo>
                  <a:pt x="13588" y="3873"/>
                </a:lnTo>
                <a:lnTo>
                  <a:pt x="13593" y="3865"/>
                </a:lnTo>
                <a:lnTo>
                  <a:pt x="13567" y="3779"/>
                </a:lnTo>
                <a:lnTo>
                  <a:pt x="13530" y="3718"/>
                </a:lnTo>
                <a:close/>
                <a:moveTo>
                  <a:pt x="13255" y="3752"/>
                </a:moveTo>
                <a:lnTo>
                  <a:pt x="13120" y="3755"/>
                </a:lnTo>
                <a:lnTo>
                  <a:pt x="13106" y="3899"/>
                </a:lnTo>
                <a:lnTo>
                  <a:pt x="13147" y="3989"/>
                </a:lnTo>
                <a:lnTo>
                  <a:pt x="13200" y="4030"/>
                </a:lnTo>
                <a:lnTo>
                  <a:pt x="13326" y="4033"/>
                </a:lnTo>
                <a:lnTo>
                  <a:pt x="13401" y="3942"/>
                </a:lnTo>
                <a:lnTo>
                  <a:pt x="13329" y="3887"/>
                </a:lnTo>
                <a:lnTo>
                  <a:pt x="13255" y="3752"/>
                </a:lnTo>
                <a:close/>
                <a:moveTo>
                  <a:pt x="8963" y="3829"/>
                </a:moveTo>
                <a:lnTo>
                  <a:pt x="8878" y="3835"/>
                </a:lnTo>
                <a:lnTo>
                  <a:pt x="8819" y="3885"/>
                </a:lnTo>
                <a:lnTo>
                  <a:pt x="8801" y="3939"/>
                </a:lnTo>
                <a:lnTo>
                  <a:pt x="8896" y="4021"/>
                </a:lnTo>
                <a:lnTo>
                  <a:pt x="8928" y="4070"/>
                </a:lnTo>
                <a:lnTo>
                  <a:pt x="8998" y="4052"/>
                </a:lnTo>
                <a:lnTo>
                  <a:pt x="9121" y="4062"/>
                </a:lnTo>
                <a:lnTo>
                  <a:pt x="9174" y="4033"/>
                </a:lnTo>
                <a:lnTo>
                  <a:pt x="9233" y="4006"/>
                </a:lnTo>
                <a:lnTo>
                  <a:pt x="9337" y="4010"/>
                </a:lnTo>
                <a:lnTo>
                  <a:pt x="9363" y="3959"/>
                </a:lnTo>
                <a:lnTo>
                  <a:pt x="9320" y="3954"/>
                </a:lnTo>
                <a:lnTo>
                  <a:pt x="9325" y="3929"/>
                </a:lnTo>
                <a:lnTo>
                  <a:pt x="9290" y="3893"/>
                </a:lnTo>
                <a:lnTo>
                  <a:pt x="9233" y="3850"/>
                </a:lnTo>
                <a:lnTo>
                  <a:pt x="9151" y="3835"/>
                </a:lnTo>
                <a:lnTo>
                  <a:pt x="9079" y="3840"/>
                </a:lnTo>
                <a:lnTo>
                  <a:pt x="9049" y="3885"/>
                </a:lnTo>
                <a:lnTo>
                  <a:pt x="9020" y="3850"/>
                </a:lnTo>
                <a:lnTo>
                  <a:pt x="8963" y="3829"/>
                </a:lnTo>
                <a:close/>
                <a:moveTo>
                  <a:pt x="6128" y="3835"/>
                </a:moveTo>
                <a:lnTo>
                  <a:pt x="6077" y="3850"/>
                </a:lnTo>
                <a:lnTo>
                  <a:pt x="6052" y="3897"/>
                </a:lnTo>
                <a:lnTo>
                  <a:pt x="6106" y="3974"/>
                </a:lnTo>
                <a:lnTo>
                  <a:pt x="6136" y="3974"/>
                </a:lnTo>
                <a:lnTo>
                  <a:pt x="6176" y="3883"/>
                </a:lnTo>
                <a:lnTo>
                  <a:pt x="6128" y="3835"/>
                </a:lnTo>
                <a:close/>
                <a:moveTo>
                  <a:pt x="8511" y="3846"/>
                </a:moveTo>
                <a:lnTo>
                  <a:pt x="8468" y="3907"/>
                </a:lnTo>
                <a:lnTo>
                  <a:pt x="8421" y="3951"/>
                </a:lnTo>
                <a:lnTo>
                  <a:pt x="8399" y="4055"/>
                </a:lnTo>
                <a:lnTo>
                  <a:pt x="8314" y="4139"/>
                </a:lnTo>
                <a:lnTo>
                  <a:pt x="8386" y="4242"/>
                </a:lnTo>
                <a:lnTo>
                  <a:pt x="8429" y="4245"/>
                </a:lnTo>
                <a:lnTo>
                  <a:pt x="8443" y="4186"/>
                </a:lnTo>
                <a:lnTo>
                  <a:pt x="8483" y="4186"/>
                </a:lnTo>
                <a:lnTo>
                  <a:pt x="8520" y="4237"/>
                </a:lnTo>
                <a:lnTo>
                  <a:pt x="8585" y="4259"/>
                </a:lnTo>
                <a:lnTo>
                  <a:pt x="8620" y="4311"/>
                </a:lnTo>
                <a:lnTo>
                  <a:pt x="8674" y="4343"/>
                </a:lnTo>
                <a:lnTo>
                  <a:pt x="8769" y="4326"/>
                </a:lnTo>
                <a:lnTo>
                  <a:pt x="8794" y="4348"/>
                </a:lnTo>
                <a:lnTo>
                  <a:pt x="8828" y="4311"/>
                </a:lnTo>
                <a:lnTo>
                  <a:pt x="8824" y="4397"/>
                </a:lnTo>
                <a:lnTo>
                  <a:pt x="8858" y="4415"/>
                </a:lnTo>
                <a:lnTo>
                  <a:pt x="8878" y="4473"/>
                </a:lnTo>
                <a:lnTo>
                  <a:pt x="9020" y="4518"/>
                </a:lnTo>
                <a:lnTo>
                  <a:pt x="9067" y="4557"/>
                </a:lnTo>
                <a:lnTo>
                  <a:pt x="9174" y="4609"/>
                </a:lnTo>
                <a:lnTo>
                  <a:pt x="9178" y="4560"/>
                </a:lnTo>
                <a:lnTo>
                  <a:pt x="9218" y="4579"/>
                </a:lnTo>
                <a:lnTo>
                  <a:pt x="9251" y="4629"/>
                </a:lnTo>
                <a:lnTo>
                  <a:pt x="9332" y="4675"/>
                </a:lnTo>
                <a:lnTo>
                  <a:pt x="9382" y="4671"/>
                </a:lnTo>
                <a:lnTo>
                  <a:pt x="9432" y="4632"/>
                </a:lnTo>
                <a:lnTo>
                  <a:pt x="9457" y="4590"/>
                </a:lnTo>
                <a:lnTo>
                  <a:pt x="9475" y="4540"/>
                </a:lnTo>
                <a:lnTo>
                  <a:pt x="9494" y="4501"/>
                </a:lnTo>
                <a:lnTo>
                  <a:pt x="9512" y="4462"/>
                </a:lnTo>
                <a:lnTo>
                  <a:pt x="9494" y="4407"/>
                </a:lnTo>
                <a:lnTo>
                  <a:pt x="9516" y="4400"/>
                </a:lnTo>
                <a:lnTo>
                  <a:pt x="9526" y="4345"/>
                </a:lnTo>
                <a:lnTo>
                  <a:pt x="9519" y="4309"/>
                </a:lnTo>
                <a:lnTo>
                  <a:pt x="9501" y="4281"/>
                </a:lnTo>
                <a:lnTo>
                  <a:pt x="9412" y="4245"/>
                </a:lnTo>
                <a:lnTo>
                  <a:pt x="9470" y="4235"/>
                </a:lnTo>
                <a:lnTo>
                  <a:pt x="9491" y="4215"/>
                </a:lnTo>
                <a:lnTo>
                  <a:pt x="9440" y="4171"/>
                </a:lnTo>
                <a:lnTo>
                  <a:pt x="9435" y="4126"/>
                </a:lnTo>
                <a:lnTo>
                  <a:pt x="9442" y="4102"/>
                </a:lnTo>
                <a:lnTo>
                  <a:pt x="9430" y="4063"/>
                </a:lnTo>
                <a:lnTo>
                  <a:pt x="9372" y="4047"/>
                </a:lnTo>
                <a:lnTo>
                  <a:pt x="9308" y="4055"/>
                </a:lnTo>
                <a:lnTo>
                  <a:pt x="9229" y="4052"/>
                </a:lnTo>
                <a:lnTo>
                  <a:pt x="9151" y="4075"/>
                </a:lnTo>
                <a:lnTo>
                  <a:pt x="9119" y="4159"/>
                </a:lnTo>
                <a:lnTo>
                  <a:pt x="9075" y="4210"/>
                </a:lnTo>
                <a:lnTo>
                  <a:pt x="9029" y="4159"/>
                </a:lnTo>
                <a:lnTo>
                  <a:pt x="9057" y="4144"/>
                </a:lnTo>
                <a:lnTo>
                  <a:pt x="9097" y="4079"/>
                </a:lnTo>
                <a:lnTo>
                  <a:pt x="9005" y="4069"/>
                </a:lnTo>
                <a:lnTo>
                  <a:pt x="8920" y="4089"/>
                </a:lnTo>
                <a:lnTo>
                  <a:pt x="8864" y="4069"/>
                </a:lnTo>
                <a:lnTo>
                  <a:pt x="8849" y="4011"/>
                </a:lnTo>
                <a:lnTo>
                  <a:pt x="8798" y="3973"/>
                </a:lnTo>
                <a:lnTo>
                  <a:pt x="8741" y="4011"/>
                </a:lnTo>
                <a:lnTo>
                  <a:pt x="8612" y="4030"/>
                </a:lnTo>
                <a:lnTo>
                  <a:pt x="8726" y="3964"/>
                </a:lnTo>
                <a:lnTo>
                  <a:pt x="8724" y="3944"/>
                </a:lnTo>
                <a:lnTo>
                  <a:pt x="8597" y="3930"/>
                </a:lnTo>
                <a:lnTo>
                  <a:pt x="8592" y="3863"/>
                </a:lnTo>
                <a:lnTo>
                  <a:pt x="8511" y="3846"/>
                </a:lnTo>
                <a:close/>
                <a:moveTo>
                  <a:pt x="18204" y="3954"/>
                </a:moveTo>
                <a:lnTo>
                  <a:pt x="18083" y="3957"/>
                </a:lnTo>
                <a:lnTo>
                  <a:pt x="18163" y="4077"/>
                </a:lnTo>
                <a:lnTo>
                  <a:pt x="18257" y="4149"/>
                </a:lnTo>
                <a:lnTo>
                  <a:pt x="18373" y="4180"/>
                </a:lnTo>
                <a:lnTo>
                  <a:pt x="18540" y="4306"/>
                </a:lnTo>
                <a:lnTo>
                  <a:pt x="18612" y="4388"/>
                </a:lnTo>
                <a:lnTo>
                  <a:pt x="18796" y="4609"/>
                </a:lnTo>
                <a:lnTo>
                  <a:pt x="18779" y="4659"/>
                </a:lnTo>
                <a:lnTo>
                  <a:pt x="19017" y="4882"/>
                </a:lnTo>
                <a:lnTo>
                  <a:pt x="19047" y="4998"/>
                </a:lnTo>
                <a:lnTo>
                  <a:pt x="19164" y="5255"/>
                </a:lnTo>
                <a:lnTo>
                  <a:pt x="19265" y="5388"/>
                </a:lnTo>
                <a:lnTo>
                  <a:pt x="19355" y="5546"/>
                </a:lnTo>
                <a:lnTo>
                  <a:pt x="19437" y="5654"/>
                </a:lnTo>
                <a:lnTo>
                  <a:pt x="19501" y="5796"/>
                </a:lnTo>
                <a:lnTo>
                  <a:pt x="19556" y="5792"/>
                </a:lnTo>
                <a:lnTo>
                  <a:pt x="19561" y="5733"/>
                </a:lnTo>
                <a:lnTo>
                  <a:pt x="19657" y="5831"/>
                </a:lnTo>
                <a:lnTo>
                  <a:pt x="19675" y="5797"/>
                </a:lnTo>
                <a:lnTo>
                  <a:pt x="19610" y="5684"/>
                </a:lnTo>
                <a:lnTo>
                  <a:pt x="19421" y="5481"/>
                </a:lnTo>
                <a:lnTo>
                  <a:pt x="19387" y="5557"/>
                </a:lnTo>
                <a:lnTo>
                  <a:pt x="19339" y="5410"/>
                </a:lnTo>
                <a:lnTo>
                  <a:pt x="19241" y="5235"/>
                </a:lnTo>
                <a:lnTo>
                  <a:pt x="19141" y="5009"/>
                </a:lnTo>
                <a:lnTo>
                  <a:pt x="19213" y="5052"/>
                </a:lnTo>
                <a:lnTo>
                  <a:pt x="19216" y="4993"/>
                </a:lnTo>
                <a:lnTo>
                  <a:pt x="19032" y="4754"/>
                </a:lnTo>
                <a:lnTo>
                  <a:pt x="18928" y="4542"/>
                </a:lnTo>
                <a:lnTo>
                  <a:pt x="18806" y="4368"/>
                </a:lnTo>
                <a:lnTo>
                  <a:pt x="18706" y="4271"/>
                </a:lnTo>
                <a:lnTo>
                  <a:pt x="18666" y="4265"/>
                </a:lnTo>
                <a:lnTo>
                  <a:pt x="18562" y="4183"/>
                </a:lnTo>
                <a:lnTo>
                  <a:pt x="18455" y="4138"/>
                </a:lnTo>
                <a:lnTo>
                  <a:pt x="18292" y="3991"/>
                </a:lnTo>
                <a:lnTo>
                  <a:pt x="18204" y="3954"/>
                </a:lnTo>
                <a:close/>
                <a:moveTo>
                  <a:pt x="7830" y="4079"/>
                </a:moveTo>
                <a:lnTo>
                  <a:pt x="7721" y="4119"/>
                </a:lnTo>
                <a:lnTo>
                  <a:pt x="7706" y="4132"/>
                </a:lnTo>
                <a:lnTo>
                  <a:pt x="7713" y="4181"/>
                </a:lnTo>
                <a:lnTo>
                  <a:pt x="7693" y="4228"/>
                </a:lnTo>
                <a:lnTo>
                  <a:pt x="7674" y="4276"/>
                </a:lnTo>
                <a:lnTo>
                  <a:pt x="7723" y="4272"/>
                </a:lnTo>
                <a:lnTo>
                  <a:pt x="7842" y="4201"/>
                </a:lnTo>
                <a:lnTo>
                  <a:pt x="7894" y="4107"/>
                </a:lnTo>
                <a:lnTo>
                  <a:pt x="7890" y="4085"/>
                </a:lnTo>
                <a:lnTo>
                  <a:pt x="7830" y="4079"/>
                </a:lnTo>
                <a:close/>
                <a:moveTo>
                  <a:pt x="5955" y="4084"/>
                </a:moveTo>
                <a:lnTo>
                  <a:pt x="5902" y="4104"/>
                </a:lnTo>
                <a:lnTo>
                  <a:pt x="5876" y="4136"/>
                </a:lnTo>
                <a:lnTo>
                  <a:pt x="5950" y="4158"/>
                </a:lnTo>
                <a:lnTo>
                  <a:pt x="5989" y="4138"/>
                </a:lnTo>
                <a:lnTo>
                  <a:pt x="6002" y="4109"/>
                </a:lnTo>
                <a:lnTo>
                  <a:pt x="5963" y="4085"/>
                </a:lnTo>
                <a:lnTo>
                  <a:pt x="5955" y="4084"/>
                </a:lnTo>
                <a:close/>
                <a:moveTo>
                  <a:pt x="6794" y="4237"/>
                </a:moveTo>
                <a:lnTo>
                  <a:pt x="6707" y="4254"/>
                </a:lnTo>
                <a:lnTo>
                  <a:pt x="6697" y="4319"/>
                </a:lnTo>
                <a:lnTo>
                  <a:pt x="6737" y="4353"/>
                </a:lnTo>
                <a:lnTo>
                  <a:pt x="6757" y="4358"/>
                </a:lnTo>
                <a:lnTo>
                  <a:pt x="6831" y="4353"/>
                </a:lnTo>
                <a:lnTo>
                  <a:pt x="6889" y="4306"/>
                </a:lnTo>
                <a:lnTo>
                  <a:pt x="6881" y="4257"/>
                </a:lnTo>
                <a:lnTo>
                  <a:pt x="6794" y="4237"/>
                </a:lnTo>
                <a:close/>
                <a:moveTo>
                  <a:pt x="8572" y="4403"/>
                </a:moveTo>
                <a:lnTo>
                  <a:pt x="8483" y="4476"/>
                </a:lnTo>
                <a:lnTo>
                  <a:pt x="8418" y="4621"/>
                </a:lnTo>
                <a:lnTo>
                  <a:pt x="8416" y="4553"/>
                </a:lnTo>
                <a:lnTo>
                  <a:pt x="8372" y="4466"/>
                </a:lnTo>
                <a:lnTo>
                  <a:pt x="8248" y="4530"/>
                </a:lnTo>
                <a:lnTo>
                  <a:pt x="8185" y="4575"/>
                </a:lnTo>
                <a:lnTo>
                  <a:pt x="8190" y="4664"/>
                </a:lnTo>
                <a:lnTo>
                  <a:pt x="8193" y="4762"/>
                </a:lnTo>
                <a:lnTo>
                  <a:pt x="8181" y="4843"/>
                </a:lnTo>
                <a:lnTo>
                  <a:pt x="8083" y="4964"/>
                </a:lnTo>
                <a:lnTo>
                  <a:pt x="8007" y="4981"/>
                </a:lnTo>
                <a:lnTo>
                  <a:pt x="7942" y="5047"/>
                </a:lnTo>
                <a:lnTo>
                  <a:pt x="7760" y="5146"/>
                </a:lnTo>
                <a:lnTo>
                  <a:pt x="7642" y="5215"/>
                </a:lnTo>
                <a:lnTo>
                  <a:pt x="7581" y="5262"/>
                </a:lnTo>
                <a:lnTo>
                  <a:pt x="7406" y="5259"/>
                </a:lnTo>
                <a:lnTo>
                  <a:pt x="7370" y="5312"/>
                </a:lnTo>
                <a:lnTo>
                  <a:pt x="7403" y="5353"/>
                </a:lnTo>
                <a:lnTo>
                  <a:pt x="7353" y="5417"/>
                </a:lnTo>
                <a:lnTo>
                  <a:pt x="7262" y="5541"/>
                </a:lnTo>
                <a:lnTo>
                  <a:pt x="7284" y="5422"/>
                </a:lnTo>
                <a:lnTo>
                  <a:pt x="7273" y="5376"/>
                </a:lnTo>
                <a:lnTo>
                  <a:pt x="7177" y="5388"/>
                </a:lnTo>
                <a:lnTo>
                  <a:pt x="7060" y="5430"/>
                </a:lnTo>
                <a:lnTo>
                  <a:pt x="7015" y="5516"/>
                </a:lnTo>
                <a:lnTo>
                  <a:pt x="7050" y="5555"/>
                </a:lnTo>
                <a:lnTo>
                  <a:pt x="7082" y="5575"/>
                </a:lnTo>
                <a:lnTo>
                  <a:pt x="7159" y="5610"/>
                </a:lnTo>
                <a:lnTo>
                  <a:pt x="7021" y="5652"/>
                </a:lnTo>
                <a:lnTo>
                  <a:pt x="6944" y="5659"/>
                </a:lnTo>
                <a:lnTo>
                  <a:pt x="6861" y="5600"/>
                </a:lnTo>
                <a:lnTo>
                  <a:pt x="6650" y="5619"/>
                </a:lnTo>
                <a:lnTo>
                  <a:pt x="6598" y="5681"/>
                </a:lnTo>
                <a:lnTo>
                  <a:pt x="6469" y="5708"/>
                </a:lnTo>
                <a:lnTo>
                  <a:pt x="6333" y="5860"/>
                </a:lnTo>
                <a:lnTo>
                  <a:pt x="6186" y="5934"/>
                </a:lnTo>
                <a:lnTo>
                  <a:pt x="6087" y="6014"/>
                </a:lnTo>
                <a:lnTo>
                  <a:pt x="5915" y="6230"/>
                </a:lnTo>
                <a:lnTo>
                  <a:pt x="5773" y="6358"/>
                </a:lnTo>
                <a:lnTo>
                  <a:pt x="5707" y="6474"/>
                </a:lnTo>
                <a:lnTo>
                  <a:pt x="5756" y="6620"/>
                </a:lnTo>
                <a:lnTo>
                  <a:pt x="5671" y="6802"/>
                </a:lnTo>
                <a:lnTo>
                  <a:pt x="5722" y="6900"/>
                </a:lnTo>
                <a:lnTo>
                  <a:pt x="5888" y="6839"/>
                </a:lnTo>
                <a:lnTo>
                  <a:pt x="6029" y="6789"/>
                </a:lnTo>
                <a:lnTo>
                  <a:pt x="6138" y="6686"/>
                </a:lnTo>
                <a:lnTo>
                  <a:pt x="6312" y="6715"/>
                </a:lnTo>
                <a:lnTo>
                  <a:pt x="6429" y="6681"/>
                </a:lnTo>
                <a:lnTo>
                  <a:pt x="6539" y="6612"/>
                </a:lnTo>
                <a:lnTo>
                  <a:pt x="6662" y="6602"/>
                </a:lnTo>
                <a:lnTo>
                  <a:pt x="6744" y="6662"/>
                </a:lnTo>
                <a:lnTo>
                  <a:pt x="6826" y="6713"/>
                </a:lnTo>
                <a:lnTo>
                  <a:pt x="6856" y="6747"/>
                </a:lnTo>
                <a:lnTo>
                  <a:pt x="7036" y="6789"/>
                </a:lnTo>
                <a:lnTo>
                  <a:pt x="7244" y="6743"/>
                </a:lnTo>
                <a:lnTo>
                  <a:pt x="7339" y="6750"/>
                </a:lnTo>
                <a:lnTo>
                  <a:pt x="7380" y="6804"/>
                </a:lnTo>
                <a:lnTo>
                  <a:pt x="7544" y="6901"/>
                </a:lnTo>
                <a:lnTo>
                  <a:pt x="7763" y="6925"/>
                </a:lnTo>
                <a:lnTo>
                  <a:pt x="7991" y="6923"/>
                </a:lnTo>
                <a:lnTo>
                  <a:pt x="7942" y="6861"/>
                </a:lnTo>
                <a:lnTo>
                  <a:pt x="7845" y="6747"/>
                </a:lnTo>
                <a:lnTo>
                  <a:pt x="7964" y="6730"/>
                </a:lnTo>
                <a:lnTo>
                  <a:pt x="8046" y="6632"/>
                </a:lnTo>
                <a:lnTo>
                  <a:pt x="8012" y="6752"/>
                </a:lnTo>
                <a:lnTo>
                  <a:pt x="7989" y="6831"/>
                </a:lnTo>
                <a:lnTo>
                  <a:pt x="8088" y="6876"/>
                </a:lnTo>
                <a:lnTo>
                  <a:pt x="8180" y="6757"/>
                </a:lnTo>
                <a:lnTo>
                  <a:pt x="8213" y="6630"/>
                </a:lnTo>
                <a:lnTo>
                  <a:pt x="8198" y="6550"/>
                </a:lnTo>
                <a:lnTo>
                  <a:pt x="8255" y="6535"/>
                </a:lnTo>
                <a:lnTo>
                  <a:pt x="8270" y="6657"/>
                </a:lnTo>
                <a:lnTo>
                  <a:pt x="8329" y="6600"/>
                </a:lnTo>
                <a:lnTo>
                  <a:pt x="8377" y="6471"/>
                </a:lnTo>
                <a:lnTo>
                  <a:pt x="8426" y="6518"/>
                </a:lnTo>
                <a:lnTo>
                  <a:pt x="8498" y="6545"/>
                </a:lnTo>
                <a:lnTo>
                  <a:pt x="8556" y="6509"/>
                </a:lnTo>
                <a:lnTo>
                  <a:pt x="8570" y="6420"/>
                </a:lnTo>
                <a:lnTo>
                  <a:pt x="8655" y="6479"/>
                </a:lnTo>
                <a:lnTo>
                  <a:pt x="8726" y="6329"/>
                </a:lnTo>
                <a:lnTo>
                  <a:pt x="8772" y="6348"/>
                </a:lnTo>
                <a:lnTo>
                  <a:pt x="8878" y="6232"/>
                </a:lnTo>
                <a:lnTo>
                  <a:pt x="8895" y="6115"/>
                </a:lnTo>
                <a:lnTo>
                  <a:pt x="8985" y="6119"/>
                </a:lnTo>
                <a:lnTo>
                  <a:pt x="9035" y="6152"/>
                </a:lnTo>
                <a:lnTo>
                  <a:pt x="9087" y="6040"/>
                </a:lnTo>
                <a:lnTo>
                  <a:pt x="9234" y="5898"/>
                </a:lnTo>
                <a:lnTo>
                  <a:pt x="9342" y="5834"/>
                </a:lnTo>
                <a:lnTo>
                  <a:pt x="9464" y="5765"/>
                </a:lnTo>
                <a:lnTo>
                  <a:pt x="9419" y="5716"/>
                </a:lnTo>
                <a:lnTo>
                  <a:pt x="9512" y="5753"/>
                </a:lnTo>
                <a:lnTo>
                  <a:pt x="9554" y="5735"/>
                </a:lnTo>
                <a:lnTo>
                  <a:pt x="9732" y="5706"/>
                </a:lnTo>
                <a:lnTo>
                  <a:pt x="9770" y="5641"/>
                </a:lnTo>
                <a:lnTo>
                  <a:pt x="9733" y="5572"/>
                </a:lnTo>
                <a:lnTo>
                  <a:pt x="9589" y="5543"/>
                </a:lnTo>
                <a:lnTo>
                  <a:pt x="9491" y="5541"/>
                </a:lnTo>
                <a:lnTo>
                  <a:pt x="9593" y="5494"/>
                </a:lnTo>
                <a:lnTo>
                  <a:pt x="9629" y="5440"/>
                </a:lnTo>
                <a:lnTo>
                  <a:pt x="9552" y="5442"/>
                </a:lnTo>
                <a:lnTo>
                  <a:pt x="9558" y="5353"/>
                </a:lnTo>
                <a:lnTo>
                  <a:pt x="9489" y="5301"/>
                </a:lnTo>
                <a:lnTo>
                  <a:pt x="9511" y="5274"/>
                </a:lnTo>
                <a:lnTo>
                  <a:pt x="9603" y="5358"/>
                </a:lnTo>
                <a:lnTo>
                  <a:pt x="9668" y="5415"/>
                </a:lnTo>
                <a:lnTo>
                  <a:pt x="9752" y="5398"/>
                </a:lnTo>
                <a:lnTo>
                  <a:pt x="9777" y="5222"/>
                </a:lnTo>
                <a:lnTo>
                  <a:pt x="9708" y="5094"/>
                </a:lnTo>
                <a:lnTo>
                  <a:pt x="9660" y="5047"/>
                </a:lnTo>
                <a:lnTo>
                  <a:pt x="9586" y="5053"/>
                </a:lnTo>
                <a:lnTo>
                  <a:pt x="9566" y="4991"/>
                </a:lnTo>
                <a:lnTo>
                  <a:pt x="9437" y="4966"/>
                </a:lnTo>
                <a:lnTo>
                  <a:pt x="9358" y="4988"/>
                </a:lnTo>
                <a:lnTo>
                  <a:pt x="9281" y="5070"/>
                </a:lnTo>
                <a:lnTo>
                  <a:pt x="9323" y="5006"/>
                </a:lnTo>
                <a:lnTo>
                  <a:pt x="9326" y="4972"/>
                </a:lnTo>
                <a:lnTo>
                  <a:pt x="9380" y="4905"/>
                </a:lnTo>
                <a:lnTo>
                  <a:pt x="9266" y="4875"/>
                </a:lnTo>
                <a:lnTo>
                  <a:pt x="9320" y="4839"/>
                </a:lnTo>
                <a:lnTo>
                  <a:pt x="9308" y="4775"/>
                </a:lnTo>
                <a:lnTo>
                  <a:pt x="9273" y="4715"/>
                </a:lnTo>
                <a:lnTo>
                  <a:pt x="9223" y="4669"/>
                </a:lnTo>
                <a:lnTo>
                  <a:pt x="9139" y="4686"/>
                </a:lnTo>
                <a:lnTo>
                  <a:pt x="9119" y="4654"/>
                </a:lnTo>
                <a:lnTo>
                  <a:pt x="8995" y="4577"/>
                </a:lnTo>
                <a:lnTo>
                  <a:pt x="8923" y="4557"/>
                </a:lnTo>
                <a:lnTo>
                  <a:pt x="8851" y="4632"/>
                </a:lnTo>
                <a:lnTo>
                  <a:pt x="8786" y="4626"/>
                </a:lnTo>
                <a:lnTo>
                  <a:pt x="8707" y="4525"/>
                </a:lnTo>
                <a:lnTo>
                  <a:pt x="8640" y="4410"/>
                </a:lnTo>
                <a:lnTo>
                  <a:pt x="8572" y="4403"/>
                </a:lnTo>
                <a:close/>
                <a:moveTo>
                  <a:pt x="12817" y="5065"/>
                </a:moveTo>
                <a:lnTo>
                  <a:pt x="12695" y="5107"/>
                </a:lnTo>
                <a:lnTo>
                  <a:pt x="12676" y="5124"/>
                </a:lnTo>
                <a:lnTo>
                  <a:pt x="12690" y="5154"/>
                </a:lnTo>
                <a:lnTo>
                  <a:pt x="12900" y="5292"/>
                </a:lnTo>
                <a:lnTo>
                  <a:pt x="12887" y="5095"/>
                </a:lnTo>
                <a:lnTo>
                  <a:pt x="12817" y="5065"/>
                </a:lnTo>
                <a:close/>
                <a:moveTo>
                  <a:pt x="19206" y="5090"/>
                </a:moveTo>
                <a:lnTo>
                  <a:pt x="19218" y="5166"/>
                </a:lnTo>
                <a:lnTo>
                  <a:pt x="19278" y="5243"/>
                </a:lnTo>
                <a:lnTo>
                  <a:pt x="19292" y="5306"/>
                </a:lnTo>
                <a:lnTo>
                  <a:pt x="19374" y="5413"/>
                </a:lnTo>
                <a:lnTo>
                  <a:pt x="19421" y="5447"/>
                </a:lnTo>
                <a:lnTo>
                  <a:pt x="19421" y="5385"/>
                </a:lnTo>
                <a:lnTo>
                  <a:pt x="19352" y="5312"/>
                </a:lnTo>
                <a:lnTo>
                  <a:pt x="19307" y="5233"/>
                </a:lnTo>
                <a:lnTo>
                  <a:pt x="19320" y="5205"/>
                </a:lnTo>
                <a:lnTo>
                  <a:pt x="19233" y="5097"/>
                </a:lnTo>
                <a:lnTo>
                  <a:pt x="19206" y="5090"/>
                </a:lnTo>
                <a:close/>
                <a:moveTo>
                  <a:pt x="12390" y="5144"/>
                </a:moveTo>
                <a:lnTo>
                  <a:pt x="12283" y="5153"/>
                </a:lnTo>
                <a:lnTo>
                  <a:pt x="12298" y="5217"/>
                </a:lnTo>
                <a:lnTo>
                  <a:pt x="12380" y="5331"/>
                </a:lnTo>
                <a:lnTo>
                  <a:pt x="12432" y="5316"/>
                </a:lnTo>
                <a:lnTo>
                  <a:pt x="12562" y="5355"/>
                </a:lnTo>
                <a:lnTo>
                  <a:pt x="12649" y="5341"/>
                </a:lnTo>
                <a:lnTo>
                  <a:pt x="12735" y="5284"/>
                </a:lnTo>
                <a:lnTo>
                  <a:pt x="12738" y="5213"/>
                </a:lnTo>
                <a:lnTo>
                  <a:pt x="12582" y="5149"/>
                </a:lnTo>
                <a:lnTo>
                  <a:pt x="12390" y="5144"/>
                </a:lnTo>
                <a:close/>
                <a:moveTo>
                  <a:pt x="1548" y="5400"/>
                </a:moveTo>
                <a:lnTo>
                  <a:pt x="1514" y="5464"/>
                </a:lnTo>
                <a:lnTo>
                  <a:pt x="1491" y="5521"/>
                </a:lnTo>
                <a:lnTo>
                  <a:pt x="1497" y="5521"/>
                </a:lnTo>
                <a:lnTo>
                  <a:pt x="1472" y="5575"/>
                </a:lnTo>
                <a:lnTo>
                  <a:pt x="1466" y="5629"/>
                </a:lnTo>
                <a:lnTo>
                  <a:pt x="1405" y="5765"/>
                </a:lnTo>
                <a:lnTo>
                  <a:pt x="1410" y="5735"/>
                </a:lnTo>
                <a:lnTo>
                  <a:pt x="1377" y="5797"/>
                </a:lnTo>
                <a:lnTo>
                  <a:pt x="1296" y="5987"/>
                </a:lnTo>
                <a:lnTo>
                  <a:pt x="1266" y="6045"/>
                </a:lnTo>
                <a:lnTo>
                  <a:pt x="1203" y="6195"/>
                </a:lnTo>
                <a:lnTo>
                  <a:pt x="1178" y="6269"/>
                </a:lnTo>
                <a:lnTo>
                  <a:pt x="1131" y="6351"/>
                </a:lnTo>
                <a:lnTo>
                  <a:pt x="1096" y="6423"/>
                </a:lnTo>
                <a:lnTo>
                  <a:pt x="1062" y="6518"/>
                </a:lnTo>
                <a:lnTo>
                  <a:pt x="1029" y="6599"/>
                </a:lnTo>
                <a:lnTo>
                  <a:pt x="1024" y="6553"/>
                </a:lnTo>
                <a:lnTo>
                  <a:pt x="968" y="6745"/>
                </a:lnTo>
                <a:lnTo>
                  <a:pt x="937" y="6849"/>
                </a:lnTo>
                <a:lnTo>
                  <a:pt x="915" y="6940"/>
                </a:lnTo>
                <a:lnTo>
                  <a:pt x="898" y="7023"/>
                </a:lnTo>
                <a:lnTo>
                  <a:pt x="910" y="7019"/>
                </a:lnTo>
                <a:lnTo>
                  <a:pt x="962" y="6875"/>
                </a:lnTo>
                <a:lnTo>
                  <a:pt x="992" y="6769"/>
                </a:lnTo>
                <a:lnTo>
                  <a:pt x="1007" y="6753"/>
                </a:lnTo>
                <a:lnTo>
                  <a:pt x="1044" y="6652"/>
                </a:lnTo>
                <a:lnTo>
                  <a:pt x="1057" y="6607"/>
                </a:lnTo>
                <a:lnTo>
                  <a:pt x="1112" y="6482"/>
                </a:lnTo>
                <a:lnTo>
                  <a:pt x="1191" y="6312"/>
                </a:lnTo>
                <a:lnTo>
                  <a:pt x="1223" y="6243"/>
                </a:lnTo>
                <a:lnTo>
                  <a:pt x="1258" y="6125"/>
                </a:lnTo>
                <a:lnTo>
                  <a:pt x="1303" y="6041"/>
                </a:lnTo>
                <a:lnTo>
                  <a:pt x="1375" y="5886"/>
                </a:lnTo>
                <a:lnTo>
                  <a:pt x="1417" y="5779"/>
                </a:lnTo>
                <a:lnTo>
                  <a:pt x="1471" y="5658"/>
                </a:lnTo>
                <a:lnTo>
                  <a:pt x="1476" y="5634"/>
                </a:lnTo>
                <a:lnTo>
                  <a:pt x="1514" y="5541"/>
                </a:lnTo>
                <a:lnTo>
                  <a:pt x="1531" y="5489"/>
                </a:lnTo>
                <a:lnTo>
                  <a:pt x="1544" y="5445"/>
                </a:lnTo>
                <a:lnTo>
                  <a:pt x="1534" y="5445"/>
                </a:lnTo>
                <a:lnTo>
                  <a:pt x="1548" y="5400"/>
                </a:lnTo>
                <a:close/>
                <a:moveTo>
                  <a:pt x="1571" y="5816"/>
                </a:moveTo>
                <a:lnTo>
                  <a:pt x="1537" y="5853"/>
                </a:lnTo>
                <a:lnTo>
                  <a:pt x="1502" y="5986"/>
                </a:lnTo>
                <a:lnTo>
                  <a:pt x="1524" y="5962"/>
                </a:lnTo>
                <a:lnTo>
                  <a:pt x="1556" y="5871"/>
                </a:lnTo>
                <a:lnTo>
                  <a:pt x="1571" y="5816"/>
                </a:lnTo>
                <a:close/>
                <a:moveTo>
                  <a:pt x="3853" y="5900"/>
                </a:moveTo>
                <a:lnTo>
                  <a:pt x="3782" y="6026"/>
                </a:lnTo>
                <a:lnTo>
                  <a:pt x="3739" y="6178"/>
                </a:lnTo>
                <a:lnTo>
                  <a:pt x="3742" y="6226"/>
                </a:lnTo>
                <a:lnTo>
                  <a:pt x="3769" y="6210"/>
                </a:lnTo>
                <a:lnTo>
                  <a:pt x="3826" y="6077"/>
                </a:lnTo>
                <a:lnTo>
                  <a:pt x="3863" y="5930"/>
                </a:lnTo>
                <a:lnTo>
                  <a:pt x="3853" y="5900"/>
                </a:lnTo>
                <a:close/>
                <a:moveTo>
                  <a:pt x="1537" y="5954"/>
                </a:moveTo>
                <a:lnTo>
                  <a:pt x="1529" y="5962"/>
                </a:lnTo>
                <a:lnTo>
                  <a:pt x="1479" y="6053"/>
                </a:lnTo>
                <a:lnTo>
                  <a:pt x="1437" y="6094"/>
                </a:lnTo>
                <a:lnTo>
                  <a:pt x="1419" y="6127"/>
                </a:lnTo>
                <a:lnTo>
                  <a:pt x="1469" y="6094"/>
                </a:lnTo>
                <a:lnTo>
                  <a:pt x="1537" y="5954"/>
                </a:lnTo>
                <a:close/>
                <a:moveTo>
                  <a:pt x="11422" y="5959"/>
                </a:moveTo>
                <a:lnTo>
                  <a:pt x="11407" y="5994"/>
                </a:lnTo>
                <a:lnTo>
                  <a:pt x="11407" y="6038"/>
                </a:lnTo>
                <a:lnTo>
                  <a:pt x="11384" y="5996"/>
                </a:lnTo>
                <a:lnTo>
                  <a:pt x="11342" y="6011"/>
                </a:lnTo>
                <a:lnTo>
                  <a:pt x="11297" y="6056"/>
                </a:lnTo>
                <a:lnTo>
                  <a:pt x="11364" y="6043"/>
                </a:lnTo>
                <a:lnTo>
                  <a:pt x="11365" y="6099"/>
                </a:lnTo>
                <a:lnTo>
                  <a:pt x="11414" y="6127"/>
                </a:lnTo>
                <a:lnTo>
                  <a:pt x="11437" y="6090"/>
                </a:lnTo>
                <a:lnTo>
                  <a:pt x="11431" y="6062"/>
                </a:lnTo>
                <a:lnTo>
                  <a:pt x="11451" y="6041"/>
                </a:lnTo>
                <a:lnTo>
                  <a:pt x="11479" y="6006"/>
                </a:lnTo>
                <a:lnTo>
                  <a:pt x="11479" y="5979"/>
                </a:lnTo>
                <a:lnTo>
                  <a:pt x="11422" y="5959"/>
                </a:lnTo>
                <a:close/>
                <a:moveTo>
                  <a:pt x="1410" y="6045"/>
                </a:moveTo>
                <a:lnTo>
                  <a:pt x="1373" y="6067"/>
                </a:lnTo>
                <a:lnTo>
                  <a:pt x="1335" y="6141"/>
                </a:lnTo>
                <a:lnTo>
                  <a:pt x="1281" y="6221"/>
                </a:lnTo>
                <a:lnTo>
                  <a:pt x="1275" y="6252"/>
                </a:lnTo>
                <a:lnTo>
                  <a:pt x="1317" y="6203"/>
                </a:lnTo>
                <a:lnTo>
                  <a:pt x="1395" y="6088"/>
                </a:lnTo>
                <a:lnTo>
                  <a:pt x="1410" y="6045"/>
                </a:lnTo>
                <a:close/>
                <a:moveTo>
                  <a:pt x="10634" y="6112"/>
                </a:moveTo>
                <a:lnTo>
                  <a:pt x="10599" y="6159"/>
                </a:lnTo>
                <a:lnTo>
                  <a:pt x="10559" y="6115"/>
                </a:lnTo>
                <a:lnTo>
                  <a:pt x="10456" y="6151"/>
                </a:lnTo>
                <a:lnTo>
                  <a:pt x="10478" y="6233"/>
                </a:lnTo>
                <a:lnTo>
                  <a:pt x="10525" y="6242"/>
                </a:lnTo>
                <a:lnTo>
                  <a:pt x="10525" y="6289"/>
                </a:lnTo>
                <a:lnTo>
                  <a:pt x="10622" y="6326"/>
                </a:lnTo>
                <a:lnTo>
                  <a:pt x="10723" y="6309"/>
                </a:lnTo>
                <a:lnTo>
                  <a:pt x="10771" y="6216"/>
                </a:lnTo>
                <a:lnTo>
                  <a:pt x="10711" y="6157"/>
                </a:lnTo>
                <a:lnTo>
                  <a:pt x="10634" y="6112"/>
                </a:lnTo>
                <a:close/>
                <a:moveTo>
                  <a:pt x="19462" y="6125"/>
                </a:moveTo>
                <a:lnTo>
                  <a:pt x="19457" y="6191"/>
                </a:lnTo>
                <a:lnTo>
                  <a:pt x="19486" y="6302"/>
                </a:lnTo>
                <a:lnTo>
                  <a:pt x="19539" y="6378"/>
                </a:lnTo>
                <a:lnTo>
                  <a:pt x="19551" y="6430"/>
                </a:lnTo>
                <a:lnTo>
                  <a:pt x="19605" y="6528"/>
                </a:lnTo>
                <a:lnTo>
                  <a:pt x="19653" y="6620"/>
                </a:lnTo>
                <a:lnTo>
                  <a:pt x="19707" y="6688"/>
                </a:lnTo>
                <a:lnTo>
                  <a:pt x="19794" y="6760"/>
                </a:lnTo>
                <a:lnTo>
                  <a:pt x="19854" y="6804"/>
                </a:lnTo>
                <a:lnTo>
                  <a:pt x="19851" y="6757"/>
                </a:lnTo>
                <a:lnTo>
                  <a:pt x="19760" y="6657"/>
                </a:lnTo>
                <a:lnTo>
                  <a:pt x="19707" y="6578"/>
                </a:lnTo>
                <a:lnTo>
                  <a:pt x="19698" y="6504"/>
                </a:lnTo>
                <a:lnTo>
                  <a:pt x="19683" y="6482"/>
                </a:lnTo>
                <a:lnTo>
                  <a:pt x="19667" y="6531"/>
                </a:lnTo>
                <a:lnTo>
                  <a:pt x="19610" y="6449"/>
                </a:lnTo>
                <a:lnTo>
                  <a:pt x="19585" y="6375"/>
                </a:lnTo>
                <a:lnTo>
                  <a:pt x="19531" y="6262"/>
                </a:lnTo>
                <a:lnTo>
                  <a:pt x="19549" y="6210"/>
                </a:lnTo>
                <a:lnTo>
                  <a:pt x="19486" y="6132"/>
                </a:lnTo>
                <a:lnTo>
                  <a:pt x="19462" y="6125"/>
                </a:lnTo>
                <a:close/>
                <a:moveTo>
                  <a:pt x="3414" y="6129"/>
                </a:moveTo>
                <a:lnTo>
                  <a:pt x="3367" y="6179"/>
                </a:lnTo>
                <a:lnTo>
                  <a:pt x="3309" y="6346"/>
                </a:lnTo>
                <a:lnTo>
                  <a:pt x="3319" y="6381"/>
                </a:lnTo>
                <a:lnTo>
                  <a:pt x="3374" y="6403"/>
                </a:lnTo>
                <a:lnTo>
                  <a:pt x="3369" y="6306"/>
                </a:lnTo>
                <a:lnTo>
                  <a:pt x="3387" y="6220"/>
                </a:lnTo>
                <a:lnTo>
                  <a:pt x="3454" y="6147"/>
                </a:lnTo>
                <a:lnTo>
                  <a:pt x="3414" y="6129"/>
                </a:lnTo>
                <a:close/>
                <a:moveTo>
                  <a:pt x="10314" y="6181"/>
                </a:moveTo>
                <a:lnTo>
                  <a:pt x="10209" y="6220"/>
                </a:lnTo>
                <a:lnTo>
                  <a:pt x="10195" y="6356"/>
                </a:lnTo>
                <a:lnTo>
                  <a:pt x="10227" y="6513"/>
                </a:lnTo>
                <a:lnTo>
                  <a:pt x="10272" y="6573"/>
                </a:lnTo>
                <a:lnTo>
                  <a:pt x="10222" y="6627"/>
                </a:lnTo>
                <a:lnTo>
                  <a:pt x="10286" y="6747"/>
                </a:lnTo>
                <a:lnTo>
                  <a:pt x="10338" y="6748"/>
                </a:lnTo>
                <a:lnTo>
                  <a:pt x="10383" y="6609"/>
                </a:lnTo>
                <a:lnTo>
                  <a:pt x="10423" y="6580"/>
                </a:lnTo>
                <a:lnTo>
                  <a:pt x="10463" y="6457"/>
                </a:lnTo>
                <a:lnTo>
                  <a:pt x="10564" y="6398"/>
                </a:lnTo>
                <a:lnTo>
                  <a:pt x="10466" y="6260"/>
                </a:lnTo>
                <a:lnTo>
                  <a:pt x="10436" y="6195"/>
                </a:lnTo>
                <a:lnTo>
                  <a:pt x="10388" y="6193"/>
                </a:lnTo>
                <a:lnTo>
                  <a:pt x="10363" y="6248"/>
                </a:lnTo>
                <a:lnTo>
                  <a:pt x="10316" y="6242"/>
                </a:lnTo>
                <a:lnTo>
                  <a:pt x="10314" y="6181"/>
                </a:lnTo>
                <a:close/>
                <a:moveTo>
                  <a:pt x="12355" y="6262"/>
                </a:moveTo>
                <a:lnTo>
                  <a:pt x="12308" y="6324"/>
                </a:lnTo>
                <a:lnTo>
                  <a:pt x="12291" y="6415"/>
                </a:lnTo>
                <a:lnTo>
                  <a:pt x="12191" y="6513"/>
                </a:lnTo>
                <a:lnTo>
                  <a:pt x="12127" y="6678"/>
                </a:lnTo>
                <a:lnTo>
                  <a:pt x="12084" y="6804"/>
                </a:lnTo>
                <a:lnTo>
                  <a:pt x="12134" y="6871"/>
                </a:lnTo>
                <a:lnTo>
                  <a:pt x="12099" y="7058"/>
                </a:lnTo>
                <a:lnTo>
                  <a:pt x="12152" y="7060"/>
                </a:lnTo>
                <a:lnTo>
                  <a:pt x="12124" y="7238"/>
                </a:lnTo>
                <a:lnTo>
                  <a:pt x="12167" y="7329"/>
                </a:lnTo>
                <a:lnTo>
                  <a:pt x="12130" y="7385"/>
                </a:lnTo>
                <a:lnTo>
                  <a:pt x="12179" y="7472"/>
                </a:lnTo>
                <a:lnTo>
                  <a:pt x="12296" y="7477"/>
                </a:lnTo>
                <a:lnTo>
                  <a:pt x="12346" y="7545"/>
                </a:lnTo>
                <a:lnTo>
                  <a:pt x="12536" y="7487"/>
                </a:lnTo>
                <a:lnTo>
                  <a:pt x="12559" y="7459"/>
                </a:lnTo>
                <a:lnTo>
                  <a:pt x="12387" y="7373"/>
                </a:lnTo>
                <a:lnTo>
                  <a:pt x="12306" y="7243"/>
                </a:lnTo>
                <a:lnTo>
                  <a:pt x="12298" y="7053"/>
                </a:lnTo>
                <a:lnTo>
                  <a:pt x="12274" y="6868"/>
                </a:lnTo>
                <a:lnTo>
                  <a:pt x="12308" y="6652"/>
                </a:lnTo>
                <a:lnTo>
                  <a:pt x="12373" y="6513"/>
                </a:lnTo>
                <a:lnTo>
                  <a:pt x="12440" y="6358"/>
                </a:lnTo>
                <a:lnTo>
                  <a:pt x="12425" y="6299"/>
                </a:lnTo>
                <a:lnTo>
                  <a:pt x="12355" y="6262"/>
                </a:lnTo>
                <a:close/>
                <a:moveTo>
                  <a:pt x="10604" y="6487"/>
                </a:moveTo>
                <a:lnTo>
                  <a:pt x="10523" y="6516"/>
                </a:lnTo>
                <a:lnTo>
                  <a:pt x="10540" y="6573"/>
                </a:lnTo>
                <a:lnTo>
                  <a:pt x="10508" y="6615"/>
                </a:lnTo>
                <a:lnTo>
                  <a:pt x="10575" y="6661"/>
                </a:lnTo>
                <a:lnTo>
                  <a:pt x="10669" y="6595"/>
                </a:lnTo>
                <a:lnTo>
                  <a:pt x="10615" y="6553"/>
                </a:lnTo>
                <a:lnTo>
                  <a:pt x="10604" y="6487"/>
                </a:lnTo>
                <a:close/>
                <a:moveTo>
                  <a:pt x="3675" y="6531"/>
                </a:moveTo>
                <a:lnTo>
                  <a:pt x="3640" y="6597"/>
                </a:lnTo>
                <a:lnTo>
                  <a:pt x="3586" y="6561"/>
                </a:lnTo>
                <a:lnTo>
                  <a:pt x="3546" y="6600"/>
                </a:lnTo>
                <a:lnTo>
                  <a:pt x="3563" y="6804"/>
                </a:lnTo>
                <a:lnTo>
                  <a:pt x="3585" y="6910"/>
                </a:lnTo>
                <a:lnTo>
                  <a:pt x="3568" y="7029"/>
                </a:lnTo>
                <a:lnTo>
                  <a:pt x="3493" y="6997"/>
                </a:lnTo>
                <a:lnTo>
                  <a:pt x="3498" y="7063"/>
                </a:lnTo>
                <a:lnTo>
                  <a:pt x="3637" y="7105"/>
                </a:lnTo>
                <a:lnTo>
                  <a:pt x="3623" y="7146"/>
                </a:lnTo>
                <a:lnTo>
                  <a:pt x="3509" y="7198"/>
                </a:lnTo>
                <a:lnTo>
                  <a:pt x="3498" y="7284"/>
                </a:lnTo>
                <a:lnTo>
                  <a:pt x="3513" y="7327"/>
                </a:lnTo>
                <a:lnTo>
                  <a:pt x="3640" y="7289"/>
                </a:lnTo>
                <a:lnTo>
                  <a:pt x="3717" y="7199"/>
                </a:lnTo>
                <a:lnTo>
                  <a:pt x="3787" y="7139"/>
                </a:lnTo>
                <a:lnTo>
                  <a:pt x="3750" y="7083"/>
                </a:lnTo>
                <a:lnTo>
                  <a:pt x="3858" y="7050"/>
                </a:lnTo>
                <a:lnTo>
                  <a:pt x="3881" y="6923"/>
                </a:lnTo>
                <a:lnTo>
                  <a:pt x="3839" y="6898"/>
                </a:lnTo>
                <a:lnTo>
                  <a:pt x="3863" y="6787"/>
                </a:lnTo>
                <a:lnTo>
                  <a:pt x="3918" y="6792"/>
                </a:lnTo>
                <a:lnTo>
                  <a:pt x="3938" y="6708"/>
                </a:lnTo>
                <a:lnTo>
                  <a:pt x="3881" y="6671"/>
                </a:lnTo>
                <a:lnTo>
                  <a:pt x="4015" y="6664"/>
                </a:lnTo>
                <a:lnTo>
                  <a:pt x="4114" y="6664"/>
                </a:lnTo>
                <a:lnTo>
                  <a:pt x="4156" y="6659"/>
                </a:lnTo>
                <a:lnTo>
                  <a:pt x="4156" y="6612"/>
                </a:lnTo>
                <a:lnTo>
                  <a:pt x="4094" y="6558"/>
                </a:lnTo>
                <a:lnTo>
                  <a:pt x="4003" y="6543"/>
                </a:lnTo>
                <a:lnTo>
                  <a:pt x="3766" y="6568"/>
                </a:lnTo>
                <a:lnTo>
                  <a:pt x="3675" y="6531"/>
                </a:lnTo>
                <a:close/>
                <a:moveTo>
                  <a:pt x="962" y="6612"/>
                </a:moveTo>
                <a:lnTo>
                  <a:pt x="955" y="6615"/>
                </a:lnTo>
                <a:lnTo>
                  <a:pt x="908" y="6728"/>
                </a:lnTo>
                <a:lnTo>
                  <a:pt x="875" y="6822"/>
                </a:lnTo>
                <a:lnTo>
                  <a:pt x="871" y="6851"/>
                </a:lnTo>
                <a:lnTo>
                  <a:pt x="843" y="6949"/>
                </a:lnTo>
                <a:lnTo>
                  <a:pt x="865" y="6900"/>
                </a:lnTo>
                <a:lnTo>
                  <a:pt x="900" y="6802"/>
                </a:lnTo>
                <a:lnTo>
                  <a:pt x="935" y="6700"/>
                </a:lnTo>
                <a:lnTo>
                  <a:pt x="947" y="6664"/>
                </a:lnTo>
                <a:lnTo>
                  <a:pt x="962" y="6612"/>
                </a:lnTo>
                <a:close/>
                <a:moveTo>
                  <a:pt x="818" y="7139"/>
                </a:moveTo>
                <a:lnTo>
                  <a:pt x="803" y="7156"/>
                </a:lnTo>
                <a:lnTo>
                  <a:pt x="766" y="7262"/>
                </a:lnTo>
                <a:lnTo>
                  <a:pt x="761" y="7311"/>
                </a:lnTo>
                <a:lnTo>
                  <a:pt x="737" y="7406"/>
                </a:lnTo>
                <a:lnTo>
                  <a:pt x="727" y="7467"/>
                </a:lnTo>
                <a:lnTo>
                  <a:pt x="700" y="7580"/>
                </a:lnTo>
                <a:lnTo>
                  <a:pt x="682" y="7614"/>
                </a:lnTo>
                <a:lnTo>
                  <a:pt x="667" y="7666"/>
                </a:lnTo>
                <a:lnTo>
                  <a:pt x="695" y="7659"/>
                </a:lnTo>
                <a:lnTo>
                  <a:pt x="695" y="7693"/>
                </a:lnTo>
                <a:lnTo>
                  <a:pt x="677" y="7738"/>
                </a:lnTo>
                <a:lnTo>
                  <a:pt x="672" y="7789"/>
                </a:lnTo>
                <a:lnTo>
                  <a:pt x="679" y="7797"/>
                </a:lnTo>
                <a:lnTo>
                  <a:pt x="670" y="7849"/>
                </a:lnTo>
                <a:lnTo>
                  <a:pt x="664" y="7911"/>
                </a:lnTo>
                <a:lnTo>
                  <a:pt x="642" y="8002"/>
                </a:lnTo>
                <a:lnTo>
                  <a:pt x="659" y="8016"/>
                </a:lnTo>
                <a:lnTo>
                  <a:pt x="689" y="7910"/>
                </a:lnTo>
                <a:lnTo>
                  <a:pt x="700" y="7842"/>
                </a:lnTo>
                <a:lnTo>
                  <a:pt x="717" y="7817"/>
                </a:lnTo>
                <a:lnTo>
                  <a:pt x="727" y="7741"/>
                </a:lnTo>
                <a:lnTo>
                  <a:pt x="752" y="7681"/>
                </a:lnTo>
                <a:lnTo>
                  <a:pt x="757" y="7646"/>
                </a:lnTo>
                <a:lnTo>
                  <a:pt x="786" y="7536"/>
                </a:lnTo>
                <a:lnTo>
                  <a:pt x="806" y="7423"/>
                </a:lnTo>
                <a:lnTo>
                  <a:pt x="799" y="7422"/>
                </a:lnTo>
                <a:lnTo>
                  <a:pt x="833" y="7284"/>
                </a:lnTo>
                <a:lnTo>
                  <a:pt x="855" y="7193"/>
                </a:lnTo>
                <a:lnTo>
                  <a:pt x="844" y="7186"/>
                </a:lnTo>
                <a:lnTo>
                  <a:pt x="814" y="7290"/>
                </a:lnTo>
                <a:lnTo>
                  <a:pt x="793" y="7324"/>
                </a:lnTo>
                <a:lnTo>
                  <a:pt x="752" y="7430"/>
                </a:lnTo>
                <a:lnTo>
                  <a:pt x="751" y="7400"/>
                </a:lnTo>
                <a:lnTo>
                  <a:pt x="779" y="7284"/>
                </a:lnTo>
                <a:lnTo>
                  <a:pt x="818" y="7139"/>
                </a:lnTo>
                <a:close/>
                <a:moveTo>
                  <a:pt x="7418" y="7376"/>
                </a:moveTo>
                <a:lnTo>
                  <a:pt x="7299" y="7430"/>
                </a:lnTo>
                <a:lnTo>
                  <a:pt x="7373" y="7565"/>
                </a:lnTo>
                <a:lnTo>
                  <a:pt x="7338" y="7607"/>
                </a:lnTo>
                <a:lnTo>
                  <a:pt x="7222" y="7545"/>
                </a:lnTo>
                <a:lnTo>
                  <a:pt x="7273" y="7721"/>
                </a:lnTo>
                <a:lnTo>
                  <a:pt x="7164" y="7731"/>
                </a:lnTo>
                <a:lnTo>
                  <a:pt x="7278" y="7917"/>
                </a:lnTo>
                <a:lnTo>
                  <a:pt x="7334" y="8004"/>
                </a:lnTo>
                <a:lnTo>
                  <a:pt x="7406" y="8019"/>
                </a:lnTo>
                <a:lnTo>
                  <a:pt x="7658" y="8051"/>
                </a:lnTo>
                <a:lnTo>
                  <a:pt x="7822" y="7994"/>
                </a:lnTo>
                <a:lnTo>
                  <a:pt x="7832" y="7842"/>
                </a:lnTo>
                <a:lnTo>
                  <a:pt x="7919" y="7757"/>
                </a:lnTo>
                <a:lnTo>
                  <a:pt x="7835" y="7677"/>
                </a:lnTo>
                <a:lnTo>
                  <a:pt x="7683" y="7684"/>
                </a:lnTo>
                <a:lnTo>
                  <a:pt x="7651" y="7588"/>
                </a:lnTo>
                <a:lnTo>
                  <a:pt x="7504" y="7595"/>
                </a:lnTo>
                <a:lnTo>
                  <a:pt x="7512" y="7428"/>
                </a:lnTo>
                <a:lnTo>
                  <a:pt x="7418" y="7376"/>
                </a:lnTo>
                <a:close/>
                <a:moveTo>
                  <a:pt x="533" y="8076"/>
                </a:moveTo>
                <a:lnTo>
                  <a:pt x="503" y="8134"/>
                </a:lnTo>
                <a:cubicBezTo>
                  <a:pt x="468" y="8339"/>
                  <a:pt x="438" y="8523"/>
                  <a:pt x="491" y="8743"/>
                </a:cubicBezTo>
                <a:cubicBezTo>
                  <a:pt x="531" y="8908"/>
                  <a:pt x="531" y="8878"/>
                  <a:pt x="531" y="8878"/>
                </a:cubicBezTo>
                <a:cubicBezTo>
                  <a:pt x="531" y="8878"/>
                  <a:pt x="561" y="9039"/>
                  <a:pt x="593" y="8994"/>
                </a:cubicBezTo>
                <a:lnTo>
                  <a:pt x="623" y="8807"/>
                </a:lnTo>
                <a:lnTo>
                  <a:pt x="655" y="8659"/>
                </a:lnTo>
                <a:lnTo>
                  <a:pt x="629" y="8655"/>
                </a:lnTo>
                <a:lnTo>
                  <a:pt x="642" y="8480"/>
                </a:lnTo>
                <a:lnTo>
                  <a:pt x="613" y="8448"/>
                </a:lnTo>
                <a:lnTo>
                  <a:pt x="562" y="8496"/>
                </a:lnTo>
                <a:lnTo>
                  <a:pt x="525" y="8492"/>
                </a:lnTo>
                <a:lnTo>
                  <a:pt x="533" y="8413"/>
                </a:lnTo>
                <a:lnTo>
                  <a:pt x="558" y="8406"/>
                </a:lnTo>
                <a:lnTo>
                  <a:pt x="588" y="8272"/>
                </a:lnTo>
                <a:lnTo>
                  <a:pt x="575" y="8270"/>
                </a:lnTo>
                <a:lnTo>
                  <a:pt x="582" y="8147"/>
                </a:lnTo>
                <a:lnTo>
                  <a:pt x="560" y="8182"/>
                </a:lnTo>
                <a:lnTo>
                  <a:pt x="550" y="8142"/>
                </a:lnTo>
                <a:lnTo>
                  <a:pt x="528" y="8129"/>
                </a:lnTo>
                <a:lnTo>
                  <a:pt x="533" y="8076"/>
                </a:lnTo>
                <a:close/>
                <a:moveTo>
                  <a:pt x="629" y="8196"/>
                </a:moveTo>
                <a:lnTo>
                  <a:pt x="603" y="8246"/>
                </a:lnTo>
                <a:lnTo>
                  <a:pt x="598" y="8329"/>
                </a:lnTo>
                <a:lnTo>
                  <a:pt x="592" y="8438"/>
                </a:lnTo>
                <a:lnTo>
                  <a:pt x="603" y="8452"/>
                </a:lnTo>
                <a:lnTo>
                  <a:pt x="617" y="8405"/>
                </a:lnTo>
                <a:lnTo>
                  <a:pt x="627" y="8322"/>
                </a:lnTo>
                <a:lnTo>
                  <a:pt x="637" y="8203"/>
                </a:lnTo>
                <a:lnTo>
                  <a:pt x="629" y="8196"/>
                </a:lnTo>
                <a:close/>
                <a:moveTo>
                  <a:pt x="21143" y="8294"/>
                </a:moveTo>
                <a:cubicBezTo>
                  <a:pt x="21150" y="8324"/>
                  <a:pt x="21160" y="8353"/>
                  <a:pt x="21167" y="8383"/>
                </a:cubicBezTo>
                <a:lnTo>
                  <a:pt x="21160" y="8371"/>
                </a:lnTo>
                <a:lnTo>
                  <a:pt x="21150" y="8341"/>
                </a:lnTo>
                <a:lnTo>
                  <a:pt x="21143" y="8294"/>
                </a:lnTo>
                <a:close/>
                <a:moveTo>
                  <a:pt x="21175" y="8489"/>
                </a:moveTo>
                <a:lnTo>
                  <a:pt x="21223" y="8698"/>
                </a:lnTo>
                <a:lnTo>
                  <a:pt x="21197" y="8605"/>
                </a:lnTo>
                <a:lnTo>
                  <a:pt x="21210" y="8694"/>
                </a:lnTo>
                <a:lnTo>
                  <a:pt x="21233" y="8773"/>
                </a:lnTo>
                <a:lnTo>
                  <a:pt x="21247" y="8841"/>
                </a:lnTo>
                <a:lnTo>
                  <a:pt x="21257" y="8891"/>
                </a:lnTo>
                <a:lnTo>
                  <a:pt x="21235" y="8812"/>
                </a:lnTo>
                <a:lnTo>
                  <a:pt x="21233" y="8836"/>
                </a:lnTo>
                <a:lnTo>
                  <a:pt x="21220" y="8755"/>
                </a:lnTo>
                <a:lnTo>
                  <a:pt x="21197" y="8642"/>
                </a:lnTo>
                <a:lnTo>
                  <a:pt x="21182" y="8597"/>
                </a:lnTo>
                <a:lnTo>
                  <a:pt x="21193" y="8691"/>
                </a:lnTo>
                <a:lnTo>
                  <a:pt x="21192" y="8750"/>
                </a:lnTo>
                <a:lnTo>
                  <a:pt x="21207" y="8775"/>
                </a:lnTo>
                <a:lnTo>
                  <a:pt x="21227" y="8839"/>
                </a:lnTo>
                <a:lnTo>
                  <a:pt x="21235" y="8861"/>
                </a:lnTo>
                <a:lnTo>
                  <a:pt x="21239" y="8943"/>
                </a:lnTo>
                <a:lnTo>
                  <a:pt x="21257" y="9011"/>
                </a:lnTo>
                <a:lnTo>
                  <a:pt x="21262" y="9098"/>
                </a:lnTo>
                <a:lnTo>
                  <a:pt x="21247" y="9093"/>
                </a:lnTo>
                <a:lnTo>
                  <a:pt x="21257" y="9147"/>
                </a:lnTo>
                <a:lnTo>
                  <a:pt x="21272" y="9140"/>
                </a:lnTo>
                <a:lnTo>
                  <a:pt x="21280" y="9049"/>
                </a:lnTo>
                <a:lnTo>
                  <a:pt x="21270" y="8933"/>
                </a:lnTo>
                <a:lnTo>
                  <a:pt x="21264" y="8889"/>
                </a:lnTo>
                <a:lnTo>
                  <a:pt x="21269" y="8878"/>
                </a:lnTo>
                <a:lnTo>
                  <a:pt x="21254" y="8799"/>
                </a:lnTo>
                <a:lnTo>
                  <a:pt x="21228" y="8687"/>
                </a:lnTo>
                <a:lnTo>
                  <a:pt x="21210" y="8600"/>
                </a:lnTo>
                <a:lnTo>
                  <a:pt x="21175" y="8489"/>
                </a:lnTo>
                <a:close/>
                <a:moveTo>
                  <a:pt x="20899" y="8691"/>
                </a:moveTo>
                <a:lnTo>
                  <a:pt x="20890" y="8743"/>
                </a:lnTo>
                <a:lnTo>
                  <a:pt x="20905" y="8895"/>
                </a:lnTo>
                <a:lnTo>
                  <a:pt x="20925" y="8825"/>
                </a:lnTo>
                <a:lnTo>
                  <a:pt x="20922" y="8760"/>
                </a:lnTo>
                <a:lnTo>
                  <a:pt x="20917" y="8691"/>
                </a:lnTo>
                <a:lnTo>
                  <a:pt x="20899" y="8691"/>
                </a:lnTo>
                <a:close/>
                <a:moveTo>
                  <a:pt x="21148" y="9029"/>
                </a:moveTo>
                <a:lnTo>
                  <a:pt x="21125" y="9058"/>
                </a:lnTo>
                <a:lnTo>
                  <a:pt x="21165" y="9139"/>
                </a:lnTo>
                <a:lnTo>
                  <a:pt x="21200" y="9255"/>
                </a:lnTo>
                <a:lnTo>
                  <a:pt x="21222" y="9347"/>
                </a:lnTo>
                <a:lnTo>
                  <a:pt x="21247" y="9447"/>
                </a:lnTo>
                <a:lnTo>
                  <a:pt x="21244" y="9352"/>
                </a:lnTo>
                <a:lnTo>
                  <a:pt x="21197" y="9162"/>
                </a:lnTo>
                <a:lnTo>
                  <a:pt x="21148" y="9029"/>
                </a:lnTo>
                <a:close/>
                <a:moveTo>
                  <a:pt x="21240" y="9160"/>
                </a:moveTo>
                <a:lnTo>
                  <a:pt x="21279" y="9342"/>
                </a:lnTo>
                <a:lnTo>
                  <a:pt x="21304" y="9506"/>
                </a:lnTo>
                <a:lnTo>
                  <a:pt x="21324" y="9681"/>
                </a:lnTo>
                <a:lnTo>
                  <a:pt x="21346" y="9829"/>
                </a:lnTo>
                <a:lnTo>
                  <a:pt x="21314" y="9527"/>
                </a:lnTo>
                <a:lnTo>
                  <a:pt x="21290" y="9376"/>
                </a:lnTo>
                <a:lnTo>
                  <a:pt x="21267" y="9218"/>
                </a:lnTo>
                <a:lnTo>
                  <a:pt x="21240" y="9160"/>
                </a:lnTo>
                <a:close/>
                <a:moveTo>
                  <a:pt x="7800" y="9401"/>
                </a:moveTo>
                <a:lnTo>
                  <a:pt x="7666" y="9502"/>
                </a:lnTo>
                <a:lnTo>
                  <a:pt x="7547" y="9659"/>
                </a:lnTo>
                <a:lnTo>
                  <a:pt x="7547" y="9768"/>
                </a:lnTo>
                <a:lnTo>
                  <a:pt x="7472" y="9931"/>
                </a:lnTo>
                <a:lnTo>
                  <a:pt x="7559" y="9878"/>
                </a:lnTo>
                <a:lnTo>
                  <a:pt x="7565" y="9940"/>
                </a:lnTo>
                <a:lnTo>
                  <a:pt x="7497" y="9997"/>
                </a:lnTo>
                <a:lnTo>
                  <a:pt x="7497" y="10054"/>
                </a:lnTo>
                <a:lnTo>
                  <a:pt x="7596" y="10140"/>
                </a:lnTo>
                <a:lnTo>
                  <a:pt x="7611" y="10278"/>
                </a:lnTo>
                <a:lnTo>
                  <a:pt x="7554" y="10371"/>
                </a:lnTo>
                <a:lnTo>
                  <a:pt x="7418" y="10287"/>
                </a:lnTo>
                <a:lnTo>
                  <a:pt x="7348" y="10388"/>
                </a:lnTo>
                <a:lnTo>
                  <a:pt x="7360" y="10505"/>
                </a:lnTo>
                <a:lnTo>
                  <a:pt x="7234" y="10507"/>
                </a:lnTo>
                <a:lnTo>
                  <a:pt x="7231" y="10588"/>
                </a:lnTo>
                <a:lnTo>
                  <a:pt x="7375" y="10694"/>
                </a:lnTo>
                <a:lnTo>
                  <a:pt x="7269" y="10687"/>
                </a:lnTo>
                <a:lnTo>
                  <a:pt x="7040" y="10788"/>
                </a:lnTo>
                <a:lnTo>
                  <a:pt x="7078" y="10850"/>
                </a:lnTo>
                <a:lnTo>
                  <a:pt x="7179" y="10822"/>
                </a:lnTo>
                <a:lnTo>
                  <a:pt x="7266" y="10889"/>
                </a:lnTo>
                <a:lnTo>
                  <a:pt x="7368" y="10842"/>
                </a:lnTo>
                <a:lnTo>
                  <a:pt x="7401" y="10898"/>
                </a:lnTo>
                <a:lnTo>
                  <a:pt x="7599" y="10930"/>
                </a:lnTo>
                <a:lnTo>
                  <a:pt x="7738" y="10992"/>
                </a:lnTo>
                <a:lnTo>
                  <a:pt x="7867" y="10938"/>
                </a:lnTo>
                <a:lnTo>
                  <a:pt x="7858" y="10830"/>
                </a:lnTo>
                <a:lnTo>
                  <a:pt x="7929" y="10800"/>
                </a:lnTo>
                <a:lnTo>
                  <a:pt x="7982" y="10692"/>
                </a:lnTo>
                <a:lnTo>
                  <a:pt x="7872" y="10610"/>
                </a:lnTo>
                <a:lnTo>
                  <a:pt x="7870" y="10529"/>
                </a:lnTo>
                <a:lnTo>
                  <a:pt x="7887" y="10305"/>
                </a:lnTo>
                <a:lnTo>
                  <a:pt x="7833" y="10248"/>
                </a:lnTo>
                <a:lnTo>
                  <a:pt x="7837" y="9987"/>
                </a:lnTo>
                <a:lnTo>
                  <a:pt x="7748" y="9931"/>
                </a:lnTo>
                <a:lnTo>
                  <a:pt x="7897" y="9815"/>
                </a:lnTo>
                <a:lnTo>
                  <a:pt x="7982" y="9687"/>
                </a:lnTo>
                <a:lnTo>
                  <a:pt x="7887" y="9642"/>
                </a:lnTo>
                <a:lnTo>
                  <a:pt x="7788" y="9622"/>
                </a:lnTo>
                <a:lnTo>
                  <a:pt x="7967" y="9484"/>
                </a:lnTo>
                <a:lnTo>
                  <a:pt x="7858" y="9448"/>
                </a:lnTo>
                <a:lnTo>
                  <a:pt x="7800" y="9401"/>
                </a:lnTo>
                <a:close/>
                <a:moveTo>
                  <a:pt x="20753" y="9539"/>
                </a:moveTo>
                <a:lnTo>
                  <a:pt x="20740" y="9618"/>
                </a:lnTo>
                <a:lnTo>
                  <a:pt x="20733" y="9805"/>
                </a:lnTo>
                <a:lnTo>
                  <a:pt x="20748" y="9925"/>
                </a:lnTo>
                <a:lnTo>
                  <a:pt x="20800" y="10014"/>
                </a:lnTo>
                <a:lnTo>
                  <a:pt x="20838" y="9930"/>
                </a:lnTo>
                <a:lnTo>
                  <a:pt x="20830" y="9753"/>
                </a:lnTo>
                <a:lnTo>
                  <a:pt x="20800" y="9657"/>
                </a:lnTo>
                <a:lnTo>
                  <a:pt x="20782" y="9548"/>
                </a:lnTo>
                <a:lnTo>
                  <a:pt x="20753" y="9539"/>
                </a:lnTo>
                <a:close/>
                <a:moveTo>
                  <a:pt x="21269" y="9553"/>
                </a:moveTo>
                <a:lnTo>
                  <a:pt x="21277" y="9645"/>
                </a:lnTo>
                <a:lnTo>
                  <a:pt x="21300" y="9729"/>
                </a:lnTo>
                <a:lnTo>
                  <a:pt x="21310" y="9713"/>
                </a:lnTo>
                <a:lnTo>
                  <a:pt x="21280" y="9554"/>
                </a:lnTo>
                <a:lnTo>
                  <a:pt x="21269" y="9553"/>
                </a:lnTo>
                <a:close/>
                <a:moveTo>
                  <a:pt x="7279" y="9866"/>
                </a:moveTo>
                <a:lnTo>
                  <a:pt x="7172" y="9904"/>
                </a:lnTo>
                <a:lnTo>
                  <a:pt x="6983" y="9960"/>
                </a:lnTo>
                <a:lnTo>
                  <a:pt x="6939" y="10155"/>
                </a:lnTo>
                <a:lnTo>
                  <a:pt x="6772" y="10280"/>
                </a:lnTo>
                <a:lnTo>
                  <a:pt x="6891" y="10384"/>
                </a:lnTo>
                <a:lnTo>
                  <a:pt x="7108" y="10383"/>
                </a:lnTo>
                <a:lnTo>
                  <a:pt x="7254" y="10271"/>
                </a:lnTo>
                <a:lnTo>
                  <a:pt x="7298" y="10144"/>
                </a:lnTo>
                <a:lnTo>
                  <a:pt x="7403" y="10056"/>
                </a:lnTo>
                <a:lnTo>
                  <a:pt x="7358" y="9899"/>
                </a:lnTo>
                <a:lnTo>
                  <a:pt x="7279" y="9866"/>
                </a:lnTo>
                <a:close/>
                <a:moveTo>
                  <a:pt x="21413" y="9962"/>
                </a:moveTo>
                <a:cubicBezTo>
                  <a:pt x="21414" y="9976"/>
                  <a:pt x="21415" y="9990"/>
                  <a:pt x="21416" y="10004"/>
                </a:cubicBezTo>
                <a:lnTo>
                  <a:pt x="21414" y="9997"/>
                </a:lnTo>
                <a:lnTo>
                  <a:pt x="21413" y="9962"/>
                </a:lnTo>
                <a:close/>
                <a:moveTo>
                  <a:pt x="21172" y="10078"/>
                </a:moveTo>
                <a:lnTo>
                  <a:pt x="21177" y="10164"/>
                </a:lnTo>
                <a:lnTo>
                  <a:pt x="21197" y="10367"/>
                </a:lnTo>
                <a:lnTo>
                  <a:pt x="21210" y="10524"/>
                </a:lnTo>
                <a:lnTo>
                  <a:pt x="21203" y="10704"/>
                </a:lnTo>
                <a:lnTo>
                  <a:pt x="21215" y="10857"/>
                </a:lnTo>
                <a:lnTo>
                  <a:pt x="21222" y="10862"/>
                </a:lnTo>
                <a:lnTo>
                  <a:pt x="21230" y="10812"/>
                </a:lnTo>
                <a:lnTo>
                  <a:pt x="21240" y="10680"/>
                </a:lnTo>
                <a:lnTo>
                  <a:pt x="21228" y="10489"/>
                </a:lnTo>
                <a:lnTo>
                  <a:pt x="21232" y="10445"/>
                </a:lnTo>
                <a:lnTo>
                  <a:pt x="21215" y="10290"/>
                </a:lnTo>
                <a:lnTo>
                  <a:pt x="21195" y="10182"/>
                </a:lnTo>
                <a:lnTo>
                  <a:pt x="21188" y="10122"/>
                </a:lnTo>
                <a:lnTo>
                  <a:pt x="21172" y="10078"/>
                </a:lnTo>
                <a:close/>
                <a:moveTo>
                  <a:pt x="9248" y="10413"/>
                </a:moveTo>
                <a:lnTo>
                  <a:pt x="9087" y="10440"/>
                </a:lnTo>
                <a:lnTo>
                  <a:pt x="9084" y="10519"/>
                </a:lnTo>
                <a:lnTo>
                  <a:pt x="9167" y="10649"/>
                </a:lnTo>
                <a:lnTo>
                  <a:pt x="9261" y="10512"/>
                </a:lnTo>
                <a:lnTo>
                  <a:pt x="9248" y="10413"/>
                </a:lnTo>
                <a:close/>
                <a:moveTo>
                  <a:pt x="21295" y="10714"/>
                </a:moveTo>
                <a:lnTo>
                  <a:pt x="21284" y="10795"/>
                </a:lnTo>
                <a:lnTo>
                  <a:pt x="21300" y="11054"/>
                </a:lnTo>
                <a:lnTo>
                  <a:pt x="21319" y="11243"/>
                </a:lnTo>
                <a:lnTo>
                  <a:pt x="21329" y="11204"/>
                </a:lnTo>
                <a:lnTo>
                  <a:pt x="21326" y="11061"/>
                </a:lnTo>
                <a:lnTo>
                  <a:pt x="21310" y="10999"/>
                </a:lnTo>
                <a:lnTo>
                  <a:pt x="21302" y="10889"/>
                </a:lnTo>
                <a:lnTo>
                  <a:pt x="21295" y="10714"/>
                </a:lnTo>
                <a:close/>
                <a:moveTo>
                  <a:pt x="21438" y="11211"/>
                </a:moveTo>
                <a:cubicBezTo>
                  <a:pt x="21437" y="11239"/>
                  <a:pt x="21434" y="11268"/>
                  <a:pt x="21433" y="11297"/>
                </a:cubicBezTo>
                <a:lnTo>
                  <a:pt x="21431" y="11307"/>
                </a:lnTo>
                <a:lnTo>
                  <a:pt x="21438" y="11211"/>
                </a:lnTo>
                <a:close/>
                <a:moveTo>
                  <a:pt x="21275" y="11238"/>
                </a:moveTo>
                <a:lnTo>
                  <a:pt x="21267" y="11275"/>
                </a:lnTo>
                <a:lnTo>
                  <a:pt x="21270" y="11340"/>
                </a:lnTo>
                <a:lnTo>
                  <a:pt x="21304" y="11467"/>
                </a:lnTo>
                <a:lnTo>
                  <a:pt x="21302" y="11305"/>
                </a:lnTo>
                <a:lnTo>
                  <a:pt x="21289" y="11258"/>
                </a:lnTo>
                <a:lnTo>
                  <a:pt x="21275" y="11238"/>
                </a:lnTo>
                <a:close/>
                <a:moveTo>
                  <a:pt x="21342" y="11345"/>
                </a:moveTo>
                <a:lnTo>
                  <a:pt x="21329" y="11352"/>
                </a:lnTo>
                <a:lnTo>
                  <a:pt x="21329" y="11549"/>
                </a:lnTo>
                <a:lnTo>
                  <a:pt x="21326" y="11669"/>
                </a:lnTo>
                <a:lnTo>
                  <a:pt x="21326" y="11749"/>
                </a:lnTo>
                <a:lnTo>
                  <a:pt x="21342" y="11637"/>
                </a:lnTo>
                <a:lnTo>
                  <a:pt x="21342" y="11552"/>
                </a:lnTo>
                <a:lnTo>
                  <a:pt x="21351" y="11473"/>
                </a:lnTo>
                <a:lnTo>
                  <a:pt x="21342" y="11448"/>
                </a:lnTo>
                <a:lnTo>
                  <a:pt x="21342" y="11345"/>
                </a:lnTo>
                <a:close/>
                <a:moveTo>
                  <a:pt x="13977" y="11692"/>
                </a:moveTo>
                <a:lnTo>
                  <a:pt x="14034" y="11791"/>
                </a:lnTo>
                <a:lnTo>
                  <a:pt x="14071" y="11970"/>
                </a:lnTo>
                <a:lnTo>
                  <a:pt x="13958" y="11985"/>
                </a:lnTo>
                <a:lnTo>
                  <a:pt x="13866" y="12051"/>
                </a:lnTo>
                <a:lnTo>
                  <a:pt x="13901" y="12180"/>
                </a:lnTo>
                <a:lnTo>
                  <a:pt x="13778" y="12207"/>
                </a:lnTo>
                <a:lnTo>
                  <a:pt x="13798" y="12263"/>
                </a:lnTo>
                <a:lnTo>
                  <a:pt x="13880" y="12283"/>
                </a:lnTo>
                <a:lnTo>
                  <a:pt x="13982" y="12419"/>
                </a:lnTo>
                <a:lnTo>
                  <a:pt x="14144" y="12423"/>
                </a:lnTo>
                <a:lnTo>
                  <a:pt x="14188" y="12475"/>
                </a:lnTo>
                <a:lnTo>
                  <a:pt x="14179" y="12559"/>
                </a:lnTo>
                <a:lnTo>
                  <a:pt x="14199" y="12598"/>
                </a:lnTo>
                <a:lnTo>
                  <a:pt x="14273" y="12694"/>
                </a:lnTo>
                <a:lnTo>
                  <a:pt x="14246" y="12562"/>
                </a:lnTo>
                <a:lnTo>
                  <a:pt x="14332" y="12478"/>
                </a:lnTo>
                <a:lnTo>
                  <a:pt x="14400" y="12561"/>
                </a:lnTo>
                <a:lnTo>
                  <a:pt x="14526" y="12625"/>
                </a:lnTo>
                <a:lnTo>
                  <a:pt x="14432" y="12726"/>
                </a:lnTo>
                <a:lnTo>
                  <a:pt x="14300" y="12732"/>
                </a:lnTo>
                <a:lnTo>
                  <a:pt x="14315" y="12889"/>
                </a:lnTo>
                <a:lnTo>
                  <a:pt x="14404" y="12864"/>
                </a:lnTo>
                <a:lnTo>
                  <a:pt x="14407" y="12995"/>
                </a:lnTo>
                <a:lnTo>
                  <a:pt x="14526" y="13010"/>
                </a:lnTo>
                <a:lnTo>
                  <a:pt x="14561" y="13195"/>
                </a:lnTo>
                <a:lnTo>
                  <a:pt x="14623" y="13305"/>
                </a:lnTo>
                <a:lnTo>
                  <a:pt x="14621" y="13349"/>
                </a:lnTo>
                <a:lnTo>
                  <a:pt x="14424" y="13478"/>
                </a:lnTo>
                <a:lnTo>
                  <a:pt x="14223" y="13522"/>
                </a:lnTo>
                <a:lnTo>
                  <a:pt x="14106" y="13470"/>
                </a:lnTo>
                <a:lnTo>
                  <a:pt x="13967" y="13480"/>
                </a:lnTo>
                <a:lnTo>
                  <a:pt x="13891" y="13367"/>
                </a:lnTo>
                <a:lnTo>
                  <a:pt x="13866" y="13283"/>
                </a:lnTo>
                <a:lnTo>
                  <a:pt x="13905" y="13226"/>
                </a:lnTo>
                <a:lnTo>
                  <a:pt x="13913" y="13157"/>
                </a:lnTo>
                <a:lnTo>
                  <a:pt x="13901" y="13015"/>
                </a:lnTo>
                <a:lnTo>
                  <a:pt x="14005" y="12963"/>
                </a:lnTo>
                <a:lnTo>
                  <a:pt x="13952" y="12931"/>
                </a:lnTo>
                <a:lnTo>
                  <a:pt x="13888" y="12943"/>
                </a:lnTo>
                <a:lnTo>
                  <a:pt x="13789" y="12842"/>
                </a:lnTo>
                <a:lnTo>
                  <a:pt x="13697" y="12773"/>
                </a:lnTo>
                <a:lnTo>
                  <a:pt x="13503" y="12610"/>
                </a:lnTo>
                <a:lnTo>
                  <a:pt x="13485" y="12487"/>
                </a:lnTo>
                <a:lnTo>
                  <a:pt x="13329" y="12354"/>
                </a:lnTo>
                <a:lnTo>
                  <a:pt x="13404" y="12131"/>
                </a:lnTo>
                <a:lnTo>
                  <a:pt x="13515" y="12066"/>
                </a:lnTo>
                <a:lnTo>
                  <a:pt x="13540" y="11941"/>
                </a:lnTo>
                <a:lnTo>
                  <a:pt x="13640" y="11867"/>
                </a:lnTo>
                <a:lnTo>
                  <a:pt x="13752" y="11741"/>
                </a:lnTo>
                <a:lnTo>
                  <a:pt x="13865" y="11746"/>
                </a:lnTo>
                <a:lnTo>
                  <a:pt x="13977" y="11692"/>
                </a:lnTo>
                <a:close/>
                <a:moveTo>
                  <a:pt x="8387" y="12712"/>
                </a:moveTo>
                <a:lnTo>
                  <a:pt x="8289" y="12758"/>
                </a:lnTo>
                <a:lnTo>
                  <a:pt x="8248" y="12817"/>
                </a:lnTo>
                <a:lnTo>
                  <a:pt x="8252" y="12945"/>
                </a:lnTo>
                <a:lnTo>
                  <a:pt x="8305" y="12997"/>
                </a:lnTo>
                <a:lnTo>
                  <a:pt x="8377" y="12870"/>
                </a:lnTo>
                <a:lnTo>
                  <a:pt x="8387" y="12712"/>
                </a:lnTo>
                <a:close/>
                <a:moveTo>
                  <a:pt x="8295" y="13025"/>
                </a:moveTo>
                <a:lnTo>
                  <a:pt x="8217" y="13062"/>
                </a:lnTo>
                <a:lnTo>
                  <a:pt x="8145" y="13034"/>
                </a:lnTo>
                <a:lnTo>
                  <a:pt x="8153" y="13143"/>
                </a:lnTo>
                <a:lnTo>
                  <a:pt x="8113" y="13355"/>
                </a:lnTo>
                <a:lnTo>
                  <a:pt x="8156" y="13418"/>
                </a:lnTo>
                <a:lnTo>
                  <a:pt x="8223" y="13374"/>
                </a:lnTo>
                <a:lnTo>
                  <a:pt x="8285" y="13401"/>
                </a:lnTo>
                <a:lnTo>
                  <a:pt x="8351" y="13172"/>
                </a:lnTo>
                <a:lnTo>
                  <a:pt x="8295" y="13025"/>
                </a:lnTo>
                <a:close/>
                <a:moveTo>
                  <a:pt x="8659" y="13682"/>
                </a:moveTo>
                <a:lnTo>
                  <a:pt x="8623" y="13768"/>
                </a:lnTo>
                <a:lnTo>
                  <a:pt x="8811" y="13897"/>
                </a:lnTo>
                <a:lnTo>
                  <a:pt x="8883" y="13931"/>
                </a:lnTo>
                <a:lnTo>
                  <a:pt x="8987" y="14017"/>
                </a:lnTo>
                <a:lnTo>
                  <a:pt x="9029" y="13931"/>
                </a:lnTo>
                <a:lnTo>
                  <a:pt x="9013" y="13874"/>
                </a:lnTo>
                <a:lnTo>
                  <a:pt x="9084" y="13742"/>
                </a:lnTo>
                <a:lnTo>
                  <a:pt x="8973" y="13739"/>
                </a:lnTo>
                <a:lnTo>
                  <a:pt x="8824" y="13731"/>
                </a:lnTo>
                <a:lnTo>
                  <a:pt x="8659" y="13682"/>
                </a:lnTo>
                <a:close/>
                <a:moveTo>
                  <a:pt x="11906" y="14274"/>
                </a:moveTo>
                <a:lnTo>
                  <a:pt x="11772" y="14342"/>
                </a:lnTo>
                <a:lnTo>
                  <a:pt x="11663" y="14348"/>
                </a:lnTo>
                <a:lnTo>
                  <a:pt x="11645" y="14392"/>
                </a:lnTo>
                <a:lnTo>
                  <a:pt x="11633" y="14394"/>
                </a:lnTo>
                <a:lnTo>
                  <a:pt x="11561" y="14407"/>
                </a:lnTo>
                <a:lnTo>
                  <a:pt x="11601" y="14475"/>
                </a:lnTo>
                <a:lnTo>
                  <a:pt x="11677" y="14491"/>
                </a:lnTo>
                <a:lnTo>
                  <a:pt x="11829" y="14406"/>
                </a:lnTo>
                <a:lnTo>
                  <a:pt x="11824" y="14392"/>
                </a:lnTo>
                <a:lnTo>
                  <a:pt x="11809" y="14360"/>
                </a:lnTo>
                <a:lnTo>
                  <a:pt x="11906" y="14274"/>
                </a:lnTo>
                <a:close/>
                <a:moveTo>
                  <a:pt x="10257" y="14320"/>
                </a:moveTo>
                <a:lnTo>
                  <a:pt x="10227" y="14392"/>
                </a:lnTo>
                <a:lnTo>
                  <a:pt x="10413" y="14434"/>
                </a:lnTo>
                <a:lnTo>
                  <a:pt x="10410" y="14463"/>
                </a:lnTo>
                <a:lnTo>
                  <a:pt x="10631" y="14453"/>
                </a:lnTo>
                <a:lnTo>
                  <a:pt x="10651" y="14402"/>
                </a:lnTo>
                <a:lnTo>
                  <a:pt x="10567" y="14422"/>
                </a:lnTo>
                <a:lnTo>
                  <a:pt x="10570" y="14390"/>
                </a:lnTo>
                <a:lnTo>
                  <a:pt x="10458" y="14375"/>
                </a:lnTo>
                <a:lnTo>
                  <a:pt x="10339" y="14382"/>
                </a:lnTo>
                <a:lnTo>
                  <a:pt x="10257" y="14320"/>
                </a:lnTo>
                <a:close/>
                <a:moveTo>
                  <a:pt x="9382" y="14353"/>
                </a:moveTo>
                <a:lnTo>
                  <a:pt x="9353" y="14412"/>
                </a:lnTo>
                <a:lnTo>
                  <a:pt x="9315" y="14507"/>
                </a:lnTo>
                <a:lnTo>
                  <a:pt x="9338" y="14488"/>
                </a:lnTo>
                <a:lnTo>
                  <a:pt x="9390" y="14446"/>
                </a:lnTo>
                <a:lnTo>
                  <a:pt x="9434" y="14375"/>
                </a:lnTo>
                <a:lnTo>
                  <a:pt x="9382" y="14353"/>
                </a:lnTo>
                <a:close/>
                <a:moveTo>
                  <a:pt x="9191" y="14454"/>
                </a:moveTo>
                <a:lnTo>
                  <a:pt x="9152" y="14510"/>
                </a:lnTo>
                <a:lnTo>
                  <a:pt x="9111" y="14564"/>
                </a:lnTo>
                <a:lnTo>
                  <a:pt x="9040" y="14566"/>
                </a:lnTo>
                <a:lnTo>
                  <a:pt x="9101" y="14606"/>
                </a:lnTo>
                <a:lnTo>
                  <a:pt x="9166" y="14623"/>
                </a:lnTo>
                <a:lnTo>
                  <a:pt x="9219" y="14579"/>
                </a:lnTo>
                <a:lnTo>
                  <a:pt x="9231" y="14502"/>
                </a:lnTo>
                <a:lnTo>
                  <a:pt x="9191" y="14454"/>
                </a:lnTo>
                <a:close/>
                <a:moveTo>
                  <a:pt x="19285" y="14894"/>
                </a:moveTo>
                <a:lnTo>
                  <a:pt x="19196" y="14911"/>
                </a:lnTo>
                <a:lnTo>
                  <a:pt x="19183" y="15160"/>
                </a:lnTo>
                <a:lnTo>
                  <a:pt x="19230" y="15308"/>
                </a:lnTo>
                <a:lnTo>
                  <a:pt x="19297" y="15343"/>
                </a:lnTo>
                <a:lnTo>
                  <a:pt x="19389" y="15209"/>
                </a:lnTo>
                <a:lnTo>
                  <a:pt x="19429" y="15124"/>
                </a:lnTo>
                <a:lnTo>
                  <a:pt x="19426" y="14983"/>
                </a:lnTo>
                <a:lnTo>
                  <a:pt x="19352" y="14921"/>
                </a:lnTo>
                <a:lnTo>
                  <a:pt x="19285" y="14894"/>
                </a:lnTo>
                <a:close/>
                <a:moveTo>
                  <a:pt x="15580" y="19577"/>
                </a:moveTo>
                <a:lnTo>
                  <a:pt x="15512" y="19590"/>
                </a:lnTo>
                <a:lnTo>
                  <a:pt x="15368" y="19691"/>
                </a:lnTo>
                <a:lnTo>
                  <a:pt x="15416" y="19703"/>
                </a:lnTo>
                <a:lnTo>
                  <a:pt x="15468" y="19700"/>
                </a:lnTo>
                <a:lnTo>
                  <a:pt x="15493" y="19698"/>
                </a:lnTo>
                <a:lnTo>
                  <a:pt x="15524" y="19649"/>
                </a:lnTo>
                <a:lnTo>
                  <a:pt x="15596" y="19582"/>
                </a:lnTo>
                <a:lnTo>
                  <a:pt x="15580" y="19577"/>
                </a:lnTo>
                <a:close/>
                <a:moveTo>
                  <a:pt x="14712" y="20008"/>
                </a:moveTo>
                <a:lnTo>
                  <a:pt x="14650" y="20060"/>
                </a:lnTo>
                <a:lnTo>
                  <a:pt x="14636" y="20105"/>
                </a:lnTo>
                <a:lnTo>
                  <a:pt x="14533" y="20184"/>
                </a:lnTo>
                <a:lnTo>
                  <a:pt x="14462" y="20200"/>
                </a:lnTo>
                <a:lnTo>
                  <a:pt x="14479" y="20221"/>
                </a:lnTo>
                <a:lnTo>
                  <a:pt x="14420" y="20272"/>
                </a:lnTo>
                <a:lnTo>
                  <a:pt x="14271" y="20356"/>
                </a:lnTo>
                <a:lnTo>
                  <a:pt x="14164" y="20420"/>
                </a:lnTo>
                <a:lnTo>
                  <a:pt x="14089" y="20444"/>
                </a:lnTo>
                <a:lnTo>
                  <a:pt x="14024" y="20472"/>
                </a:lnTo>
                <a:lnTo>
                  <a:pt x="13925" y="20511"/>
                </a:lnTo>
                <a:lnTo>
                  <a:pt x="13840" y="20534"/>
                </a:lnTo>
                <a:lnTo>
                  <a:pt x="13806" y="20580"/>
                </a:lnTo>
                <a:lnTo>
                  <a:pt x="13737" y="20629"/>
                </a:lnTo>
                <a:lnTo>
                  <a:pt x="13736" y="20678"/>
                </a:lnTo>
                <a:lnTo>
                  <a:pt x="13758" y="20704"/>
                </a:lnTo>
                <a:lnTo>
                  <a:pt x="13788" y="20720"/>
                </a:lnTo>
                <a:lnTo>
                  <a:pt x="13761" y="20755"/>
                </a:lnTo>
                <a:lnTo>
                  <a:pt x="13667" y="20814"/>
                </a:lnTo>
                <a:lnTo>
                  <a:pt x="13659" y="20829"/>
                </a:lnTo>
                <a:lnTo>
                  <a:pt x="13580" y="20856"/>
                </a:lnTo>
                <a:lnTo>
                  <a:pt x="13535" y="20896"/>
                </a:lnTo>
                <a:lnTo>
                  <a:pt x="13537" y="20923"/>
                </a:lnTo>
                <a:lnTo>
                  <a:pt x="13578" y="20942"/>
                </a:lnTo>
                <a:lnTo>
                  <a:pt x="13570" y="20972"/>
                </a:lnTo>
                <a:lnTo>
                  <a:pt x="13602" y="20981"/>
                </a:lnTo>
                <a:lnTo>
                  <a:pt x="13722" y="20960"/>
                </a:lnTo>
                <a:lnTo>
                  <a:pt x="13808" y="20944"/>
                </a:lnTo>
                <a:lnTo>
                  <a:pt x="13958" y="20890"/>
                </a:lnTo>
                <a:lnTo>
                  <a:pt x="14094" y="20843"/>
                </a:lnTo>
                <a:lnTo>
                  <a:pt x="14198" y="20777"/>
                </a:lnTo>
                <a:lnTo>
                  <a:pt x="14295" y="20698"/>
                </a:lnTo>
                <a:lnTo>
                  <a:pt x="14440" y="20577"/>
                </a:lnTo>
                <a:lnTo>
                  <a:pt x="14554" y="20477"/>
                </a:lnTo>
                <a:lnTo>
                  <a:pt x="14645" y="20390"/>
                </a:lnTo>
                <a:lnTo>
                  <a:pt x="14673" y="20336"/>
                </a:lnTo>
                <a:lnTo>
                  <a:pt x="14723" y="20306"/>
                </a:lnTo>
                <a:lnTo>
                  <a:pt x="14747" y="20275"/>
                </a:lnTo>
                <a:lnTo>
                  <a:pt x="14730" y="20238"/>
                </a:lnTo>
                <a:lnTo>
                  <a:pt x="14767" y="20208"/>
                </a:lnTo>
                <a:lnTo>
                  <a:pt x="14812" y="20226"/>
                </a:lnTo>
                <a:lnTo>
                  <a:pt x="14847" y="20198"/>
                </a:lnTo>
                <a:lnTo>
                  <a:pt x="14872" y="20159"/>
                </a:lnTo>
                <a:lnTo>
                  <a:pt x="14839" y="20144"/>
                </a:lnTo>
                <a:lnTo>
                  <a:pt x="14832" y="20070"/>
                </a:lnTo>
                <a:lnTo>
                  <a:pt x="14802" y="20036"/>
                </a:lnTo>
                <a:lnTo>
                  <a:pt x="14765" y="20021"/>
                </a:lnTo>
                <a:lnTo>
                  <a:pt x="14712" y="20008"/>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sp>
        <p:nvSpPr>
          <p:cNvPr id="165" name="Drawing"/>
          <p:cNvSpPr/>
          <p:nvPr/>
        </p:nvSpPr>
        <p:spPr>
          <a:xfrm>
            <a:off x="18135117" y="10340667"/>
            <a:ext cx="1271" cy="1"/>
          </a:xfrm>
          <a:prstGeom prst="ellipse">
            <a:avLst/>
          </a:prstGeom>
          <a:ln w="88900" cap="rnd">
            <a:solidFill>
              <a:srgbClr val="000000"/>
            </a:solidFill>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Bikes today!!"/>
          <p:cNvSpPr txBox="1">
            <a:spLocks noGrp="1"/>
          </p:cNvSpPr>
          <p:nvPr>
            <p:ph type="title"/>
          </p:nvPr>
        </p:nvSpPr>
        <p:spPr>
          <a:prstGeom prst="rect">
            <a:avLst/>
          </a:prstGeom>
        </p:spPr>
        <p:txBody>
          <a:bodyPr/>
          <a:lstStyle/>
          <a:p>
            <a:r>
              <a:t> Bikes today!!</a:t>
            </a:r>
          </a:p>
        </p:txBody>
      </p:sp>
      <p:sp>
        <p:nvSpPr>
          <p:cNvPr id="168" name="Today we have a variety of bikes to choose from, like racing bikes, mountain bikes, and bmx bikes. Bikes are a lot of fun and they continue to change. But boy, have they had a shaky history!!!"/>
          <p:cNvSpPr txBox="1">
            <a:spLocks noGrp="1"/>
          </p:cNvSpPr>
          <p:nvPr>
            <p:ph type="body" sz="half" idx="1"/>
          </p:nvPr>
        </p:nvSpPr>
        <p:spPr>
          <a:prstGeom prst="rect">
            <a:avLst/>
          </a:prstGeom>
        </p:spPr>
        <p:txBody>
          <a:bodyPr/>
          <a:lstStyle/>
          <a:p>
            <a:r>
              <a:t>Today we have a variety of bikes to choose from, like racing bikes, mountain bikes, and bmx bikes. Bikes are a lot of fun and they continue to change. But boy, have they had a shaky history!!!</a:t>
            </a:r>
          </a:p>
        </p:txBody>
      </p:sp>
      <p:pic>
        <p:nvPicPr>
          <p:cNvPr id="169" name="IMG_1578.jpeg" descr="IMG_1578.jpeg"/>
          <p:cNvPicPr>
            <a:picLocks noChangeAspect="1"/>
          </p:cNvPicPr>
          <p:nvPr/>
        </p:nvPicPr>
        <p:blipFill>
          <a:blip r:embed="rId2"/>
          <a:stretch>
            <a:fillRect/>
          </a:stretch>
        </p:blipFill>
        <p:spPr>
          <a:xfrm>
            <a:off x="15138948" y="280935"/>
            <a:ext cx="8088537" cy="5407765"/>
          </a:xfrm>
          <a:prstGeom prst="rect">
            <a:avLst/>
          </a:prstGeom>
          <a:ln w="12700">
            <a:miter lim="400000"/>
          </a:ln>
        </p:spPr>
      </p:pic>
      <p:pic>
        <p:nvPicPr>
          <p:cNvPr id="170" name="IMG_1579.jpeg" descr="IMG_1579.jpeg"/>
          <p:cNvPicPr>
            <a:picLocks noChangeAspect="1"/>
          </p:cNvPicPr>
          <p:nvPr/>
        </p:nvPicPr>
        <p:blipFill>
          <a:blip r:embed="rId3"/>
          <a:stretch>
            <a:fillRect/>
          </a:stretch>
        </p:blipFill>
        <p:spPr>
          <a:xfrm>
            <a:off x="15009262" y="5062815"/>
            <a:ext cx="5424752" cy="3590370"/>
          </a:xfrm>
          <a:prstGeom prst="rect">
            <a:avLst/>
          </a:prstGeom>
          <a:ln w="12700">
            <a:miter lim="400000"/>
          </a:ln>
        </p:spPr>
      </p:pic>
      <p:pic>
        <p:nvPicPr>
          <p:cNvPr id="171" name="IMG_1581.jpeg" descr="IMG_1581.jpeg"/>
          <p:cNvPicPr>
            <a:picLocks noChangeAspect="1"/>
          </p:cNvPicPr>
          <p:nvPr/>
        </p:nvPicPr>
        <p:blipFill>
          <a:blip r:embed="rId4"/>
          <a:stretch>
            <a:fillRect/>
          </a:stretch>
        </p:blipFill>
        <p:spPr>
          <a:xfrm>
            <a:off x="17514551" y="8543014"/>
            <a:ext cx="6011735" cy="4282871"/>
          </a:xfrm>
          <a:prstGeom prst="rect">
            <a:avLst/>
          </a:prstGeom>
          <a:ln w="12700">
            <a:miter lim="400000"/>
          </a:ln>
        </p:spPr>
      </p:pic>
      <p:pic>
        <p:nvPicPr>
          <p:cNvPr id="172" name="IMG_1586.jpeg" descr="IMG_1586.jpeg"/>
          <p:cNvPicPr>
            <a:picLocks noChangeAspect="1"/>
          </p:cNvPicPr>
          <p:nvPr/>
        </p:nvPicPr>
        <p:blipFill>
          <a:blip r:embed="rId5"/>
          <a:stretch>
            <a:fillRect/>
          </a:stretch>
        </p:blipFill>
        <p:spPr>
          <a:xfrm>
            <a:off x="6694942" y="304793"/>
            <a:ext cx="8326042" cy="4710085"/>
          </a:xfrm>
          <a:prstGeom prst="rect">
            <a:avLst/>
          </a:prstGeom>
          <a:ln w="12700">
            <a:miter lim="400000"/>
          </a:ln>
        </p:spPr>
      </p:pic>
      <p:sp>
        <p:nvSpPr>
          <p:cNvPr id="173" name="World Mercator"/>
          <p:cNvSpPr/>
          <p:nvPr/>
        </p:nvSpPr>
        <p:spPr>
          <a:xfrm>
            <a:off x="1213752" y="1270784"/>
            <a:ext cx="4786113" cy="3704403"/>
          </a:xfrm>
          <a:custGeom>
            <a:avLst/>
            <a:gdLst/>
            <a:ahLst/>
            <a:cxnLst>
              <a:cxn ang="0">
                <a:pos x="wd2" y="hd2"/>
              </a:cxn>
              <a:cxn ang="5400000">
                <a:pos x="wd2" y="hd2"/>
              </a:cxn>
              <a:cxn ang="10800000">
                <a:pos x="wd2" y="hd2"/>
              </a:cxn>
              <a:cxn ang="16200000">
                <a:pos x="wd2" y="hd2"/>
              </a:cxn>
            </a:cxnLst>
            <a:rect l="0" t="0" r="r" b="b"/>
            <a:pathLst>
              <a:path w="21600" h="21600" extrusionOk="0">
                <a:moveTo>
                  <a:pt x="8457" y="0"/>
                </a:moveTo>
                <a:lnTo>
                  <a:pt x="8249" y="69"/>
                </a:lnTo>
                <a:lnTo>
                  <a:pt x="8175" y="309"/>
                </a:lnTo>
                <a:lnTo>
                  <a:pt x="7968" y="281"/>
                </a:lnTo>
                <a:lnTo>
                  <a:pt x="7776" y="646"/>
                </a:lnTo>
                <a:lnTo>
                  <a:pt x="7766" y="887"/>
                </a:lnTo>
                <a:lnTo>
                  <a:pt x="7904" y="1183"/>
                </a:lnTo>
                <a:lnTo>
                  <a:pt x="7782" y="1011"/>
                </a:lnTo>
                <a:lnTo>
                  <a:pt x="7703" y="962"/>
                </a:lnTo>
                <a:lnTo>
                  <a:pt x="7563" y="756"/>
                </a:lnTo>
                <a:lnTo>
                  <a:pt x="7410" y="1059"/>
                </a:lnTo>
                <a:lnTo>
                  <a:pt x="7345" y="887"/>
                </a:lnTo>
                <a:lnTo>
                  <a:pt x="7164" y="893"/>
                </a:lnTo>
                <a:lnTo>
                  <a:pt x="6984" y="984"/>
                </a:lnTo>
                <a:lnTo>
                  <a:pt x="6845" y="1121"/>
                </a:lnTo>
                <a:lnTo>
                  <a:pt x="6871" y="1355"/>
                </a:lnTo>
                <a:lnTo>
                  <a:pt x="6787" y="1409"/>
                </a:lnTo>
                <a:lnTo>
                  <a:pt x="6586" y="1740"/>
                </a:lnTo>
                <a:lnTo>
                  <a:pt x="6532" y="1918"/>
                </a:lnTo>
                <a:lnTo>
                  <a:pt x="6692" y="2068"/>
                </a:lnTo>
                <a:lnTo>
                  <a:pt x="6670" y="2221"/>
                </a:lnTo>
                <a:lnTo>
                  <a:pt x="6458" y="2412"/>
                </a:lnTo>
                <a:lnTo>
                  <a:pt x="6233" y="2599"/>
                </a:lnTo>
                <a:lnTo>
                  <a:pt x="6223" y="2742"/>
                </a:lnTo>
                <a:lnTo>
                  <a:pt x="6356" y="2893"/>
                </a:lnTo>
                <a:lnTo>
                  <a:pt x="6605" y="2983"/>
                </a:lnTo>
                <a:lnTo>
                  <a:pt x="6489" y="2996"/>
                </a:lnTo>
                <a:lnTo>
                  <a:pt x="6335" y="3107"/>
                </a:lnTo>
                <a:lnTo>
                  <a:pt x="6436" y="3314"/>
                </a:lnTo>
                <a:lnTo>
                  <a:pt x="6506" y="3417"/>
                </a:lnTo>
                <a:lnTo>
                  <a:pt x="6649" y="3389"/>
                </a:lnTo>
                <a:lnTo>
                  <a:pt x="6803" y="3374"/>
                </a:lnTo>
                <a:lnTo>
                  <a:pt x="6925" y="3402"/>
                </a:lnTo>
                <a:lnTo>
                  <a:pt x="7084" y="3580"/>
                </a:lnTo>
                <a:lnTo>
                  <a:pt x="7084" y="3705"/>
                </a:lnTo>
                <a:lnTo>
                  <a:pt x="7159" y="3814"/>
                </a:lnTo>
                <a:lnTo>
                  <a:pt x="7229" y="4110"/>
                </a:lnTo>
                <a:lnTo>
                  <a:pt x="7277" y="4289"/>
                </a:lnTo>
                <a:lnTo>
                  <a:pt x="7309" y="4385"/>
                </a:lnTo>
                <a:lnTo>
                  <a:pt x="7244" y="4611"/>
                </a:lnTo>
                <a:lnTo>
                  <a:pt x="7292" y="4673"/>
                </a:lnTo>
                <a:lnTo>
                  <a:pt x="7350" y="4639"/>
                </a:lnTo>
                <a:lnTo>
                  <a:pt x="7403" y="4722"/>
                </a:lnTo>
                <a:lnTo>
                  <a:pt x="7505" y="4866"/>
                </a:lnTo>
                <a:lnTo>
                  <a:pt x="7383" y="4804"/>
                </a:lnTo>
                <a:lnTo>
                  <a:pt x="7330" y="4810"/>
                </a:lnTo>
                <a:lnTo>
                  <a:pt x="7309" y="4929"/>
                </a:lnTo>
                <a:lnTo>
                  <a:pt x="7314" y="5079"/>
                </a:lnTo>
                <a:lnTo>
                  <a:pt x="7383" y="5148"/>
                </a:lnTo>
                <a:lnTo>
                  <a:pt x="7437" y="5120"/>
                </a:lnTo>
                <a:lnTo>
                  <a:pt x="7468" y="5085"/>
                </a:lnTo>
                <a:lnTo>
                  <a:pt x="7536" y="5010"/>
                </a:lnTo>
                <a:lnTo>
                  <a:pt x="7521" y="5176"/>
                </a:lnTo>
                <a:lnTo>
                  <a:pt x="7500" y="5264"/>
                </a:lnTo>
                <a:lnTo>
                  <a:pt x="7410" y="5341"/>
                </a:lnTo>
                <a:lnTo>
                  <a:pt x="7357" y="5573"/>
                </a:lnTo>
                <a:lnTo>
                  <a:pt x="7393" y="5642"/>
                </a:lnTo>
                <a:lnTo>
                  <a:pt x="7372" y="5779"/>
                </a:lnTo>
                <a:lnTo>
                  <a:pt x="7452" y="5951"/>
                </a:lnTo>
                <a:lnTo>
                  <a:pt x="7463" y="6110"/>
                </a:lnTo>
                <a:lnTo>
                  <a:pt x="7490" y="6219"/>
                </a:lnTo>
                <a:lnTo>
                  <a:pt x="7590" y="6425"/>
                </a:lnTo>
                <a:lnTo>
                  <a:pt x="7633" y="6584"/>
                </a:lnTo>
                <a:lnTo>
                  <a:pt x="7686" y="6666"/>
                </a:lnTo>
                <a:lnTo>
                  <a:pt x="7802" y="6672"/>
                </a:lnTo>
                <a:lnTo>
                  <a:pt x="7889" y="6797"/>
                </a:lnTo>
                <a:lnTo>
                  <a:pt x="7973" y="6784"/>
                </a:lnTo>
                <a:lnTo>
                  <a:pt x="8000" y="6638"/>
                </a:lnTo>
                <a:lnTo>
                  <a:pt x="8027" y="6509"/>
                </a:lnTo>
                <a:lnTo>
                  <a:pt x="8005" y="6378"/>
                </a:lnTo>
                <a:lnTo>
                  <a:pt x="8101" y="6247"/>
                </a:lnTo>
                <a:lnTo>
                  <a:pt x="8128" y="6138"/>
                </a:lnTo>
                <a:lnTo>
                  <a:pt x="8133" y="6013"/>
                </a:lnTo>
                <a:lnTo>
                  <a:pt x="8181" y="5904"/>
                </a:lnTo>
                <a:lnTo>
                  <a:pt x="8266" y="5856"/>
                </a:lnTo>
                <a:lnTo>
                  <a:pt x="8341" y="5813"/>
                </a:lnTo>
                <a:lnTo>
                  <a:pt x="8382" y="5807"/>
                </a:lnTo>
                <a:lnTo>
                  <a:pt x="8505" y="5676"/>
                </a:lnTo>
                <a:lnTo>
                  <a:pt x="8590" y="5470"/>
                </a:lnTo>
                <a:lnTo>
                  <a:pt x="8648" y="5388"/>
                </a:lnTo>
                <a:lnTo>
                  <a:pt x="8713" y="5388"/>
                </a:lnTo>
                <a:lnTo>
                  <a:pt x="8883" y="5319"/>
                </a:lnTo>
                <a:lnTo>
                  <a:pt x="9042" y="5154"/>
                </a:lnTo>
                <a:lnTo>
                  <a:pt x="9202" y="4969"/>
                </a:lnTo>
                <a:lnTo>
                  <a:pt x="9117" y="4954"/>
                </a:lnTo>
                <a:lnTo>
                  <a:pt x="8967" y="4941"/>
                </a:lnTo>
                <a:lnTo>
                  <a:pt x="9032" y="4826"/>
                </a:lnTo>
                <a:lnTo>
                  <a:pt x="9016" y="4667"/>
                </a:lnTo>
                <a:lnTo>
                  <a:pt x="9085" y="4804"/>
                </a:lnTo>
                <a:lnTo>
                  <a:pt x="9132" y="4886"/>
                </a:lnTo>
                <a:lnTo>
                  <a:pt x="9233" y="4845"/>
                </a:lnTo>
                <a:lnTo>
                  <a:pt x="9212" y="4660"/>
                </a:lnTo>
                <a:lnTo>
                  <a:pt x="9139" y="4508"/>
                </a:lnTo>
                <a:lnTo>
                  <a:pt x="9059" y="4448"/>
                </a:lnTo>
                <a:lnTo>
                  <a:pt x="9085" y="4385"/>
                </a:lnTo>
                <a:lnTo>
                  <a:pt x="9202" y="4488"/>
                </a:lnTo>
                <a:lnTo>
                  <a:pt x="9202" y="4379"/>
                </a:lnTo>
                <a:lnTo>
                  <a:pt x="9127" y="4198"/>
                </a:lnTo>
                <a:lnTo>
                  <a:pt x="9212" y="4198"/>
                </a:lnTo>
                <a:lnTo>
                  <a:pt x="9292" y="4158"/>
                </a:lnTo>
                <a:lnTo>
                  <a:pt x="9313" y="4061"/>
                </a:lnTo>
                <a:lnTo>
                  <a:pt x="9245" y="3951"/>
                </a:lnTo>
                <a:lnTo>
                  <a:pt x="9371" y="3932"/>
                </a:lnTo>
                <a:lnTo>
                  <a:pt x="9298" y="3683"/>
                </a:lnTo>
                <a:lnTo>
                  <a:pt x="9361" y="3664"/>
                </a:lnTo>
                <a:lnTo>
                  <a:pt x="9345" y="3402"/>
                </a:lnTo>
                <a:lnTo>
                  <a:pt x="9238" y="3230"/>
                </a:lnTo>
                <a:lnTo>
                  <a:pt x="9335" y="3127"/>
                </a:lnTo>
                <a:lnTo>
                  <a:pt x="9425" y="3114"/>
                </a:lnTo>
                <a:lnTo>
                  <a:pt x="9356" y="2886"/>
                </a:lnTo>
                <a:lnTo>
                  <a:pt x="9356" y="2480"/>
                </a:lnTo>
                <a:lnTo>
                  <a:pt x="9398" y="2221"/>
                </a:lnTo>
                <a:lnTo>
                  <a:pt x="9468" y="1911"/>
                </a:lnTo>
                <a:lnTo>
                  <a:pt x="9335" y="1890"/>
                </a:lnTo>
                <a:lnTo>
                  <a:pt x="9521" y="1815"/>
                </a:lnTo>
                <a:lnTo>
                  <a:pt x="9553" y="1712"/>
                </a:lnTo>
                <a:lnTo>
                  <a:pt x="9792" y="1368"/>
                </a:lnTo>
                <a:lnTo>
                  <a:pt x="9760" y="1149"/>
                </a:lnTo>
                <a:lnTo>
                  <a:pt x="9584" y="1046"/>
                </a:lnTo>
                <a:lnTo>
                  <a:pt x="9298" y="1252"/>
                </a:lnTo>
                <a:lnTo>
                  <a:pt x="9154" y="1437"/>
                </a:lnTo>
                <a:lnTo>
                  <a:pt x="9218" y="1140"/>
                </a:lnTo>
                <a:lnTo>
                  <a:pt x="9165" y="949"/>
                </a:lnTo>
                <a:lnTo>
                  <a:pt x="9052" y="1115"/>
                </a:lnTo>
                <a:lnTo>
                  <a:pt x="8878" y="928"/>
                </a:lnTo>
                <a:lnTo>
                  <a:pt x="8670" y="990"/>
                </a:lnTo>
                <a:lnTo>
                  <a:pt x="8643" y="887"/>
                </a:lnTo>
                <a:lnTo>
                  <a:pt x="8957" y="840"/>
                </a:lnTo>
                <a:lnTo>
                  <a:pt x="9180" y="812"/>
                </a:lnTo>
                <a:lnTo>
                  <a:pt x="9287" y="584"/>
                </a:lnTo>
                <a:lnTo>
                  <a:pt x="8919" y="90"/>
                </a:lnTo>
                <a:lnTo>
                  <a:pt x="8457" y="0"/>
                </a:lnTo>
                <a:close/>
                <a:moveTo>
                  <a:pt x="6255" y="275"/>
                </a:moveTo>
                <a:lnTo>
                  <a:pt x="6085" y="378"/>
                </a:lnTo>
                <a:lnTo>
                  <a:pt x="6054" y="316"/>
                </a:lnTo>
                <a:lnTo>
                  <a:pt x="5877" y="337"/>
                </a:lnTo>
                <a:lnTo>
                  <a:pt x="5771" y="406"/>
                </a:lnTo>
                <a:lnTo>
                  <a:pt x="5691" y="509"/>
                </a:lnTo>
                <a:lnTo>
                  <a:pt x="5648" y="825"/>
                </a:lnTo>
                <a:lnTo>
                  <a:pt x="5585" y="659"/>
                </a:lnTo>
                <a:lnTo>
                  <a:pt x="5515" y="634"/>
                </a:lnTo>
                <a:lnTo>
                  <a:pt x="5425" y="846"/>
                </a:lnTo>
                <a:lnTo>
                  <a:pt x="5314" y="934"/>
                </a:lnTo>
                <a:lnTo>
                  <a:pt x="5244" y="956"/>
                </a:lnTo>
                <a:lnTo>
                  <a:pt x="5159" y="1059"/>
                </a:lnTo>
                <a:lnTo>
                  <a:pt x="5169" y="1237"/>
                </a:lnTo>
                <a:lnTo>
                  <a:pt x="5239" y="1381"/>
                </a:lnTo>
                <a:lnTo>
                  <a:pt x="5287" y="1581"/>
                </a:lnTo>
                <a:lnTo>
                  <a:pt x="5394" y="1740"/>
                </a:lnTo>
                <a:lnTo>
                  <a:pt x="5595" y="1712"/>
                </a:lnTo>
                <a:lnTo>
                  <a:pt x="5728" y="1759"/>
                </a:lnTo>
                <a:lnTo>
                  <a:pt x="5638" y="1924"/>
                </a:lnTo>
                <a:lnTo>
                  <a:pt x="5590" y="1877"/>
                </a:lnTo>
                <a:lnTo>
                  <a:pt x="5430" y="1855"/>
                </a:lnTo>
                <a:lnTo>
                  <a:pt x="5457" y="2083"/>
                </a:lnTo>
                <a:lnTo>
                  <a:pt x="5537" y="2240"/>
                </a:lnTo>
                <a:lnTo>
                  <a:pt x="5522" y="2386"/>
                </a:lnTo>
                <a:lnTo>
                  <a:pt x="5415" y="2474"/>
                </a:lnTo>
                <a:lnTo>
                  <a:pt x="5372" y="2626"/>
                </a:lnTo>
                <a:lnTo>
                  <a:pt x="5462" y="2695"/>
                </a:lnTo>
                <a:lnTo>
                  <a:pt x="5542" y="2921"/>
                </a:lnTo>
                <a:lnTo>
                  <a:pt x="5389" y="2770"/>
                </a:lnTo>
                <a:lnTo>
                  <a:pt x="5351" y="2798"/>
                </a:lnTo>
                <a:lnTo>
                  <a:pt x="5382" y="3052"/>
                </a:lnTo>
                <a:lnTo>
                  <a:pt x="5271" y="3127"/>
                </a:lnTo>
                <a:lnTo>
                  <a:pt x="5282" y="3286"/>
                </a:lnTo>
                <a:lnTo>
                  <a:pt x="5394" y="3299"/>
                </a:lnTo>
                <a:lnTo>
                  <a:pt x="5479" y="3339"/>
                </a:lnTo>
                <a:lnTo>
                  <a:pt x="5648" y="3286"/>
                </a:lnTo>
                <a:lnTo>
                  <a:pt x="5803" y="3374"/>
                </a:lnTo>
                <a:lnTo>
                  <a:pt x="5957" y="3183"/>
                </a:lnTo>
                <a:lnTo>
                  <a:pt x="5957" y="3099"/>
                </a:lnTo>
                <a:lnTo>
                  <a:pt x="5856" y="3114"/>
                </a:lnTo>
                <a:lnTo>
                  <a:pt x="5851" y="3039"/>
                </a:lnTo>
                <a:lnTo>
                  <a:pt x="5931" y="2936"/>
                </a:lnTo>
                <a:lnTo>
                  <a:pt x="5957" y="2798"/>
                </a:lnTo>
                <a:lnTo>
                  <a:pt x="6047" y="2695"/>
                </a:lnTo>
                <a:lnTo>
                  <a:pt x="6100" y="2564"/>
                </a:lnTo>
                <a:lnTo>
                  <a:pt x="6054" y="2371"/>
                </a:lnTo>
                <a:lnTo>
                  <a:pt x="6095" y="2302"/>
                </a:lnTo>
                <a:lnTo>
                  <a:pt x="6015" y="2255"/>
                </a:lnTo>
                <a:lnTo>
                  <a:pt x="6192" y="2206"/>
                </a:lnTo>
                <a:lnTo>
                  <a:pt x="6228" y="2124"/>
                </a:lnTo>
                <a:lnTo>
                  <a:pt x="6351" y="2055"/>
                </a:lnTo>
                <a:lnTo>
                  <a:pt x="6446" y="1690"/>
                </a:lnTo>
                <a:lnTo>
                  <a:pt x="6542" y="1561"/>
                </a:lnTo>
                <a:lnTo>
                  <a:pt x="6680" y="1258"/>
                </a:lnTo>
                <a:lnTo>
                  <a:pt x="6552" y="1265"/>
                </a:lnTo>
                <a:lnTo>
                  <a:pt x="6605" y="1149"/>
                </a:lnTo>
                <a:lnTo>
                  <a:pt x="6750" y="1037"/>
                </a:lnTo>
                <a:lnTo>
                  <a:pt x="6893" y="797"/>
                </a:lnTo>
                <a:lnTo>
                  <a:pt x="6893" y="646"/>
                </a:lnTo>
                <a:lnTo>
                  <a:pt x="6787" y="481"/>
                </a:lnTo>
                <a:lnTo>
                  <a:pt x="6659" y="406"/>
                </a:lnTo>
                <a:lnTo>
                  <a:pt x="6506" y="359"/>
                </a:lnTo>
                <a:lnTo>
                  <a:pt x="6378" y="316"/>
                </a:lnTo>
                <a:lnTo>
                  <a:pt x="6255" y="275"/>
                </a:lnTo>
                <a:close/>
                <a:moveTo>
                  <a:pt x="5111" y="1381"/>
                </a:moveTo>
                <a:lnTo>
                  <a:pt x="4973" y="1409"/>
                </a:lnTo>
                <a:lnTo>
                  <a:pt x="5000" y="1518"/>
                </a:lnTo>
                <a:lnTo>
                  <a:pt x="4942" y="1553"/>
                </a:lnTo>
                <a:lnTo>
                  <a:pt x="4898" y="1699"/>
                </a:lnTo>
                <a:lnTo>
                  <a:pt x="4862" y="1896"/>
                </a:lnTo>
                <a:lnTo>
                  <a:pt x="4898" y="2096"/>
                </a:lnTo>
                <a:lnTo>
                  <a:pt x="4963" y="2233"/>
                </a:lnTo>
                <a:lnTo>
                  <a:pt x="5070" y="2227"/>
                </a:lnTo>
                <a:lnTo>
                  <a:pt x="5021" y="2337"/>
                </a:lnTo>
                <a:lnTo>
                  <a:pt x="5021" y="2480"/>
                </a:lnTo>
                <a:lnTo>
                  <a:pt x="5085" y="2633"/>
                </a:lnTo>
                <a:lnTo>
                  <a:pt x="5203" y="2680"/>
                </a:lnTo>
                <a:lnTo>
                  <a:pt x="5309" y="2652"/>
                </a:lnTo>
                <a:lnTo>
                  <a:pt x="5415" y="2364"/>
                </a:lnTo>
                <a:lnTo>
                  <a:pt x="5495" y="2248"/>
                </a:lnTo>
                <a:lnTo>
                  <a:pt x="5425" y="2111"/>
                </a:lnTo>
                <a:lnTo>
                  <a:pt x="5377" y="1828"/>
                </a:lnTo>
                <a:lnTo>
                  <a:pt x="5282" y="1740"/>
                </a:lnTo>
                <a:lnTo>
                  <a:pt x="5186" y="1643"/>
                </a:lnTo>
                <a:lnTo>
                  <a:pt x="5111" y="1381"/>
                </a:lnTo>
                <a:close/>
                <a:moveTo>
                  <a:pt x="16107" y="1389"/>
                </a:moveTo>
                <a:lnTo>
                  <a:pt x="15979" y="1499"/>
                </a:lnTo>
                <a:lnTo>
                  <a:pt x="15824" y="1815"/>
                </a:lnTo>
                <a:lnTo>
                  <a:pt x="15904" y="1905"/>
                </a:lnTo>
                <a:lnTo>
                  <a:pt x="15952" y="2214"/>
                </a:lnTo>
                <a:lnTo>
                  <a:pt x="16047" y="2364"/>
                </a:lnTo>
                <a:lnTo>
                  <a:pt x="16213" y="2474"/>
                </a:lnTo>
                <a:lnTo>
                  <a:pt x="16334" y="2427"/>
                </a:lnTo>
                <a:lnTo>
                  <a:pt x="16351" y="2062"/>
                </a:lnTo>
                <a:lnTo>
                  <a:pt x="16218" y="1630"/>
                </a:lnTo>
                <a:lnTo>
                  <a:pt x="16107" y="1389"/>
                </a:lnTo>
                <a:close/>
                <a:moveTo>
                  <a:pt x="13425" y="1546"/>
                </a:moveTo>
                <a:lnTo>
                  <a:pt x="13372" y="1630"/>
                </a:lnTo>
                <a:lnTo>
                  <a:pt x="13334" y="1740"/>
                </a:lnTo>
                <a:lnTo>
                  <a:pt x="13324" y="1615"/>
                </a:lnTo>
                <a:lnTo>
                  <a:pt x="13234" y="1621"/>
                </a:lnTo>
                <a:lnTo>
                  <a:pt x="13121" y="1705"/>
                </a:lnTo>
                <a:lnTo>
                  <a:pt x="13249" y="1718"/>
                </a:lnTo>
                <a:lnTo>
                  <a:pt x="13218" y="1855"/>
                </a:lnTo>
                <a:lnTo>
                  <a:pt x="13281" y="1965"/>
                </a:lnTo>
                <a:lnTo>
                  <a:pt x="13351" y="1890"/>
                </a:lnTo>
                <a:lnTo>
                  <a:pt x="13356" y="1815"/>
                </a:lnTo>
                <a:lnTo>
                  <a:pt x="13409" y="1780"/>
                </a:lnTo>
                <a:lnTo>
                  <a:pt x="13489" y="1724"/>
                </a:lnTo>
                <a:lnTo>
                  <a:pt x="13510" y="1649"/>
                </a:lnTo>
                <a:lnTo>
                  <a:pt x="13425" y="1546"/>
                </a:lnTo>
                <a:close/>
                <a:moveTo>
                  <a:pt x="11840" y="1671"/>
                </a:moveTo>
                <a:lnTo>
                  <a:pt x="11782" y="1808"/>
                </a:lnTo>
                <a:lnTo>
                  <a:pt x="11697" y="1699"/>
                </a:lnTo>
                <a:lnTo>
                  <a:pt x="11516" y="1828"/>
                </a:lnTo>
                <a:lnTo>
                  <a:pt x="11579" y="2027"/>
                </a:lnTo>
                <a:lnTo>
                  <a:pt x="11665" y="2034"/>
                </a:lnTo>
                <a:lnTo>
                  <a:pt x="11675" y="2152"/>
                </a:lnTo>
                <a:lnTo>
                  <a:pt x="11845" y="2221"/>
                </a:lnTo>
                <a:lnTo>
                  <a:pt x="12016" y="2171"/>
                </a:lnTo>
                <a:lnTo>
                  <a:pt x="12106" y="1946"/>
                </a:lnTo>
                <a:lnTo>
                  <a:pt x="11989" y="1787"/>
                </a:lnTo>
                <a:lnTo>
                  <a:pt x="11840" y="1671"/>
                </a:lnTo>
                <a:close/>
                <a:moveTo>
                  <a:pt x="11494" y="1946"/>
                </a:moveTo>
                <a:lnTo>
                  <a:pt x="11409" y="1959"/>
                </a:lnTo>
                <a:lnTo>
                  <a:pt x="11388" y="2111"/>
                </a:lnTo>
                <a:lnTo>
                  <a:pt x="11303" y="2111"/>
                </a:lnTo>
                <a:lnTo>
                  <a:pt x="11271" y="1965"/>
                </a:lnTo>
                <a:lnTo>
                  <a:pt x="11112" y="2117"/>
                </a:lnTo>
                <a:lnTo>
                  <a:pt x="11160" y="2433"/>
                </a:lnTo>
                <a:lnTo>
                  <a:pt x="11271" y="2749"/>
                </a:lnTo>
                <a:lnTo>
                  <a:pt x="11361" y="2852"/>
                </a:lnTo>
                <a:lnTo>
                  <a:pt x="11308" y="2976"/>
                </a:lnTo>
                <a:lnTo>
                  <a:pt x="11431" y="3183"/>
                </a:lnTo>
                <a:lnTo>
                  <a:pt x="11506" y="3176"/>
                </a:lnTo>
                <a:lnTo>
                  <a:pt x="11532" y="2886"/>
                </a:lnTo>
                <a:lnTo>
                  <a:pt x="11585" y="2824"/>
                </a:lnTo>
                <a:lnTo>
                  <a:pt x="11617" y="2549"/>
                </a:lnTo>
                <a:lnTo>
                  <a:pt x="11760" y="2399"/>
                </a:lnTo>
                <a:lnTo>
                  <a:pt x="11569" y="2096"/>
                </a:lnTo>
                <a:lnTo>
                  <a:pt x="11494" y="1946"/>
                </a:lnTo>
                <a:close/>
                <a:moveTo>
                  <a:pt x="16462" y="2240"/>
                </a:moveTo>
                <a:lnTo>
                  <a:pt x="16414" y="2289"/>
                </a:lnTo>
                <a:lnTo>
                  <a:pt x="16308" y="2790"/>
                </a:lnTo>
                <a:lnTo>
                  <a:pt x="16638" y="2646"/>
                </a:lnTo>
                <a:lnTo>
                  <a:pt x="16653" y="2495"/>
                </a:lnTo>
                <a:lnTo>
                  <a:pt x="16505" y="2268"/>
                </a:lnTo>
                <a:lnTo>
                  <a:pt x="16462" y="2240"/>
                </a:lnTo>
                <a:close/>
                <a:moveTo>
                  <a:pt x="4345" y="2261"/>
                </a:moveTo>
                <a:lnTo>
                  <a:pt x="4352" y="2412"/>
                </a:lnTo>
                <a:lnTo>
                  <a:pt x="4420" y="2508"/>
                </a:lnTo>
                <a:lnTo>
                  <a:pt x="4367" y="2618"/>
                </a:lnTo>
                <a:lnTo>
                  <a:pt x="4495" y="2633"/>
                </a:lnTo>
                <a:lnTo>
                  <a:pt x="4591" y="2755"/>
                </a:lnTo>
                <a:lnTo>
                  <a:pt x="4686" y="2790"/>
                </a:lnTo>
                <a:lnTo>
                  <a:pt x="4664" y="2639"/>
                </a:lnTo>
                <a:lnTo>
                  <a:pt x="4618" y="2461"/>
                </a:lnTo>
                <a:lnTo>
                  <a:pt x="4463" y="2317"/>
                </a:lnTo>
                <a:lnTo>
                  <a:pt x="4345" y="2261"/>
                </a:lnTo>
                <a:close/>
                <a:moveTo>
                  <a:pt x="4744" y="2433"/>
                </a:moveTo>
                <a:lnTo>
                  <a:pt x="4751" y="2592"/>
                </a:lnTo>
                <a:lnTo>
                  <a:pt x="4777" y="2730"/>
                </a:lnTo>
                <a:lnTo>
                  <a:pt x="4824" y="2811"/>
                </a:lnTo>
                <a:lnTo>
                  <a:pt x="4910" y="2742"/>
                </a:lnTo>
                <a:lnTo>
                  <a:pt x="4925" y="2605"/>
                </a:lnTo>
                <a:lnTo>
                  <a:pt x="4857" y="2474"/>
                </a:lnTo>
                <a:lnTo>
                  <a:pt x="4824" y="2446"/>
                </a:lnTo>
                <a:lnTo>
                  <a:pt x="4744" y="2433"/>
                </a:lnTo>
                <a:close/>
                <a:moveTo>
                  <a:pt x="3994" y="2440"/>
                </a:moveTo>
                <a:lnTo>
                  <a:pt x="3936" y="2558"/>
                </a:lnTo>
                <a:lnTo>
                  <a:pt x="3936" y="2611"/>
                </a:lnTo>
                <a:lnTo>
                  <a:pt x="4032" y="2611"/>
                </a:lnTo>
                <a:lnTo>
                  <a:pt x="4101" y="2536"/>
                </a:lnTo>
                <a:lnTo>
                  <a:pt x="4026" y="2461"/>
                </a:lnTo>
                <a:lnTo>
                  <a:pt x="3994" y="2440"/>
                </a:lnTo>
                <a:close/>
                <a:moveTo>
                  <a:pt x="11840" y="2592"/>
                </a:moveTo>
                <a:lnTo>
                  <a:pt x="11718" y="2667"/>
                </a:lnTo>
                <a:lnTo>
                  <a:pt x="11755" y="2783"/>
                </a:lnTo>
                <a:lnTo>
                  <a:pt x="11712" y="2873"/>
                </a:lnTo>
                <a:lnTo>
                  <a:pt x="11818" y="2955"/>
                </a:lnTo>
                <a:lnTo>
                  <a:pt x="11946" y="2811"/>
                </a:lnTo>
                <a:lnTo>
                  <a:pt x="11861" y="2730"/>
                </a:lnTo>
                <a:lnTo>
                  <a:pt x="11840" y="2592"/>
                </a:lnTo>
                <a:close/>
                <a:moveTo>
                  <a:pt x="4011" y="2702"/>
                </a:moveTo>
                <a:lnTo>
                  <a:pt x="3926" y="2742"/>
                </a:lnTo>
                <a:lnTo>
                  <a:pt x="3878" y="2858"/>
                </a:lnTo>
                <a:lnTo>
                  <a:pt x="3963" y="2970"/>
                </a:lnTo>
                <a:lnTo>
                  <a:pt x="4074" y="2867"/>
                </a:lnTo>
                <a:lnTo>
                  <a:pt x="4091" y="2764"/>
                </a:lnTo>
                <a:lnTo>
                  <a:pt x="4011" y="2702"/>
                </a:lnTo>
                <a:close/>
                <a:moveTo>
                  <a:pt x="4877" y="2818"/>
                </a:moveTo>
                <a:lnTo>
                  <a:pt x="4888" y="2921"/>
                </a:lnTo>
                <a:lnTo>
                  <a:pt x="5000" y="2942"/>
                </a:lnTo>
                <a:lnTo>
                  <a:pt x="5026" y="2927"/>
                </a:lnTo>
                <a:lnTo>
                  <a:pt x="5031" y="2893"/>
                </a:lnTo>
                <a:lnTo>
                  <a:pt x="4995" y="2824"/>
                </a:lnTo>
                <a:lnTo>
                  <a:pt x="4877" y="2818"/>
                </a:lnTo>
                <a:close/>
                <a:moveTo>
                  <a:pt x="3723" y="2886"/>
                </a:moveTo>
                <a:lnTo>
                  <a:pt x="3643" y="2942"/>
                </a:lnTo>
                <a:lnTo>
                  <a:pt x="3554" y="2936"/>
                </a:lnTo>
                <a:lnTo>
                  <a:pt x="3431" y="3155"/>
                </a:lnTo>
                <a:lnTo>
                  <a:pt x="3334" y="3395"/>
                </a:lnTo>
                <a:lnTo>
                  <a:pt x="3414" y="3464"/>
                </a:lnTo>
                <a:lnTo>
                  <a:pt x="3506" y="3417"/>
                </a:lnTo>
                <a:lnTo>
                  <a:pt x="3612" y="3279"/>
                </a:lnTo>
                <a:lnTo>
                  <a:pt x="3670" y="3264"/>
                </a:lnTo>
                <a:lnTo>
                  <a:pt x="3713" y="3148"/>
                </a:lnTo>
                <a:lnTo>
                  <a:pt x="3723" y="2886"/>
                </a:lnTo>
                <a:close/>
                <a:moveTo>
                  <a:pt x="16632" y="2949"/>
                </a:moveTo>
                <a:lnTo>
                  <a:pt x="16494" y="3092"/>
                </a:lnTo>
                <a:lnTo>
                  <a:pt x="16441" y="3236"/>
                </a:lnTo>
                <a:lnTo>
                  <a:pt x="16426" y="3374"/>
                </a:lnTo>
                <a:lnTo>
                  <a:pt x="16319" y="3367"/>
                </a:lnTo>
                <a:lnTo>
                  <a:pt x="16186" y="3533"/>
                </a:lnTo>
                <a:lnTo>
                  <a:pt x="16138" y="3464"/>
                </a:lnTo>
                <a:lnTo>
                  <a:pt x="15984" y="3492"/>
                </a:lnTo>
                <a:lnTo>
                  <a:pt x="15962" y="3574"/>
                </a:lnTo>
                <a:lnTo>
                  <a:pt x="15807" y="3614"/>
                </a:lnTo>
                <a:lnTo>
                  <a:pt x="15696" y="3767"/>
                </a:lnTo>
                <a:lnTo>
                  <a:pt x="15628" y="3773"/>
                </a:lnTo>
                <a:lnTo>
                  <a:pt x="15558" y="3958"/>
                </a:lnTo>
                <a:lnTo>
                  <a:pt x="15606" y="4104"/>
                </a:lnTo>
                <a:lnTo>
                  <a:pt x="15478" y="4138"/>
                </a:lnTo>
                <a:lnTo>
                  <a:pt x="15340" y="4123"/>
                </a:lnTo>
                <a:lnTo>
                  <a:pt x="15239" y="4179"/>
                </a:lnTo>
                <a:lnTo>
                  <a:pt x="15244" y="4454"/>
                </a:lnTo>
                <a:lnTo>
                  <a:pt x="15297" y="4660"/>
                </a:lnTo>
                <a:lnTo>
                  <a:pt x="15191" y="4523"/>
                </a:lnTo>
                <a:lnTo>
                  <a:pt x="15069" y="4536"/>
                </a:lnTo>
                <a:lnTo>
                  <a:pt x="14973" y="4632"/>
                </a:lnTo>
                <a:lnTo>
                  <a:pt x="14999" y="4804"/>
                </a:lnTo>
                <a:lnTo>
                  <a:pt x="14936" y="4763"/>
                </a:lnTo>
                <a:lnTo>
                  <a:pt x="14956" y="4529"/>
                </a:lnTo>
                <a:lnTo>
                  <a:pt x="14925" y="4392"/>
                </a:lnTo>
                <a:lnTo>
                  <a:pt x="14898" y="4398"/>
                </a:lnTo>
                <a:lnTo>
                  <a:pt x="14915" y="4576"/>
                </a:lnTo>
                <a:lnTo>
                  <a:pt x="14808" y="4742"/>
                </a:lnTo>
                <a:lnTo>
                  <a:pt x="14883" y="4935"/>
                </a:lnTo>
                <a:lnTo>
                  <a:pt x="14835" y="5154"/>
                </a:lnTo>
                <a:lnTo>
                  <a:pt x="14850" y="5272"/>
                </a:lnTo>
                <a:lnTo>
                  <a:pt x="14915" y="5292"/>
                </a:lnTo>
                <a:lnTo>
                  <a:pt x="14888" y="5429"/>
                </a:lnTo>
                <a:lnTo>
                  <a:pt x="14920" y="5547"/>
                </a:lnTo>
                <a:lnTo>
                  <a:pt x="14872" y="5642"/>
                </a:lnTo>
                <a:lnTo>
                  <a:pt x="14857" y="5738"/>
                </a:lnTo>
                <a:lnTo>
                  <a:pt x="14792" y="5788"/>
                </a:lnTo>
                <a:lnTo>
                  <a:pt x="14770" y="5856"/>
                </a:lnTo>
                <a:lnTo>
                  <a:pt x="14702" y="5828"/>
                </a:lnTo>
                <a:lnTo>
                  <a:pt x="14813" y="5554"/>
                </a:lnTo>
                <a:lnTo>
                  <a:pt x="14840" y="5416"/>
                </a:lnTo>
                <a:lnTo>
                  <a:pt x="14777" y="5285"/>
                </a:lnTo>
                <a:lnTo>
                  <a:pt x="14787" y="4989"/>
                </a:lnTo>
                <a:lnTo>
                  <a:pt x="14765" y="4832"/>
                </a:lnTo>
                <a:lnTo>
                  <a:pt x="14729" y="4757"/>
                </a:lnTo>
                <a:lnTo>
                  <a:pt x="14782" y="4557"/>
                </a:lnTo>
                <a:lnTo>
                  <a:pt x="14770" y="4420"/>
                </a:lnTo>
                <a:lnTo>
                  <a:pt x="14617" y="4351"/>
                </a:lnTo>
                <a:lnTo>
                  <a:pt x="14574" y="4398"/>
                </a:lnTo>
                <a:lnTo>
                  <a:pt x="14537" y="4626"/>
                </a:lnTo>
                <a:lnTo>
                  <a:pt x="14431" y="4838"/>
                </a:lnTo>
                <a:lnTo>
                  <a:pt x="14431" y="4914"/>
                </a:lnTo>
                <a:lnTo>
                  <a:pt x="14463" y="5085"/>
                </a:lnTo>
                <a:lnTo>
                  <a:pt x="14441" y="5188"/>
                </a:lnTo>
                <a:lnTo>
                  <a:pt x="14511" y="5210"/>
                </a:lnTo>
                <a:lnTo>
                  <a:pt x="14511" y="5257"/>
                </a:lnTo>
                <a:lnTo>
                  <a:pt x="14569" y="5367"/>
                </a:lnTo>
                <a:lnTo>
                  <a:pt x="14531" y="5478"/>
                </a:lnTo>
                <a:lnTo>
                  <a:pt x="14318" y="5244"/>
                </a:lnTo>
                <a:lnTo>
                  <a:pt x="14238" y="5176"/>
                </a:lnTo>
                <a:lnTo>
                  <a:pt x="14069" y="5107"/>
                </a:lnTo>
                <a:lnTo>
                  <a:pt x="14037" y="5176"/>
                </a:lnTo>
                <a:lnTo>
                  <a:pt x="14095" y="5298"/>
                </a:lnTo>
                <a:lnTo>
                  <a:pt x="14032" y="5435"/>
                </a:lnTo>
                <a:lnTo>
                  <a:pt x="13962" y="5313"/>
                </a:lnTo>
                <a:lnTo>
                  <a:pt x="13878" y="5395"/>
                </a:lnTo>
                <a:lnTo>
                  <a:pt x="13766" y="5401"/>
                </a:lnTo>
                <a:lnTo>
                  <a:pt x="13723" y="5470"/>
                </a:lnTo>
                <a:lnTo>
                  <a:pt x="13648" y="5450"/>
                </a:lnTo>
                <a:lnTo>
                  <a:pt x="13706" y="5326"/>
                </a:lnTo>
                <a:lnTo>
                  <a:pt x="13665" y="5319"/>
                </a:lnTo>
                <a:lnTo>
                  <a:pt x="13462" y="5498"/>
                </a:lnTo>
                <a:lnTo>
                  <a:pt x="13341" y="5594"/>
                </a:lnTo>
                <a:lnTo>
                  <a:pt x="13324" y="5719"/>
                </a:lnTo>
                <a:lnTo>
                  <a:pt x="13234" y="5760"/>
                </a:lnTo>
                <a:lnTo>
                  <a:pt x="13186" y="5691"/>
                </a:lnTo>
                <a:lnTo>
                  <a:pt x="13186" y="5581"/>
                </a:lnTo>
                <a:lnTo>
                  <a:pt x="13261" y="5554"/>
                </a:lnTo>
                <a:lnTo>
                  <a:pt x="13228" y="5444"/>
                </a:lnTo>
                <a:lnTo>
                  <a:pt x="13063" y="5375"/>
                </a:lnTo>
                <a:lnTo>
                  <a:pt x="13106" y="5498"/>
                </a:lnTo>
                <a:lnTo>
                  <a:pt x="13080" y="5616"/>
                </a:lnTo>
                <a:lnTo>
                  <a:pt x="13128" y="5732"/>
                </a:lnTo>
                <a:lnTo>
                  <a:pt x="13095" y="5863"/>
                </a:lnTo>
                <a:lnTo>
                  <a:pt x="13041" y="5794"/>
                </a:lnTo>
                <a:lnTo>
                  <a:pt x="12988" y="5779"/>
                </a:lnTo>
                <a:lnTo>
                  <a:pt x="12850" y="5959"/>
                </a:lnTo>
                <a:lnTo>
                  <a:pt x="12889" y="6088"/>
                </a:lnTo>
                <a:lnTo>
                  <a:pt x="12840" y="6131"/>
                </a:lnTo>
                <a:lnTo>
                  <a:pt x="12696" y="6020"/>
                </a:lnTo>
                <a:lnTo>
                  <a:pt x="12659" y="6082"/>
                </a:lnTo>
                <a:lnTo>
                  <a:pt x="12696" y="6157"/>
                </a:lnTo>
                <a:lnTo>
                  <a:pt x="12691" y="6241"/>
                </a:lnTo>
                <a:lnTo>
                  <a:pt x="12643" y="6200"/>
                </a:lnTo>
                <a:lnTo>
                  <a:pt x="12569" y="6144"/>
                </a:lnTo>
                <a:lnTo>
                  <a:pt x="12563" y="5876"/>
                </a:lnTo>
                <a:lnTo>
                  <a:pt x="12468" y="5738"/>
                </a:lnTo>
                <a:lnTo>
                  <a:pt x="12510" y="5710"/>
                </a:lnTo>
                <a:lnTo>
                  <a:pt x="12771" y="5856"/>
                </a:lnTo>
                <a:lnTo>
                  <a:pt x="12867" y="5807"/>
                </a:lnTo>
                <a:lnTo>
                  <a:pt x="12930" y="5710"/>
                </a:lnTo>
                <a:lnTo>
                  <a:pt x="12925" y="5581"/>
                </a:lnTo>
                <a:lnTo>
                  <a:pt x="12882" y="5485"/>
                </a:lnTo>
                <a:lnTo>
                  <a:pt x="12664" y="5251"/>
                </a:lnTo>
                <a:lnTo>
                  <a:pt x="12505" y="5203"/>
                </a:lnTo>
                <a:lnTo>
                  <a:pt x="12410" y="5072"/>
                </a:lnTo>
                <a:lnTo>
                  <a:pt x="12350" y="5148"/>
                </a:lnTo>
                <a:lnTo>
                  <a:pt x="12287" y="5010"/>
                </a:lnTo>
                <a:lnTo>
                  <a:pt x="12362" y="4948"/>
                </a:lnTo>
                <a:lnTo>
                  <a:pt x="12180" y="4783"/>
                </a:lnTo>
                <a:lnTo>
                  <a:pt x="12074" y="4832"/>
                </a:lnTo>
                <a:lnTo>
                  <a:pt x="11968" y="4826"/>
                </a:lnTo>
                <a:lnTo>
                  <a:pt x="11878" y="5010"/>
                </a:lnTo>
                <a:lnTo>
                  <a:pt x="11782" y="4997"/>
                </a:lnTo>
                <a:lnTo>
                  <a:pt x="11654" y="5092"/>
                </a:lnTo>
                <a:lnTo>
                  <a:pt x="11494" y="5360"/>
                </a:lnTo>
                <a:lnTo>
                  <a:pt x="11399" y="5513"/>
                </a:lnTo>
                <a:lnTo>
                  <a:pt x="11260" y="5882"/>
                </a:lnTo>
                <a:lnTo>
                  <a:pt x="11153" y="6131"/>
                </a:lnTo>
                <a:lnTo>
                  <a:pt x="11037" y="6309"/>
                </a:lnTo>
                <a:lnTo>
                  <a:pt x="10882" y="6447"/>
                </a:lnTo>
                <a:lnTo>
                  <a:pt x="10829" y="6550"/>
                </a:lnTo>
                <a:lnTo>
                  <a:pt x="10846" y="6907"/>
                </a:lnTo>
                <a:lnTo>
                  <a:pt x="10867" y="7065"/>
                </a:lnTo>
                <a:lnTo>
                  <a:pt x="10947" y="7141"/>
                </a:lnTo>
                <a:lnTo>
                  <a:pt x="11027" y="7106"/>
                </a:lnTo>
                <a:lnTo>
                  <a:pt x="11143" y="6934"/>
                </a:lnTo>
                <a:lnTo>
                  <a:pt x="11180" y="7025"/>
                </a:lnTo>
                <a:lnTo>
                  <a:pt x="11223" y="7222"/>
                </a:lnTo>
                <a:lnTo>
                  <a:pt x="11271" y="7381"/>
                </a:lnTo>
                <a:lnTo>
                  <a:pt x="11286" y="7506"/>
                </a:lnTo>
                <a:lnTo>
                  <a:pt x="11356" y="7497"/>
                </a:lnTo>
                <a:lnTo>
                  <a:pt x="11388" y="7394"/>
                </a:lnTo>
                <a:lnTo>
                  <a:pt x="11457" y="7409"/>
                </a:lnTo>
                <a:lnTo>
                  <a:pt x="11489" y="7278"/>
                </a:lnTo>
                <a:lnTo>
                  <a:pt x="11511" y="7038"/>
                </a:lnTo>
                <a:lnTo>
                  <a:pt x="11569" y="7003"/>
                </a:lnTo>
                <a:lnTo>
                  <a:pt x="11622" y="6838"/>
                </a:lnTo>
                <a:lnTo>
                  <a:pt x="11569" y="6756"/>
                </a:lnTo>
                <a:lnTo>
                  <a:pt x="11526" y="6647"/>
                </a:lnTo>
                <a:lnTo>
                  <a:pt x="11569" y="6419"/>
                </a:lnTo>
                <a:lnTo>
                  <a:pt x="11680" y="6275"/>
                </a:lnTo>
                <a:lnTo>
                  <a:pt x="11772" y="6138"/>
                </a:lnTo>
                <a:lnTo>
                  <a:pt x="11760" y="6028"/>
                </a:lnTo>
                <a:lnTo>
                  <a:pt x="11818" y="5904"/>
                </a:lnTo>
                <a:lnTo>
                  <a:pt x="11919" y="5848"/>
                </a:lnTo>
                <a:lnTo>
                  <a:pt x="11999" y="5938"/>
                </a:lnTo>
                <a:lnTo>
                  <a:pt x="12004" y="6013"/>
                </a:lnTo>
                <a:lnTo>
                  <a:pt x="11968" y="6047"/>
                </a:lnTo>
                <a:lnTo>
                  <a:pt x="11835" y="6234"/>
                </a:lnTo>
                <a:lnTo>
                  <a:pt x="11782" y="6337"/>
                </a:lnTo>
                <a:lnTo>
                  <a:pt x="11755" y="6432"/>
                </a:lnTo>
                <a:lnTo>
                  <a:pt x="11782" y="6578"/>
                </a:lnTo>
                <a:lnTo>
                  <a:pt x="11772" y="6728"/>
                </a:lnTo>
                <a:lnTo>
                  <a:pt x="11830" y="6776"/>
                </a:lnTo>
                <a:lnTo>
                  <a:pt x="11861" y="6859"/>
                </a:lnTo>
                <a:lnTo>
                  <a:pt x="11958" y="6825"/>
                </a:lnTo>
                <a:lnTo>
                  <a:pt x="12057" y="6769"/>
                </a:lnTo>
                <a:lnTo>
                  <a:pt x="12164" y="6756"/>
                </a:lnTo>
                <a:lnTo>
                  <a:pt x="12224" y="6831"/>
                </a:lnTo>
                <a:lnTo>
                  <a:pt x="12159" y="6913"/>
                </a:lnTo>
                <a:lnTo>
                  <a:pt x="12101" y="6922"/>
                </a:lnTo>
                <a:lnTo>
                  <a:pt x="12037" y="6894"/>
                </a:lnTo>
                <a:lnTo>
                  <a:pt x="11963" y="6913"/>
                </a:lnTo>
                <a:lnTo>
                  <a:pt x="11888" y="6956"/>
                </a:lnTo>
                <a:lnTo>
                  <a:pt x="11893" y="7038"/>
                </a:lnTo>
                <a:lnTo>
                  <a:pt x="11931" y="7085"/>
                </a:lnTo>
                <a:lnTo>
                  <a:pt x="11951" y="7065"/>
                </a:lnTo>
                <a:lnTo>
                  <a:pt x="11946" y="7147"/>
                </a:lnTo>
                <a:lnTo>
                  <a:pt x="11936" y="7257"/>
                </a:lnTo>
                <a:lnTo>
                  <a:pt x="11888" y="7257"/>
                </a:lnTo>
                <a:lnTo>
                  <a:pt x="11840" y="7153"/>
                </a:lnTo>
                <a:lnTo>
                  <a:pt x="11787" y="7203"/>
                </a:lnTo>
                <a:lnTo>
                  <a:pt x="11760" y="7291"/>
                </a:lnTo>
                <a:lnTo>
                  <a:pt x="11760" y="7394"/>
                </a:lnTo>
                <a:lnTo>
                  <a:pt x="11772" y="7506"/>
                </a:lnTo>
                <a:lnTo>
                  <a:pt x="11692" y="7546"/>
                </a:lnTo>
                <a:lnTo>
                  <a:pt x="11680" y="7600"/>
                </a:lnTo>
                <a:lnTo>
                  <a:pt x="11622" y="7600"/>
                </a:lnTo>
                <a:lnTo>
                  <a:pt x="11617" y="7566"/>
                </a:lnTo>
                <a:lnTo>
                  <a:pt x="11559" y="7546"/>
                </a:lnTo>
                <a:lnTo>
                  <a:pt x="11484" y="7587"/>
                </a:lnTo>
                <a:lnTo>
                  <a:pt x="11393" y="7650"/>
                </a:lnTo>
                <a:lnTo>
                  <a:pt x="11356" y="7684"/>
                </a:lnTo>
                <a:lnTo>
                  <a:pt x="11329" y="7643"/>
                </a:lnTo>
                <a:lnTo>
                  <a:pt x="11266" y="7594"/>
                </a:lnTo>
                <a:lnTo>
                  <a:pt x="11233" y="7628"/>
                </a:lnTo>
                <a:lnTo>
                  <a:pt x="11175" y="7656"/>
                </a:lnTo>
                <a:lnTo>
                  <a:pt x="11175" y="7609"/>
                </a:lnTo>
                <a:lnTo>
                  <a:pt x="11117" y="7581"/>
                </a:lnTo>
                <a:lnTo>
                  <a:pt x="11117" y="7531"/>
                </a:lnTo>
                <a:lnTo>
                  <a:pt x="11100" y="7471"/>
                </a:lnTo>
                <a:lnTo>
                  <a:pt x="11143" y="7375"/>
                </a:lnTo>
                <a:lnTo>
                  <a:pt x="11160" y="7388"/>
                </a:lnTo>
                <a:lnTo>
                  <a:pt x="11175" y="7340"/>
                </a:lnTo>
                <a:lnTo>
                  <a:pt x="11143" y="7319"/>
                </a:lnTo>
                <a:lnTo>
                  <a:pt x="11138" y="7278"/>
                </a:lnTo>
                <a:lnTo>
                  <a:pt x="11153" y="7231"/>
                </a:lnTo>
                <a:lnTo>
                  <a:pt x="11153" y="7162"/>
                </a:lnTo>
                <a:lnTo>
                  <a:pt x="11107" y="7203"/>
                </a:lnTo>
                <a:lnTo>
                  <a:pt x="11085" y="7244"/>
                </a:lnTo>
                <a:lnTo>
                  <a:pt x="11032" y="7250"/>
                </a:lnTo>
                <a:lnTo>
                  <a:pt x="11015" y="7291"/>
                </a:lnTo>
                <a:lnTo>
                  <a:pt x="11005" y="7325"/>
                </a:lnTo>
                <a:lnTo>
                  <a:pt x="11005" y="7463"/>
                </a:lnTo>
                <a:lnTo>
                  <a:pt x="11027" y="7540"/>
                </a:lnTo>
                <a:lnTo>
                  <a:pt x="11032" y="7615"/>
                </a:lnTo>
                <a:lnTo>
                  <a:pt x="11047" y="7662"/>
                </a:lnTo>
                <a:lnTo>
                  <a:pt x="11010" y="7725"/>
                </a:lnTo>
                <a:lnTo>
                  <a:pt x="11000" y="7697"/>
                </a:lnTo>
                <a:lnTo>
                  <a:pt x="10952" y="7703"/>
                </a:lnTo>
                <a:lnTo>
                  <a:pt x="10940" y="7731"/>
                </a:lnTo>
                <a:lnTo>
                  <a:pt x="10894" y="7725"/>
                </a:lnTo>
                <a:lnTo>
                  <a:pt x="10814" y="7781"/>
                </a:lnTo>
                <a:lnTo>
                  <a:pt x="10761" y="7959"/>
                </a:lnTo>
                <a:lnTo>
                  <a:pt x="10728" y="7993"/>
                </a:lnTo>
                <a:lnTo>
                  <a:pt x="10681" y="8012"/>
                </a:lnTo>
                <a:lnTo>
                  <a:pt x="10628" y="8040"/>
                </a:lnTo>
                <a:lnTo>
                  <a:pt x="10611" y="8137"/>
                </a:lnTo>
                <a:lnTo>
                  <a:pt x="10473" y="8227"/>
                </a:lnTo>
                <a:lnTo>
                  <a:pt x="10420" y="8178"/>
                </a:lnTo>
                <a:lnTo>
                  <a:pt x="10435" y="8309"/>
                </a:lnTo>
                <a:lnTo>
                  <a:pt x="10340" y="8281"/>
                </a:lnTo>
                <a:lnTo>
                  <a:pt x="10266" y="8309"/>
                </a:lnTo>
                <a:lnTo>
                  <a:pt x="10271" y="8390"/>
                </a:lnTo>
                <a:lnTo>
                  <a:pt x="10362" y="8433"/>
                </a:lnTo>
                <a:lnTo>
                  <a:pt x="10404" y="8487"/>
                </a:lnTo>
                <a:lnTo>
                  <a:pt x="10462" y="8605"/>
                </a:lnTo>
                <a:lnTo>
                  <a:pt x="10452" y="8818"/>
                </a:lnTo>
                <a:lnTo>
                  <a:pt x="10420" y="8880"/>
                </a:lnTo>
                <a:lnTo>
                  <a:pt x="10324" y="8880"/>
                </a:lnTo>
                <a:lnTo>
                  <a:pt x="10276" y="8887"/>
                </a:lnTo>
                <a:lnTo>
                  <a:pt x="10212" y="8865"/>
                </a:lnTo>
                <a:lnTo>
                  <a:pt x="10133" y="8865"/>
                </a:lnTo>
                <a:lnTo>
                  <a:pt x="10063" y="8846"/>
                </a:lnTo>
                <a:lnTo>
                  <a:pt x="9978" y="8921"/>
                </a:lnTo>
                <a:lnTo>
                  <a:pt x="10000" y="8962"/>
                </a:lnTo>
                <a:lnTo>
                  <a:pt x="9995" y="9037"/>
                </a:lnTo>
                <a:lnTo>
                  <a:pt x="9995" y="9071"/>
                </a:lnTo>
                <a:lnTo>
                  <a:pt x="10005" y="9106"/>
                </a:lnTo>
                <a:lnTo>
                  <a:pt x="10005" y="9146"/>
                </a:lnTo>
                <a:lnTo>
                  <a:pt x="9995" y="9209"/>
                </a:lnTo>
                <a:lnTo>
                  <a:pt x="9990" y="9249"/>
                </a:lnTo>
                <a:lnTo>
                  <a:pt x="9968" y="9284"/>
                </a:lnTo>
                <a:lnTo>
                  <a:pt x="9963" y="9346"/>
                </a:lnTo>
                <a:lnTo>
                  <a:pt x="9978" y="9380"/>
                </a:lnTo>
                <a:lnTo>
                  <a:pt x="10005" y="9387"/>
                </a:lnTo>
                <a:lnTo>
                  <a:pt x="10010" y="9449"/>
                </a:lnTo>
                <a:lnTo>
                  <a:pt x="10000" y="9524"/>
                </a:lnTo>
                <a:lnTo>
                  <a:pt x="10031" y="9511"/>
                </a:lnTo>
                <a:lnTo>
                  <a:pt x="10063" y="9524"/>
                </a:lnTo>
                <a:lnTo>
                  <a:pt x="10084" y="9499"/>
                </a:lnTo>
                <a:lnTo>
                  <a:pt x="10138" y="9511"/>
                </a:lnTo>
                <a:lnTo>
                  <a:pt x="10154" y="9567"/>
                </a:lnTo>
                <a:lnTo>
                  <a:pt x="10171" y="9593"/>
                </a:lnTo>
                <a:lnTo>
                  <a:pt x="10149" y="9593"/>
                </a:lnTo>
                <a:lnTo>
                  <a:pt x="10133" y="9649"/>
                </a:lnTo>
                <a:lnTo>
                  <a:pt x="10096" y="9746"/>
                </a:lnTo>
                <a:lnTo>
                  <a:pt x="10053" y="9780"/>
                </a:lnTo>
                <a:lnTo>
                  <a:pt x="9995" y="9821"/>
                </a:lnTo>
                <a:lnTo>
                  <a:pt x="9956" y="9883"/>
                </a:lnTo>
                <a:lnTo>
                  <a:pt x="9951" y="9930"/>
                </a:lnTo>
                <a:lnTo>
                  <a:pt x="9930" y="10005"/>
                </a:lnTo>
                <a:lnTo>
                  <a:pt x="9946" y="10117"/>
                </a:lnTo>
                <a:lnTo>
                  <a:pt x="9898" y="10186"/>
                </a:lnTo>
                <a:lnTo>
                  <a:pt x="9867" y="10205"/>
                </a:lnTo>
                <a:lnTo>
                  <a:pt x="9818" y="10261"/>
                </a:lnTo>
                <a:lnTo>
                  <a:pt x="9765" y="10267"/>
                </a:lnTo>
                <a:lnTo>
                  <a:pt x="9734" y="10302"/>
                </a:lnTo>
                <a:lnTo>
                  <a:pt x="9697" y="10392"/>
                </a:lnTo>
                <a:lnTo>
                  <a:pt x="9659" y="10418"/>
                </a:lnTo>
                <a:lnTo>
                  <a:pt x="9637" y="10474"/>
                </a:lnTo>
                <a:lnTo>
                  <a:pt x="9637" y="10514"/>
                </a:lnTo>
                <a:lnTo>
                  <a:pt x="9622" y="10564"/>
                </a:lnTo>
                <a:lnTo>
                  <a:pt x="9601" y="10577"/>
                </a:lnTo>
                <a:lnTo>
                  <a:pt x="9569" y="10632"/>
                </a:lnTo>
                <a:lnTo>
                  <a:pt x="9548" y="10686"/>
                </a:lnTo>
                <a:lnTo>
                  <a:pt x="9553" y="10714"/>
                </a:lnTo>
                <a:lnTo>
                  <a:pt x="9531" y="10755"/>
                </a:lnTo>
                <a:lnTo>
                  <a:pt x="9511" y="10776"/>
                </a:lnTo>
                <a:lnTo>
                  <a:pt x="9504" y="10811"/>
                </a:lnTo>
                <a:lnTo>
                  <a:pt x="9504" y="10845"/>
                </a:lnTo>
                <a:lnTo>
                  <a:pt x="9538" y="10879"/>
                </a:lnTo>
                <a:lnTo>
                  <a:pt x="9553" y="10920"/>
                </a:lnTo>
                <a:lnTo>
                  <a:pt x="9548" y="10961"/>
                </a:lnTo>
                <a:lnTo>
                  <a:pt x="9553" y="11002"/>
                </a:lnTo>
                <a:lnTo>
                  <a:pt x="9558" y="11079"/>
                </a:lnTo>
                <a:lnTo>
                  <a:pt x="9553" y="11154"/>
                </a:lnTo>
                <a:lnTo>
                  <a:pt x="9538" y="11195"/>
                </a:lnTo>
                <a:lnTo>
                  <a:pt x="9543" y="11236"/>
                </a:lnTo>
                <a:lnTo>
                  <a:pt x="9526" y="11277"/>
                </a:lnTo>
                <a:lnTo>
                  <a:pt x="9499" y="11333"/>
                </a:lnTo>
                <a:lnTo>
                  <a:pt x="9473" y="11345"/>
                </a:lnTo>
                <a:lnTo>
                  <a:pt x="9499" y="11373"/>
                </a:lnTo>
                <a:lnTo>
                  <a:pt x="9526" y="11436"/>
                </a:lnTo>
                <a:lnTo>
                  <a:pt x="9521" y="11470"/>
                </a:lnTo>
                <a:lnTo>
                  <a:pt x="9531" y="11532"/>
                </a:lnTo>
                <a:lnTo>
                  <a:pt x="9538" y="11545"/>
                </a:lnTo>
                <a:lnTo>
                  <a:pt x="9553" y="11560"/>
                </a:lnTo>
                <a:lnTo>
                  <a:pt x="9553" y="11573"/>
                </a:lnTo>
                <a:lnTo>
                  <a:pt x="9569" y="11595"/>
                </a:lnTo>
                <a:lnTo>
                  <a:pt x="9596" y="11601"/>
                </a:lnTo>
                <a:lnTo>
                  <a:pt x="9627" y="11635"/>
                </a:lnTo>
                <a:lnTo>
                  <a:pt x="9644" y="11648"/>
                </a:lnTo>
                <a:lnTo>
                  <a:pt x="9654" y="11663"/>
                </a:lnTo>
                <a:lnTo>
                  <a:pt x="9659" y="11698"/>
                </a:lnTo>
                <a:lnTo>
                  <a:pt x="9676" y="11711"/>
                </a:lnTo>
                <a:lnTo>
                  <a:pt x="9690" y="11717"/>
                </a:lnTo>
                <a:lnTo>
                  <a:pt x="9712" y="11745"/>
                </a:lnTo>
                <a:lnTo>
                  <a:pt x="9739" y="11792"/>
                </a:lnTo>
                <a:lnTo>
                  <a:pt x="9744" y="11848"/>
                </a:lnTo>
                <a:lnTo>
                  <a:pt x="9755" y="11876"/>
                </a:lnTo>
                <a:lnTo>
                  <a:pt x="9787" y="11917"/>
                </a:lnTo>
                <a:lnTo>
                  <a:pt x="9830" y="11945"/>
                </a:lnTo>
                <a:lnTo>
                  <a:pt x="9845" y="11951"/>
                </a:lnTo>
                <a:lnTo>
                  <a:pt x="9883" y="11998"/>
                </a:lnTo>
                <a:lnTo>
                  <a:pt x="9930" y="12041"/>
                </a:lnTo>
                <a:lnTo>
                  <a:pt x="9983" y="12095"/>
                </a:lnTo>
                <a:lnTo>
                  <a:pt x="10043" y="12129"/>
                </a:lnTo>
                <a:lnTo>
                  <a:pt x="10058" y="12129"/>
                </a:lnTo>
                <a:lnTo>
                  <a:pt x="10069" y="12129"/>
                </a:lnTo>
                <a:lnTo>
                  <a:pt x="10128" y="12101"/>
                </a:lnTo>
                <a:lnTo>
                  <a:pt x="10169" y="12082"/>
                </a:lnTo>
                <a:lnTo>
                  <a:pt x="10239" y="12067"/>
                </a:lnTo>
                <a:lnTo>
                  <a:pt x="10276" y="12067"/>
                </a:lnTo>
                <a:lnTo>
                  <a:pt x="10319" y="12082"/>
                </a:lnTo>
                <a:lnTo>
                  <a:pt x="10345" y="12082"/>
                </a:lnTo>
                <a:lnTo>
                  <a:pt x="10399" y="12101"/>
                </a:lnTo>
                <a:lnTo>
                  <a:pt x="10452" y="12082"/>
                </a:lnTo>
                <a:lnTo>
                  <a:pt x="10483" y="12054"/>
                </a:lnTo>
                <a:lnTo>
                  <a:pt x="10575" y="12013"/>
                </a:lnTo>
                <a:lnTo>
                  <a:pt x="10621" y="11998"/>
                </a:lnTo>
                <a:lnTo>
                  <a:pt x="10670" y="11992"/>
                </a:lnTo>
                <a:lnTo>
                  <a:pt x="10723" y="11992"/>
                </a:lnTo>
                <a:lnTo>
                  <a:pt x="10766" y="11992"/>
                </a:lnTo>
                <a:lnTo>
                  <a:pt x="10807" y="12041"/>
                </a:lnTo>
                <a:lnTo>
                  <a:pt x="10829" y="12095"/>
                </a:lnTo>
                <a:lnTo>
                  <a:pt x="10861" y="12144"/>
                </a:lnTo>
                <a:lnTo>
                  <a:pt x="10909" y="12144"/>
                </a:lnTo>
                <a:lnTo>
                  <a:pt x="10930" y="12129"/>
                </a:lnTo>
                <a:lnTo>
                  <a:pt x="10952" y="12136"/>
                </a:lnTo>
                <a:lnTo>
                  <a:pt x="11010" y="12110"/>
                </a:lnTo>
                <a:lnTo>
                  <a:pt x="11010" y="12129"/>
                </a:lnTo>
                <a:lnTo>
                  <a:pt x="11027" y="12144"/>
                </a:lnTo>
                <a:lnTo>
                  <a:pt x="11037" y="12179"/>
                </a:lnTo>
                <a:lnTo>
                  <a:pt x="11063" y="12192"/>
                </a:lnTo>
                <a:lnTo>
                  <a:pt x="11085" y="12239"/>
                </a:lnTo>
                <a:lnTo>
                  <a:pt x="11073" y="12301"/>
                </a:lnTo>
                <a:lnTo>
                  <a:pt x="11053" y="12385"/>
                </a:lnTo>
                <a:lnTo>
                  <a:pt x="11063" y="12398"/>
                </a:lnTo>
                <a:lnTo>
                  <a:pt x="11053" y="12454"/>
                </a:lnTo>
                <a:lnTo>
                  <a:pt x="11037" y="12507"/>
                </a:lnTo>
                <a:lnTo>
                  <a:pt x="11027" y="12529"/>
                </a:lnTo>
                <a:lnTo>
                  <a:pt x="11027" y="12557"/>
                </a:lnTo>
                <a:lnTo>
                  <a:pt x="11063" y="12632"/>
                </a:lnTo>
                <a:lnTo>
                  <a:pt x="11100" y="12694"/>
                </a:lnTo>
                <a:lnTo>
                  <a:pt x="11160" y="12769"/>
                </a:lnTo>
                <a:lnTo>
                  <a:pt x="11206" y="12851"/>
                </a:lnTo>
                <a:lnTo>
                  <a:pt x="11223" y="12907"/>
                </a:lnTo>
                <a:lnTo>
                  <a:pt x="11233" y="12926"/>
                </a:lnTo>
                <a:lnTo>
                  <a:pt x="11228" y="12941"/>
                </a:lnTo>
                <a:lnTo>
                  <a:pt x="11255" y="12988"/>
                </a:lnTo>
                <a:lnTo>
                  <a:pt x="11266" y="13038"/>
                </a:lnTo>
                <a:lnTo>
                  <a:pt x="11281" y="13113"/>
                </a:lnTo>
                <a:lnTo>
                  <a:pt x="11266" y="13141"/>
                </a:lnTo>
                <a:lnTo>
                  <a:pt x="11260" y="13154"/>
                </a:lnTo>
                <a:lnTo>
                  <a:pt x="11276" y="13201"/>
                </a:lnTo>
                <a:lnTo>
                  <a:pt x="11293" y="13250"/>
                </a:lnTo>
                <a:lnTo>
                  <a:pt x="11308" y="13278"/>
                </a:lnTo>
                <a:lnTo>
                  <a:pt x="11313" y="13319"/>
                </a:lnTo>
                <a:lnTo>
                  <a:pt x="11308" y="13373"/>
                </a:lnTo>
                <a:lnTo>
                  <a:pt x="11286" y="13407"/>
                </a:lnTo>
                <a:lnTo>
                  <a:pt x="11255" y="13457"/>
                </a:lnTo>
                <a:lnTo>
                  <a:pt x="11240" y="13491"/>
                </a:lnTo>
                <a:lnTo>
                  <a:pt x="11218" y="13560"/>
                </a:lnTo>
                <a:lnTo>
                  <a:pt x="11213" y="13594"/>
                </a:lnTo>
                <a:lnTo>
                  <a:pt x="11191" y="13663"/>
                </a:lnTo>
                <a:lnTo>
                  <a:pt x="11180" y="13731"/>
                </a:lnTo>
                <a:lnTo>
                  <a:pt x="11186" y="13779"/>
                </a:lnTo>
                <a:lnTo>
                  <a:pt x="11191" y="13841"/>
                </a:lnTo>
                <a:lnTo>
                  <a:pt x="11240" y="13916"/>
                </a:lnTo>
                <a:lnTo>
                  <a:pt x="11250" y="13965"/>
                </a:lnTo>
                <a:lnTo>
                  <a:pt x="11281" y="14060"/>
                </a:lnTo>
                <a:lnTo>
                  <a:pt x="11313" y="14129"/>
                </a:lnTo>
                <a:lnTo>
                  <a:pt x="11334" y="14163"/>
                </a:lnTo>
                <a:lnTo>
                  <a:pt x="11339" y="14206"/>
                </a:lnTo>
                <a:lnTo>
                  <a:pt x="11339" y="14300"/>
                </a:lnTo>
                <a:lnTo>
                  <a:pt x="11361" y="14425"/>
                </a:lnTo>
                <a:lnTo>
                  <a:pt x="11378" y="14487"/>
                </a:lnTo>
                <a:lnTo>
                  <a:pt x="11388" y="14569"/>
                </a:lnTo>
                <a:lnTo>
                  <a:pt x="11409" y="14631"/>
                </a:lnTo>
                <a:lnTo>
                  <a:pt x="11452" y="14693"/>
                </a:lnTo>
                <a:lnTo>
                  <a:pt x="11494" y="14803"/>
                </a:lnTo>
                <a:lnTo>
                  <a:pt x="11526" y="14878"/>
                </a:lnTo>
                <a:lnTo>
                  <a:pt x="11564" y="14962"/>
                </a:lnTo>
                <a:lnTo>
                  <a:pt x="11564" y="15031"/>
                </a:lnTo>
                <a:lnTo>
                  <a:pt x="11542" y="15044"/>
                </a:lnTo>
                <a:lnTo>
                  <a:pt x="11564" y="15106"/>
                </a:lnTo>
                <a:lnTo>
                  <a:pt x="11564" y="15160"/>
                </a:lnTo>
                <a:lnTo>
                  <a:pt x="11569" y="15187"/>
                </a:lnTo>
                <a:lnTo>
                  <a:pt x="11574" y="15175"/>
                </a:lnTo>
                <a:lnTo>
                  <a:pt x="11600" y="15215"/>
                </a:lnTo>
                <a:lnTo>
                  <a:pt x="11622" y="15215"/>
                </a:lnTo>
                <a:lnTo>
                  <a:pt x="11649" y="15250"/>
                </a:lnTo>
                <a:lnTo>
                  <a:pt x="11675" y="15250"/>
                </a:lnTo>
                <a:lnTo>
                  <a:pt x="11712" y="15215"/>
                </a:lnTo>
                <a:lnTo>
                  <a:pt x="11760" y="15202"/>
                </a:lnTo>
                <a:lnTo>
                  <a:pt x="11818" y="15168"/>
                </a:lnTo>
                <a:lnTo>
                  <a:pt x="11845" y="15175"/>
                </a:lnTo>
                <a:lnTo>
                  <a:pt x="11883" y="15160"/>
                </a:lnTo>
                <a:lnTo>
                  <a:pt x="11946" y="15181"/>
                </a:lnTo>
                <a:lnTo>
                  <a:pt x="11973" y="15160"/>
                </a:lnTo>
                <a:lnTo>
                  <a:pt x="12011" y="15175"/>
                </a:lnTo>
                <a:lnTo>
                  <a:pt x="12016" y="15147"/>
                </a:lnTo>
                <a:lnTo>
                  <a:pt x="12047" y="15140"/>
                </a:lnTo>
                <a:lnTo>
                  <a:pt x="12106" y="15106"/>
                </a:lnTo>
                <a:lnTo>
                  <a:pt x="12149" y="15065"/>
                </a:lnTo>
                <a:lnTo>
                  <a:pt x="12190" y="15009"/>
                </a:lnTo>
                <a:lnTo>
                  <a:pt x="12255" y="14919"/>
                </a:lnTo>
                <a:lnTo>
                  <a:pt x="12287" y="14859"/>
                </a:lnTo>
                <a:lnTo>
                  <a:pt x="12303" y="14816"/>
                </a:lnTo>
                <a:lnTo>
                  <a:pt x="12330" y="14775"/>
                </a:lnTo>
                <a:lnTo>
                  <a:pt x="12340" y="14762"/>
                </a:lnTo>
                <a:lnTo>
                  <a:pt x="12377" y="14721"/>
                </a:lnTo>
                <a:lnTo>
                  <a:pt x="12393" y="14678"/>
                </a:lnTo>
                <a:lnTo>
                  <a:pt x="12398" y="14610"/>
                </a:lnTo>
                <a:lnTo>
                  <a:pt x="12415" y="14550"/>
                </a:lnTo>
                <a:lnTo>
                  <a:pt x="12420" y="14507"/>
                </a:lnTo>
                <a:lnTo>
                  <a:pt x="12403" y="14500"/>
                </a:lnTo>
                <a:lnTo>
                  <a:pt x="12398" y="14466"/>
                </a:lnTo>
                <a:lnTo>
                  <a:pt x="12425" y="14438"/>
                </a:lnTo>
                <a:lnTo>
                  <a:pt x="12495" y="14391"/>
                </a:lnTo>
                <a:lnTo>
                  <a:pt x="12543" y="14363"/>
                </a:lnTo>
                <a:lnTo>
                  <a:pt x="12569" y="14335"/>
                </a:lnTo>
                <a:lnTo>
                  <a:pt x="12579" y="14300"/>
                </a:lnTo>
                <a:lnTo>
                  <a:pt x="12563" y="14288"/>
                </a:lnTo>
                <a:lnTo>
                  <a:pt x="12574" y="14247"/>
                </a:lnTo>
                <a:lnTo>
                  <a:pt x="12574" y="14163"/>
                </a:lnTo>
                <a:lnTo>
                  <a:pt x="12563" y="14172"/>
                </a:lnTo>
                <a:lnTo>
                  <a:pt x="12563" y="14144"/>
                </a:lnTo>
                <a:lnTo>
                  <a:pt x="12553" y="14094"/>
                </a:lnTo>
                <a:lnTo>
                  <a:pt x="12526" y="14034"/>
                </a:lnTo>
                <a:lnTo>
                  <a:pt x="12531" y="13978"/>
                </a:lnTo>
                <a:lnTo>
                  <a:pt x="12558" y="13957"/>
                </a:lnTo>
                <a:lnTo>
                  <a:pt x="12601" y="13903"/>
                </a:lnTo>
                <a:lnTo>
                  <a:pt x="12623" y="13888"/>
                </a:lnTo>
                <a:lnTo>
                  <a:pt x="12686" y="13807"/>
                </a:lnTo>
                <a:lnTo>
                  <a:pt x="12756" y="13772"/>
                </a:lnTo>
                <a:lnTo>
                  <a:pt x="12809" y="13744"/>
                </a:lnTo>
                <a:lnTo>
                  <a:pt x="12845" y="13697"/>
                </a:lnTo>
                <a:lnTo>
                  <a:pt x="12867" y="13641"/>
                </a:lnTo>
                <a:lnTo>
                  <a:pt x="12882" y="13588"/>
                </a:lnTo>
                <a:lnTo>
                  <a:pt x="12872" y="13545"/>
                </a:lnTo>
                <a:lnTo>
                  <a:pt x="12872" y="13422"/>
                </a:lnTo>
                <a:lnTo>
                  <a:pt x="12867" y="13353"/>
                </a:lnTo>
                <a:lnTo>
                  <a:pt x="12867" y="13278"/>
                </a:lnTo>
                <a:lnTo>
                  <a:pt x="12855" y="13244"/>
                </a:lnTo>
                <a:lnTo>
                  <a:pt x="12835" y="13229"/>
                </a:lnTo>
                <a:lnTo>
                  <a:pt x="12809" y="13154"/>
                </a:lnTo>
                <a:lnTo>
                  <a:pt x="12787" y="13106"/>
                </a:lnTo>
                <a:lnTo>
                  <a:pt x="12792" y="13072"/>
                </a:lnTo>
                <a:lnTo>
                  <a:pt x="12787" y="13051"/>
                </a:lnTo>
                <a:lnTo>
                  <a:pt x="12802" y="13003"/>
                </a:lnTo>
                <a:lnTo>
                  <a:pt x="12802" y="12982"/>
                </a:lnTo>
                <a:lnTo>
                  <a:pt x="12766" y="12954"/>
                </a:lnTo>
                <a:lnTo>
                  <a:pt x="12761" y="12913"/>
                </a:lnTo>
                <a:lnTo>
                  <a:pt x="12787" y="12823"/>
                </a:lnTo>
                <a:lnTo>
                  <a:pt x="12809" y="12797"/>
                </a:lnTo>
                <a:lnTo>
                  <a:pt x="12819" y="12748"/>
                </a:lnTo>
                <a:lnTo>
                  <a:pt x="12840" y="12720"/>
                </a:lnTo>
                <a:lnTo>
                  <a:pt x="12850" y="12666"/>
                </a:lnTo>
                <a:lnTo>
                  <a:pt x="12872" y="12660"/>
                </a:lnTo>
                <a:lnTo>
                  <a:pt x="12889" y="12625"/>
                </a:lnTo>
                <a:lnTo>
                  <a:pt x="12930" y="12597"/>
                </a:lnTo>
                <a:lnTo>
                  <a:pt x="12942" y="12576"/>
                </a:lnTo>
                <a:lnTo>
                  <a:pt x="12957" y="12535"/>
                </a:lnTo>
                <a:lnTo>
                  <a:pt x="13022" y="12445"/>
                </a:lnTo>
                <a:lnTo>
                  <a:pt x="13075" y="12391"/>
                </a:lnTo>
                <a:lnTo>
                  <a:pt x="13159" y="12316"/>
                </a:lnTo>
                <a:lnTo>
                  <a:pt x="13218" y="12254"/>
                </a:lnTo>
                <a:lnTo>
                  <a:pt x="13287" y="12151"/>
                </a:lnTo>
                <a:lnTo>
                  <a:pt x="13334" y="12067"/>
                </a:lnTo>
                <a:lnTo>
                  <a:pt x="13382" y="11958"/>
                </a:lnTo>
                <a:lnTo>
                  <a:pt x="13420" y="11861"/>
                </a:lnTo>
                <a:lnTo>
                  <a:pt x="13447" y="11779"/>
                </a:lnTo>
                <a:lnTo>
                  <a:pt x="13462" y="11698"/>
                </a:lnTo>
                <a:lnTo>
                  <a:pt x="13474" y="11670"/>
                </a:lnTo>
                <a:lnTo>
                  <a:pt x="13474" y="11629"/>
                </a:lnTo>
                <a:lnTo>
                  <a:pt x="13479" y="11586"/>
                </a:lnTo>
                <a:lnTo>
                  <a:pt x="13479" y="11567"/>
                </a:lnTo>
                <a:lnTo>
                  <a:pt x="13457" y="11567"/>
                </a:lnTo>
                <a:lnTo>
                  <a:pt x="13430" y="11595"/>
                </a:lnTo>
                <a:lnTo>
                  <a:pt x="13399" y="11601"/>
                </a:lnTo>
                <a:lnTo>
                  <a:pt x="13372" y="11614"/>
                </a:lnTo>
                <a:lnTo>
                  <a:pt x="13351" y="11614"/>
                </a:lnTo>
                <a:lnTo>
                  <a:pt x="13319" y="11614"/>
                </a:lnTo>
                <a:lnTo>
                  <a:pt x="13297" y="11629"/>
                </a:lnTo>
                <a:lnTo>
                  <a:pt x="13271" y="11635"/>
                </a:lnTo>
                <a:lnTo>
                  <a:pt x="13218" y="11655"/>
                </a:lnTo>
                <a:lnTo>
                  <a:pt x="13154" y="11663"/>
                </a:lnTo>
                <a:lnTo>
                  <a:pt x="13101" y="11683"/>
                </a:lnTo>
                <a:lnTo>
                  <a:pt x="13075" y="11683"/>
                </a:lnTo>
                <a:lnTo>
                  <a:pt x="13048" y="11648"/>
                </a:lnTo>
                <a:lnTo>
                  <a:pt x="13036" y="11614"/>
                </a:lnTo>
                <a:lnTo>
                  <a:pt x="13015" y="11601"/>
                </a:lnTo>
                <a:lnTo>
                  <a:pt x="12988" y="11580"/>
                </a:lnTo>
                <a:lnTo>
                  <a:pt x="13022" y="11560"/>
                </a:lnTo>
                <a:lnTo>
                  <a:pt x="13022" y="11526"/>
                </a:lnTo>
                <a:lnTo>
                  <a:pt x="13005" y="11504"/>
                </a:lnTo>
                <a:lnTo>
                  <a:pt x="12978" y="11483"/>
                </a:lnTo>
                <a:lnTo>
                  <a:pt x="12962" y="11457"/>
                </a:lnTo>
                <a:lnTo>
                  <a:pt x="12930" y="11414"/>
                </a:lnTo>
                <a:lnTo>
                  <a:pt x="12898" y="11373"/>
                </a:lnTo>
                <a:lnTo>
                  <a:pt x="12819" y="11298"/>
                </a:lnTo>
                <a:lnTo>
                  <a:pt x="12787" y="11257"/>
                </a:lnTo>
                <a:lnTo>
                  <a:pt x="12771" y="11189"/>
                </a:lnTo>
                <a:lnTo>
                  <a:pt x="12739" y="11099"/>
                </a:lnTo>
                <a:lnTo>
                  <a:pt x="12707" y="11071"/>
                </a:lnTo>
                <a:lnTo>
                  <a:pt x="12686" y="11051"/>
                </a:lnTo>
                <a:lnTo>
                  <a:pt x="12664" y="10955"/>
                </a:lnTo>
                <a:lnTo>
                  <a:pt x="12654" y="10873"/>
                </a:lnTo>
                <a:lnTo>
                  <a:pt x="12664" y="10858"/>
                </a:lnTo>
                <a:lnTo>
                  <a:pt x="12643" y="10776"/>
                </a:lnTo>
                <a:lnTo>
                  <a:pt x="12633" y="10761"/>
                </a:lnTo>
                <a:lnTo>
                  <a:pt x="12563" y="10686"/>
                </a:lnTo>
                <a:lnTo>
                  <a:pt x="12563" y="10632"/>
                </a:lnTo>
                <a:lnTo>
                  <a:pt x="12574" y="10617"/>
                </a:lnTo>
                <a:lnTo>
                  <a:pt x="12521" y="10529"/>
                </a:lnTo>
                <a:lnTo>
                  <a:pt x="12500" y="10480"/>
                </a:lnTo>
                <a:lnTo>
                  <a:pt x="12478" y="10433"/>
                </a:lnTo>
                <a:lnTo>
                  <a:pt x="12436" y="10302"/>
                </a:lnTo>
                <a:lnTo>
                  <a:pt x="12398" y="10220"/>
                </a:lnTo>
                <a:lnTo>
                  <a:pt x="12372" y="10130"/>
                </a:lnTo>
                <a:lnTo>
                  <a:pt x="12377" y="10124"/>
                </a:lnTo>
                <a:lnTo>
                  <a:pt x="12420" y="10246"/>
                </a:lnTo>
                <a:lnTo>
                  <a:pt x="12446" y="10289"/>
                </a:lnTo>
                <a:lnTo>
                  <a:pt x="12468" y="10315"/>
                </a:lnTo>
                <a:lnTo>
                  <a:pt x="12483" y="10302"/>
                </a:lnTo>
                <a:lnTo>
                  <a:pt x="12500" y="10261"/>
                </a:lnTo>
                <a:lnTo>
                  <a:pt x="12510" y="10199"/>
                </a:lnTo>
                <a:lnTo>
                  <a:pt x="12526" y="10164"/>
                </a:lnTo>
                <a:lnTo>
                  <a:pt x="12526" y="10177"/>
                </a:lnTo>
                <a:lnTo>
                  <a:pt x="12521" y="10212"/>
                </a:lnTo>
                <a:lnTo>
                  <a:pt x="12521" y="10239"/>
                </a:lnTo>
                <a:lnTo>
                  <a:pt x="12510" y="10289"/>
                </a:lnTo>
                <a:lnTo>
                  <a:pt x="12536" y="10289"/>
                </a:lnTo>
                <a:lnTo>
                  <a:pt x="12569" y="10343"/>
                </a:lnTo>
                <a:lnTo>
                  <a:pt x="12606" y="10411"/>
                </a:lnTo>
                <a:lnTo>
                  <a:pt x="12628" y="10474"/>
                </a:lnTo>
                <a:lnTo>
                  <a:pt x="12643" y="10495"/>
                </a:lnTo>
                <a:lnTo>
                  <a:pt x="12659" y="10536"/>
                </a:lnTo>
                <a:lnTo>
                  <a:pt x="12654" y="10555"/>
                </a:lnTo>
                <a:lnTo>
                  <a:pt x="12676" y="10605"/>
                </a:lnTo>
                <a:lnTo>
                  <a:pt x="12707" y="10617"/>
                </a:lnTo>
                <a:lnTo>
                  <a:pt x="12734" y="10652"/>
                </a:lnTo>
                <a:lnTo>
                  <a:pt x="12766" y="10742"/>
                </a:lnTo>
                <a:lnTo>
                  <a:pt x="12766" y="10789"/>
                </a:lnTo>
                <a:lnTo>
                  <a:pt x="12771" y="10845"/>
                </a:lnTo>
                <a:lnTo>
                  <a:pt x="12809" y="10920"/>
                </a:lnTo>
                <a:lnTo>
                  <a:pt x="12835" y="10933"/>
                </a:lnTo>
                <a:lnTo>
                  <a:pt x="12877" y="10989"/>
                </a:lnTo>
                <a:lnTo>
                  <a:pt x="12894" y="11051"/>
                </a:lnTo>
                <a:lnTo>
                  <a:pt x="12925" y="11120"/>
                </a:lnTo>
                <a:lnTo>
                  <a:pt x="12957" y="11148"/>
                </a:lnTo>
                <a:lnTo>
                  <a:pt x="12962" y="11182"/>
                </a:lnTo>
                <a:lnTo>
                  <a:pt x="12978" y="11202"/>
                </a:lnTo>
                <a:lnTo>
                  <a:pt x="12983" y="11236"/>
                </a:lnTo>
                <a:lnTo>
                  <a:pt x="12983" y="11270"/>
                </a:lnTo>
                <a:lnTo>
                  <a:pt x="12978" y="11285"/>
                </a:lnTo>
                <a:lnTo>
                  <a:pt x="12983" y="11320"/>
                </a:lnTo>
                <a:lnTo>
                  <a:pt x="12973" y="11326"/>
                </a:lnTo>
                <a:lnTo>
                  <a:pt x="12988" y="11361"/>
                </a:lnTo>
                <a:lnTo>
                  <a:pt x="13000" y="11414"/>
                </a:lnTo>
                <a:lnTo>
                  <a:pt x="13010" y="11436"/>
                </a:lnTo>
                <a:lnTo>
                  <a:pt x="13010" y="11476"/>
                </a:lnTo>
                <a:lnTo>
                  <a:pt x="13026" y="11526"/>
                </a:lnTo>
                <a:lnTo>
                  <a:pt x="13068" y="11532"/>
                </a:lnTo>
                <a:lnTo>
                  <a:pt x="13090" y="11517"/>
                </a:lnTo>
                <a:lnTo>
                  <a:pt x="13116" y="11517"/>
                </a:lnTo>
                <a:lnTo>
                  <a:pt x="13128" y="11498"/>
                </a:lnTo>
                <a:lnTo>
                  <a:pt x="13143" y="11492"/>
                </a:lnTo>
                <a:lnTo>
                  <a:pt x="13154" y="11470"/>
                </a:lnTo>
                <a:lnTo>
                  <a:pt x="13169" y="11464"/>
                </a:lnTo>
                <a:lnTo>
                  <a:pt x="13218" y="11457"/>
                </a:lnTo>
                <a:lnTo>
                  <a:pt x="13254" y="11442"/>
                </a:lnTo>
                <a:lnTo>
                  <a:pt x="13287" y="11408"/>
                </a:lnTo>
                <a:lnTo>
                  <a:pt x="13302" y="11414"/>
                </a:lnTo>
                <a:lnTo>
                  <a:pt x="13329" y="11408"/>
                </a:lnTo>
                <a:lnTo>
                  <a:pt x="13382" y="11354"/>
                </a:lnTo>
                <a:lnTo>
                  <a:pt x="13479" y="11320"/>
                </a:lnTo>
                <a:lnTo>
                  <a:pt x="13537" y="11285"/>
                </a:lnTo>
                <a:lnTo>
                  <a:pt x="13537" y="11257"/>
                </a:lnTo>
                <a:lnTo>
                  <a:pt x="13547" y="11223"/>
                </a:lnTo>
                <a:lnTo>
                  <a:pt x="13590" y="11202"/>
                </a:lnTo>
                <a:lnTo>
                  <a:pt x="13617" y="11195"/>
                </a:lnTo>
                <a:lnTo>
                  <a:pt x="13653" y="11167"/>
                </a:lnTo>
                <a:lnTo>
                  <a:pt x="13686" y="11174"/>
                </a:lnTo>
                <a:lnTo>
                  <a:pt x="13713" y="11154"/>
                </a:lnTo>
                <a:lnTo>
                  <a:pt x="13713" y="11120"/>
                </a:lnTo>
                <a:lnTo>
                  <a:pt x="13733" y="11099"/>
                </a:lnTo>
                <a:lnTo>
                  <a:pt x="13771" y="11099"/>
                </a:lnTo>
                <a:lnTo>
                  <a:pt x="13786" y="11086"/>
                </a:lnTo>
                <a:lnTo>
                  <a:pt x="13793" y="11045"/>
                </a:lnTo>
                <a:lnTo>
                  <a:pt x="13829" y="11017"/>
                </a:lnTo>
                <a:lnTo>
                  <a:pt x="13856" y="11017"/>
                </a:lnTo>
                <a:lnTo>
                  <a:pt x="13861" y="11010"/>
                </a:lnTo>
                <a:lnTo>
                  <a:pt x="13856" y="10955"/>
                </a:lnTo>
                <a:lnTo>
                  <a:pt x="13866" y="10914"/>
                </a:lnTo>
                <a:lnTo>
                  <a:pt x="13878" y="10892"/>
                </a:lnTo>
                <a:lnTo>
                  <a:pt x="13904" y="10899"/>
                </a:lnTo>
                <a:lnTo>
                  <a:pt x="13926" y="10845"/>
                </a:lnTo>
                <a:lnTo>
                  <a:pt x="13952" y="10817"/>
                </a:lnTo>
                <a:lnTo>
                  <a:pt x="13962" y="10796"/>
                </a:lnTo>
                <a:lnTo>
                  <a:pt x="13984" y="10748"/>
                </a:lnTo>
                <a:lnTo>
                  <a:pt x="13984" y="10727"/>
                </a:lnTo>
                <a:lnTo>
                  <a:pt x="13962" y="10721"/>
                </a:lnTo>
                <a:lnTo>
                  <a:pt x="13946" y="10693"/>
                </a:lnTo>
                <a:lnTo>
                  <a:pt x="13919" y="10645"/>
                </a:lnTo>
                <a:lnTo>
                  <a:pt x="13887" y="10632"/>
                </a:lnTo>
                <a:lnTo>
                  <a:pt x="13846" y="10617"/>
                </a:lnTo>
                <a:lnTo>
                  <a:pt x="13813" y="10590"/>
                </a:lnTo>
                <a:lnTo>
                  <a:pt x="13786" y="10536"/>
                </a:lnTo>
                <a:lnTo>
                  <a:pt x="13781" y="10467"/>
                </a:lnTo>
                <a:lnTo>
                  <a:pt x="13786" y="10452"/>
                </a:lnTo>
                <a:lnTo>
                  <a:pt x="13793" y="10418"/>
                </a:lnTo>
                <a:lnTo>
                  <a:pt x="13786" y="10411"/>
                </a:lnTo>
                <a:lnTo>
                  <a:pt x="13771" y="10439"/>
                </a:lnTo>
                <a:lnTo>
                  <a:pt x="13733" y="10486"/>
                </a:lnTo>
                <a:lnTo>
                  <a:pt x="13691" y="10542"/>
                </a:lnTo>
                <a:lnTo>
                  <a:pt x="13648" y="10598"/>
                </a:lnTo>
                <a:lnTo>
                  <a:pt x="13612" y="10598"/>
                </a:lnTo>
                <a:lnTo>
                  <a:pt x="13563" y="10598"/>
                </a:lnTo>
                <a:lnTo>
                  <a:pt x="13515" y="10611"/>
                </a:lnTo>
                <a:lnTo>
                  <a:pt x="13515" y="10590"/>
                </a:lnTo>
                <a:lnTo>
                  <a:pt x="13505" y="10598"/>
                </a:lnTo>
                <a:lnTo>
                  <a:pt x="13494" y="10564"/>
                </a:lnTo>
                <a:lnTo>
                  <a:pt x="13505" y="10514"/>
                </a:lnTo>
                <a:lnTo>
                  <a:pt x="13505" y="10467"/>
                </a:lnTo>
                <a:lnTo>
                  <a:pt x="13489" y="10439"/>
                </a:lnTo>
                <a:lnTo>
                  <a:pt x="13474" y="10446"/>
                </a:lnTo>
                <a:lnTo>
                  <a:pt x="13457" y="10486"/>
                </a:lnTo>
                <a:lnTo>
                  <a:pt x="13462" y="10549"/>
                </a:lnTo>
                <a:lnTo>
                  <a:pt x="13452" y="10529"/>
                </a:lnTo>
                <a:lnTo>
                  <a:pt x="13447" y="10501"/>
                </a:lnTo>
                <a:lnTo>
                  <a:pt x="13430" y="10480"/>
                </a:lnTo>
                <a:lnTo>
                  <a:pt x="13425" y="10452"/>
                </a:lnTo>
                <a:lnTo>
                  <a:pt x="13430" y="10426"/>
                </a:lnTo>
                <a:lnTo>
                  <a:pt x="13425" y="10392"/>
                </a:lnTo>
                <a:lnTo>
                  <a:pt x="13387" y="10358"/>
                </a:lnTo>
                <a:lnTo>
                  <a:pt x="13377" y="10330"/>
                </a:lnTo>
                <a:lnTo>
                  <a:pt x="13351" y="10308"/>
                </a:lnTo>
                <a:lnTo>
                  <a:pt x="13329" y="10233"/>
                </a:lnTo>
                <a:lnTo>
                  <a:pt x="13307" y="10171"/>
                </a:lnTo>
                <a:lnTo>
                  <a:pt x="13314" y="10151"/>
                </a:lnTo>
                <a:lnTo>
                  <a:pt x="13302" y="10108"/>
                </a:lnTo>
                <a:lnTo>
                  <a:pt x="13341" y="10117"/>
                </a:lnTo>
                <a:lnTo>
                  <a:pt x="13361" y="10083"/>
                </a:lnTo>
                <a:lnTo>
                  <a:pt x="13399" y="10108"/>
                </a:lnTo>
                <a:lnTo>
                  <a:pt x="13430" y="10096"/>
                </a:lnTo>
                <a:lnTo>
                  <a:pt x="13479" y="10220"/>
                </a:lnTo>
                <a:lnTo>
                  <a:pt x="13515" y="10302"/>
                </a:lnTo>
                <a:lnTo>
                  <a:pt x="13573" y="10330"/>
                </a:lnTo>
                <a:lnTo>
                  <a:pt x="13633" y="10392"/>
                </a:lnTo>
                <a:lnTo>
                  <a:pt x="13701" y="10418"/>
                </a:lnTo>
                <a:lnTo>
                  <a:pt x="13760" y="10377"/>
                </a:lnTo>
                <a:lnTo>
                  <a:pt x="13803" y="10364"/>
                </a:lnTo>
                <a:lnTo>
                  <a:pt x="13829" y="10377"/>
                </a:lnTo>
                <a:lnTo>
                  <a:pt x="13856" y="10480"/>
                </a:lnTo>
                <a:lnTo>
                  <a:pt x="13919" y="10495"/>
                </a:lnTo>
                <a:lnTo>
                  <a:pt x="13984" y="10514"/>
                </a:lnTo>
                <a:lnTo>
                  <a:pt x="14095" y="10542"/>
                </a:lnTo>
                <a:lnTo>
                  <a:pt x="14175" y="10529"/>
                </a:lnTo>
                <a:lnTo>
                  <a:pt x="14271" y="10529"/>
                </a:lnTo>
                <a:lnTo>
                  <a:pt x="14378" y="10514"/>
                </a:lnTo>
                <a:lnTo>
                  <a:pt x="14419" y="10577"/>
                </a:lnTo>
                <a:lnTo>
                  <a:pt x="14436" y="10639"/>
                </a:lnTo>
                <a:lnTo>
                  <a:pt x="14478" y="10658"/>
                </a:lnTo>
                <a:lnTo>
                  <a:pt x="14547" y="10727"/>
                </a:lnTo>
                <a:lnTo>
                  <a:pt x="14564" y="10761"/>
                </a:lnTo>
                <a:lnTo>
                  <a:pt x="14537" y="10789"/>
                </a:lnTo>
                <a:lnTo>
                  <a:pt x="14611" y="10886"/>
                </a:lnTo>
                <a:lnTo>
                  <a:pt x="14654" y="10892"/>
                </a:lnTo>
                <a:lnTo>
                  <a:pt x="14739" y="10845"/>
                </a:lnTo>
                <a:lnTo>
                  <a:pt x="14750" y="10920"/>
                </a:lnTo>
                <a:lnTo>
                  <a:pt x="14750" y="11017"/>
                </a:lnTo>
                <a:lnTo>
                  <a:pt x="14765" y="11120"/>
                </a:lnTo>
                <a:lnTo>
                  <a:pt x="14792" y="11270"/>
                </a:lnTo>
                <a:lnTo>
                  <a:pt x="14845" y="11380"/>
                </a:lnTo>
                <a:lnTo>
                  <a:pt x="14857" y="11429"/>
                </a:lnTo>
                <a:lnTo>
                  <a:pt x="14872" y="11526"/>
                </a:lnTo>
                <a:lnTo>
                  <a:pt x="14903" y="11601"/>
                </a:lnTo>
                <a:lnTo>
                  <a:pt x="14925" y="11635"/>
                </a:lnTo>
                <a:lnTo>
                  <a:pt x="14946" y="11711"/>
                </a:lnTo>
                <a:lnTo>
                  <a:pt x="14973" y="11814"/>
                </a:lnTo>
                <a:lnTo>
                  <a:pt x="15026" y="11882"/>
                </a:lnTo>
                <a:lnTo>
                  <a:pt x="15048" y="11861"/>
                </a:lnTo>
                <a:lnTo>
                  <a:pt x="15069" y="11814"/>
                </a:lnTo>
                <a:lnTo>
                  <a:pt x="15122" y="11792"/>
                </a:lnTo>
                <a:lnTo>
                  <a:pt x="15106" y="11766"/>
                </a:lnTo>
                <a:lnTo>
                  <a:pt x="15132" y="11711"/>
                </a:lnTo>
                <a:lnTo>
                  <a:pt x="15164" y="11704"/>
                </a:lnTo>
                <a:lnTo>
                  <a:pt x="15164" y="11573"/>
                </a:lnTo>
                <a:lnTo>
                  <a:pt x="15191" y="11498"/>
                </a:lnTo>
                <a:lnTo>
                  <a:pt x="15186" y="11436"/>
                </a:lnTo>
                <a:lnTo>
                  <a:pt x="15176" y="11333"/>
                </a:lnTo>
                <a:lnTo>
                  <a:pt x="15191" y="11270"/>
                </a:lnTo>
                <a:lnTo>
                  <a:pt x="15217" y="11264"/>
                </a:lnTo>
                <a:lnTo>
                  <a:pt x="15270" y="11236"/>
                </a:lnTo>
                <a:lnTo>
                  <a:pt x="15297" y="11217"/>
                </a:lnTo>
                <a:lnTo>
                  <a:pt x="15297" y="11182"/>
                </a:lnTo>
                <a:lnTo>
                  <a:pt x="15355" y="11133"/>
                </a:lnTo>
                <a:lnTo>
                  <a:pt x="15398" y="11086"/>
                </a:lnTo>
                <a:lnTo>
                  <a:pt x="15462" y="10989"/>
                </a:lnTo>
                <a:lnTo>
                  <a:pt x="15548" y="10933"/>
                </a:lnTo>
                <a:lnTo>
                  <a:pt x="15580" y="10886"/>
                </a:lnTo>
                <a:lnTo>
                  <a:pt x="15575" y="10824"/>
                </a:lnTo>
                <a:lnTo>
                  <a:pt x="15648" y="10811"/>
                </a:lnTo>
                <a:lnTo>
                  <a:pt x="15686" y="10811"/>
                </a:lnTo>
                <a:lnTo>
                  <a:pt x="15696" y="10783"/>
                </a:lnTo>
                <a:lnTo>
                  <a:pt x="15718" y="10789"/>
                </a:lnTo>
                <a:lnTo>
                  <a:pt x="15734" y="10796"/>
                </a:lnTo>
                <a:lnTo>
                  <a:pt x="15744" y="10783"/>
                </a:lnTo>
                <a:lnTo>
                  <a:pt x="15771" y="10796"/>
                </a:lnTo>
                <a:lnTo>
                  <a:pt x="15787" y="10748"/>
                </a:lnTo>
                <a:lnTo>
                  <a:pt x="15781" y="10714"/>
                </a:lnTo>
                <a:lnTo>
                  <a:pt x="15834" y="10714"/>
                </a:lnTo>
                <a:lnTo>
                  <a:pt x="15861" y="10761"/>
                </a:lnTo>
                <a:lnTo>
                  <a:pt x="15872" y="10804"/>
                </a:lnTo>
                <a:lnTo>
                  <a:pt x="15877" y="10845"/>
                </a:lnTo>
                <a:lnTo>
                  <a:pt x="15894" y="10886"/>
                </a:lnTo>
                <a:lnTo>
                  <a:pt x="15935" y="10948"/>
                </a:lnTo>
                <a:lnTo>
                  <a:pt x="15967" y="10955"/>
                </a:lnTo>
                <a:lnTo>
                  <a:pt x="15962" y="10983"/>
                </a:lnTo>
                <a:lnTo>
                  <a:pt x="16010" y="11071"/>
                </a:lnTo>
                <a:lnTo>
                  <a:pt x="16020" y="11148"/>
                </a:lnTo>
                <a:lnTo>
                  <a:pt x="16000" y="11242"/>
                </a:lnTo>
                <a:lnTo>
                  <a:pt x="16037" y="11264"/>
                </a:lnTo>
                <a:lnTo>
                  <a:pt x="16068" y="11230"/>
                </a:lnTo>
                <a:lnTo>
                  <a:pt x="16133" y="11174"/>
                </a:lnTo>
                <a:lnTo>
                  <a:pt x="16170" y="11133"/>
                </a:lnTo>
                <a:lnTo>
                  <a:pt x="16196" y="11195"/>
                </a:lnTo>
                <a:lnTo>
                  <a:pt x="16206" y="11292"/>
                </a:lnTo>
                <a:lnTo>
                  <a:pt x="16228" y="11380"/>
                </a:lnTo>
                <a:lnTo>
                  <a:pt x="16249" y="11423"/>
                </a:lnTo>
                <a:lnTo>
                  <a:pt x="16244" y="11504"/>
                </a:lnTo>
                <a:lnTo>
                  <a:pt x="16266" y="11552"/>
                </a:lnTo>
                <a:lnTo>
                  <a:pt x="16249" y="11614"/>
                </a:lnTo>
                <a:lnTo>
                  <a:pt x="16254" y="11670"/>
                </a:lnTo>
                <a:lnTo>
                  <a:pt x="16239" y="11745"/>
                </a:lnTo>
                <a:lnTo>
                  <a:pt x="16233" y="11792"/>
                </a:lnTo>
                <a:lnTo>
                  <a:pt x="16244" y="11835"/>
                </a:lnTo>
                <a:lnTo>
                  <a:pt x="16254" y="11792"/>
                </a:lnTo>
                <a:lnTo>
                  <a:pt x="16281" y="11827"/>
                </a:lnTo>
                <a:lnTo>
                  <a:pt x="16313" y="11869"/>
                </a:lnTo>
                <a:lnTo>
                  <a:pt x="16324" y="11904"/>
                </a:lnTo>
                <a:lnTo>
                  <a:pt x="16346" y="11930"/>
                </a:lnTo>
                <a:lnTo>
                  <a:pt x="16356" y="11964"/>
                </a:lnTo>
                <a:lnTo>
                  <a:pt x="16351" y="12020"/>
                </a:lnTo>
                <a:lnTo>
                  <a:pt x="16372" y="12061"/>
                </a:lnTo>
                <a:lnTo>
                  <a:pt x="16382" y="12123"/>
                </a:lnTo>
                <a:lnTo>
                  <a:pt x="16414" y="12170"/>
                </a:lnTo>
                <a:lnTo>
                  <a:pt x="16419" y="12213"/>
                </a:lnTo>
                <a:lnTo>
                  <a:pt x="16489" y="12273"/>
                </a:lnTo>
                <a:lnTo>
                  <a:pt x="16542" y="12329"/>
                </a:lnTo>
                <a:lnTo>
                  <a:pt x="16585" y="12323"/>
                </a:lnTo>
                <a:lnTo>
                  <a:pt x="16585" y="12295"/>
                </a:lnTo>
                <a:lnTo>
                  <a:pt x="16564" y="12226"/>
                </a:lnTo>
                <a:lnTo>
                  <a:pt x="16542" y="12204"/>
                </a:lnTo>
                <a:lnTo>
                  <a:pt x="16537" y="12164"/>
                </a:lnTo>
                <a:lnTo>
                  <a:pt x="16532" y="12136"/>
                </a:lnTo>
                <a:lnTo>
                  <a:pt x="16537" y="12101"/>
                </a:lnTo>
                <a:lnTo>
                  <a:pt x="16532" y="12054"/>
                </a:lnTo>
                <a:lnTo>
                  <a:pt x="16505" y="12007"/>
                </a:lnTo>
                <a:lnTo>
                  <a:pt x="16472" y="11958"/>
                </a:lnTo>
                <a:lnTo>
                  <a:pt x="16457" y="11951"/>
                </a:lnTo>
                <a:lnTo>
                  <a:pt x="16426" y="11910"/>
                </a:lnTo>
                <a:lnTo>
                  <a:pt x="16387" y="11904"/>
                </a:lnTo>
                <a:lnTo>
                  <a:pt x="16356" y="11861"/>
                </a:lnTo>
                <a:lnTo>
                  <a:pt x="16346" y="11792"/>
                </a:lnTo>
                <a:lnTo>
                  <a:pt x="16324" y="11723"/>
                </a:lnTo>
                <a:lnTo>
                  <a:pt x="16286" y="11723"/>
                </a:lnTo>
                <a:lnTo>
                  <a:pt x="16281" y="11670"/>
                </a:lnTo>
                <a:lnTo>
                  <a:pt x="16303" y="11601"/>
                </a:lnTo>
                <a:lnTo>
                  <a:pt x="16334" y="11492"/>
                </a:lnTo>
                <a:lnTo>
                  <a:pt x="16339" y="11408"/>
                </a:lnTo>
                <a:lnTo>
                  <a:pt x="16392" y="11408"/>
                </a:lnTo>
                <a:lnTo>
                  <a:pt x="16382" y="11470"/>
                </a:lnTo>
                <a:lnTo>
                  <a:pt x="16431" y="11470"/>
                </a:lnTo>
                <a:lnTo>
                  <a:pt x="16484" y="11504"/>
                </a:lnTo>
                <a:lnTo>
                  <a:pt x="16515" y="11586"/>
                </a:lnTo>
                <a:lnTo>
                  <a:pt x="16537" y="11629"/>
                </a:lnTo>
                <a:lnTo>
                  <a:pt x="16585" y="11642"/>
                </a:lnTo>
                <a:lnTo>
                  <a:pt x="16627" y="11683"/>
                </a:lnTo>
                <a:lnTo>
                  <a:pt x="16612" y="11732"/>
                </a:lnTo>
                <a:lnTo>
                  <a:pt x="16632" y="11779"/>
                </a:lnTo>
                <a:lnTo>
                  <a:pt x="16707" y="11711"/>
                </a:lnTo>
                <a:lnTo>
                  <a:pt x="16755" y="11648"/>
                </a:lnTo>
                <a:lnTo>
                  <a:pt x="16825" y="11601"/>
                </a:lnTo>
                <a:lnTo>
                  <a:pt x="16871" y="11552"/>
                </a:lnTo>
                <a:lnTo>
                  <a:pt x="16878" y="11414"/>
                </a:lnTo>
                <a:lnTo>
                  <a:pt x="16851" y="11270"/>
                </a:lnTo>
                <a:lnTo>
                  <a:pt x="16813" y="11208"/>
                </a:lnTo>
                <a:lnTo>
                  <a:pt x="16760" y="11161"/>
                </a:lnTo>
                <a:lnTo>
                  <a:pt x="16707" y="11058"/>
                </a:lnTo>
                <a:lnTo>
                  <a:pt x="16665" y="10976"/>
                </a:lnTo>
                <a:lnTo>
                  <a:pt x="16675" y="10920"/>
                </a:lnTo>
                <a:lnTo>
                  <a:pt x="16723" y="10845"/>
                </a:lnTo>
                <a:lnTo>
                  <a:pt x="16803" y="10776"/>
                </a:lnTo>
                <a:lnTo>
                  <a:pt x="16830" y="10761"/>
                </a:lnTo>
                <a:lnTo>
                  <a:pt x="16909" y="10789"/>
                </a:lnTo>
                <a:lnTo>
                  <a:pt x="16893" y="10824"/>
                </a:lnTo>
                <a:lnTo>
                  <a:pt x="16909" y="10879"/>
                </a:lnTo>
                <a:lnTo>
                  <a:pt x="16941" y="10873"/>
                </a:lnTo>
                <a:lnTo>
                  <a:pt x="16963" y="10789"/>
                </a:lnTo>
                <a:lnTo>
                  <a:pt x="17026" y="10776"/>
                </a:lnTo>
                <a:lnTo>
                  <a:pt x="17105" y="10736"/>
                </a:lnTo>
                <a:lnTo>
                  <a:pt x="17137" y="10693"/>
                </a:lnTo>
                <a:lnTo>
                  <a:pt x="17159" y="10721"/>
                </a:lnTo>
                <a:lnTo>
                  <a:pt x="17197" y="10686"/>
                </a:lnTo>
                <a:lnTo>
                  <a:pt x="17260" y="10680"/>
                </a:lnTo>
                <a:lnTo>
                  <a:pt x="17340" y="10611"/>
                </a:lnTo>
                <a:lnTo>
                  <a:pt x="17420" y="10536"/>
                </a:lnTo>
                <a:lnTo>
                  <a:pt x="17473" y="10439"/>
                </a:lnTo>
                <a:lnTo>
                  <a:pt x="17521" y="10330"/>
                </a:lnTo>
                <a:lnTo>
                  <a:pt x="17563" y="10239"/>
                </a:lnTo>
                <a:lnTo>
                  <a:pt x="17596" y="10233"/>
                </a:lnTo>
                <a:lnTo>
                  <a:pt x="17611" y="10164"/>
                </a:lnTo>
                <a:lnTo>
                  <a:pt x="17622" y="10096"/>
                </a:lnTo>
                <a:lnTo>
                  <a:pt x="17589" y="10068"/>
                </a:lnTo>
                <a:lnTo>
                  <a:pt x="17574" y="10020"/>
                </a:lnTo>
                <a:lnTo>
                  <a:pt x="17611" y="9999"/>
                </a:lnTo>
                <a:lnTo>
                  <a:pt x="17611" y="9937"/>
                </a:lnTo>
                <a:lnTo>
                  <a:pt x="17574" y="9868"/>
                </a:lnTo>
                <a:lnTo>
                  <a:pt x="17536" y="9786"/>
                </a:lnTo>
                <a:lnTo>
                  <a:pt x="17516" y="9696"/>
                </a:lnTo>
                <a:lnTo>
                  <a:pt x="17451" y="9649"/>
                </a:lnTo>
                <a:lnTo>
                  <a:pt x="17483" y="9587"/>
                </a:lnTo>
                <a:lnTo>
                  <a:pt x="17543" y="9539"/>
                </a:lnTo>
                <a:lnTo>
                  <a:pt x="17569" y="9490"/>
                </a:lnTo>
                <a:lnTo>
                  <a:pt x="17654" y="9464"/>
                </a:lnTo>
                <a:lnTo>
                  <a:pt x="17642" y="9415"/>
                </a:lnTo>
                <a:lnTo>
                  <a:pt x="17606" y="9415"/>
                </a:lnTo>
                <a:lnTo>
                  <a:pt x="17553" y="9380"/>
                </a:lnTo>
                <a:lnTo>
                  <a:pt x="17489" y="9449"/>
                </a:lnTo>
                <a:lnTo>
                  <a:pt x="17441" y="9421"/>
                </a:lnTo>
                <a:lnTo>
                  <a:pt x="17441" y="9380"/>
                </a:lnTo>
                <a:lnTo>
                  <a:pt x="17393" y="9368"/>
                </a:lnTo>
                <a:lnTo>
                  <a:pt x="17361" y="9305"/>
                </a:lnTo>
                <a:lnTo>
                  <a:pt x="17393" y="9258"/>
                </a:lnTo>
                <a:lnTo>
                  <a:pt x="17451" y="9249"/>
                </a:lnTo>
                <a:lnTo>
                  <a:pt x="17489" y="9189"/>
                </a:lnTo>
                <a:lnTo>
                  <a:pt x="17553" y="9121"/>
                </a:lnTo>
                <a:lnTo>
                  <a:pt x="17606" y="9086"/>
                </a:lnTo>
                <a:lnTo>
                  <a:pt x="17637" y="9140"/>
                </a:lnTo>
                <a:lnTo>
                  <a:pt x="17589" y="9209"/>
                </a:lnTo>
                <a:lnTo>
                  <a:pt x="17601" y="9249"/>
                </a:lnTo>
                <a:lnTo>
                  <a:pt x="17569" y="9299"/>
                </a:lnTo>
                <a:lnTo>
                  <a:pt x="17632" y="9271"/>
                </a:lnTo>
                <a:lnTo>
                  <a:pt x="17659" y="9196"/>
                </a:lnTo>
                <a:lnTo>
                  <a:pt x="17739" y="9168"/>
                </a:lnTo>
                <a:lnTo>
                  <a:pt x="17765" y="9196"/>
                </a:lnTo>
                <a:lnTo>
                  <a:pt x="17797" y="9209"/>
                </a:lnTo>
                <a:lnTo>
                  <a:pt x="17802" y="9224"/>
                </a:lnTo>
                <a:lnTo>
                  <a:pt x="17787" y="9277"/>
                </a:lnTo>
                <a:lnTo>
                  <a:pt x="17792" y="9299"/>
                </a:lnTo>
                <a:lnTo>
                  <a:pt x="17775" y="9312"/>
                </a:lnTo>
                <a:lnTo>
                  <a:pt x="17760" y="9353"/>
                </a:lnTo>
                <a:lnTo>
                  <a:pt x="17775" y="9368"/>
                </a:lnTo>
                <a:lnTo>
                  <a:pt x="17792" y="9374"/>
                </a:lnTo>
                <a:lnTo>
                  <a:pt x="17792" y="9396"/>
                </a:lnTo>
                <a:lnTo>
                  <a:pt x="17809" y="9387"/>
                </a:lnTo>
                <a:lnTo>
                  <a:pt x="17814" y="9368"/>
                </a:lnTo>
                <a:lnTo>
                  <a:pt x="17840" y="9387"/>
                </a:lnTo>
                <a:lnTo>
                  <a:pt x="17882" y="9471"/>
                </a:lnTo>
                <a:lnTo>
                  <a:pt x="17840" y="9484"/>
                </a:lnTo>
                <a:lnTo>
                  <a:pt x="17867" y="9580"/>
                </a:lnTo>
                <a:lnTo>
                  <a:pt x="17855" y="9649"/>
                </a:lnTo>
                <a:lnTo>
                  <a:pt x="17862" y="9696"/>
                </a:lnTo>
                <a:lnTo>
                  <a:pt x="17915" y="9690"/>
                </a:lnTo>
                <a:lnTo>
                  <a:pt x="17961" y="9649"/>
                </a:lnTo>
                <a:lnTo>
                  <a:pt x="18015" y="9627"/>
                </a:lnTo>
                <a:lnTo>
                  <a:pt x="18036" y="9580"/>
                </a:lnTo>
                <a:lnTo>
                  <a:pt x="18036" y="9471"/>
                </a:lnTo>
                <a:lnTo>
                  <a:pt x="18021" y="9408"/>
                </a:lnTo>
                <a:lnTo>
                  <a:pt x="17973" y="9299"/>
                </a:lnTo>
                <a:lnTo>
                  <a:pt x="17942" y="9258"/>
                </a:lnTo>
                <a:lnTo>
                  <a:pt x="17920" y="9243"/>
                </a:lnTo>
                <a:lnTo>
                  <a:pt x="17925" y="9230"/>
                </a:lnTo>
                <a:lnTo>
                  <a:pt x="17925" y="9189"/>
                </a:lnTo>
                <a:lnTo>
                  <a:pt x="17952" y="9161"/>
                </a:lnTo>
                <a:lnTo>
                  <a:pt x="17988" y="9146"/>
                </a:lnTo>
                <a:lnTo>
                  <a:pt x="18010" y="9121"/>
                </a:lnTo>
                <a:lnTo>
                  <a:pt x="18021" y="9099"/>
                </a:lnTo>
                <a:lnTo>
                  <a:pt x="18053" y="9078"/>
                </a:lnTo>
                <a:lnTo>
                  <a:pt x="18053" y="9009"/>
                </a:lnTo>
                <a:lnTo>
                  <a:pt x="18068" y="8975"/>
                </a:lnTo>
                <a:lnTo>
                  <a:pt x="18094" y="8940"/>
                </a:lnTo>
                <a:lnTo>
                  <a:pt x="18116" y="8949"/>
                </a:lnTo>
                <a:lnTo>
                  <a:pt x="18128" y="8914"/>
                </a:lnTo>
                <a:lnTo>
                  <a:pt x="18207" y="8837"/>
                </a:lnTo>
                <a:lnTo>
                  <a:pt x="18244" y="8887"/>
                </a:lnTo>
                <a:lnTo>
                  <a:pt x="18281" y="8887"/>
                </a:lnTo>
                <a:lnTo>
                  <a:pt x="18360" y="8824"/>
                </a:lnTo>
                <a:lnTo>
                  <a:pt x="18399" y="8762"/>
                </a:lnTo>
                <a:lnTo>
                  <a:pt x="18478" y="8640"/>
                </a:lnTo>
                <a:lnTo>
                  <a:pt x="18558" y="8515"/>
                </a:lnTo>
                <a:lnTo>
                  <a:pt x="18580" y="8440"/>
                </a:lnTo>
                <a:lnTo>
                  <a:pt x="18670" y="8274"/>
                </a:lnTo>
                <a:lnTo>
                  <a:pt x="18696" y="8090"/>
                </a:lnTo>
                <a:lnTo>
                  <a:pt x="18701" y="7944"/>
                </a:lnTo>
                <a:lnTo>
                  <a:pt x="18749" y="7821"/>
                </a:lnTo>
                <a:lnTo>
                  <a:pt x="18749" y="7718"/>
                </a:lnTo>
                <a:lnTo>
                  <a:pt x="18665" y="7581"/>
                </a:lnTo>
                <a:lnTo>
                  <a:pt x="18600" y="7574"/>
                </a:lnTo>
                <a:lnTo>
                  <a:pt x="18563" y="7635"/>
                </a:lnTo>
                <a:lnTo>
                  <a:pt x="18505" y="7609"/>
                </a:lnTo>
                <a:lnTo>
                  <a:pt x="18478" y="7525"/>
                </a:lnTo>
                <a:lnTo>
                  <a:pt x="18387" y="7512"/>
                </a:lnTo>
                <a:lnTo>
                  <a:pt x="18611" y="7196"/>
                </a:lnTo>
                <a:lnTo>
                  <a:pt x="18803" y="6922"/>
                </a:lnTo>
                <a:lnTo>
                  <a:pt x="18994" y="6879"/>
                </a:lnTo>
                <a:lnTo>
                  <a:pt x="19175" y="6907"/>
                </a:lnTo>
                <a:lnTo>
                  <a:pt x="19250" y="6831"/>
                </a:lnTo>
                <a:lnTo>
                  <a:pt x="19339" y="6853"/>
                </a:lnTo>
                <a:lnTo>
                  <a:pt x="19334" y="6956"/>
                </a:lnTo>
                <a:lnTo>
                  <a:pt x="19424" y="6941"/>
                </a:lnTo>
                <a:lnTo>
                  <a:pt x="19552" y="6900"/>
                </a:lnTo>
                <a:lnTo>
                  <a:pt x="19504" y="6810"/>
                </a:lnTo>
                <a:lnTo>
                  <a:pt x="19649" y="6556"/>
                </a:lnTo>
                <a:lnTo>
                  <a:pt x="19797" y="6501"/>
                </a:lnTo>
                <a:lnTo>
                  <a:pt x="19845" y="6694"/>
                </a:lnTo>
                <a:lnTo>
                  <a:pt x="19994" y="6522"/>
                </a:lnTo>
                <a:lnTo>
                  <a:pt x="20031" y="6391"/>
                </a:lnTo>
                <a:lnTo>
                  <a:pt x="20101" y="6378"/>
                </a:lnTo>
                <a:lnTo>
                  <a:pt x="20053" y="6604"/>
                </a:lnTo>
                <a:lnTo>
                  <a:pt x="19946" y="6728"/>
                </a:lnTo>
                <a:lnTo>
                  <a:pt x="19845" y="6879"/>
                </a:lnTo>
                <a:lnTo>
                  <a:pt x="19738" y="7065"/>
                </a:lnTo>
                <a:lnTo>
                  <a:pt x="19649" y="7100"/>
                </a:lnTo>
                <a:lnTo>
                  <a:pt x="19644" y="7169"/>
                </a:lnTo>
                <a:lnTo>
                  <a:pt x="19595" y="7250"/>
                </a:lnTo>
                <a:lnTo>
                  <a:pt x="19569" y="7437"/>
                </a:lnTo>
                <a:lnTo>
                  <a:pt x="19600" y="7725"/>
                </a:lnTo>
                <a:lnTo>
                  <a:pt x="19627" y="7903"/>
                </a:lnTo>
                <a:lnTo>
                  <a:pt x="19649" y="7987"/>
                </a:lnTo>
                <a:lnTo>
                  <a:pt x="19733" y="7875"/>
                </a:lnTo>
                <a:lnTo>
                  <a:pt x="19750" y="7753"/>
                </a:lnTo>
                <a:lnTo>
                  <a:pt x="19835" y="7725"/>
                </a:lnTo>
                <a:lnTo>
                  <a:pt x="19856" y="7581"/>
                </a:lnTo>
                <a:lnTo>
                  <a:pt x="19956" y="7512"/>
                </a:lnTo>
                <a:lnTo>
                  <a:pt x="19930" y="7456"/>
                </a:lnTo>
                <a:lnTo>
                  <a:pt x="19956" y="7347"/>
                </a:lnTo>
                <a:lnTo>
                  <a:pt x="20009" y="7340"/>
                </a:lnTo>
                <a:lnTo>
                  <a:pt x="20016" y="7141"/>
                </a:lnTo>
                <a:lnTo>
                  <a:pt x="19951" y="7106"/>
                </a:lnTo>
                <a:lnTo>
                  <a:pt x="19951" y="7050"/>
                </a:lnTo>
                <a:lnTo>
                  <a:pt x="20021" y="6913"/>
                </a:lnTo>
                <a:lnTo>
                  <a:pt x="20043" y="6818"/>
                </a:lnTo>
                <a:lnTo>
                  <a:pt x="20122" y="6838"/>
                </a:lnTo>
                <a:lnTo>
                  <a:pt x="20181" y="6776"/>
                </a:lnTo>
                <a:lnTo>
                  <a:pt x="20207" y="6831"/>
                </a:lnTo>
                <a:lnTo>
                  <a:pt x="20362" y="6715"/>
                </a:lnTo>
                <a:lnTo>
                  <a:pt x="20446" y="6818"/>
                </a:lnTo>
                <a:lnTo>
                  <a:pt x="20468" y="6750"/>
                </a:lnTo>
                <a:lnTo>
                  <a:pt x="20553" y="6653"/>
                </a:lnTo>
                <a:lnTo>
                  <a:pt x="20643" y="6544"/>
                </a:lnTo>
                <a:lnTo>
                  <a:pt x="20696" y="6522"/>
                </a:lnTo>
                <a:lnTo>
                  <a:pt x="20860" y="6398"/>
                </a:lnTo>
                <a:lnTo>
                  <a:pt x="20967" y="6432"/>
                </a:lnTo>
                <a:lnTo>
                  <a:pt x="20983" y="6391"/>
                </a:lnTo>
                <a:lnTo>
                  <a:pt x="20978" y="6322"/>
                </a:lnTo>
                <a:lnTo>
                  <a:pt x="20952" y="6275"/>
                </a:lnTo>
                <a:lnTo>
                  <a:pt x="20914" y="6138"/>
                </a:lnTo>
                <a:lnTo>
                  <a:pt x="20860" y="6047"/>
                </a:lnTo>
                <a:lnTo>
                  <a:pt x="20935" y="6063"/>
                </a:lnTo>
                <a:lnTo>
                  <a:pt x="21010" y="5985"/>
                </a:lnTo>
                <a:lnTo>
                  <a:pt x="21042" y="5910"/>
                </a:lnTo>
                <a:lnTo>
                  <a:pt x="21015" y="5824"/>
                </a:lnTo>
                <a:lnTo>
                  <a:pt x="21015" y="5822"/>
                </a:lnTo>
                <a:lnTo>
                  <a:pt x="21017" y="5822"/>
                </a:lnTo>
                <a:lnTo>
                  <a:pt x="21085" y="5779"/>
                </a:lnTo>
                <a:lnTo>
                  <a:pt x="21073" y="5848"/>
                </a:lnTo>
                <a:lnTo>
                  <a:pt x="21106" y="5910"/>
                </a:lnTo>
                <a:lnTo>
                  <a:pt x="21174" y="5891"/>
                </a:lnTo>
                <a:lnTo>
                  <a:pt x="21233" y="5916"/>
                </a:lnTo>
                <a:lnTo>
                  <a:pt x="21244" y="6000"/>
                </a:lnTo>
                <a:lnTo>
                  <a:pt x="21324" y="6047"/>
                </a:lnTo>
                <a:lnTo>
                  <a:pt x="21366" y="6110"/>
                </a:lnTo>
                <a:lnTo>
                  <a:pt x="21419" y="6116"/>
                </a:lnTo>
                <a:lnTo>
                  <a:pt x="21445" y="6075"/>
                </a:lnTo>
                <a:lnTo>
                  <a:pt x="21445" y="5904"/>
                </a:lnTo>
                <a:lnTo>
                  <a:pt x="21542" y="5882"/>
                </a:lnTo>
                <a:lnTo>
                  <a:pt x="21600" y="5807"/>
                </a:lnTo>
                <a:lnTo>
                  <a:pt x="21484" y="5629"/>
                </a:lnTo>
                <a:lnTo>
                  <a:pt x="21329" y="5601"/>
                </a:lnTo>
                <a:lnTo>
                  <a:pt x="21339" y="5738"/>
                </a:lnTo>
                <a:lnTo>
                  <a:pt x="21302" y="5691"/>
                </a:lnTo>
                <a:lnTo>
                  <a:pt x="21307" y="5573"/>
                </a:lnTo>
                <a:lnTo>
                  <a:pt x="21153" y="5375"/>
                </a:lnTo>
                <a:lnTo>
                  <a:pt x="21037" y="5246"/>
                </a:lnTo>
                <a:lnTo>
                  <a:pt x="21037" y="5244"/>
                </a:lnTo>
                <a:lnTo>
                  <a:pt x="20957" y="5154"/>
                </a:lnTo>
                <a:lnTo>
                  <a:pt x="20787" y="5051"/>
                </a:lnTo>
                <a:lnTo>
                  <a:pt x="20664" y="5066"/>
                </a:lnTo>
                <a:lnTo>
                  <a:pt x="20478" y="5004"/>
                </a:lnTo>
                <a:lnTo>
                  <a:pt x="20451" y="5100"/>
                </a:lnTo>
                <a:lnTo>
                  <a:pt x="20500" y="5238"/>
                </a:lnTo>
                <a:lnTo>
                  <a:pt x="20425" y="5307"/>
                </a:lnTo>
                <a:lnTo>
                  <a:pt x="20323" y="5120"/>
                </a:lnTo>
                <a:lnTo>
                  <a:pt x="20212" y="5141"/>
                </a:lnTo>
                <a:lnTo>
                  <a:pt x="20101" y="5100"/>
                </a:lnTo>
                <a:lnTo>
                  <a:pt x="19999" y="5107"/>
                </a:lnTo>
                <a:lnTo>
                  <a:pt x="19920" y="5148"/>
                </a:lnTo>
                <a:lnTo>
                  <a:pt x="19845" y="5085"/>
                </a:lnTo>
                <a:lnTo>
                  <a:pt x="19850" y="4920"/>
                </a:lnTo>
                <a:lnTo>
                  <a:pt x="19803" y="4826"/>
                </a:lnTo>
                <a:lnTo>
                  <a:pt x="19685" y="4783"/>
                </a:lnTo>
                <a:lnTo>
                  <a:pt x="19451" y="4826"/>
                </a:lnTo>
                <a:lnTo>
                  <a:pt x="19298" y="4645"/>
                </a:lnTo>
                <a:lnTo>
                  <a:pt x="19250" y="4501"/>
                </a:lnTo>
                <a:lnTo>
                  <a:pt x="18723" y="4336"/>
                </a:lnTo>
                <a:lnTo>
                  <a:pt x="18648" y="4448"/>
                </a:lnTo>
                <a:lnTo>
                  <a:pt x="18691" y="4673"/>
                </a:lnTo>
                <a:lnTo>
                  <a:pt x="18595" y="4639"/>
                </a:lnTo>
                <a:lnTo>
                  <a:pt x="18553" y="4707"/>
                </a:lnTo>
                <a:lnTo>
                  <a:pt x="18440" y="4632"/>
                </a:lnTo>
                <a:lnTo>
                  <a:pt x="18340" y="4695"/>
                </a:lnTo>
                <a:lnTo>
                  <a:pt x="18244" y="4585"/>
                </a:lnTo>
                <a:lnTo>
                  <a:pt x="18186" y="4832"/>
                </a:lnTo>
                <a:lnTo>
                  <a:pt x="18094" y="4735"/>
                </a:lnTo>
                <a:lnTo>
                  <a:pt x="18021" y="4551"/>
                </a:lnTo>
                <a:lnTo>
                  <a:pt x="18053" y="4448"/>
                </a:lnTo>
                <a:lnTo>
                  <a:pt x="18026" y="4282"/>
                </a:lnTo>
                <a:lnTo>
                  <a:pt x="17930" y="4145"/>
                </a:lnTo>
                <a:lnTo>
                  <a:pt x="17835" y="4145"/>
                </a:lnTo>
                <a:lnTo>
                  <a:pt x="17712" y="4095"/>
                </a:lnTo>
                <a:lnTo>
                  <a:pt x="17707" y="4295"/>
                </a:lnTo>
                <a:lnTo>
                  <a:pt x="17463" y="4254"/>
                </a:lnTo>
                <a:lnTo>
                  <a:pt x="17446" y="4130"/>
                </a:lnTo>
                <a:lnTo>
                  <a:pt x="17260" y="4089"/>
                </a:lnTo>
                <a:lnTo>
                  <a:pt x="17164" y="4130"/>
                </a:lnTo>
                <a:lnTo>
                  <a:pt x="17137" y="4198"/>
                </a:lnTo>
                <a:lnTo>
                  <a:pt x="17105" y="4027"/>
                </a:lnTo>
                <a:lnTo>
                  <a:pt x="17052" y="4076"/>
                </a:lnTo>
                <a:lnTo>
                  <a:pt x="16968" y="4007"/>
                </a:lnTo>
                <a:lnTo>
                  <a:pt x="16893" y="3967"/>
                </a:lnTo>
                <a:lnTo>
                  <a:pt x="16936" y="3883"/>
                </a:lnTo>
                <a:lnTo>
                  <a:pt x="17091" y="3726"/>
                </a:lnTo>
                <a:lnTo>
                  <a:pt x="17154" y="3636"/>
                </a:lnTo>
                <a:lnTo>
                  <a:pt x="17207" y="3554"/>
                </a:lnTo>
                <a:lnTo>
                  <a:pt x="17159" y="3436"/>
                </a:lnTo>
                <a:lnTo>
                  <a:pt x="17026" y="3279"/>
                </a:lnTo>
                <a:lnTo>
                  <a:pt x="16856" y="3271"/>
                </a:lnTo>
                <a:lnTo>
                  <a:pt x="16803" y="3354"/>
                </a:lnTo>
                <a:lnTo>
                  <a:pt x="16786" y="3189"/>
                </a:lnTo>
                <a:lnTo>
                  <a:pt x="16653" y="3142"/>
                </a:lnTo>
                <a:lnTo>
                  <a:pt x="16733" y="3058"/>
                </a:lnTo>
                <a:lnTo>
                  <a:pt x="16632" y="2949"/>
                </a:lnTo>
                <a:close/>
                <a:moveTo>
                  <a:pt x="4857" y="3052"/>
                </a:moveTo>
                <a:lnTo>
                  <a:pt x="4835" y="3189"/>
                </a:lnTo>
                <a:lnTo>
                  <a:pt x="4903" y="3292"/>
                </a:lnTo>
                <a:lnTo>
                  <a:pt x="5021" y="3333"/>
                </a:lnTo>
                <a:lnTo>
                  <a:pt x="5080" y="3470"/>
                </a:lnTo>
                <a:lnTo>
                  <a:pt x="5090" y="3623"/>
                </a:lnTo>
                <a:lnTo>
                  <a:pt x="5111" y="3780"/>
                </a:lnTo>
                <a:lnTo>
                  <a:pt x="5266" y="3870"/>
                </a:lnTo>
                <a:lnTo>
                  <a:pt x="5356" y="3904"/>
                </a:lnTo>
                <a:lnTo>
                  <a:pt x="5479" y="3904"/>
                </a:lnTo>
                <a:lnTo>
                  <a:pt x="5643" y="3855"/>
                </a:lnTo>
                <a:lnTo>
                  <a:pt x="5723" y="3889"/>
                </a:lnTo>
                <a:lnTo>
                  <a:pt x="5808" y="3829"/>
                </a:lnTo>
                <a:lnTo>
                  <a:pt x="5846" y="3752"/>
                </a:lnTo>
                <a:lnTo>
                  <a:pt x="5829" y="3636"/>
                </a:lnTo>
                <a:lnTo>
                  <a:pt x="5771" y="3520"/>
                </a:lnTo>
                <a:lnTo>
                  <a:pt x="5675" y="3498"/>
                </a:lnTo>
                <a:lnTo>
                  <a:pt x="5553" y="3526"/>
                </a:lnTo>
                <a:lnTo>
                  <a:pt x="5462" y="3589"/>
                </a:lnTo>
                <a:lnTo>
                  <a:pt x="5377" y="3567"/>
                </a:lnTo>
                <a:lnTo>
                  <a:pt x="5297" y="3554"/>
                </a:lnTo>
                <a:lnTo>
                  <a:pt x="5261" y="3477"/>
                </a:lnTo>
                <a:lnTo>
                  <a:pt x="5196" y="3408"/>
                </a:lnTo>
                <a:lnTo>
                  <a:pt x="5208" y="3292"/>
                </a:lnTo>
                <a:lnTo>
                  <a:pt x="5159" y="3183"/>
                </a:lnTo>
                <a:lnTo>
                  <a:pt x="5043" y="3183"/>
                </a:lnTo>
                <a:lnTo>
                  <a:pt x="4978" y="3080"/>
                </a:lnTo>
                <a:lnTo>
                  <a:pt x="4857" y="3052"/>
                </a:lnTo>
                <a:close/>
                <a:moveTo>
                  <a:pt x="14484" y="3127"/>
                </a:moveTo>
                <a:lnTo>
                  <a:pt x="14366" y="3176"/>
                </a:lnTo>
                <a:lnTo>
                  <a:pt x="14271" y="3292"/>
                </a:lnTo>
                <a:lnTo>
                  <a:pt x="14074" y="3354"/>
                </a:lnTo>
                <a:lnTo>
                  <a:pt x="13883" y="3554"/>
                </a:lnTo>
                <a:lnTo>
                  <a:pt x="13750" y="3711"/>
                </a:lnTo>
                <a:lnTo>
                  <a:pt x="13766" y="3842"/>
                </a:lnTo>
                <a:lnTo>
                  <a:pt x="13627" y="4082"/>
                </a:lnTo>
                <a:lnTo>
                  <a:pt x="13680" y="4117"/>
                </a:lnTo>
                <a:lnTo>
                  <a:pt x="13563" y="4336"/>
                </a:lnTo>
                <a:lnTo>
                  <a:pt x="13568" y="4473"/>
                </a:lnTo>
                <a:lnTo>
                  <a:pt x="13505" y="4529"/>
                </a:lnTo>
                <a:lnTo>
                  <a:pt x="13515" y="4660"/>
                </a:lnTo>
                <a:lnTo>
                  <a:pt x="13622" y="4722"/>
                </a:lnTo>
                <a:lnTo>
                  <a:pt x="13638" y="4826"/>
                </a:lnTo>
                <a:lnTo>
                  <a:pt x="13829" y="4851"/>
                </a:lnTo>
                <a:lnTo>
                  <a:pt x="13861" y="4832"/>
                </a:lnTo>
                <a:lnTo>
                  <a:pt x="13750" y="4639"/>
                </a:lnTo>
                <a:lnTo>
                  <a:pt x="13740" y="4439"/>
                </a:lnTo>
                <a:lnTo>
                  <a:pt x="13829" y="4192"/>
                </a:lnTo>
                <a:lnTo>
                  <a:pt x="13919" y="3932"/>
                </a:lnTo>
                <a:lnTo>
                  <a:pt x="14100" y="3657"/>
                </a:lnTo>
                <a:lnTo>
                  <a:pt x="14276" y="3511"/>
                </a:lnTo>
                <a:lnTo>
                  <a:pt x="14484" y="3361"/>
                </a:lnTo>
                <a:lnTo>
                  <a:pt x="14521" y="3258"/>
                </a:lnTo>
                <a:lnTo>
                  <a:pt x="14484" y="3127"/>
                </a:lnTo>
                <a:close/>
                <a:moveTo>
                  <a:pt x="4106" y="3176"/>
                </a:moveTo>
                <a:lnTo>
                  <a:pt x="4052" y="3299"/>
                </a:lnTo>
                <a:lnTo>
                  <a:pt x="4139" y="3595"/>
                </a:lnTo>
                <a:lnTo>
                  <a:pt x="4037" y="3567"/>
                </a:lnTo>
                <a:lnTo>
                  <a:pt x="3931" y="3389"/>
                </a:lnTo>
                <a:lnTo>
                  <a:pt x="3766" y="3279"/>
                </a:lnTo>
                <a:lnTo>
                  <a:pt x="3713" y="3367"/>
                </a:lnTo>
                <a:lnTo>
                  <a:pt x="3634" y="3670"/>
                </a:lnTo>
                <a:lnTo>
                  <a:pt x="3713" y="3717"/>
                </a:lnTo>
                <a:lnTo>
                  <a:pt x="3979" y="3683"/>
                </a:lnTo>
                <a:lnTo>
                  <a:pt x="3856" y="3814"/>
                </a:lnTo>
                <a:lnTo>
                  <a:pt x="3866" y="3904"/>
                </a:lnTo>
                <a:lnTo>
                  <a:pt x="3953" y="3898"/>
                </a:lnTo>
                <a:lnTo>
                  <a:pt x="4101" y="3773"/>
                </a:lnTo>
                <a:lnTo>
                  <a:pt x="4298" y="3732"/>
                </a:lnTo>
                <a:lnTo>
                  <a:pt x="4335" y="3589"/>
                </a:lnTo>
                <a:lnTo>
                  <a:pt x="4325" y="3443"/>
                </a:lnTo>
                <a:lnTo>
                  <a:pt x="4260" y="3430"/>
                </a:lnTo>
                <a:lnTo>
                  <a:pt x="4212" y="3477"/>
                </a:lnTo>
                <a:lnTo>
                  <a:pt x="4185" y="3367"/>
                </a:lnTo>
                <a:lnTo>
                  <a:pt x="4170" y="3217"/>
                </a:lnTo>
                <a:lnTo>
                  <a:pt x="4106" y="3176"/>
                </a:lnTo>
                <a:close/>
                <a:moveTo>
                  <a:pt x="4755" y="3202"/>
                </a:moveTo>
                <a:lnTo>
                  <a:pt x="4751" y="3245"/>
                </a:lnTo>
                <a:lnTo>
                  <a:pt x="4671" y="3223"/>
                </a:lnTo>
                <a:lnTo>
                  <a:pt x="4579" y="3333"/>
                </a:lnTo>
                <a:lnTo>
                  <a:pt x="4516" y="3327"/>
                </a:lnTo>
                <a:lnTo>
                  <a:pt x="4521" y="3567"/>
                </a:lnTo>
                <a:lnTo>
                  <a:pt x="4618" y="3539"/>
                </a:lnTo>
                <a:lnTo>
                  <a:pt x="4618" y="3717"/>
                </a:lnTo>
                <a:lnTo>
                  <a:pt x="4681" y="3760"/>
                </a:lnTo>
                <a:lnTo>
                  <a:pt x="4777" y="3732"/>
                </a:lnTo>
                <a:lnTo>
                  <a:pt x="4804" y="3511"/>
                </a:lnTo>
                <a:lnTo>
                  <a:pt x="4797" y="3354"/>
                </a:lnTo>
                <a:lnTo>
                  <a:pt x="4755" y="3202"/>
                </a:lnTo>
                <a:close/>
                <a:moveTo>
                  <a:pt x="18606" y="3389"/>
                </a:moveTo>
                <a:lnTo>
                  <a:pt x="18532" y="3451"/>
                </a:lnTo>
                <a:lnTo>
                  <a:pt x="18500" y="3657"/>
                </a:lnTo>
                <a:lnTo>
                  <a:pt x="18616" y="3842"/>
                </a:lnTo>
                <a:lnTo>
                  <a:pt x="18713" y="3780"/>
                </a:lnTo>
                <a:lnTo>
                  <a:pt x="18926" y="3786"/>
                </a:lnTo>
                <a:lnTo>
                  <a:pt x="18972" y="3567"/>
                </a:lnTo>
                <a:lnTo>
                  <a:pt x="18759" y="3402"/>
                </a:lnTo>
                <a:lnTo>
                  <a:pt x="18606" y="3389"/>
                </a:lnTo>
                <a:close/>
                <a:moveTo>
                  <a:pt x="4968" y="3539"/>
                </a:moveTo>
                <a:lnTo>
                  <a:pt x="4883" y="3623"/>
                </a:lnTo>
                <a:lnTo>
                  <a:pt x="4850" y="3752"/>
                </a:lnTo>
                <a:lnTo>
                  <a:pt x="4925" y="3829"/>
                </a:lnTo>
                <a:lnTo>
                  <a:pt x="5010" y="3848"/>
                </a:lnTo>
                <a:lnTo>
                  <a:pt x="5043" y="3739"/>
                </a:lnTo>
                <a:lnTo>
                  <a:pt x="5021" y="3642"/>
                </a:lnTo>
                <a:lnTo>
                  <a:pt x="4968" y="3539"/>
                </a:lnTo>
                <a:close/>
                <a:moveTo>
                  <a:pt x="19047" y="3589"/>
                </a:moveTo>
                <a:lnTo>
                  <a:pt x="19032" y="3683"/>
                </a:lnTo>
                <a:lnTo>
                  <a:pt x="19143" y="3795"/>
                </a:lnTo>
                <a:lnTo>
                  <a:pt x="19233" y="3820"/>
                </a:lnTo>
                <a:lnTo>
                  <a:pt x="19303" y="3711"/>
                </a:lnTo>
                <a:lnTo>
                  <a:pt x="19153" y="3629"/>
                </a:lnTo>
                <a:lnTo>
                  <a:pt x="19047" y="3589"/>
                </a:lnTo>
                <a:close/>
                <a:moveTo>
                  <a:pt x="3409" y="3889"/>
                </a:moveTo>
                <a:lnTo>
                  <a:pt x="3213" y="3932"/>
                </a:lnTo>
                <a:lnTo>
                  <a:pt x="3271" y="4104"/>
                </a:lnTo>
                <a:lnTo>
                  <a:pt x="3218" y="4276"/>
                </a:lnTo>
                <a:lnTo>
                  <a:pt x="3175" y="4482"/>
                </a:lnTo>
                <a:lnTo>
                  <a:pt x="3155" y="4564"/>
                </a:lnTo>
                <a:lnTo>
                  <a:pt x="3288" y="4688"/>
                </a:lnTo>
                <a:lnTo>
                  <a:pt x="3319" y="4791"/>
                </a:lnTo>
                <a:lnTo>
                  <a:pt x="3474" y="4673"/>
                </a:lnTo>
                <a:lnTo>
                  <a:pt x="3474" y="4576"/>
                </a:lnTo>
                <a:lnTo>
                  <a:pt x="3547" y="4405"/>
                </a:lnTo>
                <a:lnTo>
                  <a:pt x="3687" y="4220"/>
                </a:lnTo>
                <a:lnTo>
                  <a:pt x="3760" y="4158"/>
                </a:lnTo>
                <a:lnTo>
                  <a:pt x="3697" y="4042"/>
                </a:lnTo>
                <a:lnTo>
                  <a:pt x="3643" y="3967"/>
                </a:lnTo>
                <a:lnTo>
                  <a:pt x="3494" y="3951"/>
                </a:lnTo>
                <a:lnTo>
                  <a:pt x="3409" y="3889"/>
                </a:lnTo>
                <a:close/>
                <a:moveTo>
                  <a:pt x="4990" y="3979"/>
                </a:moveTo>
                <a:lnTo>
                  <a:pt x="4930" y="4055"/>
                </a:lnTo>
                <a:lnTo>
                  <a:pt x="4898" y="4164"/>
                </a:lnTo>
                <a:lnTo>
                  <a:pt x="4898" y="4295"/>
                </a:lnTo>
                <a:lnTo>
                  <a:pt x="4937" y="4516"/>
                </a:lnTo>
                <a:lnTo>
                  <a:pt x="5000" y="4523"/>
                </a:lnTo>
                <a:lnTo>
                  <a:pt x="5063" y="4336"/>
                </a:lnTo>
                <a:lnTo>
                  <a:pt x="5133" y="4289"/>
                </a:lnTo>
                <a:lnTo>
                  <a:pt x="5223" y="4055"/>
                </a:lnTo>
                <a:lnTo>
                  <a:pt x="5111" y="3986"/>
                </a:lnTo>
                <a:lnTo>
                  <a:pt x="4990" y="3979"/>
                </a:lnTo>
                <a:close/>
                <a:moveTo>
                  <a:pt x="4649" y="4055"/>
                </a:moveTo>
                <a:lnTo>
                  <a:pt x="4579" y="4186"/>
                </a:lnTo>
                <a:lnTo>
                  <a:pt x="4644" y="4357"/>
                </a:lnTo>
                <a:lnTo>
                  <a:pt x="4521" y="4323"/>
                </a:lnTo>
                <a:lnTo>
                  <a:pt x="4521" y="4405"/>
                </a:lnTo>
                <a:lnTo>
                  <a:pt x="4664" y="4598"/>
                </a:lnTo>
                <a:lnTo>
                  <a:pt x="4707" y="4688"/>
                </a:lnTo>
                <a:lnTo>
                  <a:pt x="4760" y="4707"/>
                </a:lnTo>
                <a:lnTo>
                  <a:pt x="4857" y="4611"/>
                </a:lnTo>
                <a:lnTo>
                  <a:pt x="4867" y="4392"/>
                </a:lnTo>
                <a:lnTo>
                  <a:pt x="4782" y="4282"/>
                </a:lnTo>
                <a:lnTo>
                  <a:pt x="4835" y="4158"/>
                </a:lnTo>
                <a:lnTo>
                  <a:pt x="4819" y="4082"/>
                </a:lnTo>
                <a:lnTo>
                  <a:pt x="4717" y="4117"/>
                </a:lnTo>
                <a:lnTo>
                  <a:pt x="4649" y="4055"/>
                </a:lnTo>
                <a:close/>
                <a:moveTo>
                  <a:pt x="18798" y="4055"/>
                </a:moveTo>
                <a:lnTo>
                  <a:pt x="18723" y="4076"/>
                </a:lnTo>
                <a:lnTo>
                  <a:pt x="18670" y="4186"/>
                </a:lnTo>
                <a:lnTo>
                  <a:pt x="18680" y="4198"/>
                </a:lnTo>
                <a:lnTo>
                  <a:pt x="18798" y="4226"/>
                </a:lnTo>
                <a:lnTo>
                  <a:pt x="18887" y="4226"/>
                </a:lnTo>
                <a:lnTo>
                  <a:pt x="18877" y="4158"/>
                </a:lnTo>
                <a:lnTo>
                  <a:pt x="18798" y="4055"/>
                </a:lnTo>
                <a:close/>
                <a:moveTo>
                  <a:pt x="5495" y="4070"/>
                </a:moveTo>
                <a:lnTo>
                  <a:pt x="5346" y="4138"/>
                </a:lnTo>
                <a:lnTo>
                  <a:pt x="5282" y="4248"/>
                </a:lnTo>
                <a:lnTo>
                  <a:pt x="5239" y="4473"/>
                </a:lnTo>
                <a:lnTo>
                  <a:pt x="5256" y="4714"/>
                </a:lnTo>
                <a:lnTo>
                  <a:pt x="5341" y="4714"/>
                </a:lnTo>
                <a:lnTo>
                  <a:pt x="5282" y="4826"/>
                </a:lnTo>
                <a:lnTo>
                  <a:pt x="5329" y="4901"/>
                </a:lnTo>
                <a:lnTo>
                  <a:pt x="5420" y="4935"/>
                </a:lnTo>
                <a:lnTo>
                  <a:pt x="5548" y="5004"/>
                </a:lnTo>
                <a:lnTo>
                  <a:pt x="5761" y="5051"/>
                </a:lnTo>
                <a:lnTo>
                  <a:pt x="5867" y="5023"/>
                </a:lnTo>
                <a:lnTo>
                  <a:pt x="5894" y="4954"/>
                </a:lnTo>
                <a:lnTo>
                  <a:pt x="5941" y="5032"/>
                </a:lnTo>
                <a:lnTo>
                  <a:pt x="5994" y="5045"/>
                </a:lnTo>
                <a:lnTo>
                  <a:pt x="6054" y="5176"/>
                </a:lnTo>
                <a:lnTo>
                  <a:pt x="6015" y="5229"/>
                </a:lnTo>
                <a:lnTo>
                  <a:pt x="6138" y="5307"/>
                </a:lnTo>
                <a:lnTo>
                  <a:pt x="6223" y="5401"/>
                </a:lnTo>
                <a:lnTo>
                  <a:pt x="6250" y="5470"/>
                </a:lnTo>
                <a:lnTo>
                  <a:pt x="6266" y="5560"/>
                </a:lnTo>
                <a:lnTo>
                  <a:pt x="6187" y="5745"/>
                </a:lnTo>
                <a:lnTo>
                  <a:pt x="6170" y="5835"/>
                </a:lnTo>
                <a:lnTo>
                  <a:pt x="6187" y="5904"/>
                </a:lnTo>
                <a:lnTo>
                  <a:pt x="6069" y="5925"/>
                </a:lnTo>
                <a:lnTo>
                  <a:pt x="5957" y="5925"/>
                </a:lnTo>
                <a:lnTo>
                  <a:pt x="5921" y="6063"/>
                </a:lnTo>
                <a:lnTo>
                  <a:pt x="5967" y="6116"/>
                </a:lnTo>
                <a:lnTo>
                  <a:pt x="6138" y="6088"/>
                </a:lnTo>
                <a:lnTo>
                  <a:pt x="6138" y="6041"/>
                </a:lnTo>
                <a:lnTo>
                  <a:pt x="6223" y="6123"/>
                </a:lnTo>
                <a:lnTo>
                  <a:pt x="6308" y="6213"/>
                </a:lnTo>
                <a:lnTo>
                  <a:pt x="6286" y="6260"/>
                </a:lnTo>
                <a:lnTo>
                  <a:pt x="6356" y="6344"/>
                </a:lnTo>
                <a:lnTo>
                  <a:pt x="6484" y="6440"/>
                </a:lnTo>
                <a:lnTo>
                  <a:pt x="6644" y="6501"/>
                </a:lnTo>
                <a:lnTo>
                  <a:pt x="6632" y="6447"/>
                </a:lnTo>
                <a:lnTo>
                  <a:pt x="6574" y="6344"/>
                </a:lnTo>
                <a:lnTo>
                  <a:pt x="6489" y="6200"/>
                </a:lnTo>
                <a:lnTo>
                  <a:pt x="6639" y="6337"/>
                </a:lnTo>
                <a:lnTo>
                  <a:pt x="6707" y="6378"/>
                </a:lnTo>
                <a:lnTo>
                  <a:pt x="6728" y="6260"/>
                </a:lnTo>
                <a:lnTo>
                  <a:pt x="6692" y="6088"/>
                </a:lnTo>
                <a:lnTo>
                  <a:pt x="6670" y="6047"/>
                </a:lnTo>
                <a:lnTo>
                  <a:pt x="6591" y="5966"/>
                </a:lnTo>
                <a:lnTo>
                  <a:pt x="6526" y="5856"/>
                </a:lnTo>
                <a:lnTo>
                  <a:pt x="6532" y="5753"/>
                </a:lnTo>
                <a:lnTo>
                  <a:pt x="6612" y="5732"/>
                </a:lnTo>
                <a:lnTo>
                  <a:pt x="6702" y="5904"/>
                </a:lnTo>
                <a:lnTo>
                  <a:pt x="6772" y="5985"/>
                </a:lnTo>
                <a:lnTo>
                  <a:pt x="6878" y="5773"/>
                </a:lnTo>
                <a:lnTo>
                  <a:pt x="6893" y="5635"/>
                </a:lnTo>
                <a:lnTo>
                  <a:pt x="6803" y="5629"/>
                </a:lnTo>
                <a:lnTo>
                  <a:pt x="6719" y="5444"/>
                </a:lnTo>
                <a:lnTo>
                  <a:pt x="6627" y="5401"/>
                </a:lnTo>
                <a:lnTo>
                  <a:pt x="6489" y="5272"/>
                </a:lnTo>
                <a:lnTo>
                  <a:pt x="6596" y="5169"/>
                </a:lnTo>
                <a:lnTo>
                  <a:pt x="6542" y="4969"/>
                </a:lnTo>
                <a:lnTo>
                  <a:pt x="6489" y="4879"/>
                </a:lnTo>
                <a:lnTo>
                  <a:pt x="6346" y="4791"/>
                </a:lnTo>
                <a:lnTo>
                  <a:pt x="6286" y="4639"/>
                </a:lnTo>
                <a:lnTo>
                  <a:pt x="6180" y="4695"/>
                </a:lnTo>
                <a:lnTo>
                  <a:pt x="6170" y="4591"/>
                </a:lnTo>
                <a:lnTo>
                  <a:pt x="6090" y="4473"/>
                </a:lnTo>
                <a:lnTo>
                  <a:pt x="5962" y="4344"/>
                </a:lnTo>
                <a:lnTo>
                  <a:pt x="5904" y="4448"/>
                </a:lnTo>
                <a:lnTo>
                  <a:pt x="5793" y="4516"/>
                </a:lnTo>
                <a:lnTo>
                  <a:pt x="5798" y="4351"/>
                </a:lnTo>
                <a:lnTo>
                  <a:pt x="5701" y="4082"/>
                </a:lnTo>
                <a:lnTo>
                  <a:pt x="5553" y="4192"/>
                </a:lnTo>
                <a:lnTo>
                  <a:pt x="5500" y="4398"/>
                </a:lnTo>
                <a:lnTo>
                  <a:pt x="5452" y="4241"/>
                </a:lnTo>
                <a:lnTo>
                  <a:pt x="5495" y="4070"/>
                </a:lnTo>
                <a:close/>
                <a:moveTo>
                  <a:pt x="5814" y="4082"/>
                </a:moveTo>
                <a:lnTo>
                  <a:pt x="5788" y="4095"/>
                </a:lnTo>
                <a:lnTo>
                  <a:pt x="5781" y="4192"/>
                </a:lnTo>
                <a:lnTo>
                  <a:pt x="5846" y="4329"/>
                </a:lnTo>
                <a:lnTo>
                  <a:pt x="5867" y="4344"/>
                </a:lnTo>
                <a:lnTo>
                  <a:pt x="5931" y="4310"/>
                </a:lnTo>
                <a:lnTo>
                  <a:pt x="5989" y="4317"/>
                </a:lnTo>
                <a:lnTo>
                  <a:pt x="6054" y="4323"/>
                </a:lnTo>
                <a:lnTo>
                  <a:pt x="6047" y="4254"/>
                </a:lnTo>
                <a:lnTo>
                  <a:pt x="5947" y="4110"/>
                </a:lnTo>
                <a:lnTo>
                  <a:pt x="5814" y="4082"/>
                </a:lnTo>
                <a:close/>
                <a:moveTo>
                  <a:pt x="4362" y="4110"/>
                </a:moveTo>
                <a:lnTo>
                  <a:pt x="4282" y="4123"/>
                </a:lnTo>
                <a:lnTo>
                  <a:pt x="4260" y="4158"/>
                </a:lnTo>
                <a:lnTo>
                  <a:pt x="4352" y="4344"/>
                </a:lnTo>
                <a:lnTo>
                  <a:pt x="4405" y="4173"/>
                </a:lnTo>
                <a:lnTo>
                  <a:pt x="4362" y="4110"/>
                </a:lnTo>
                <a:close/>
                <a:moveTo>
                  <a:pt x="3781" y="4198"/>
                </a:moveTo>
                <a:lnTo>
                  <a:pt x="3622" y="4357"/>
                </a:lnTo>
                <a:lnTo>
                  <a:pt x="3585" y="4454"/>
                </a:lnTo>
                <a:lnTo>
                  <a:pt x="3537" y="4639"/>
                </a:lnTo>
                <a:lnTo>
                  <a:pt x="3639" y="4701"/>
                </a:lnTo>
                <a:lnTo>
                  <a:pt x="3728" y="4695"/>
                </a:lnTo>
                <a:lnTo>
                  <a:pt x="3590" y="4791"/>
                </a:lnTo>
                <a:lnTo>
                  <a:pt x="3622" y="4873"/>
                </a:lnTo>
                <a:lnTo>
                  <a:pt x="3707" y="4879"/>
                </a:lnTo>
                <a:lnTo>
                  <a:pt x="3830" y="4860"/>
                </a:lnTo>
                <a:lnTo>
                  <a:pt x="3941" y="4914"/>
                </a:lnTo>
                <a:lnTo>
                  <a:pt x="3866" y="4954"/>
                </a:lnTo>
                <a:lnTo>
                  <a:pt x="3781" y="4941"/>
                </a:lnTo>
                <a:lnTo>
                  <a:pt x="3692" y="4982"/>
                </a:lnTo>
                <a:lnTo>
                  <a:pt x="3653" y="5004"/>
                </a:lnTo>
                <a:lnTo>
                  <a:pt x="3728" y="5176"/>
                </a:lnTo>
                <a:lnTo>
                  <a:pt x="3776" y="5148"/>
                </a:lnTo>
                <a:lnTo>
                  <a:pt x="3856" y="5210"/>
                </a:lnTo>
                <a:lnTo>
                  <a:pt x="3888" y="5307"/>
                </a:lnTo>
                <a:lnTo>
                  <a:pt x="3968" y="5292"/>
                </a:lnTo>
                <a:lnTo>
                  <a:pt x="4144" y="5257"/>
                </a:lnTo>
                <a:lnTo>
                  <a:pt x="4250" y="5182"/>
                </a:lnTo>
                <a:lnTo>
                  <a:pt x="4318" y="5176"/>
                </a:lnTo>
                <a:lnTo>
                  <a:pt x="4420" y="5229"/>
                </a:lnTo>
                <a:lnTo>
                  <a:pt x="4526" y="5264"/>
                </a:lnTo>
                <a:lnTo>
                  <a:pt x="4543" y="5182"/>
                </a:lnTo>
                <a:lnTo>
                  <a:pt x="4505" y="5100"/>
                </a:lnTo>
                <a:lnTo>
                  <a:pt x="4606" y="5085"/>
                </a:lnTo>
                <a:lnTo>
                  <a:pt x="4611" y="4989"/>
                </a:lnTo>
                <a:lnTo>
                  <a:pt x="4505" y="4886"/>
                </a:lnTo>
                <a:lnTo>
                  <a:pt x="4405" y="4770"/>
                </a:lnTo>
                <a:lnTo>
                  <a:pt x="4388" y="4604"/>
                </a:lnTo>
                <a:lnTo>
                  <a:pt x="4352" y="4364"/>
                </a:lnTo>
                <a:lnTo>
                  <a:pt x="4287" y="4261"/>
                </a:lnTo>
                <a:lnTo>
                  <a:pt x="4229" y="4220"/>
                </a:lnTo>
                <a:lnTo>
                  <a:pt x="4175" y="4254"/>
                </a:lnTo>
                <a:lnTo>
                  <a:pt x="4219" y="4516"/>
                </a:lnTo>
                <a:lnTo>
                  <a:pt x="4192" y="4619"/>
                </a:lnTo>
                <a:lnTo>
                  <a:pt x="4144" y="4370"/>
                </a:lnTo>
                <a:lnTo>
                  <a:pt x="4091" y="4289"/>
                </a:lnTo>
                <a:lnTo>
                  <a:pt x="4021" y="4420"/>
                </a:lnTo>
                <a:lnTo>
                  <a:pt x="3941" y="4289"/>
                </a:lnTo>
                <a:lnTo>
                  <a:pt x="3813" y="4370"/>
                </a:lnTo>
                <a:lnTo>
                  <a:pt x="3840" y="4248"/>
                </a:lnTo>
                <a:lnTo>
                  <a:pt x="3781" y="4198"/>
                </a:lnTo>
                <a:close/>
                <a:moveTo>
                  <a:pt x="4947" y="4551"/>
                </a:moveTo>
                <a:lnTo>
                  <a:pt x="4877" y="4722"/>
                </a:lnTo>
                <a:lnTo>
                  <a:pt x="4872" y="4976"/>
                </a:lnTo>
                <a:lnTo>
                  <a:pt x="4942" y="5066"/>
                </a:lnTo>
                <a:lnTo>
                  <a:pt x="5005" y="5195"/>
                </a:lnTo>
                <a:lnTo>
                  <a:pt x="4978" y="5401"/>
                </a:lnTo>
                <a:lnTo>
                  <a:pt x="4930" y="5395"/>
                </a:lnTo>
                <a:lnTo>
                  <a:pt x="4893" y="5554"/>
                </a:lnTo>
                <a:lnTo>
                  <a:pt x="4893" y="5367"/>
                </a:lnTo>
                <a:lnTo>
                  <a:pt x="4804" y="5298"/>
                </a:lnTo>
                <a:lnTo>
                  <a:pt x="4751" y="5332"/>
                </a:lnTo>
                <a:lnTo>
                  <a:pt x="4760" y="5457"/>
                </a:lnTo>
                <a:lnTo>
                  <a:pt x="4676" y="5457"/>
                </a:lnTo>
                <a:lnTo>
                  <a:pt x="4584" y="5485"/>
                </a:lnTo>
                <a:lnTo>
                  <a:pt x="4478" y="5395"/>
                </a:lnTo>
                <a:lnTo>
                  <a:pt x="4415" y="5410"/>
                </a:lnTo>
                <a:lnTo>
                  <a:pt x="4357" y="5298"/>
                </a:lnTo>
                <a:lnTo>
                  <a:pt x="4308" y="5251"/>
                </a:lnTo>
                <a:lnTo>
                  <a:pt x="4260" y="5272"/>
                </a:lnTo>
                <a:lnTo>
                  <a:pt x="4192" y="5285"/>
                </a:lnTo>
                <a:lnTo>
                  <a:pt x="4154" y="5354"/>
                </a:lnTo>
                <a:lnTo>
                  <a:pt x="4212" y="5435"/>
                </a:lnTo>
                <a:lnTo>
                  <a:pt x="4149" y="5539"/>
                </a:lnTo>
                <a:lnTo>
                  <a:pt x="4086" y="5423"/>
                </a:lnTo>
                <a:lnTo>
                  <a:pt x="4037" y="5457"/>
                </a:lnTo>
                <a:lnTo>
                  <a:pt x="3878" y="5478"/>
                </a:lnTo>
                <a:lnTo>
                  <a:pt x="3776" y="5435"/>
                </a:lnTo>
                <a:lnTo>
                  <a:pt x="3856" y="5332"/>
                </a:lnTo>
                <a:lnTo>
                  <a:pt x="3776" y="5229"/>
                </a:lnTo>
                <a:lnTo>
                  <a:pt x="3718" y="5244"/>
                </a:lnTo>
                <a:lnTo>
                  <a:pt x="3639" y="5210"/>
                </a:lnTo>
                <a:lnTo>
                  <a:pt x="3506" y="5126"/>
                </a:lnTo>
                <a:lnTo>
                  <a:pt x="3414" y="5038"/>
                </a:lnTo>
                <a:lnTo>
                  <a:pt x="3346" y="5023"/>
                </a:lnTo>
                <a:lnTo>
                  <a:pt x="3319" y="5092"/>
                </a:lnTo>
                <a:lnTo>
                  <a:pt x="3250" y="5126"/>
                </a:lnTo>
                <a:lnTo>
                  <a:pt x="3240" y="4963"/>
                </a:lnTo>
                <a:lnTo>
                  <a:pt x="3165" y="5107"/>
                </a:lnTo>
                <a:lnTo>
                  <a:pt x="3063" y="4914"/>
                </a:lnTo>
                <a:lnTo>
                  <a:pt x="3027" y="4886"/>
                </a:lnTo>
                <a:lnTo>
                  <a:pt x="3010" y="4989"/>
                </a:lnTo>
                <a:lnTo>
                  <a:pt x="2969" y="5045"/>
                </a:lnTo>
                <a:lnTo>
                  <a:pt x="2930" y="4948"/>
                </a:lnTo>
                <a:lnTo>
                  <a:pt x="2836" y="5004"/>
                </a:lnTo>
                <a:lnTo>
                  <a:pt x="2744" y="5100"/>
                </a:lnTo>
                <a:lnTo>
                  <a:pt x="2659" y="5079"/>
                </a:lnTo>
                <a:lnTo>
                  <a:pt x="2590" y="5141"/>
                </a:lnTo>
                <a:lnTo>
                  <a:pt x="2536" y="5229"/>
                </a:lnTo>
                <a:lnTo>
                  <a:pt x="2473" y="5210"/>
                </a:lnTo>
                <a:lnTo>
                  <a:pt x="2384" y="5107"/>
                </a:lnTo>
                <a:lnTo>
                  <a:pt x="2277" y="5057"/>
                </a:lnTo>
                <a:lnTo>
                  <a:pt x="2212" y="5023"/>
                </a:lnTo>
                <a:lnTo>
                  <a:pt x="2123" y="4963"/>
                </a:lnTo>
                <a:lnTo>
                  <a:pt x="2048" y="4997"/>
                </a:lnTo>
                <a:lnTo>
                  <a:pt x="2000" y="4969"/>
                </a:lnTo>
                <a:lnTo>
                  <a:pt x="1888" y="4948"/>
                </a:lnTo>
                <a:lnTo>
                  <a:pt x="1765" y="4879"/>
                </a:lnTo>
                <a:lnTo>
                  <a:pt x="1707" y="4901"/>
                </a:lnTo>
                <a:lnTo>
                  <a:pt x="1617" y="4860"/>
                </a:lnTo>
                <a:lnTo>
                  <a:pt x="1622" y="4810"/>
                </a:lnTo>
                <a:lnTo>
                  <a:pt x="1521" y="4798"/>
                </a:lnTo>
                <a:lnTo>
                  <a:pt x="1494" y="4838"/>
                </a:lnTo>
                <a:lnTo>
                  <a:pt x="1453" y="4735"/>
                </a:lnTo>
                <a:lnTo>
                  <a:pt x="1366" y="4688"/>
                </a:lnTo>
                <a:lnTo>
                  <a:pt x="1277" y="4810"/>
                </a:lnTo>
                <a:lnTo>
                  <a:pt x="1223" y="4798"/>
                </a:lnTo>
                <a:lnTo>
                  <a:pt x="1112" y="4894"/>
                </a:lnTo>
                <a:lnTo>
                  <a:pt x="1054" y="4920"/>
                </a:lnTo>
                <a:lnTo>
                  <a:pt x="994" y="5023"/>
                </a:lnTo>
                <a:lnTo>
                  <a:pt x="979" y="5135"/>
                </a:lnTo>
                <a:lnTo>
                  <a:pt x="904" y="5229"/>
                </a:lnTo>
                <a:lnTo>
                  <a:pt x="803" y="5238"/>
                </a:lnTo>
                <a:lnTo>
                  <a:pt x="771" y="5341"/>
                </a:lnTo>
                <a:lnTo>
                  <a:pt x="851" y="5410"/>
                </a:lnTo>
                <a:lnTo>
                  <a:pt x="904" y="5491"/>
                </a:lnTo>
                <a:lnTo>
                  <a:pt x="947" y="5588"/>
                </a:lnTo>
                <a:lnTo>
                  <a:pt x="1021" y="5663"/>
                </a:lnTo>
                <a:lnTo>
                  <a:pt x="1069" y="5779"/>
                </a:lnTo>
                <a:lnTo>
                  <a:pt x="941" y="5788"/>
                </a:lnTo>
                <a:lnTo>
                  <a:pt x="952" y="5691"/>
                </a:lnTo>
                <a:lnTo>
                  <a:pt x="904" y="5691"/>
                </a:lnTo>
                <a:lnTo>
                  <a:pt x="771" y="5788"/>
                </a:lnTo>
                <a:lnTo>
                  <a:pt x="691" y="5863"/>
                </a:lnTo>
                <a:lnTo>
                  <a:pt x="766" y="5966"/>
                </a:lnTo>
                <a:lnTo>
                  <a:pt x="793" y="6041"/>
                </a:lnTo>
                <a:lnTo>
                  <a:pt x="878" y="6082"/>
                </a:lnTo>
                <a:lnTo>
                  <a:pt x="957" y="6063"/>
                </a:lnTo>
                <a:lnTo>
                  <a:pt x="1006" y="6097"/>
                </a:lnTo>
                <a:lnTo>
                  <a:pt x="1021" y="6063"/>
                </a:lnTo>
                <a:lnTo>
                  <a:pt x="1085" y="6020"/>
                </a:lnTo>
                <a:lnTo>
                  <a:pt x="1122" y="6020"/>
                </a:lnTo>
                <a:lnTo>
                  <a:pt x="1074" y="6088"/>
                </a:lnTo>
                <a:lnTo>
                  <a:pt x="1112" y="6116"/>
                </a:lnTo>
                <a:lnTo>
                  <a:pt x="1122" y="6200"/>
                </a:lnTo>
                <a:lnTo>
                  <a:pt x="1074" y="6247"/>
                </a:lnTo>
                <a:lnTo>
                  <a:pt x="1032" y="6234"/>
                </a:lnTo>
                <a:lnTo>
                  <a:pt x="984" y="6316"/>
                </a:lnTo>
                <a:lnTo>
                  <a:pt x="947" y="6288"/>
                </a:lnTo>
                <a:lnTo>
                  <a:pt x="899" y="6303"/>
                </a:lnTo>
                <a:lnTo>
                  <a:pt x="878" y="6385"/>
                </a:lnTo>
                <a:lnTo>
                  <a:pt x="829" y="6481"/>
                </a:lnTo>
                <a:lnTo>
                  <a:pt x="808" y="6569"/>
                </a:lnTo>
                <a:lnTo>
                  <a:pt x="851" y="6638"/>
                </a:lnTo>
                <a:lnTo>
                  <a:pt x="851" y="6722"/>
                </a:lnTo>
                <a:lnTo>
                  <a:pt x="894" y="6763"/>
                </a:lnTo>
                <a:lnTo>
                  <a:pt x="941" y="6831"/>
                </a:lnTo>
                <a:lnTo>
                  <a:pt x="1016" y="6803"/>
                </a:lnTo>
                <a:lnTo>
                  <a:pt x="1054" y="6853"/>
                </a:lnTo>
                <a:lnTo>
                  <a:pt x="1047" y="6907"/>
                </a:lnTo>
                <a:lnTo>
                  <a:pt x="1047" y="6997"/>
                </a:lnTo>
                <a:lnTo>
                  <a:pt x="1085" y="6997"/>
                </a:lnTo>
                <a:lnTo>
                  <a:pt x="1144" y="6941"/>
                </a:lnTo>
                <a:lnTo>
                  <a:pt x="1165" y="7010"/>
                </a:lnTo>
                <a:lnTo>
                  <a:pt x="1180" y="6962"/>
                </a:lnTo>
                <a:lnTo>
                  <a:pt x="1218" y="7031"/>
                </a:lnTo>
                <a:lnTo>
                  <a:pt x="1250" y="6982"/>
                </a:lnTo>
                <a:lnTo>
                  <a:pt x="1272" y="7003"/>
                </a:lnTo>
                <a:lnTo>
                  <a:pt x="1340" y="6962"/>
                </a:lnTo>
                <a:lnTo>
                  <a:pt x="1308" y="7044"/>
                </a:lnTo>
                <a:lnTo>
                  <a:pt x="1298" y="7153"/>
                </a:lnTo>
                <a:lnTo>
                  <a:pt x="1255" y="7203"/>
                </a:lnTo>
                <a:lnTo>
                  <a:pt x="1240" y="7231"/>
                </a:lnTo>
                <a:lnTo>
                  <a:pt x="1160" y="7312"/>
                </a:lnTo>
                <a:lnTo>
                  <a:pt x="1134" y="7368"/>
                </a:lnTo>
                <a:lnTo>
                  <a:pt x="1059" y="7381"/>
                </a:lnTo>
                <a:lnTo>
                  <a:pt x="1001" y="7456"/>
                </a:lnTo>
                <a:lnTo>
                  <a:pt x="941" y="7497"/>
                </a:lnTo>
                <a:lnTo>
                  <a:pt x="878" y="7559"/>
                </a:lnTo>
                <a:lnTo>
                  <a:pt x="888" y="7581"/>
                </a:lnTo>
                <a:lnTo>
                  <a:pt x="984" y="7546"/>
                </a:lnTo>
                <a:lnTo>
                  <a:pt x="1032" y="7497"/>
                </a:lnTo>
                <a:lnTo>
                  <a:pt x="1095" y="7456"/>
                </a:lnTo>
                <a:lnTo>
                  <a:pt x="1149" y="7415"/>
                </a:lnTo>
                <a:lnTo>
                  <a:pt x="1187" y="7428"/>
                </a:lnTo>
                <a:lnTo>
                  <a:pt x="1255" y="7368"/>
                </a:lnTo>
                <a:lnTo>
                  <a:pt x="1277" y="7306"/>
                </a:lnTo>
                <a:lnTo>
                  <a:pt x="1366" y="7237"/>
                </a:lnTo>
                <a:lnTo>
                  <a:pt x="1383" y="7175"/>
                </a:lnTo>
                <a:lnTo>
                  <a:pt x="1441" y="7134"/>
                </a:lnTo>
                <a:lnTo>
                  <a:pt x="1499" y="7072"/>
                </a:lnTo>
                <a:lnTo>
                  <a:pt x="1559" y="6969"/>
                </a:lnTo>
                <a:lnTo>
                  <a:pt x="1516" y="6900"/>
                </a:lnTo>
                <a:lnTo>
                  <a:pt x="1596" y="6791"/>
                </a:lnTo>
                <a:lnTo>
                  <a:pt x="1639" y="6687"/>
                </a:lnTo>
                <a:lnTo>
                  <a:pt x="1712" y="6604"/>
                </a:lnTo>
                <a:lnTo>
                  <a:pt x="1729" y="6638"/>
                </a:lnTo>
                <a:lnTo>
                  <a:pt x="1666" y="6687"/>
                </a:lnTo>
                <a:lnTo>
                  <a:pt x="1639" y="6838"/>
                </a:lnTo>
                <a:lnTo>
                  <a:pt x="1649" y="6928"/>
                </a:lnTo>
                <a:lnTo>
                  <a:pt x="1712" y="6894"/>
                </a:lnTo>
                <a:lnTo>
                  <a:pt x="1765" y="6844"/>
                </a:lnTo>
                <a:lnTo>
                  <a:pt x="1830" y="6810"/>
                </a:lnTo>
                <a:lnTo>
                  <a:pt x="1867" y="6803"/>
                </a:lnTo>
                <a:lnTo>
                  <a:pt x="1852" y="6700"/>
                </a:lnTo>
                <a:lnTo>
                  <a:pt x="1915" y="6666"/>
                </a:lnTo>
                <a:lnTo>
                  <a:pt x="1990" y="6728"/>
                </a:lnTo>
                <a:lnTo>
                  <a:pt x="2101" y="6803"/>
                </a:lnTo>
                <a:lnTo>
                  <a:pt x="2181" y="6791"/>
                </a:lnTo>
                <a:lnTo>
                  <a:pt x="2282" y="6838"/>
                </a:lnTo>
                <a:lnTo>
                  <a:pt x="2340" y="6872"/>
                </a:lnTo>
                <a:lnTo>
                  <a:pt x="2463" y="7025"/>
                </a:lnTo>
                <a:lnTo>
                  <a:pt x="2531" y="7065"/>
                </a:lnTo>
                <a:lnTo>
                  <a:pt x="2623" y="7065"/>
                </a:lnTo>
                <a:lnTo>
                  <a:pt x="2681" y="7078"/>
                </a:lnTo>
                <a:lnTo>
                  <a:pt x="2708" y="7209"/>
                </a:lnTo>
                <a:lnTo>
                  <a:pt x="2787" y="7319"/>
                </a:lnTo>
                <a:lnTo>
                  <a:pt x="2802" y="7437"/>
                </a:lnTo>
                <a:lnTo>
                  <a:pt x="2851" y="7478"/>
                </a:lnTo>
                <a:lnTo>
                  <a:pt x="2882" y="7525"/>
                </a:lnTo>
                <a:lnTo>
                  <a:pt x="2889" y="7594"/>
                </a:lnTo>
                <a:lnTo>
                  <a:pt x="2957" y="7690"/>
                </a:lnTo>
                <a:lnTo>
                  <a:pt x="2969" y="7787"/>
                </a:lnTo>
                <a:lnTo>
                  <a:pt x="3042" y="7841"/>
                </a:lnTo>
                <a:lnTo>
                  <a:pt x="3032" y="7918"/>
                </a:lnTo>
                <a:lnTo>
                  <a:pt x="3063" y="8021"/>
                </a:lnTo>
                <a:lnTo>
                  <a:pt x="3170" y="8075"/>
                </a:lnTo>
                <a:lnTo>
                  <a:pt x="3213" y="8124"/>
                </a:lnTo>
                <a:lnTo>
                  <a:pt x="3324" y="8234"/>
                </a:lnTo>
                <a:lnTo>
                  <a:pt x="3334" y="8234"/>
                </a:lnTo>
                <a:lnTo>
                  <a:pt x="3356" y="8330"/>
                </a:lnTo>
                <a:lnTo>
                  <a:pt x="3361" y="8418"/>
                </a:lnTo>
                <a:lnTo>
                  <a:pt x="3351" y="8453"/>
                </a:lnTo>
                <a:lnTo>
                  <a:pt x="3319" y="8343"/>
                </a:lnTo>
                <a:lnTo>
                  <a:pt x="3235" y="8309"/>
                </a:lnTo>
                <a:lnTo>
                  <a:pt x="3228" y="8330"/>
                </a:lnTo>
                <a:lnTo>
                  <a:pt x="3245" y="8384"/>
                </a:lnTo>
                <a:lnTo>
                  <a:pt x="3261" y="8474"/>
                </a:lnTo>
                <a:lnTo>
                  <a:pt x="3271" y="8625"/>
                </a:lnTo>
                <a:lnTo>
                  <a:pt x="3261" y="8811"/>
                </a:lnTo>
                <a:lnTo>
                  <a:pt x="3235" y="8914"/>
                </a:lnTo>
                <a:lnTo>
                  <a:pt x="3255" y="8990"/>
                </a:lnTo>
                <a:lnTo>
                  <a:pt x="3255" y="9071"/>
                </a:lnTo>
                <a:lnTo>
                  <a:pt x="3245" y="9155"/>
                </a:lnTo>
                <a:lnTo>
                  <a:pt x="3276" y="9209"/>
                </a:lnTo>
                <a:lnTo>
                  <a:pt x="3281" y="9292"/>
                </a:lnTo>
                <a:lnTo>
                  <a:pt x="3329" y="9368"/>
                </a:lnTo>
                <a:lnTo>
                  <a:pt x="3351" y="9402"/>
                </a:lnTo>
                <a:lnTo>
                  <a:pt x="3351" y="9421"/>
                </a:lnTo>
                <a:lnTo>
                  <a:pt x="3399" y="9552"/>
                </a:lnTo>
                <a:lnTo>
                  <a:pt x="3457" y="9649"/>
                </a:lnTo>
                <a:lnTo>
                  <a:pt x="3462" y="9696"/>
                </a:lnTo>
                <a:lnTo>
                  <a:pt x="3479" y="9711"/>
                </a:lnTo>
                <a:lnTo>
                  <a:pt x="3532" y="9718"/>
                </a:lnTo>
                <a:lnTo>
                  <a:pt x="3554" y="9746"/>
                </a:lnTo>
                <a:lnTo>
                  <a:pt x="3585" y="9752"/>
                </a:lnTo>
                <a:lnTo>
                  <a:pt x="3590" y="9773"/>
                </a:lnTo>
                <a:lnTo>
                  <a:pt x="3622" y="9786"/>
                </a:lnTo>
                <a:lnTo>
                  <a:pt x="3660" y="9842"/>
                </a:lnTo>
                <a:lnTo>
                  <a:pt x="3670" y="9883"/>
                </a:lnTo>
                <a:lnTo>
                  <a:pt x="3692" y="9965"/>
                </a:lnTo>
                <a:lnTo>
                  <a:pt x="3718" y="10033"/>
                </a:lnTo>
                <a:lnTo>
                  <a:pt x="3740" y="10089"/>
                </a:lnTo>
                <a:lnTo>
                  <a:pt x="3760" y="10143"/>
                </a:lnTo>
                <a:lnTo>
                  <a:pt x="3798" y="10171"/>
                </a:lnTo>
                <a:lnTo>
                  <a:pt x="3840" y="10233"/>
                </a:lnTo>
                <a:lnTo>
                  <a:pt x="3840" y="10267"/>
                </a:lnTo>
                <a:lnTo>
                  <a:pt x="3820" y="10302"/>
                </a:lnTo>
                <a:lnTo>
                  <a:pt x="3793" y="10295"/>
                </a:lnTo>
                <a:lnTo>
                  <a:pt x="3786" y="10302"/>
                </a:lnTo>
                <a:lnTo>
                  <a:pt x="3825" y="10349"/>
                </a:lnTo>
                <a:lnTo>
                  <a:pt x="3856" y="10370"/>
                </a:lnTo>
                <a:lnTo>
                  <a:pt x="3873" y="10392"/>
                </a:lnTo>
                <a:lnTo>
                  <a:pt x="3883" y="10383"/>
                </a:lnTo>
                <a:lnTo>
                  <a:pt x="3919" y="10418"/>
                </a:lnTo>
                <a:lnTo>
                  <a:pt x="3946" y="10446"/>
                </a:lnTo>
                <a:lnTo>
                  <a:pt x="3958" y="10486"/>
                </a:lnTo>
                <a:lnTo>
                  <a:pt x="3958" y="10549"/>
                </a:lnTo>
                <a:lnTo>
                  <a:pt x="3984" y="10570"/>
                </a:lnTo>
                <a:lnTo>
                  <a:pt x="4026" y="10611"/>
                </a:lnTo>
                <a:lnTo>
                  <a:pt x="4064" y="10658"/>
                </a:lnTo>
                <a:lnTo>
                  <a:pt x="4079" y="10708"/>
                </a:lnTo>
                <a:lnTo>
                  <a:pt x="4091" y="10708"/>
                </a:lnTo>
                <a:lnTo>
                  <a:pt x="4117" y="10680"/>
                </a:lnTo>
                <a:lnTo>
                  <a:pt x="4117" y="10667"/>
                </a:lnTo>
                <a:lnTo>
                  <a:pt x="4096" y="10624"/>
                </a:lnTo>
                <a:lnTo>
                  <a:pt x="4074" y="10590"/>
                </a:lnTo>
                <a:lnTo>
                  <a:pt x="4047" y="10590"/>
                </a:lnTo>
                <a:lnTo>
                  <a:pt x="4042" y="10542"/>
                </a:lnTo>
                <a:lnTo>
                  <a:pt x="4026" y="10508"/>
                </a:lnTo>
                <a:lnTo>
                  <a:pt x="4011" y="10467"/>
                </a:lnTo>
                <a:lnTo>
                  <a:pt x="3989" y="10392"/>
                </a:lnTo>
                <a:lnTo>
                  <a:pt x="3953" y="10349"/>
                </a:lnTo>
                <a:lnTo>
                  <a:pt x="3941" y="10315"/>
                </a:lnTo>
                <a:lnTo>
                  <a:pt x="3919" y="10295"/>
                </a:lnTo>
                <a:lnTo>
                  <a:pt x="3909" y="10239"/>
                </a:lnTo>
                <a:lnTo>
                  <a:pt x="3899" y="10239"/>
                </a:lnTo>
                <a:lnTo>
                  <a:pt x="3893" y="10212"/>
                </a:lnTo>
                <a:lnTo>
                  <a:pt x="3883" y="10205"/>
                </a:lnTo>
                <a:lnTo>
                  <a:pt x="3873" y="10186"/>
                </a:lnTo>
                <a:lnTo>
                  <a:pt x="3830" y="10130"/>
                </a:lnTo>
                <a:lnTo>
                  <a:pt x="3808" y="10096"/>
                </a:lnTo>
                <a:lnTo>
                  <a:pt x="3803" y="10027"/>
                </a:lnTo>
                <a:lnTo>
                  <a:pt x="3798" y="9986"/>
                </a:lnTo>
                <a:lnTo>
                  <a:pt x="3803" y="9952"/>
                </a:lnTo>
                <a:lnTo>
                  <a:pt x="3840" y="9971"/>
                </a:lnTo>
                <a:lnTo>
                  <a:pt x="3856" y="9971"/>
                </a:lnTo>
                <a:lnTo>
                  <a:pt x="3899" y="10005"/>
                </a:lnTo>
                <a:lnTo>
                  <a:pt x="3899" y="10040"/>
                </a:lnTo>
                <a:lnTo>
                  <a:pt x="3919" y="10102"/>
                </a:lnTo>
                <a:lnTo>
                  <a:pt x="3953" y="10171"/>
                </a:lnTo>
                <a:lnTo>
                  <a:pt x="3953" y="10199"/>
                </a:lnTo>
                <a:lnTo>
                  <a:pt x="3979" y="10239"/>
                </a:lnTo>
                <a:lnTo>
                  <a:pt x="4016" y="10280"/>
                </a:lnTo>
                <a:lnTo>
                  <a:pt x="4047" y="10289"/>
                </a:lnTo>
                <a:lnTo>
                  <a:pt x="4059" y="10349"/>
                </a:lnTo>
                <a:lnTo>
                  <a:pt x="4096" y="10392"/>
                </a:lnTo>
                <a:lnTo>
                  <a:pt x="4127" y="10411"/>
                </a:lnTo>
                <a:lnTo>
                  <a:pt x="4117" y="10461"/>
                </a:lnTo>
                <a:lnTo>
                  <a:pt x="4127" y="10480"/>
                </a:lnTo>
                <a:lnTo>
                  <a:pt x="4175" y="10514"/>
                </a:lnTo>
                <a:lnTo>
                  <a:pt x="4207" y="10570"/>
                </a:lnTo>
                <a:lnTo>
                  <a:pt x="4265" y="10632"/>
                </a:lnTo>
                <a:lnTo>
                  <a:pt x="4313" y="10714"/>
                </a:lnTo>
                <a:lnTo>
                  <a:pt x="4335" y="10755"/>
                </a:lnTo>
                <a:lnTo>
                  <a:pt x="4340" y="10783"/>
                </a:lnTo>
                <a:lnTo>
                  <a:pt x="4362" y="10824"/>
                </a:lnTo>
                <a:lnTo>
                  <a:pt x="4362" y="10852"/>
                </a:lnTo>
                <a:lnTo>
                  <a:pt x="4345" y="10873"/>
                </a:lnTo>
                <a:lnTo>
                  <a:pt x="4352" y="10892"/>
                </a:lnTo>
                <a:lnTo>
                  <a:pt x="4335" y="10899"/>
                </a:lnTo>
                <a:lnTo>
                  <a:pt x="4345" y="10942"/>
                </a:lnTo>
                <a:lnTo>
                  <a:pt x="4378" y="10989"/>
                </a:lnTo>
                <a:lnTo>
                  <a:pt x="4436" y="11036"/>
                </a:lnTo>
                <a:lnTo>
                  <a:pt x="4463" y="11071"/>
                </a:lnTo>
                <a:lnTo>
                  <a:pt x="4521" y="11099"/>
                </a:lnTo>
                <a:lnTo>
                  <a:pt x="4553" y="11099"/>
                </a:lnTo>
                <a:lnTo>
                  <a:pt x="4569" y="11120"/>
                </a:lnTo>
                <a:lnTo>
                  <a:pt x="4618" y="11161"/>
                </a:lnTo>
                <a:lnTo>
                  <a:pt x="4686" y="11195"/>
                </a:lnTo>
                <a:lnTo>
                  <a:pt x="4729" y="11208"/>
                </a:lnTo>
                <a:lnTo>
                  <a:pt x="4782" y="11242"/>
                </a:lnTo>
                <a:lnTo>
                  <a:pt x="4824" y="11257"/>
                </a:lnTo>
                <a:lnTo>
                  <a:pt x="4867" y="11277"/>
                </a:lnTo>
                <a:lnTo>
                  <a:pt x="4898" y="11270"/>
                </a:lnTo>
                <a:lnTo>
                  <a:pt x="4947" y="11242"/>
                </a:lnTo>
                <a:lnTo>
                  <a:pt x="4978" y="11236"/>
                </a:lnTo>
                <a:lnTo>
                  <a:pt x="5026" y="11257"/>
                </a:lnTo>
                <a:lnTo>
                  <a:pt x="5053" y="11277"/>
                </a:lnTo>
                <a:lnTo>
                  <a:pt x="5123" y="11367"/>
                </a:lnTo>
                <a:lnTo>
                  <a:pt x="5154" y="11395"/>
                </a:lnTo>
                <a:lnTo>
                  <a:pt x="5181" y="11414"/>
                </a:lnTo>
                <a:lnTo>
                  <a:pt x="5218" y="11414"/>
                </a:lnTo>
                <a:lnTo>
                  <a:pt x="5244" y="11429"/>
                </a:lnTo>
                <a:lnTo>
                  <a:pt x="5261" y="11442"/>
                </a:lnTo>
                <a:lnTo>
                  <a:pt x="5292" y="11449"/>
                </a:lnTo>
                <a:lnTo>
                  <a:pt x="5319" y="11464"/>
                </a:lnTo>
                <a:lnTo>
                  <a:pt x="5341" y="11470"/>
                </a:lnTo>
                <a:lnTo>
                  <a:pt x="5372" y="11470"/>
                </a:lnTo>
                <a:lnTo>
                  <a:pt x="5377" y="11457"/>
                </a:lnTo>
                <a:lnTo>
                  <a:pt x="5399" y="11464"/>
                </a:lnTo>
                <a:lnTo>
                  <a:pt x="5409" y="11483"/>
                </a:lnTo>
                <a:lnTo>
                  <a:pt x="5404" y="11492"/>
                </a:lnTo>
                <a:lnTo>
                  <a:pt x="5394" y="11476"/>
                </a:lnTo>
                <a:lnTo>
                  <a:pt x="5389" y="11492"/>
                </a:lnTo>
                <a:lnTo>
                  <a:pt x="5415" y="11526"/>
                </a:lnTo>
                <a:lnTo>
                  <a:pt x="5442" y="11545"/>
                </a:lnTo>
                <a:lnTo>
                  <a:pt x="5452" y="11573"/>
                </a:lnTo>
                <a:lnTo>
                  <a:pt x="5479" y="11607"/>
                </a:lnTo>
                <a:lnTo>
                  <a:pt x="5500" y="11629"/>
                </a:lnTo>
                <a:lnTo>
                  <a:pt x="5489" y="11642"/>
                </a:lnTo>
                <a:lnTo>
                  <a:pt x="5505" y="11655"/>
                </a:lnTo>
                <a:lnTo>
                  <a:pt x="5495" y="11676"/>
                </a:lnTo>
                <a:lnTo>
                  <a:pt x="5495" y="11704"/>
                </a:lnTo>
                <a:lnTo>
                  <a:pt x="5505" y="11717"/>
                </a:lnTo>
                <a:lnTo>
                  <a:pt x="5522" y="11723"/>
                </a:lnTo>
                <a:lnTo>
                  <a:pt x="5537" y="11745"/>
                </a:lnTo>
                <a:lnTo>
                  <a:pt x="5548" y="11732"/>
                </a:lnTo>
                <a:lnTo>
                  <a:pt x="5542" y="11704"/>
                </a:lnTo>
                <a:lnTo>
                  <a:pt x="5558" y="11717"/>
                </a:lnTo>
                <a:lnTo>
                  <a:pt x="5563" y="11745"/>
                </a:lnTo>
                <a:lnTo>
                  <a:pt x="5585" y="11751"/>
                </a:lnTo>
                <a:lnTo>
                  <a:pt x="5607" y="11766"/>
                </a:lnTo>
                <a:lnTo>
                  <a:pt x="5621" y="11786"/>
                </a:lnTo>
                <a:lnTo>
                  <a:pt x="5621" y="11801"/>
                </a:lnTo>
                <a:lnTo>
                  <a:pt x="5616" y="11814"/>
                </a:lnTo>
                <a:lnTo>
                  <a:pt x="5628" y="11827"/>
                </a:lnTo>
                <a:lnTo>
                  <a:pt x="5660" y="11848"/>
                </a:lnTo>
                <a:lnTo>
                  <a:pt x="5670" y="11861"/>
                </a:lnTo>
                <a:lnTo>
                  <a:pt x="5670" y="11842"/>
                </a:lnTo>
                <a:lnTo>
                  <a:pt x="5696" y="11842"/>
                </a:lnTo>
                <a:lnTo>
                  <a:pt x="5713" y="11848"/>
                </a:lnTo>
                <a:lnTo>
                  <a:pt x="5735" y="11854"/>
                </a:lnTo>
                <a:lnTo>
                  <a:pt x="5744" y="11889"/>
                </a:lnTo>
                <a:lnTo>
                  <a:pt x="5766" y="11889"/>
                </a:lnTo>
                <a:lnTo>
                  <a:pt x="5771" y="11876"/>
                </a:lnTo>
                <a:lnTo>
                  <a:pt x="5781" y="11923"/>
                </a:lnTo>
                <a:lnTo>
                  <a:pt x="5808" y="11917"/>
                </a:lnTo>
                <a:lnTo>
                  <a:pt x="5819" y="11910"/>
                </a:lnTo>
                <a:lnTo>
                  <a:pt x="5834" y="11895"/>
                </a:lnTo>
                <a:lnTo>
                  <a:pt x="5808" y="11854"/>
                </a:lnTo>
                <a:lnTo>
                  <a:pt x="5814" y="11842"/>
                </a:lnTo>
                <a:lnTo>
                  <a:pt x="5824" y="11842"/>
                </a:lnTo>
                <a:lnTo>
                  <a:pt x="5851" y="11820"/>
                </a:lnTo>
                <a:lnTo>
                  <a:pt x="5861" y="11792"/>
                </a:lnTo>
                <a:lnTo>
                  <a:pt x="5887" y="11786"/>
                </a:lnTo>
                <a:lnTo>
                  <a:pt x="5914" y="11807"/>
                </a:lnTo>
                <a:lnTo>
                  <a:pt x="5926" y="11835"/>
                </a:lnTo>
                <a:lnTo>
                  <a:pt x="5941" y="11842"/>
                </a:lnTo>
                <a:lnTo>
                  <a:pt x="5926" y="11861"/>
                </a:lnTo>
                <a:lnTo>
                  <a:pt x="5941" y="11904"/>
                </a:lnTo>
                <a:lnTo>
                  <a:pt x="5957" y="11923"/>
                </a:lnTo>
                <a:lnTo>
                  <a:pt x="5984" y="11964"/>
                </a:lnTo>
                <a:lnTo>
                  <a:pt x="5989" y="12026"/>
                </a:lnTo>
                <a:lnTo>
                  <a:pt x="5979" y="12048"/>
                </a:lnTo>
                <a:lnTo>
                  <a:pt x="5989" y="12116"/>
                </a:lnTo>
                <a:lnTo>
                  <a:pt x="5979" y="12157"/>
                </a:lnTo>
                <a:lnTo>
                  <a:pt x="6000" y="12179"/>
                </a:lnTo>
                <a:lnTo>
                  <a:pt x="5979" y="12220"/>
                </a:lnTo>
                <a:lnTo>
                  <a:pt x="5957" y="12260"/>
                </a:lnTo>
                <a:lnTo>
                  <a:pt x="5926" y="12267"/>
                </a:lnTo>
                <a:lnTo>
                  <a:pt x="5914" y="12295"/>
                </a:lnTo>
                <a:lnTo>
                  <a:pt x="5914" y="12335"/>
                </a:lnTo>
                <a:lnTo>
                  <a:pt x="5894" y="12335"/>
                </a:lnTo>
                <a:lnTo>
                  <a:pt x="5899" y="12363"/>
                </a:lnTo>
                <a:lnTo>
                  <a:pt x="5861" y="12391"/>
                </a:lnTo>
                <a:lnTo>
                  <a:pt x="5829" y="12404"/>
                </a:lnTo>
                <a:lnTo>
                  <a:pt x="5834" y="12439"/>
                </a:lnTo>
                <a:lnTo>
                  <a:pt x="5814" y="12488"/>
                </a:lnTo>
                <a:lnTo>
                  <a:pt x="5803" y="12535"/>
                </a:lnTo>
                <a:lnTo>
                  <a:pt x="5781" y="12542"/>
                </a:lnTo>
                <a:lnTo>
                  <a:pt x="5793" y="12610"/>
                </a:lnTo>
                <a:lnTo>
                  <a:pt x="5776" y="12632"/>
                </a:lnTo>
                <a:lnTo>
                  <a:pt x="5814" y="12666"/>
                </a:lnTo>
                <a:lnTo>
                  <a:pt x="5834" y="12632"/>
                </a:lnTo>
                <a:lnTo>
                  <a:pt x="5846" y="12666"/>
                </a:lnTo>
                <a:lnTo>
                  <a:pt x="5819" y="12720"/>
                </a:lnTo>
                <a:lnTo>
                  <a:pt x="5771" y="12769"/>
                </a:lnTo>
                <a:lnTo>
                  <a:pt x="5749" y="12823"/>
                </a:lnTo>
                <a:lnTo>
                  <a:pt x="5781" y="12892"/>
                </a:lnTo>
                <a:lnTo>
                  <a:pt x="5761" y="12926"/>
                </a:lnTo>
                <a:lnTo>
                  <a:pt x="5803" y="12954"/>
                </a:lnTo>
                <a:lnTo>
                  <a:pt x="5851" y="13003"/>
                </a:lnTo>
                <a:lnTo>
                  <a:pt x="5867" y="13064"/>
                </a:lnTo>
                <a:lnTo>
                  <a:pt x="5887" y="13098"/>
                </a:lnTo>
                <a:lnTo>
                  <a:pt x="5947" y="13250"/>
                </a:lnTo>
                <a:lnTo>
                  <a:pt x="6005" y="13388"/>
                </a:lnTo>
                <a:lnTo>
                  <a:pt x="6054" y="13491"/>
                </a:lnTo>
                <a:lnTo>
                  <a:pt x="6042" y="13510"/>
                </a:lnTo>
                <a:lnTo>
                  <a:pt x="6069" y="13572"/>
                </a:lnTo>
                <a:lnTo>
                  <a:pt x="6112" y="13622"/>
                </a:lnTo>
                <a:lnTo>
                  <a:pt x="6218" y="13710"/>
                </a:lnTo>
                <a:lnTo>
                  <a:pt x="6335" y="13785"/>
                </a:lnTo>
                <a:lnTo>
                  <a:pt x="6340" y="13819"/>
                </a:lnTo>
                <a:lnTo>
                  <a:pt x="6399" y="13862"/>
                </a:lnTo>
                <a:lnTo>
                  <a:pt x="6409" y="13978"/>
                </a:lnTo>
                <a:lnTo>
                  <a:pt x="6414" y="14109"/>
                </a:lnTo>
                <a:lnTo>
                  <a:pt x="6393" y="14288"/>
                </a:lnTo>
                <a:lnTo>
                  <a:pt x="6378" y="14459"/>
                </a:lnTo>
                <a:lnTo>
                  <a:pt x="6366" y="14625"/>
                </a:lnTo>
                <a:lnTo>
                  <a:pt x="6330" y="14728"/>
                </a:lnTo>
                <a:lnTo>
                  <a:pt x="6340" y="14831"/>
                </a:lnTo>
                <a:lnTo>
                  <a:pt x="6320" y="14906"/>
                </a:lnTo>
                <a:lnTo>
                  <a:pt x="6335" y="15037"/>
                </a:lnTo>
                <a:lnTo>
                  <a:pt x="6308" y="15168"/>
                </a:lnTo>
                <a:lnTo>
                  <a:pt x="6271" y="15318"/>
                </a:lnTo>
                <a:lnTo>
                  <a:pt x="6233" y="15469"/>
                </a:lnTo>
                <a:lnTo>
                  <a:pt x="6207" y="15469"/>
                </a:lnTo>
                <a:lnTo>
                  <a:pt x="6213" y="15580"/>
                </a:lnTo>
                <a:lnTo>
                  <a:pt x="6228" y="15668"/>
                </a:lnTo>
                <a:lnTo>
                  <a:pt x="6202" y="15737"/>
                </a:lnTo>
                <a:lnTo>
                  <a:pt x="6187" y="15924"/>
                </a:lnTo>
                <a:lnTo>
                  <a:pt x="6165" y="16068"/>
                </a:lnTo>
                <a:lnTo>
                  <a:pt x="6202" y="16081"/>
                </a:lnTo>
                <a:lnTo>
                  <a:pt x="6218" y="15958"/>
                </a:lnTo>
                <a:lnTo>
                  <a:pt x="6260" y="15978"/>
                </a:lnTo>
                <a:lnTo>
                  <a:pt x="6228" y="16199"/>
                </a:lnTo>
                <a:lnTo>
                  <a:pt x="6165" y="16156"/>
                </a:lnTo>
                <a:lnTo>
                  <a:pt x="6143" y="16336"/>
                </a:lnTo>
                <a:lnTo>
                  <a:pt x="6090" y="16431"/>
                </a:lnTo>
                <a:lnTo>
                  <a:pt x="6175" y="16465"/>
                </a:lnTo>
                <a:lnTo>
                  <a:pt x="6117" y="16549"/>
                </a:lnTo>
                <a:lnTo>
                  <a:pt x="6090" y="16659"/>
                </a:lnTo>
                <a:lnTo>
                  <a:pt x="6100" y="16858"/>
                </a:lnTo>
                <a:lnTo>
                  <a:pt x="6127" y="16933"/>
                </a:lnTo>
                <a:lnTo>
                  <a:pt x="6112" y="17002"/>
                </a:lnTo>
                <a:lnTo>
                  <a:pt x="6127" y="17084"/>
                </a:lnTo>
                <a:lnTo>
                  <a:pt x="6202" y="17152"/>
                </a:lnTo>
                <a:lnTo>
                  <a:pt x="6271" y="17243"/>
                </a:lnTo>
                <a:lnTo>
                  <a:pt x="6335" y="17283"/>
                </a:lnTo>
                <a:lnTo>
                  <a:pt x="6361" y="17277"/>
                </a:lnTo>
                <a:lnTo>
                  <a:pt x="6366" y="17161"/>
                </a:lnTo>
                <a:lnTo>
                  <a:pt x="6419" y="17118"/>
                </a:lnTo>
                <a:lnTo>
                  <a:pt x="6453" y="17084"/>
                </a:lnTo>
                <a:lnTo>
                  <a:pt x="6499" y="17084"/>
                </a:lnTo>
                <a:lnTo>
                  <a:pt x="6526" y="17092"/>
                </a:lnTo>
                <a:lnTo>
                  <a:pt x="6489" y="17024"/>
                </a:lnTo>
                <a:lnTo>
                  <a:pt x="6468" y="16899"/>
                </a:lnTo>
                <a:lnTo>
                  <a:pt x="6494" y="16843"/>
                </a:lnTo>
                <a:lnTo>
                  <a:pt x="6547" y="16796"/>
                </a:lnTo>
                <a:lnTo>
                  <a:pt x="6586" y="16659"/>
                </a:lnTo>
                <a:lnTo>
                  <a:pt x="6654" y="16596"/>
                </a:lnTo>
                <a:lnTo>
                  <a:pt x="6670" y="16493"/>
                </a:lnTo>
                <a:lnTo>
                  <a:pt x="6617" y="16474"/>
                </a:lnTo>
                <a:lnTo>
                  <a:pt x="6559" y="16390"/>
                </a:lnTo>
                <a:lnTo>
                  <a:pt x="6574" y="16315"/>
                </a:lnTo>
                <a:lnTo>
                  <a:pt x="6622" y="16259"/>
                </a:lnTo>
                <a:lnTo>
                  <a:pt x="6675" y="16259"/>
                </a:lnTo>
                <a:lnTo>
                  <a:pt x="6692" y="16199"/>
                </a:lnTo>
                <a:lnTo>
                  <a:pt x="6702" y="16096"/>
                </a:lnTo>
                <a:lnTo>
                  <a:pt x="6745" y="16034"/>
                </a:lnTo>
                <a:lnTo>
                  <a:pt x="6798" y="15999"/>
                </a:lnTo>
                <a:lnTo>
                  <a:pt x="6782" y="15943"/>
                </a:lnTo>
                <a:lnTo>
                  <a:pt x="6750" y="15978"/>
                </a:lnTo>
                <a:lnTo>
                  <a:pt x="6712" y="15950"/>
                </a:lnTo>
                <a:lnTo>
                  <a:pt x="6702" y="15847"/>
                </a:lnTo>
                <a:lnTo>
                  <a:pt x="6724" y="15821"/>
                </a:lnTo>
                <a:lnTo>
                  <a:pt x="6782" y="15862"/>
                </a:lnTo>
                <a:lnTo>
                  <a:pt x="6840" y="15847"/>
                </a:lnTo>
                <a:lnTo>
                  <a:pt x="6878" y="15812"/>
                </a:lnTo>
                <a:lnTo>
                  <a:pt x="6866" y="15759"/>
                </a:lnTo>
                <a:lnTo>
                  <a:pt x="6878" y="15690"/>
                </a:lnTo>
                <a:lnTo>
                  <a:pt x="6866" y="15628"/>
                </a:lnTo>
                <a:lnTo>
                  <a:pt x="6931" y="15641"/>
                </a:lnTo>
                <a:lnTo>
                  <a:pt x="7048" y="15621"/>
                </a:lnTo>
                <a:lnTo>
                  <a:pt x="7132" y="15565"/>
                </a:lnTo>
                <a:lnTo>
                  <a:pt x="7191" y="15449"/>
                </a:lnTo>
                <a:lnTo>
                  <a:pt x="7191" y="15400"/>
                </a:lnTo>
                <a:lnTo>
                  <a:pt x="7154" y="15359"/>
                </a:lnTo>
                <a:lnTo>
                  <a:pt x="7164" y="15297"/>
                </a:lnTo>
                <a:lnTo>
                  <a:pt x="7091" y="15215"/>
                </a:lnTo>
                <a:lnTo>
                  <a:pt x="7096" y="15168"/>
                </a:lnTo>
                <a:lnTo>
                  <a:pt x="7127" y="15222"/>
                </a:lnTo>
                <a:lnTo>
                  <a:pt x="7171" y="15215"/>
                </a:lnTo>
                <a:lnTo>
                  <a:pt x="7224" y="15256"/>
                </a:lnTo>
                <a:lnTo>
                  <a:pt x="7255" y="15250"/>
                </a:lnTo>
                <a:lnTo>
                  <a:pt x="7297" y="15263"/>
                </a:lnTo>
                <a:lnTo>
                  <a:pt x="7362" y="15215"/>
                </a:lnTo>
                <a:lnTo>
                  <a:pt x="7388" y="15160"/>
                </a:lnTo>
                <a:lnTo>
                  <a:pt x="7425" y="15106"/>
                </a:lnTo>
                <a:lnTo>
                  <a:pt x="7452" y="15022"/>
                </a:lnTo>
                <a:lnTo>
                  <a:pt x="7495" y="14981"/>
                </a:lnTo>
                <a:lnTo>
                  <a:pt x="7543" y="14913"/>
                </a:lnTo>
                <a:lnTo>
                  <a:pt x="7611" y="14756"/>
                </a:lnTo>
                <a:lnTo>
                  <a:pt x="7649" y="14713"/>
                </a:lnTo>
                <a:lnTo>
                  <a:pt x="7664" y="14666"/>
                </a:lnTo>
                <a:lnTo>
                  <a:pt x="7676" y="14584"/>
                </a:lnTo>
                <a:lnTo>
                  <a:pt x="7664" y="14535"/>
                </a:lnTo>
                <a:lnTo>
                  <a:pt x="7676" y="14472"/>
                </a:lnTo>
                <a:lnTo>
                  <a:pt x="7722" y="14391"/>
                </a:lnTo>
                <a:lnTo>
                  <a:pt x="7792" y="14328"/>
                </a:lnTo>
                <a:lnTo>
                  <a:pt x="7855" y="14300"/>
                </a:lnTo>
                <a:lnTo>
                  <a:pt x="7899" y="14266"/>
                </a:lnTo>
                <a:lnTo>
                  <a:pt x="7988" y="14232"/>
                </a:lnTo>
                <a:lnTo>
                  <a:pt x="8053" y="14232"/>
                </a:lnTo>
                <a:lnTo>
                  <a:pt x="8068" y="14185"/>
                </a:lnTo>
                <a:lnTo>
                  <a:pt x="8116" y="14150"/>
                </a:lnTo>
                <a:lnTo>
                  <a:pt x="8121" y="14069"/>
                </a:lnTo>
                <a:lnTo>
                  <a:pt x="8181" y="13965"/>
                </a:lnTo>
                <a:lnTo>
                  <a:pt x="8191" y="13854"/>
                </a:lnTo>
                <a:lnTo>
                  <a:pt x="8213" y="13828"/>
                </a:lnTo>
                <a:lnTo>
                  <a:pt x="8218" y="13772"/>
                </a:lnTo>
                <a:lnTo>
                  <a:pt x="8234" y="13656"/>
                </a:lnTo>
                <a:lnTo>
                  <a:pt x="8228" y="13510"/>
                </a:lnTo>
                <a:lnTo>
                  <a:pt x="8244" y="13450"/>
                </a:lnTo>
                <a:lnTo>
                  <a:pt x="8261" y="13450"/>
                </a:lnTo>
                <a:lnTo>
                  <a:pt x="8303" y="13388"/>
                </a:lnTo>
                <a:lnTo>
                  <a:pt x="8341" y="13298"/>
                </a:lnTo>
                <a:lnTo>
                  <a:pt x="8426" y="13195"/>
                </a:lnTo>
                <a:lnTo>
                  <a:pt x="8452" y="13141"/>
                </a:lnTo>
                <a:lnTo>
                  <a:pt x="8479" y="13016"/>
                </a:lnTo>
                <a:lnTo>
                  <a:pt x="8467" y="12969"/>
                </a:lnTo>
                <a:lnTo>
                  <a:pt x="8447" y="12879"/>
                </a:lnTo>
                <a:lnTo>
                  <a:pt x="8426" y="12851"/>
                </a:lnTo>
                <a:lnTo>
                  <a:pt x="8377" y="12851"/>
                </a:lnTo>
                <a:lnTo>
                  <a:pt x="8329" y="12823"/>
                </a:lnTo>
                <a:lnTo>
                  <a:pt x="8254" y="12741"/>
                </a:lnTo>
                <a:lnTo>
                  <a:pt x="8170" y="12679"/>
                </a:lnTo>
                <a:lnTo>
                  <a:pt x="8085" y="12686"/>
                </a:lnTo>
                <a:lnTo>
                  <a:pt x="7968" y="12645"/>
                </a:lnTo>
                <a:lnTo>
                  <a:pt x="7904" y="12666"/>
                </a:lnTo>
                <a:lnTo>
                  <a:pt x="7909" y="12625"/>
                </a:lnTo>
                <a:lnTo>
                  <a:pt x="7882" y="12582"/>
                </a:lnTo>
                <a:lnTo>
                  <a:pt x="7787" y="12535"/>
                </a:lnTo>
                <a:lnTo>
                  <a:pt x="7713" y="12507"/>
                </a:lnTo>
                <a:lnTo>
                  <a:pt x="7669" y="12557"/>
                </a:lnTo>
                <a:lnTo>
                  <a:pt x="7664" y="12479"/>
                </a:lnTo>
                <a:lnTo>
                  <a:pt x="7563" y="12473"/>
                </a:lnTo>
                <a:lnTo>
                  <a:pt x="7543" y="12445"/>
                </a:lnTo>
                <a:lnTo>
                  <a:pt x="7590" y="12385"/>
                </a:lnTo>
                <a:lnTo>
                  <a:pt x="7585" y="12335"/>
                </a:lnTo>
                <a:lnTo>
                  <a:pt x="7558" y="12323"/>
                </a:lnTo>
                <a:lnTo>
                  <a:pt x="7521" y="12192"/>
                </a:lnTo>
                <a:lnTo>
                  <a:pt x="7510" y="12151"/>
                </a:lnTo>
                <a:lnTo>
                  <a:pt x="7490" y="12157"/>
                </a:lnTo>
                <a:lnTo>
                  <a:pt x="7478" y="12123"/>
                </a:lnTo>
                <a:lnTo>
                  <a:pt x="7420" y="12061"/>
                </a:lnTo>
                <a:lnTo>
                  <a:pt x="7372" y="12041"/>
                </a:lnTo>
                <a:lnTo>
                  <a:pt x="7357" y="12033"/>
                </a:lnTo>
                <a:lnTo>
                  <a:pt x="7292" y="12013"/>
                </a:lnTo>
                <a:lnTo>
                  <a:pt x="7244" y="12020"/>
                </a:lnTo>
                <a:lnTo>
                  <a:pt x="7239" y="12033"/>
                </a:lnTo>
                <a:lnTo>
                  <a:pt x="7171" y="12020"/>
                </a:lnTo>
                <a:lnTo>
                  <a:pt x="7144" y="11992"/>
                </a:lnTo>
                <a:lnTo>
                  <a:pt x="7111" y="11951"/>
                </a:lnTo>
                <a:lnTo>
                  <a:pt x="7091" y="11951"/>
                </a:lnTo>
                <a:lnTo>
                  <a:pt x="7091" y="11917"/>
                </a:lnTo>
                <a:lnTo>
                  <a:pt x="7053" y="11861"/>
                </a:lnTo>
                <a:lnTo>
                  <a:pt x="7016" y="11835"/>
                </a:lnTo>
                <a:lnTo>
                  <a:pt x="6994" y="11820"/>
                </a:lnTo>
                <a:lnTo>
                  <a:pt x="6963" y="11820"/>
                </a:lnTo>
                <a:lnTo>
                  <a:pt x="6951" y="11758"/>
                </a:lnTo>
                <a:lnTo>
                  <a:pt x="6910" y="11723"/>
                </a:lnTo>
                <a:lnTo>
                  <a:pt x="6861" y="11717"/>
                </a:lnTo>
                <a:lnTo>
                  <a:pt x="6840" y="11683"/>
                </a:lnTo>
                <a:lnTo>
                  <a:pt x="6893" y="11655"/>
                </a:lnTo>
                <a:lnTo>
                  <a:pt x="6825" y="11663"/>
                </a:lnTo>
                <a:lnTo>
                  <a:pt x="6750" y="11663"/>
                </a:lnTo>
                <a:lnTo>
                  <a:pt x="6750" y="11683"/>
                </a:lnTo>
                <a:lnTo>
                  <a:pt x="6719" y="11704"/>
                </a:lnTo>
                <a:lnTo>
                  <a:pt x="6670" y="11698"/>
                </a:lnTo>
                <a:lnTo>
                  <a:pt x="6639" y="11663"/>
                </a:lnTo>
                <a:lnTo>
                  <a:pt x="6574" y="11670"/>
                </a:lnTo>
                <a:lnTo>
                  <a:pt x="6521" y="11670"/>
                </a:lnTo>
                <a:lnTo>
                  <a:pt x="6521" y="11642"/>
                </a:lnTo>
                <a:lnTo>
                  <a:pt x="6484" y="11601"/>
                </a:lnTo>
                <a:lnTo>
                  <a:pt x="6441" y="11601"/>
                </a:lnTo>
                <a:lnTo>
                  <a:pt x="6419" y="11545"/>
                </a:lnTo>
                <a:lnTo>
                  <a:pt x="6399" y="11573"/>
                </a:lnTo>
                <a:lnTo>
                  <a:pt x="6409" y="11607"/>
                </a:lnTo>
                <a:lnTo>
                  <a:pt x="6335" y="11642"/>
                </a:lnTo>
                <a:lnTo>
                  <a:pt x="6340" y="11698"/>
                </a:lnTo>
                <a:lnTo>
                  <a:pt x="6356" y="11723"/>
                </a:lnTo>
                <a:lnTo>
                  <a:pt x="6346" y="11779"/>
                </a:lnTo>
                <a:lnTo>
                  <a:pt x="6320" y="11786"/>
                </a:lnTo>
                <a:lnTo>
                  <a:pt x="6298" y="11723"/>
                </a:lnTo>
                <a:lnTo>
                  <a:pt x="6325" y="11676"/>
                </a:lnTo>
                <a:lnTo>
                  <a:pt x="6325" y="11642"/>
                </a:lnTo>
                <a:lnTo>
                  <a:pt x="6303" y="11607"/>
                </a:lnTo>
                <a:lnTo>
                  <a:pt x="6340" y="11595"/>
                </a:lnTo>
                <a:lnTo>
                  <a:pt x="6340" y="11580"/>
                </a:lnTo>
                <a:lnTo>
                  <a:pt x="6351" y="11552"/>
                </a:lnTo>
                <a:lnTo>
                  <a:pt x="6335" y="11532"/>
                </a:lnTo>
                <a:lnTo>
                  <a:pt x="6313" y="11526"/>
                </a:lnTo>
                <a:lnTo>
                  <a:pt x="6286" y="11567"/>
                </a:lnTo>
                <a:lnTo>
                  <a:pt x="6266" y="11580"/>
                </a:lnTo>
                <a:lnTo>
                  <a:pt x="6218" y="11620"/>
                </a:lnTo>
                <a:lnTo>
                  <a:pt x="6175" y="11614"/>
                </a:lnTo>
                <a:lnTo>
                  <a:pt x="6170" y="11629"/>
                </a:lnTo>
                <a:lnTo>
                  <a:pt x="6133" y="11629"/>
                </a:lnTo>
                <a:lnTo>
                  <a:pt x="6100" y="11663"/>
                </a:lnTo>
                <a:lnTo>
                  <a:pt x="6090" y="11732"/>
                </a:lnTo>
                <a:lnTo>
                  <a:pt x="6085" y="11751"/>
                </a:lnTo>
                <a:lnTo>
                  <a:pt x="6064" y="11766"/>
                </a:lnTo>
                <a:lnTo>
                  <a:pt x="6020" y="11814"/>
                </a:lnTo>
                <a:lnTo>
                  <a:pt x="5989" y="11814"/>
                </a:lnTo>
                <a:lnTo>
                  <a:pt x="5967" y="11792"/>
                </a:lnTo>
                <a:lnTo>
                  <a:pt x="5947" y="11773"/>
                </a:lnTo>
                <a:lnTo>
                  <a:pt x="5921" y="11758"/>
                </a:lnTo>
                <a:lnTo>
                  <a:pt x="5887" y="11751"/>
                </a:lnTo>
                <a:lnTo>
                  <a:pt x="5894" y="11745"/>
                </a:lnTo>
                <a:lnTo>
                  <a:pt x="5861" y="11745"/>
                </a:lnTo>
                <a:lnTo>
                  <a:pt x="5841" y="11766"/>
                </a:lnTo>
                <a:lnTo>
                  <a:pt x="5803" y="11779"/>
                </a:lnTo>
                <a:lnTo>
                  <a:pt x="5781" y="11801"/>
                </a:lnTo>
                <a:lnTo>
                  <a:pt x="5749" y="11807"/>
                </a:lnTo>
                <a:lnTo>
                  <a:pt x="5735" y="11786"/>
                </a:lnTo>
                <a:lnTo>
                  <a:pt x="5728" y="11792"/>
                </a:lnTo>
                <a:lnTo>
                  <a:pt x="5708" y="11786"/>
                </a:lnTo>
                <a:lnTo>
                  <a:pt x="5708" y="11773"/>
                </a:lnTo>
                <a:lnTo>
                  <a:pt x="5686" y="11745"/>
                </a:lnTo>
                <a:lnTo>
                  <a:pt x="5660" y="11711"/>
                </a:lnTo>
                <a:lnTo>
                  <a:pt x="5638" y="11683"/>
                </a:lnTo>
                <a:lnTo>
                  <a:pt x="5621" y="11642"/>
                </a:lnTo>
                <a:lnTo>
                  <a:pt x="5612" y="11629"/>
                </a:lnTo>
                <a:lnTo>
                  <a:pt x="5612" y="11607"/>
                </a:lnTo>
                <a:lnTo>
                  <a:pt x="5621" y="11586"/>
                </a:lnTo>
                <a:lnTo>
                  <a:pt x="5616" y="11567"/>
                </a:lnTo>
                <a:lnTo>
                  <a:pt x="5621" y="11539"/>
                </a:lnTo>
                <a:lnTo>
                  <a:pt x="5633" y="11526"/>
                </a:lnTo>
                <a:lnTo>
                  <a:pt x="5633" y="11492"/>
                </a:lnTo>
                <a:lnTo>
                  <a:pt x="5628" y="11476"/>
                </a:lnTo>
                <a:lnTo>
                  <a:pt x="5628" y="11442"/>
                </a:lnTo>
                <a:lnTo>
                  <a:pt x="5633" y="11408"/>
                </a:lnTo>
                <a:lnTo>
                  <a:pt x="5648" y="11380"/>
                </a:lnTo>
                <a:lnTo>
                  <a:pt x="5643" y="11354"/>
                </a:lnTo>
                <a:lnTo>
                  <a:pt x="5643" y="11339"/>
                </a:lnTo>
                <a:lnTo>
                  <a:pt x="5648" y="11326"/>
                </a:lnTo>
                <a:lnTo>
                  <a:pt x="5638" y="11305"/>
                </a:lnTo>
                <a:lnTo>
                  <a:pt x="5616" y="11298"/>
                </a:lnTo>
                <a:lnTo>
                  <a:pt x="5595" y="11277"/>
                </a:lnTo>
                <a:lnTo>
                  <a:pt x="5580" y="11264"/>
                </a:lnTo>
                <a:lnTo>
                  <a:pt x="5568" y="11264"/>
                </a:lnTo>
                <a:lnTo>
                  <a:pt x="5542" y="11251"/>
                </a:lnTo>
                <a:lnTo>
                  <a:pt x="5532" y="11257"/>
                </a:lnTo>
                <a:lnTo>
                  <a:pt x="5515" y="11257"/>
                </a:lnTo>
                <a:lnTo>
                  <a:pt x="5505" y="11257"/>
                </a:lnTo>
                <a:lnTo>
                  <a:pt x="5484" y="11251"/>
                </a:lnTo>
                <a:lnTo>
                  <a:pt x="5479" y="11257"/>
                </a:lnTo>
                <a:lnTo>
                  <a:pt x="5457" y="11270"/>
                </a:lnTo>
                <a:lnTo>
                  <a:pt x="5430" y="11270"/>
                </a:lnTo>
                <a:lnTo>
                  <a:pt x="5404" y="11264"/>
                </a:lnTo>
                <a:lnTo>
                  <a:pt x="5394" y="11264"/>
                </a:lnTo>
                <a:lnTo>
                  <a:pt x="5389" y="11264"/>
                </a:lnTo>
                <a:lnTo>
                  <a:pt x="5372" y="11264"/>
                </a:lnTo>
                <a:lnTo>
                  <a:pt x="5362" y="11277"/>
                </a:lnTo>
                <a:lnTo>
                  <a:pt x="5356" y="11270"/>
                </a:lnTo>
                <a:lnTo>
                  <a:pt x="5336" y="11264"/>
                </a:lnTo>
                <a:lnTo>
                  <a:pt x="5336" y="11270"/>
                </a:lnTo>
                <a:lnTo>
                  <a:pt x="5314" y="11257"/>
                </a:lnTo>
                <a:lnTo>
                  <a:pt x="5324" y="11230"/>
                </a:lnTo>
                <a:lnTo>
                  <a:pt x="5336" y="11230"/>
                </a:lnTo>
                <a:lnTo>
                  <a:pt x="5346" y="11208"/>
                </a:lnTo>
                <a:lnTo>
                  <a:pt x="5356" y="11167"/>
                </a:lnTo>
                <a:lnTo>
                  <a:pt x="5351" y="11161"/>
                </a:lnTo>
                <a:lnTo>
                  <a:pt x="5356" y="11133"/>
                </a:lnTo>
                <a:lnTo>
                  <a:pt x="5351" y="11120"/>
                </a:lnTo>
                <a:lnTo>
                  <a:pt x="5362" y="11086"/>
                </a:lnTo>
                <a:lnTo>
                  <a:pt x="5362" y="11064"/>
                </a:lnTo>
                <a:lnTo>
                  <a:pt x="5351" y="11064"/>
                </a:lnTo>
                <a:lnTo>
                  <a:pt x="5351" y="11058"/>
                </a:lnTo>
                <a:lnTo>
                  <a:pt x="5362" y="11051"/>
                </a:lnTo>
                <a:lnTo>
                  <a:pt x="5377" y="11071"/>
                </a:lnTo>
                <a:lnTo>
                  <a:pt x="5394" y="11010"/>
                </a:lnTo>
                <a:lnTo>
                  <a:pt x="5399" y="10976"/>
                </a:lnTo>
                <a:lnTo>
                  <a:pt x="5389" y="10961"/>
                </a:lnTo>
                <a:lnTo>
                  <a:pt x="5404" y="10914"/>
                </a:lnTo>
                <a:lnTo>
                  <a:pt x="5435" y="10864"/>
                </a:lnTo>
                <a:lnTo>
                  <a:pt x="5435" y="10830"/>
                </a:lnTo>
                <a:lnTo>
                  <a:pt x="5425" y="10811"/>
                </a:lnTo>
                <a:lnTo>
                  <a:pt x="5389" y="10817"/>
                </a:lnTo>
                <a:lnTo>
                  <a:pt x="5336" y="10817"/>
                </a:lnTo>
                <a:lnTo>
                  <a:pt x="5276" y="10839"/>
                </a:lnTo>
                <a:lnTo>
                  <a:pt x="5234" y="10858"/>
                </a:lnTo>
                <a:lnTo>
                  <a:pt x="5223" y="10879"/>
                </a:lnTo>
                <a:lnTo>
                  <a:pt x="5218" y="10948"/>
                </a:lnTo>
                <a:lnTo>
                  <a:pt x="5208" y="10995"/>
                </a:lnTo>
                <a:lnTo>
                  <a:pt x="5169" y="11023"/>
                </a:lnTo>
                <a:lnTo>
                  <a:pt x="5133" y="11036"/>
                </a:lnTo>
                <a:lnTo>
                  <a:pt x="5090" y="11051"/>
                </a:lnTo>
                <a:lnTo>
                  <a:pt x="5043" y="11058"/>
                </a:lnTo>
                <a:lnTo>
                  <a:pt x="4995" y="11086"/>
                </a:lnTo>
                <a:lnTo>
                  <a:pt x="4968" y="11051"/>
                </a:lnTo>
                <a:lnTo>
                  <a:pt x="4903" y="11030"/>
                </a:lnTo>
                <a:lnTo>
                  <a:pt x="4883" y="10989"/>
                </a:lnTo>
                <a:lnTo>
                  <a:pt x="4872" y="10948"/>
                </a:lnTo>
                <a:lnTo>
                  <a:pt x="4830" y="10886"/>
                </a:lnTo>
                <a:lnTo>
                  <a:pt x="4819" y="10824"/>
                </a:lnTo>
                <a:lnTo>
                  <a:pt x="4804" y="10783"/>
                </a:lnTo>
                <a:lnTo>
                  <a:pt x="4792" y="10742"/>
                </a:lnTo>
                <a:lnTo>
                  <a:pt x="4797" y="10701"/>
                </a:lnTo>
                <a:lnTo>
                  <a:pt x="4804" y="10590"/>
                </a:lnTo>
                <a:lnTo>
                  <a:pt x="4814" y="10529"/>
                </a:lnTo>
                <a:lnTo>
                  <a:pt x="4835" y="10461"/>
                </a:lnTo>
                <a:lnTo>
                  <a:pt x="4824" y="10433"/>
                </a:lnTo>
                <a:lnTo>
                  <a:pt x="4819" y="10392"/>
                </a:lnTo>
                <a:lnTo>
                  <a:pt x="4819" y="10330"/>
                </a:lnTo>
                <a:lnTo>
                  <a:pt x="4835" y="10295"/>
                </a:lnTo>
                <a:lnTo>
                  <a:pt x="4867" y="10255"/>
                </a:lnTo>
                <a:lnTo>
                  <a:pt x="4925" y="10212"/>
                </a:lnTo>
                <a:lnTo>
                  <a:pt x="4978" y="10151"/>
                </a:lnTo>
                <a:lnTo>
                  <a:pt x="5026" y="10130"/>
                </a:lnTo>
                <a:lnTo>
                  <a:pt x="5063" y="10124"/>
                </a:lnTo>
                <a:lnTo>
                  <a:pt x="5106" y="10143"/>
                </a:lnTo>
                <a:lnTo>
                  <a:pt x="5154" y="10136"/>
                </a:lnTo>
                <a:lnTo>
                  <a:pt x="5203" y="10177"/>
                </a:lnTo>
                <a:lnTo>
                  <a:pt x="5244" y="10186"/>
                </a:lnTo>
                <a:lnTo>
                  <a:pt x="5266" y="10164"/>
                </a:lnTo>
                <a:lnTo>
                  <a:pt x="5287" y="10177"/>
                </a:lnTo>
                <a:lnTo>
                  <a:pt x="5297" y="10171"/>
                </a:lnTo>
                <a:lnTo>
                  <a:pt x="5282" y="10151"/>
                </a:lnTo>
                <a:lnTo>
                  <a:pt x="5287" y="10117"/>
                </a:lnTo>
                <a:lnTo>
                  <a:pt x="5276" y="10089"/>
                </a:lnTo>
                <a:lnTo>
                  <a:pt x="5297" y="10083"/>
                </a:lnTo>
                <a:lnTo>
                  <a:pt x="5346" y="10074"/>
                </a:lnTo>
                <a:lnTo>
                  <a:pt x="5394" y="10083"/>
                </a:lnTo>
                <a:lnTo>
                  <a:pt x="5462" y="10074"/>
                </a:lnTo>
                <a:lnTo>
                  <a:pt x="5500" y="10096"/>
                </a:lnTo>
                <a:lnTo>
                  <a:pt x="5527" y="10136"/>
                </a:lnTo>
                <a:lnTo>
                  <a:pt x="5537" y="10136"/>
                </a:lnTo>
                <a:lnTo>
                  <a:pt x="5595" y="10096"/>
                </a:lnTo>
                <a:lnTo>
                  <a:pt x="5616" y="10108"/>
                </a:lnTo>
                <a:lnTo>
                  <a:pt x="5665" y="10186"/>
                </a:lnTo>
                <a:lnTo>
                  <a:pt x="5681" y="10233"/>
                </a:lnTo>
                <a:lnTo>
                  <a:pt x="5670" y="10289"/>
                </a:lnTo>
                <a:lnTo>
                  <a:pt x="5675" y="10323"/>
                </a:lnTo>
                <a:lnTo>
                  <a:pt x="5701" y="10383"/>
                </a:lnTo>
                <a:lnTo>
                  <a:pt x="5735" y="10461"/>
                </a:lnTo>
                <a:lnTo>
                  <a:pt x="5754" y="10474"/>
                </a:lnTo>
                <a:lnTo>
                  <a:pt x="5766" y="10514"/>
                </a:lnTo>
                <a:lnTo>
                  <a:pt x="5793" y="10521"/>
                </a:lnTo>
                <a:lnTo>
                  <a:pt x="5814" y="10514"/>
                </a:lnTo>
                <a:lnTo>
                  <a:pt x="5824" y="10461"/>
                </a:lnTo>
                <a:lnTo>
                  <a:pt x="5829" y="10433"/>
                </a:lnTo>
                <a:lnTo>
                  <a:pt x="5829" y="10370"/>
                </a:lnTo>
                <a:lnTo>
                  <a:pt x="5803" y="10274"/>
                </a:lnTo>
                <a:lnTo>
                  <a:pt x="5803" y="10239"/>
                </a:lnTo>
                <a:lnTo>
                  <a:pt x="5776" y="10177"/>
                </a:lnTo>
                <a:lnTo>
                  <a:pt x="5761" y="10102"/>
                </a:lnTo>
                <a:lnTo>
                  <a:pt x="5749" y="10040"/>
                </a:lnTo>
                <a:lnTo>
                  <a:pt x="5754" y="9980"/>
                </a:lnTo>
                <a:lnTo>
                  <a:pt x="5781" y="9930"/>
                </a:lnTo>
                <a:lnTo>
                  <a:pt x="5819" y="9889"/>
                </a:lnTo>
                <a:lnTo>
                  <a:pt x="5882" y="9827"/>
                </a:lnTo>
                <a:lnTo>
                  <a:pt x="5887" y="9799"/>
                </a:lnTo>
                <a:lnTo>
                  <a:pt x="5921" y="9765"/>
                </a:lnTo>
                <a:lnTo>
                  <a:pt x="5947" y="9758"/>
                </a:lnTo>
                <a:lnTo>
                  <a:pt x="5984" y="9705"/>
                </a:lnTo>
                <a:lnTo>
                  <a:pt x="6047" y="9677"/>
                </a:lnTo>
                <a:lnTo>
                  <a:pt x="6085" y="9608"/>
                </a:lnTo>
                <a:lnTo>
                  <a:pt x="6074" y="9518"/>
                </a:lnTo>
                <a:lnTo>
                  <a:pt x="6069" y="9484"/>
                </a:lnTo>
                <a:lnTo>
                  <a:pt x="6054" y="9477"/>
                </a:lnTo>
                <a:lnTo>
                  <a:pt x="6054" y="9387"/>
                </a:lnTo>
                <a:lnTo>
                  <a:pt x="6010" y="9361"/>
                </a:lnTo>
                <a:lnTo>
                  <a:pt x="6047" y="9374"/>
                </a:lnTo>
                <a:lnTo>
                  <a:pt x="6037" y="9312"/>
                </a:lnTo>
                <a:lnTo>
                  <a:pt x="6047" y="9271"/>
                </a:lnTo>
                <a:lnTo>
                  <a:pt x="6054" y="9353"/>
                </a:lnTo>
                <a:lnTo>
                  <a:pt x="6085" y="9387"/>
                </a:lnTo>
                <a:lnTo>
                  <a:pt x="6064" y="9449"/>
                </a:lnTo>
                <a:lnTo>
                  <a:pt x="6069" y="9456"/>
                </a:lnTo>
                <a:lnTo>
                  <a:pt x="6107" y="9380"/>
                </a:lnTo>
                <a:lnTo>
                  <a:pt x="6122" y="9340"/>
                </a:lnTo>
                <a:lnTo>
                  <a:pt x="6122" y="9305"/>
                </a:lnTo>
                <a:lnTo>
                  <a:pt x="6107" y="9292"/>
                </a:lnTo>
                <a:lnTo>
                  <a:pt x="6095" y="9237"/>
                </a:lnTo>
                <a:lnTo>
                  <a:pt x="6117" y="9265"/>
                </a:lnTo>
                <a:lnTo>
                  <a:pt x="6127" y="9265"/>
                </a:lnTo>
                <a:lnTo>
                  <a:pt x="6133" y="9292"/>
                </a:lnTo>
                <a:lnTo>
                  <a:pt x="6175" y="9215"/>
                </a:lnTo>
                <a:lnTo>
                  <a:pt x="6187" y="9146"/>
                </a:lnTo>
                <a:lnTo>
                  <a:pt x="6170" y="9140"/>
                </a:lnTo>
                <a:lnTo>
                  <a:pt x="6187" y="9112"/>
                </a:lnTo>
                <a:lnTo>
                  <a:pt x="6187" y="9127"/>
                </a:lnTo>
                <a:lnTo>
                  <a:pt x="6223" y="9127"/>
                </a:lnTo>
                <a:lnTo>
                  <a:pt x="6303" y="9099"/>
                </a:lnTo>
                <a:lnTo>
                  <a:pt x="6286" y="9078"/>
                </a:lnTo>
                <a:lnTo>
                  <a:pt x="6202" y="9099"/>
                </a:lnTo>
                <a:lnTo>
                  <a:pt x="6250" y="9065"/>
                </a:lnTo>
                <a:lnTo>
                  <a:pt x="6281" y="9065"/>
                </a:lnTo>
                <a:lnTo>
                  <a:pt x="6308" y="9058"/>
                </a:lnTo>
                <a:lnTo>
                  <a:pt x="6351" y="9037"/>
                </a:lnTo>
                <a:lnTo>
                  <a:pt x="6383" y="9043"/>
                </a:lnTo>
                <a:lnTo>
                  <a:pt x="6419" y="9024"/>
                </a:lnTo>
                <a:lnTo>
                  <a:pt x="6426" y="8996"/>
                </a:lnTo>
                <a:lnTo>
                  <a:pt x="6409" y="8975"/>
                </a:lnTo>
                <a:lnTo>
                  <a:pt x="6414" y="9009"/>
                </a:lnTo>
                <a:lnTo>
                  <a:pt x="6388" y="9009"/>
                </a:lnTo>
                <a:lnTo>
                  <a:pt x="6373" y="8955"/>
                </a:lnTo>
                <a:lnTo>
                  <a:pt x="6373" y="8899"/>
                </a:lnTo>
                <a:lnTo>
                  <a:pt x="6378" y="8887"/>
                </a:lnTo>
                <a:lnTo>
                  <a:pt x="6409" y="8818"/>
                </a:lnTo>
                <a:lnTo>
                  <a:pt x="6473" y="8783"/>
                </a:lnTo>
                <a:lnTo>
                  <a:pt x="6532" y="8749"/>
                </a:lnTo>
                <a:lnTo>
                  <a:pt x="6596" y="8700"/>
                </a:lnTo>
                <a:lnTo>
                  <a:pt x="6586" y="8665"/>
                </a:lnTo>
                <a:lnTo>
                  <a:pt x="6649" y="8652"/>
                </a:lnTo>
                <a:lnTo>
                  <a:pt x="6745" y="8646"/>
                </a:lnTo>
                <a:lnTo>
                  <a:pt x="6644" y="8734"/>
                </a:lnTo>
                <a:lnTo>
                  <a:pt x="6644" y="8824"/>
                </a:lnTo>
                <a:lnTo>
                  <a:pt x="6692" y="8831"/>
                </a:lnTo>
                <a:lnTo>
                  <a:pt x="6755" y="8756"/>
                </a:lnTo>
                <a:lnTo>
                  <a:pt x="6813" y="8715"/>
                </a:lnTo>
                <a:lnTo>
                  <a:pt x="6941" y="8652"/>
                </a:lnTo>
                <a:lnTo>
                  <a:pt x="7016" y="8577"/>
                </a:lnTo>
                <a:lnTo>
                  <a:pt x="6973" y="8543"/>
                </a:lnTo>
                <a:lnTo>
                  <a:pt x="6973" y="8459"/>
                </a:lnTo>
                <a:lnTo>
                  <a:pt x="6915" y="8584"/>
                </a:lnTo>
                <a:lnTo>
                  <a:pt x="6818" y="8597"/>
                </a:lnTo>
                <a:lnTo>
                  <a:pt x="6738" y="8543"/>
                </a:lnTo>
                <a:lnTo>
                  <a:pt x="6724" y="8459"/>
                </a:lnTo>
                <a:lnTo>
                  <a:pt x="6702" y="8343"/>
                </a:lnTo>
                <a:lnTo>
                  <a:pt x="6760" y="8268"/>
                </a:lnTo>
                <a:lnTo>
                  <a:pt x="6707" y="8212"/>
                </a:lnTo>
                <a:lnTo>
                  <a:pt x="6617" y="8219"/>
                </a:lnTo>
                <a:lnTo>
                  <a:pt x="6494" y="8315"/>
                </a:lnTo>
                <a:lnTo>
                  <a:pt x="6404" y="8459"/>
                </a:lnTo>
                <a:lnTo>
                  <a:pt x="6356" y="8481"/>
                </a:lnTo>
                <a:lnTo>
                  <a:pt x="6419" y="8378"/>
                </a:lnTo>
                <a:lnTo>
                  <a:pt x="6506" y="8227"/>
                </a:lnTo>
                <a:lnTo>
                  <a:pt x="6579" y="8178"/>
                </a:lnTo>
                <a:lnTo>
                  <a:pt x="6627" y="8096"/>
                </a:lnTo>
                <a:lnTo>
                  <a:pt x="6692" y="8090"/>
                </a:lnTo>
                <a:lnTo>
                  <a:pt x="6777" y="8090"/>
                </a:lnTo>
                <a:lnTo>
                  <a:pt x="6898" y="8109"/>
                </a:lnTo>
                <a:lnTo>
                  <a:pt x="6999" y="8096"/>
                </a:lnTo>
                <a:lnTo>
                  <a:pt x="7074" y="7993"/>
                </a:lnTo>
                <a:lnTo>
                  <a:pt x="7171" y="7952"/>
                </a:lnTo>
                <a:lnTo>
                  <a:pt x="7212" y="7909"/>
                </a:lnTo>
                <a:lnTo>
                  <a:pt x="7255" y="7862"/>
                </a:lnTo>
                <a:lnTo>
                  <a:pt x="7250" y="7725"/>
                </a:lnTo>
                <a:lnTo>
                  <a:pt x="7229" y="7677"/>
                </a:lnTo>
                <a:lnTo>
                  <a:pt x="7181" y="7662"/>
                </a:lnTo>
                <a:lnTo>
                  <a:pt x="7159" y="7553"/>
                </a:lnTo>
                <a:lnTo>
                  <a:pt x="7122" y="7512"/>
                </a:lnTo>
                <a:lnTo>
                  <a:pt x="7026" y="7478"/>
                </a:lnTo>
                <a:lnTo>
                  <a:pt x="6973" y="7403"/>
                </a:lnTo>
                <a:lnTo>
                  <a:pt x="6898" y="7325"/>
                </a:lnTo>
                <a:lnTo>
                  <a:pt x="6920" y="7237"/>
                </a:lnTo>
                <a:lnTo>
                  <a:pt x="6856" y="7072"/>
                </a:lnTo>
                <a:lnTo>
                  <a:pt x="6782" y="6887"/>
                </a:lnTo>
                <a:lnTo>
                  <a:pt x="6733" y="6750"/>
                </a:lnTo>
                <a:lnTo>
                  <a:pt x="6697" y="6818"/>
                </a:lnTo>
                <a:lnTo>
                  <a:pt x="6639" y="6982"/>
                </a:lnTo>
                <a:lnTo>
                  <a:pt x="6552" y="7065"/>
                </a:lnTo>
                <a:lnTo>
                  <a:pt x="6516" y="6975"/>
                </a:lnTo>
                <a:lnTo>
                  <a:pt x="6458" y="6956"/>
                </a:lnTo>
                <a:lnTo>
                  <a:pt x="6441" y="6769"/>
                </a:lnTo>
                <a:lnTo>
                  <a:pt x="6441" y="6638"/>
                </a:lnTo>
                <a:lnTo>
                  <a:pt x="6340" y="6625"/>
                </a:lnTo>
                <a:lnTo>
                  <a:pt x="6320" y="6563"/>
                </a:lnTo>
                <a:lnTo>
                  <a:pt x="6250" y="6475"/>
                </a:lnTo>
                <a:lnTo>
                  <a:pt x="6197" y="6419"/>
                </a:lnTo>
                <a:lnTo>
                  <a:pt x="6143" y="6460"/>
                </a:lnTo>
                <a:lnTo>
                  <a:pt x="6085" y="6447"/>
                </a:lnTo>
                <a:lnTo>
                  <a:pt x="5984" y="6398"/>
                </a:lnTo>
                <a:lnTo>
                  <a:pt x="5947" y="6440"/>
                </a:lnTo>
                <a:lnTo>
                  <a:pt x="5962" y="6687"/>
                </a:lnTo>
                <a:lnTo>
                  <a:pt x="5989" y="6825"/>
                </a:lnTo>
                <a:lnTo>
                  <a:pt x="5921" y="6975"/>
                </a:lnTo>
                <a:lnTo>
                  <a:pt x="5994" y="7085"/>
                </a:lnTo>
                <a:lnTo>
                  <a:pt x="6032" y="7203"/>
                </a:lnTo>
                <a:lnTo>
                  <a:pt x="6037" y="7300"/>
                </a:lnTo>
                <a:lnTo>
                  <a:pt x="6005" y="7388"/>
                </a:lnTo>
                <a:lnTo>
                  <a:pt x="5936" y="7484"/>
                </a:lnTo>
                <a:lnTo>
                  <a:pt x="5846" y="7546"/>
                </a:lnTo>
                <a:lnTo>
                  <a:pt x="5887" y="7615"/>
                </a:lnTo>
                <a:lnTo>
                  <a:pt x="5914" y="7815"/>
                </a:lnTo>
                <a:lnTo>
                  <a:pt x="5882" y="7937"/>
                </a:lnTo>
                <a:lnTo>
                  <a:pt x="5841" y="7978"/>
                </a:lnTo>
                <a:lnTo>
                  <a:pt x="5754" y="7862"/>
                </a:lnTo>
                <a:lnTo>
                  <a:pt x="5713" y="7725"/>
                </a:lnTo>
                <a:lnTo>
                  <a:pt x="5691" y="7594"/>
                </a:lnTo>
                <a:lnTo>
                  <a:pt x="5701" y="7484"/>
                </a:lnTo>
                <a:lnTo>
                  <a:pt x="5638" y="7471"/>
                </a:lnTo>
                <a:lnTo>
                  <a:pt x="5542" y="7463"/>
                </a:lnTo>
                <a:lnTo>
                  <a:pt x="5479" y="7409"/>
                </a:lnTo>
                <a:lnTo>
                  <a:pt x="5409" y="7368"/>
                </a:lnTo>
                <a:lnTo>
                  <a:pt x="5367" y="7306"/>
                </a:lnTo>
                <a:lnTo>
                  <a:pt x="5309" y="7250"/>
                </a:lnTo>
                <a:lnTo>
                  <a:pt x="5196" y="7196"/>
                </a:lnTo>
                <a:lnTo>
                  <a:pt x="5116" y="7222"/>
                </a:lnTo>
                <a:lnTo>
                  <a:pt x="5090" y="7113"/>
                </a:lnTo>
                <a:lnTo>
                  <a:pt x="5063" y="6982"/>
                </a:lnTo>
                <a:lnTo>
                  <a:pt x="4978" y="6956"/>
                </a:lnTo>
                <a:lnTo>
                  <a:pt x="4978" y="6784"/>
                </a:lnTo>
                <a:lnTo>
                  <a:pt x="5005" y="6666"/>
                </a:lnTo>
                <a:lnTo>
                  <a:pt x="5070" y="6488"/>
                </a:lnTo>
                <a:lnTo>
                  <a:pt x="5138" y="6357"/>
                </a:lnTo>
                <a:lnTo>
                  <a:pt x="5208" y="6337"/>
                </a:lnTo>
                <a:lnTo>
                  <a:pt x="5208" y="6226"/>
                </a:lnTo>
                <a:lnTo>
                  <a:pt x="5256" y="6151"/>
                </a:lnTo>
                <a:lnTo>
                  <a:pt x="5341" y="6144"/>
                </a:lnTo>
                <a:lnTo>
                  <a:pt x="5409" y="6020"/>
                </a:lnTo>
                <a:lnTo>
                  <a:pt x="5425" y="5944"/>
                </a:lnTo>
                <a:lnTo>
                  <a:pt x="5479" y="5794"/>
                </a:lnTo>
                <a:lnTo>
                  <a:pt x="5500" y="5697"/>
                </a:lnTo>
                <a:lnTo>
                  <a:pt x="5558" y="5753"/>
                </a:lnTo>
                <a:lnTo>
                  <a:pt x="5638" y="5725"/>
                </a:lnTo>
                <a:lnTo>
                  <a:pt x="5754" y="5588"/>
                </a:lnTo>
                <a:lnTo>
                  <a:pt x="5761" y="5498"/>
                </a:lnTo>
                <a:lnTo>
                  <a:pt x="5718" y="5388"/>
                </a:lnTo>
                <a:lnTo>
                  <a:pt x="5766" y="5279"/>
                </a:lnTo>
                <a:lnTo>
                  <a:pt x="5761" y="5176"/>
                </a:lnTo>
                <a:lnTo>
                  <a:pt x="5681" y="5072"/>
                </a:lnTo>
                <a:lnTo>
                  <a:pt x="5595" y="5038"/>
                </a:lnTo>
                <a:lnTo>
                  <a:pt x="5510" y="5017"/>
                </a:lnTo>
                <a:lnTo>
                  <a:pt x="5510" y="5257"/>
                </a:lnTo>
                <a:lnTo>
                  <a:pt x="5469" y="5429"/>
                </a:lnTo>
                <a:lnTo>
                  <a:pt x="5404" y="5573"/>
                </a:lnTo>
                <a:lnTo>
                  <a:pt x="5351" y="5444"/>
                </a:lnTo>
                <a:lnTo>
                  <a:pt x="5367" y="5292"/>
                </a:lnTo>
                <a:lnTo>
                  <a:pt x="5297" y="5154"/>
                </a:lnTo>
                <a:lnTo>
                  <a:pt x="5218" y="5319"/>
                </a:lnTo>
                <a:lnTo>
                  <a:pt x="5218" y="5107"/>
                </a:lnTo>
                <a:lnTo>
                  <a:pt x="5111" y="5057"/>
                </a:lnTo>
                <a:lnTo>
                  <a:pt x="5164" y="4954"/>
                </a:lnTo>
                <a:lnTo>
                  <a:pt x="5085" y="4695"/>
                </a:lnTo>
                <a:lnTo>
                  <a:pt x="5026" y="4591"/>
                </a:lnTo>
                <a:lnTo>
                  <a:pt x="4947" y="4551"/>
                </a:lnTo>
                <a:close/>
                <a:moveTo>
                  <a:pt x="21015" y="4639"/>
                </a:moveTo>
                <a:lnTo>
                  <a:pt x="21010" y="4645"/>
                </a:lnTo>
                <a:lnTo>
                  <a:pt x="20935" y="4748"/>
                </a:lnTo>
                <a:lnTo>
                  <a:pt x="20947" y="4817"/>
                </a:lnTo>
                <a:lnTo>
                  <a:pt x="21010" y="4804"/>
                </a:lnTo>
                <a:lnTo>
                  <a:pt x="21085" y="4791"/>
                </a:lnTo>
                <a:lnTo>
                  <a:pt x="21148" y="4735"/>
                </a:lnTo>
                <a:lnTo>
                  <a:pt x="21153" y="4707"/>
                </a:lnTo>
                <a:lnTo>
                  <a:pt x="21068" y="4639"/>
                </a:lnTo>
                <a:lnTo>
                  <a:pt x="21015" y="4639"/>
                </a:lnTo>
                <a:close/>
                <a:moveTo>
                  <a:pt x="4770" y="4963"/>
                </a:moveTo>
                <a:lnTo>
                  <a:pt x="4729" y="5057"/>
                </a:lnTo>
                <a:lnTo>
                  <a:pt x="4681" y="5126"/>
                </a:lnTo>
                <a:lnTo>
                  <a:pt x="4760" y="5223"/>
                </a:lnTo>
                <a:lnTo>
                  <a:pt x="4809" y="5195"/>
                </a:lnTo>
                <a:lnTo>
                  <a:pt x="4883" y="5257"/>
                </a:lnTo>
                <a:lnTo>
                  <a:pt x="4920" y="5188"/>
                </a:lnTo>
                <a:lnTo>
                  <a:pt x="4888" y="5107"/>
                </a:lnTo>
                <a:lnTo>
                  <a:pt x="4867" y="5066"/>
                </a:lnTo>
                <a:lnTo>
                  <a:pt x="4835" y="5023"/>
                </a:lnTo>
                <a:lnTo>
                  <a:pt x="4770" y="4963"/>
                </a:lnTo>
                <a:close/>
                <a:moveTo>
                  <a:pt x="6074" y="5354"/>
                </a:moveTo>
                <a:lnTo>
                  <a:pt x="6020" y="5388"/>
                </a:lnTo>
                <a:lnTo>
                  <a:pt x="5994" y="5498"/>
                </a:lnTo>
                <a:lnTo>
                  <a:pt x="6010" y="5594"/>
                </a:lnTo>
                <a:lnTo>
                  <a:pt x="6074" y="5581"/>
                </a:lnTo>
                <a:lnTo>
                  <a:pt x="6112" y="5526"/>
                </a:lnTo>
                <a:lnTo>
                  <a:pt x="6122" y="5498"/>
                </a:lnTo>
                <a:lnTo>
                  <a:pt x="6122" y="5416"/>
                </a:lnTo>
                <a:lnTo>
                  <a:pt x="6074" y="5354"/>
                </a:lnTo>
                <a:close/>
                <a:moveTo>
                  <a:pt x="9558" y="5704"/>
                </a:moveTo>
                <a:lnTo>
                  <a:pt x="9463" y="5801"/>
                </a:lnTo>
                <a:lnTo>
                  <a:pt x="9393" y="5753"/>
                </a:lnTo>
                <a:lnTo>
                  <a:pt x="9303" y="5848"/>
                </a:lnTo>
                <a:lnTo>
                  <a:pt x="9212" y="5725"/>
                </a:lnTo>
                <a:lnTo>
                  <a:pt x="9122" y="5753"/>
                </a:lnTo>
                <a:lnTo>
                  <a:pt x="9085" y="5869"/>
                </a:lnTo>
                <a:lnTo>
                  <a:pt x="9207" y="5916"/>
                </a:lnTo>
                <a:lnTo>
                  <a:pt x="9207" y="5966"/>
                </a:lnTo>
                <a:lnTo>
                  <a:pt x="9105" y="6000"/>
                </a:lnTo>
                <a:lnTo>
                  <a:pt x="9233" y="6088"/>
                </a:lnTo>
                <a:lnTo>
                  <a:pt x="9175" y="6166"/>
                </a:lnTo>
                <a:lnTo>
                  <a:pt x="9340" y="6219"/>
                </a:lnTo>
                <a:lnTo>
                  <a:pt x="9415" y="6241"/>
                </a:lnTo>
                <a:lnTo>
                  <a:pt x="9468" y="6213"/>
                </a:lnTo>
                <a:lnTo>
                  <a:pt x="9632" y="6097"/>
                </a:lnTo>
                <a:lnTo>
                  <a:pt x="9707" y="5959"/>
                </a:lnTo>
                <a:lnTo>
                  <a:pt x="9644" y="5835"/>
                </a:lnTo>
                <a:lnTo>
                  <a:pt x="9659" y="5719"/>
                </a:lnTo>
                <a:lnTo>
                  <a:pt x="9558" y="5704"/>
                </a:lnTo>
                <a:close/>
                <a:moveTo>
                  <a:pt x="5489" y="5848"/>
                </a:moveTo>
                <a:lnTo>
                  <a:pt x="5474" y="6013"/>
                </a:lnTo>
                <a:lnTo>
                  <a:pt x="5462" y="6151"/>
                </a:lnTo>
                <a:lnTo>
                  <a:pt x="5415" y="6234"/>
                </a:lnTo>
                <a:lnTo>
                  <a:pt x="5495" y="6219"/>
                </a:lnTo>
                <a:lnTo>
                  <a:pt x="5510" y="6316"/>
                </a:lnTo>
                <a:lnTo>
                  <a:pt x="5595" y="6234"/>
                </a:lnTo>
                <a:lnTo>
                  <a:pt x="5655" y="6138"/>
                </a:lnTo>
                <a:lnTo>
                  <a:pt x="5686" y="6219"/>
                </a:lnTo>
                <a:lnTo>
                  <a:pt x="5776" y="6260"/>
                </a:lnTo>
                <a:lnTo>
                  <a:pt x="5829" y="6206"/>
                </a:lnTo>
                <a:lnTo>
                  <a:pt x="5788" y="6151"/>
                </a:lnTo>
                <a:lnTo>
                  <a:pt x="5744" y="6166"/>
                </a:lnTo>
                <a:lnTo>
                  <a:pt x="5739" y="6082"/>
                </a:lnTo>
                <a:lnTo>
                  <a:pt x="5670" y="6028"/>
                </a:lnTo>
                <a:lnTo>
                  <a:pt x="5607" y="5966"/>
                </a:lnTo>
                <a:lnTo>
                  <a:pt x="5575" y="5916"/>
                </a:lnTo>
                <a:lnTo>
                  <a:pt x="5542" y="5944"/>
                </a:lnTo>
                <a:lnTo>
                  <a:pt x="5532" y="5863"/>
                </a:lnTo>
                <a:lnTo>
                  <a:pt x="5489" y="5848"/>
                </a:lnTo>
                <a:close/>
                <a:moveTo>
                  <a:pt x="479" y="6191"/>
                </a:moveTo>
                <a:lnTo>
                  <a:pt x="479" y="6260"/>
                </a:lnTo>
                <a:lnTo>
                  <a:pt x="489" y="6275"/>
                </a:lnTo>
                <a:lnTo>
                  <a:pt x="542" y="6260"/>
                </a:lnTo>
                <a:lnTo>
                  <a:pt x="563" y="6294"/>
                </a:lnTo>
                <a:lnTo>
                  <a:pt x="607" y="6329"/>
                </a:lnTo>
                <a:lnTo>
                  <a:pt x="655" y="6294"/>
                </a:lnTo>
                <a:lnTo>
                  <a:pt x="660" y="6275"/>
                </a:lnTo>
                <a:lnTo>
                  <a:pt x="602" y="6254"/>
                </a:lnTo>
                <a:lnTo>
                  <a:pt x="554" y="6213"/>
                </a:lnTo>
                <a:lnTo>
                  <a:pt x="515" y="6226"/>
                </a:lnTo>
                <a:lnTo>
                  <a:pt x="479" y="6191"/>
                </a:lnTo>
                <a:close/>
                <a:moveTo>
                  <a:pt x="5643" y="6344"/>
                </a:moveTo>
                <a:lnTo>
                  <a:pt x="5602" y="6419"/>
                </a:lnTo>
                <a:lnTo>
                  <a:pt x="5616" y="6460"/>
                </a:lnTo>
                <a:lnTo>
                  <a:pt x="5655" y="6466"/>
                </a:lnTo>
                <a:lnTo>
                  <a:pt x="5723" y="6378"/>
                </a:lnTo>
                <a:lnTo>
                  <a:pt x="5723" y="6344"/>
                </a:lnTo>
                <a:lnTo>
                  <a:pt x="5643" y="6344"/>
                </a:lnTo>
                <a:close/>
                <a:moveTo>
                  <a:pt x="5841" y="6425"/>
                </a:moveTo>
                <a:lnTo>
                  <a:pt x="5814" y="6475"/>
                </a:lnTo>
                <a:lnTo>
                  <a:pt x="5814" y="6488"/>
                </a:lnTo>
                <a:lnTo>
                  <a:pt x="5829" y="6535"/>
                </a:lnTo>
                <a:lnTo>
                  <a:pt x="5856" y="6550"/>
                </a:lnTo>
                <a:lnTo>
                  <a:pt x="5877" y="6466"/>
                </a:lnTo>
                <a:lnTo>
                  <a:pt x="5861" y="6432"/>
                </a:lnTo>
                <a:lnTo>
                  <a:pt x="5841" y="6425"/>
                </a:lnTo>
                <a:close/>
                <a:moveTo>
                  <a:pt x="788" y="6741"/>
                </a:moveTo>
                <a:lnTo>
                  <a:pt x="728" y="6769"/>
                </a:lnTo>
                <a:lnTo>
                  <a:pt x="766" y="6810"/>
                </a:lnTo>
                <a:lnTo>
                  <a:pt x="803" y="6838"/>
                </a:lnTo>
                <a:lnTo>
                  <a:pt x="841" y="6810"/>
                </a:lnTo>
                <a:lnTo>
                  <a:pt x="834" y="6756"/>
                </a:lnTo>
                <a:lnTo>
                  <a:pt x="788" y="6741"/>
                </a:lnTo>
                <a:close/>
                <a:moveTo>
                  <a:pt x="10212" y="7003"/>
                </a:moveTo>
                <a:lnTo>
                  <a:pt x="10164" y="7119"/>
                </a:lnTo>
                <a:lnTo>
                  <a:pt x="10143" y="7265"/>
                </a:lnTo>
                <a:lnTo>
                  <a:pt x="10176" y="7334"/>
                </a:lnTo>
                <a:lnTo>
                  <a:pt x="10181" y="7463"/>
                </a:lnTo>
                <a:lnTo>
                  <a:pt x="10207" y="7403"/>
                </a:lnTo>
                <a:lnTo>
                  <a:pt x="10229" y="7437"/>
                </a:lnTo>
                <a:lnTo>
                  <a:pt x="10207" y="7491"/>
                </a:lnTo>
                <a:lnTo>
                  <a:pt x="10222" y="7531"/>
                </a:lnTo>
                <a:lnTo>
                  <a:pt x="10292" y="7553"/>
                </a:lnTo>
                <a:lnTo>
                  <a:pt x="10329" y="7635"/>
                </a:lnTo>
                <a:lnTo>
                  <a:pt x="10324" y="7703"/>
                </a:lnTo>
                <a:lnTo>
                  <a:pt x="10239" y="7697"/>
                </a:lnTo>
                <a:lnTo>
                  <a:pt x="10222" y="7781"/>
                </a:lnTo>
                <a:lnTo>
                  <a:pt x="10256" y="7841"/>
                </a:lnTo>
                <a:lnTo>
                  <a:pt x="10196" y="7884"/>
                </a:lnTo>
                <a:lnTo>
                  <a:pt x="10212" y="7931"/>
                </a:lnTo>
                <a:lnTo>
                  <a:pt x="10302" y="7952"/>
                </a:lnTo>
                <a:lnTo>
                  <a:pt x="10256" y="7978"/>
                </a:lnTo>
                <a:lnTo>
                  <a:pt x="10164" y="8103"/>
                </a:lnTo>
                <a:lnTo>
                  <a:pt x="10196" y="8124"/>
                </a:lnTo>
                <a:lnTo>
                  <a:pt x="10239" y="8081"/>
                </a:lnTo>
                <a:lnTo>
                  <a:pt x="10292" y="8096"/>
                </a:lnTo>
                <a:lnTo>
                  <a:pt x="10329" y="8040"/>
                </a:lnTo>
                <a:lnTo>
                  <a:pt x="10355" y="8062"/>
                </a:lnTo>
                <a:lnTo>
                  <a:pt x="10457" y="8028"/>
                </a:lnTo>
                <a:lnTo>
                  <a:pt x="10537" y="8034"/>
                </a:lnTo>
                <a:lnTo>
                  <a:pt x="10590" y="7965"/>
                </a:lnTo>
                <a:lnTo>
                  <a:pt x="10563" y="7903"/>
                </a:lnTo>
                <a:lnTo>
                  <a:pt x="10595" y="7869"/>
                </a:lnTo>
                <a:lnTo>
                  <a:pt x="10601" y="7793"/>
                </a:lnTo>
                <a:lnTo>
                  <a:pt x="10532" y="7766"/>
                </a:lnTo>
                <a:lnTo>
                  <a:pt x="10515" y="7718"/>
                </a:lnTo>
                <a:lnTo>
                  <a:pt x="10478" y="7574"/>
                </a:lnTo>
                <a:lnTo>
                  <a:pt x="10442" y="7553"/>
                </a:lnTo>
                <a:lnTo>
                  <a:pt x="10382" y="7381"/>
                </a:lnTo>
                <a:lnTo>
                  <a:pt x="10324" y="7375"/>
                </a:lnTo>
                <a:lnTo>
                  <a:pt x="10372" y="7250"/>
                </a:lnTo>
                <a:lnTo>
                  <a:pt x="10389" y="7141"/>
                </a:lnTo>
                <a:lnTo>
                  <a:pt x="10324" y="7134"/>
                </a:lnTo>
                <a:lnTo>
                  <a:pt x="10266" y="7153"/>
                </a:lnTo>
                <a:lnTo>
                  <a:pt x="10329" y="7003"/>
                </a:lnTo>
                <a:lnTo>
                  <a:pt x="10261" y="7016"/>
                </a:lnTo>
                <a:lnTo>
                  <a:pt x="10212" y="7003"/>
                </a:lnTo>
                <a:close/>
                <a:moveTo>
                  <a:pt x="1559" y="7100"/>
                </a:moveTo>
                <a:lnTo>
                  <a:pt x="1526" y="7119"/>
                </a:lnTo>
                <a:lnTo>
                  <a:pt x="1479" y="7169"/>
                </a:lnTo>
                <a:lnTo>
                  <a:pt x="1484" y="7237"/>
                </a:lnTo>
                <a:lnTo>
                  <a:pt x="1516" y="7272"/>
                </a:lnTo>
                <a:lnTo>
                  <a:pt x="1574" y="7216"/>
                </a:lnTo>
                <a:lnTo>
                  <a:pt x="1622" y="7147"/>
                </a:lnTo>
                <a:lnTo>
                  <a:pt x="1601" y="7106"/>
                </a:lnTo>
                <a:lnTo>
                  <a:pt x="1559" y="7100"/>
                </a:lnTo>
                <a:close/>
                <a:moveTo>
                  <a:pt x="11228" y="7353"/>
                </a:moveTo>
                <a:lnTo>
                  <a:pt x="11138" y="7403"/>
                </a:lnTo>
                <a:lnTo>
                  <a:pt x="11148" y="7456"/>
                </a:lnTo>
                <a:lnTo>
                  <a:pt x="11206" y="7525"/>
                </a:lnTo>
                <a:lnTo>
                  <a:pt x="11245" y="7422"/>
                </a:lnTo>
                <a:lnTo>
                  <a:pt x="11228" y="7353"/>
                </a:lnTo>
                <a:close/>
                <a:moveTo>
                  <a:pt x="10111" y="7478"/>
                </a:moveTo>
                <a:lnTo>
                  <a:pt x="10063" y="7484"/>
                </a:lnTo>
                <a:lnTo>
                  <a:pt x="10016" y="7546"/>
                </a:lnTo>
                <a:lnTo>
                  <a:pt x="9936" y="7650"/>
                </a:lnTo>
                <a:lnTo>
                  <a:pt x="9968" y="7772"/>
                </a:lnTo>
                <a:lnTo>
                  <a:pt x="9920" y="7903"/>
                </a:lnTo>
                <a:lnTo>
                  <a:pt x="10005" y="7924"/>
                </a:lnTo>
                <a:lnTo>
                  <a:pt x="10106" y="7849"/>
                </a:lnTo>
                <a:lnTo>
                  <a:pt x="10154" y="7738"/>
                </a:lnTo>
                <a:lnTo>
                  <a:pt x="10143" y="7650"/>
                </a:lnTo>
                <a:lnTo>
                  <a:pt x="10176" y="7559"/>
                </a:lnTo>
                <a:lnTo>
                  <a:pt x="10111" y="7478"/>
                </a:lnTo>
                <a:close/>
                <a:moveTo>
                  <a:pt x="18829" y="7587"/>
                </a:moveTo>
                <a:lnTo>
                  <a:pt x="18803" y="7600"/>
                </a:lnTo>
                <a:lnTo>
                  <a:pt x="18829" y="7662"/>
                </a:lnTo>
                <a:lnTo>
                  <a:pt x="18776" y="7718"/>
                </a:lnTo>
                <a:lnTo>
                  <a:pt x="18771" y="7890"/>
                </a:lnTo>
                <a:lnTo>
                  <a:pt x="18803" y="8006"/>
                </a:lnTo>
                <a:lnTo>
                  <a:pt x="18803" y="8165"/>
                </a:lnTo>
                <a:lnTo>
                  <a:pt x="18786" y="8253"/>
                </a:lnTo>
                <a:lnTo>
                  <a:pt x="18793" y="8378"/>
                </a:lnTo>
                <a:lnTo>
                  <a:pt x="18786" y="8481"/>
                </a:lnTo>
                <a:lnTo>
                  <a:pt x="18798" y="8577"/>
                </a:lnTo>
                <a:lnTo>
                  <a:pt x="18834" y="8487"/>
                </a:lnTo>
                <a:lnTo>
                  <a:pt x="18882" y="8556"/>
                </a:lnTo>
                <a:lnTo>
                  <a:pt x="18882" y="8481"/>
                </a:lnTo>
                <a:lnTo>
                  <a:pt x="18824" y="8365"/>
                </a:lnTo>
                <a:lnTo>
                  <a:pt x="18861" y="8199"/>
                </a:lnTo>
                <a:lnTo>
                  <a:pt x="18946" y="8240"/>
                </a:lnTo>
                <a:lnTo>
                  <a:pt x="18887" y="8034"/>
                </a:lnTo>
                <a:lnTo>
                  <a:pt x="18866" y="7909"/>
                </a:lnTo>
                <a:lnTo>
                  <a:pt x="18866" y="7793"/>
                </a:lnTo>
                <a:lnTo>
                  <a:pt x="18846" y="7669"/>
                </a:lnTo>
                <a:lnTo>
                  <a:pt x="18829" y="7587"/>
                </a:lnTo>
                <a:close/>
                <a:moveTo>
                  <a:pt x="2729" y="7609"/>
                </a:moveTo>
                <a:lnTo>
                  <a:pt x="2729" y="7650"/>
                </a:lnTo>
                <a:lnTo>
                  <a:pt x="2739" y="7703"/>
                </a:lnTo>
                <a:lnTo>
                  <a:pt x="2766" y="7746"/>
                </a:lnTo>
                <a:lnTo>
                  <a:pt x="2787" y="7800"/>
                </a:lnTo>
                <a:lnTo>
                  <a:pt x="2824" y="7862"/>
                </a:lnTo>
                <a:lnTo>
                  <a:pt x="2846" y="7862"/>
                </a:lnTo>
                <a:lnTo>
                  <a:pt x="2797" y="7759"/>
                </a:lnTo>
                <a:lnTo>
                  <a:pt x="2814" y="7615"/>
                </a:lnTo>
                <a:lnTo>
                  <a:pt x="2761" y="7628"/>
                </a:lnTo>
                <a:lnTo>
                  <a:pt x="2729" y="7609"/>
                </a:lnTo>
                <a:close/>
                <a:moveTo>
                  <a:pt x="7244" y="7924"/>
                </a:moveTo>
                <a:lnTo>
                  <a:pt x="7191" y="7965"/>
                </a:lnTo>
                <a:lnTo>
                  <a:pt x="7154" y="8034"/>
                </a:lnTo>
                <a:lnTo>
                  <a:pt x="7096" y="8219"/>
                </a:lnTo>
                <a:lnTo>
                  <a:pt x="7048" y="8287"/>
                </a:lnTo>
                <a:lnTo>
                  <a:pt x="7074" y="8322"/>
                </a:lnTo>
                <a:lnTo>
                  <a:pt x="7038" y="8365"/>
                </a:lnTo>
                <a:lnTo>
                  <a:pt x="7043" y="8390"/>
                </a:lnTo>
                <a:lnTo>
                  <a:pt x="7159" y="8399"/>
                </a:lnTo>
                <a:lnTo>
                  <a:pt x="7224" y="8390"/>
                </a:lnTo>
                <a:lnTo>
                  <a:pt x="7277" y="8418"/>
                </a:lnTo>
                <a:lnTo>
                  <a:pt x="7234" y="8468"/>
                </a:lnTo>
                <a:lnTo>
                  <a:pt x="7270" y="8474"/>
                </a:lnTo>
                <a:lnTo>
                  <a:pt x="7340" y="8378"/>
                </a:lnTo>
                <a:lnTo>
                  <a:pt x="7357" y="8390"/>
                </a:lnTo>
                <a:lnTo>
                  <a:pt x="7340" y="8481"/>
                </a:lnTo>
                <a:lnTo>
                  <a:pt x="7377" y="8502"/>
                </a:lnTo>
                <a:lnTo>
                  <a:pt x="7403" y="8502"/>
                </a:lnTo>
                <a:lnTo>
                  <a:pt x="7430" y="8405"/>
                </a:lnTo>
                <a:lnTo>
                  <a:pt x="7415" y="8330"/>
                </a:lnTo>
                <a:lnTo>
                  <a:pt x="7403" y="8274"/>
                </a:lnTo>
                <a:lnTo>
                  <a:pt x="7367" y="8296"/>
                </a:lnTo>
                <a:lnTo>
                  <a:pt x="7383" y="8206"/>
                </a:lnTo>
                <a:lnTo>
                  <a:pt x="7324" y="8171"/>
                </a:lnTo>
                <a:lnTo>
                  <a:pt x="7297" y="8199"/>
                </a:lnTo>
                <a:lnTo>
                  <a:pt x="7244" y="8171"/>
                </a:lnTo>
                <a:lnTo>
                  <a:pt x="7265" y="8131"/>
                </a:lnTo>
                <a:lnTo>
                  <a:pt x="7229" y="8103"/>
                </a:lnTo>
                <a:lnTo>
                  <a:pt x="7191" y="8143"/>
                </a:lnTo>
                <a:lnTo>
                  <a:pt x="7229" y="8040"/>
                </a:lnTo>
                <a:lnTo>
                  <a:pt x="7260" y="7965"/>
                </a:lnTo>
                <a:lnTo>
                  <a:pt x="7270" y="7931"/>
                </a:lnTo>
                <a:lnTo>
                  <a:pt x="7244" y="7924"/>
                </a:lnTo>
                <a:close/>
                <a:moveTo>
                  <a:pt x="3010" y="8028"/>
                </a:moveTo>
                <a:lnTo>
                  <a:pt x="3005" y="8055"/>
                </a:lnTo>
                <a:lnTo>
                  <a:pt x="3032" y="8124"/>
                </a:lnTo>
                <a:lnTo>
                  <a:pt x="3090" y="8143"/>
                </a:lnTo>
                <a:lnTo>
                  <a:pt x="3102" y="8178"/>
                </a:lnTo>
                <a:lnTo>
                  <a:pt x="3155" y="8212"/>
                </a:lnTo>
                <a:lnTo>
                  <a:pt x="3170" y="8253"/>
                </a:lnTo>
                <a:lnTo>
                  <a:pt x="3266" y="8309"/>
                </a:lnTo>
                <a:lnTo>
                  <a:pt x="3293" y="8296"/>
                </a:lnTo>
                <a:lnTo>
                  <a:pt x="3271" y="8227"/>
                </a:lnTo>
                <a:lnTo>
                  <a:pt x="3213" y="8184"/>
                </a:lnTo>
                <a:lnTo>
                  <a:pt x="3186" y="8131"/>
                </a:lnTo>
                <a:lnTo>
                  <a:pt x="3165" y="8090"/>
                </a:lnTo>
                <a:lnTo>
                  <a:pt x="3112" y="8075"/>
                </a:lnTo>
                <a:lnTo>
                  <a:pt x="3075" y="8055"/>
                </a:lnTo>
                <a:lnTo>
                  <a:pt x="3010" y="8028"/>
                </a:lnTo>
                <a:close/>
                <a:moveTo>
                  <a:pt x="6760" y="8124"/>
                </a:moveTo>
                <a:lnTo>
                  <a:pt x="6738" y="8137"/>
                </a:lnTo>
                <a:lnTo>
                  <a:pt x="6792" y="8193"/>
                </a:lnTo>
                <a:lnTo>
                  <a:pt x="6866" y="8227"/>
                </a:lnTo>
                <a:lnTo>
                  <a:pt x="6898" y="8227"/>
                </a:lnTo>
                <a:lnTo>
                  <a:pt x="6893" y="8206"/>
                </a:lnTo>
                <a:lnTo>
                  <a:pt x="6835" y="8159"/>
                </a:lnTo>
                <a:lnTo>
                  <a:pt x="6760" y="8124"/>
                </a:lnTo>
                <a:close/>
                <a:moveTo>
                  <a:pt x="13494" y="8440"/>
                </a:moveTo>
                <a:lnTo>
                  <a:pt x="13542" y="8468"/>
                </a:lnTo>
                <a:lnTo>
                  <a:pt x="13600" y="8459"/>
                </a:lnTo>
                <a:lnTo>
                  <a:pt x="13612" y="8528"/>
                </a:lnTo>
                <a:lnTo>
                  <a:pt x="13600" y="8631"/>
                </a:lnTo>
                <a:lnTo>
                  <a:pt x="13547" y="8618"/>
                </a:lnTo>
                <a:lnTo>
                  <a:pt x="13500" y="8640"/>
                </a:lnTo>
                <a:lnTo>
                  <a:pt x="13500" y="8715"/>
                </a:lnTo>
                <a:lnTo>
                  <a:pt x="13440" y="8708"/>
                </a:lnTo>
                <a:lnTo>
                  <a:pt x="13440" y="8743"/>
                </a:lnTo>
                <a:lnTo>
                  <a:pt x="13474" y="8768"/>
                </a:lnTo>
                <a:lnTo>
                  <a:pt x="13500" y="8865"/>
                </a:lnTo>
                <a:lnTo>
                  <a:pt x="13568" y="8899"/>
                </a:lnTo>
                <a:lnTo>
                  <a:pt x="13580" y="8934"/>
                </a:lnTo>
                <a:lnTo>
                  <a:pt x="13563" y="8975"/>
                </a:lnTo>
                <a:lnTo>
                  <a:pt x="13568" y="9003"/>
                </a:lnTo>
                <a:lnTo>
                  <a:pt x="13585" y="9065"/>
                </a:lnTo>
                <a:lnTo>
                  <a:pt x="13590" y="8990"/>
                </a:lnTo>
                <a:lnTo>
                  <a:pt x="13638" y="8962"/>
                </a:lnTo>
                <a:lnTo>
                  <a:pt x="13653" y="9018"/>
                </a:lnTo>
                <a:lnTo>
                  <a:pt x="13696" y="9078"/>
                </a:lnTo>
                <a:lnTo>
                  <a:pt x="13643" y="9112"/>
                </a:lnTo>
                <a:lnTo>
                  <a:pt x="13590" y="9086"/>
                </a:lnTo>
                <a:lnTo>
                  <a:pt x="13580" y="9168"/>
                </a:lnTo>
                <a:lnTo>
                  <a:pt x="13617" y="9174"/>
                </a:lnTo>
                <a:lnTo>
                  <a:pt x="13600" y="9243"/>
                </a:lnTo>
                <a:lnTo>
                  <a:pt x="13648" y="9277"/>
                </a:lnTo>
                <a:lnTo>
                  <a:pt x="13638" y="9380"/>
                </a:lnTo>
                <a:lnTo>
                  <a:pt x="13648" y="9449"/>
                </a:lnTo>
                <a:lnTo>
                  <a:pt x="13643" y="9471"/>
                </a:lnTo>
                <a:lnTo>
                  <a:pt x="13553" y="9499"/>
                </a:lnTo>
                <a:lnTo>
                  <a:pt x="13467" y="9484"/>
                </a:lnTo>
                <a:lnTo>
                  <a:pt x="13425" y="9436"/>
                </a:lnTo>
                <a:lnTo>
                  <a:pt x="13372" y="9415"/>
                </a:lnTo>
                <a:lnTo>
                  <a:pt x="13356" y="9346"/>
                </a:lnTo>
                <a:lnTo>
                  <a:pt x="13356" y="9299"/>
                </a:lnTo>
                <a:lnTo>
                  <a:pt x="13377" y="9277"/>
                </a:lnTo>
                <a:lnTo>
                  <a:pt x="13387" y="9243"/>
                </a:lnTo>
                <a:lnTo>
                  <a:pt x="13399" y="9168"/>
                </a:lnTo>
                <a:lnTo>
                  <a:pt x="13447" y="9161"/>
                </a:lnTo>
                <a:lnTo>
                  <a:pt x="13430" y="9134"/>
                </a:lnTo>
                <a:lnTo>
                  <a:pt x="13404" y="9127"/>
                </a:lnTo>
                <a:lnTo>
                  <a:pt x="13372" y="9058"/>
                </a:lnTo>
                <a:lnTo>
                  <a:pt x="13341" y="8983"/>
                </a:lnTo>
                <a:lnTo>
                  <a:pt x="13276" y="8865"/>
                </a:lnTo>
                <a:lnTo>
                  <a:pt x="13281" y="8796"/>
                </a:lnTo>
                <a:lnTo>
                  <a:pt x="13228" y="8700"/>
                </a:lnTo>
                <a:lnTo>
                  <a:pt x="13287" y="8590"/>
                </a:lnTo>
                <a:lnTo>
                  <a:pt x="13346" y="8571"/>
                </a:lnTo>
                <a:lnTo>
                  <a:pt x="13372" y="8509"/>
                </a:lnTo>
                <a:lnTo>
                  <a:pt x="13425" y="8487"/>
                </a:lnTo>
                <a:lnTo>
                  <a:pt x="13494" y="8440"/>
                </a:lnTo>
                <a:close/>
                <a:moveTo>
                  <a:pt x="12792" y="8446"/>
                </a:moveTo>
                <a:lnTo>
                  <a:pt x="12792" y="8474"/>
                </a:lnTo>
                <a:lnTo>
                  <a:pt x="12707" y="8521"/>
                </a:lnTo>
                <a:lnTo>
                  <a:pt x="12739" y="8562"/>
                </a:lnTo>
                <a:lnTo>
                  <a:pt x="12691" y="8652"/>
                </a:lnTo>
                <a:lnTo>
                  <a:pt x="12649" y="8665"/>
                </a:lnTo>
                <a:lnTo>
                  <a:pt x="12696" y="8728"/>
                </a:lnTo>
                <a:lnTo>
                  <a:pt x="12766" y="8768"/>
                </a:lnTo>
                <a:lnTo>
                  <a:pt x="12840" y="8859"/>
                </a:lnTo>
                <a:lnTo>
                  <a:pt x="12862" y="8893"/>
                </a:lnTo>
                <a:lnTo>
                  <a:pt x="12894" y="8906"/>
                </a:lnTo>
                <a:lnTo>
                  <a:pt x="12925" y="8940"/>
                </a:lnTo>
                <a:lnTo>
                  <a:pt x="12942" y="9009"/>
                </a:lnTo>
                <a:lnTo>
                  <a:pt x="12930" y="9052"/>
                </a:lnTo>
                <a:lnTo>
                  <a:pt x="12862" y="9106"/>
                </a:lnTo>
                <a:lnTo>
                  <a:pt x="12814" y="9099"/>
                </a:lnTo>
                <a:lnTo>
                  <a:pt x="12744" y="9112"/>
                </a:lnTo>
                <a:lnTo>
                  <a:pt x="12659" y="9071"/>
                </a:lnTo>
                <a:lnTo>
                  <a:pt x="12558" y="9003"/>
                </a:lnTo>
                <a:lnTo>
                  <a:pt x="12463" y="9003"/>
                </a:lnTo>
                <a:lnTo>
                  <a:pt x="12393" y="9030"/>
                </a:lnTo>
                <a:lnTo>
                  <a:pt x="12323" y="9093"/>
                </a:lnTo>
                <a:lnTo>
                  <a:pt x="12212" y="9078"/>
                </a:lnTo>
                <a:lnTo>
                  <a:pt x="12210" y="9084"/>
                </a:lnTo>
                <a:lnTo>
                  <a:pt x="12159" y="9052"/>
                </a:lnTo>
                <a:lnTo>
                  <a:pt x="12154" y="9009"/>
                </a:lnTo>
                <a:lnTo>
                  <a:pt x="12132" y="8955"/>
                </a:lnTo>
                <a:lnTo>
                  <a:pt x="12154" y="8880"/>
                </a:lnTo>
                <a:lnTo>
                  <a:pt x="12185" y="8837"/>
                </a:lnTo>
                <a:lnTo>
                  <a:pt x="12202" y="8715"/>
                </a:lnTo>
                <a:lnTo>
                  <a:pt x="12217" y="8721"/>
                </a:lnTo>
                <a:lnTo>
                  <a:pt x="12244" y="8700"/>
                </a:lnTo>
                <a:lnTo>
                  <a:pt x="12244" y="8674"/>
                </a:lnTo>
                <a:lnTo>
                  <a:pt x="12287" y="8590"/>
                </a:lnTo>
                <a:lnTo>
                  <a:pt x="12308" y="8528"/>
                </a:lnTo>
                <a:lnTo>
                  <a:pt x="12362" y="8515"/>
                </a:lnTo>
                <a:lnTo>
                  <a:pt x="12367" y="8556"/>
                </a:lnTo>
                <a:lnTo>
                  <a:pt x="12456" y="8584"/>
                </a:lnTo>
                <a:lnTo>
                  <a:pt x="12473" y="8612"/>
                </a:lnTo>
                <a:lnTo>
                  <a:pt x="12415" y="8646"/>
                </a:lnTo>
                <a:lnTo>
                  <a:pt x="12403" y="8665"/>
                </a:lnTo>
                <a:lnTo>
                  <a:pt x="12468" y="8700"/>
                </a:lnTo>
                <a:lnTo>
                  <a:pt x="12456" y="8749"/>
                </a:lnTo>
                <a:lnTo>
                  <a:pt x="12490" y="8768"/>
                </a:lnTo>
                <a:lnTo>
                  <a:pt x="12569" y="8708"/>
                </a:lnTo>
                <a:lnTo>
                  <a:pt x="12633" y="8687"/>
                </a:lnTo>
                <a:lnTo>
                  <a:pt x="12643" y="8646"/>
                </a:lnTo>
                <a:lnTo>
                  <a:pt x="12584" y="8652"/>
                </a:lnTo>
                <a:lnTo>
                  <a:pt x="12558" y="8625"/>
                </a:lnTo>
                <a:lnTo>
                  <a:pt x="12553" y="8556"/>
                </a:lnTo>
                <a:lnTo>
                  <a:pt x="12601" y="8515"/>
                </a:lnTo>
                <a:lnTo>
                  <a:pt x="12654" y="8509"/>
                </a:lnTo>
                <a:lnTo>
                  <a:pt x="12691" y="8474"/>
                </a:lnTo>
                <a:lnTo>
                  <a:pt x="12739" y="8468"/>
                </a:lnTo>
                <a:lnTo>
                  <a:pt x="12792" y="8446"/>
                </a:lnTo>
                <a:close/>
                <a:moveTo>
                  <a:pt x="6765" y="8459"/>
                </a:moveTo>
                <a:lnTo>
                  <a:pt x="6745" y="8494"/>
                </a:lnTo>
                <a:lnTo>
                  <a:pt x="6760" y="8528"/>
                </a:lnTo>
                <a:lnTo>
                  <a:pt x="6835" y="8577"/>
                </a:lnTo>
                <a:lnTo>
                  <a:pt x="6856" y="8571"/>
                </a:lnTo>
                <a:lnTo>
                  <a:pt x="6883" y="8521"/>
                </a:lnTo>
                <a:lnTo>
                  <a:pt x="6830" y="8528"/>
                </a:lnTo>
                <a:lnTo>
                  <a:pt x="6787" y="8509"/>
                </a:lnTo>
                <a:lnTo>
                  <a:pt x="6765" y="8459"/>
                </a:lnTo>
                <a:close/>
                <a:moveTo>
                  <a:pt x="18793" y="8618"/>
                </a:moveTo>
                <a:lnTo>
                  <a:pt x="18771" y="8700"/>
                </a:lnTo>
                <a:lnTo>
                  <a:pt x="18754" y="8846"/>
                </a:lnTo>
                <a:lnTo>
                  <a:pt x="18696" y="8852"/>
                </a:lnTo>
                <a:lnTo>
                  <a:pt x="18665" y="8934"/>
                </a:lnTo>
                <a:lnTo>
                  <a:pt x="18675" y="9030"/>
                </a:lnTo>
                <a:lnTo>
                  <a:pt x="18739" y="9030"/>
                </a:lnTo>
                <a:lnTo>
                  <a:pt x="18771" y="8921"/>
                </a:lnTo>
                <a:lnTo>
                  <a:pt x="18861" y="8990"/>
                </a:lnTo>
                <a:lnTo>
                  <a:pt x="18914" y="8887"/>
                </a:lnTo>
                <a:lnTo>
                  <a:pt x="18999" y="8859"/>
                </a:lnTo>
                <a:lnTo>
                  <a:pt x="18984" y="8743"/>
                </a:lnTo>
                <a:lnTo>
                  <a:pt x="18946" y="8790"/>
                </a:lnTo>
                <a:lnTo>
                  <a:pt x="18904" y="8762"/>
                </a:lnTo>
                <a:lnTo>
                  <a:pt x="18861" y="8728"/>
                </a:lnTo>
                <a:lnTo>
                  <a:pt x="18793" y="8618"/>
                </a:lnTo>
                <a:close/>
                <a:moveTo>
                  <a:pt x="11271" y="8625"/>
                </a:moveTo>
                <a:lnTo>
                  <a:pt x="11319" y="8640"/>
                </a:lnTo>
                <a:lnTo>
                  <a:pt x="11308" y="8646"/>
                </a:lnTo>
                <a:lnTo>
                  <a:pt x="11308" y="8680"/>
                </a:lnTo>
                <a:lnTo>
                  <a:pt x="11324" y="8715"/>
                </a:lnTo>
                <a:lnTo>
                  <a:pt x="11339" y="8665"/>
                </a:lnTo>
                <a:lnTo>
                  <a:pt x="11378" y="8680"/>
                </a:lnTo>
                <a:lnTo>
                  <a:pt x="11378" y="8715"/>
                </a:lnTo>
                <a:lnTo>
                  <a:pt x="11404" y="8756"/>
                </a:lnTo>
                <a:lnTo>
                  <a:pt x="11393" y="8762"/>
                </a:lnTo>
                <a:lnTo>
                  <a:pt x="11441" y="8837"/>
                </a:lnTo>
                <a:lnTo>
                  <a:pt x="11494" y="8865"/>
                </a:lnTo>
                <a:lnTo>
                  <a:pt x="11526" y="8899"/>
                </a:lnTo>
                <a:lnTo>
                  <a:pt x="11579" y="8940"/>
                </a:lnTo>
                <a:lnTo>
                  <a:pt x="11605" y="8962"/>
                </a:lnTo>
                <a:lnTo>
                  <a:pt x="11622" y="8996"/>
                </a:lnTo>
                <a:lnTo>
                  <a:pt x="11639" y="9030"/>
                </a:lnTo>
                <a:lnTo>
                  <a:pt x="11649" y="9043"/>
                </a:lnTo>
                <a:lnTo>
                  <a:pt x="11644" y="9078"/>
                </a:lnTo>
                <a:lnTo>
                  <a:pt x="11639" y="9146"/>
                </a:lnTo>
                <a:lnTo>
                  <a:pt x="11644" y="9196"/>
                </a:lnTo>
                <a:lnTo>
                  <a:pt x="11675" y="9230"/>
                </a:lnTo>
                <a:lnTo>
                  <a:pt x="11675" y="9249"/>
                </a:lnTo>
                <a:lnTo>
                  <a:pt x="11685" y="9258"/>
                </a:lnTo>
                <a:lnTo>
                  <a:pt x="11692" y="9284"/>
                </a:lnTo>
                <a:lnTo>
                  <a:pt x="11723" y="9340"/>
                </a:lnTo>
                <a:lnTo>
                  <a:pt x="11745" y="9380"/>
                </a:lnTo>
                <a:lnTo>
                  <a:pt x="11755" y="9443"/>
                </a:lnTo>
                <a:lnTo>
                  <a:pt x="11777" y="9518"/>
                </a:lnTo>
                <a:lnTo>
                  <a:pt x="11825" y="9559"/>
                </a:lnTo>
                <a:lnTo>
                  <a:pt x="11861" y="9559"/>
                </a:lnTo>
                <a:lnTo>
                  <a:pt x="11840" y="9477"/>
                </a:lnTo>
                <a:lnTo>
                  <a:pt x="11878" y="9471"/>
                </a:lnTo>
                <a:lnTo>
                  <a:pt x="11861" y="9421"/>
                </a:lnTo>
                <a:lnTo>
                  <a:pt x="11914" y="9449"/>
                </a:lnTo>
                <a:lnTo>
                  <a:pt x="11914" y="9396"/>
                </a:lnTo>
                <a:lnTo>
                  <a:pt x="11888" y="9368"/>
                </a:lnTo>
                <a:lnTo>
                  <a:pt x="11856" y="9327"/>
                </a:lnTo>
                <a:lnTo>
                  <a:pt x="11878" y="9305"/>
                </a:lnTo>
                <a:lnTo>
                  <a:pt x="11851" y="9258"/>
                </a:lnTo>
                <a:lnTo>
                  <a:pt x="11840" y="9196"/>
                </a:lnTo>
                <a:lnTo>
                  <a:pt x="11851" y="9174"/>
                </a:lnTo>
                <a:lnTo>
                  <a:pt x="11883" y="9224"/>
                </a:lnTo>
                <a:lnTo>
                  <a:pt x="11914" y="9224"/>
                </a:lnTo>
                <a:lnTo>
                  <a:pt x="11946" y="9209"/>
                </a:lnTo>
                <a:lnTo>
                  <a:pt x="11905" y="9155"/>
                </a:lnTo>
                <a:lnTo>
                  <a:pt x="11973" y="9127"/>
                </a:lnTo>
                <a:lnTo>
                  <a:pt x="12004" y="9134"/>
                </a:lnTo>
                <a:lnTo>
                  <a:pt x="12042" y="9134"/>
                </a:lnTo>
                <a:lnTo>
                  <a:pt x="12042" y="9155"/>
                </a:lnTo>
                <a:lnTo>
                  <a:pt x="12057" y="9202"/>
                </a:lnTo>
                <a:lnTo>
                  <a:pt x="12106" y="9146"/>
                </a:lnTo>
                <a:lnTo>
                  <a:pt x="12132" y="9121"/>
                </a:lnTo>
                <a:lnTo>
                  <a:pt x="12200" y="9112"/>
                </a:lnTo>
                <a:lnTo>
                  <a:pt x="12185" y="9155"/>
                </a:lnTo>
                <a:lnTo>
                  <a:pt x="12096" y="9161"/>
                </a:lnTo>
                <a:lnTo>
                  <a:pt x="12031" y="9258"/>
                </a:lnTo>
                <a:lnTo>
                  <a:pt x="12069" y="9305"/>
                </a:lnTo>
                <a:lnTo>
                  <a:pt x="12042" y="9380"/>
                </a:lnTo>
                <a:lnTo>
                  <a:pt x="12084" y="9436"/>
                </a:lnTo>
                <a:lnTo>
                  <a:pt x="12122" y="9533"/>
                </a:lnTo>
                <a:lnTo>
                  <a:pt x="12185" y="9533"/>
                </a:lnTo>
                <a:lnTo>
                  <a:pt x="12244" y="9580"/>
                </a:lnTo>
                <a:lnTo>
                  <a:pt x="12287" y="9567"/>
                </a:lnTo>
                <a:lnTo>
                  <a:pt x="12303" y="9524"/>
                </a:lnTo>
                <a:lnTo>
                  <a:pt x="12367" y="9524"/>
                </a:lnTo>
                <a:lnTo>
                  <a:pt x="12415" y="9574"/>
                </a:lnTo>
                <a:lnTo>
                  <a:pt x="12505" y="9559"/>
                </a:lnTo>
                <a:lnTo>
                  <a:pt x="12548" y="9505"/>
                </a:lnTo>
                <a:lnTo>
                  <a:pt x="12596" y="9524"/>
                </a:lnTo>
                <a:lnTo>
                  <a:pt x="12633" y="9518"/>
                </a:lnTo>
                <a:lnTo>
                  <a:pt x="12611" y="9552"/>
                </a:lnTo>
                <a:lnTo>
                  <a:pt x="12633" y="9593"/>
                </a:lnTo>
                <a:lnTo>
                  <a:pt x="12616" y="9636"/>
                </a:lnTo>
                <a:lnTo>
                  <a:pt x="12623" y="9705"/>
                </a:lnTo>
                <a:lnTo>
                  <a:pt x="12596" y="9765"/>
                </a:lnTo>
                <a:lnTo>
                  <a:pt x="12574" y="9842"/>
                </a:lnTo>
                <a:lnTo>
                  <a:pt x="12563" y="9862"/>
                </a:lnTo>
                <a:lnTo>
                  <a:pt x="12553" y="9930"/>
                </a:lnTo>
                <a:lnTo>
                  <a:pt x="12536" y="9971"/>
                </a:lnTo>
                <a:lnTo>
                  <a:pt x="12543" y="9980"/>
                </a:lnTo>
                <a:lnTo>
                  <a:pt x="12526" y="10005"/>
                </a:lnTo>
                <a:lnTo>
                  <a:pt x="12500" y="10027"/>
                </a:lnTo>
                <a:lnTo>
                  <a:pt x="12451" y="10020"/>
                </a:lnTo>
                <a:lnTo>
                  <a:pt x="12403" y="9999"/>
                </a:lnTo>
                <a:lnTo>
                  <a:pt x="12388" y="10027"/>
                </a:lnTo>
                <a:lnTo>
                  <a:pt x="12372" y="9986"/>
                </a:lnTo>
                <a:lnTo>
                  <a:pt x="12330" y="9971"/>
                </a:lnTo>
                <a:lnTo>
                  <a:pt x="12277" y="9980"/>
                </a:lnTo>
                <a:lnTo>
                  <a:pt x="12250" y="10005"/>
                </a:lnTo>
                <a:lnTo>
                  <a:pt x="12207" y="10033"/>
                </a:lnTo>
                <a:lnTo>
                  <a:pt x="12180" y="10020"/>
                </a:lnTo>
                <a:lnTo>
                  <a:pt x="12122" y="9993"/>
                </a:lnTo>
                <a:lnTo>
                  <a:pt x="12064" y="9971"/>
                </a:lnTo>
                <a:lnTo>
                  <a:pt x="11984" y="9971"/>
                </a:lnTo>
                <a:lnTo>
                  <a:pt x="11968" y="9945"/>
                </a:lnTo>
                <a:lnTo>
                  <a:pt x="11910" y="9930"/>
                </a:lnTo>
                <a:lnTo>
                  <a:pt x="11893" y="9917"/>
                </a:lnTo>
                <a:lnTo>
                  <a:pt x="11871" y="9917"/>
                </a:lnTo>
                <a:lnTo>
                  <a:pt x="11851" y="9877"/>
                </a:lnTo>
                <a:lnTo>
                  <a:pt x="11772" y="9855"/>
                </a:lnTo>
                <a:lnTo>
                  <a:pt x="11728" y="9868"/>
                </a:lnTo>
                <a:lnTo>
                  <a:pt x="11685" y="9911"/>
                </a:lnTo>
                <a:lnTo>
                  <a:pt x="11670" y="9952"/>
                </a:lnTo>
                <a:lnTo>
                  <a:pt x="11685" y="10020"/>
                </a:lnTo>
                <a:lnTo>
                  <a:pt x="11659" y="10061"/>
                </a:lnTo>
                <a:lnTo>
                  <a:pt x="11632" y="10083"/>
                </a:lnTo>
                <a:lnTo>
                  <a:pt x="11569" y="10040"/>
                </a:lnTo>
                <a:lnTo>
                  <a:pt x="11489" y="10005"/>
                </a:lnTo>
                <a:lnTo>
                  <a:pt x="11436" y="9993"/>
                </a:lnTo>
                <a:lnTo>
                  <a:pt x="11409" y="9917"/>
                </a:lnTo>
                <a:lnTo>
                  <a:pt x="11329" y="9877"/>
                </a:lnTo>
                <a:lnTo>
                  <a:pt x="11281" y="9862"/>
                </a:lnTo>
                <a:lnTo>
                  <a:pt x="11255" y="9868"/>
                </a:lnTo>
                <a:lnTo>
                  <a:pt x="11186" y="9842"/>
                </a:lnTo>
                <a:lnTo>
                  <a:pt x="11165" y="9827"/>
                </a:lnTo>
                <a:lnTo>
                  <a:pt x="11148" y="9786"/>
                </a:lnTo>
                <a:lnTo>
                  <a:pt x="11117" y="9786"/>
                </a:lnTo>
                <a:lnTo>
                  <a:pt x="11107" y="9739"/>
                </a:lnTo>
                <a:lnTo>
                  <a:pt x="11143" y="9690"/>
                </a:lnTo>
                <a:lnTo>
                  <a:pt x="11148" y="9608"/>
                </a:lnTo>
                <a:lnTo>
                  <a:pt x="11127" y="9587"/>
                </a:lnTo>
                <a:lnTo>
                  <a:pt x="11127" y="9546"/>
                </a:lnTo>
                <a:lnTo>
                  <a:pt x="11153" y="9499"/>
                </a:lnTo>
                <a:lnTo>
                  <a:pt x="11148" y="9477"/>
                </a:lnTo>
                <a:lnTo>
                  <a:pt x="11100" y="9511"/>
                </a:lnTo>
                <a:lnTo>
                  <a:pt x="11100" y="9464"/>
                </a:lnTo>
                <a:lnTo>
                  <a:pt x="11058" y="9449"/>
                </a:lnTo>
                <a:lnTo>
                  <a:pt x="10994" y="9490"/>
                </a:lnTo>
                <a:lnTo>
                  <a:pt x="10952" y="9499"/>
                </a:lnTo>
                <a:lnTo>
                  <a:pt x="10930" y="9477"/>
                </a:lnTo>
                <a:lnTo>
                  <a:pt x="10867" y="9477"/>
                </a:lnTo>
                <a:lnTo>
                  <a:pt x="10814" y="9511"/>
                </a:lnTo>
                <a:lnTo>
                  <a:pt x="10781" y="9499"/>
                </a:lnTo>
                <a:lnTo>
                  <a:pt x="10686" y="9505"/>
                </a:lnTo>
                <a:lnTo>
                  <a:pt x="10585" y="9518"/>
                </a:lnTo>
                <a:lnTo>
                  <a:pt x="10527" y="9546"/>
                </a:lnTo>
                <a:lnTo>
                  <a:pt x="10488" y="9587"/>
                </a:lnTo>
                <a:lnTo>
                  <a:pt x="10425" y="9602"/>
                </a:lnTo>
                <a:lnTo>
                  <a:pt x="10367" y="9649"/>
                </a:lnTo>
                <a:lnTo>
                  <a:pt x="10340" y="9649"/>
                </a:lnTo>
                <a:lnTo>
                  <a:pt x="10282" y="9627"/>
                </a:lnTo>
                <a:lnTo>
                  <a:pt x="10229" y="9636"/>
                </a:lnTo>
                <a:lnTo>
                  <a:pt x="10202" y="9608"/>
                </a:lnTo>
                <a:lnTo>
                  <a:pt x="10222" y="9574"/>
                </a:lnTo>
                <a:lnTo>
                  <a:pt x="10261" y="9539"/>
                </a:lnTo>
                <a:lnTo>
                  <a:pt x="10314" y="9539"/>
                </a:lnTo>
                <a:lnTo>
                  <a:pt x="10389" y="9539"/>
                </a:lnTo>
                <a:lnTo>
                  <a:pt x="10430" y="9464"/>
                </a:lnTo>
                <a:lnTo>
                  <a:pt x="10473" y="9443"/>
                </a:lnTo>
                <a:lnTo>
                  <a:pt x="10483" y="9380"/>
                </a:lnTo>
                <a:lnTo>
                  <a:pt x="10515" y="9340"/>
                </a:lnTo>
                <a:lnTo>
                  <a:pt x="10495" y="9284"/>
                </a:lnTo>
                <a:lnTo>
                  <a:pt x="10515" y="9202"/>
                </a:lnTo>
                <a:lnTo>
                  <a:pt x="10553" y="9146"/>
                </a:lnTo>
                <a:lnTo>
                  <a:pt x="10558" y="9112"/>
                </a:lnTo>
                <a:lnTo>
                  <a:pt x="10633" y="9093"/>
                </a:lnTo>
                <a:lnTo>
                  <a:pt x="10686" y="9024"/>
                </a:lnTo>
                <a:lnTo>
                  <a:pt x="10681" y="8962"/>
                </a:lnTo>
                <a:lnTo>
                  <a:pt x="10686" y="8899"/>
                </a:lnTo>
                <a:lnTo>
                  <a:pt x="10771" y="8865"/>
                </a:lnTo>
                <a:lnTo>
                  <a:pt x="10887" y="8893"/>
                </a:lnTo>
                <a:lnTo>
                  <a:pt x="10940" y="8831"/>
                </a:lnTo>
                <a:lnTo>
                  <a:pt x="10967" y="8824"/>
                </a:lnTo>
                <a:lnTo>
                  <a:pt x="11000" y="8777"/>
                </a:lnTo>
                <a:lnTo>
                  <a:pt x="11027" y="8762"/>
                </a:lnTo>
                <a:lnTo>
                  <a:pt x="11073" y="8796"/>
                </a:lnTo>
                <a:lnTo>
                  <a:pt x="11100" y="8811"/>
                </a:lnTo>
                <a:lnTo>
                  <a:pt x="11117" y="8914"/>
                </a:lnTo>
                <a:lnTo>
                  <a:pt x="11153" y="8975"/>
                </a:lnTo>
                <a:lnTo>
                  <a:pt x="11206" y="9043"/>
                </a:lnTo>
                <a:lnTo>
                  <a:pt x="11255" y="9093"/>
                </a:lnTo>
                <a:lnTo>
                  <a:pt x="11298" y="9099"/>
                </a:lnTo>
                <a:lnTo>
                  <a:pt x="11324" y="9140"/>
                </a:lnTo>
                <a:lnTo>
                  <a:pt x="11361" y="9161"/>
                </a:lnTo>
                <a:lnTo>
                  <a:pt x="11378" y="9202"/>
                </a:lnTo>
                <a:lnTo>
                  <a:pt x="11404" y="9215"/>
                </a:lnTo>
                <a:lnTo>
                  <a:pt x="11419" y="9265"/>
                </a:lnTo>
                <a:lnTo>
                  <a:pt x="11441" y="9318"/>
                </a:lnTo>
                <a:lnTo>
                  <a:pt x="11431" y="9340"/>
                </a:lnTo>
                <a:lnTo>
                  <a:pt x="11419" y="9387"/>
                </a:lnTo>
                <a:lnTo>
                  <a:pt x="11419" y="9415"/>
                </a:lnTo>
                <a:lnTo>
                  <a:pt x="11446" y="9408"/>
                </a:lnTo>
                <a:lnTo>
                  <a:pt x="11479" y="9327"/>
                </a:lnTo>
                <a:lnTo>
                  <a:pt x="11506" y="9318"/>
                </a:lnTo>
                <a:lnTo>
                  <a:pt x="11511" y="9271"/>
                </a:lnTo>
                <a:lnTo>
                  <a:pt x="11467" y="9237"/>
                </a:lnTo>
                <a:lnTo>
                  <a:pt x="11494" y="9174"/>
                </a:lnTo>
                <a:lnTo>
                  <a:pt x="11547" y="9189"/>
                </a:lnTo>
                <a:lnTo>
                  <a:pt x="11579" y="9237"/>
                </a:lnTo>
                <a:lnTo>
                  <a:pt x="11590" y="9202"/>
                </a:lnTo>
                <a:lnTo>
                  <a:pt x="11585" y="9181"/>
                </a:lnTo>
                <a:lnTo>
                  <a:pt x="11537" y="9127"/>
                </a:lnTo>
                <a:lnTo>
                  <a:pt x="11494" y="9099"/>
                </a:lnTo>
                <a:lnTo>
                  <a:pt x="11441" y="9065"/>
                </a:lnTo>
                <a:lnTo>
                  <a:pt x="11457" y="9043"/>
                </a:lnTo>
                <a:lnTo>
                  <a:pt x="11441" y="9024"/>
                </a:lnTo>
                <a:lnTo>
                  <a:pt x="11393" y="9024"/>
                </a:lnTo>
                <a:lnTo>
                  <a:pt x="11329" y="8940"/>
                </a:lnTo>
                <a:lnTo>
                  <a:pt x="11298" y="8859"/>
                </a:lnTo>
                <a:lnTo>
                  <a:pt x="11245" y="8803"/>
                </a:lnTo>
                <a:lnTo>
                  <a:pt x="11223" y="8749"/>
                </a:lnTo>
                <a:lnTo>
                  <a:pt x="11228" y="8721"/>
                </a:lnTo>
                <a:lnTo>
                  <a:pt x="11223" y="8665"/>
                </a:lnTo>
                <a:lnTo>
                  <a:pt x="11271" y="8625"/>
                </a:lnTo>
                <a:close/>
                <a:moveTo>
                  <a:pt x="11053" y="8887"/>
                </a:moveTo>
                <a:lnTo>
                  <a:pt x="11015" y="8927"/>
                </a:lnTo>
                <a:lnTo>
                  <a:pt x="11005" y="8962"/>
                </a:lnTo>
                <a:lnTo>
                  <a:pt x="11015" y="9030"/>
                </a:lnTo>
                <a:lnTo>
                  <a:pt x="11042" y="9052"/>
                </a:lnTo>
                <a:lnTo>
                  <a:pt x="11063" y="8975"/>
                </a:lnTo>
                <a:lnTo>
                  <a:pt x="11053" y="8887"/>
                </a:lnTo>
                <a:close/>
                <a:moveTo>
                  <a:pt x="18754" y="9052"/>
                </a:moveTo>
                <a:lnTo>
                  <a:pt x="18691" y="9071"/>
                </a:lnTo>
                <a:lnTo>
                  <a:pt x="18670" y="9134"/>
                </a:lnTo>
                <a:lnTo>
                  <a:pt x="18680" y="9243"/>
                </a:lnTo>
                <a:lnTo>
                  <a:pt x="18643" y="9361"/>
                </a:lnTo>
                <a:lnTo>
                  <a:pt x="18611" y="9396"/>
                </a:lnTo>
                <a:lnTo>
                  <a:pt x="18520" y="9490"/>
                </a:lnTo>
                <a:lnTo>
                  <a:pt x="18483" y="9449"/>
                </a:lnTo>
                <a:lnTo>
                  <a:pt x="18425" y="9615"/>
                </a:lnTo>
                <a:lnTo>
                  <a:pt x="18360" y="9593"/>
                </a:lnTo>
                <a:lnTo>
                  <a:pt x="18244" y="9621"/>
                </a:lnTo>
                <a:lnTo>
                  <a:pt x="18201" y="9683"/>
                </a:lnTo>
                <a:lnTo>
                  <a:pt x="18143" y="9731"/>
                </a:lnTo>
                <a:lnTo>
                  <a:pt x="18111" y="9786"/>
                </a:lnTo>
                <a:lnTo>
                  <a:pt x="18058" y="9814"/>
                </a:lnTo>
                <a:lnTo>
                  <a:pt x="18080" y="9877"/>
                </a:lnTo>
                <a:lnTo>
                  <a:pt x="18116" y="9902"/>
                </a:lnTo>
                <a:lnTo>
                  <a:pt x="18106" y="9986"/>
                </a:lnTo>
                <a:lnTo>
                  <a:pt x="18133" y="10020"/>
                </a:lnTo>
                <a:lnTo>
                  <a:pt x="18169" y="9980"/>
                </a:lnTo>
                <a:lnTo>
                  <a:pt x="18207" y="9827"/>
                </a:lnTo>
                <a:lnTo>
                  <a:pt x="18148" y="9765"/>
                </a:lnTo>
                <a:lnTo>
                  <a:pt x="18217" y="9758"/>
                </a:lnTo>
                <a:lnTo>
                  <a:pt x="18287" y="9718"/>
                </a:lnTo>
                <a:lnTo>
                  <a:pt x="18387" y="9696"/>
                </a:lnTo>
                <a:lnTo>
                  <a:pt x="18394" y="9765"/>
                </a:lnTo>
                <a:lnTo>
                  <a:pt x="18430" y="9799"/>
                </a:lnTo>
                <a:lnTo>
                  <a:pt x="18515" y="9696"/>
                </a:lnTo>
                <a:lnTo>
                  <a:pt x="18616" y="9690"/>
                </a:lnTo>
                <a:lnTo>
                  <a:pt x="18691" y="9649"/>
                </a:lnTo>
                <a:lnTo>
                  <a:pt x="18723" y="9587"/>
                </a:lnTo>
                <a:lnTo>
                  <a:pt x="18713" y="9539"/>
                </a:lnTo>
                <a:lnTo>
                  <a:pt x="18733" y="9464"/>
                </a:lnTo>
                <a:lnTo>
                  <a:pt x="18733" y="9368"/>
                </a:lnTo>
                <a:lnTo>
                  <a:pt x="18786" y="9271"/>
                </a:lnTo>
                <a:lnTo>
                  <a:pt x="18786" y="9189"/>
                </a:lnTo>
                <a:lnTo>
                  <a:pt x="18754" y="9052"/>
                </a:lnTo>
                <a:close/>
                <a:moveTo>
                  <a:pt x="11042" y="9065"/>
                </a:moveTo>
                <a:lnTo>
                  <a:pt x="11010" y="9099"/>
                </a:lnTo>
                <a:lnTo>
                  <a:pt x="10979" y="9093"/>
                </a:lnTo>
                <a:lnTo>
                  <a:pt x="10994" y="9146"/>
                </a:lnTo>
                <a:lnTo>
                  <a:pt x="10994" y="9271"/>
                </a:lnTo>
                <a:lnTo>
                  <a:pt x="11015" y="9292"/>
                </a:lnTo>
                <a:lnTo>
                  <a:pt x="11042" y="9265"/>
                </a:lnTo>
                <a:lnTo>
                  <a:pt x="11068" y="9271"/>
                </a:lnTo>
                <a:lnTo>
                  <a:pt x="11073" y="9140"/>
                </a:lnTo>
                <a:lnTo>
                  <a:pt x="11042" y="9065"/>
                </a:lnTo>
                <a:close/>
                <a:moveTo>
                  <a:pt x="11409" y="9361"/>
                </a:moveTo>
                <a:lnTo>
                  <a:pt x="11366" y="9368"/>
                </a:lnTo>
                <a:lnTo>
                  <a:pt x="11308" y="9380"/>
                </a:lnTo>
                <a:lnTo>
                  <a:pt x="11240" y="9368"/>
                </a:lnTo>
                <a:lnTo>
                  <a:pt x="11228" y="9415"/>
                </a:lnTo>
                <a:lnTo>
                  <a:pt x="11313" y="9464"/>
                </a:lnTo>
                <a:lnTo>
                  <a:pt x="11339" y="9477"/>
                </a:lnTo>
                <a:lnTo>
                  <a:pt x="11388" y="9511"/>
                </a:lnTo>
                <a:lnTo>
                  <a:pt x="11399" y="9464"/>
                </a:lnTo>
                <a:lnTo>
                  <a:pt x="11388" y="9436"/>
                </a:lnTo>
                <a:lnTo>
                  <a:pt x="11409" y="9361"/>
                </a:lnTo>
                <a:close/>
                <a:moveTo>
                  <a:pt x="11888" y="9593"/>
                </a:moveTo>
                <a:lnTo>
                  <a:pt x="11878" y="9636"/>
                </a:lnTo>
                <a:lnTo>
                  <a:pt x="11946" y="9655"/>
                </a:lnTo>
                <a:lnTo>
                  <a:pt x="11946" y="9670"/>
                </a:lnTo>
                <a:lnTo>
                  <a:pt x="12031" y="9662"/>
                </a:lnTo>
                <a:lnTo>
                  <a:pt x="12037" y="9636"/>
                </a:lnTo>
                <a:lnTo>
                  <a:pt x="12004" y="9642"/>
                </a:lnTo>
                <a:lnTo>
                  <a:pt x="12011" y="9627"/>
                </a:lnTo>
                <a:lnTo>
                  <a:pt x="11963" y="9621"/>
                </a:lnTo>
                <a:lnTo>
                  <a:pt x="11919" y="9627"/>
                </a:lnTo>
                <a:lnTo>
                  <a:pt x="11888" y="9593"/>
                </a:lnTo>
                <a:close/>
                <a:moveTo>
                  <a:pt x="12521" y="9602"/>
                </a:moveTo>
                <a:lnTo>
                  <a:pt x="12468" y="9627"/>
                </a:lnTo>
                <a:lnTo>
                  <a:pt x="12425" y="9627"/>
                </a:lnTo>
                <a:lnTo>
                  <a:pt x="12420" y="9649"/>
                </a:lnTo>
                <a:lnTo>
                  <a:pt x="12415" y="9649"/>
                </a:lnTo>
                <a:lnTo>
                  <a:pt x="12388" y="9649"/>
                </a:lnTo>
                <a:lnTo>
                  <a:pt x="12398" y="9690"/>
                </a:lnTo>
                <a:lnTo>
                  <a:pt x="12430" y="9705"/>
                </a:lnTo>
                <a:lnTo>
                  <a:pt x="12490" y="9662"/>
                </a:lnTo>
                <a:lnTo>
                  <a:pt x="12490" y="9655"/>
                </a:lnTo>
                <a:lnTo>
                  <a:pt x="12483" y="9642"/>
                </a:lnTo>
                <a:lnTo>
                  <a:pt x="12521" y="9602"/>
                </a:lnTo>
                <a:close/>
                <a:moveTo>
                  <a:pt x="18319" y="9718"/>
                </a:moveTo>
                <a:lnTo>
                  <a:pt x="18297" y="9758"/>
                </a:lnTo>
                <a:lnTo>
                  <a:pt x="18261" y="9746"/>
                </a:lnTo>
                <a:lnTo>
                  <a:pt x="18227" y="9799"/>
                </a:lnTo>
                <a:lnTo>
                  <a:pt x="18227" y="9842"/>
                </a:lnTo>
                <a:lnTo>
                  <a:pt x="18266" y="9868"/>
                </a:lnTo>
                <a:lnTo>
                  <a:pt x="18281" y="9814"/>
                </a:lnTo>
                <a:lnTo>
                  <a:pt x="18314" y="9793"/>
                </a:lnTo>
                <a:lnTo>
                  <a:pt x="18334" y="9827"/>
                </a:lnTo>
                <a:lnTo>
                  <a:pt x="18372" y="9773"/>
                </a:lnTo>
                <a:lnTo>
                  <a:pt x="18360" y="9739"/>
                </a:lnTo>
                <a:lnTo>
                  <a:pt x="18319" y="9718"/>
                </a:lnTo>
                <a:close/>
                <a:moveTo>
                  <a:pt x="5962" y="10358"/>
                </a:moveTo>
                <a:lnTo>
                  <a:pt x="5962" y="10370"/>
                </a:lnTo>
                <a:lnTo>
                  <a:pt x="5989" y="10405"/>
                </a:lnTo>
                <a:lnTo>
                  <a:pt x="5989" y="10446"/>
                </a:lnTo>
                <a:lnTo>
                  <a:pt x="6000" y="10461"/>
                </a:lnTo>
                <a:lnTo>
                  <a:pt x="6010" y="10398"/>
                </a:lnTo>
                <a:lnTo>
                  <a:pt x="5962" y="10358"/>
                </a:lnTo>
                <a:close/>
                <a:moveTo>
                  <a:pt x="5921" y="10370"/>
                </a:moveTo>
                <a:lnTo>
                  <a:pt x="5894" y="10377"/>
                </a:lnTo>
                <a:lnTo>
                  <a:pt x="5899" y="10411"/>
                </a:lnTo>
                <a:lnTo>
                  <a:pt x="5962" y="10398"/>
                </a:lnTo>
                <a:lnTo>
                  <a:pt x="5962" y="10377"/>
                </a:lnTo>
                <a:lnTo>
                  <a:pt x="5921" y="10370"/>
                </a:lnTo>
                <a:close/>
                <a:moveTo>
                  <a:pt x="17596" y="10508"/>
                </a:moveTo>
                <a:lnTo>
                  <a:pt x="17548" y="10570"/>
                </a:lnTo>
                <a:lnTo>
                  <a:pt x="17516" y="10645"/>
                </a:lnTo>
                <a:lnTo>
                  <a:pt x="17521" y="10708"/>
                </a:lnTo>
                <a:lnTo>
                  <a:pt x="17553" y="10776"/>
                </a:lnTo>
                <a:lnTo>
                  <a:pt x="17579" y="10714"/>
                </a:lnTo>
                <a:lnTo>
                  <a:pt x="17611" y="10577"/>
                </a:lnTo>
                <a:lnTo>
                  <a:pt x="17622" y="10529"/>
                </a:lnTo>
                <a:lnTo>
                  <a:pt x="17596" y="10508"/>
                </a:lnTo>
                <a:close/>
                <a:moveTo>
                  <a:pt x="5941" y="10514"/>
                </a:moveTo>
                <a:lnTo>
                  <a:pt x="5926" y="10564"/>
                </a:lnTo>
                <a:lnTo>
                  <a:pt x="5952" y="10590"/>
                </a:lnTo>
                <a:lnTo>
                  <a:pt x="5962" y="10639"/>
                </a:lnTo>
                <a:lnTo>
                  <a:pt x="5979" y="10632"/>
                </a:lnTo>
                <a:lnTo>
                  <a:pt x="5979" y="10583"/>
                </a:lnTo>
                <a:lnTo>
                  <a:pt x="5957" y="10514"/>
                </a:lnTo>
                <a:lnTo>
                  <a:pt x="5941" y="10514"/>
                </a:lnTo>
                <a:close/>
                <a:moveTo>
                  <a:pt x="5701" y="10680"/>
                </a:moveTo>
                <a:lnTo>
                  <a:pt x="5686" y="10686"/>
                </a:lnTo>
                <a:lnTo>
                  <a:pt x="5643" y="10693"/>
                </a:lnTo>
                <a:lnTo>
                  <a:pt x="5612" y="10714"/>
                </a:lnTo>
                <a:lnTo>
                  <a:pt x="5590" y="10727"/>
                </a:lnTo>
                <a:lnTo>
                  <a:pt x="5575" y="10755"/>
                </a:lnTo>
                <a:lnTo>
                  <a:pt x="5542" y="10783"/>
                </a:lnTo>
                <a:lnTo>
                  <a:pt x="5568" y="10789"/>
                </a:lnTo>
                <a:lnTo>
                  <a:pt x="5595" y="10783"/>
                </a:lnTo>
                <a:lnTo>
                  <a:pt x="5607" y="10761"/>
                </a:lnTo>
                <a:lnTo>
                  <a:pt x="5633" y="10761"/>
                </a:lnTo>
                <a:lnTo>
                  <a:pt x="5670" y="10721"/>
                </a:lnTo>
                <a:lnTo>
                  <a:pt x="5728" y="10721"/>
                </a:lnTo>
                <a:lnTo>
                  <a:pt x="5708" y="10742"/>
                </a:lnTo>
                <a:lnTo>
                  <a:pt x="5728" y="10761"/>
                </a:lnTo>
                <a:lnTo>
                  <a:pt x="5803" y="10770"/>
                </a:lnTo>
                <a:lnTo>
                  <a:pt x="5824" y="10789"/>
                </a:lnTo>
                <a:lnTo>
                  <a:pt x="5877" y="10811"/>
                </a:lnTo>
                <a:lnTo>
                  <a:pt x="5909" y="10811"/>
                </a:lnTo>
                <a:lnTo>
                  <a:pt x="5926" y="10852"/>
                </a:lnTo>
                <a:lnTo>
                  <a:pt x="5941" y="10879"/>
                </a:lnTo>
                <a:lnTo>
                  <a:pt x="5979" y="10879"/>
                </a:lnTo>
                <a:lnTo>
                  <a:pt x="6005" y="10899"/>
                </a:lnTo>
                <a:lnTo>
                  <a:pt x="5967" y="10948"/>
                </a:lnTo>
                <a:lnTo>
                  <a:pt x="6047" y="10942"/>
                </a:lnTo>
                <a:lnTo>
                  <a:pt x="6090" y="10948"/>
                </a:lnTo>
                <a:lnTo>
                  <a:pt x="6127" y="10942"/>
                </a:lnTo>
                <a:lnTo>
                  <a:pt x="6170" y="10933"/>
                </a:lnTo>
                <a:lnTo>
                  <a:pt x="6175" y="10914"/>
                </a:lnTo>
                <a:lnTo>
                  <a:pt x="6133" y="10879"/>
                </a:lnTo>
                <a:lnTo>
                  <a:pt x="6085" y="10879"/>
                </a:lnTo>
                <a:lnTo>
                  <a:pt x="6090" y="10852"/>
                </a:lnTo>
                <a:lnTo>
                  <a:pt x="6059" y="10839"/>
                </a:lnTo>
                <a:lnTo>
                  <a:pt x="6037" y="10839"/>
                </a:lnTo>
                <a:lnTo>
                  <a:pt x="6000" y="10804"/>
                </a:lnTo>
                <a:lnTo>
                  <a:pt x="5952" y="10755"/>
                </a:lnTo>
                <a:lnTo>
                  <a:pt x="5931" y="10736"/>
                </a:lnTo>
                <a:lnTo>
                  <a:pt x="5877" y="10742"/>
                </a:lnTo>
                <a:lnTo>
                  <a:pt x="5851" y="10714"/>
                </a:lnTo>
                <a:lnTo>
                  <a:pt x="5798" y="10686"/>
                </a:lnTo>
                <a:lnTo>
                  <a:pt x="5754" y="10686"/>
                </a:lnTo>
                <a:lnTo>
                  <a:pt x="5701" y="10680"/>
                </a:lnTo>
                <a:close/>
                <a:moveTo>
                  <a:pt x="1187" y="10755"/>
                </a:moveTo>
                <a:lnTo>
                  <a:pt x="1180" y="10761"/>
                </a:lnTo>
                <a:lnTo>
                  <a:pt x="1175" y="10770"/>
                </a:lnTo>
                <a:lnTo>
                  <a:pt x="1197" y="10783"/>
                </a:lnTo>
                <a:lnTo>
                  <a:pt x="1202" y="10776"/>
                </a:lnTo>
                <a:lnTo>
                  <a:pt x="1202" y="10755"/>
                </a:lnTo>
                <a:lnTo>
                  <a:pt x="1187" y="10755"/>
                </a:lnTo>
                <a:close/>
                <a:moveTo>
                  <a:pt x="1282" y="10796"/>
                </a:moveTo>
                <a:lnTo>
                  <a:pt x="1267" y="10811"/>
                </a:lnTo>
                <a:lnTo>
                  <a:pt x="1277" y="10830"/>
                </a:lnTo>
                <a:lnTo>
                  <a:pt x="1293" y="10830"/>
                </a:lnTo>
                <a:lnTo>
                  <a:pt x="1298" y="10839"/>
                </a:lnTo>
                <a:lnTo>
                  <a:pt x="1303" y="10830"/>
                </a:lnTo>
                <a:lnTo>
                  <a:pt x="1287" y="10804"/>
                </a:lnTo>
                <a:lnTo>
                  <a:pt x="1282" y="10796"/>
                </a:lnTo>
                <a:close/>
                <a:moveTo>
                  <a:pt x="1325" y="10839"/>
                </a:moveTo>
                <a:lnTo>
                  <a:pt x="1320" y="10845"/>
                </a:lnTo>
                <a:lnTo>
                  <a:pt x="1351" y="10852"/>
                </a:lnTo>
                <a:lnTo>
                  <a:pt x="1356" y="10845"/>
                </a:lnTo>
                <a:lnTo>
                  <a:pt x="1325" y="10839"/>
                </a:lnTo>
                <a:close/>
                <a:moveTo>
                  <a:pt x="1361" y="10852"/>
                </a:moveTo>
                <a:lnTo>
                  <a:pt x="1356" y="10858"/>
                </a:lnTo>
                <a:lnTo>
                  <a:pt x="1356" y="10864"/>
                </a:lnTo>
                <a:lnTo>
                  <a:pt x="1366" y="10873"/>
                </a:lnTo>
                <a:lnTo>
                  <a:pt x="1373" y="10892"/>
                </a:lnTo>
                <a:lnTo>
                  <a:pt x="1393" y="10886"/>
                </a:lnTo>
                <a:lnTo>
                  <a:pt x="1400" y="10873"/>
                </a:lnTo>
                <a:lnTo>
                  <a:pt x="1383" y="10864"/>
                </a:lnTo>
                <a:lnTo>
                  <a:pt x="1361" y="10852"/>
                </a:lnTo>
                <a:close/>
                <a:moveTo>
                  <a:pt x="1405" y="10914"/>
                </a:moveTo>
                <a:lnTo>
                  <a:pt x="1405" y="10920"/>
                </a:lnTo>
                <a:lnTo>
                  <a:pt x="1410" y="10942"/>
                </a:lnTo>
                <a:lnTo>
                  <a:pt x="1400" y="10948"/>
                </a:lnTo>
                <a:lnTo>
                  <a:pt x="1393" y="10961"/>
                </a:lnTo>
                <a:lnTo>
                  <a:pt x="1405" y="10989"/>
                </a:lnTo>
                <a:lnTo>
                  <a:pt x="1405" y="11010"/>
                </a:lnTo>
                <a:lnTo>
                  <a:pt x="1415" y="11023"/>
                </a:lnTo>
                <a:lnTo>
                  <a:pt x="1426" y="11010"/>
                </a:lnTo>
                <a:lnTo>
                  <a:pt x="1441" y="10995"/>
                </a:lnTo>
                <a:lnTo>
                  <a:pt x="1468" y="10983"/>
                </a:lnTo>
                <a:lnTo>
                  <a:pt x="1468" y="10976"/>
                </a:lnTo>
                <a:lnTo>
                  <a:pt x="1453" y="10948"/>
                </a:lnTo>
                <a:lnTo>
                  <a:pt x="1441" y="10933"/>
                </a:lnTo>
                <a:lnTo>
                  <a:pt x="1436" y="10927"/>
                </a:lnTo>
                <a:lnTo>
                  <a:pt x="1410" y="10914"/>
                </a:lnTo>
                <a:lnTo>
                  <a:pt x="1405" y="10914"/>
                </a:lnTo>
                <a:close/>
                <a:moveTo>
                  <a:pt x="16936" y="10927"/>
                </a:moveTo>
                <a:lnTo>
                  <a:pt x="16871" y="10948"/>
                </a:lnTo>
                <a:lnTo>
                  <a:pt x="16845" y="10989"/>
                </a:lnTo>
                <a:lnTo>
                  <a:pt x="16845" y="11051"/>
                </a:lnTo>
                <a:lnTo>
                  <a:pt x="16893" y="11079"/>
                </a:lnTo>
                <a:lnTo>
                  <a:pt x="16946" y="11045"/>
                </a:lnTo>
                <a:lnTo>
                  <a:pt x="16958" y="10995"/>
                </a:lnTo>
                <a:lnTo>
                  <a:pt x="16984" y="10961"/>
                </a:lnTo>
                <a:lnTo>
                  <a:pt x="16972" y="10927"/>
                </a:lnTo>
                <a:lnTo>
                  <a:pt x="16936" y="10927"/>
                </a:lnTo>
                <a:close/>
                <a:moveTo>
                  <a:pt x="6233" y="10942"/>
                </a:moveTo>
                <a:lnTo>
                  <a:pt x="6218" y="10961"/>
                </a:lnTo>
                <a:lnTo>
                  <a:pt x="6255" y="10976"/>
                </a:lnTo>
                <a:lnTo>
                  <a:pt x="6255" y="11010"/>
                </a:lnTo>
                <a:lnTo>
                  <a:pt x="6281" y="11045"/>
                </a:lnTo>
                <a:lnTo>
                  <a:pt x="6260" y="11058"/>
                </a:lnTo>
                <a:lnTo>
                  <a:pt x="6218" y="11051"/>
                </a:lnTo>
                <a:lnTo>
                  <a:pt x="6165" y="11045"/>
                </a:lnTo>
                <a:lnTo>
                  <a:pt x="6160" y="11064"/>
                </a:lnTo>
                <a:lnTo>
                  <a:pt x="6192" y="11092"/>
                </a:lnTo>
                <a:lnTo>
                  <a:pt x="6218" y="11079"/>
                </a:lnTo>
                <a:lnTo>
                  <a:pt x="6250" y="11086"/>
                </a:lnTo>
                <a:lnTo>
                  <a:pt x="6281" y="11079"/>
                </a:lnTo>
                <a:lnTo>
                  <a:pt x="6320" y="11092"/>
                </a:lnTo>
                <a:lnTo>
                  <a:pt x="6320" y="11114"/>
                </a:lnTo>
                <a:lnTo>
                  <a:pt x="6335" y="11126"/>
                </a:lnTo>
                <a:lnTo>
                  <a:pt x="6361" y="11071"/>
                </a:lnTo>
                <a:lnTo>
                  <a:pt x="6378" y="11058"/>
                </a:lnTo>
                <a:lnTo>
                  <a:pt x="6388" y="11079"/>
                </a:lnTo>
                <a:lnTo>
                  <a:pt x="6409" y="11071"/>
                </a:lnTo>
                <a:lnTo>
                  <a:pt x="6419" y="11058"/>
                </a:lnTo>
                <a:lnTo>
                  <a:pt x="6441" y="11064"/>
                </a:lnTo>
                <a:lnTo>
                  <a:pt x="6468" y="11058"/>
                </a:lnTo>
                <a:lnTo>
                  <a:pt x="6494" y="11079"/>
                </a:lnTo>
                <a:lnTo>
                  <a:pt x="6516" y="11045"/>
                </a:lnTo>
                <a:lnTo>
                  <a:pt x="6489" y="11017"/>
                </a:lnTo>
                <a:lnTo>
                  <a:pt x="6463" y="11017"/>
                </a:lnTo>
                <a:lnTo>
                  <a:pt x="6463" y="10989"/>
                </a:lnTo>
                <a:lnTo>
                  <a:pt x="6431" y="10989"/>
                </a:lnTo>
                <a:lnTo>
                  <a:pt x="6419" y="10961"/>
                </a:lnTo>
                <a:lnTo>
                  <a:pt x="6404" y="10968"/>
                </a:lnTo>
                <a:lnTo>
                  <a:pt x="6373" y="10948"/>
                </a:lnTo>
                <a:lnTo>
                  <a:pt x="6325" y="10948"/>
                </a:lnTo>
                <a:lnTo>
                  <a:pt x="6320" y="10961"/>
                </a:lnTo>
                <a:lnTo>
                  <a:pt x="6266" y="10948"/>
                </a:lnTo>
                <a:lnTo>
                  <a:pt x="6233" y="10942"/>
                </a:lnTo>
                <a:close/>
                <a:moveTo>
                  <a:pt x="5962" y="11051"/>
                </a:moveTo>
                <a:lnTo>
                  <a:pt x="5936" y="11058"/>
                </a:lnTo>
                <a:lnTo>
                  <a:pt x="5931" y="11079"/>
                </a:lnTo>
                <a:lnTo>
                  <a:pt x="5962" y="11105"/>
                </a:lnTo>
                <a:lnTo>
                  <a:pt x="6000" y="11120"/>
                </a:lnTo>
                <a:lnTo>
                  <a:pt x="6015" y="11105"/>
                </a:lnTo>
                <a:lnTo>
                  <a:pt x="6059" y="11105"/>
                </a:lnTo>
                <a:lnTo>
                  <a:pt x="6047" y="11079"/>
                </a:lnTo>
                <a:lnTo>
                  <a:pt x="6015" y="11064"/>
                </a:lnTo>
                <a:lnTo>
                  <a:pt x="5979" y="11058"/>
                </a:lnTo>
                <a:lnTo>
                  <a:pt x="5962" y="11051"/>
                </a:lnTo>
                <a:close/>
                <a:moveTo>
                  <a:pt x="6586" y="11051"/>
                </a:moveTo>
                <a:lnTo>
                  <a:pt x="6579" y="11064"/>
                </a:lnTo>
                <a:lnTo>
                  <a:pt x="6586" y="11099"/>
                </a:lnTo>
                <a:lnTo>
                  <a:pt x="6617" y="11099"/>
                </a:lnTo>
                <a:lnTo>
                  <a:pt x="6659" y="11099"/>
                </a:lnTo>
                <a:lnTo>
                  <a:pt x="6675" y="11079"/>
                </a:lnTo>
                <a:lnTo>
                  <a:pt x="6665" y="11058"/>
                </a:lnTo>
                <a:lnTo>
                  <a:pt x="6632" y="11051"/>
                </a:lnTo>
                <a:lnTo>
                  <a:pt x="6586" y="11051"/>
                </a:lnTo>
                <a:close/>
                <a:moveTo>
                  <a:pt x="17548" y="11058"/>
                </a:moveTo>
                <a:lnTo>
                  <a:pt x="17531" y="11126"/>
                </a:lnTo>
                <a:lnTo>
                  <a:pt x="17526" y="11251"/>
                </a:lnTo>
                <a:lnTo>
                  <a:pt x="17499" y="11223"/>
                </a:lnTo>
                <a:lnTo>
                  <a:pt x="17504" y="11298"/>
                </a:lnTo>
                <a:lnTo>
                  <a:pt x="17509" y="11333"/>
                </a:lnTo>
                <a:lnTo>
                  <a:pt x="17543" y="11373"/>
                </a:lnTo>
                <a:lnTo>
                  <a:pt x="17548" y="11345"/>
                </a:lnTo>
                <a:lnTo>
                  <a:pt x="17569" y="11367"/>
                </a:lnTo>
                <a:lnTo>
                  <a:pt x="17548" y="11388"/>
                </a:lnTo>
                <a:lnTo>
                  <a:pt x="17548" y="11414"/>
                </a:lnTo>
                <a:lnTo>
                  <a:pt x="17574" y="11436"/>
                </a:lnTo>
                <a:lnTo>
                  <a:pt x="17627" y="11423"/>
                </a:lnTo>
                <a:lnTo>
                  <a:pt x="17664" y="11470"/>
                </a:lnTo>
                <a:lnTo>
                  <a:pt x="17681" y="11442"/>
                </a:lnTo>
                <a:lnTo>
                  <a:pt x="17702" y="11483"/>
                </a:lnTo>
                <a:lnTo>
                  <a:pt x="17744" y="11517"/>
                </a:lnTo>
                <a:lnTo>
                  <a:pt x="17755" y="11483"/>
                </a:lnTo>
                <a:lnTo>
                  <a:pt x="17734" y="11464"/>
                </a:lnTo>
                <a:lnTo>
                  <a:pt x="17739" y="11423"/>
                </a:lnTo>
                <a:lnTo>
                  <a:pt x="17664" y="11380"/>
                </a:lnTo>
                <a:lnTo>
                  <a:pt x="17637" y="11388"/>
                </a:lnTo>
                <a:lnTo>
                  <a:pt x="17611" y="11380"/>
                </a:lnTo>
                <a:lnTo>
                  <a:pt x="17596" y="11320"/>
                </a:lnTo>
                <a:lnTo>
                  <a:pt x="17606" y="11257"/>
                </a:lnTo>
                <a:lnTo>
                  <a:pt x="17637" y="11230"/>
                </a:lnTo>
                <a:lnTo>
                  <a:pt x="17654" y="11167"/>
                </a:lnTo>
                <a:lnTo>
                  <a:pt x="17632" y="11105"/>
                </a:lnTo>
                <a:lnTo>
                  <a:pt x="17642" y="11079"/>
                </a:lnTo>
                <a:lnTo>
                  <a:pt x="17637" y="11058"/>
                </a:lnTo>
                <a:lnTo>
                  <a:pt x="17622" y="11079"/>
                </a:lnTo>
                <a:lnTo>
                  <a:pt x="17584" y="11058"/>
                </a:lnTo>
                <a:lnTo>
                  <a:pt x="17548" y="11058"/>
                </a:lnTo>
                <a:close/>
                <a:moveTo>
                  <a:pt x="17526" y="11449"/>
                </a:moveTo>
                <a:lnTo>
                  <a:pt x="17558" y="11504"/>
                </a:lnTo>
                <a:lnTo>
                  <a:pt x="17579" y="11545"/>
                </a:lnTo>
                <a:lnTo>
                  <a:pt x="17596" y="11476"/>
                </a:lnTo>
                <a:lnTo>
                  <a:pt x="17579" y="11449"/>
                </a:lnTo>
                <a:lnTo>
                  <a:pt x="17526" y="11449"/>
                </a:lnTo>
                <a:close/>
                <a:moveTo>
                  <a:pt x="17755" y="11517"/>
                </a:moveTo>
                <a:lnTo>
                  <a:pt x="17792" y="11573"/>
                </a:lnTo>
                <a:lnTo>
                  <a:pt x="17792" y="11607"/>
                </a:lnTo>
                <a:lnTo>
                  <a:pt x="17760" y="11601"/>
                </a:lnTo>
                <a:lnTo>
                  <a:pt x="17770" y="11642"/>
                </a:lnTo>
                <a:lnTo>
                  <a:pt x="17787" y="11648"/>
                </a:lnTo>
                <a:lnTo>
                  <a:pt x="17787" y="11704"/>
                </a:lnTo>
                <a:lnTo>
                  <a:pt x="17819" y="11683"/>
                </a:lnTo>
                <a:lnTo>
                  <a:pt x="17802" y="11635"/>
                </a:lnTo>
                <a:lnTo>
                  <a:pt x="17802" y="11614"/>
                </a:lnTo>
                <a:lnTo>
                  <a:pt x="17845" y="11635"/>
                </a:lnTo>
                <a:lnTo>
                  <a:pt x="17829" y="11545"/>
                </a:lnTo>
                <a:lnTo>
                  <a:pt x="17814" y="11517"/>
                </a:lnTo>
                <a:lnTo>
                  <a:pt x="17755" y="11517"/>
                </a:lnTo>
                <a:close/>
                <a:moveTo>
                  <a:pt x="17616" y="11567"/>
                </a:moveTo>
                <a:lnTo>
                  <a:pt x="17627" y="11607"/>
                </a:lnTo>
                <a:lnTo>
                  <a:pt x="17622" y="11642"/>
                </a:lnTo>
                <a:lnTo>
                  <a:pt x="17627" y="11676"/>
                </a:lnTo>
                <a:lnTo>
                  <a:pt x="17664" y="11655"/>
                </a:lnTo>
                <a:lnTo>
                  <a:pt x="17691" y="11620"/>
                </a:lnTo>
                <a:lnTo>
                  <a:pt x="17691" y="11595"/>
                </a:lnTo>
                <a:lnTo>
                  <a:pt x="17654" y="11595"/>
                </a:lnTo>
                <a:lnTo>
                  <a:pt x="17616" y="11567"/>
                </a:lnTo>
                <a:close/>
                <a:moveTo>
                  <a:pt x="17478" y="11607"/>
                </a:moveTo>
                <a:lnTo>
                  <a:pt x="17451" y="11683"/>
                </a:lnTo>
                <a:lnTo>
                  <a:pt x="17415" y="11738"/>
                </a:lnTo>
                <a:lnTo>
                  <a:pt x="17371" y="11786"/>
                </a:lnTo>
                <a:lnTo>
                  <a:pt x="17345" y="11835"/>
                </a:lnTo>
                <a:lnTo>
                  <a:pt x="17420" y="11766"/>
                </a:lnTo>
                <a:lnTo>
                  <a:pt x="17451" y="11711"/>
                </a:lnTo>
                <a:lnTo>
                  <a:pt x="17489" y="11670"/>
                </a:lnTo>
                <a:lnTo>
                  <a:pt x="17478" y="11607"/>
                </a:lnTo>
                <a:close/>
                <a:moveTo>
                  <a:pt x="17744" y="11620"/>
                </a:moveTo>
                <a:lnTo>
                  <a:pt x="17702" y="11689"/>
                </a:lnTo>
                <a:lnTo>
                  <a:pt x="17712" y="11642"/>
                </a:lnTo>
                <a:lnTo>
                  <a:pt x="17681" y="11648"/>
                </a:lnTo>
                <a:lnTo>
                  <a:pt x="17676" y="11689"/>
                </a:lnTo>
                <a:lnTo>
                  <a:pt x="17659" y="11717"/>
                </a:lnTo>
                <a:lnTo>
                  <a:pt x="17649" y="11732"/>
                </a:lnTo>
                <a:lnTo>
                  <a:pt x="17686" y="11786"/>
                </a:lnTo>
                <a:lnTo>
                  <a:pt x="17702" y="11766"/>
                </a:lnTo>
                <a:lnTo>
                  <a:pt x="17717" y="11717"/>
                </a:lnTo>
                <a:lnTo>
                  <a:pt x="17739" y="11689"/>
                </a:lnTo>
                <a:lnTo>
                  <a:pt x="17744" y="11620"/>
                </a:lnTo>
                <a:close/>
                <a:moveTo>
                  <a:pt x="6936" y="11642"/>
                </a:moveTo>
                <a:lnTo>
                  <a:pt x="6905" y="11655"/>
                </a:lnTo>
                <a:lnTo>
                  <a:pt x="6905" y="11683"/>
                </a:lnTo>
                <a:lnTo>
                  <a:pt x="6888" y="11704"/>
                </a:lnTo>
                <a:lnTo>
                  <a:pt x="6898" y="11711"/>
                </a:lnTo>
                <a:lnTo>
                  <a:pt x="6946" y="11704"/>
                </a:lnTo>
                <a:lnTo>
                  <a:pt x="6951" y="11648"/>
                </a:lnTo>
                <a:lnTo>
                  <a:pt x="6936" y="11642"/>
                </a:lnTo>
                <a:close/>
                <a:moveTo>
                  <a:pt x="15181" y="11723"/>
                </a:moveTo>
                <a:lnTo>
                  <a:pt x="15154" y="11848"/>
                </a:lnTo>
                <a:lnTo>
                  <a:pt x="15164" y="11958"/>
                </a:lnTo>
                <a:lnTo>
                  <a:pt x="15196" y="12020"/>
                </a:lnTo>
                <a:lnTo>
                  <a:pt x="15244" y="11998"/>
                </a:lnTo>
                <a:lnTo>
                  <a:pt x="15270" y="11979"/>
                </a:lnTo>
                <a:lnTo>
                  <a:pt x="15275" y="11904"/>
                </a:lnTo>
                <a:lnTo>
                  <a:pt x="15249" y="11820"/>
                </a:lnTo>
                <a:lnTo>
                  <a:pt x="15222" y="11766"/>
                </a:lnTo>
                <a:lnTo>
                  <a:pt x="15181" y="11723"/>
                </a:lnTo>
                <a:close/>
                <a:moveTo>
                  <a:pt x="17824" y="11732"/>
                </a:moveTo>
                <a:lnTo>
                  <a:pt x="17829" y="11792"/>
                </a:lnTo>
                <a:lnTo>
                  <a:pt x="17787" y="11792"/>
                </a:lnTo>
                <a:lnTo>
                  <a:pt x="17775" y="11827"/>
                </a:lnTo>
                <a:lnTo>
                  <a:pt x="17734" y="11848"/>
                </a:lnTo>
                <a:lnTo>
                  <a:pt x="17712" y="11814"/>
                </a:lnTo>
                <a:lnTo>
                  <a:pt x="17681" y="11842"/>
                </a:lnTo>
                <a:lnTo>
                  <a:pt x="17642" y="11861"/>
                </a:lnTo>
                <a:lnTo>
                  <a:pt x="17622" y="11923"/>
                </a:lnTo>
                <a:lnTo>
                  <a:pt x="17632" y="11945"/>
                </a:lnTo>
                <a:lnTo>
                  <a:pt x="17676" y="11904"/>
                </a:lnTo>
                <a:lnTo>
                  <a:pt x="17702" y="11910"/>
                </a:lnTo>
                <a:lnTo>
                  <a:pt x="17717" y="11876"/>
                </a:lnTo>
                <a:lnTo>
                  <a:pt x="17755" y="11910"/>
                </a:lnTo>
                <a:lnTo>
                  <a:pt x="17739" y="11951"/>
                </a:lnTo>
                <a:lnTo>
                  <a:pt x="17755" y="12007"/>
                </a:lnTo>
                <a:lnTo>
                  <a:pt x="17824" y="12048"/>
                </a:lnTo>
                <a:lnTo>
                  <a:pt x="17840" y="12013"/>
                </a:lnTo>
                <a:lnTo>
                  <a:pt x="17819" y="11958"/>
                </a:lnTo>
                <a:lnTo>
                  <a:pt x="17850" y="11917"/>
                </a:lnTo>
                <a:lnTo>
                  <a:pt x="17872" y="11992"/>
                </a:lnTo>
                <a:lnTo>
                  <a:pt x="17888" y="11923"/>
                </a:lnTo>
                <a:lnTo>
                  <a:pt x="17888" y="11882"/>
                </a:lnTo>
                <a:lnTo>
                  <a:pt x="17882" y="11835"/>
                </a:lnTo>
                <a:lnTo>
                  <a:pt x="17877" y="11807"/>
                </a:lnTo>
                <a:lnTo>
                  <a:pt x="17872" y="11766"/>
                </a:lnTo>
                <a:lnTo>
                  <a:pt x="17824" y="11732"/>
                </a:lnTo>
                <a:close/>
                <a:moveTo>
                  <a:pt x="17318" y="11945"/>
                </a:moveTo>
                <a:lnTo>
                  <a:pt x="17287" y="12007"/>
                </a:lnTo>
                <a:lnTo>
                  <a:pt x="17243" y="12054"/>
                </a:lnTo>
                <a:lnTo>
                  <a:pt x="17190" y="12095"/>
                </a:lnTo>
                <a:lnTo>
                  <a:pt x="17170" y="12123"/>
                </a:lnTo>
                <a:lnTo>
                  <a:pt x="17144" y="12170"/>
                </a:lnTo>
                <a:lnTo>
                  <a:pt x="17100" y="12232"/>
                </a:lnTo>
                <a:lnTo>
                  <a:pt x="17031" y="12247"/>
                </a:lnTo>
                <a:lnTo>
                  <a:pt x="17004" y="12260"/>
                </a:lnTo>
                <a:lnTo>
                  <a:pt x="16994" y="12329"/>
                </a:lnTo>
                <a:lnTo>
                  <a:pt x="16946" y="12342"/>
                </a:lnTo>
                <a:lnTo>
                  <a:pt x="16904" y="12316"/>
                </a:lnTo>
                <a:lnTo>
                  <a:pt x="16871" y="12363"/>
                </a:lnTo>
                <a:lnTo>
                  <a:pt x="16861" y="12432"/>
                </a:lnTo>
                <a:lnTo>
                  <a:pt x="16871" y="12501"/>
                </a:lnTo>
                <a:lnTo>
                  <a:pt x="16898" y="12563"/>
                </a:lnTo>
                <a:lnTo>
                  <a:pt x="16931" y="12582"/>
                </a:lnTo>
                <a:lnTo>
                  <a:pt x="16936" y="12686"/>
                </a:lnTo>
                <a:lnTo>
                  <a:pt x="16984" y="12694"/>
                </a:lnTo>
                <a:lnTo>
                  <a:pt x="17026" y="12694"/>
                </a:lnTo>
                <a:lnTo>
                  <a:pt x="17047" y="12728"/>
                </a:lnTo>
                <a:lnTo>
                  <a:pt x="17117" y="12701"/>
                </a:lnTo>
                <a:lnTo>
                  <a:pt x="17144" y="12720"/>
                </a:lnTo>
                <a:lnTo>
                  <a:pt x="17185" y="12728"/>
                </a:lnTo>
                <a:lnTo>
                  <a:pt x="17207" y="12776"/>
                </a:lnTo>
                <a:lnTo>
                  <a:pt x="17277" y="12741"/>
                </a:lnTo>
                <a:lnTo>
                  <a:pt x="17282" y="12769"/>
                </a:lnTo>
                <a:lnTo>
                  <a:pt x="17308" y="12651"/>
                </a:lnTo>
                <a:lnTo>
                  <a:pt x="17308" y="12576"/>
                </a:lnTo>
                <a:lnTo>
                  <a:pt x="17361" y="12529"/>
                </a:lnTo>
                <a:lnTo>
                  <a:pt x="17361" y="12460"/>
                </a:lnTo>
                <a:lnTo>
                  <a:pt x="17383" y="12404"/>
                </a:lnTo>
                <a:lnTo>
                  <a:pt x="17451" y="12398"/>
                </a:lnTo>
                <a:lnTo>
                  <a:pt x="17383" y="12329"/>
                </a:lnTo>
                <a:lnTo>
                  <a:pt x="17393" y="12295"/>
                </a:lnTo>
                <a:lnTo>
                  <a:pt x="17350" y="12226"/>
                </a:lnTo>
                <a:lnTo>
                  <a:pt x="17383" y="12157"/>
                </a:lnTo>
                <a:lnTo>
                  <a:pt x="17425" y="12129"/>
                </a:lnTo>
                <a:lnTo>
                  <a:pt x="17420" y="12095"/>
                </a:lnTo>
                <a:lnTo>
                  <a:pt x="17456" y="12089"/>
                </a:lnTo>
                <a:lnTo>
                  <a:pt x="17463" y="12061"/>
                </a:lnTo>
                <a:lnTo>
                  <a:pt x="17410" y="12041"/>
                </a:lnTo>
                <a:lnTo>
                  <a:pt x="17371" y="12013"/>
                </a:lnTo>
                <a:lnTo>
                  <a:pt x="17371" y="11985"/>
                </a:lnTo>
                <a:lnTo>
                  <a:pt x="17340" y="11945"/>
                </a:lnTo>
                <a:lnTo>
                  <a:pt x="17318" y="11945"/>
                </a:lnTo>
                <a:close/>
                <a:moveTo>
                  <a:pt x="16068" y="12054"/>
                </a:moveTo>
                <a:lnTo>
                  <a:pt x="16068" y="12095"/>
                </a:lnTo>
                <a:lnTo>
                  <a:pt x="16133" y="12179"/>
                </a:lnTo>
                <a:lnTo>
                  <a:pt x="16175" y="12220"/>
                </a:lnTo>
                <a:lnTo>
                  <a:pt x="16206" y="12282"/>
                </a:lnTo>
                <a:lnTo>
                  <a:pt x="16259" y="12329"/>
                </a:lnTo>
                <a:lnTo>
                  <a:pt x="16281" y="12391"/>
                </a:lnTo>
                <a:lnTo>
                  <a:pt x="16298" y="12454"/>
                </a:lnTo>
                <a:lnTo>
                  <a:pt x="16351" y="12514"/>
                </a:lnTo>
                <a:lnTo>
                  <a:pt x="16392" y="12617"/>
                </a:lnTo>
                <a:lnTo>
                  <a:pt x="16426" y="12673"/>
                </a:lnTo>
                <a:lnTo>
                  <a:pt x="16467" y="12735"/>
                </a:lnTo>
                <a:lnTo>
                  <a:pt x="16494" y="12782"/>
                </a:lnTo>
                <a:lnTo>
                  <a:pt x="16569" y="12844"/>
                </a:lnTo>
                <a:lnTo>
                  <a:pt x="16617" y="12907"/>
                </a:lnTo>
                <a:lnTo>
                  <a:pt x="16680" y="12907"/>
                </a:lnTo>
                <a:lnTo>
                  <a:pt x="16680" y="12789"/>
                </a:lnTo>
                <a:lnTo>
                  <a:pt x="16697" y="12694"/>
                </a:lnTo>
                <a:lnTo>
                  <a:pt x="16670" y="12645"/>
                </a:lnTo>
                <a:lnTo>
                  <a:pt x="16627" y="12638"/>
                </a:lnTo>
                <a:lnTo>
                  <a:pt x="16605" y="12597"/>
                </a:lnTo>
                <a:lnTo>
                  <a:pt x="16595" y="12548"/>
                </a:lnTo>
                <a:lnTo>
                  <a:pt x="16574" y="12542"/>
                </a:lnTo>
                <a:lnTo>
                  <a:pt x="16542" y="12522"/>
                </a:lnTo>
                <a:lnTo>
                  <a:pt x="16564" y="12460"/>
                </a:lnTo>
                <a:lnTo>
                  <a:pt x="16520" y="12426"/>
                </a:lnTo>
                <a:lnTo>
                  <a:pt x="16489" y="12363"/>
                </a:lnTo>
                <a:lnTo>
                  <a:pt x="16436" y="12308"/>
                </a:lnTo>
                <a:lnTo>
                  <a:pt x="16377" y="12308"/>
                </a:lnTo>
                <a:lnTo>
                  <a:pt x="16324" y="12226"/>
                </a:lnTo>
                <a:lnTo>
                  <a:pt x="16293" y="12198"/>
                </a:lnTo>
                <a:lnTo>
                  <a:pt x="16244" y="12144"/>
                </a:lnTo>
                <a:lnTo>
                  <a:pt x="16196" y="12076"/>
                </a:lnTo>
                <a:lnTo>
                  <a:pt x="16107" y="12054"/>
                </a:lnTo>
                <a:lnTo>
                  <a:pt x="16068" y="12054"/>
                </a:lnTo>
                <a:close/>
                <a:moveTo>
                  <a:pt x="17973" y="12301"/>
                </a:moveTo>
                <a:lnTo>
                  <a:pt x="17952" y="12329"/>
                </a:lnTo>
                <a:lnTo>
                  <a:pt x="17942" y="12391"/>
                </a:lnTo>
                <a:lnTo>
                  <a:pt x="17957" y="12488"/>
                </a:lnTo>
                <a:lnTo>
                  <a:pt x="17983" y="12535"/>
                </a:lnTo>
                <a:lnTo>
                  <a:pt x="18000" y="12522"/>
                </a:lnTo>
                <a:lnTo>
                  <a:pt x="17973" y="12488"/>
                </a:lnTo>
                <a:lnTo>
                  <a:pt x="17983" y="12439"/>
                </a:lnTo>
                <a:lnTo>
                  <a:pt x="18010" y="12445"/>
                </a:lnTo>
                <a:lnTo>
                  <a:pt x="18015" y="12385"/>
                </a:lnTo>
                <a:lnTo>
                  <a:pt x="18010" y="12351"/>
                </a:lnTo>
                <a:lnTo>
                  <a:pt x="17973" y="12342"/>
                </a:lnTo>
                <a:lnTo>
                  <a:pt x="17973" y="12301"/>
                </a:lnTo>
                <a:close/>
                <a:moveTo>
                  <a:pt x="17802" y="12342"/>
                </a:moveTo>
                <a:lnTo>
                  <a:pt x="17744" y="12398"/>
                </a:lnTo>
                <a:lnTo>
                  <a:pt x="17681" y="12398"/>
                </a:lnTo>
                <a:lnTo>
                  <a:pt x="17606" y="12391"/>
                </a:lnTo>
                <a:lnTo>
                  <a:pt x="17558" y="12370"/>
                </a:lnTo>
                <a:lnTo>
                  <a:pt x="17509" y="12426"/>
                </a:lnTo>
                <a:lnTo>
                  <a:pt x="17499" y="12454"/>
                </a:lnTo>
                <a:lnTo>
                  <a:pt x="17468" y="12570"/>
                </a:lnTo>
                <a:lnTo>
                  <a:pt x="17463" y="12625"/>
                </a:lnTo>
                <a:lnTo>
                  <a:pt x="17436" y="12673"/>
                </a:lnTo>
                <a:lnTo>
                  <a:pt x="17456" y="12728"/>
                </a:lnTo>
                <a:lnTo>
                  <a:pt x="17478" y="12728"/>
                </a:lnTo>
                <a:lnTo>
                  <a:pt x="17489" y="12804"/>
                </a:lnTo>
                <a:lnTo>
                  <a:pt x="17473" y="12872"/>
                </a:lnTo>
                <a:lnTo>
                  <a:pt x="17494" y="12892"/>
                </a:lnTo>
                <a:lnTo>
                  <a:pt x="17531" y="12879"/>
                </a:lnTo>
                <a:lnTo>
                  <a:pt x="17531" y="12776"/>
                </a:lnTo>
                <a:lnTo>
                  <a:pt x="17526" y="12686"/>
                </a:lnTo>
                <a:lnTo>
                  <a:pt x="17563" y="12666"/>
                </a:lnTo>
                <a:lnTo>
                  <a:pt x="17558" y="12735"/>
                </a:lnTo>
                <a:lnTo>
                  <a:pt x="17601" y="12782"/>
                </a:lnTo>
                <a:lnTo>
                  <a:pt x="17596" y="12810"/>
                </a:lnTo>
                <a:lnTo>
                  <a:pt x="17611" y="12832"/>
                </a:lnTo>
                <a:lnTo>
                  <a:pt x="17664" y="12804"/>
                </a:lnTo>
                <a:lnTo>
                  <a:pt x="17637" y="12866"/>
                </a:lnTo>
                <a:lnTo>
                  <a:pt x="17659" y="12885"/>
                </a:lnTo>
                <a:lnTo>
                  <a:pt x="17691" y="12866"/>
                </a:lnTo>
                <a:lnTo>
                  <a:pt x="17691" y="12817"/>
                </a:lnTo>
                <a:lnTo>
                  <a:pt x="17642" y="12728"/>
                </a:lnTo>
                <a:lnTo>
                  <a:pt x="17654" y="12707"/>
                </a:lnTo>
                <a:lnTo>
                  <a:pt x="17596" y="12610"/>
                </a:lnTo>
                <a:lnTo>
                  <a:pt x="17649" y="12576"/>
                </a:lnTo>
                <a:lnTo>
                  <a:pt x="17676" y="12535"/>
                </a:lnTo>
                <a:lnTo>
                  <a:pt x="17696" y="12548"/>
                </a:lnTo>
                <a:lnTo>
                  <a:pt x="17702" y="12514"/>
                </a:lnTo>
                <a:lnTo>
                  <a:pt x="17596" y="12535"/>
                </a:lnTo>
                <a:lnTo>
                  <a:pt x="17563" y="12570"/>
                </a:lnTo>
                <a:lnTo>
                  <a:pt x="17509" y="12507"/>
                </a:lnTo>
                <a:lnTo>
                  <a:pt x="17521" y="12445"/>
                </a:lnTo>
                <a:lnTo>
                  <a:pt x="17569" y="12439"/>
                </a:lnTo>
                <a:lnTo>
                  <a:pt x="17669" y="12432"/>
                </a:lnTo>
                <a:lnTo>
                  <a:pt x="17722" y="12445"/>
                </a:lnTo>
                <a:lnTo>
                  <a:pt x="17765" y="12432"/>
                </a:lnTo>
                <a:lnTo>
                  <a:pt x="17814" y="12357"/>
                </a:lnTo>
                <a:lnTo>
                  <a:pt x="17802" y="12342"/>
                </a:lnTo>
                <a:close/>
                <a:moveTo>
                  <a:pt x="18227" y="12494"/>
                </a:moveTo>
                <a:lnTo>
                  <a:pt x="18201" y="12514"/>
                </a:lnTo>
                <a:lnTo>
                  <a:pt x="18121" y="12535"/>
                </a:lnTo>
                <a:lnTo>
                  <a:pt x="18148" y="12570"/>
                </a:lnTo>
                <a:lnTo>
                  <a:pt x="18201" y="12591"/>
                </a:lnTo>
                <a:lnTo>
                  <a:pt x="18222" y="12632"/>
                </a:lnTo>
                <a:lnTo>
                  <a:pt x="18307" y="12632"/>
                </a:lnTo>
                <a:lnTo>
                  <a:pt x="18314" y="12651"/>
                </a:lnTo>
                <a:lnTo>
                  <a:pt x="18271" y="12651"/>
                </a:lnTo>
                <a:lnTo>
                  <a:pt x="18207" y="12679"/>
                </a:lnTo>
                <a:lnTo>
                  <a:pt x="18254" y="12713"/>
                </a:lnTo>
                <a:lnTo>
                  <a:pt x="18254" y="12748"/>
                </a:lnTo>
                <a:lnTo>
                  <a:pt x="18266" y="12776"/>
                </a:lnTo>
                <a:lnTo>
                  <a:pt x="18287" y="12769"/>
                </a:lnTo>
                <a:lnTo>
                  <a:pt x="18307" y="12728"/>
                </a:lnTo>
                <a:lnTo>
                  <a:pt x="18394" y="12804"/>
                </a:lnTo>
                <a:lnTo>
                  <a:pt x="18440" y="12804"/>
                </a:lnTo>
                <a:lnTo>
                  <a:pt x="18553" y="12872"/>
                </a:lnTo>
                <a:lnTo>
                  <a:pt x="18585" y="12935"/>
                </a:lnTo>
                <a:lnTo>
                  <a:pt x="18595" y="13016"/>
                </a:lnTo>
                <a:lnTo>
                  <a:pt x="18563" y="13038"/>
                </a:lnTo>
                <a:lnTo>
                  <a:pt x="18537" y="13098"/>
                </a:lnTo>
                <a:lnTo>
                  <a:pt x="18611" y="13098"/>
                </a:lnTo>
                <a:lnTo>
                  <a:pt x="18626" y="13072"/>
                </a:lnTo>
                <a:lnTo>
                  <a:pt x="18686" y="13091"/>
                </a:lnTo>
                <a:lnTo>
                  <a:pt x="18733" y="13154"/>
                </a:lnTo>
                <a:lnTo>
                  <a:pt x="18798" y="13154"/>
                </a:lnTo>
                <a:lnTo>
                  <a:pt x="18829" y="13167"/>
                </a:lnTo>
                <a:lnTo>
                  <a:pt x="18877" y="13141"/>
                </a:lnTo>
                <a:lnTo>
                  <a:pt x="18866" y="13085"/>
                </a:lnTo>
                <a:lnTo>
                  <a:pt x="18904" y="13057"/>
                </a:lnTo>
                <a:lnTo>
                  <a:pt x="18952" y="13038"/>
                </a:lnTo>
                <a:lnTo>
                  <a:pt x="19025" y="13072"/>
                </a:lnTo>
                <a:lnTo>
                  <a:pt x="19059" y="13141"/>
                </a:lnTo>
                <a:lnTo>
                  <a:pt x="19090" y="13182"/>
                </a:lnTo>
                <a:lnTo>
                  <a:pt x="19138" y="13229"/>
                </a:lnTo>
                <a:lnTo>
                  <a:pt x="19196" y="13244"/>
                </a:lnTo>
                <a:lnTo>
                  <a:pt x="19245" y="13250"/>
                </a:lnTo>
                <a:lnTo>
                  <a:pt x="19260" y="13270"/>
                </a:lnTo>
                <a:lnTo>
                  <a:pt x="19298" y="13263"/>
                </a:lnTo>
                <a:lnTo>
                  <a:pt x="19308" y="13244"/>
                </a:lnTo>
                <a:lnTo>
                  <a:pt x="19245" y="13210"/>
                </a:lnTo>
                <a:lnTo>
                  <a:pt x="19260" y="13195"/>
                </a:lnTo>
                <a:lnTo>
                  <a:pt x="19218" y="13182"/>
                </a:lnTo>
                <a:lnTo>
                  <a:pt x="19218" y="13147"/>
                </a:lnTo>
                <a:lnTo>
                  <a:pt x="19185" y="13154"/>
                </a:lnTo>
                <a:lnTo>
                  <a:pt x="19148" y="13072"/>
                </a:lnTo>
                <a:lnTo>
                  <a:pt x="19095" y="13023"/>
                </a:lnTo>
                <a:lnTo>
                  <a:pt x="19085" y="12969"/>
                </a:lnTo>
                <a:lnTo>
                  <a:pt x="19138" y="12960"/>
                </a:lnTo>
                <a:lnTo>
                  <a:pt x="19122" y="12920"/>
                </a:lnTo>
                <a:lnTo>
                  <a:pt x="19025" y="12879"/>
                </a:lnTo>
                <a:lnTo>
                  <a:pt x="19015" y="12832"/>
                </a:lnTo>
                <a:lnTo>
                  <a:pt x="18984" y="12797"/>
                </a:lnTo>
                <a:lnTo>
                  <a:pt x="18941" y="12754"/>
                </a:lnTo>
                <a:lnTo>
                  <a:pt x="18834" y="12713"/>
                </a:lnTo>
                <a:lnTo>
                  <a:pt x="18733" y="12660"/>
                </a:lnTo>
                <a:lnTo>
                  <a:pt x="18670" y="12645"/>
                </a:lnTo>
                <a:lnTo>
                  <a:pt x="18626" y="12617"/>
                </a:lnTo>
                <a:lnTo>
                  <a:pt x="18580" y="12591"/>
                </a:lnTo>
                <a:lnTo>
                  <a:pt x="18527" y="12591"/>
                </a:lnTo>
                <a:lnTo>
                  <a:pt x="18457" y="12638"/>
                </a:lnTo>
                <a:lnTo>
                  <a:pt x="18409" y="12720"/>
                </a:lnTo>
                <a:lnTo>
                  <a:pt x="18350" y="12673"/>
                </a:lnTo>
                <a:lnTo>
                  <a:pt x="18334" y="12548"/>
                </a:lnTo>
                <a:lnTo>
                  <a:pt x="18324" y="12522"/>
                </a:lnTo>
                <a:lnTo>
                  <a:pt x="18227" y="12494"/>
                </a:lnTo>
                <a:close/>
                <a:moveTo>
                  <a:pt x="19313" y="12651"/>
                </a:moveTo>
                <a:lnTo>
                  <a:pt x="19298" y="12673"/>
                </a:lnTo>
                <a:lnTo>
                  <a:pt x="19339" y="12694"/>
                </a:lnTo>
                <a:lnTo>
                  <a:pt x="19371" y="12728"/>
                </a:lnTo>
                <a:lnTo>
                  <a:pt x="19398" y="12748"/>
                </a:lnTo>
                <a:lnTo>
                  <a:pt x="19414" y="12776"/>
                </a:lnTo>
                <a:lnTo>
                  <a:pt x="19424" y="12823"/>
                </a:lnTo>
                <a:lnTo>
                  <a:pt x="19441" y="12804"/>
                </a:lnTo>
                <a:lnTo>
                  <a:pt x="19436" y="12763"/>
                </a:lnTo>
                <a:lnTo>
                  <a:pt x="19414" y="12741"/>
                </a:lnTo>
                <a:lnTo>
                  <a:pt x="19388" y="12707"/>
                </a:lnTo>
                <a:lnTo>
                  <a:pt x="19366" y="12694"/>
                </a:lnTo>
                <a:lnTo>
                  <a:pt x="19344" y="12673"/>
                </a:lnTo>
                <a:lnTo>
                  <a:pt x="19313" y="12651"/>
                </a:lnTo>
                <a:close/>
                <a:moveTo>
                  <a:pt x="18053" y="12673"/>
                </a:moveTo>
                <a:lnTo>
                  <a:pt x="17983" y="12679"/>
                </a:lnTo>
                <a:lnTo>
                  <a:pt x="17968" y="12720"/>
                </a:lnTo>
                <a:lnTo>
                  <a:pt x="18010" y="12720"/>
                </a:lnTo>
                <a:lnTo>
                  <a:pt x="18041" y="12720"/>
                </a:lnTo>
                <a:lnTo>
                  <a:pt x="18089" y="12720"/>
                </a:lnTo>
                <a:lnTo>
                  <a:pt x="18143" y="12754"/>
                </a:lnTo>
                <a:lnTo>
                  <a:pt x="18121" y="12701"/>
                </a:lnTo>
                <a:lnTo>
                  <a:pt x="18053" y="12673"/>
                </a:lnTo>
                <a:close/>
                <a:moveTo>
                  <a:pt x="17915" y="12701"/>
                </a:moveTo>
                <a:lnTo>
                  <a:pt x="17855" y="12707"/>
                </a:lnTo>
                <a:lnTo>
                  <a:pt x="17867" y="12735"/>
                </a:lnTo>
                <a:lnTo>
                  <a:pt x="17908" y="12748"/>
                </a:lnTo>
                <a:lnTo>
                  <a:pt x="17930" y="12728"/>
                </a:lnTo>
                <a:lnTo>
                  <a:pt x="17915" y="12701"/>
                </a:lnTo>
                <a:close/>
                <a:moveTo>
                  <a:pt x="19351" y="12776"/>
                </a:moveTo>
                <a:lnTo>
                  <a:pt x="19356" y="12823"/>
                </a:lnTo>
                <a:lnTo>
                  <a:pt x="19324" y="12851"/>
                </a:lnTo>
                <a:lnTo>
                  <a:pt x="19308" y="12872"/>
                </a:lnTo>
                <a:lnTo>
                  <a:pt x="19271" y="12879"/>
                </a:lnTo>
                <a:lnTo>
                  <a:pt x="19265" y="12838"/>
                </a:lnTo>
                <a:lnTo>
                  <a:pt x="19260" y="12844"/>
                </a:lnTo>
                <a:lnTo>
                  <a:pt x="19250" y="12879"/>
                </a:lnTo>
                <a:lnTo>
                  <a:pt x="19218" y="12885"/>
                </a:lnTo>
                <a:lnTo>
                  <a:pt x="19165" y="12872"/>
                </a:lnTo>
                <a:lnTo>
                  <a:pt x="19158" y="12900"/>
                </a:lnTo>
                <a:lnTo>
                  <a:pt x="19196" y="12920"/>
                </a:lnTo>
                <a:lnTo>
                  <a:pt x="19245" y="12941"/>
                </a:lnTo>
                <a:lnTo>
                  <a:pt x="19271" y="12941"/>
                </a:lnTo>
                <a:lnTo>
                  <a:pt x="19303" y="12920"/>
                </a:lnTo>
                <a:lnTo>
                  <a:pt x="19334" y="12907"/>
                </a:lnTo>
                <a:lnTo>
                  <a:pt x="19344" y="12885"/>
                </a:lnTo>
                <a:lnTo>
                  <a:pt x="19378" y="12879"/>
                </a:lnTo>
                <a:lnTo>
                  <a:pt x="19393" y="12832"/>
                </a:lnTo>
                <a:lnTo>
                  <a:pt x="19393" y="12789"/>
                </a:lnTo>
                <a:lnTo>
                  <a:pt x="19383" y="12776"/>
                </a:lnTo>
                <a:lnTo>
                  <a:pt x="19351" y="12776"/>
                </a:lnTo>
                <a:close/>
                <a:moveTo>
                  <a:pt x="19531" y="12844"/>
                </a:moveTo>
                <a:lnTo>
                  <a:pt x="19521" y="12851"/>
                </a:lnTo>
                <a:lnTo>
                  <a:pt x="19537" y="12907"/>
                </a:lnTo>
                <a:lnTo>
                  <a:pt x="19564" y="12954"/>
                </a:lnTo>
                <a:lnTo>
                  <a:pt x="19584" y="12982"/>
                </a:lnTo>
                <a:lnTo>
                  <a:pt x="19600" y="12975"/>
                </a:lnTo>
                <a:lnTo>
                  <a:pt x="19610" y="12954"/>
                </a:lnTo>
                <a:lnTo>
                  <a:pt x="19584" y="12935"/>
                </a:lnTo>
                <a:lnTo>
                  <a:pt x="19552" y="12885"/>
                </a:lnTo>
                <a:lnTo>
                  <a:pt x="19537" y="12866"/>
                </a:lnTo>
                <a:lnTo>
                  <a:pt x="19531" y="12844"/>
                </a:lnTo>
                <a:close/>
                <a:moveTo>
                  <a:pt x="18355" y="12872"/>
                </a:moveTo>
                <a:lnTo>
                  <a:pt x="18340" y="12900"/>
                </a:lnTo>
                <a:lnTo>
                  <a:pt x="18329" y="12926"/>
                </a:lnTo>
                <a:lnTo>
                  <a:pt x="18340" y="12982"/>
                </a:lnTo>
                <a:lnTo>
                  <a:pt x="18367" y="12935"/>
                </a:lnTo>
                <a:lnTo>
                  <a:pt x="18367" y="12900"/>
                </a:lnTo>
                <a:lnTo>
                  <a:pt x="18355" y="12872"/>
                </a:lnTo>
                <a:close/>
                <a:moveTo>
                  <a:pt x="16697" y="12907"/>
                </a:moveTo>
                <a:lnTo>
                  <a:pt x="16653" y="12982"/>
                </a:lnTo>
                <a:lnTo>
                  <a:pt x="16707" y="12988"/>
                </a:lnTo>
                <a:lnTo>
                  <a:pt x="16718" y="13016"/>
                </a:lnTo>
                <a:lnTo>
                  <a:pt x="16825" y="13051"/>
                </a:lnTo>
                <a:lnTo>
                  <a:pt x="16851" y="13038"/>
                </a:lnTo>
                <a:lnTo>
                  <a:pt x="16893" y="13051"/>
                </a:lnTo>
                <a:lnTo>
                  <a:pt x="16958" y="13079"/>
                </a:lnTo>
                <a:lnTo>
                  <a:pt x="17016" y="13091"/>
                </a:lnTo>
                <a:lnTo>
                  <a:pt x="17074" y="13098"/>
                </a:lnTo>
                <a:lnTo>
                  <a:pt x="17127" y="13091"/>
                </a:lnTo>
                <a:lnTo>
                  <a:pt x="17190" y="13126"/>
                </a:lnTo>
                <a:lnTo>
                  <a:pt x="17255" y="13091"/>
                </a:lnTo>
                <a:lnTo>
                  <a:pt x="17185" y="13051"/>
                </a:lnTo>
                <a:lnTo>
                  <a:pt x="17100" y="13038"/>
                </a:lnTo>
                <a:lnTo>
                  <a:pt x="17079" y="12988"/>
                </a:lnTo>
                <a:lnTo>
                  <a:pt x="16968" y="12948"/>
                </a:lnTo>
                <a:lnTo>
                  <a:pt x="16958" y="12982"/>
                </a:lnTo>
                <a:lnTo>
                  <a:pt x="16845" y="12975"/>
                </a:lnTo>
                <a:lnTo>
                  <a:pt x="16835" y="12948"/>
                </a:lnTo>
                <a:lnTo>
                  <a:pt x="16813" y="12941"/>
                </a:lnTo>
                <a:lnTo>
                  <a:pt x="16765" y="12913"/>
                </a:lnTo>
                <a:lnTo>
                  <a:pt x="16697" y="12907"/>
                </a:lnTo>
                <a:close/>
                <a:moveTo>
                  <a:pt x="19644" y="12960"/>
                </a:moveTo>
                <a:lnTo>
                  <a:pt x="19637" y="12975"/>
                </a:lnTo>
                <a:lnTo>
                  <a:pt x="19664" y="13003"/>
                </a:lnTo>
                <a:lnTo>
                  <a:pt x="19685" y="13023"/>
                </a:lnTo>
                <a:lnTo>
                  <a:pt x="19702" y="13016"/>
                </a:lnTo>
                <a:lnTo>
                  <a:pt x="19675" y="12995"/>
                </a:lnTo>
                <a:lnTo>
                  <a:pt x="19644" y="12960"/>
                </a:lnTo>
                <a:close/>
                <a:moveTo>
                  <a:pt x="19750" y="13016"/>
                </a:moveTo>
                <a:lnTo>
                  <a:pt x="19738" y="13023"/>
                </a:lnTo>
                <a:lnTo>
                  <a:pt x="19760" y="13051"/>
                </a:lnTo>
                <a:lnTo>
                  <a:pt x="19792" y="13079"/>
                </a:lnTo>
                <a:lnTo>
                  <a:pt x="19840" y="13106"/>
                </a:lnTo>
                <a:lnTo>
                  <a:pt x="19835" y="13091"/>
                </a:lnTo>
                <a:lnTo>
                  <a:pt x="19823" y="13072"/>
                </a:lnTo>
                <a:lnTo>
                  <a:pt x="19777" y="13038"/>
                </a:lnTo>
                <a:lnTo>
                  <a:pt x="19750" y="13016"/>
                </a:lnTo>
                <a:close/>
                <a:moveTo>
                  <a:pt x="17388" y="13072"/>
                </a:moveTo>
                <a:lnTo>
                  <a:pt x="17371" y="13098"/>
                </a:lnTo>
                <a:lnTo>
                  <a:pt x="17340" y="13098"/>
                </a:lnTo>
                <a:lnTo>
                  <a:pt x="17318" y="13147"/>
                </a:lnTo>
                <a:lnTo>
                  <a:pt x="17350" y="13147"/>
                </a:lnTo>
                <a:lnTo>
                  <a:pt x="17388" y="13132"/>
                </a:lnTo>
                <a:lnTo>
                  <a:pt x="17456" y="13119"/>
                </a:lnTo>
                <a:lnTo>
                  <a:pt x="17441" y="13085"/>
                </a:lnTo>
                <a:lnTo>
                  <a:pt x="17410" y="13091"/>
                </a:lnTo>
                <a:lnTo>
                  <a:pt x="17388" y="13072"/>
                </a:lnTo>
                <a:close/>
                <a:moveTo>
                  <a:pt x="17676" y="13072"/>
                </a:moveTo>
                <a:lnTo>
                  <a:pt x="17627" y="13098"/>
                </a:lnTo>
                <a:lnTo>
                  <a:pt x="17584" y="13106"/>
                </a:lnTo>
                <a:lnTo>
                  <a:pt x="17548" y="13085"/>
                </a:lnTo>
                <a:lnTo>
                  <a:pt x="17504" y="13098"/>
                </a:lnTo>
                <a:lnTo>
                  <a:pt x="17504" y="13126"/>
                </a:lnTo>
                <a:lnTo>
                  <a:pt x="17579" y="13141"/>
                </a:lnTo>
                <a:lnTo>
                  <a:pt x="17669" y="13119"/>
                </a:lnTo>
                <a:lnTo>
                  <a:pt x="17676" y="13072"/>
                </a:lnTo>
                <a:close/>
                <a:moveTo>
                  <a:pt x="17915" y="13085"/>
                </a:moveTo>
                <a:lnTo>
                  <a:pt x="17898" y="13098"/>
                </a:lnTo>
                <a:lnTo>
                  <a:pt x="17855" y="13098"/>
                </a:lnTo>
                <a:lnTo>
                  <a:pt x="17802" y="13119"/>
                </a:lnTo>
                <a:lnTo>
                  <a:pt x="17797" y="13132"/>
                </a:lnTo>
                <a:lnTo>
                  <a:pt x="17739" y="13167"/>
                </a:lnTo>
                <a:lnTo>
                  <a:pt x="17717" y="13210"/>
                </a:lnTo>
                <a:lnTo>
                  <a:pt x="17712" y="13235"/>
                </a:lnTo>
                <a:lnTo>
                  <a:pt x="17717" y="13244"/>
                </a:lnTo>
                <a:lnTo>
                  <a:pt x="17765" y="13229"/>
                </a:lnTo>
                <a:lnTo>
                  <a:pt x="17802" y="13175"/>
                </a:lnTo>
                <a:lnTo>
                  <a:pt x="17855" y="13154"/>
                </a:lnTo>
                <a:lnTo>
                  <a:pt x="17915" y="13119"/>
                </a:lnTo>
                <a:lnTo>
                  <a:pt x="17935" y="13098"/>
                </a:lnTo>
                <a:lnTo>
                  <a:pt x="17915" y="13085"/>
                </a:lnTo>
                <a:close/>
                <a:moveTo>
                  <a:pt x="19876" y="13091"/>
                </a:moveTo>
                <a:lnTo>
                  <a:pt x="19888" y="13132"/>
                </a:lnTo>
                <a:lnTo>
                  <a:pt x="19930" y="13201"/>
                </a:lnTo>
                <a:lnTo>
                  <a:pt x="19941" y="13188"/>
                </a:lnTo>
                <a:lnTo>
                  <a:pt x="19920" y="13154"/>
                </a:lnTo>
                <a:lnTo>
                  <a:pt x="19898" y="13091"/>
                </a:lnTo>
                <a:lnTo>
                  <a:pt x="19876" y="13091"/>
                </a:lnTo>
                <a:close/>
                <a:moveTo>
                  <a:pt x="19823" y="13160"/>
                </a:moveTo>
                <a:lnTo>
                  <a:pt x="19823" y="13188"/>
                </a:lnTo>
                <a:lnTo>
                  <a:pt x="19835" y="13201"/>
                </a:lnTo>
                <a:lnTo>
                  <a:pt x="19871" y="13210"/>
                </a:lnTo>
                <a:lnTo>
                  <a:pt x="19893" y="13210"/>
                </a:lnTo>
                <a:lnTo>
                  <a:pt x="19883" y="13188"/>
                </a:lnTo>
                <a:lnTo>
                  <a:pt x="19866" y="13175"/>
                </a:lnTo>
                <a:lnTo>
                  <a:pt x="19823" y="13160"/>
                </a:lnTo>
                <a:close/>
                <a:moveTo>
                  <a:pt x="17504" y="13167"/>
                </a:moveTo>
                <a:lnTo>
                  <a:pt x="17446" y="13188"/>
                </a:lnTo>
                <a:lnTo>
                  <a:pt x="17526" y="13235"/>
                </a:lnTo>
                <a:lnTo>
                  <a:pt x="17548" y="13235"/>
                </a:lnTo>
                <a:lnTo>
                  <a:pt x="17553" y="13216"/>
                </a:lnTo>
                <a:lnTo>
                  <a:pt x="17531" y="13195"/>
                </a:lnTo>
                <a:lnTo>
                  <a:pt x="17504" y="13167"/>
                </a:lnTo>
                <a:close/>
                <a:moveTo>
                  <a:pt x="19920" y="13235"/>
                </a:moveTo>
                <a:lnTo>
                  <a:pt x="19941" y="13285"/>
                </a:lnTo>
                <a:lnTo>
                  <a:pt x="19983" y="13285"/>
                </a:lnTo>
                <a:lnTo>
                  <a:pt x="19968" y="13257"/>
                </a:lnTo>
                <a:lnTo>
                  <a:pt x="19956" y="13250"/>
                </a:lnTo>
                <a:lnTo>
                  <a:pt x="19920" y="13235"/>
                </a:lnTo>
                <a:close/>
                <a:moveTo>
                  <a:pt x="18824" y="13270"/>
                </a:moveTo>
                <a:lnTo>
                  <a:pt x="18803" y="13298"/>
                </a:lnTo>
                <a:lnTo>
                  <a:pt x="18798" y="13319"/>
                </a:lnTo>
                <a:lnTo>
                  <a:pt x="18786" y="13360"/>
                </a:lnTo>
                <a:lnTo>
                  <a:pt x="18776" y="13401"/>
                </a:lnTo>
                <a:lnTo>
                  <a:pt x="18781" y="13429"/>
                </a:lnTo>
                <a:lnTo>
                  <a:pt x="18771" y="13441"/>
                </a:lnTo>
                <a:lnTo>
                  <a:pt x="18766" y="13504"/>
                </a:lnTo>
                <a:lnTo>
                  <a:pt x="18771" y="13545"/>
                </a:lnTo>
                <a:lnTo>
                  <a:pt x="18766" y="13566"/>
                </a:lnTo>
                <a:lnTo>
                  <a:pt x="18776" y="13607"/>
                </a:lnTo>
                <a:lnTo>
                  <a:pt x="18754" y="13669"/>
                </a:lnTo>
                <a:lnTo>
                  <a:pt x="18749" y="13710"/>
                </a:lnTo>
                <a:lnTo>
                  <a:pt x="18739" y="13744"/>
                </a:lnTo>
                <a:lnTo>
                  <a:pt x="18728" y="13785"/>
                </a:lnTo>
                <a:lnTo>
                  <a:pt x="18686" y="13813"/>
                </a:lnTo>
                <a:lnTo>
                  <a:pt x="18633" y="13785"/>
                </a:lnTo>
                <a:lnTo>
                  <a:pt x="18621" y="13766"/>
                </a:lnTo>
                <a:lnTo>
                  <a:pt x="18595" y="13744"/>
                </a:lnTo>
                <a:lnTo>
                  <a:pt x="18573" y="13744"/>
                </a:lnTo>
                <a:lnTo>
                  <a:pt x="18537" y="13697"/>
                </a:lnTo>
                <a:lnTo>
                  <a:pt x="18505" y="13669"/>
                </a:lnTo>
                <a:lnTo>
                  <a:pt x="18457" y="13648"/>
                </a:lnTo>
                <a:lnTo>
                  <a:pt x="18414" y="13600"/>
                </a:lnTo>
                <a:lnTo>
                  <a:pt x="18409" y="13579"/>
                </a:lnTo>
                <a:lnTo>
                  <a:pt x="18430" y="13545"/>
                </a:lnTo>
                <a:lnTo>
                  <a:pt x="18447" y="13504"/>
                </a:lnTo>
                <a:lnTo>
                  <a:pt x="18440" y="13469"/>
                </a:lnTo>
                <a:lnTo>
                  <a:pt x="18462" y="13469"/>
                </a:lnTo>
                <a:lnTo>
                  <a:pt x="18483" y="13441"/>
                </a:lnTo>
                <a:lnTo>
                  <a:pt x="18500" y="13401"/>
                </a:lnTo>
                <a:lnTo>
                  <a:pt x="18473" y="13360"/>
                </a:lnTo>
                <a:lnTo>
                  <a:pt x="18457" y="13373"/>
                </a:lnTo>
                <a:lnTo>
                  <a:pt x="18435" y="13366"/>
                </a:lnTo>
                <a:lnTo>
                  <a:pt x="18404" y="13388"/>
                </a:lnTo>
                <a:lnTo>
                  <a:pt x="18367" y="13366"/>
                </a:lnTo>
                <a:lnTo>
                  <a:pt x="18350" y="13373"/>
                </a:lnTo>
                <a:lnTo>
                  <a:pt x="18297" y="13353"/>
                </a:lnTo>
                <a:lnTo>
                  <a:pt x="18266" y="13326"/>
                </a:lnTo>
                <a:lnTo>
                  <a:pt x="18227" y="13304"/>
                </a:lnTo>
                <a:lnTo>
                  <a:pt x="18196" y="13319"/>
                </a:lnTo>
                <a:lnTo>
                  <a:pt x="18239" y="13338"/>
                </a:lnTo>
                <a:lnTo>
                  <a:pt x="18244" y="13381"/>
                </a:lnTo>
                <a:lnTo>
                  <a:pt x="18191" y="13394"/>
                </a:lnTo>
                <a:lnTo>
                  <a:pt x="18164" y="13388"/>
                </a:lnTo>
                <a:lnTo>
                  <a:pt x="18128" y="13416"/>
                </a:lnTo>
                <a:lnTo>
                  <a:pt x="18101" y="13457"/>
                </a:lnTo>
                <a:lnTo>
                  <a:pt x="18111" y="13476"/>
                </a:lnTo>
                <a:lnTo>
                  <a:pt x="18084" y="13497"/>
                </a:lnTo>
                <a:lnTo>
                  <a:pt x="18058" y="13560"/>
                </a:lnTo>
                <a:lnTo>
                  <a:pt x="18068" y="13600"/>
                </a:lnTo>
                <a:lnTo>
                  <a:pt x="18031" y="13594"/>
                </a:lnTo>
                <a:lnTo>
                  <a:pt x="17995" y="13594"/>
                </a:lnTo>
                <a:lnTo>
                  <a:pt x="17961" y="13545"/>
                </a:lnTo>
                <a:lnTo>
                  <a:pt x="17920" y="13510"/>
                </a:lnTo>
                <a:lnTo>
                  <a:pt x="17893" y="13525"/>
                </a:lnTo>
                <a:lnTo>
                  <a:pt x="17867" y="13532"/>
                </a:lnTo>
                <a:lnTo>
                  <a:pt x="17867" y="13553"/>
                </a:lnTo>
                <a:lnTo>
                  <a:pt x="17840" y="13545"/>
                </a:lnTo>
                <a:lnTo>
                  <a:pt x="17840" y="13566"/>
                </a:lnTo>
                <a:lnTo>
                  <a:pt x="17809" y="13579"/>
                </a:lnTo>
                <a:lnTo>
                  <a:pt x="17797" y="13607"/>
                </a:lnTo>
                <a:lnTo>
                  <a:pt x="17765" y="13648"/>
                </a:lnTo>
                <a:lnTo>
                  <a:pt x="17755" y="13703"/>
                </a:lnTo>
                <a:lnTo>
                  <a:pt x="17734" y="13691"/>
                </a:lnTo>
                <a:lnTo>
                  <a:pt x="17712" y="13725"/>
                </a:lnTo>
                <a:lnTo>
                  <a:pt x="17734" y="13766"/>
                </a:lnTo>
                <a:lnTo>
                  <a:pt x="17707" y="13779"/>
                </a:lnTo>
                <a:lnTo>
                  <a:pt x="17686" y="13710"/>
                </a:lnTo>
                <a:lnTo>
                  <a:pt x="17642" y="13779"/>
                </a:lnTo>
                <a:lnTo>
                  <a:pt x="17642" y="13819"/>
                </a:lnTo>
                <a:lnTo>
                  <a:pt x="17637" y="13854"/>
                </a:lnTo>
                <a:lnTo>
                  <a:pt x="17606" y="13897"/>
                </a:lnTo>
                <a:lnTo>
                  <a:pt x="17589" y="13938"/>
                </a:lnTo>
                <a:lnTo>
                  <a:pt x="17558" y="13972"/>
                </a:lnTo>
                <a:lnTo>
                  <a:pt x="17494" y="13991"/>
                </a:lnTo>
                <a:lnTo>
                  <a:pt x="17463" y="13991"/>
                </a:lnTo>
                <a:lnTo>
                  <a:pt x="17451" y="14000"/>
                </a:lnTo>
                <a:lnTo>
                  <a:pt x="17441" y="14019"/>
                </a:lnTo>
                <a:lnTo>
                  <a:pt x="17403" y="14026"/>
                </a:lnTo>
                <a:lnTo>
                  <a:pt x="17361" y="14054"/>
                </a:lnTo>
                <a:lnTo>
                  <a:pt x="17345" y="14047"/>
                </a:lnTo>
                <a:lnTo>
                  <a:pt x="17318" y="14054"/>
                </a:lnTo>
                <a:lnTo>
                  <a:pt x="17270" y="14081"/>
                </a:lnTo>
                <a:lnTo>
                  <a:pt x="17243" y="14116"/>
                </a:lnTo>
                <a:lnTo>
                  <a:pt x="17197" y="14144"/>
                </a:lnTo>
                <a:lnTo>
                  <a:pt x="17170" y="14197"/>
                </a:lnTo>
                <a:lnTo>
                  <a:pt x="17164" y="14137"/>
                </a:lnTo>
                <a:lnTo>
                  <a:pt x="17144" y="14191"/>
                </a:lnTo>
                <a:lnTo>
                  <a:pt x="17149" y="14240"/>
                </a:lnTo>
                <a:lnTo>
                  <a:pt x="17144" y="14281"/>
                </a:lnTo>
                <a:lnTo>
                  <a:pt x="17127" y="14300"/>
                </a:lnTo>
                <a:lnTo>
                  <a:pt x="17122" y="14350"/>
                </a:lnTo>
                <a:lnTo>
                  <a:pt x="17137" y="14378"/>
                </a:lnTo>
                <a:lnTo>
                  <a:pt x="17144" y="14404"/>
                </a:lnTo>
                <a:lnTo>
                  <a:pt x="17170" y="14466"/>
                </a:lnTo>
                <a:lnTo>
                  <a:pt x="17170" y="14507"/>
                </a:lnTo>
                <a:lnTo>
                  <a:pt x="17154" y="14481"/>
                </a:lnTo>
                <a:lnTo>
                  <a:pt x="17127" y="14453"/>
                </a:lnTo>
                <a:lnTo>
                  <a:pt x="17144" y="14528"/>
                </a:lnTo>
                <a:lnTo>
                  <a:pt x="17122" y="14494"/>
                </a:lnTo>
                <a:lnTo>
                  <a:pt x="17127" y="14528"/>
                </a:lnTo>
                <a:lnTo>
                  <a:pt x="17159" y="14597"/>
                </a:lnTo>
                <a:lnTo>
                  <a:pt x="17170" y="14666"/>
                </a:lnTo>
                <a:lnTo>
                  <a:pt x="17197" y="14700"/>
                </a:lnTo>
                <a:lnTo>
                  <a:pt x="17197" y="14721"/>
                </a:lnTo>
                <a:lnTo>
                  <a:pt x="17217" y="14775"/>
                </a:lnTo>
                <a:lnTo>
                  <a:pt x="17217" y="14831"/>
                </a:lnTo>
                <a:lnTo>
                  <a:pt x="17228" y="14878"/>
                </a:lnTo>
                <a:lnTo>
                  <a:pt x="17255" y="14968"/>
                </a:lnTo>
                <a:lnTo>
                  <a:pt x="17265" y="15016"/>
                </a:lnTo>
                <a:lnTo>
                  <a:pt x="17255" y="15078"/>
                </a:lnTo>
                <a:lnTo>
                  <a:pt x="17260" y="15112"/>
                </a:lnTo>
                <a:lnTo>
                  <a:pt x="17250" y="15134"/>
                </a:lnTo>
                <a:lnTo>
                  <a:pt x="17217" y="15147"/>
                </a:lnTo>
                <a:lnTo>
                  <a:pt x="17217" y="15194"/>
                </a:lnTo>
                <a:lnTo>
                  <a:pt x="17250" y="15215"/>
                </a:lnTo>
                <a:lnTo>
                  <a:pt x="17313" y="15271"/>
                </a:lnTo>
                <a:lnTo>
                  <a:pt x="17350" y="15271"/>
                </a:lnTo>
                <a:lnTo>
                  <a:pt x="17393" y="15278"/>
                </a:lnTo>
                <a:lnTo>
                  <a:pt x="17420" y="15250"/>
                </a:lnTo>
                <a:lnTo>
                  <a:pt x="17451" y="15222"/>
                </a:lnTo>
                <a:lnTo>
                  <a:pt x="17468" y="15222"/>
                </a:lnTo>
                <a:lnTo>
                  <a:pt x="17499" y="15175"/>
                </a:lnTo>
                <a:lnTo>
                  <a:pt x="17543" y="15175"/>
                </a:lnTo>
                <a:lnTo>
                  <a:pt x="17584" y="15160"/>
                </a:lnTo>
                <a:lnTo>
                  <a:pt x="17637" y="15181"/>
                </a:lnTo>
                <a:lnTo>
                  <a:pt x="17669" y="15175"/>
                </a:lnTo>
                <a:lnTo>
                  <a:pt x="17722" y="15168"/>
                </a:lnTo>
                <a:lnTo>
                  <a:pt x="17744" y="15134"/>
                </a:lnTo>
                <a:lnTo>
                  <a:pt x="17755" y="15084"/>
                </a:lnTo>
                <a:lnTo>
                  <a:pt x="17802" y="15065"/>
                </a:lnTo>
                <a:lnTo>
                  <a:pt x="17867" y="15016"/>
                </a:lnTo>
                <a:lnTo>
                  <a:pt x="17925" y="15022"/>
                </a:lnTo>
                <a:lnTo>
                  <a:pt x="17988" y="14996"/>
                </a:lnTo>
                <a:lnTo>
                  <a:pt x="18063" y="14962"/>
                </a:lnTo>
                <a:lnTo>
                  <a:pt x="18169" y="14953"/>
                </a:lnTo>
                <a:lnTo>
                  <a:pt x="18222" y="14996"/>
                </a:lnTo>
                <a:lnTo>
                  <a:pt x="18266" y="15003"/>
                </a:lnTo>
                <a:lnTo>
                  <a:pt x="18340" y="15056"/>
                </a:lnTo>
                <a:lnTo>
                  <a:pt x="18329" y="15078"/>
                </a:lnTo>
                <a:lnTo>
                  <a:pt x="18360" y="15106"/>
                </a:lnTo>
                <a:lnTo>
                  <a:pt x="18399" y="15175"/>
                </a:lnTo>
                <a:lnTo>
                  <a:pt x="18399" y="15222"/>
                </a:lnTo>
                <a:lnTo>
                  <a:pt x="18440" y="15256"/>
                </a:lnTo>
                <a:lnTo>
                  <a:pt x="18462" y="15187"/>
                </a:lnTo>
                <a:lnTo>
                  <a:pt x="18500" y="15153"/>
                </a:lnTo>
                <a:lnTo>
                  <a:pt x="18547" y="15078"/>
                </a:lnTo>
                <a:lnTo>
                  <a:pt x="18553" y="15147"/>
                </a:lnTo>
                <a:lnTo>
                  <a:pt x="18532" y="15187"/>
                </a:lnTo>
                <a:lnTo>
                  <a:pt x="18520" y="15243"/>
                </a:lnTo>
                <a:lnTo>
                  <a:pt x="18488" y="15291"/>
                </a:lnTo>
                <a:lnTo>
                  <a:pt x="18542" y="15278"/>
                </a:lnTo>
                <a:lnTo>
                  <a:pt x="18568" y="15215"/>
                </a:lnTo>
                <a:lnTo>
                  <a:pt x="18585" y="15284"/>
                </a:lnTo>
                <a:lnTo>
                  <a:pt x="18563" y="15325"/>
                </a:lnTo>
                <a:lnTo>
                  <a:pt x="18621" y="15340"/>
                </a:lnTo>
                <a:lnTo>
                  <a:pt x="18648" y="15374"/>
                </a:lnTo>
                <a:lnTo>
                  <a:pt x="18665" y="15422"/>
                </a:lnTo>
                <a:lnTo>
                  <a:pt x="18675" y="15490"/>
                </a:lnTo>
                <a:lnTo>
                  <a:pt x="18713" y="15553"/>
                </a:lnTo>
                <a:lnTo>
                  <a:pt x="18771" y="15580"/>
                </a:lnTo>
                <a:lnTo>
                  <a:pt x="18803" y="15587"/>
                </a:lnTo>
                <a:lnTo>
                  <a:pt x="18834" y="15600"/>
                </a:lnTo>
                <a:lnTo>
                  <a:pt x="18887" y="15628"/>
                </a:lnTo>
                <a:lnTo>
                  <a:pt x="18936" y="15559"/>
                </a:lnTo>
                <a:lnTo>
                  <a:pt x="18967" y="15537"/>
                </a:lnTo>
                <a:lnTo>
                  <a:pt x="18962" y="15593"/>
                </a:lnTo>
                <a:lnTo>
                  <a:pt x="18994" y="15606"/>
                </a:lnTo>
                <a:lnTo>
                  <a:pt x="19042" y="15649"/>
                </a:lnTo>
                <a:lnTo>
                  <a:pt x="19078" y="15606"/>
                </a:lnTo>
                <a:lnTo>
                  <a:pt x="19105" y="15572"/>
                </a:lnTo>
                <a:lnTo>
                  <a:pt x="19158" y="15531"/>
                </a:lnTo>
                <a:lnTo>
                  <a:pt x="19228" y="15531"/>
                </a:lnTo>
                <a:lnTo>
                  <a:pt x="19260" y="15497"/>
                </a:lnTo>
                <a:lnTo>
                  <a:pt x="19255" y="15462"/>
                </a:lnTo>
                <a:lnTo>
                  <a:pt x="19265" y="15400"/>
                </a:lnTo>
                <a:lnTo>
                  <a:pt x="19276" y="15331"/>
                </a:lnTo>
                <a:lnTo>
                  <a:pt x="19303" y="15284"/>
                </a:lnTo>
                <a:lnTo>
                  <a:pt x="19318" y="15209"/>
                </a:lnTo>
                <a:lnTo>
                  <a:pt x="19339" y="15160"/>
                </a:lnTo>
                <a:lnTo>
                  <a:pt x="19361" y="15091"/>
                </a:lnTo>
                <a:lnTo>
                  <a:pt x="19404" y="15050"/>
                </a:lnTo>
                <a:lnTo>
                  <a:pt x="19431" y="14968"/>
                </a:lnTo>
                <a:lnTo>
                  <a:pt x="19441" y="14906"/>
                </a:lnTo>
                <a:lnTo>
                  <a:pt x="19441" y="14859"/>
                </a:lnTo>
                <a:lnTo>
                  <a:pt x="19451" y="14775"/>
                </a:lnTo>
                <a:lnTo>
                  <a:pt x="19462" y="14741"/>
                </a:lnTo>
                <a:lnTo>
                  <a:pt x="19467" y="14666"/>
                </a:lnTo>
                <a:lnTo>
                  <a:pt x="19441" y="14590"/>
                </a:lnTo>
                <a:lnTo>
                  <a:pt x="19446" y="14535"/>
                </a:lnTo>
                <a:lnTo>
                  <a:pt x="19441" y="14494"/>
                </a:lnTo>
                <a:lnTo>
                  <a:pt x="19424" y="14425"/>
                </a:lnTo>
                <a:lnTo>
                  <a:pt x="19383" y="14356"/>
                </a:lnTo>
                <a:lnTo>
                  <a:pt x="19351" y="14322"/>
                </a:lnTo>
                <a:lnTo>
                  <a:pt x="19313" y="14275"/>
                </a:lnTo>
                <a:lnTo>
                  <a:pt x="19303" y="14191"/>
                </a:lnTo>
                <a:lnTo>
                  <a:pt x="19286" y="14197"/>
                </a:lnTo>
                <a:lnTo>
                  <a:pt x="19265" y="14163"/>
                </a:lnTo>
                <a:lnTo>
                  <a:pt x="19238" y="14185"/>
                </a:lnTo>
                <a:lnTo>
                  <a:pt x="19218" y="14094"/>
                </a:lnTo>
                <a:lnTo>
                  <a:pt x="19185" y="14047"/>
                </a:lnTo>
                <a:lnTo>
                  <a:pt x="19192" y="14026"/>
                </a:lnTo>
                <a:lnTo>
                  <a:pt x="19153" y="13991"/>
                </a:lnTo>
                <a:lnTo>
                  <a:pt x="19112" y="13950"/>
                </a:lnTo>
                <a:lnTo>
                  <a:pt x="19047" y="13910"/>
                </a:lnTo>
                <a:lnTo>
                  <a:pt x="19032" y="13862"/>
                </a:lnTo>
                <a:lnTo>
                  <a:pt x="19037" y="13819"/>
                </a:lnTo>
                <a:lnTo>
                  <a:pt x="19020" y="13751"/>
                </a:lnTo>
                <a:lnTo>
                  <a:pt x="19005" y="13744"/>
                </a:lnTo>
                <a:lnTo>
                  <a:pt x="18994" y="13703"/>
                </a:lnTo>
                <a:lnTo>
                  <a:pt x="18984" y="13635"/>
                </a:lnTo>
                <a:lnTo>
                  <a:pt x="18989" y="13600"/>
                </a:lnTo>
                <a:lnTo>
                  <a:pt x="18962" y="13572"/>
                </a:lnTo>
                <a:lnTo>
                  <a:pt x="18941" y="13538"/>
                </a:lnTo>
                <a:lnTo>
                  <a:pt x="18904" y="13566"/>
                </a:lnTo>
                <a:lnTo>
                  <a:pt x="18882" y="13504"/>
                </a:lnTo>
                <a:lnTo>
                  <a:pt x="18887" y="13476"/>
                </a:lnTo>
                <a:lnTo>
                  <a:pt x="18882" y="13435"/>
                </a:lnTo>
                <a:lnTo>
                  <a:pt x="18861" y="13394"/>
                </a:lnTo>
                <a:lnTo>
                  <a:pt x="18856" y="13366"/>
                </a:lnTo>
                <a:lnTo>
                  <a:pt x="18846" y="13353"/>
                </a:lnTo>
                <a:lnTo>
                  <a:pt x="18839" y="13304"/>
                </a:lnTo>
                <a:lnTo>
                  <a:pt x="18824" y="13270"/>
                </a:lnTo>
                <a:close/>
                <a:moveTo>
                  <a:pt x="13377" y="13373"/>
                </a:moveTo>
                <a:lnTo>
                  <a:pt x="13356" y="13407"/>
                </a:lnTo>
                <a:lnTo>
                  <a:pt x="13356" y="13457"/>
                </a:lnTo>
                <a:lnTo>
                  <a:pt x="13324" y="13510"/>
                </a:lnTo>
                <a:lnTo>
                  <a:pt x="13297" y="13497"/>
                </a:lnTo>
                <a:lnTo>
                  <a:pt x="13307" y="13532"/>
                </a:lnTo>
                <a:lnTo>
                  <a:pt x="13287" y="13572"/>
                </a:lnTo>
                <a:lnTo>
                  <a:pt x="13239" y="13622"/>
                </a:lnTo>
                <a:lnTo>
                  <a:pt x="13208" y="13663"/>
                </a:lnTo>
                <a:lnTo>
                  <a:pt x="13181" y="13663"/>
                </a:lnTo>
                <a:lnTo>
                  <a:pt x="13159" y="13676"/>
                </a:lnTo>
                <a:lnTo>
                  <a:pt x="13128" y="13697"/>
                </a:lnTo>
                <a:lnTo>
                  <a:pt x="13101" y="13697"/>
                </a:lnTo>
                <a:lnTo>
                  <a:pt x="13090" y="13744"/>
                </a:lnTo>
                <a:lnTo>
                  <a:pt x="13068" y="13794"/>
                </a:lnTo>
                <a:lnTo>
                  <a:pt x="13075" y="13862"/>
                </a:lnTo>
                <a:lnTo>
                  <a:pt x="13085" y="13910"/>
                </a:lnTo>
                <a:lnTo>
                  <a:pt x="13101" y="13950"/>
                </a:lnTo>
                <a:lnTo>
                  <a:pt x="13095" y="14000"/>
                </a:lnTo>
                <a:lnTo>
                  <a:pt x="13068" y="14060"/>
                </a:lnTo>
                <a:lnTo>
                  <a:pt x="13063" y="14088"/>
                </a:lnTo>
                <a:lnTo>
                  <a:pt x="13036" y="14103"/>
                </a:lnTo>
                <a:lnTo>
                  <a:pt x="13026" y="14163"/>
                </a:lnTo>
                <a:lnTo>
                  <a:pt x="13031" y="14219"/>
                </a:lnTo>
                <a:lnTo>
                  <a:pt x="13053" y="14288"/>
                </a:lnTo>
                <a:lnTo>
                  <a:pt x="13058" y="14356"/>
                </a:lnTo>
                <a:lnTo>
                  <a:pt x="13075" y="14397"/>
                </a:lnTo>
                <a:lnTo>
                  <a:pt x="13121" y="14431"/>
                </a:lnTo>
                <a:lnTo>
                  <a:pt x="13154" y="14453"/>
                </a:lnTo>
                <a:lnTo>
                  <a:pt x="13208" y="14419"/>
                </a:lnTo>
                <a:lnTo>
                  <a:pt x="13254" y="14397"/>
                </a:lnTo>
                <a:lnTo>
                  <a:pt x="13281" y="14300"/>
                </a:lnTo>
                <a:lnTo>
                  <a:pt x="13302" y="14185"/>
                </a:lnTo>
                <a:lnTo>
                  <a:pt x="13341" y="14034"/>
                </a:lnTo>
                <a:lnTo>
                  <a:pt x="13367" y="13923"/>
                </a:lnTo>
                <a:lnTo>
                  <a:pt x="13387" y="13834"/>
                </a:lnTo>
                <a:lnTo>
                  <a:pt x="13394" y="13766"/>
                </a:lnTo>
                <a:lnTo>
                  <a:pt x="13409" y="13751"/>
                </a:lnTo>
                <a:lnTo>
                  <a:pt x="13414" y="13716"/>
                </a:lnTo>
                <a:lnTo>
                  <a:pt x="13404" y="13656"/>
                </a:lnTo>
                <a:lnTo>
                  <a:pt x="13414" y="13635"/>
                </a:lnTo>
                <a:lnTo>
                  <a:pt x="13435" y="13682"/>
                </a:lnTo>
                <a:lnTo>
                  <a:pt x="13447" y="13656"/>
                </a:lnTo>
                <a:lnTo>
                  <a:pt x="13452" y="13622"/>
                </a:lnTo>
                <a:lnTo>
                  <a:pt x="13435" y="13588"/>
                </a:lnTo>
                <a:lnTo>
                  <a:pt x="13425" y="13491"/>
                </a:lnTo>
                <a:lnTo>
                  <a:pt x="13409" y="13441"/>
                </a:lnTo>
                <a:lnTo>
                  <a:pt x="13394" y="13407"/>
                </a:lnTo>
                <a:lnTo>
                  <a:pt x="13377" y="13373"/>
                </a:lnTo>
                <a:close/>
                <a:moveTo>
                  <a:pt x="20229" y="13572"/>
                </a:moveTo>
                <a:lnTo>
                  <a:pt x="20234" y="13635"/>
                </a:lnTo>
                <a:lnTo>
                  <a:pt x="20239" y="13656"/>
                </a:lnTo>
                <a:lnTo>
                  <a:pt x="20249" y="13648"/>
                </a:lnTo>
                <a:lnTo>
                  <a:pt x="20265" y="13663"/>
                </a:lnTo>
                <a:lnTo>
                  <a:pt x="20260" y="13600"/>
                </a:lnTo>
                <a:lnTo>
                  <a:pt x="20229" y="13572"/>
                </a:lnTo>
                <a:close/>
                <a:moveTo>
                  <a:pt x="20265" y="13669"/>
                </a:moveTo>
                <a:lnTo>
                  <a:pt x="20260" y="13691"/>
                </a:lnTo>
                <a:lnTo>
                  <a:pt x="20282" y="13725"/>
                </a:lnTo>
                <a:lnTo>
                  <a:pt x="20302" y="13716"/>
                </a:lnTo>
                <a:lnTo>
                  <a:pt x="20265" y="13669"/>
                </a:lnTo>
                <a:close/>
                <a:moveTo>
                  <a:pt x="0" y="13682"/>
                </a:moveTo>
                <a:lnTo>
                  <a:pt x="0" y="13716"/>
                </a:lnTo>
                <a:lnTo>
                  <a:pt x="10" y="13682"/>
                </a:lnTo>
                <a:lnTo>
                  <a:pt x="0" y="13682"/>
                </a:lnTo>
                <a:close/>
                <a:moveTo>
                  <a:pt x="21010" y="13682"/>
                </a:moveTo>
                <a:lnTo>
                  <a:pt x="20978" y="13710"/>
                </a:lnTo>
                <a:lnTo>
                  <a:pt x="20957" y="13716"/>
                </a:lnTo>
                <a:lnTo>
                  <a:pt x="20930" y="13731"/>
                </a:lnTo>
                <a:lnTo>
                  <a:pt x="20935" y="13759"/>
                </a:lnTo>
                <a:lnTo>
                  <a:pt x="20973" y="13744"/>
                </a:lnTo>
                <a:lnTo>
                  <a:pt x="21010" y="13725"/>
                </a:lnTo>
                <a:lnTo>
                  <a:pt x="21010" y="13682"/>
                </a:lnTo>
                <a:close/>
                <a:moveTo>
                  <a:pt x="20872" y="13785"/>
                </a:moveTo>
                <a:lnTo>
                  <a:pt x="20850" y="13813"/>
                </a:lnTo>
                <a:lnTo>
                  <a:pt x="20855" y="13847"/>
                </a:lnTo>
                <a:lnTo>
                  <a:pt x="20887" y="13862"/>
                </a:lnTo>
                <a:lnTo>
                  <a:pt x="20925" y="13847"/>
                </a:lnTo>
                <a:lnTo>
                  <a:pt x="20935" y="13807"/>
                </a:lnTo>
                <a:lnTo>
                  <a:pt x="20914" y="13785"/>
                </a:lnTo>
                <a:lnTo>
                  <a:pt x="20899" y="13800"/>
                </a:lnTo>
                <a:lnTo>
                  <a:pt x="20872" y="13785"/>
                </a:lnTo>
                <a:close/>
                <a:moveTo>
                  <a:pt x="20079" y="14006"/>
                </a:moveTo>
                <a:lnTo>
                  <a:pt x="20084" y="14034"/>
                </a:lnTo>
                <a:lnTo>
                  <a:pt x="20127" y="14088"/>
                </a:lnTo>
                <a:lnTo>
                  <a:pt x="20164" y="14129"/>
                </a:lnTo>
                <a:lnTo>
                  <a:pt x="20202" y="14163"/>
                </a:lnTo>
                <a:lnTo>
                  <a:pt x="20239" y="14191"/>
                </a:lnTo>
                <a:lnTo>
                  <a:pt x="20260" y="14172"/>
                </a:lnTo>
                <a:lnTo>
                  <a:pt x="20229" y="14129"/>
                </a:lnTo>
                <a:lnTo>
                  <a:pt x="20181" y="14081"/>
                </a:lnTo>
                <a:lnTo>
                  <a:pt x="20159" y="14060"/>
                </a:lnTo>
                <a:lnTo>
                  <a:pt x="20137" y="14034"/>
                </a:lnTo>
                <a:lnTo>
                  <a:pt x="20106" y="14006"/>
                </a:lnTo>
                <a:lnTo>
                  <a:pt x="20079" y="14006"/>
                </a:lnTo>
                <a:close/>
                <a:moveTo>
                  <a:pt x="20601" y="15222"/>
                </a:moveTo>
                <a:lnTo>
                  <a:pt x="20579" y="15228"/>
                </a:lnTo>
                <a:lnTo>
                  <a:pt x="20606" y="15291"/>
                </a:lnTo>
                <a:lnTo>
                  <a:pt x="20648" y="15374"/>
                </a:lnTo>
                <a:lnTo>
                  <a:pt x="20681" y="15415"/>
                </a:lnTo>
                <a:lnTo>
                  <a:pt x="20674" y="15428"/>
                </a:lnTo>
                <a:lnTo>
                  <a:pt x="20701" y="15490"/>
                </a:lnTo>
                <a:lnTo>
                  <a:pt x="20701" y="15553"/>
                </a:lnTo>
                <a:lnTo>
                  <a:pt x="20691" y="15628"/>
                </a:lnTo>
                <a:lnTo>
                  <a:pt x="20654" y="15662"/>
                </a:lnTo>
                <a:lnTo>
                  <a:pt x="20648" y="15696"/>
                </a:lnTo>
                <a:lnTo>
                  <a:pt x="20712" y="15737"/>
                </a:lnTo>
                <a:lnTo>
                  <a:pt x="20734" y="15787"/>
                </a:lnTo>
                <a:lnTo>
                  <a:pt x="20696" y="15868"/>
                </a:lnTo>
                <a:lnTo>
                  <a:pt x="20722" y="15881"/>
                </a:lnTo>
                <a:lnTo>
                  <a:pt x="20734" y="15909"/>
                </a:lnTo>
                <a:lnTo>
                  <a:pt x="20776" y="15868"/>
                </a:lnTo>
                <a:lnTo>
                  <a:pt x="20807" y="15799"/>
                </a:lnTo>
                <a:lnTo>
                  <a:pt x="20829" y="15752"/>
                </a:lnTo>
                <a:lnTo>
                  <a:pt x="20834" y="15731"/>
                </a:lnTo>
                <a:lnTo>
                  <a:pt x="20829" y="15690"/>
                </a:lnTo>
                <a:lnTo>
                  <a:pt x="20845" y="15662"/>
                </a:lnTo>
                <a:lnTo>
                  <a:pt x="20894" y="15662"/>
                </a:lnTo>
                <a:lnTo>
                  <a:pt x="20909" y="15606"/>
                </a:lnTo>
                <a:lnTo>
                  <a:pt x="20925" y="15518"/>
                </a:lnTo>
                <a:lnTo>
                  <a:pt x="20894" y="15512"/>
                </a:lnTo>
                <a:lnTo>
                  <a:pt x="20860" y="15546"/>
                </a:lnTo>
                <a:lnTo>
                  <a:pt x="20824" y="15537"/>
                </a:lnTo>
                <a:lnTo>
                  <a:pt x="20776" y="15512"/>
                </a:lnTo>
                <a:lnTo>
                  <a:pt x="20766" y="15434"/>
                </a:lnTo>
                <a:lnTo>
                  <a:pt x="20739" y="15409"/>
                </a:lnTo>
                <a:lnTo>
                  <a:pt x="20739" y="15477"/>
                </a:lnTo>
                <a:lnTo>
                  <a:pt x="20696" y="15374"/>
                </a:lnTo>
                <a:lnTo>
                  <a:pt x="20681" y="15291"/>
                </a:lnTo>
                <a:lnTo>
                  <a:pt x="20633" y="15271"/>
                </a:lnTo>
                <a:lnTo>
                  <a:pt x="20601" y="15222"/>
                </a:lnTo>
                <a:close/>
                <a:moveTo>
                  <a:pt x="20589" y="15793"/>
                </a:moveTo>
                <a:lnTo>
                  <a:pt x="20548" y="15840"/>
                </a:lnTo>
                <a:lnTo>
                  <a:pt x="20541" y="15896"/>
                </a:lnTo>
                <a:lnTo>
                  <a:pt x="20521" y="15915"/>
                </a:lnTo>
                <a:lnTo>
                  <a:pt x="20495" y="15993"/>
                </a:lnTo>
                <a:lnTo>
                  <a:pt x="20456" y="16046"/>
                </a:lnTo>
                <a:lnTo>
                  <a:pt x="20408" y="16102"/>
                </a:lnTo>
                <a:lnTo>
                  <a:pt x="20367" y="16143"/>
                </a:lnTo>
                <a:lnTo>
                  <a:pt x="20328" y="16165"/>
                </a:lnTo>
                <a:lnTo>
                  <a:pt x="20255" y="16268"/>
                </a:lnTo>
                <a:lnTo>
                  <a:pt x="20222" y="16343"/>
                </a:lnTo>
                <a:lnTo>
                  <a:pt x="20234" y="16384"/>
                </a:lnTo>
                <a:lnTo>
                  <a:pt x="20297" y="16390"/>
                </a:lnTo>
                <a:lnTo>
                  <a:pt x="20335" y="16424"/>
                </a:lnTo>
                <a:lnTo>
                  <a:pt x="20388" y="16431"/>
                </a:lnTo>
                <a:lnTo>
                  <a:pt x="20415" y="16397"/>
                </a:lnTo>
                <a:lnTo>
                  <a:pt x="20461" y="16349"/>
                </a:lnTo>
                <a:lnTo>
                  <a:pt x="20495" y="16240"/>
                </a:lnTo>
                <a:lnTo>
                  <a:pt x="20510" y="16171"/>
                </a:lnTo>
                <a:lnTo>
                  <a:pt x="20563" y="16137"/>
                </a:lnTo>
                <a:lnTo>
                  <a:pt x="20606" y="16130"/>
                </a:lnTo>
                <a:lnTo>
                  <a:pt x="20584" y="16081"/>
                </a:lnTo>
                <a:lnTo>
                  <a:pt x="20616" y="16040"/>
                </a:lnTo>
                <a:lnTo>
                  <a:pt x="20654" y="15965"/>
                </a:lnTo>
                <a:lnTo>
                  <a:pt x="20674" y="15915"/>
                </a:lnTo>
                <a:lnTo>
                  <a:pt x="20674" y="15875"/>
                </a:lnTo>
                <a:lnTo>
                  <a:pt x="20659" y="15834"/>
                </a:lnTo>
                <a:lnTo>
                  <a:pt x="20616" y="15875"/>
                </a:lnTo>
                <a:lnTo>
                  <a:pt x="20601" y="15834"/>
                </a:lnTo>
                <a:lnTo>
                  <a:pt x="20589" y="15793"/>
                </a:lnTo>
                <a:close/>
                <a:moveTo>
                  <a:pt x="18952" y="15812"/>
                </a:moveTo>
                <a:lnTo>
                  <a:pt x="18952" y="15862"/>
                </a:lnTo>
                <a:lnTo>
                  <a:pt x="18984" y="15943"/>
                </a:lnTo>
                <a:lnTo>
                  <a:pt x="18994" y="16012"/>
                </a:lnTo>
                <a:lnTo>
                  <a:pt x="19025" y="16102"/>
                </a:lnTo>
                <a:lnTo>
                  <a:pt x="19064" y="16102"/>
                </a:lnTo>
                <a:lnTo>
                  <a:pt x="19073" y="16109"/>
                </a:lnTo>
                <a:lnTo>
                  <a:pt x="19117" y="16040"/>
                </a:lnTo>
                <a:lnTo>
                  <a:pt x="19138" y="16068"/>
                </a:lnTo>
                <a:lnTo>
                  <a:pt x="19143" y="15984"/>
                </a:lnTo>
                <a:lnTo>
                  <a:pt x="19165" y="15950"/>
                </a:lnTo>
                <a:lnTo>
                  <a:pt x="19158" y="15827"/>
                </a:lnTo>
                <a:lnTo>
                  <a:pt x="19122" y="15821"/>
                </a:lnTo>
                <a:lnTo>
                  <a:pt x="19078" y="15840"/>
                </a:lnTo>
                <a:lnTo>
                  <a:pt x="19047" y="15855"/>
                </a:lnTo>
                <a:lnTo>
                  <a:pt x="18989" y="15821"/>
                </a:lnTo>
                <a:lnTo>
                  <a:pt x="18952" y="15812"/>
                </a:lnTo>
                <a:close/>
                <a:moveTo>
                  <a:pt x="14526" y="16652"/>
                </a:moveTo>
                <a:lnTo>
                  <a:pt x="14526" y="16671"/>
                </a:lnTo>
                <a:lnTo>
                  <a:pt x="14516" y="16721"/>
                </a:lnTo>
                <a:lnTo>
                  <a:pt x="14516" y="16783"/>
                </a:lnTo>
                <a:lnTo>
                  <a:pt x="14606" y="16774"/>
                </a:lnTo>
                <a:lnTo>
                  <a:pt x="14622" y="16727"/>
                </a:lnTo>
                <a:lnTo>
                  <a:pt x="14622" y="16699"/>
                </a:lnTo>
                <a:lnTo>
                  <a:pt x="14564" y="16686"/>
                </a:lnTo>
                <a:lnTo>
                  <a:pt x="14526" y="16652"/>
                </a:lnTo>
                <a:close/>
                <a:moveTo>
                  <a:pt x="7084" y="16940"/>
                </a:moveTo>
                <a:lnTo>
                  <a:pt x="7053" y="16989"/>
                </a:lnTo>
                <a:lnTo>
                  <a:pt x="6999" y="16961"/>
                </a:lnTo>
                <a:lnTo>
                  <a:pt x="6931" y="17030"/>
                </a:lnTo>
                <a:lnTo>
                  <a:pt x="6963" y="17084"/>
                </a:lnTo>
                <a:lnTo>
                  <a:pt x="7011" y="17030"/>
                </a:lnTo>
                <a:lnTo>
                  <a:pt x="7038" y="17071"/>
                </a:lnTo>
                <a:lnTo>
                  <a:pt x="7117" y="17036"/>
                </a:lnTo>
                <a:lnTo>
                  <a:pt x="7132" y="16996"/>
                </a:lnTo>
                <a:lnTo>
                  <a:pt x="7084" y="16940"/>
                </a:lnTo>
                <a:close/>
                <a:moveTo>
                  <a:pt x="6458" y="17112"/>
                </a:moveTo>
                <a:lnTo>
                  <a:pt x="6404" y="17167"/>
                </a:lnTo>
                <a:lnTo>
                  <a:pt x="6383" y="17249"/>
                </a:lnTo>
                <a:lnTo>
                  <a:pt x="6356" y="17311"/>
                </a:lnTo>
                <a:lnTo>
                  <a:pt x="6276" y="17264"/>
                </a:lnTo>
                <a:lnTo>
                  <a:pt x="6197" y="17180"/>
                </a:lnTo>
                <a:lnTo>
                  <a:pt x="6148" y="17152"/>
                </a:lnTo>
                <a:lnTo>
                  <a:pt x="6228" y="17290"/>
                </a:lnTo>
                <a:lnTo>
                  <a:pt x="6286" y="17367"/>
                </a:lnTo>
                <a:lnTo>
                  <a:pt x="6361" y="17436"/>
                </a:lnTo>
                <a:lnTo>
                  <a:pt x="6419" y="17455"/>
                </a:lnTo>
                <a:lnTo>
                  <a:pt x="6463" y="17496"/>
                </a:lnTo>
                <a:lnTo>
                  <a:pt x="6526" y="17511"/>
                </a:lnTo>
                <a:lnTo>
                  <a:pt x="6574" y="17470"/>
                </a:lnTo>
                <a:lnTo>
                  <a:pt x="6596" y="17414"/>
                </a:lnTo>
                <a:lnTo>
                  <a:pt x="6627" y="17462"/>
                </a:lnTo>
                <a:lnTo>
                  <a:pt x="6680" y="17455"/>
                </a:lnTo>
                <a:lnTo>
                  <a:pt x="6707" y="17387"/>
                </a:lnTo>
                <a:lnTo>
                  <a:pt x="6627" y="17359"/>
                </a:lnTo>
                <a:lnTo>
                  <a:pt x="6547" y="17277"/>
                </a:lnTo>
                <a:lnTo>
                  <a:pt x="6521" y="17187"/>
                </a:lnTo>
                <a:lnTo>
                  <a:pt x="6499" y="17127"/>
                </a:lnTo>
                <a:lnTo>
                  <a:pt x="6458" y="17112"/>
                </a:lnTo>
                <a:close/>
                <a:moveTo>
                  <a:pt x="7127" y="18651"/>
                </a:moveTo>
                <a:lnTo>
                  <a:pt x="7084" y="18673"/>
                </a:lnTo>
                <a:lnTo>
                  <a:pt x="7053" y="18720"/>
                </a:lnTo>
                <a:lnTo>
                  <a:pt x="7011" y="18767"/>
                </a:lnTo>
                <a:lnTo>
                  <a:pt x="6963" y="18789"/>
                </a:lnTo>
                <a:lnTo>
                  <a:pt x="6920" y="18823"/>
                </a:lnTo>
                <a:lnTo>
                  <a:pt x="6883" y="18870"/>
                </a:lnTo>
                <a:lnTo>
                  <a:pt x="6825" y="18886"/>
                </a:lnTo>
                <a:lnTo>
                  <a:pt x="6792" y="18933"/>
                </a:lnTo>
                <a:lnTo>
                  <a:pt x="6760" y="18982"/>
                </a:lnTo>
                <a:lnTo>
                  <a:pt x="6733" y="19057"/>
                </a:lnTo>
                <a:lnTo>
                  <a:pt x="6685" y="19111"/>
                </a:lnTo>
                <a:lnTo>
                  <a:pt x="6649" y="19167"/>
                </a:lnTo>
                <a:lnTo>
                  <a:pt x="6612" y="19242"/>
                </a:lnTo>
                <a:lnTo>
                  <a:pt x="6579" y="19298"/>
                </a:lnTo>
                <a:lnTo>
                  <a:pt x="6547" y="19379"/>
                </a:lnTo>
                <a:lnTo>
                  <a:pt x="6559" y="19463"/>
                </a:lnTo>
                <a:lnTo>
                  <a:pt x="6569" y="19545"/>
                </a:lnTo>
                <a:lnTo>
                  <a:pt x="6559" y="19626"/>
                </a:lnTo>
                <a:lnTo>
                  <a:pt x="6537" y="19710"/>
                </a:lnTo>
                <a:lnTo>
                  <a:pt x="6511" y="19792"/>
                </a:lnTo>
                <a:lnTo>
                  <a:pt x="6506" y="19876"/>
                </a:lnTo>
                <a:lnTo>
                  <a:pt x="6506" y="19964"/>
                </a:lnTo>
                <a:lnTo>
                  <a:pt x="6521" y="20039"/>
                </a:lnTo>
                <a:lnTo>
                  <a:pt x="6542" y="20129"/>
                </a:lnTo>
                <a:lnTo>
                  <a:pt x="6559" y="20219"/>
                </a:lnTo>
                <a:lnTo>
                  <a:pt x="6579" y="20314"/>
                </a:lnTo>
                <a:lnTo>
                  <a:pt x="6586" y="20410"/>
                </a:lnTo>
                <a:lnTo>
                  <a:pt x="6574" y="20520"/>
                </a:lnTo>
                <a:lnTo>
                  <a:pt x="6537" y="20597"/>
                </a:lnTo>
                <a:lnTo>
                  <a:pt x="6479" y="20651"/>
                </a:lnTo>
                <a:lnTo>
                  <a:pt x="6404" y="20685"/>
                </a:lnTo>
                <a:lnTo>
                  <a:pt x="6325" y="20720"/>
                </a:lnTo>
                <a:lnTo>
                  <a:pt x="6255" y="20754"/>
                </a:lnTo>
                <a:lnTo>
                  <a:pt x="6192" y="20823"/>
                </a:lnTo>
                <a:lnTo>
                  <a:pt x="6133" y="20878"/>
                </a:lnTo>
                <a:lnTo>
                  <a:pt x="6054" y="20906"/>
                </a:lnTo>
                <a:lnTo>
                  <a:pt x="6015" y="20816"/>
                </a:lnTo>
                <a:lnTo>
                  <a:pt x="5957" y="20760"/>
                </a:lnTo>
                <a:lnTo>
                  <a:pt x="5877" y="20788"/>
                </a:lnTo>
                <a:lnTo>
                  <a:pt x="5819" y="20685"/>
                </a:lnTo>
                <a:lnTo>
                  <a:pt x="5793" y="20775"/>
                </a:lnTo>
                <a:lnTo>
                  <a:pt x="5749" y="20878"/>
                </a:lnTo>
                <a:lnTo>
                  <a:pt x="5681" y="20816"/>
                </a:lnTo>
                <a:lnTo>
                  <a:pt x="5607" y="20788"/>
                </a:lnTo>
                <a:lnTo>
                  <a:pt x="5532" y="20775"/>
                </a:lnTo>
                <a:lnTo>
                  <a:pt x="5484" y="20672"/>
                </a:lnTo>
                <a:lnTo>
                  <a:pt x="5409" y="20700"/>
                </a:lnTo>
                <a:lnTo>
                  <a:pt x="5341" y="20651"/>
                </a:lnTo>
                <a:lnTo>
                  <a:pt x="5297" y="20541"/>
                </a:lnTo>
                <a:lnTo>
                  <a:pt x="5244" y="20735"/>
                </a:lnTo>
                <a:lnTo>
                  <a:pt x="5169" y="20754"/>
                </a:lnTo>
                <a:lnTo>
                  <a:pt x="5106" y="20692"/>
                </a:lnTo>
                <a:lnTo>
                  <a:pt x="5036" y="20726"/>
                </a:lnTo>
                <a:lnTo>
                  <a:pt x="4957" y="20775"/>
                </a:lnTo>
                <a:lnTo>
                  <a:pt x="4883" y="20810"/>
                </a:lnTo>
                <a:lnTo>
                  <a:pt x="4804" y="20795"/>
                </a:lnTo>
                <a:lnTo>
                  <a:pt x="4777" y="20707"/>
                </a:lnTo>
                <a:lnTo>
                  <a:pt x="4717" y="20631"/>
                </a:lnTo>
                <a:lnTo>
                  <a:pt x="4649" y="20589"/>
                </a:lnTo>
                <a:lnTo>
                  <a:pt x="4574" y="20604"/>
                </a:lnTo>
                <a:lnTo>
                  <a:pt x="4495" y="20589"/>
                </a:lnTo>
                <a:lnTo>
                  <a:pt x="4451" y="20554"/>
                </a:lnTo>
                <a:lnTo>
                  <a:pt x="4473" y="20747"/>
                </a:lnTo>
                <a:lnTo>
                  <a:pt x="4485" y="20844"/>
                </a:lnTo>
                <a:lnTo>
                  <a:pt x="4521" y="20947"/>
                </a:lnTo>
                <a:lnTo>
                  <a:pt x="4596" y="20966"/>
                </a:lnTo>
                <a:lnTo>
                  <a:pt x="4623" y="21063"/>
                </a:lnTo>
                <a:lnTo>
                  <a:pt x="4659" y="21160"/>
                </a:lnTo>
                <a:lnTo>
                  <a:pt x="4628" y="21291"/>
                </a:lnTo>
                <a:lnTo>
                  <a:pt x="4548" y="21235"/>
                </a:lnTo>
                <a:lnTo>
                  <a:pt x="4473" y="21194"/>
                </a:lnTo>
                <a:lnTo>
                  <a:pt x="4383" y="21181"/>
                </a:lnTo>
                <a:lnTo>
                  <a:pt x="4308" y="21235"/>
                </a:lnTo>
                <a:lnTo>
                  <a:pt x="4229" y="21250"/>
                </a:lnTo>
                <a:lnTo>
                  <a:pt x="4159" y="21173"/>
                </a:lnTo>
                <a:lnTo>
                  <a:pt x="4079" y="21138"/>
                </a:lnTo>
                <a:lnTo>
                  <a:pt x="4011" y="21029"/>
                </a:lnTo>
                <a:lnTo>
                  <a:pt x="3946" y="21119"/>
                </a:lnTo>
                <a:lnTo>
                  <a:pt x="3909" y="21022"/>
                </a:lnTo>
                <a:lnTo>
                  <a:pt x="3893" y="20926"/>
                </a:lnTo>
                <a:lnTo>
                  <a:pt x="3851" y="20838"/>
                </a:lnTo>
                <a:lnTo>
                  <a:pt x="3793" y="20932"/>
                </a:lnTo>
                <a:lnTo>
                  <a:pt x="3723" y="20982"/>
                </a:lnTo>
                <a:lnTo>
                  <a:pt x="3648" y="20926"/>
                </a:lnTo>
                <a:lnTo>
                  <a:pt x="3574" y="20966"/>
                </a:lnTo>
                <a:lnTo>
                  <a:pt x="3516" y="21050"/>
                </a:lnTo>
                <a:lnTo>
                  <a:pt x="3436" y="21063"/>
                </a:lnTo>
                <a:lnTo>
                  <a:pt x="3351" y="21057"/>
                </a:lnTo>
                <a:lnTo>
                  <a:pt x="3266" y="21050"/>
                </a:lnTo>
                <a:lnTo>
                  <a:pt x="3186" y="21063"/>
                </a:lnTo>
                <a:lnTo>
                  <a:pt x="3095" y="21029"/>
                </a:lnTo>
                <a:lnTo>
                  <a:pt x="3022" y="21009"/>
                </a:lnTo>
                <a:lnTo>
                  <a:pt x="2942" y="21044"/>
                </a:lnTo>
                <a:lnTo>
                  <a:pt x="2862" y="21050"/>
                </a:lnTo>
                <a:lnTo>
                  <a:pt x="2782" y="21001"/>
                </a:lnTo>
                <a:lnTo>
                  <a:pt x="2696" y="21035"/>
                </a:lnTo>
                <a:lnTo>
                  <a:pt x="2659" y="21016"/>
                </a:lnTo>
                <a:lnTo>
                  <a:pt x="2611" y="21001"/>
                </a:lnTo>
                <a:lnTo>
                  <a:pt x="2543" y="21063"/>
                </a:lnTo>
                <a:lnTo>
                  <a:pt x="2478" y="21119"/>
                </a:lnTo>
                <a:lnTo>
                  <a:pt x="2399" y="21188"/>
                </a:lnTo>
                <a:lnTo>
                  <a:pt x="2319" y="21216"/>
                </a:lnTo>
                <a:lnTo>
                  <a:pt x="2239" y="21222"/>
                </a:lnTo>
                <a:lnTo>
                  <a:pt x="2171" y="21297"/>
                </a:lnTo>
                <a:lnTo>
                  <a:pt x="2079" y="21359"/>
                </a:lnTo>
                <a:lnTo>
                  <a:pt x="2048" y="21256"/>
                </a:lnTo>
                <a:lnTo>
                  <a:pt x="1968" y="21310"/>
                </a:lnTo>
                <a:lnTo>
                  <a:pt x="1951" y="21413"/>
                </a:lnTo>
                <a:lnTo>
                  <a:pt x="1985" y="21600"/>
                </a:lnTo>
                <a:lnTo>
                  <a:pt x="6393" y="21600"/>
                </a:lnTo>
                <a:lnTo>
                  <a:pt x="6511" y="21503"/>
                </a:lnTo>
                <a:lnTo>
                  <a:pt x="6579" y="21435"/>
                </a:lnTo>
                <a:lnTo>
                  <a:pt x="6659" y="21387"/>
                </a:lnTo>
                <a:lnTo>
                  <a:pt x="6750" y="21276"/>
                </a:lnTo>
                <a:lnTo>
                  <a:pt x="6782" y="21181"/>
                </a:lnTo>
                <a:lnTo>
                  <a:pt x="6808" y="21078"/>
                </a:lnTo>
                <a:lnTo>
                  <a:pt x="6888" y="21035"/>
                </a:lnTo>
                <a:lnTo>
                  <a:pt x="6920" y="20947"/>
                </a:lnTo>
                <a:lnTo>
                  <a:pt x="6951" y="20838"/>
                </a:lnTo>
                <a:lnTo>
                  <a:pt x="6963" y="20692"/>
                </a:lnTo>
                <a:lnTo>
                  <a:pt x="6941" y="20597"/>
                </a:lnTo>
                <a:lnTo>
                  <a:pt x="6941" y="20494"/>
                </a:lnTo>
                <a:lnTo>
                  <a:pt x="6920" y="20404"/>
                </a:lnTo>
                <a:lnTo>
                  <a:pt x="6915" y="20185"/>
                </a:lnTo>
                <a:lnTo>
                  <a:pt x="6898" y="20095"/>
                </a:lnTo>
                <a:lnTo>
                  <a:pt x="6866" y="20019"/>
                </a:lnTo>
                <a:lnTo>
                  <a:pt x="6851" y="19936"/>
                </a:lnTo>
                <a:lnTo>
                  <a:pt x="6840" y="19854"/>
                </a:lnTo>
                <a:lnTo>
                  <a:pt x="6813" y="19772"/>
                </a:lnTo>
                <a:lnTo>
                  <a:pt x="6772" y="19704"/>
                </a:lnTo>
                <a:lnTo>
                  <a:pt x="6724" y="19654"/>
                </a:lnTo>
                <a:lnTo>
                  <a:pt x="6692" y="19592"/>
                </a:lnTo>
                <a:lnTo>
                  <a:pt x="6670" y="19504"/>
                </a:lnTo>
                <a:lnTo>
                  <a:pt x="6680" y="19435"/>
                </a:lnTo>
                <a:lnTo>
                  <a:pt x="6719" y="19345"/>
                </a:lnTo>
                <a:lnTo>
                  <a:pt x="6750" y="19291"/>
                </a:lnTo>
                <a:lnTo>
                  <a:pt x="6782" y="19223"/>
                </a:lnTo>
                <a:lnTo>
                  <a:pt x="6840" y="19208"/>
                </a:lnTo>
                <a:lnTo>
                  <a:pt x="6878" y="19167"/>
                </a:lnTo>
                <a:lnTo>
                  <a:pt x="6851" y="19105"/>
                </a:lnTo>
                <a:lnTo>
                  <a:pt x="6845" y="19036"/>
                </a:lnTo>
                <a:lnTo>
                  <a:pt x="6856" y="18967"/>
                </a:lnTo>
                <a:lnTo>
                  <a:pt x="6883" y="18913"/>
                </a:lnTo>
                <a:lnTo>
                  <a:pt x="6925" y="18864"/>
                </a:lnTo>
                <a:lnTo>
                  <a:pt x="6968" y="18830"/>
                </a:lnTo>
                <a:lnTo>
                  <a:pt x="7016" y="18810"/>
                </a:lnTo>
                <a:lnTo>
                  <a:pt x="7058" y="18836"/>
                </a:lnTo>
                <a:lnTo>
                  <a:pt x="7084" y="18802"/>
                </a:lnTo>
                <a:lnTo>
                  <a:pt x="7144" y="18748"/>
                </a:lnTo>
                <a:lnTo>
                  <a:pt x="7164" y="18692"/>
                </a:lnTo>
                <a:lnTo>
                  <a:pt x="7127" y="18651"/>
                </a:lnTo>
                <a:close/>
                <a:moveTo>
                  <a:pt x="18387" y="19001"/>
                </a:moveTo>
                <a:lnTo>
                  <a:pt x="18387" y="19077"/>
                </a:lnTo>
                <a:lnTo>
                  <a:pt x="18372" y="19167"/>
                </a:lnTo>
                <a:lnTo>
                  <a:pt x="18319" y="19180"/>
                </a:lnTo>
                <a:lnTo>
                  <a:pt x="18266" y="19201"/>
                </a:lnTo>
                <a:lnTo>
                  <a:pt x="18196" y="19201"/>
                </a:lnTo>
                <a:lnTo>
                  <a:pt x="18138" y="19208"/>
                </a:lnTo>
                <a:lnTo>
                  <a:pt x="18075" y="19242"/>
                </a:lnTo>
                <a:lnTo>
                  <a:pt x="18021" y="19270"/>
                </a:lnTo>
                <a:lnTo>
                  <a:pt x="17968" y="19257"/>
                </a:lnTo>
                <a:lnTo>
                  <a:pt x="17915" y="19236"/>
                </a:lnTo>
                <a:lnTo>
                  <a:pt x="17867" y="19236"/>
                </a:lnTo>
                <a:lnTo>
                  <a:pt x="17809" y="19263"/>
                </a:lnTo>
                <a:lnTo>
                  <a:pt x="17749" y="19248"/>
                </a:lnTo>
                <a:lnTo>
                  <a:pt x="17696" y="19223"/>
                </a:lnTo>
                <a:lnTo>
                  <a:pt x="17642" y="19236"/>
                </a:lnTo>
                <a:lnTo>
                  <a:pt x="17606" y="19298"/>
                </a:lnTo>
                <a:lnTo>
                  <a:pt x="17558" y="19352"/>
                </a:lnTo>
                <a:lnTo>
                  <a:pt x="17499" y="19373"/>
                </a:lnTo>
                <a:lnTo>
                  <a:pt x="17425" y="19352"/>
                </a:lnTo>
                <a:lnTo>
                  <a:pt x="17356" y="19304"/>
                </a:lnTo>
                <a:lnTo>
                  <a:pt x="17313" y="19257"/>
                </a:lnTo>
                <a:lnTo>
                  <a:pt x="17250" y="19263"/>
                </a:lnTo>
                <a:lnTo>
                  <a:pt x="17212" y="19201"/>
                </a:lnTo>
                <a:lnTo>
                  <a:pt x="17180" y="19145"/>
                </a:lnTo>
                <a:lnTo>
                  <a:pt x="17132" y="19105"/>
                </a:lnTo>
                <a:lnTo>
                  <a:pt x="17091" y="19145"/>
                </a:lnTo>
                <a:lnTo>
                  <a:pt x="17026" y="19154"/>
                </a:lnTo>
                <a:lnTo>
                  <a:pt x="16989" y="19208"/>
                </a:lnTo>
                <a:lnTo>
                  <a:pt x="16936" y="19263"/>
                </a:lnTo>
                <a:lnTo>
                  <a:pt x="16878" y="19291"/>
                </a:lnTo>
                <a:lnTo>
                  <a:pt x="16813" y="19311"/>
                </a:lnTo>
                <a:lnTo>
                  <a:pt x="16760" y="19311"/>
                </a:lnTo>
                <a:lnTo>
                  <a:pt x="16702" y="19304"/>
                </a:lnTo>
                <a:lnTo>
                  <a:pt x="16627" y="19195"/>
                </a:lnTo>
                <a:lnTo>
                  <a:pt x="16590" y="19126"/>
                </a:lnTo>
                <a:lnTo>
                  <a:pt x="16542" y="19077"/>
                </a:lnTo>
                <a:lnTo>
                  <a:pt x="16505" y="19051"/>
                </a:lnTo>
                <a:lnTo>
                  <a:pt x="16431" y="19188"/>
                </a:lnTo>
                <a:lnTo>
                  <a:pt x="16392" y="19242"/>
                </a:lnTo>
                <a:lnTo>
                  <a:pt x="16361" y="19304"/>
                </a:lnTo>
                <a:lnTo>
                  <a:pt x="16324" y="19367"/>
                </a:lnTo>
                <a:lnTo>
                  <a:pt x="16266" y="19339"/>
                </a:lnTo>
                <a:lnTo>
                  <a:pt x="16213" y="19367"/>
                </a:lnTo>
                <a:lnTo>
                  <a:pt x="16148" y="19367"/>
                </a:lnTo>
                <a:lnTo>
                  <a:pt x="16095" y="19394"/>
                </a:lnTo>
                <a:lnTo>
                  <a:pt x="16047" y="19352"/>
                </a:lnTo>
                <a:lnTo>
                  <a:pt x="16000" y="19339"/>
                </a:lnTo>
                <a:lnTo>
                  <a:pt x="15962" y="19360"/>
                </a:lnTo>
                <a:lnTo>
                  <a:pt x="15909" y="19352"/>
                </a:lnTo>
                <a:lnTo>
                  <a:pt x="15851" y="19339"/>
                </a:lnTo>
                <a:lnTo>
                  <a:pt x="15792" y="19367"/>
                </a:lnTo>
                <a:lnTo>
                  <a:pt x="15739" y="19345"/>
                </a:lnTo>
                <a:lnTo>
                  <a:pt x="15691" y="19311"/>
                </a:lnTo>
                <a:lnTo>
                  <a:pt x="15659" y="19223"/>
                </a:lnTo>
                <a:lnTo>
                  <a:pt x="15638" y="19167"/>
                </a:lnTo>
                <a:lnTo>
                  <a:pt x="15611" y="19298"/>
                </a:lnTo>
                <a:lnTo>
                  <a:pt x="15568" y="19345"/>
                </a:lnTo>
                <a:lnTo>
                  <a:pt x="15505" y="19339"/>
                </a:lnTo>
                <a:lnTo>
                  <a:pt x="15447" y="19360"/>
                </a:lnTo>
                <a:lnTo>
                  <a:pt x="15393" y="19379"/>
                </a:lnTo>
                <a:lnTo>
                  <a:pt x="15335" y="19360"/>
                </a:lnTo>
                <a:lnTo>
                  <a:pt x="15292" y="19386"/>
                </a:lnTo>
                <a:lnTo>
                  <a:pt x="15260" y="19429"/>
                </a:lnTo>
                <a:lnTo>
                  <a:pt x="15229" y="19489"/>
                </a:lnTo>
                <a:lnTo>
                  <a:pt x="15181" y="19532"/>
                </a:lnTo>
                <a:lnTo>
                  <a:pt x="15122" y="19579"/>
                </a:lnTo>
                <a:lnTo>
                  <a:pt x="15079" y="19661"/>
                </a:lnTo>
                <a:lnTo>
                  <a:pt x="15063" y="19738"/>
                </a:lnTo>
                <a:lnTo>
                  <a:pt x="15036" y="19820"/>
                </a:lnTo>
                <a:lnTo>
                  <a:pt x="14978" y="19854"/>
                </a:lnTo>
                <a:lnTo>
                  <a:pt x="14920" y="19882"/>
                </a:lnTo>
                <a:lnTo>
                  <a:pt x="14850" y="19888"/>
                </a:lnTo>
                <a:lnTo>
                  <a:pt x="14813" y="19910"/>
                </a:lnTo>
                <a:lnTo>
                  <a:pt x="14787" y="20019"/>
                </a:lnTo>
                <a:lnTo>
                  <a:pt x="14770" y="20095"/>
                </a:lnTo>
                <a:lnTo>
                  <a:pt x="14734" y="20163"/>
                </a:lnTo>
                <a:lnTo>
                  <a:pt x="14702" y="20238"/>
                </a:lnTo>
                <a:lnTo>
                  <a:pt x="14680" y="20329"/>
                </a:lnTo>
                <a:lnTo>
                  <a:pt x="14649" y="20425"/>
                </a:lnTo>
                <a:lnTo>
                  <a:pt x="14584" y="20466"/>
                </a:lnTo>
                <a:lnTo>
                  <a:pt x="14516" y="20438"/>
                </a:lnTo>
                <a:lnTo>
                  <a:pt x="14468" y="20363"/>
                </a:lnTo>
                <a:lnTo>
                  <a:pt x="14499" y="20266"/>
                </a:lnTo>
                <a:lnTo>
                  <a:pt x="14526" y="20176"/>
                </a:lnTo>
                <a:lnTo>
                  <a:pt x="14537" y="20088"/>
                </a:lnTo>
                <a:lnTo>
                  <a:pt x="14468" y="20095"/>
                </a:lnTo>
                <a:lnTo>
                  <a:pt x="14463" y="20004"/>
                </a:lnTo>
                <a:lnTo>
                  <a:pt x="14511" y="19923"/>
                </a:lnTo>
                <a:lnTo>
                  <a:pt x="14564" y="19867"/>
                </a:lnTo>
                <a:lnTo>
                  <a:pt x="14569" y="19772"/>
                </a:lnTo>
                <a:lnTo>
                  <a:pt x="14574" y="19717"/>
                </a:lnTo>
                <a:lnTo>
                  <a:pt x="14526" y="19504"/>
                </a:lnTo>
                <a:lnTo>
                  <a:pt x="14468" y="19504"/>
                </a:lnTo>
                <a:lnTo>
                  <a:pt x="14409" y="19489"/>
                </a:lnTo>
                <a:lnTo>
                  <a:pt x="14356" y="19463"/>
                </a:lnTo>
                <a:lnTo>
                  <a:pt x="14298" y="19442"/>
                </a:lnTo>
                <a:lnTo>
                  <a:pt x="14245" y="19401"/>
                </a:lnTo>
                <a:lnTo>
                  <a:pt x="14192" y="19476"/>
                </a:lnTo>
                <a:lnTo>
                  <a:pt x="14143" y="19517"/>
                </a:lnTo>
                <a:lnTo>
                  <a:pt x="14090" y="19504"/>
                </a:lnTo>
                <a:lnTo>
                  <a:pt x="14042" y="19448"/>
                </a:lnTo>
                <a:lnTo>
                  <a:pt x="14006" y="19401"/>
                </a:lnTo>
                <a:lnTo>
                  <a:pt x="13931" y="19373"/>
                </a:lnTo>
                <a:lnTo>
                  <a:pt x="13899" y="19326"/>
                </a:lnTo>
                <a:lnTo>
                  <a:pt x="13846" y="19257"/>
                </a:lnTo>
                <a:lnTo>
                  <a:pt x="13839" y="19173"/>
                </a:lnTo>
                <a:lnTo>
                  <a:pt x="13793" y="19126"/>
                </a:lnTo>
                <a:lnTo>
                  <a:pt x="13740" y="19105"/>
                </a:lnTo>
                <a:lnTo>
                  <a:pt x="13686" y="19098"/>
                </a:lnTo>
                <a:lnTo>
                  <a:pt x="13633" y="19111"/>
                </a:lnTo>
                <a:lnTo>
                  <a:pt x="13573" y="19139"/>
                </a:lnTo>
                <a:lnTo>
                  <a:pt x="13527" y="19173"/>
                </a:lnTo>
                <a:lnTo>
                  <a:pt x="13479" y="19229"/>
                </a:lnTo>
                <a:lnTo>
                  <a:pt x="13467" y="19298"/>
                </a:lnTo>
                <a:lnTo>
                  <a:pt x="13420" y="19339"/>
                </a:lnTo>
                <a:lnTo>
                  <a:pt x="13361" y="19339"/>
                </a:lnTo>
                <a:lnTo>
                  <a:pt x="13324" y="19386"/>
                </a:lnTo>
                <a:lnTo>
                  <a:pt x="13271" y="19463"/>
                </a:lnTo>
                <a:lnTo>
                  <a:pt x="13218" y="19435"/>
                </a:lnTo>
                <a:lnTo>
                  <a:pt x="13174" y="19476"/>
                </a:lnTo>
                <a:lnTo>
                  <a:pt x="13121" y="19523"/>
                </a:lnTo>
                <a:lnTo>
                  <a:pt x="13080" y="19573"/>
                </a:lnTo>
                <a:lnTo>
                  <a:pt x="13010" y="19607"/>
                </a:lnTo>
                <a:lnTo>
                  <a:pt x="12952" y="19641"/>
                </a:lnTo>
                <a:lnTo>
                  <a:pt x="12894" y="19710"/>
                </a:lnTo>
                <a:lnTo>
                  <a:pt x="12840" y="19745"/>
                </a:lnTo>
                <a:lnTo>
                  <a:pt x="12819" y="19833"/>
                </a:lnTo>
                <a:lnTo>
                  <a:pt x="12761" y="19888"/>
                </a:lnTo>
                <a:lnTo>
                  <a:pt x="12717" y="19833"/>
                </a:lnTo>
                <a:lnTo>
                  <a:pt x="12676" y="19757"/>
                </a:lnTo>
                <a:lnTo>
                  <a:pt x="12616" y="19772"/>
                </a:lnTo>
                <a:lnTo>
                  <a:pt x="12563" y="19723"/>
                </a:lnTo>
                <a:lnTo>
                  <a:pt x="12543" y="19648"/>
                </a:lnTo>
                <a:lnTo>
                  <a:pt x="12478" y="19620"/>
                </a:lnTo>
                <a:lnTo>
                  <a:pt x="12446" y="19689"/>
                </a:lnTo>
                <a:lnTo>
                  <a:pt x="12415" y="19807"/>
                </a:lnTo>
                <a:lnTo>
                  <a:pt x="12372" y="19860"/>
                </a:lnTo>
                <a:lnTo>
                  <a:pt x="12313" y="19882"/>
                </a:lnTo>
                <a:lnTo>
                  <a:pt x="12255" y="19923"/>
                </a:lnTo>
                <a:lnTo>
                  <a:pt x="12207" y="19985"/>
                </a:lnTo>
                <a:lnTo>
                  <a:pt x="12144" y="20013"/>
                </a:lnTo>
                <a:lnTo>
                  <a:pt x="12084" y="20039"/>
                </a:lnTo>
                <a:lnTo>
                  <a:pt x="12021" y="20047"/>
                </a:lnTo>
                <a:lnTo>
                  <a:pt x="11951" y="20047"/>
                </a:lnTo>
                <a:lnTo>
                  <a:pt x="11888" y="20054"/>
                </a:lnTo>
                <a:lnTo>
                  <a:pt x="11818" y="20095"/>
                </a:lnTo>
                <a:lnTo>
                  <a:pt x="11782" y="20026"/>
                </a:lnTo>
                <a:lnTo>
                  <a:pt x="11755" y="19951"/>
                </a:lnTo>
                <a:lnTo>
                  <a:pt x="11692" y="19936"/>
                </a:lnTo>
                <a:lnTo>
                  <a:pt x="11627" y="19916"/>
                </a:lnTo>
                <a:lnTo>
                  <a:pt x="11569" y="19910"/>
                </a:lnTo>
                <a:lnTo>
                  <a:pt x="11499" y="19916"/>
                </a:lnTo>
                <a:lnTo>
                  <a:pt x="11436" y="19944"/>
                </a:lnTo>
                <a:lnTo>
                  <a:pt x="11388" y="20026"/>
                </a:lnTo>
                <a:lnTo>
                  <a:pt x="11366" y="19944"/>
                </a:lnTo>
                <a:lnTo>
                  <a:pt x="11286" y="19929"/>
                </a:lnTo>
                <a:lnTo>
                  <a:pt x="11228" y="19991"/>
                </a:lnTo>
                <a:lnTo>
                  <a:pt x="11201" y="20082"/>
                </a:lnTo>
                <a:lnTo>
                  <a:pt x="11138" y="20122"/>
                </a:lnTo>
                <a:lnTo>
                  <a:pt x="11100" y="20047"/>
                </a:lnTo>
                <a:lnTo>
                  <a:pt x="11058" y="19936"/>
                </a:lnTo>
                <a:lnTo>
                  <a:pt x="11000" y="19970"/>
                </a:lnTo>
                <a:lnTo>
                  <a:pt x="10957" y="19916"/>
                </a:lnTo>
                <a:lnTo>
                  <a:pt x="10921" y="19991"/>
                </a:lnTo>
                <a:lnTo>
                  <a:pt x="10872" y="20039"/>
                </a:lnTo>
                <a:lnTo>
                  <a:pt x="10802" y="20073"/>
                </a:lnTo>
                <a:lnTo>
                  <a:pt x="10744" y="20129"/>
                </a:lnTo>
                <a:lnTo>
                  <a:pt x="10681" y="20163"/>
                </a:lnTo>
                <a:lnTo>
                  <a:pt x="10616" y="20191"/>
                </a:lnTo>
                <a:lnTo>
                  <a:pt x="10553" y="20232"/>
                </a:lnTo>
                <a:lnTo>
                  <a:pt x="10488" y="20314"/>
                </a:lnTo>
                <a:lnTo>
                  <a:pt x="10468" y="20219"/>
                </a:lnTo>
                <a:lnTo>
                  <a:pt x="10399" y="20204"/>
                </a:lnTo>
                <a:lnTo>
                  <a:pt x="10324" y="20232"/>
                </a:lnTo>
                <a:lnTo>
                  <a:pt x="10249" y="20273"/>
                </a:lnTo>
                <a:lnTo>
                  <a:pt x="10181" y="20260"/>
                </a:lnTo>
                <a:lnTo>
                  <a:pt x="10164" y="20170"/>
                </a:lnTo>
                <a:lnTo>
                  <a:pt x="10101" y="20150"/>
                </a:lnTo>
                <a:lnTo>
                  <a:pt x="10074" y="20238"/>
                </a:lnTo>
                <a:lnTo>
                  <a:pt x="10069" y="20329"/>
                </a:lnTo>
                <a:lnTo>
                  <a:pt x="10000" y="20314"/>
                </a:lnTo>
                <a:lnTo>
                  <a:pt x="9973" y="20238"/>
                </a:lnTo>
                <a:lnTo>
                  <a:pt x="9903" y="20226"/>
                </a:lnTo>
                <a:lnTo>
                  <a:pt x="9862" y="20288"/>
                </a:lnTo>
                <a:lnTo>
                  <a:pt x="9835" y="20404"/>
                </a:lnTo>
                <a:lnTo>
                  <a:pt x="9787" y="20500"/>
                </a:lnTo>
                <a:lnTo>
                  <a:pt x="9729" y="20576"/>
                </a:lnTo>
                <a:lnTo>
                  <a:pt x="9664" y="20638"/>
                </a:lnTo>
                <a:lnTo>
                  <a:pt x="9601" y="20685"/>
                </a:lnTo>
                <a:lnTo>
                  <a:pt x="9564" y="20769"/>
                </a:lnTo>
                <a:lnTo>
                  <a:pt x="9543" y="20878"/>
                </a:lnTo>
                <a:lnTo>
                  <a:pt x="9606" y="20947"/>
                </a:lnTo>
                <a:lnTo>
                  <a:pt x="9591" y="21057"/>
                </a:lnTo>
                <a:lnTo>
                  <a:pt x="9531" y="21138"/>
                </a:lnTo>
                <a:lnTo>
                  <a:pt x="9484" y="21235"/>
                </a:lnTo>
                <a:lnTo>
                  <a:pt x="9398" y="21325"/>
                </a:lnTo>
                <a:lnTo>
                  <a:pt x="9335" y="21400"/>
                </a:lnTo>
                <a:lnTo>
                  <a:pt x="9265" y="21469"/>
                </a:lnTo>
                <a:lnTo>
                  <a:pt x="9192" y="21531"/>
                </a:lnTo>
                <a:lnTo>
                  <a:pt x="9105" y="21579"/>
                </a:lnTo>
                <a:lnTo>
                  <a:pt x="8979" y="21600"/>
                </a:lnTo>
                <a:lnTo>
                  <a:pt x="20048" y="21600"/>
                </a:lnTo>
                <a:lnTo>
                  <a:pt x="20069" y="21463"/>
                </a:lnTo>
                <a:lnTo>
                  <a:pt x="20089" y="21332"/>
                </a:lnTo>
                <a:lnTo>
                  <a:pt x="20132" y="21241"/>
                </a:lnTo>
                <a:lnTo>
                  <a:pt x="20176" y="21132"/>
                </a:lnTo>
                <a:lnTo>
                  <a:pt x="20195" y="21022"/>
                </a:lnTo>
                <a:lnTo>
                  <a:pt x="20275" y="20960"/>
                </a:lnTo>
                <a:lnTo>
                  <a:pt x="20308" y="20863"/>
                </a:lnTo>
                <a:lnTo>
                  <a:pt x="20382" y="20823"/>
                </a:lnTo>
                <a:lnTo>
                  <a:pt x="20415" y="20713"/>
                </a:lnTo>
                <a:lnTo>
                  <a:pt x="20435" y="20623"/>
                </a:lnTo>
                <a:lnTo>
                  <a:pt x="20456" y="20507"/>
                </a:lnTo>
                <a:lnTo>
                  <a:pt x="20488" y="20425"/>
                </a:lnTo>
                <a:lnTo>
                  <a:pt x="20500" y="20329"/>
                </a:lnTo>
                <a:lnTo>
                  <a:pt x="20456" y="20260"/>
                </a:lnTo>
                <a:lnTo>
                  <a:pt x="20393" y="20211"/>
                </a:lnTo>
                <a:lnTo>
                  <a:pt x="20335" y="20157"/>
                </a:lnTo>
                <a:lnTo>
                  <a:pt x="20270" y="20122"/>
                </a:lnTo>
                <a:lnTo>
                  <a:pt x="20202" y="20107"/>
                </a:lnTo>
                <a:lnTo>
                  <a:pt x="20132" y="20107"/>
                </a:lnTo>
                <a:lnTo>
                  <a:pt x="20069" y="20095"/>
                </a:lnTo>
                <a:lnTo>
                  <a:pt x="19999" y="20101"/>
                </a:lnTo>
                <a:lnTo>
                  <a:pt x="19936" y="20067"/>
                </a:lnTo>
                <a:lnTo>
                  <a:pt x="19888" y="19985"/>
                </a:lnTo>
                <a:lnTo>
                  <a:pt x="19823" y="19936"/>
                </a:lnTo>
                <a:lnTo>
                  <a:pt x="19797" y="19848"/>
                </a:lnTo>
                <a:lnTo>
                  <a:pt x="19728" y="19826"/>
                </a:lnTo>
                <a:lnTo>
                  <a:pt x="19659" y="19807"/>
                </a:lnTo>
                <a:lnTo>
                  <a:pt x="19605" y="19751"/>
                </a:lnTo>
                <a:lnTo>
                  <a:pt x="19564" y="19689"/>
                </a:lnTo>
                <a:lnTo>
                  <a:pt x="19511" y="19626"/>
                </a:lnTo>
                <a:lnTo>
                  <a:pt x="19472" y="19695"/>
                </a:lnTo>
                <a:lnTo>
                  <a:pt x="19404" y="19695"/>
                </a:lnTo>
                <a:lnTo>
                  <a:pt x="19344" y="19661"/>
                </a:lnTo>
                <a:lnTo>
                  <a:pt x="19265" y="19626"/>
                </a:lnTo>
                <a:lnTo>
                  <a:pt x="19192" y="19592"/>
                </a:lnTo>
                <a:lnTo>
                  <a:pt x="19127" y="19545"/>
                </a:lnTo>
                <a:lnTo>
                  <a:pt x="19064" y="19498"/>
                </a:lnTo>
                <a:lnTo>
                  <a:pt x="19025" y="19435"/>
                </a:lnTo>
                <a:lnTo>
                  <a:pt x="19037" y="19367"/>
                </a:lnTo>
                <a:lnTo>
                  <a:pt x="18994" y="19304"/>
                </a:lnTo>
                <a:lnTo>
                  <a:pt x="18931" y="19291"/>
                </a:lnTo>
                <a:lnTo>
                  <a:pt x="18856" y="19276"/>
                </a:lnTo>
                <a:lnTo>
                  <a:pt x="18798" y="19283"/>
                </a:lnTo>
                <a:lnTo>
                  <a:pt x="18723" y="19283"/>
                </a:lnTo>
                <a:lnTo>
                  <a:pt x="18670" y="19298"/>
                </a:lnTo>
                <a:lnTo>
                  <a:pt x="18595" y="19298"/>
                </a:lnTo>
                <a:lnTo>
                  <a:pt x="18527" y="19311"/>
                </a:lnTo>
                <a:lnTo>
                  <a:pt x="18478" y="19276"/>
                </a:lnTo>
                <a:lnTo>
                  <a:pt x="18452" y="19214"/>
                </a:lnTo>
                <a:lnTo>
                  <a:pt x="18435" y="19139"/>
                </a:lnTo>
                <a:lnTo>
                  <a:pt x="18425" y="19051"/>
                </a:lnTo>
                <a:lnTo>
                  <a:pt x="18387" y="19001"/>
                </a:lnTo>
                <a:close/>
                <a:moveTo>
                  <a:pt x="6404" y="19695"/>
                </a:moveTo>
                <a:lnTo>
                  <a:pt x="6351" y="19729"/>
                </a:lnTo>
                <a:lnTo>
                  <a:pt x="6320" y="19826"/>
                </a:lnTo>
                <a:lnTo>
                  <a:pt x="6320" y="20004"/>
                </a:lnTo>
                <a:lnTo>
                  <a:pt x="6313" y="20088"/>
                </a:lnTo>
                <a:lnTo>
                  <a:pt x="6298" y="20204"/>
                </a:lnTo>
                <a:lnTo>
                  <a:pt x="6228" y="20198"/>
                </a:lnTo>
                <a:lnTo>
                  <a:pt x="6192" y="20226"/>
                </a:lnTo>
                <a:lnTo>
                  <a:pt x="6127" y="20322"/>
                </a:lnTo>
                <a:lnTo>
                  <a:pt x="6127" y="20417"/>
                </a:lnTo>
                <a:lnTo>
                  <a:pt x="6175" y="20494"/>
                </a:lnTo>
                <a:lnTo>
                  <a:pt x="6240" y="20460"/>
                </a:lnTo>
                <a:lnTo>
                  <a:pt x="6308" y="20425"/>
                </a:lnTo>
                <a:lnTo>
                  <a:pt x="6276" y="20520"/>
                </a:lnTo>
                <a:lnTo>
                  <a:pt x="6356" y="20528"/>
                </a:lnTo>
                <a:lnTo>
                  <a:pt x="6419" y="20473"/>
                </a:lnTo>
                <a:lnTo>
                  <a:pt x="6489" y="20445"/>
                </a:lnTo>
                <a:lnTo>
                  <a:pt x="6506" y="20348"/>
                </a:lnTo>
                <a:lnTo>
                  <a:pt x="6516" y="20260"/>
                </a:lnTo>
                <a:lnTo>
                  <a:pt x="6511" y="20150"/>
                </a:lnTo>
                <a:lnTo>
                  <a:pt x="6494" y="20047"/>
                </a:lnTo>
                <a:lnTo>
                  <a:pt x="6473" y="19951"/>
                </a:lnTo>
                <a:lnTo>
                  <a:pt x="6446" y="19854"/>
                </a:lnTo>
                <a:lnTo>
                  <a:pt x="6436" y="19772"/>
                </a:lnTo>
                <a:lnTo>
                  <a:pt x="6404" y="19695"/>
                </a:lnTo>
                <a:close/>
                <a:moveTo>
                  <a:pt x="4569" y="20335"/>
                </a:moveTo>
                <a:lnTo>
                  <a:pt x="4531" y="20376"/>
                </a:lnTo>
                <a:lnTo>
                  <a:pt x="4564" y="20473"/>
                </a:lnTo>
                <a:lnTo>
                  <a:pt x="4623" y="20520"/>
                </a:lnTo>
                <a:lnTo>
                  <a:pt x="4702" y="20507"/>
                </a:lnTo>
                <a:lnTo>
                  <a:pt x="4770" y="20520"/>
                </a:lnTo>
                <a:lnTo>
                  <a:pt x="4845" y="20507"/>
                </a:lnTo>
                <a:lnTo>
                  <a:pt x="4888" y="20528"/>
                </a:lnTo>
                <a:lnTo>
                  <a:pt x="4857" y="20391"/>
                </a:lnTo>
                <a:lnTo>
                  <a:pt x="4792" y="20417"/>
                </a:lnTo>
                <a:lnTo>
                  <a:pt x="4729" y="20382"/>
                </a:lnTo>
                <a:lnTo>
                  <a:pt x="4644" y="20363"/>
                </a:lnTo>
                <a:lnTo>
                  <a:pt x="4569" y="20335"/>
                </a:lnTo>
                <a:close/>
                <a:moveTo>
                  <a:pt x="3117" y="20713"/>
                </a:moveTo>
                <a:lnTo>
                  <a:pt x="3075" y="20769"/>
                </a:lnTo>
                <a:lnTo>
                  <a:pt x="3155" y="20844"/>
                </a:lnTo>
                <a:lnTo>
                  <a:pt x="3228" y="20872"/>
                </a:lnTo>
                <a:lnTo>
                  <a:pt x="3266" y="20885"/>
                </a:lnTo>
                <a:lnTo>
                  <a:pt x="3175" y="20775"/>
                </a:lnTo>
                <a:lnTo>
                  <a:pt x="3117" y="20713"/>
                </a:lnTo>
                <a:close/>
                <a:moveTo>
                  <a:pt x="3361" y="20735"/>
                </a:moveTo>
                <a:lnTo>
                  <a:pt x="3346" y="20823"/>
                </a:lnTo>
                <a:lnTo>
                  <a:pt x="3404" y="20919"/>
                </a:lnTo>
                <a:lnTo>
                  <a:pt x="3484" y="20941"/>
                </a:lnTo>
                <a:lnTo>
                  <a:pt x="3542" y="20872"/>
                </a:lnTo>
                <a:lnTo>
                  <a:pt x="3574" y="20775"/>
                </a:lnTo>
                <a:lnTo>
                  <a:pt x="3506" y="20823"/>
                </a:lnTo>
                <a:lnTo>
                  <a:pt x="3431" y="20782"/>
                </a:lnTo>
                <a:lnTo>
                  <a:pt x="3361" y="20735"/>
                </a:lnTo>
                <a:close/>
              </a:path>
            </a:pathLst>
          </a:custGeom>
          <a:solidFill>
            <a:schemeClr val="accent1">
              <a:hueOff val="-313507"/>
              <a:satOff val="34334"/>
              <a:lumOff val="-8266"/>
              <a:alpha val="62000"/>
            </a:schemeClr>
          </a:solidFill>
          <a:ln w="12700">
            <a:miter lim="400000"/>
          </a:ln>
        </p:spPr>
        <p:txBody>
          <a:bodyPr lIns="50800" tIns="50800" rIns="50800" bIns="50800" anchor="ctr"/>
          <a:lstStyle/>
          <a:p>
            <a:pPr>
              <a:defRPr sz="5000">
                <a:solidFill>
                  <a:srgbClr val="FFFFFF"/>
                </a:solidFill>
              </a:defRPr>
            </a:pPr>
            <a:endParaRPr/>
          </a:p>
        </p:txBody>
      </p:sp>
      <p:grpSp>
        <p:nvGrpSpPr>
          <p:cNvPr id="192" name="Drawing"/>
          <p:cNvGrpSpPr/>
          <p:nvPr/>
        </p:nvGrpSpPr>
        <p:grpSpPr>
          <a:xfrm>
            <a:off x="2089785" y="1703719"/>
            <a:ext cx="3034046" cy="1912233"/>
            <a:chOff x="0" y="0"/>
            <a:chExt cx="3034045" cy="1912231"/>
          </a:xfrm>
        </p:grpSpPr>
        <p:sp>
          <p:nvSpPr>
            <p:cNvPr id="174" name="Line"/>
            <p:cNvSpPr/>
            <p:nvPr/>
          </p:nvSpPr>
          <p:spPr>
            <a:xfrm>
              <a:off x="2423784" y="816047"/>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75" name="Line"/>
            <p:cNvSpPr/>
            <p:nvPr/>
          </p:nvSpPr>
          <p:spPr>
            <a:xfrm>
              <a:off x="2472503" y="1242341"/>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76" name="Line"/>
            <p:cNvSpPr/>
            <p:nvPr/>
          </p:nvSpPr>
          <p:spPr>
            <a:xfrm>
              <a:off x="1522477" y="1339780"/>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77" name="Line"/>
            <p:cNvSpPr/>
            <p:nvPr/>
          </p:nvSpPr>
          <p:spPr>
            <a:xfrm>
              <a:off x="1863512" y="1668635"/>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78" name="Line"/>
            <p:cNvSpPr/>
            <p:nvPr/>
          </p:nvSpPr>
          <p:spPr>
            <a:xfrm>
              <a:off x="864767" y="1753894"/>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79" name="Line"/>
            <p:cNvSpPr/>
            <p:nvPr/>
          </p:nvSpPr>
          <p:spPr>
            <a:xfrm>
              <a:off x="341034" y="937846"/>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0" name="Line"/>
            <p:cNvSpPr/>
            <p:nvPr/>
          </p:nvSpPr>
          <p:spPr>
            <a:xfrm>
              <a:off x="1193622" y="158337"/>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1" name="Line"/>
            <p:cNvSpPr/>
            <p:nvPr/>
          </p:nvSpPr>
          <p:spPr>
            <a:xfrm>
              <a:off x="0" y="755148"/>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2" name="Line"/>
            <p:cNvSpPr/>
            <p:nvPr/>
          </p:nvSpPr>
          <p:spPr>
            <a:xfrm>
              <a:off x="328855" y="584631"/>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3" name="Line"/>
            <p:cNvSpPr/>
            <p:nvPr/>
          </p:nvSpPr>
          <p:spPr>
            <a:xfrm>
              <a:off x="694249" y="0"/>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4" name="Line"/>
            <p:cNvSpPr/>
            <p:nvPr/>
          </p:nvSpPr>
          <p:spPr>
            <a:xfrm>
              <a:off x="2923156" y="584631"/>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5" name="Line"/>
            <p:cNvSpPr/>
            <p:nvPr/>
          </p:nvSpPr>
          <p:spPr>
            <a:xfrm>
              <a:off x="1924411" y="828227"/>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6" name="Line"/>
            <p:cNvSpPr/>
            <p:nvPr/>
          </p:nvSpPr>
          <p:spPr>
            <a:xfrm>
              <a:off x="1778253" y="560271"/>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7" name="Line"/>
            <p:cNvSpPr/>
            <p:nvPr/>
          </p:nvSpPr>
          <p:spPr>
            <a:xfrm>
              <a:off x="1498117" y="889126"/>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8" name="Line"/>
            <p:cNvSpPr/>
            <p:nvPr/>
          </p:nvSpPr>
          <p:spPr>
            <a:xfrm>
              <a:off x="3032775" y="1912231"/>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89" name="Line"/>
            <p:cNvSpPr/>
            <p:nvPr/>
          </p:nvSpPr>
          <p:spPr>
            <a:xfrm>
              <a:off x="2935336" y="1692995"/>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90" name="Line"/>
            <p:cNvSpPr/>
            <p:nvPr/>
          </p:nvSpPr>
          <p:spPr>
            <a:xfrm>
              <a:off x="2764819" y="475012"/>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sp>
          <p:nvSpPr>
            <p:cNvPr id="191" name="Line"/>
            <p:cNvSpPr/>
            <p:nvPr/>
          </p:nvSpPr>
          <p:spPr>
            <a:xfrm>
              <a:off x="2204547" y="669890"/>
              <a:ext cx="1271" cy="1"/>
            </a:xfrm>
            <a:prstGeom prst="ellipse">
              <a:avLst/>
            </a:prstGeom>
            <a:noFill/>
            <a:ln w="88900" cap="rnd">
              <a:solidFill>
                <a:srgbClr val="000000"/>
              </a:solidFill>
              <a:prstDash val="solid"/>
              <a:round/>
            </a:ln>
            <a:effectLst/>
          </p:spPr>
          <p:txBody>
            <a:bodyPr wrap="square" lIns="0" tIns="0" rIns="0" bIns="0" numCol="1" anchor="t">
              <a:noAutofit/>
            </a:bodyPr>
            <a:lstStyle/>
            <a:p>
              <a:pPr algn="l" defTabSz="457200">
                <a:defRPr sz="1200">
                  <a:solidFill>
                    <a:srgbClr val="000000"/>
                  </a:solidFill>
                  <a:latin typeface="Helvetica"/>
                  <a:ea typeface="Helvetica"/>
                  <a:cs typeface="Helvetica"/>
                  <a:sym typeface="Helvetica"/>
                </a:defRPr>
              </a:pPr>
              <a:endParaRPr/>
            </a:p>
          </p:txBody>
        </p:sp>
      </p:grpSp>
      <p:sp>
        <p:nvSpPr>
          <p:cNvPr id="193" name="Drawing"/>
          <p:cNvSpPr/>
          <p:nvPr/>
        </p:nvSpPr>
        <p:spPr>
          <a:xfrm>
            <a:off x="20096067" y="14579244"/>
            <a:ext cx="1271" cy="1"/>
          </a:xfrm>
          <a:prstGeom prst="ellipse">
            <a:avLst/>
          </a:prstGeom>
          <a:ln w="88900" cap="rnd">
            <a:solidFill>
              <a:srgbClr val="000000"/>
            </a:solidFill>
          </a:ln>
        </p:spPr>
        <p:txBody>
          <a:bodyPr lIns="0" tIns="0" rIns="0" bIns="0"/>
          <a:lstStyle/>
          <a:p>
            <a:pPr algn="l" defTabSz="457200">
              <a:defRPr sz="1200">
                <a:solidFill>
                  <a:srgbClr val="000000"/>
                </a:solidFill>
                <a:latin typeface="Helvetica"/>
                <a:ea typeface="Helvetica"/>
                <a:cs typeface="Helvetica"/>
                <a:sym typeface="Helvetica"/>
              </a:defRPr>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Requirements"/>
          <p:cNvSpPr txBox="1">
            <a:spLocks noGrp="1"/>
          </p:cNvSpPr>
          <p:nvPr>
            <p:ph type="title"/>
          </p:nvPr>
        </p:nvSpPr>
        <p:spPr>
          <a:prstGeom prst="rect">
            <a:avLst/>
          </a:prstGeom>
        </p:spPr>
        <p:txBody>
          <a:bodyPr/>
          <a:lstStyle/>
          <a:p>
            <a:r>
              <a:t>Requirements</a:t>
            </a:r>
          </a:p>
        </p:txBody>
      </p:sp>
      <p:sp>
        <p:nvSpPr>
          <p:cNvPr id="196" name="Earn the Road Safety award.…"/>
          <p:cNvSpPr txBox="1">
            <a:spLocks noGrp="1"/>
          </p:cNvSpPr>
          <p:nvPr>
            <p:ph type="body" idx="1"/>
          </p:nvPr>
        </p:nvSpPr>
        <p:spPr>
          <a:prstGeom prst="rect">
            <a:avLst/>
          </a:prstGeom>
        </p:spPr>
        <p:txBody>
          <a:bodyPr/>
          <a:lstStyle/>
          <a:p>
            <a:pPr marL="865631" indent="-865631" defTabSz="586104">
              <a:spcBef>
                <a:spcPts val="4100"/>
              </a:spcBef>
              <a:buSzPct val="100000"/>
              <a:buAutoNum type="arabicPeriod"/>
              <a:defRPr sz="4544"/>
            </a:pPr>
            <a:r>
              <a:t>Earn the Road Safety award.</a:t>
            </a:r>
          </a:p>
          <a:p>
            <a:pPr marL="865631" indent="-865631" defTabSz="586104">
              <a:spcBef>
                <a:spcPts val="4100"/>
              </a:spcBef>
              <a:buSzPct val="100000"/>
              <a:buAutoNum type="arabicPeriod"/>
              <a:defRPr sz="4544"/>
            </a:pPr>
            <a:r>
              <a:t>Demonstrate: how to keep a bike clean, how to safely ride a bike,use hand signals while riding, how to take care of a bike.</a:t>
            </a:r>
          </a:p>
          <a:p>
            <a:pPr marL="865631" indent="-865631" defTabSz="586104">
              <a:spcBef>
                <a:spcPts val="4100"/>
              </a:spcBef>
              <a:buSzPct val="100000"/>
              <a:buAutoNum type="arabicPeriod"/>
              <a:defRPr sz="4544"/>
            </a:pPr>
            <a:r>
              <a:t>Participate in a bike activity.</a:t>
            </a:r>
          </a:p>
          <a:p>
            <a:pPr marL="865631" indent="-865631" defTabSz="586104">
              <a:spcBef>
                <a:spcPts val="4100"/>
              </a:spcBef>
              <a:buSzPct val="100000"/>
              <a:buAutoNum type="arabicPeriod"/>
              <a:defRPr sz="4544"/>
            </a:pPr>
            <a:r>
              <a:t>Do a five-mile bike ride. </a:t>
            </a:r>
          </a:p>
          <a:p>
            <a:pPr marL="865631" indent="-865631" defTabSz="586104">
              <a:spcBef>
                <a:spcPts val="4100"/>
              </a:spcBef>
              <a:buSzPct val="100000"/>
              <a:buAutoNum type="arabicPeriod"/>
              <a:defRPr sz="4544"/>
            </a:pPr>
            <a:r>
              <a:t>Make a map of where you went.</a:t>
            </a:r>
          </a:p>
          <a:p>
            <a:pPr marL="865631" indent="-865631" defTabSz="586104">
              <a:spcBef>
                <a:spcPts val="4100"/>
              </a:spcBef>
              <a:buSzPct val="100000"/>
              <a:buAutoNum type="arabicPeriod"/>
              <a:defRPr sz="4544"/>
            </a:pPr>
            <a:r>
              <a:t>With your family, use your map to retrace your route.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Choice xmlns:p14="http://schemas.microsoft.com/office/powerpoint/2010/main" xmlns:a14="http://schemas.microsoft.com/office/drawing/2010/main" xmlns:m="http://schemas.openxmlformats.org/officeDocument/2006/math" xmlns="" Requires="p14">
      <p:transition spd="slow" advClick="1" p14:dur="1500">
        <p:wipe dir="l"/>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GraphPaper">
  <a:themeElements>
    <a:clrScheme name="GraphPaper">
      <a:dk1>
        <a:srgbClr val="008585"/>
      </a:dk1>
      <a:lt1>
        <a:srgbClr val="858585"/>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phPaper">
  <a:themeElements>
    <a:clrScheme name="GraphPaper">
      <a:dk1>
        <a:srgbClr val="000000"/>
      </a:dk1>
      <a:lt1>
        <a:srgbClr val="FFFFFF"/>
      </a:lt1>
      <a:dk2>
        <a:srgbClr val="5A554C"/>
      </a:dk2>
      <a:lt2>
        <a:srgbClr val="D8D7D7"/>
      </a:lt2>
      <a:accent1>
        <a:srgbClr val="3E93D7"/>
      </a:accent1>
      <a:accent2>
        <a:srgbClr val="67AB3C"/>
      </a:accent2>
      <a:accent3>
        <a:srgbClr val="D5A530"/>
      </a:accent3>
      <a:accent4>
        <a:srgbClr val="E17B2E"/>
      </a:accent4>
      <a:accent5>
        <a:srgbClr val="CC487C"/>
      </a:accent5>
      <a:accent6>
        <a:srgbClr val="4D45AC"/>
      </a:accent6>
      <a:hlink>
        <a:srgbClr val="0000FF"/>
      </a:hlink>
      <a:folHlink>
        <a:srgbClr val="FF00FF"/>
      </a:folHlink>
    </a:clrScheme>
    <a:fontScheme name="GraphPaper">
      <a:majorFont>
        <a:latin typeface="Marker Felt"/>
        <a:ea typeface="Marker Felt"/>
        <a:cs typeface="Marker Felt"/>
      </a:majorFont>
      <a:minorFont>
        <a:latin typeface="Marker Felt"/>
        <a:ea typeface="Marker Felt"/>
        <a:cs typeface="Marker Felt"/>
      </a:minorFont>
    </a:fontScheme>
    <a:fmtScheme name="GraphPap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313507"/>
            <a:satOff val="34334"/>
            <a:lumOff val="-8266"/>
            <a:alpha val="62000"/>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5B1D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858585"/>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1220</Words>
  <Application>Microsoft Office PowerPoint</Application>
  <PresentationFormat>Custom</PresentationFormat>
  <Paragraphs>89</Paragraphs>
  <Slides>27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Helvetica</vt:lpstr>
      <vt:lpstr>Helvetica Neue</vt:lpstr>
      <vt:lpstr>Marker Felt</vt:lpstr>
      <vt:lpstr>GraphPaper</vt:lpstr>
      <vt:lpstr>Welcome Adventurers!!!</vt:lpstr>
      <vt:lpstr>A little  bit about me!!! </vt:lpstr>
      <vt:lpstr>CYCLIST AWARD</vt:lpstr>
      <vt:lpstr>The Draisine</vt:lpstr>
      <vt:lpstr>The Bone shaker</vt:lpstr>
      <vt:lpstr>The penny-farthing</vt:lpstr>
      <vt:lpstr>The Safety bike</vt:lpstr>
      <vt:lpstr> Bikes today!!</vt:lpstr>
      <vt:lpstr>Requirements</vt:lpstr>
      <vt:lpstr>PowerPoint Presentation</vt:lpstr>
      <vt:lpstr>1. Earn the road safety award</vt:lpstr>
      <vt:lpstr>2. A few things to recognise and demonstrate.</vt:lpstr>
      <vt:lpstr>A. How to keep your bike clean</vt:lpstr>
      <vt:lpstr>B. How to ride your bike safely</vt:lpstr>
      <vt:lpstr>C. How to use hand signals while riding</vt:lpstr>
      <vt:lpstr>D. How to take care of a bike</vt:lpstr>
      <vt:lpstr>Keep the bike clean</vt:lpstr>
      <vt:lpstr>Protect the bike from bad weather!!</vt:lpstr>
      <vt:lpstr>Make sure there is nothing wrong with your bike before you ride.</vt:lpstr>
      <vt:lpstr>Handle with respect</vt:lpstr>
      <vt:lpstr>3. Participate in a bike activity </vt:lpstr>
      <vt:lpstr>4. Do a five mile( 8km) bike ride </vt:lpstr>
      <vt:lpstr>5. Make a map of where you went</vt:lpstr>
      <vt:lpstr>6. With your family use your map to retrace your route. </vt:lpstr>
      <vt:lpstr>Your homework</vt:lpstr>
      <vt:lpstr>You’re all finished!!</vt:lpstr>
      <vt:lpstr>So what are you waiting for, get out there and cycle awaaaaay!!!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Adventurers!!!</dc:title>
  <cp:lastModifiedBy>Natalie Davison</cp:lastModifiedBy>
  <cp:revision>1</cp:revision>
  <dcterms:modified xsi:type="dcterms:W3CDTF">2021-05-29T10:22:35Z</dcterms:modified>
</cp:coreProperties>
</file>