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8A883-A73B-4CB5-BA09-34D361064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CE071-25F3-46BD-ACD7-4E4549F98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97AB3-C9C8-40D9-B2AE-A9C7EA81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9273-F414-49CC-B3AD-7A52245FE573}" type="datetimeFigureOut">
              <a:rPr lang="en-US" smtClean="0"/>
              <a:t>2021-05-12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EBDBF-B668-4AA5-83FD-A20BE272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2D06B-5968-4801-B08C-DA27638D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AB0C-8E24-40F6-A13C-3F6AC081B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7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043A-46CF-491B-9250-3D4CC2A4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3975B-033A-40D8-A6CD-A0046BE95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FEB75-231A-4845-9974-D43119B8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9273-F414-49CC-B3AD-7A52245FE573}" type="datetimeFigureOut">
              <a:rPr lang="en-US" smtClean="0"/>
              <a:t>2021-05-12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171B5-BF11-4B92-845E-70102FC6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2B014-3971-4B3B-A135-82449516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AB0C-8E24-40F6-A13C-3F6AC081B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2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6C9F69-7EBE-40F1-A497-AE6E22AE7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767802-E767-4FA4-8A16-EEA090339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D68FD-DD76-4494-9EC3-C58E87DF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9273-F414-49CC-B3AD-7A52245FE573}" type="datetimeFigureOut">
              <a:rPr lang="en-US" smtClean="0"/>
              <a:t>2021-05-12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DC504-9E42-4762-B44A-5893FA07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FCEBC-6C6A-49FF-BFFC-7A94CF44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AB0C-8E24-40F6-A13C-3F6AC081B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7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9984-C263-4D86-828C-FFD69233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478CD-5041-4A1D-AAF8-1BFAB2677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2B4B8-7D01-4F44-B906-EFDDA082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9273-F414-49CC-B3AD-7A52245FE573}" type="datetimeFigureOut">
              <a:rPr lang="en-US" smtClean="0"/>
              <a:t>2021-05-12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97E2E-4BA8-4CD5-A1AF-954A1A6C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5A85-9A77-4A2D-BD56-60D71ADA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AB0C-8E24-40F6-A13C-3F6AC081B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3407-A539-44FE-94BC-DD10BF34A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A15C1-0201-420D-81A8-6A2CBA847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F1472-586C-468A-96A8-246C46C6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9273-F414-49CC-B3AD-7A52245FE573}" type="datetimeFigureOut">
              <a:rPr lang="en-US" smtClean="0"/>
              <a:t>2021-05-12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7DDAB-E186-4493-9535-314B58D5E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B7EBA-DC16-4365-BC12-E560198B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AB0C-8E24-40F6-A13C-3F6AC081B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3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E8DB1-224D-4D33-B340-43395399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BD72D-7673-48CC-A395-2B263CAD2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6980A-49E8-43F9-862D-E9195248D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B4FC2-A610-44B5-A3B4-3351E08C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9273-F414-49CC-B3AD-7A52245FE573}" type="datetimeFigureOut">
              <a:rPr lang="en-US" smtClean="0"/>
              <a:t>2021-05-12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81EC0-A65E-438A-BA4F-9FDA02F0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C519D-8479-4B60-92F4-BDF8084D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AB0C-8E24-40F6-A13C-3F6AC081B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B48CF-55CC-42C1-BDC4-C456FAF99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4D1EE-EB38-4172-A082-DC2945C9F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A160E-D24F-4D75-93BB-9D1DAB635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55B288-7A45-4B8D-ABD3-8B2BB8F27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04001-37A8-4B02-B1E5-D0FD3F4D31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B305AD-1538-458F-B8C9-0278E6FE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9273-F414-49CC-B3AD-7A52245FE573}" type="datetimeFigureOut">
              <a:rPr lang="en-US" smtClean="0"/>
              <a:t>2021-05-12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C0FDDB-C904-466C-96FF-F478A68DF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F76C4-5543-4CD0-BF65-4368B78F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AB0C-8E24-40F6-A13C-3F6AC081B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1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EF2C-C48E-426D-98D3-8C7B3F5E5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AAB63-1334-4950-9282-4AFB84C1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9273-F414-49CC-B3AD-7A52245FE573}" type="datetimeFigureOut">
              <a:rPr lang="en-US" smtClean="0"/>
              <a:t>2021-05-12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E4444-AE83-4D5F-8707-FF38C186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28B9D-3876-450C-95FA-FB7418B40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AB0C-8E24-40F6-A13C-3F6AC081B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35378-69A8-4ECB-8BFD-7DF37CED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9273-F414-49CC-B3AD-7A52245FE573}" type="datetimeFigureOut">
              <a:rPr lang="en-US" smtClean="0"/>
              <a:t>2021-05-12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17910-178C-4952-BCD2-DD55EDC24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18FA6-16C4-4E97-BA2E-01ADA609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AB0C-8E24-40F6-A13C-3F6AC081B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1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93A76-A042-443B-8452-C4D4B58C1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A2A47-DFA7-4B67-947C-CA436DF2B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EA559-8CD4-47A2-AE59-BB27B48DA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50796-3BDE-4D01-9877-4F54B98E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9273-F414-49CC-B3AD-7A52245FE573}" type="datetimeFigureOut">
              <a:rPr lang="en-US" smtClean="0"/>
              <a:t>2021-05-12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89E39-A2D9-489D-8CEA-81747D14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83785-2E1D-430F-9CE4-5210394C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AB0C-8E24-40F6-A13C-3F6AC081B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6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A62C-1DAD-461A-A283-845ABBF2A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285417-BAC1-45FF-8BF7-90BB83663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4DA3E-0561-4D01-A1B5-EE94DB2B2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36897-908B-4F9A-BA75-B32C95AC9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9273-F414-49CC-B3AD-7A52245FE573}" type="datetimeFigureOut">
              <a:rPr lang="en-US" smtClean="0"/>
              <a:t>2021-05-12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2D741-5092-4A48-9E1B-0695A02D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32691-C820-4323-B2FA-E0660D3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AB0C-8E24-40F6-A13C-3F6AC081B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0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F4518-B5DE-4EC8-90AF-8B7D64A0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221F1-2385-47B0-9F89-524E0BE45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0A089-84DA-4BDF-BF7B-265B5A48D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9273-F414-49CC-B3AD-7A52245FE573}" type="datetimeFigureOut">
              <a:rPr lang="en-US" smtClean="0"/>
              <a:t>2021-05-12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5C80-4C78-4D57-87AB-D72BEA929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64F74-954A-4D6F-B66D-64BA0388E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7AB0C-8E24-40F6-A13C-3F6AC081B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EB2C98-ADC3-4602-904C-E8088E646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57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EEF41-E7CA-40AC-8DB5-CEDA8C0E0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63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C2787A-E44B-47C3-BF74-989C31300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0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CDF36-AEEB-4F6C-A3FD-D5EE56D11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99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C01C4-17AB-49A6-BAB7-A5519935E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96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43E71D-0A69-46F1-9371-F9381BF21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3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8B9149-2F68-44E2-B1C1-F3026825E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59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0CD34-8E0E-4919-8DCD-8D058FB47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44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8A482A-25CF-4157-818C-AE53D8CCE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7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2CB5D7-F7A9-422A-BDCD-6EBB13CCB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3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A66B7B-3ABA-401E-86B5-E2DD20F33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C4ACD-97F1-4AAA-AFAC-6C2D11BEE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0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70FD8D-FBA6-4669-9568-ED9D5D81D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6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A3B031-DCAE-467D-A46B-9E828DEAC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46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66354F-81E3-4848-8554-95B623CEE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95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D96169-966F-4B9E-AE69-BCCC5E11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94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4A92C8-10DC-4735-93DB-C14526B6C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68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5682F8-C9E5-4E84-9A11-8114C8E8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68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43EC93-B403-412E-9066-8A70C2B84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37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24C9A1-F4A2-4D06-A9CB-9FF7A77B5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13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9CF16B-8BCF-4341-89C6-473EB1F3A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59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1FB5E-E723-48A8-9CAC-0F54F0510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3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B2F98-6C63-4EDE-AEB7-5158D9BB9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58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9A1D58-DA26-446E-BE92-9E2133AAB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39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A4A6B-2266-457C-BB55-D6DD4F2A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01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73FAE-FD5F-4B95-9AA4-1AB9C9412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44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B71E34-D6D8-4D01-AA1D-155BE64F2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85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83EB3-0450-4FDE-A5A7-EA82359F3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59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EE0A3A-4FBB-4FEA-A1E6-8954BDFC8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87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4C9F56-219D-40F0-BC31-49FDC4AB1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80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5994A-03D5-4B19-AF1F-0353E13FA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69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54D5F8-1F1E-40DE-9015-BC579C599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38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4ADFE-B99A-42DB-9435-86DBC1459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8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DC2706-358D-4E2E-A4B5-DFC93FE7A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53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DD2FBB-FE69-4284-9375-1091C6641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05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198FBC-666C-4679-A1DD-75E14F099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71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3CDF0-A679-422D-83ED-4D5DB90B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86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253862-46C6-4596-815C-99CE6AB69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56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55B355-A6E4-4481-B8C5-30641A621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859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332003-821B-410D-A4A7-8875AB74C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33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BAFAF1-C414-4F8D-B58F-D3427D2C3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40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01FDB9-2616-4D5B-8160-3D0A38511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415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E0F8B4-1003-465F-878E-4B2E28DE2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2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C11AC-141D-47E6-92AF-150665BEB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3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6D9ABB-1B9A-4A0D-897D-11CEA0CD0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347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9408E9-4BA8-40E1-B682-C51658F32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275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5D9A55-BE08-4B82-B847-1AF33B4AD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565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719DB5-4ABF-4163-B499-0DEE88509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917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8CED1F-FDE9-4E78-ADA1-9C95ABF6B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076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F623EC-84D8-4FE5-B927-13356E354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271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28EE60-8F32-4E0C-8839-9792CB202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382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73FDA2-59FA-4907-8272-895DF05C4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303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B0B618-88F3-4F92-84DF-CDC15082D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365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58AA49-559F-42E5-B1D4-C660DE887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440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87E8F9-00D2-4D4D-A484-B2058892B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5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7D608-7576-42ED-B96C-FCD2004D4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534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DE453-5634-457F-AD21-0EEA8BBF5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983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9BA6A-60F5-4623-AD88-2C61439B4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741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7CA3C4-4B74-4793-88D1-088C381B7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864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53FB3-B6E1-4A00-973C-1FB665A74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595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DB622E-DDE5-4150-AF2C-F6B8157EC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335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C63C85-1257-49BB-BCED-E7FD9FABE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821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E90DE7-A5B0-431F-85C8-4039AC60E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092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ACB479-CBEE-463D-A84E-91728ECE8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374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10E801-D912-4221-B52A-C5AFD0A0C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238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A76D74-3068-4624-A425-9FE4C09EA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4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8E36D-2A1E-4C85-BC40-2219C480B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637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B9274C-4F73-4EA4-93B9-A6841D6E3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861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EB8A7-20C2-4E40-A516-ED207F19D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920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88CF3-C5F9-454B-9399-B7E28D9CB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713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CD18FD-9AF8-437E-9FD4-38B0969BA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278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5EA73-AEB8-43F7-84E7-5A6463447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936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950970-A775-4709-9115-9E8286C44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672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B1CF7-CC6C-48B3-914E-4705A526E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383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B46759-B06D-4BB3-8CDD-C17B8D4AB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909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31B86A-1E0E-45FB-A41D-08D74663E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384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CE066C-E33E-4443-A9AC-5F0EF1F03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4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8AF235A-3A2F-4BE1-9E8C-1004B8446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629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BFD0F0-E354-4AF3-AED9-7A5E6279B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161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C02CF8-705B-4F0B-8180-47EE9A856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711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4C98E9-7383-41F2-AD90-4F8F1042D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6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D6621E-9FB8-4A14-8597-A8ED446D1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70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7AA025-BC64-4812-B754-0A0281114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094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4BDE69-71DE-4EF5-993C-CD2FF2F34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075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C49836-D286-4141-AC4A-C147C6504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985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E0C88E-8881-4719-9672-23C791DE6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247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6B397E-9A31-44BE-9C69-DD434B98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7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59394B-E8A6-4DC7-8156-621CDB7B8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60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Coquí Honor Presentation</dc:title>
  <dc:creator>Jaceil Pagan</dc:creator>
  <cp:lastModifiedBy>Jaceil Pagan</cp:lastModifiedBy>
  <cp:revision>5</cp:revision>
  <dcterms:created xsi:type="dcterms:W3CDTF">2021-05-12T21:30:07Z</dcterms:created>
  <dcterms:modified xsi:type="dcterms:W3CDTF">2021-05-12T21:45:41Z</dcterms:modified>
</cp:coreProperties>
</file>