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6" r:id="rId3"/>
    <p:sldId id="264" r:id="rId4"/>
    <p:sldId id="257" r:id="rId5"/>
    <p:sldId id="260" r:id="rId6"/>
    <p:sldId id="258" r:id="rId7"/>
    <p:sldId id="263" r:id="rId8"/>
    <p:sldId id="262" r:id="rId9"/>
    <p:sldId id="265" r:id="rId10"/>
    <p:sldId id="277" r:id="rId11"/>
    <p:sldId id="275" r:id="rId12"/>
    <p:sldId id="276" r:id="rId13"/>
    <p:sldId id="278" r:id="rId14"/>
    <p:sldId id="279" r:id="rId15"/>
    <p:sldId id="282" r:id="rId16"/>
    <p:sldId id="280" r:id="rId17"/>
    <p:sldId id="261" r:id="rId18"/>
    <p:sldId id="283" r:id="rId19"/>
    <p:sldId id="291" r:id="rId20"/>
    <p:sldId id="284" r:id="rId21"/>
    <p:sldId id="285" r:id="rId22"/>
    <p:sldId id="288" r:id="rId23"/>
    <p:sldId id="286" r:id="rId24"/>
    <p:sldId id="287" r:id="rId25"/>
    <p:sldId id="292" r:id="rId26"/>
    <p:sldId id="274" r:id="rId27"/>
    <p:sldId id="270" r:id="rId28"/>
    <p:sldId id="271" r:id="rId29"/>
    <p:sldId id="290" r:id="rId30"/>
    <p:sldId id="272" r:id="rId31"/>
    <p:sldId id="289" r:id="rId32"/>
    <p:sldId id="273" r:id="rId33"/>
    <p:sldId id="266" r:id="rId34"/>
    <p:sldId id="268" r:id="rId35"/>
    <p:sldId id="267" r:id="rId36"/>
    <p:sldId id="293" r:id="rId37"/>
    <p:sldId id="294" r:id="rId38"/>
    <p:sldId id="295" r:id="rId39"/>
    <p:sldId id="269" r:id="rId40"/>
    <p:sldId id="298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6D4769-C082-4EE4-877A-DB4B71723EF1}" v="4" dt="2021-04-28T20:04:47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60" y="7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Davison" userId="cf9cd4a1-1f0e-41f3-abb3-afd97c52253d" providerId="ADAL" clId="{F46D4769-C082-4EE4-877A-DB4B71723EF1}"/>
    <pc:docChg chg="undo custSel modSld">
      <pc:chgData name="Natalie Davison" userId="cf9cd4a1-1f0e-41f3-abb3-afd97c52253d" providerId="ADAL" clId="{F46D4769-C082-4EE4-877A-DB4B71723EF1}" dt="2021-04-28T20:12:16.551" v="110" actId="26606"/>
      <pc:docMkLst>
        <pc:docMk/>
      </pc:docMkLst>
      <pc:sldChg chg="addSp delSp modSp mod setBg addAnim delAnim">
        <pc:chgData name="Natalie Davison" userId="cf9cd4a1-1f0e-41f3-abb3-afd97c52253d" providerId="ADAL" clId="{F46D4769-C082-4EE4-877A-DB4B71723EF1}" dt="2021-04-28T20:05:07.459" v="35" actId="1076"/>
        <pc:sldMkLst>
          <pc:docMk/>
          <pc:sldMk cId="3039848119" sldId="256"/>
        </pc:sldMkLst>
        <pc:spChg chg="mod ord">
          <ac:chgData name="Natalie Davison" userId="cf9cd4a1-1f0e-41f3-abb3-afd97c52253d" providerId="ADAL" clId="{F46D4769-C082-4EE4-877A-DB4B71723EF1}" dt="2021-04-28T20:04:08.887" v="24" actId="26606"/>
          <ac:spMkLst>
            <pc:docMk/>
            <pc:sldMk cId="3039848119" sldId="256"/>
            <ac:spMk id="2" creationId="{9F30AEB9-7AA0-46EC-979C-8A6318AA16A2}"/>
          </ac:spMkLst>
        </pc:spChg>
        <pc:spChg chg="mod ord">
          <ac:chgData name="Natalie Davison" userId="cf9cd4a1-1f0e-41f3-abb3-afd97c52253d" providerId="ADAL" clId="{F46D4769-C082-4EE4-877A-DB4B71723EF1}" dt="2021-04-28T20:04:08.887" v="24" actId="26606"/>
          <ac:spMkLst>
            <pc:docMk/>
            <pc:sldMk cId="3039848119" sldId="256"/>
            <ac:spMk id="3" creationId="{84DC5AD6-81D5-4C36-A1AD-F66E81CA5CD5}"/>
          </ac:spMkLst>
        </pc:spChg>
        <pc:spChg chg="add del">
          <ac:chgData name="Natalie Davison" userId="cf9cd4a1-1f0e-41f3-abb3-afd97c52253d" providerId="ADAL" clId="{F46D4769-C082-4EE4-877A-DB4B71723EF1}" dt="2021-04-28T20:04:08.871" v="23" actId="26606"/>
          <ac:spMkLst>
            <pc:docMk/>
            <pc:sldMk cId="3039848119" sldId="256"/>
            <ac:spMk id="14" creationId="{B4D3D850-2041-4B7C-AED9-54DA385B14F7}"/>
          </ac:spMkLst>
        </pc:spChg>
        <pc:spChg chg="add del">
          <ac:chgData name="Natalie Davison" userId="cf9cd4a1-1f0e-41f3-abb3-afd97c52253d" providerId="ADAL" clId="{F46D4769-C082-4EE4-877A-DB4B71723EF1}" dt="2021-04-28T20:04:08.871" v="23" actId="26606"/>
          <ac:spMkLst>
            <pc:docMk/>
            <pc:sldMk cId="3039848119" sldId="256"/>
            <ac:spMk id="16" creationId="{B497CCB5-5FC2-473C-AFCC-2430CEF1DF71}"/>
          </ac:spMkLst>
        </pc:spChg>
        <pc:spChg chg="add del">
          <ac:chgData name="Natalie Davison" userId="cf9cd4a1-1f0e-41f3-abb3-afd97c52253d" providerId="ADAL" clId="{F46D4769-C082-4EE4-877A-DB4B71723EF1}" dt="2021-04-28T20:04:08.871" v="23" actId="26606"/>
          <ac:spMkLst>
            <pc:docMk/>
            <pc:sldMk cId="3039848119" sldId="256"/>
            <ac:spMk id="18" creationId="{599C8C75-BFDF-44E7-A028-EEB5EDD58817}"/>
          </ac:spMkLst>
        </pc:spChg>
        <pc:spChg chg="add">
          <ac:chgData name="Natalie Davison" userId="cf9cd4a1-1f0e-41f3-abb3-afd97c52253d" providerId="ADAL" clId="{F46D4769-C082-4EE4-877A-DB4B71723EF1}" dt="2021-04-28T20:04:08.887" v="24" actId="26606"/>
          <ac:spMkLst>
            <pc:docMk/>
            <pc:sldMk cId="3039848119" sldId="256"/>
            <ac:spMk id="20" creationId="{A7009A0A-BEF5-4EAC-AF15-E4F9F002E239}"/>
          </ac:spMkLst>
        </pc:spChg>
        <pc:spChg chg="add">
          <ac:chgData name="Natalie Davison" userId="cf9cd4a1-1f0e-41f3-abb3-afd97c52253d" providerId="ADAL" clId="{F46D4769-C082-4EE4-877A-DB4B71723EF1}" dt="2021-04-28T20:04:08.887" v="24" actId="26606"/>
          <ac:spMkLst>
            <pc:docMk/>
            <pc:sldMk cId="3039848119" sldId="256"/>
            <ac:spMk id="21" creationId="{A8384FB5-9ADC-4DDC-881B-597D56F5B15D}"/>
          </ac:spMkLst>
        </pc:spChg>
        <pc:spChg chg="add">
          <ac:chgData name="Natalie Davison" userId="cf9cd4a1-1f0e-41f3-abb3-afd97c52253d" providerId="ADAL" clId="{F46D4769-C082-4EE4-877A-DB4B71723EF1}" dt="2021-04-28T20:04:08.887" v="24" actId="26606"/>
          <ac:spMkLst>
            <pc:docMk/>
            <pc:sldMk cId="3039848119" sldId="256"/>
            <ac:spMk id="22" creationId="{1199E1B1-A8C0-4FE8-A5A8-1CB41D69F857}"/>
          </ac:spMkLst>
        </pc:spChg>
        <pc:spChg chg="add">
          <ac:chgData name="Natalie Davison" userId="cf9cd4a1-1f0e-41f3-abb3-afd97c52253d" providerId="ADAL" clId="{F46D4769-C082-4EE4-877A-DB4B71723EF1}" dt="2021-04-28T20:04:08.887" v="24" actId="26606"/>
          <ac:spMkLst>
            <pc:docMk/>
            <pc:sldMk cId="3039848119" sldId="256"/>
            <ac:spMk id="23" creationId="{84A8DE83-DE75-4B41-9DB4-A7EC0B0DEC0B}"/>
          </ac:spMkLst>
        </pc:spChg>
        <pc:picChg chg="add mod ord">
          <ac:chgData name="Natalie Davison" userId="cf9cd4a1-1f0e-41f3-abb3-afd97c52253d" providerId="ADAL" clId="{F46D4769-C082-4EE4-877A-DB4B71723EF1}" dt="2021-04-28T20:04:08.887" v="24" actId="26606"/>
          <ac:picMkLst>
            <pc:docMk/>
            <pc:sldMk cId="3039848119" sldId="256"/>
            <ac:picMk id="5" creationId="{9AFCE534-89CE-4464-9E0E-317019F7A2E6}"/>
          </ac:picMkLst>
        </pc:picChg>
        <pc:picChg chg="add del mod">
          <ac:chgData name="Natalie Davison" userId="cf9cd4a1-1f0e-41f3-abb3-afd97c52253d" providerId="ADAL" clId="{F46D4769-C082-4EE4-877A-DB4B71723EF1}" dt="2021-04-28T20:03:05.522" v="9" actId="478"/>
          <ac:picMkLst>
            <pc:docMk/>
            <pc:sldMk cId="3039848119" sldId="256"/>
            <ac:picMk id="7" creationId="{C0F3078C-22FD-47BB-AEBC-DD55E3AA1E0D}"/>
          </ac:picMkLst>
        </pc:picChg>
        <pc:picChg chg="add mod">
          <ac:chgData name="Natalie Davison" userId="cf9cd4a1-1f0e-41f3-abb3-afd97c52253d" providerId="ADAL" clId="{F46D4769-C082-4EE4-877A-DB4B71723EF1}" dt="2021-04-28T20:05:07.459" v="35" actId="1076"/>
          <ac:picMkLst>
            <pc:docMk/>
            <pc:sldMk cId="3039848119" sldId="256"/>
            <ac:picMk id="9" creationId="{73F347F5-529E-44F6-A7D0-7217E5A5C875}"/>
          </ac:picMkLst>
        </pc:picChg>
        <pc:picChg chg="add mod">
          <ac:chgData name="Natalie Davison" userId="cf9cd4a1-1f0e-41f3-abb3-afd97c52253d" providerId="ADAL" clId="{F46D4769-C082-4EE4-877A-DB4B71723EF1}" dt="2021-04-28T20:05:02.685" v="34" actId="1076"/>
          <ac:picMkLst>
            <pc:docMk/>
            <pc:sldMk cId="3039848119" sldId="256"/>
            <ac:picMk id="11" creationId="{7CA380B1-0CCD-4FA3-B628-4E6AA32CB0ED}"/>
          </ac:picMkLst>
        </pc:picChg>
      </pc:sldChg>
      <pc:sldChg chg="modSp mod">
        <pc:chgData name="Natalie Davison" userId="cf9cd4a1-1f0e-41f3-abb3-afd97c52253d" providerId="ADAL" clId="{F46D4769-C082-4EE4-877A-DB4B71723EF1}" dt="2021-04-28T20:11:45.905" v="109" actId="20577"/>
        <pc:sldMkLst>
          <pc:docMk/>
          <pc:sldMk cId="4073171169" sldId="268"/>
        </pc:sldMkLst>
        <pc:spChg chg="mod">
          <ac:chgData name="Natalie Davison" userId="cf9cd4a1-1f0e-41f3-abb3-afd97c52253d" providerId="ADAL" clId="{F46D4769-C082-4EE4-877A-DB4B71723EF1}" dt="2021-04-28T20:11:45.905" v="109" actId="20577"/>
          <ac:spMkLst>
            <pc:docMk/>
            <pc:sldMk cId="4073171169" sldId="268"/>
            <ac:spMk id="2" creationId="{A547BBAA-990C-472D-B61C-8DFA86D5E97A}"/>
          </ac:spMkLst>
        </pc:spChg>
      </pc:sldChg>
      <pc:sldChg chg="addSp delSp modSp mod">
        <pc:chgData name="Natalie Davison" userId="cf9cd4a1-1f0e-41f3-abb3-afd97c52253d" providerId="ADAL" clId="{F46D4769-C082-4EE4-877A-DB4B71723EF1}" dt="2021-04-28T20:12:16.551" v="110" actId="26606"/>
        <pc:sldMkLst>
          <pc:docMk/>
          <pc:sldMk cId="3500830055" sldId="269"/>
        </pc:sldMkLst>
        <pc:spChg chg="mod">
          <ac:chgData name="Natalie Davison" userId="cf9cd4a1-1f0e-41f3-abb3-afd97c52253d" providerId="ADAL" clId="{F46D4769-C082-4EE4-877A-DB4B71723EF1}" dt="2021-04-28T20:12:16.551" v="110" actId="26606"/>
          <ac:spMkLst>
            <pc:docMk/>
            <pc:sldMk cId="3500830055" sldId="269"/>
            <ac:spMk id="2" creationId="{DA52FA64-494D-4ABE-A409-2FC2549A13B8}"/>
          </ac:spMkLst>
        </pc:spChg>
        <pc:spChg chg="del">
          <ac:chgData name="Natalie Davison" userId="cf9cd4a1-1f0e-41f3-abb3-afd97c52253d" providerId="ADAL" clId="{F46D4769-C082-4EE4-877A-DB4B71723EF1}" dt="2021-04-28T20:12:16.551" v="110" actId="26606"/>
          <ac:spMkLst>
            <pc:docMk/>
            <pc:sldMk cId="3500830055" sldId="269"/>
            <ac:spMk id="9" creationId="{1D63C574-BFD2-41A1-A567-B0C3CC7FDD4F}"/>
          </ac:spMkLst>
        </pc:spChg>
        <pc:spChg chg="del">
          <ac:chgData name="Natalie Davison" userId="cf9cd4a1-1f0e-41f3-abb3-afd97c52253d" providerId="ADAL" clId="{F46D4769-C082-4EE4-877A-DB4B71723EF1}" dt="2021-04-28T20:12:16.551" v="110" actId="26606"/>
          <ac:spMkLst>
            <pc:docMk/>
            <pc:sldMk cId="3500830055" sldId="269"/>
            <ac:spMk id="11" creationId="{E2A46BAB-8C31-42B2-90E8-B26DD3E81D37}"/>
          </ac:spMkLst>
        </pc:spChg>
        <pc:spChg chg="add">
          <ac:chgData name="Natalie Davison" userId="cf9cd4a1-1f0e-41f3-abb3-afd97c52253d" providerId="ADAL" clId="{F46D4769-C082-4EE4-877A-DB4B71723EF1}" dt="2021-04-28T20:12:16.551" v="110" actId="26606"/>
          <ac:spMkLst>
            <pc:docMk/>
            <pc:sldMk cId="3500830055" sldId="269"/>
            <ac:spMk id="29" creationId="{9203DE33-2CD4-4CA8-9AF3-37C3B65133B0}"/>
          </ac:spMkLst>
        </pc:spChg>
        <pc:spChg chg="add">
          <ac:chgData name="Natalie Davison" userId="cf9cd4a1-1f0e-41f3-abb3-afd97c52253d" providerId="ADAL" clId="{F46D4769-C082-4EE4-877A-DB4B71723EF1}" dt="2021-04-28T20:12:16.551" v="110" actId="26606"/>
          <ac:spMkLst>
            <pc:docMk/>
            <pc:sldMk cId="3500830055" sldId="269"/>
            <ac:spMk id="31" creationId="{0AF57B88-1D4C-41FA-A761-EC1DD10C35CB}"/>
          </ac:spMkLst>
        </pc:spChg>
        <pc:spChg chg="add">
          <ac:chgData name="Natalie Davison" userId="cf9cd4a1-1f0e-41f3-abb3-afd97c52253d" providerId="ADAL" clId="{F46D4769-C082-4EE4-877A-DB4B71723EF1}" dt="2021-04-28T20:12:16.551" v="110" actId="26606"/>
          <ac:spMkLst>
            <pc:docMk/>
            <pc:sldMk cId="3500830055" sldId="269"/>
            <ac:spMk id="33" creationId="{D2548F45-5164-4ABB-8212-7F293FDED8D4}"/>
          </ac:spMkLst>
        </pc:spChg>
        <pc:spChg chg="add">
          <ac:chgData name="Natalie Davison" userId="cf9cd4a1-1f0e-41f3-abb3-afd97c52253d" providerId="ADAL" clId="{F46D4769-C082-4EE4-877A-DB4B71723EF1}" dt="2021-04-28T20:12:16.551" v="110" actId="26606"/>
          <ac:spMkLst>
            <pc:docMk/>
            <pc:sldMk cId="3500830055" sldId="269"/>
            <ac:spMk id="35" creationId="{5E81CCFB-7BEF-4186-86FB-D09450B4D02D}"/>
          </ac:spMkLst>
        </pc:spChg>
        <pc:grpChg chg="del">
          <ac:chgData name="Natalie Davison" userId="cf9cd4a1-1f0e-41f3-abb3-afd97c52253d" providerId="ADAL" clId="{F46D4769-C082-4EE4-877A-DB4B71723EF1}" dt="2021-04-28T20:12:16.551" v="110" actId="26606"/>
          <ac:grpSpMkLst>
            <pc:docMk/>
            <pc:sldMk cId="3500830055" sldId="269"/>
            <ac:grpSpMk id="13" creationId="{B3F7A3C7-0737-4E57-B30E-8EEFE638B401}"/>
          </ac:grpSpMkLst>
        </pc:grpChg>
        <pc:grpChg chg="del">
          <ac:chgData name="Natalie Davison" userId="cf9cd4a1-1f0e-41f3-abb3-afd97c52253d" providerId="ADAL" clId="{F46D4769-C082-4EE4-877A-DB4B71723EF1}" dt="2021-04-28T20:12:16.551" v="110" actId="26606"/>
          <ac:grpSpMkLst>
            <pc:docMk/>
            <pc:sldMk cId="3500830055" sldId="269"/>
            <ac:grpSpMk id="17" creationId="{43F5E015-E085-4624-B431-B42414448684}"/>
          </ac:grpSpMkLst>
        </pc:grpChg>
      </pc:sldChg>
      <pc:sldChg chg="modSp mod">
        <pc:chgData name="Natalie Davison" userId="cf9cd4a1-1f0e-41f3-abb3-afd97c52253d" providerId="ADAL" clId="{F46D4769-C082-4EE4-877A-DB4B71723EF1}" dt="2021-04-28T20:10:50.360" v="74" actId="20577"/>
        <pc:sldMkLst>
          <pc:docMk/>
          <pc:sldMk cId="2623854835" sldId="272"/>
        </pc:sldMkLst>
        <pc:spChg chg="mod">
          <ac:chgData name="Natalie Davison" userId="cf9cd4a1-1f0e-41f3-abb3-afd97c52253d" providerId="ADAL" clId="{F46D4769-C082-4EE4-877A-DB4B71723EF1}" dt="2021-04-28T20:10:50.360" v="74" actId="20577"/>
          <ac:spMkLst>
            <pc:docMk/>
            <pc:sldMk cId="2623854835" sldId="272"/>
            <ac:spMk id="10" creationId="{D61D83A7-55D8-4D25-BAE7-79C68D2F3C30}"/>
          </ac:spMkLst>
        </pc:spChg>
      </pc:sldChg>
      <pc:sldChg chg="modSp mod">
        <pc:chgData name="Natalie Davison" userId="cf9cd4a1-1f0e-41f3-abb3-afd97c52253d" providerId="ADAL" clId="{F46D4769-C082-4EE4-877A-DB4B71723EF1}" dt="2021-04-28T20:11:24.364" v="102" actId="1076"/>
        <pc:sldMkLst>
          <pc:docMk/>
          <pc:sldMk cId="145288127" sldId="273"/>
        </pc:sldMkLst>
        <pc:spChg chg="mod">
          <ac:chgData name="Natalie Davison" userId="cf9cd4a1-1f0e-41f3-abb3-afd97c52253d" providerId="ADAL" clId="{F46D4769-C082-4EE4-877A-DB4B71723EF1}" dt="2021-04-28T20:11:24.364" v="102" actId="1076"/>
          <ac:spMkLst>
            <pc:docMk/>
            <pc:sldMk cId="145288127" sldId="273"/>
            <ac:spMk id="2" creationId="{BFFF2D14-3564-45C6-978F-A616F13CEAB3}"/>
          </ac:spMkLst>
        </pc:spChg>
      </pc:sldChg>
      <pc:sldChg chg="modSp mod">
        <pc:chgData name="Natalie Davison" userId="cf9cd4a1-1f0e-41f3-abb3-afd97c52253d" providerId="ADAL" clId="{F46D4769-C082-4EE4-877A-DB4B71723EF1}" dt="2021-04-28T20:10:15.446" v="72" actId="20577"/>
        <pc:sldMkLst>
          <pc:docMk/>
          <pc:sldMk cId="3935931102" sldId="274"/>
        </pc:sldMkLst>
        <pc:spChg chg="mod">
          <ac:chgData name="Natalie Davison" userId="cf9cd4a1-1f0e-41f3-abb3-afd97c52253d" providerId="ADAL" clId="{F46D4769-C082-4EE4-877A-DB4B71723EF1}" dt="2021-04-28T20:10:15.446" v="72" actId="20577"/>
          <ac:spMkLst>
            <pc:docMk/>
            <pc:sldMk cId="3935931102" sldId="274"/>
            <ac:spMk id="8" creationId="{EE5AB5EF-FD96-4208-A07C-C46581D10E19}"/>
          </ac:spMkLst>
        </pc:spChg>
      </pc:sldChg>
      <pc:sldChg chg="modSp mod">
        <pc:chgData name="Natalie Davison" userId="cf9cd4a1-1f0e-41f3-abb3-afd97c52253d" providerId="ADAL" clId="{F46D4769-C082-4EE4-877A-DB4B71723EF1}" dt="2021-04-28T20:07:25.353" v="41" actId="20577"/>
        <pc:sldMkLst>
          <pc:docMk/>
          <pc:sldMk cId="2851512508" sldId="275"/>
        </pc:sldMkLst>
        <pc:spChg chg="mod">
          <ac:chgData name="Natalie Davison" userId="cf9cd4a1-1f0e-41f3-abb3-afd97c52253d" providerId="ADAL" clId="{F46D4769-C082-4EE4-877A-DB4B71723EF1}" dt="2021-04-28T20:07:25.353" v="41" actId="20577"/>
          <ac:spMkLst>
            <pc:docMk/>
            <pc:sldMk cId="2851512508" sldId="275"/>
            <ac:spMk id="2" creationId="{F8DCFE31-0C93-425A-ABCA-294391A7CBBC}"/>
          </ac:spMkLst>
        </pc:spChg>
      </pc:sldChg>
      <pc:sldChg chg="modSp mod">
        <pc:chgData name="Natalie Davison" userId="cf9cd4a1-1f0e-41f3-abb3-afd97c52253d" providerId="ADAL" clId="{F46D4769-C082-4EE4-877A-DB4B71723EF1}" dt="2021-04-28T20:08:16.975" v="47" actId="20577"/>
        <pc:sldMkLst>
          <pc:docMk/>
          <pc:sldMk cId="2028804529" sldId="276"/>
        </pc:sldMkLst>
        <pc:spChg chg="mod">
          <ac:chgData name="Natalie Davison" userId="cf9cd4a1-1f0e-41f3-abb3-afd97c52253d" providerId="ADAL" clId="{F46D4769-C082-4EE4-877A-DB4B71723EF1}" dt="2021-04-28T20:08:16.975" v="47" actId="20577"/>
          <ac:spMkLst>
            <pc:docMk/>
            <pc:sldMk cId="2028804529" sldId="276"/>
            <ac:spMk id="2" creationId="{24BCBE82-0526-4A95-82C3-EB9C52E8108F}"/>
          </ac:spMkLst>
        </pc:spChg>
      </pc:sldChg>
      <pc:sldChg chg="modSp mod">
        <pc:chgData name="Natalie Davison" userId="cf9cd4a1-1f0e-41f3-abb3-afd97c52253d" providerId="ADAL" clId="{F46D4769-C082-4EE4-877A-DB4B71723EF1}" dt="2021-04-28T20:07:13.561" v="40" actId="20577"/>
        <pc:sldMkLst>
          <pc:docMk/>
          <pc:sldMk cId="3129871463" sldId="277"/>
        </pc:sldMkLst>
        <pc:spChg chg="mod">
          <ac:chgData name="Natalie Davison" userId="cf9cd4a1-1f0e-41f3-abb3-afd97c52253d" providerId="ADAL" clId="{F46D4769-C082-4EE4-877A-DB4B71723EF1}" dt="2021-04-28T20:07:13.561" v="40" actId="20577"/>
          <ac:spMkLst>
            <pc:docMk/>
            <pc:sldMk cId="3129871463" sldId="277"/>
            <ac:spMk id="2" creationId="{02E181B4-C0DB-48FC-99C5-F88756FB2D63}"/>
          </ac:spMkLst>
        </pc:spChg>
      </pc:sldChg>
      <pc:sldChg chg="modSp mod">
        <pc:chgData name="Natalie Davison" userId="cf9cd4a1-1f0e-41f3-abb3-afd97c52253d" providerId="ADAL" clId="{F46D4769-C082-4EE4-877A-DB4B71723EF1}" dt="2021-04-28T20:08:26.466" v="49" actId="20577"/>
        <pc:sldMkLst>
          <pc:docMk/>
          <pc:sldMk cId="1160829778" sldId="278"/>
        </pc:sldMkLst>
        <pc:spChg chg="mod">
          <ac:chgData name="Natalie Davison" userId="cf9cd4a1-1f0e-41f3-abb3-afd97c52253d" providerId="ADAL" clId="{F46D4769-C082-4EE4-877A-DB4B71723EF1}" dt="2021-04-28T20:08:26.466" v="49" actId="20577"/>
          <ac:spMkLst>
            <pc:docMk/>
            <pc:sldMk cId="1160829778" sldId="278"/>
            <ac:spMk id="2" creationId="{F0D22D23-5739-4B00-BE5D-21C25082F642}"/>
          </ac:spMkLst>
        </pc:spChg>
      </pc:sldChg>
      <pc:sldChg chg="modSp mod">
        <pc:chgData name="Natalie Davison" userId="cf9cd4a1-1f0e-41f3-abb3-afd97c52253d" providerId="ADAL" clId="{F46D4769-C082-4EE4-877A-DB4B71723EF1}" dt="2021-04-28T20:08:43.588" v="51" actId="20577"/>
        <pc:sldMkLst>
          <pc:docMk/>
          <pc:sldMk cId="1680713862" sldId="279"/>
        </pc:sldMkLst>
        <pc:spChg chg="mod">
          <ac:chgData name="Natalie Davison" userId="cf9cd4a1-1f0e-41f3-abb3-afd97c52253d" providerId="ADAL" clId="{F46D4769-C082-4EE4-877A-DB4B71723EF1}" dt="2021-04-28T20:08:43.588" v="51" actId="20577"/>
          <ac:spMkLst>
            <pc:docMk/>
            <pc:sldMk cId="1680713862" sldId="279"/>
            <ac:spMk id="2" creationId="{7392AE77-7F5B-4817-A212-7F2BF75C33B9}"/>
          </ac:spMkLst>
        </pc:spChg>
      </pc:sldChg>
      <pc:sldChg chg="modSp mod">
        <pc:chgData name="Natalie Davison" userId="cf9cd4a1-1f0e-41f3-abb3-afd97c52253d" providerId="ADAL" clId="{F46D4769-C082-4EE4-877A-DB4B71723EF1}" dt="2021-04-28T20:09:40.690" v="66" actId="20577"/>
        <pc:sldMkLst>
          <pc:docMk/>
          <pc:sldMk cId="2681036812" sldId="285"/>
        </pc:sldMkLst>
        <pc:spChg chg="mod">
          <ac:chgData name="Natalie Davison" userId="cf9cd4a1-1f0e-41f3-abb3-afd97c52253d" providerId="ADAL" clId="{F46D4769-C082-4EE4-877A-DB4B71723EF1}" dt="2021-04-28T20:09:40.690" v="66" actId="20577"/>
          <ac:spMkLst>
            <pc:docMk/>
            <pc:sldMk cId="2681036812" sldId="285"/>
            <ac:spMk id="2" creationId="{871F6C39-0E2F-4E90-AB79-08BF542958B9}"/>
          </ac:spMkLst>
        </pc:spChg>
      </pc:sldChg>
      <pc:sldChg chg="modSp mod">
        <pc:chgData name="Natalie Davison" userId="cf9cd4a1-1f0e-41f3-abb3-afd97c52253d" providerId="ADAL" clId="{F46D4769-C082-4EE4-877A-DB4B71723EF1}" dt="2021-04-28T20:10:01.358" v="68" actId="20577"/>
        <pc:sldMkLst>
          <pc:docMk/>
          <pc:sldMk cId="672386848" sldId="287"/>
        </pc:sldMkLst>
        <pc:spChg chg="mod">
          <ac:chgData name="Natalie Davison" userId="cf9cd4a1-1f0e-41f3-abb3-afd97c52253d" providerId="ADAL" clId="{F46D4769-C082-4EE4-877A-DB4B71723EF1}" dt="2021-04-28T20:10:01.358" v="68" actId="20577"/>
          <ac:spMkLst>
            <pc:docMk/>
            <pc:sldMk cId="672386848" sldId="287"/>
            <ac:spMk id="2" creationId="{C1C2BD98-85E8-4C5F-A1EE-4ACA5687CA82}"/>
          </ac:spMkLst>
        </pc:spChg>
      </pc:sldChg>
      <pc:sldChg chg="modSp mod">
        <pc:chgData name="Natalie Davison" userId="cf9cd4a1-1f0e-41f3-abb3-afd97c52253d" providerId="ADAL" clId="{F46D4769-C082-4EE4-877A-DB4B71723EF1}" dt="2021-04-28T20:09:09.270" v="53" actId="20577"/>
        <pc:sldMkLst>
          <pc:docMk/>
          <pc:sldMk cId="415855524" sldId="291"/>
        </pc:sldMkLst>
        <pc:spChg chg="mod">
          <ac:chgData name="Natalie Davison" userId="cf9cd4a1-1f0e-41f3-abb3-afd97c52253d" providerId="ADAL" clId="{F46D4769-C082-4EE4-877A-DB4B71723EF1}" dt="2021-04-28T20:09:09.270" v="53" actId="20577"/>
          <ac:spMkLst>
            <pc:docMk/>
            <pc:sldMk cId="415855524" sldId="291"/>
            <ac:spMk id="2" creationId="{5C56F01E-528B-4B93-9751-70EA0E70D5C1}"/>
          </ac:spMkLst>
        </pc:spChg>
      </pc:sldChg>
      <pc:sldChg chg="modSp mod">
        <pc:chgData name="Natalie Davison" userId="cf9cd4a1-1f0e-41f3-abb3-afd97c52253d" providerId="ADAL" clId="{F46D4769-C082-4EE4-877A-DB4B71723EF1}" dt="2021-04-28T20:10:09.107" v="70" actId="20577"/>
        <pc:sldMkLst>
          <pc:docMk/>
          <pc:sldMk cId="3843965218" sldId="292"/>
        </pc:sldMkLst>
        <pc:spChg chg="mod">
          <ac:chgData name="Natalie Davison" userId="cf9cd4a1-1f0e-41f3-abb3-afd97c52253d" providerId="ADAL" clId="{F46D4769-C082-4EE4-877A-DB4B71723EF1}" dt="2021-04-28T20:10:09.107" v="70" actId="20577"/>
          <ac:spMkLst>
            <pc:docMk/>
            <pc:sldMk cId="3843965218" sldId="292"/>
            <ac:spMk id="2" creationId="{5C56F01E-528B-4B93-9751-70EA0E70D5C1}"/>
          </ac:spMkLst>
        </pc:spChg>
      </pc:sldChg>
      <pc:sldChg chg="modSp mod">
        <pc:chgData name="Natalie Davison" userId="cf9cd4a1-1f0e-41f3-abb3-afd97c52253d" providerId="ADAL" clId="{F46D4769-C082-4EE4-877A-DB4B71723EF1}" dt="2021-04-28T20:06:45.715" v="38" actId="2711"/>
        <pc:sldMkLst>
          <pc:docMk/>
          <pc:sldMk cId="3018306011" sldId="296"/>
        </pc:sldMkLst>
        <pc:spChg chg="mod">
          <ac:chgData name="Natalie Davison" userId="cf9cd4a1-1f0e-41f3-abb3-afd97c52253d" providerId="ADAL" clId="{F46D4769-C082-4EE4-877A-DB4B71723EF1}" dt="2021-04-28T20:06:45.715" v="38" actId="2711"/>
          <ac:spMkLst>
            <pc:docMk/>
            <pc:sldMk cId="3018306011" sldId="296"/>
            <ac:spMk id="3" creationId="{C0367C3C-2278-4A4A-82DF-BFE9AD5850D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BF318-26F3-4DEF-89F7-6C1FD3555A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677A8-4641-4BEB-9DEA-1E5B4B19A1CA}">
      <dgm:prSet/>
      <dgm:spPr/>
      <dgm:t>
        <a:bodyPr/>
        <a:lstStyle/>
        <a:p>
          <a:r>
            <a:rPr lang="en-GB" dirty="0"/>
            <a:t>Have a fully buttoned-up shirt or blouse ready (not one being worn by somebody) and wait for whistle.</a:t>
          </a:r>
          <a:endParaRPr lang="en-US" dirty="0"/>
        </a:p>
      </dgm:t>
    </dgm:pt>
    <dgm:pt modelId="{8F4AE649-1758-42E8-B512-78FC46DE6AD3}" type="parTrans" cxnId="{2CDFA86C-0B31-4569-B360-97BCFA25CA57}">
      <dgm:prSet/>
      <dgm:spPr/>
      <dgm:t>
        <a:bodyPr/>
        <a:lstStyle/>
        <a:p>
          <a:endParaRPr lang="en-US"/>
        </a:p>
      </dgm:t>
    </dgm:pt>
    <dgm:pt modelId="{C578FD4E-3AFF-4956-B15A-9A76BD3317D5}" type="sibTrans" cxnId="{2CDFA86C-0B31-4569-B360-97BCFA25CA57}">
      <dgm:prSet/>
      <dgm:spPr/>
      <dgm:t>
        <a:bodyPr/>
        <a:lstStyle/>
        <a:p>
          <a:endParaRPr lang="en-US"/>
        </a:p>
      </dgm:t>
    </dgm:pt>
    <dgm:pt modelId="{C075F0EA-E306-4473-BD18-0B824BC722BA}">
      <dgm:prSet/>
      <dgm:spPr/>
      <dgm:t>
        <a:bodyPr/>
        <a:lstStyle/>
        <a:p>
          <a:r>
            <a:rPr lang="en-GB" dirty="0"/>
            <a:t>On the whistle, undo all the buttons as quickly as possible</a:t>
          </a:r>
          <a:endParaRPr lang="en-US" dirty="0"/>
        </a:p>
      </dgm:t>
    </dgm:pt>
    <dgm:pt modelId="{12DE2B55-FCE6-4186-B08D-8FB2F1101AB5}" type="parTrans" cxnId="{17AFFE19-BDC1-4388-9095-7A4C17FEADA1}">
      <dgm:prSet/>
      <dgm:spPr/>
      <dgm:t>
        <a:bodyPr/>
        <a:lstStyle/>
        <a:p>
          <a:endParaRPr lang="en-US"/>
        </a:p>
      </dgm:t>
    </dgm:pt>
    <dgm:pt modelId="{85259571-7E7C-4C03-8AD7-6165BD117B44}" type="sibTrans" cxnId="{17AFFE19-BDC1-4388-9095-7A4C17FEADA1}">
      <dgm:prSet/>
      <dgm:spPr/>
      <dgm:t>
        <a:bodyPr/>
        <a:lstStyle/>
        <a:p>
          <a:endParaRPr lang="en-US"/>
        </a:p>
      </dgm:t>
    </dgm:pt>
    <dgm:pt modelId="{6355325E-797A-4CC7-B5FA-96E5C5119019}">
      <dgm:prSet/>
      <dgm:spPr/>
      <dgm:t>
        <a:bodyPr/>
        <a:lstStyle/>
        <a:p>
          <a:r>
            <a:rPr lang="en-GB" dirty="0"/>
            <a:t>From your button container find buttons the same size and same number as those on the shirt / blouse.</a:t>
          </a:r>
          <a:endParaRPr lang="en-US" dirty="0"/>
        </a:p>
      </dgm:t>
    </dgm:pt>
    <dgm:pt modelId="{72FF0C28-166E-4165-963A-67DDD24AD98A}" type="parTrans" cxnId="{D27FAAE2-B920-479E-8B6A-414AE8A98E5C}">
      <dgm:prSet/>
      <dgm:spPr/>
      <dgm:t>
        <a:bodyPr/>
        <a:lstStyle/>
        <a:p>
          <a:endParaRPr lang="en-US"/>
        </a:p>
      </dgm:t>
    </dgm:pt>
    <dgm:pt modelId="{4B58A92C-09DE-4149-A3E4-937F238AFBDA}" type="sibTrans" cxnId="{D27FAAE2-B920-479E-8B6A-414AE8A98E5C}">
      <dgm:prSet/>
      <dgm:spPr/>
      <dgm:t>
        <a:bodyPr/>
        <a:lstStyle/>
        <a:p>
          <a:endParaRPr lang="en-US"/>
        </a:p>
      </dgm:t>
    </dgm:pt>
    <dgm:pt modelId="{C1D5868F-10E6-4F0A-9847-C2D024FB27FC}">
      <dgm:prSet/>
      <dgm:spPr/>
      <dgm:t>
        <a:bodyPr/>
        <a:lstStyle/>
        <a:p>
          <a:r>
            <a:rPr lang="en-GB" dirty="0"/>
            <a:t>Put on the shirt / blouse, button up, check alignment and all buttons done</a:t>
          </a:r>
          <a:endParaRPr lang="en-US" dirty="0"/>
        </a:p>
      </dgm:t>
    </dgm:pt>
    <dgm:pt modelId="{0FCF94C3-B9A9-4D1E-AAA2-546E36640E89}" type="parTrans" cxnId="{6FB2DFAE-BFE6-41D3-A083-9F9867E6D2BB}">
      <dgm:prSet/>
      <dgm:spPr/>
      <dgm:t>
        <a:bodyPr/>
        <a:lstStyle/>
        <a:p>
          <a:endParaRPr lang="en-US"/>
        </a:p>
      </dgm:t>
    </dgm:pt>
    <dgm:pt modelId="{3A7179EE-882B-4490-9C26-698DA06EBC17}" type="sibTrans" cxnId="{6FB2DFAE-BFE6-41D3-A083-9F9867E6D2BB}">
      <dgm:prSet/>
      <dgm:spPr/>
      <dgm:t>
        <a:bodyPr/>
        <a:lstStyle/>
        <a:p>
          <a:endParaRPr lang="en-US"/>
        </a:p>
      </dgm:t>
    </dgm:pt>
    <dgm:pt modelId="{DC13E4E5-245E-4998-AFCE-C7D676E854FC}">
      <dgm:prSet/>
      <dgm:spPr/>
      <dgm:t>
        <a:bodyPr/>
        <a:lstStyle/>
        <a:p>
          <a:r>
            <a:rPr lang="en-GB"/>
            <a:t>Counsellor to record time for each stage and total time + take photo evidence</a:t>
          </a:r>
          <a:endParaRPr lang="en-US"/>
        </a:p>
      </dgm:t>
    </dgm:pt>
    <dgm:pt modelId="{257FEB90-A10F-4AC3-AB11-2B6E5C7F69CA}" type="parTrans" cxnId="{4D9E6DF0-F964-43AC-83AB-053B5CCD0697}">
      <dgm:prSet/>
      <dgm:spPr/>
      <dgm:t>
        <a:bodyPr/>
        <a:lstStyle/>
        <a:p>
          <a:endParaRPr lang="en-US"/>
        </a:p>
      </dgm:t>
    </dgm:pt>
    <dgm:pt modelId="{A2F459B6-E893-4223-9705-426B92101345}" type="sibTrans" cxnId="{4D9E6DF0-F964-43AC-83AB-053B5CCD0697}">
      <dgm:prSet/>
      <dgm:spPr/>
      <dgm:t>
        <a:bodyPr/>
        <a:lstStyle/>
        <a:p>
          <a:endParaRPr lang="en-US"/>
        </a:p>
      </dgm:t>
    </dgm:pt>
    <dgm:pt modelId="{DDDDB34C-89FC-4FBB-9929-E8037CC05B5F}">
      <dgm:prSet/>
      <dgm:spPr/>
      <dgm:t>
        <a:bodyPr/>
        <a:lstStyle/>
        <a:p>
          <a:r>
            <a:rPr lang="en-GB" dirty="0"/>
            <a:t>The quickest is the winner</a:t>
          </a:r>
          <a:endParaRPr lang="en-US" dirty="0"/>
        </a:p>
      </dgm:t>
    </dgm:pt>
    <dgm:pt modelId="{6C1586DF-28A7-4E6E-9D84-545D621259B8}" type="parTrans" cxnId="{48B8D3EF-DED9-4C1E-B071-9278D9188D9D}">
      <dgm:prSet/>
      <dgm:spPr/>
      <dgm:t>
        <a:bodyPr/>
        <a:lstStyle/>
        <a:p>
          <a:endParaRPr lang="en-US"/>
        </a:p>
      </dgm:t>
    </dgm:pt>
    <dgm:pt modelId="{AAEE258A-283C-44C7-87E8-FE3118F331BF}" type="sibTrans" cxnId="{48B8D3EF-DED9-4C1E-B071-9278D9188D9D}">
      <dgm:prSet/>
      <dgm:spPr/>
      <dgm:t>
        <a:bodyPr/>
        <a:lstStyle/>
        <a:p>
          <a:endParaRPr lang="en-US"/>
        </a:p>
      </dgm:t>
    </dgm:pt>
    <dgm:pt modelId="{1CA02223-81B6-4AFD-921C-13A109D9E393}" type="pres">
      <dgm:prSet presAssocID="{FEEBF318-26F3-4DEF-89F7-6C1FD3555AC8}" presName="linear" presStyleCnt="0">
        <dgm:presLayoutVars>
          <dgm:animLvl val="lvl"/>
          <dgm:resizeHandles val="exact"/>
        </dgm:presLayoutVars>
      </dgm:prSet>
      <dgm:spPr/>
    </dgm:pt>
    <dgm:pt modelId="{C7DA96C1-9CBC-4BFF-8BDA-A60580675BB6}" type="pres">
      <dgm:prSet presAssocID="{9DF677A8-4641-4BEB-9DEA-1E5B4B19A1C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84B020C-F751-4BAE-9A58-361CC5CA6615}" type="pres">
      <dgm:prSet presAssocID="{C578FD4E-3AFF-4956-B15A-9A76BD3317D5}" presName="spacer" presStyleCnt="0"/>
      <dgm:spPr/>
    </dgm:pt>
    <dgm:pt modelId="{C760A25C-663F-452E-A01D-13A209E90655}" type="pres">
      <dgm:prSet presAssocID="{C075F0EA-E306-4473-BD18-0B824BC722B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1FDE3A3-FA93-4108-8976-98F4D6A216BD}" type="pres">
      <dgm:prSet presAssocID="{85259571-7E7C-4C03-8AD7-6165BD117B44}" presName="spacer" presStyleCnt="0"/>
      <dgm:spPr/>
    </dgm:pt>
    <dgm:pt modelId="{12249A28-2AF3-48D1-BF3E-048ECA30E686}" type="pres">
      <dgm:prSet presAssocID="{6355325E-797A-4CC7-B5FA-96E5C511901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DBA5103-0BE6-4D7D-9836-E137A7F36069}" type="pres">
      <dgm:prSet presAssocID="{4B58A92C-09DE-4149-A3E4-937F238AFBDA}" presName="spacer" presStyleCnt="0"/>
      <dgm:spPr/>
    </dgm:pt>
    <dgm:pt modelId="{F7881A5D-23C2-4C30-A2C2-F8CE2F980B88}" type="pres">
      <dgm:prSet presAssocID="{C1D5868F-10E6-4F0A-9847-C2D024FB27F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CD0EF07-6FBE-449A-8A01-799E076904BC}" type="pres">
      <dgm:prSet presAssocID="{3A7179EE-882B-4490-9C26-698DA06EBC17}" presName="spacer" presStyleCnt="0"/>
      <dgm:spPr/>
    </dgm:pt>
    <dgm:pt modelId="{5B38D8FD-134A-4281-9470-61075F0D4E83}" type="pres">
      <dgm:prSet presAssocID="{DC13E4E5-245E-4998-AFCE-C7D676E854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5B8C40A-FD6D-4E25-94A7-15BC66E39621}" type="pres">
      <dgm:prSet presAssocID="{A2F459B6-E893-4223-9705-426B92101345}" presName="spacer" presStyleCnt="0"/>
      <dgm:spPr/>
    </dgm:pt>
    <dgm:pt modelId="{457419FF-BB99-4737-9623-05809C1C9AAD}" type="pres">
      <dgm:prSet presAssocID="{DDDDB34C-89FC-4FBB-9929-E8037CC05B5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F62F617-AA0C-4D50-8A60-52EAE1C22EBA}" type="presOf" srcId="{9DF677A8-4641-4BEB-9DEA-1E5B4B19A1CA}" destId="{C7DA96C1-9CBC-4BFF-8BDA-A60580675BB6}" srcOrd="0" destOrd="0" presId="urn:microsoft.com/office/officeart/2005/8/layout/vList2"/>
    <dgm:cxn modelId="{17AFFE19-BDC1-4388-9095-7A4C17FEADA1}" srcId="{FEEBF318-26F3-4DEF-89F7-6C1FD3555AC8}" destId="{C075F0EA-E306-4473-BD18-0B824BC722BA}" srcOrd="1" destOrd="0" parTransId="{12DE2B55-FCE6-4186-B08D-8FB2F1101AB5}" sibTransId="{85259571-7E7C-4C03-8AD7-6165BD117B44}"/>
    <dgm:cxn modelId="{FD0E1B1F-1DB2-44E0-8AFD-E4999D4F0502}" type="presOf" srcId="{C075F0EA-E306-4473-BD18-0B824BC722BA}" destId="{C760A25C-663F-452E-A01D-13A209E90655}" srcOrd="0" destOrd="0" presId="urn:microsoft.com/office/officeart/2005/8/layout/vList2"/>
    <dgm:cxn modelId="{2269D920-4CA7-48D5-AF26-E56B75D5F6E4}" type="presOf" srcId="{DC13E4E5-245E-4998-AFCE-C7D676E854FC}" destId="{5B38D8FD-134A-4281-9470-61075F0D4E83}" srcOrd="0" destOrd="0" presId="urn:microsoft.com/office/officeart/2005/8/layout/vList2"/>
    <dgm:cxn modelId="{A7C2B32B-B68A-4AA4-A7E2-9C0142786FF5}" type="presOf" srcId="{C1D5868F-10E6-4F0A-9847-C2D024FB27FC}" destId="{F7881A5D-23C2-4C30-A2C2-F8CE2F980B88}" srcOrd="0" destOrd="0" presId="urn:microsoft.com/office/officeart/2005/8/layout/vList2"/>
    <dgm:cxn modelId="{69148C33-35ED-4FC3-B2A2-DD2A4A0E0C80}" type="presOf" srcId="{6355325E-797A-4CC7-B5FA-96E5C5119019}" destId="{12249A28-2AF3-48D1-BF3E-048ECA30E686}" srcOrd="0" destOrd="0" presId="urn:microsoft.com/office/officeart/2005/8/layout/vList2"/>
    <dgm:cxn modelId="{45D2B73F-DCFC-4AA9-B04F-1F50FA601B43}" type="presOf" srcId="{FEEBF318-26F3-4DEF-89F7-6C1FD3555AC8}" destId="{1CA02223-81B6-4AFD-921C-13A109D9E393}" srcOrd="0" destOrd="0" presId="urn:microsoft.com/office/officeart/2005/8/layout/vList2"/>
    <dgm:cxn modelId="{2CDFA86C-0B31-4569-B360-97BCFA25CA57}" srcId="{FEEBF318-26F3-4DEF-89F7-6C1FD3555AC8}" destId="{9DF677A8-4641-4BEB-9DEA-1E5B4B19A1CA}" srcOrd="0" destOrd="0" parTransId="{8F4AE649-1758-42E8-B512-78FC46DE6AD3}" sibTransId="{C578FD4E-3AFF-4956-B15A-9A76BD3317D5}"/>
    <dgm:cxn modelId="{AF464FA9-1930-4A67-98C6-CA1CCC8A9FB9}" type="presOf" srcId="{DDDDB34C-89FC-4FBB-9929-E8037CC05B5F}" destId="{457419FF-BB99-4737-9623-05809C1C9AAD}" srcOrd="0" destOrd="0" presId="urn:microsoft.com/office/officeart/2005/8/layout/vList2"/>
    <dgm:cxn modelId="{6FB2DFAE-BFE6-41D3-A083-9F9867E6D2BB}" srcId="{FEEBF318-26F3-4DEF-89F7-6C1FD3555AC8}" destId="{C1D5868F-10E6-4F0A-9847-C2D024FB27FC}" srcOrd="3" destOrd="0" parTransId="{0FCF94C3-B9A9-4D1E-AAA2-546E36640E89}" sibTransId="{3A7179EE-882B-4490-9C26-698DA06EBC17}"/>
    <dgm:cxn modelId="{D27FAAE2-B920-479E-8B6A-414AE8A98E5C}" srcId="{FEEBF318-26F3-4DEF-89F7-6C1FD3555AC8}" destId="{6355325E-797A-4CC7-B5FA-96E5C5119019}" srcOrd="2" destOrd="0" parTransId="{72FF0C28-166E-4165-963A-67DDD24AD98A}" sibTransId="{4B58A92C-09DE-4149-A3E4-937F238AFBDA}"/>
    <dgm:cxn modelId="{48B8D3EF-DED9-4C1E-B071-9278D9188D9D}" srcId="{FEEBF318-26F3-4DEF-89F7-6C1FD3555AC8}" destId="{DDDDB34C-89FC-4FBB-9929-E8037CC05B5F}" srcOrd="5" destOrd="0" parTransId="{6C1586DF-28A7-4E6E-9D84-545D621259B8}" sibTransId="{AAEE258A-283C-44C7-87E8-FE3118F331BF}"/>
    <dgm:cxn modelId="{4D9E6DF0-F964-43AC-83AB-053B5CCD0697}" srcId="{FEEBF318-26F3-4DEF-89F7-6C1FD3555AC8}" destId="{DC13E4E5-245E-4998-AFCE-C7D676E854FC}" srcOrd="4" destOrd="0" parTransId="{257FEB90-A10F-4AC3-AB11-2B6E5C7F69CA}" sibTransId="{A2F459B6-E893-4223-9705-426B92101345}"/>
    <dgm:cxn modelId="{D329D0B0-CC9A-4712-9688-03E284C8CE96}" type="presParOf" srcId="{1CA02223-81B6-4AFD-921C-13A109D9E393}" destId="{C7DA96C1-9CBC-4BFF-8BDA-A60580675BB6}" srcOrd="0" destOrd="0" presId="urn:microsoft.com/office/officeart/2005/8/layout/vList2"/>
    <dgm:cxn modelId="{24666B77-E503-48D5-BB84-3B7FAE8E6103}" type="presParOf" srcId="{1CA02223-81B6-4AFD-921C-13A109D9E393}" destId="{684B020C-F751-4BAE-9A58-361CC5CA6615}" srcOrd="1" destOrd="0" presId="urn:microsoft.com/office/officeart/2005/8/layout/vList2"/>
    <dgm:cxn modelId="{74344D9B-D146-494B-86AF-0D82C9347A31}" type="presParOf" srcId="{1CA02223-81B6-4AFD-921C-13A109D9E393}" destId="{C760A25C-663F-452E-A01D-13A209E90655}" srcOrd="2" destOrd="0" presId="urn:microsoft.com/office/officeart/2005/8/layout/vList2"/>
    <dgm:cxn modelId="{3D29F6D1-CA51-4F96-8B3A-7465E1F128EE}" type="presParOf" srcId="{1CA02223-81B6-4AFD-921C-13A109D9E393}" destId="{61FDE3A3-FA93-4108-8976-98F4D6A216BD}" srcOrd="3" destOrd="0" presId="urn:microsoft.com/office/officeart/2005/8/layout/vList2"/>
    <dgm:cxn modelId="{827AF3C1-65E0-4C10-B564-EBEF362D7910}" type="presParOf" srcId="{1CA02223-81B6-4AFD-921C-13A109D9E393}" destId="{12249A28-2AF3-48D1-BF3E-048ECA30E686}" srcOrd="4" destOrd="0" presId="urn:microsoft.com/office/officeart/2005/8/layout/vList2"/>
    <dgm:cxn modelId="{D070A05D-F74A-497E-91D9-F462746B267B}" type="presParOf" srcId="{1CA02223-81B6-4AFD-921C-13A109D9E393}" destId="{FDBA5103-0BE6-4D7D-9836-E137A7F36069}" srcOrd="5" destOrd="0" presId="urn:microsoft.com/office/officeart/2005/8/layout/vList2"/>
    <dgm:cxn modelId="{B6EAB4C7-F9E2-4986-A67D-B18F0DED2EEF}" type="presParOf" srcId="{1CA02223-81B6-4AFD-921C-13A109D9E393}" destId="{F7881A5D-23C2-4C30-A2C2-F8CE2F980B88}" srcOrd="6" destOrd="0" presId="urn:microsoft.com/office/officeart/2005/8/layout/vList2"/>
    <dgm:cxn modelId="{83D90519-1EBB-48F3-8DA4-FDA30915BDA9}" type="presParOf" srcId="{1CA02223-81B6-4AFD-921C-13A109D9E393}" destId="{FCD0EF07-6FBE-449A-8A01-799E076904BC}" srcOrd="7" destOrd="0" presId="urn:microsoft.com/office/officeart/2005/8/layout/vList2"/>
    <dgm:cxn modelId="{2FCEF87E-1EAB-4C51-A13B-69DA33DF9E9F}" type="presParOf" srcId="{1CA02223-81B6-4AFD-921C-13A109D9E393}" destId="{5B38D8FD-134A-4281-9470-61075F0D4E83}" srcOrd="8" destOrd="0" presId="urn:microsoft.com/office/officeart/2005/8/layout/vList2"/>
    <dgm:cxn modelId="{C2643DCB-8959-4A17-BCCA-A7F9FD3AA84B}" type="presParOf" srcId="{1CA02223-81B6-4AFD-921C-13A109D9E393}" destId="{B5B8C40A-FD6D-4E25-94A7-15BC66E39621}" srcOrd="9" destOrd="0" presId="urn:microsoft.com/office/officeart/2005/8/layout/vList2"/>
    <dgm:cxn modelId="{AB4E3C71-70C0-4943-9586-B0A96973B8E4}" type="presParOf" srcId="{1CA02223-81B6-4AFD-921C-13A109D9E393}" destId="{457419FF-BB99-4737-9623-05809C1C9AA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9FC365-99BE-4591-BCBE-104FE545477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676142-E282-4DB5-BCA5-5885C102A420}">
      <dgm:prSet/>
      <dgm:spPr/>
      <dgm:t>
        <a:bodyPr/>
        <a:lstStyle/>
        <a:p>
          <a:r>
            <a:rPr lang="en-US"/>
            <a:t>Contact</a:t>
          </a:r>
        </a:p>
      </dgm:t>
    </dgm:pt>
    <dgm:pt modelId="{E4DDFD3E-3E5C-4BB1-AC24-1F9DC252CB63}" type="parTrans" cxnId="{08CCC435-6CCE-4D63-9A1F-BF2DC358C05A}">
      <dgm:prSet/>
      <dgm:spPr/>
      <dgm:t>
        <a:bodyPr/>
        <a:lstStyle/>
        <a:p>
          <a:endParaRPr lang="en-US"/>
        </a:p>
      </dgm:t>
    </dgm:pt>
    <dgm:pt modelId="{B6F20402-3F4C-4FDD-BE3A-09894FD7DEEE}" type="sibTrans" cxnId="{08CCC435-6CCE-4D63-9A1F-BF2DC358C05A}">
      <dgm:prSet/>
      <dgm:spPr/>
      <dgm:t>
        <a:bodyPr/>
        <a:lstStyle/>
        <a:p>
          <a:endParaRPr lang="en-US"/>
        </a:p>
      </dgm:t>
    </dgm:pt>
    <dgm:pt modelId="{4CB31761-4366-4DA7-995C-7BE7B1F9BE65}">
      <dgm:prSet/>
      <dgm:spPr/>
      <dgm:t>
        <a:bodyPr/>
        <a:lstStyle/>
        <a:p>
          <a:r>
            <a:rPr lang="en-US" dirty="0"/>
            <a:t>Contact at least three Adventures from different households</a:t>
          </a:r>
        </a:p>
      </dgm:t>
    </dgm:pt>
    <dgm:pt modelId="{214F9428-BD74-421C-9464-22A35C7FBFF9}" type="parTrans" cxnId="{B3E0F676-F973-44DE-978D-8651B37529CE}">
      <dgm:prSet/>
      <dgm:spPr/>
      <dgm:t>
        <a:bodyPr/>
        <a:lstStyle/>
        <a:p>
          <a:endParaRPr lang="en-US"/>
        </a:p>
      </dgm:t>
    </dgm:pt>
    <dgm:pt modelId="{F9D5080E-9C58-4689-B44F-7C69A98AE722}" type="sibTrans" cxnId="{B3E0F676-F973-44DE-978D-8651B37529CE}">
      <dgm:prSet/>
      <dgm:spPr/>
      <dgm:t>
        <a:bodyPr/>
        <a:lstStyle/>
        <a:p>
          <a:endParaRPr lang="en-US"/>
        </a:p>
      </dgm:t>
    </dgm:pt>
    <dgm:pt modelId="{413BBDBC-C6C1-462E-9A59-34E96F3B3F63}">
      <dgm:prSet/>
      <dgm:spPr/>
      <dgm:t>
        <a:bodyPr/>
        <a:lstStyle/>
        <a:p>
          <a:r>
            <a:rPr lang="en-US"/>
            <a:t>Ask</a:t>
          </a:r>
        </a:p>
      </dgm:t>
    </dgm:pt>
    <dgm:pt modelId="{18508052-38DA-4890-8B62-884119555930}" type="parTrans" cxnId="{E595C814-3990-4690-8327-2EF842E93E2A}">
      <dgm:prSet/>
      <dgm:spPr/>
      <dgm:t>
        <a:bodyPr/>
        <a:lstStyle/>
        <a:p>
          <a:endParaRPr lang="en-US"/>
        </a:p>
      </dgm:t>
    </dgm:pt>
    <dgm:pt modelId="{4EC938A1-0440-4D7D-8C79-2F6BA7EAD6D9}" type="sibTrans" cxnId="{E595C814-3990-4690-8327-2EF842E93E2A}">
      <dgm:prSet/>
      <dgm:spPr/>
      <dgm:t>
        <a:bodyPr/>
        <a:lstStyle/>
        <a:p>
          <a:endParaRPr lang="en-US"/>
        </a:p>
      </dgm:t>
    </dgm:pt>
    <dgm:pt modelId="{57661E08-6EB9-48BB-BC57-ADCA3A34E7D5}">
      <dgm:prSet/>
      <dgm:spPr/>
      <dgm:t>
        <a:bodyPr/>
        <a:lstStyle/>
        <a:p>
          <a:r>
            <a:rPr lang="en-US" dirty="0"/>
            <a:t>Ask them for at least five buttons that you need for your craft</a:t>
          </a:r>
        </a:p>
      </dgm:t>
    </dgm:pt>
    <dgm:pt modelId="{C7A01849-0FFD-45C3-A635-7D0FC109B0F4}" type="parTrans" cxnId="{5097CCC4-8F0F-4F8C-92DD-FDEE9341F460}">
      <dgm:prSet/>
      <dgm:spPr/>
      <dgm:t>
        <a:bodyPr/>
        <a:lstStyle/>
        <a:p>
          <a:endParaRPr lang="en-US"/>
        </a:p>
      </dgm:t>
    </dgm:pt>
    <dgm:pt modelId="{420785EC-8777-488F-A46E-6601573FBC0E}" type="sibTrans" cxnId="{5097CCC4-8F0F-4F8C-92DD-FDEE9341F460}">
      <dgm:prSet/>
      <dgm:spPr/>
      <dgm:t>
        <a:bodyPr/>
        <a:lstStyle/>
        <a:p>
          <a:endParaRPr lang="en-US"/>
        </a:p>
      </dgm:t>
    </dgm:pt>
    <dgm:pt modelId="{C2FBAC20-9901-4A10-9BAF-9E947B9F1A78}">
      <dgm:prSet/>
      <dgm:spPr/>
      <dgm:t>
        <a:bodyPr/>
        <a:lstStyle/>
        <a:p>
          <a:r>
            <a:rPr lang="en-US"/>
            <a:t>Exchange</a:t>
          </a:r>
        </a:p>
      </dgm:t>
    </dgm:pt>
    <dgm:pt modelId="{7DCCABE5-EDA0-4066-BE99-940D1BC5B3BF}" type="parTrans" cxnId="{348F0807-3A45-4AE9-BA9C-B7228AA9FC0C}">
      <dgm:prSet/>
      <dgm:spPr/>
      <dgm:t>
        <a:bodyPr/>
        <a:lstStyle/>
        <a:p>
          <a:endParaRPr lang="en-US"/>
        </a:p>
      </dgm:t>
    </dgm:pt>
    <dgm:pt modelId="{2601DD7F-793F-41F0-A5A3-EF157B6F88C5}" type="sibTrans" cxnId="{348F0807-3A45-4AE9-BA9C-B7228AA9FC0C}">
      <dgm:prSet/>
      <dgm:spPr/>
      <dgm:t>
        <a:bodyPr/>
        <a:lstStyle/>
        <a:p>
          <a:endParaRPr lang="en-US"/>
        </a:p>
      </dgm:t>
    </dgm:pt>
    <dgm:pt modelId="{61E0D9FA-6DFC-4991-9E2F-1D74CAF3CAD9}">
      <dgm:prSet/>
      <dgm:spPr/>
      <dgm:t>
        <a:bodyPr/>
        <a:lstStyle/>
        <a:p>
          <a:r>
            <a:rPr lang="en-US" dirty="0"/>
            <a:t>In exchange they will ask you for five buttons that they need</a:t>
          </a:r>
        </a:p>
      </dgm:t>
    </dgm:pt>
    <dgm:pt modelId="{110F80A1-F0A5-4B72-98C3-E773E30779F6}" type="parTrans" cxnId="{3029F55B-4368-45A6-A8DD-0761D99CF4C4}">
      <dgm:prSet/>
      <dgm:spPr/>
      <dgm:t>
        <a:bodyPr/>
        <a:lstStyle/>
        <a:p>
          <a:endParaRPr lang="en-US"/>
        </a:p>
      </dgm:t>
    </dgm:pt>
    <dgm:pt modelId="{0FB61B79-1F3D-46A5-BDAB-3609B4C7D9CE}" type="sibTrans" cxnId="{3029F55B-4368-45A6-A8DD-0761D99CF4C4}">
      <dgm:prSet/>
      <dgm:spPr/>
      <dgm:t>
        <a:bodyPr/>
        <a:lstStyle/>
        <a:p>
          <a:endParaRPr lang="en-US"/>
        </a:p>
      </dgm:t>
    </dgm:pt>
    <dgm:pt modelId="{3C5652D5-1D9A-4F3E-8FB5-98F13C77AEC9}">
      <dgm:prSet/>
      <dgm:spPr/>
      <dgm:t>
        <a:bodyPr/>
        <a:lstStyle/>
        <a:p>
          <a:r>
            <a:rPr lang="en-US" dirty="0"/>
            <a:t>Post</a:t>
          </a:r>
        </a:p>
      </dgm:t>
    </dgm:pt>
    <dgm:pt modelId="{5471D86A-84AC-4B58-A7AB-0BE2205458B4}" type="parTrans" cxnId="{5A18A02F-DA2A-4F77-9625-774772A02E2B}">
      <dgm:prSet/>
      <dgm:spPr/>
      <dgm:t>
        <a:bodyPr/>
        <a:lstStyle/>
        <a:p>
          <a:endParaRPr lang="en-US"/>
        </a:p>
      </dgm:t>
    </dgm:pt>
    <dgm:pt modelId="{F5D14A8A-888D-4F44-8766-A599C2B31EE6}" type="sibTrans" cxnId="{5A18A02F-DA2A-4F77-9625-774772A02E2B}">
      <dgm:prSet/>
      <dgm:spPr/>
      <dgm:t>
        <a:bodyPr/>
        <a:lstStyle/>
        <a:p>
          <a:endParaRPr lang="en-US"/>
        </a:p>
      </dgm:t>
    </dgm:pt>
    <dgm:pt modelId="{AFD19289-32A3-4262-8D97-52487CFF3243}">
      <dgm:prSet/>
      <dgm:spPr/>
      <dgm:t>
        <a:bodyPr/>
        <a:lstStyle/>
        <a:p>
          <a:r>
            <a:rPr lang="en-US" dirty="0"/>
            <a:t>Place the buttons in a sealed envelope and ask your guardian to post</a:t>
          </a:r>
        </a:p>
      </dgm:t>
    </dgm:pt>
    <dgm:pt modelId="{6FE66527-9873-4AC4-B41C-5E06F86CFACA}" type="parTrans" cxnId="{90D84103-6042-4753-BE5A-B1BD9DA385FF}">
      <dgm:prSet/>
      <dgm:spPr/>
      <dgm:t>
        <a:bodyPr/>
        <a:lstStyle/>
        <a:p>
          <a:endParaRPr lang="en-US"/>
        </a:p>
      </dgm:t>
    </dgm:pt>
    <dgm:pt modelId="{CE715DF5-7CC9-44C3-B32A-819A0CFFF7AF}" type="sibTrans" cxnId="{90D84103-6042-4753-BE5A-B1BD9DA385FF}">
      <dgm:prSet/>
      <dgm:spPr/>
      <dgm:t>
        <a:bodyPr/>
        <a:lstStyle/>
        <a:p>
          <a:endParaRPr lang="en-US"/>
        </a:p>
      </dgm:t>
    </dgm:pt>
    <dgm:pt modelId="{945E5118-2603-4889-B918-379B9422D48F}">
      <dgm:prSet/>
      <dgm:spPr/>
      <dgm:t>
        <a:bodyPr/>
        <a:lstStyle/>
        <a:p>
          <a:r>
            <a:rPr lang="en-US"/>
            <a:t>Record</a:t>
          </a:r>
        </a:p>
      </dgm:t>
    </dgm:pt>
    <dgm:pt modelId="{7DECF70D-A8B7-46CB-AD3E-18B122F8718D}" type="parTrans" cxnId="{FF4B6316-A00F-4600-A08E-8C6B3C7DA98B}">
      <dgm:prSet/>
      <dgm:spPr/>
      <dgm:t>
        <a:bodyPr/>
        <a:lstStyle/>
        <a:p>
          <a:endParaRPr lang="en-US"/>
        </a:p>
      </dgm:t>
    </dgm:pt>
    <dgm:pt modelId="{4462AFDE-0770-4E03-A5A5-986E8A12E7C0}" type="sibTrans" cxnId="{FF4B6316-A00F-4600-A08E-8C6B3C7DA98B}">
      <dgm:prSet/>
      <dgm:spPr/>
      <dgm:t>
        <a:bodyPr/>
        <a:lstStyle/>
        <a:p>
          <a:endParaRPr lang="en-US"/>
        </a:p>
      </dgm:t>
    </dgm:pt>
    <dgm:pt modelId="{E4E0AC85-203F-436D-BA2A-E27E1DECBAB9}">
      <dgm:prSet/>
      <dgm:spPr/>
      <dgm:t>
        <a:bodyPr/>
        <a:lstStyle/>
        <a:p>
          <a:r>
            <a:rPr lang="en-US" dirty="0"/>
            <a:t>Record who you posted to and when as well as who you received buttons from.</a:t>
          </a:r>
        </a:p>
      </dgm:t>
    </dgm:pt>
    <dgm:pt modelId="{BA3612D4-CB33-48BD-942F-29318A436C17}" type="parTrans" cxnId="{64B6BE33-523E-4EAB-BFDE-813ED3ACCB04}">
      <dgm:prSet/>
      <dgm:spPr/>
      <dgm:t>
        <a:bodyPr/>
        <a:lstStyle/>
        <a:p>
          <a:endParaRPr lang="en-US"/>
        </a:p>
      </dgm:t>
    </dgm:pt>
    <dgm:pt modelId="{2894EA6D-8DE9-4859-976E-89206109C70C}" type="sibTrans" cxnId="{64B6BE33-523E-4EAB-BFDE-813ED3ACCB04}">
      <dgm:prSet/>
      <dgm:spPr/>
      <dgm:t>
        <a:bodyPr/>
        <a:lstStyle/>
        <a:p>
          <a:endParaRPr lang="en-US"/>
        </a:p>
      </dgm:t>
    </dgm:pt>
    <dgm:pt modelId="{76CA861F-8912-4891-BABB-19837A9B2DAC}">
      <dgm:prSet/>
      <dgm:spPr/>
      <dgm:t>
        <a:bodyPr/>
        <a:lstStyle/>
        <a:p>
          <a:r>
            <a:rPr lang="en-US" dirty="0"/>
            <a:t>Check</a:t>
          </a:r>
        </a:p>
      </dgm:t>
    </dgm:pt>
    <dgm:pt modelId="{8E7676DB-C0FF-4C6F-9243-9509A5E6EE9E}" type="parTrans" cxnId="{06FC208A-EAAA-4FB6-B190-96CFCA17F4D3}">
      <dgm:prSet/>
      <dgm:spPr/>
      <dgm:t>
        <a:bodyPr/>
        <a:lstStyle/>
        <a:p>
          <a:endParaRPr lang="en-US"/>
        </a:p>
      </dgm:t>
    </dgm:pt>
    <dgm:pt modelId="{53AF33CC-16F3-4232-995C-5E5B9ED74CE1}" type="sibTrans" cxnId="{06FC208A-EAAA-4FB6-B190-96CFCA17F4D3}">
      <dgm:prSet/>
      <dgm:spPr/>
      <dgm:t>
        <a:bodyPr/>
        <a:lstStyle/>
        <a:p>
          <a:endParaRPr lang="en-US"/>
        </a:p>
      </dgm:t>
    </dgm:pt>
    <dgm:pt modelId="{E6E3E8C8-D9FC-4313-9C69-F5B7B8BBEC36}">
      <dgm:prSet/>
      <dgm:spPr/>
      <dgm:t>
        <a:bodyPr/>
        <a:lstStyle/>
        <a:p>
          <a:r>
            <a:rPr lang="en-US" dirty="0"/>
            <a:t>Record if you did get what you asked for</a:t>
          </a:r>
        </a:p>
      </dgm:t>
    </dgm:pt>
    <dgm:pt modelId="{1C82727A-4896-4763-8D77-077FBBBAF783}" type="parTrans" cxnId="{FE90E357-7AF9-406A-A491-C05F61FB79ED}">
      <dgm:prSet/>
      <dgm:spPr/>
      <dgm:t>
        <a:bodyPr/>
        <a:lstStyle/>
        <a:p>
          <a:endParaRPr lang="en-US"/>
        </a:p>
      </dgm:t>
    </dgm:pt>
    <dgm:pt modelId="{835AC864-004E-42C8-B75B-A28EB6EB9338}" type="sibTrans" cxnId="{FE90E357-7AF9-406A-A491-C05F61FB79ED}">
      <dgm:prSet/>
      <dgm:spPr/>
      <dgm:t>
        <a:bodyPr/>
        <a:lstStyle/>
        <a:p>
          <a:endParaRPr lang="en-US"/>
        </a:p>
      </dgm:t>
    </dgm:pt>
    <dgm:pt modelId="{FFF6B0B7-6254-4D94-B53D-16450E31B129}" type="pres">
      <dgm:prSet presAssocID="{9C9FC365-99BE-4591-BCBE-104FE5454772}" presName="Name0" presStyleCnt="0">
        <dgm:presLayoutVars>
          <dgm:dir/>
          <dgm:resizeHandles val="exact"/>
        </dgm:presLayoutVars>
      </dgm:prSet>
      <dgm:spPr/>
    </dgm:pt>
    <dgm:pt modelId="{AA34EBF8-47E6-4B9A-9BB4-693FFFEF4988}" type="pres">
      <dgm:prSet presAssocID="{81676142-E282-4DB5-BCA5-5885C102A420}" presName="node" presStyleLbl="node1" presStyleIdx="0" presStyleCnt="6">
        <dgm:presLayoutVars>
          <dgm:bulletEnabled val="1"/>
        </dgm:presLayoutVars>
      </dgm:prSet>
      <dgm:spPr/>
    </dgm:pt>
    <dgm:pt modelId="{A626067C-74B9-445C-A1A4-44184590E975}" type="pres">
      <dgm:prSet presAssocID="{B6F20402-3F4C-4FDD-BE3A-09894FD7DEEE}" presName="sibTrans" presStyleLbl="sibTrans1D1" presStyleIdx="0" presStyleCnt="5"/>
      <dgm:spPr/>
    </dgm:pt>
    <dgm:pt modelId="{D3ED48D8-123E-4E2E-B64D-23BF709A20FC}" type="pres">
      <dgm:prSet presAssocID="{B6F20402-3F4C-4FDD-BE3A-09894FD7DEEE}" presName="connectorText" presStyleLbl="sibTrans1D1" presStyleIdx="0" presStyleCnt="5"/>
      <dgm:spPr/>
    </dgm:pt>
    <dgm:pt modelId="{BA1D0CF2-DB6F-4988-965F-67E018DA75ED}" type="pres">
      <dgm:prSet presAssocID="{413BBDBC-C6C1-462E-9A59-34E96F3B3F63}" presName="node" presStyleLbl="node1" presStyleIdx="1" presStyleCnt="6">
        <dgm:presLayoutVars>
          <dgm:bulletEnabled val="1"/>
        </dgm:presLayoutVars>
      </dgm:prSet>
      <dgm:spPr/>
    </dgm:pt>
    <dgm:pt modelId="{F1EE1884-2504-4B62-98F5-28BF1FC4F52B}" type="pres">
      <dgm:prSet presAssocID="{4EC938A1-0440-4D7D-8C79-2F6BA7EAD6D9}" presName="sibTrans" presStyleLbl="sibTrans1D1" presStyleIdx="1" presStyleCnt="5"/>
      <dgm:spPr/>
    </dgm:pt>
    <dgm:pt modelId="{931C2FB8-4CE2-4EED-B747-2A046AB66B9D}" type="pres">
      <dgm:prSet presAssocID="{4EC938A1-0440-4D7D-8C79-2F6BA7EAD6D9}" presName="connectorText" presStyleLbl="sibTrans1D1" presStyleIdx="1" presStyleCnt="5"/>
      <dgm:spPr/>
    </dgm:pt>
    <dgm:pt modelId="{A3867CAC-8839-460A-83D1-723E0F89F894}" type="pres">
      <dgm:prSet presAssocID="{C2FBAC20-9901-4A10-9BAF-9E947B9F1A78}" presName="node" presStyleLbl="node1" presStyleIdx="2" presStyleCnt="6">
        <dgm:presLayoutVars>
          <dgm:bulletEnabled val="1"/>
        </dgm:presLayoutVars>
      </dgm:prSet>
      <dgm:spPr/>
    </dgm:pt>
    <dgm:pt modelId="{4F5A176A-AE53-483A-AB37-1BBEB56130B3}" type="pres">
      <dgm:prSet presAssocID="{2601DD7F-793F-41F0-A5A3-EF157B6F88C5}" presName="sibTrans" presStyleLbl="sibTrans1D1" presStyleIdx="2" presStyleCnt="5"/>
      <dgm:spPr/>
    </dgm:pt>
    <dgm:pt modelId="{D8D9142C-FB52-43B2-AC06-CDF1F3E91F4F}" type="pres">
      <dgm:prSet presAssocID="{2601DD7F-793F-41F0-A5A3-EF157B6F88C5}" presName="connectorText" presStyleLbl="sibTrans1D1" presStyleIdx="2" presStyleCnt="5"/>
      <dgm:spPr/>
    </dgm:pt>
    <dgm:pt modelId="{3B5F9FB5-7993-4BBA-8DAC-D21FE06EEB63}" type="pres">
      <dgm:prSet presAssocID="{3C5652D5-1D9A-4F3E-8FB5-98F13C77AEC9}" presName="node" presStyleLbl="node1" presStyleIdx="3" presStyleCnt="6">
        <dgm:presLayoutVars>
          <dgm:bulletEnabled val="1"/>
        </dgm:presLayoutVars>
      </dgm:prSet>
      <dgm:spPr/>
    </dgm:pt>
    <dgm:pt modelId="{6123DB69-DA3A-4A47-967D-99B12F6B031C}" type="pres">
      <dgm:prSet presAssocID="{F5D14A8A-888D-4F44-8766-A599C2B31EE6}" presName="sibTrans" presStyleLbl="sibTrans1D1" presStyleIdx="3" presStyleCnt="5"/>
      <dgm:spPr/>
    </dgm:pt>
    <dgm:pt modelId="{DF3C327A-748A-4CC8-BCD6-1B452291C596}" type="pres">
      <dgm:prSet presAssocID="{F5D14A8A-888D-4F44-8766-A599C2B31EE6}" presName="connectorText" presStyleLbl="sibTrans1D1" presStyleIdx="3" presStyleCnt="5"/>
      <dgm:spPr/>
    </dgm:pt>
    <dgm:pt modelId="{E48FC266-58E4-4A5E-826D-E569BCBA07F7}" type="pres">
      <dgm:prSet presAssocID="{945E5118-2603-4889-B918-379B9422D48F}" presName="node" presStyleLbl="node1" presStyleIdx="4" presStyleCnt="6">
        <dgm:presLayoutVars>
          <dgm:bulletEnabled val="1"/>
        </dgm:presLayoutVars>
      </dgm:prSet>
      <dgm:spPr/>
    </dgm:pt>
    <dgm:pt modelId="{F4A79D8E-B259-447B-A647-631495DB6E46}" type="pres">
      <dgm:prSet presAssocID="{4462AFDE-0770-4E03-A5A5-986E8A12E7C0}" presName="sibTrans" presStyleLbl="sibTrans1D1" presStyleIdx="4" presStyleCnt="5"/>
      <dgm:spPr/>
    </dgm:pt>
    <dgm:pt modelId="{91B5A831-BF04-49D3-B5B1-50479FBC294F}" type="pres">
      <dgm:prSet presAssocID="{4462AFDE-0770-4E03-A5A5-986E8A12E7C0}" presName="connectorText" presStyleLbl="sibTrans1D1" presStyleIdx="4" presStyleCnt="5"/>
      <dgm:spPr/>
    </dgm:pt>
    <dgm:pt modelId="{01CD660F-B735-4015-8174-319AB277CEFD}" type="pres">
      <dgm:prSet presAssocID="{76CA861F-8912-4891-BABB-19837A9B2DAC}" presName="node" presStyleLbl="node1" presStyleIdx="5" presStyleCnt="6">
        <dgm:presLayoutVars>
          <dgm:bulletEnabled val="1"/>
        </dgm:presLayoutVars>
      </dgm:prSet>
      <dgm:spPr/>
    </dgm:pt>
  </dgm:ptLst>
  <dgm:cxnLst>
    <dgm:cxn modelId="{3219AA01-5DB5-44E6-BBBC-0425B0BB81E8}" type="presOf" srcId="{4462AFDE-0770-4E03-A5A5-986E8A12E7C0}" destId="{F4A79D8E-B259-447B-A647-631495DB6E46}" srcOrd="0" destOrd="0" presId="urn:microsoft.com/office/officeart/2016/7/layout/RepeatingBendingProcessNew"/>
    <dgm:cxn modelId="{90D84103-6042-4753-BE5A-B1BD9DA385FF}" srcId="{3C5652D5-1D9A-4F3E-8FB5-98F13C77AEC9}" destId="{AFD19289-32A3-4262-8D97-52487CFF3243}" srcOrd="0" destOrd="0" parTransId="{6FE66527-9873-4AC4-B41C-5E06F86CFACA}" sibTransId="{CE715DF5-7CC9-44C3-B32A-819A0CFFF7AF}"/>
    <dgm:cxn modelId="{348F0807-3A45-4AE9-BA9C-B7228AA9FC0C}" srcId="{9C9FC365-99BE-4591-BCBE-104FE5454772}" destId="{C2FBAC20-9901-4A10-9BAF-9E947B9F1A78}" srcOrd="2" destOrd="0" parTransId="{7DCCABE5-EDA0-4066-BE99-940D1BC5B3BF}" sibTransId="{2601DD7F-793F-41F0-A5A3-EF157B6F88C5}"/>
    <dgm:cxn modelId="{01AF6211-8D42-4E6C-BE2C-60487367202D}" type="presOf" srcId="{C2FBAC20-9901-4A10-9BAF-9E947B9F1A78}" destId="{A3867CAC-8839-460A-83D1-723E0F89F894}" srcOrd="0" destOrd="0" presId="urn:microsoft.com/office/officeart/2016/7/layout/RepeatingBendingProcessNew"/>
    <dgm:cxn modelId="{E595C814-3990-4690-8327-2EF842E93E2A}" srcId="{9C9FC365-99BE-4591-BCBE-104FE5454772}" destId="{413BBDBC-C6C1-462E-9A59-34E96F3B3F63}" srcOrd="1" destOrd="0" parTransId="{18508052-38DA-4890-8B62-884119555930}" sibTransId="{4EC938A1-0440-4D7D-8C79-2F6BA7EAD6D9}"/>
    <dgm:cxn modelId="{FF4B6316-A00F-4600-A08E-8C6B3C7DA98B}" srcId="{9C9FC365-99BE-4591-BCBE-104FE5454772}" destId="{945E5118-2603-4889-B918-379B9422D48F}" srcOrd="4" destOrd="0" parTransId="{7DECF70D-A8B7-46CB-AD3E-18B122F8718D}" sibTransId="{4462AFDE-0770-4E03-A5A5-986E8A12E7C0}"/>
    <dgm:cxn modelId="{4EB98617-D2E0-465E-8476-8EE36796735E}" type="presOf" srcId="{4EC938A1-0440-4D7D-8C79-2F6BA7EAD6D9}" destId="{931C2FB8-4CE2-4EED-B747-2A046AB66B9D}" srcOrd="1" destOrd="0" presId="urn:microsoft.com/office/officeart/2016/7/layout/RepeatingBendingProcessNew"/>
    <dgm:cxn modelId="{761F3923-7E6A-46DE-9AF1-92DA0156A6AD}" type="presOf" srcId="{AFD19289-32A3-4262-8D97-52487CFF3243}" destId="{3B5F9FB5-7993-4BBA-8DAC-D21FE06EEB63}" srcOrd="0" destOrd="1" presId="urn:microsoft.com/office/officeart/2016/7/layout/RepeatingBendingProcessNew"/>
    <dgm:cxn modelId="{5A18A02F-DA2A-4F77-9625-774772A02E2B}" srcId="{9C9FC365-99BE-4591-BCBE-104FE5454772}" destId="{3C5652D5-1D9A-4F3E-8FB5-98F13C77AEC9}" srcOrd="3" destOrd="0" parTransId="{5471D86A-84AC-4B58-A7AB-0BE2205458B4}" sibTransId="{F5D14A8A-888D-4F44-8766-A599C2B31EE6}"/>
    <dgm:cxn modelId="{64B6BE33-523E-4EAB-BFDE-813ED3ACCB04}" srcId="{945E5118-2603-4889-B918-379B9422D48F}" destId="{E4E0AC85-203F-436D-BA2A-E27E1DECBAB9}" srcOrd="0" destOrd="0" parTransId="{BA3612D4-CB33-48BD-942F-29318A436C17}" sibTransId="{2894EA6D-8DE9-4859-976E-89206109C70C}"/>
    <dgm:cxn modelId="{08CCC435-6CCE-4D63-9A1F-BF2DC358C05A}" srcId="{9C9FC365-99BE-4591-BCBE-104FE5454772}" destId="{81676142-E282-4DB5-BCA5-5885C102A420}" srcOrd="0" destOrd="0" parTransId="{E4DDFD3E-3E5C-4BB1-AC24-1F9DC252CB63}" sibTransId="{B6F20402-3F4C-4FDD-BE3A-09894FD7DEEE}"/>
    <dgm:cxn modelId="{3029F55B-4368-45A6-A8DD-0761D99CF4C4}" srcId="{C2FBAC20-9901-4A10-9BAF-9E947B9F1A78}" destId="{61E0D9FA-6DFC-4991-9E2F-1D74CAF3CAD9}" srcOrd="0" destOrd="0" parTransId="{110F80A1-F0A5-4B72-98C3-E773E30779F6}" sibTransId="{0FB61B79-1F3D-46A5-BDAB-3609B4C7D9CE}"/>
    <dgm:cxn modelId="{2535B941-266A-4ECA-B984-122B8A93CD18}" type="presOf" srcId="{413BBDBC-C6C1-462E-9A59-34E96F3B3F63}" destId="{BA1D0CF2-DB6F-4988-965F-67E018DA75ED}" srcOrd="0" destOrd="0" presId="urn:microsoft.com/office/officeart/2016/7/layout/RepeatingBendingProcessNew"/>
    <dgm:cxn modelId="{94ED7367-F529-4568-810E-E8395DB4F642}" type="presOf" srcId="{81676142-E282-4DB5-BCA5-5885C102A420}" destId="{AA34EBF8-47E6-4B9A-9BB4-693FFFEF4988}" srcOrd="0" destOrd="0" presId="urn:microsoft.com/office/officeart/2016/7/layout/RepeatingBendingProcessNew"/>
    <dgm:cxn modelId="{3A47D669-E679-45FD-BE13-343221D972A9}" type="presOf" srcId="{E4E0AC85-203F-436D-BA2A-E27E1DECBAB9}" destId="{E48FC266-58E4-4A5E-826D-E569BCBA07F7}" srcOrd="0" destOrd="1" presId="urn:microsoft.com/office/officeart/2016/7/layout/RepeatingBendingProcessNew"/>
    <dgm:cxn modelId="{76DF4F4F-C27A-4052-977B-DF068D985E5B}" type="presOf" srcId="{76CA861F-8912-4891-BABB-19837A9B2DAC}" destId="{01CD660F-B735-4015-8174-319AB277CEFD}" srcOrd="0" destOrd="0" presId="urn:microsoft.com/office/officeart/2016/7/layout/RepeatingBendingProcessNew"/>
    <dgm:cxn modelId="{B3E0F676-F973-44DE-978D-8651B37529CE}" srcId="{81676142-E282-4DB5-BCA5-5885C102A420}" destId="{4CB31761-4366-4DA7-995C-7BE7B1F9BE65}" srcOrd="0" destOrd="0" parTransId="{214F9428-BD74-421C-9464-22A35C7FBFF9}" sibTransId="{F9D5080E-9C58-4689-B44F-7C69A98AE722}"/>
    <dgm:cxn modelId="{FE90E357-7AF9-406A-A491-C05F61FB79ED}" srcId="{76CA861F-8912-4891-BABB-19837A9B2DAC}" destId="{E6E3E8C8-D9FC-4313-9C69-F5B7B8BBEC36}" srcOrd="0" destOrd="0" parTransId="{1C82727A-4896-4763-8D77-077FBBBAF783}" sibTransId="{835AC864-004E-42C8-B75B-A28EB6EB9338}"/>
    <dgm:cxn modelId="{ADB56085-79E6-4B97-AAED-4CB822F1BFAA}" type="presOf" srcId="{945E5118-2603-4889-B918-379B9422D48F}" destId="{E48FC266-58E4-4A5E-826D-E569BCBA07F7}" srcOrd="0" destOrd="0" presId="urn:microsoft.com/office/officeart/2016/7/layout/RepeatingBendingProcessNew"/>
    <dgm:cxn modelId="{AAA64187-1BEF-4B46-A42F-A8C03B66431A}" type="presOf" srcId="{61E0D9FA-6DFC-4991-9E2F-1D74CAF3CAD9}" destId="{A3867CAC-8839-460A-83D1-723E0F89F894}" srcOrd="0" destOrd="1" presId="urn:microsoft.com/office/officeart/2016/7/layout/RepeatingBendingProcessNew"/>
    <dgm:cxn modelId="{06FC208A-EAAA-4FB6-B190-96CFCA17F4D3}" srcId="{9C9FC365-99BE-4591-BCBE-104FE5454772}" destId="{76CA861F-8912-4891-BABB-19837A9B2DAC}" srcOrd="5" destOrd="0" parTransId="{8E7676DB-C0FF-4C6F-9243-9509A5E6EE9E}" sibTransId="{53AF33CC-16F3-4232-995C-5E5B9ED74CE1}"/>
    <dgm:cxn modelId="{F676848C-97D5-4565-A8F5-7318E4ECC8E9}" type="presOf" srcId="{B6F20402-3F4C-4FDD-BE3A-09894FD7DEEE}" destId="{D3ED48D8-123E-4E2E-B64D-23BF709A20FC}" srcOrd="1" destOrd="0" presId="urn:microsoft.com/office/officeart/2016/7/layout/RepeatingBendingProcessNew"/>
    <dgm:cxn modelId="{D1C46BAB-0985-4C7C-9832-97CDA9AA4E84}" type="presOf" srcId="{9C9FC365-99BE-4591-BCBE-104FE5454772}" destId="{FFF6B0B7-6254-4D94-B53D-16450E31B129}" srcOrd="0" destOrd="0" presId="urn:microsoft.com/office/officeart/2016/7/layout/RepeatingBendingProcessNew"/>
    <dgm:cxn modelId="{9F8B68B9-8A5D-4F94-9162-935B4FC0B44E}" type="presOf" srcId="{B6F20402-3F4C-4FDD-BE3A-09894FD7DEEE}" destId="{A626067C-74B9-445C-A1A4-44184590E975}" srcOrd="0" destOrd="0" presId="urn:microsoft.com/office/officeart/2016/7/layout/RepeatingBendingProcessNew"/>
    <dgm:cxn modelId="{BB403CBD-004E-41E9-9419-DCEBA8DBCF8B}" type="presOf" srcId="{4462AFDE-0770-4E03-A5A5-986E8A12E7C0}" destId="{91B5A831-BF04-49D3-B5B1-50479FBC294F}" srcOrd="1" destOrd="0" presId="urn:microsoft.com/office/officeart/2016/7/layout/RepeatingBendingProcessNew"/>
    <dgm:cxn modelId="{5097CCC4-8F0F-4F8C-92DD-FDEE9341F460}" srcId="{413BBDBC-C6C1-462E-9A59-34E96F3B3F63}" destId="{57661E08-6EB9-48BB-BC57-ADCA3A34E7D5}" srcOrd="0" destOrd="0" parTransId="{C7A01849-0FFD-45C3-A635-7D0FC109B0F4}" sibTransId="{420785EC-8777-488F-A46E-6601573FBC0E}"/>
    <dgm:cxn modelId="{F876AAC5-256E-42AC-9188-F555A76CB1D5}" type="presOf" srcId="{F5D14A8A-888D-4F44-8766-A599C2B31EE6}" destId="{DF3C327A-748A-4CC8-BCD6-1B452291C596}" srcOrd="1" destOrd="0" presId="urn:microsoft.com/office/officeart/2016/7/layout/RepeatingBendingProcessNew"/>
    <dgm:cxn modelId="{CB9730C7-C787-4FD1-9A98-1ED789C8A6A7}" type="presOf" srcId="{3C5652D5-1D9A-4F3E-8FB5-98F13C77AEC9}" destId="{3B5F9FB5-7993-4BBA-8DAC-D21FE06EEB63}" srcOrd="0" destOrd="0" presId="urn:microsoft.com/office/officeart/2016/7/layout/RepeatingBendingProcessNew"/>
    <dgm:cxn modelId="{8DBEF4CC-7ABA-4BEC-91BC-0E826AE26B46}" type="presOf" srcId="{4CB31761-4366-4DA7-995C-7BE7B1F9BE65}" destId="{AA34EBF8-47E6-4B9A-9BB4-693FFFEF4988}" srcOrd="0" destOrd="1" presId="urn:microsoft.com/office/officeart/2016/7/layout/RepeatingBendingProcessNew"/>
    <dgm:cxn modelId="{AB1185CE-EBE5-4C3E-807E-65AFEB8F5760}" type="presOf" srcId="{2601DD7F-793F-41F0-A5A3-EF157B6F88C5}" destId="{4F5A176A-AE53-483A-AB37-1BBEB56130B3}" srcOrd="0" destOrd="0" presId="urn:microsoft.com/office/officeart/2016/7/layout/RepeatingBendingProcessNew"/>
    <dgm:cxn modelId="{D0D973D9-57F1-471A-943F-C445181B6F03}" type="presOf" srcId="{57661E08-6EB9-48BB-BC57-ADCA3A34E7D5}" destId="{BA1D0CF2-DB6F-4988-965F-67E018DA75ED}" srcOrd="0" destOrd="1" presId="urn:microsoft.com/office/officeart/2016/7/layout/RepeatingBendingProcessNew"/>
    <dgm:cxn modelId="{F2FA19E0-D9C9-4708-A251-41785E297CA6}" type="presOf" srcId="{2601DD7F-793F-41F0-A5A3-EF157B6F88C5}" destId="{D8D9142C-FB52-43B2-AC06-CDF1F3E91F4F}" srcOrd="1" destOrd="0" presId="urn:microsoft.com/office/officeart/2016/7/layout/RepeatingBendingProcessNew"/>
    <dgm:cxn modelId="{80EDC9F5-7991-457A-9999-02968E799339}" type="presOf" srcId="{F5D14A8A-888D-4F44-8766-A599C2B31EE6}" destId="{6123DB69-DA3A-4A47-967D-99B12F6B031C}" srcOrd="0" destOrd="0" presId="urn:microsoft.com/office/officeart/2016/7/layout/RepeatingBendingProcessNew"/>
    <dgm:cxn modelId="{F56165FA-EADF-4DE3-A4B4-9FF39FC8A3ED}" type="presOf" srcId="{4EC938A1-0440-4D7D-8C79-2F6BA7EAD6D9}" destId="{F1EE1884-2504-4B62-98F5-28BF1FC4F52B}" srcOrd="0" destOrd="0" presId="urn:microsoft.com/office/officeart/2016/7/layout/RepeatingBendingProcessNew"/>
    <dgm:cxn modelId="{29BF15FC-03ED-44AC-9E80-AEE1C7EA1779}" type="presOf" srcId="{E6E3E8C8-D9FC-4313-9C69-F5B7B8BBEC36}" destId="{01CD660F-B735-4015-8174-319AB277CEFD}" srcOrd="0" destOrd="1" presId="urn:microsoft.com/office/officeart/2016/7/layout/RepeatingBendingProcessNew"/>
    <dgm:cxn modelId="{829718B9-7F09-4924-AFFC-9BB77E7299C9}" type="presParOf" srcId="{FFF6B0B7-6254-4D94-B53D-16450E31B129}" destId="{AA34EBF8-47E6-4B9A-9BB4-693FFFEF4988}" srcOrd="0" destOrd="0" presId="urn:microsoft.com/office/officeart/2016/7/layout/RepeatingBendingProcessNew"/>
    <dgm:cxn modelId="{593BE09C-6360-486D-B785-F5D68D6C6F68}" type="presParOf" srcId="{FFF6B0B7-6254-4D94-B53D-16450E31B129}" destId="{A626067C-74B9-445C-A1A4-44184590E975}" srcOrd="1" destOrd="0" presId="urn:microsoft.com/office/officeart/2016/7/layout/RepeatingBendingProcessNew"/>
    <dgm:cxn modelId="{21A1AAB5-F734-457E-8547-348DCF721E5A}" type="presParOf" srcId="{A626067C-74B9-445C-A1A4-44184590E975}" destId="{D3ED48D8-123E-4E2E-B64D-23BF709A20FC}" srcOrd="0" destOrd="0" presId="urn:microsoft.com/office/officeart/2016/7/layout/RepeatingBendingProcessNew"/>
    <dgm:cxn modelId="{14620E37-20E0-44A9-9506-BD01C67FCC38}" type="presParOf" srcId="{FFF6B0B7-6254-4D94-B53D-16450E31B129}" destId="{BA1D0CF2-DB6F-4988-965F-67E018DA75ED}" srcOrd="2" destOrd="0" presId="urn:microsoft.com/office/officeart/2016/7/layout/RepeatingBendingProcessNew"/>
    <dgm:cxn modelId="{5CC3314C-848B-4225-9319-E9862983208C}" type="presParOf" srcId="{FFF6B0B7-6254-4D94-B53D-16450E31B129}" destId="{F1EE1884-2504-4B62-98F5-28BF1FC4F52B}" srcOrd="3" destOrd="0" presId="urn:microsoft.com/office/officeart/2016/7/layout/RepeatingBendingProcessNew"/>
    <dgm:cxn modelId="{3C8214DF-B528-4CC1-9B01-79F6151A7D2C}" type="presParOf" srcId="{F1EE1884-2504-4B62-98F5-28BF1FC4F52B}" destId="{931C2FB8-4CE2-4EED-B747-2A046AB66B9D}" srcOrd="0" destOrd="0" presId="urn:microsoft.com/office/officeart/2016/7/layout/RepeatingBendingProcessNew"/>
    <dgm:cxn modelId="{9E92A9EB-5436-4A7B-8BCF-A2E9CBC06E01}" type="presParOf" srcId="{FFF6B0B7-6254-4D94-B53D-16450E31B129}" destId="{A3867CAC-8839-460A-83D1-723E0F89F894}" srcOrd="4" destOrd="0" presId="urn:microsoft.com/office/officeart/2016/7/layout/RepeatingBendingProcessNew"/>
    <dgm:cxn modelId="{6968A225-3A2A-4613-B973-CEDEEA59B1C1}" type="presParOf" srcId="{FFF6B0B7-6254-4D94-B53D-16450E31B129}" destId="{4F5A176A-AE53-483A-AB37-1BBEB56130B3}" srcOrd="5" destOrd="0" presId="urn:microsoft.com/office/officeart/2016/7/layout/RepeatingBendingProcessNew"/>
    <dgm:cxn modelId="{8F837737-9C9E-4743-BF98-45674F504596}" type="presParOf" srcId="{4F5A176A-AE53-483A-AB37-1BBEB56130B3}" destId="{D8D9142C-FB52-43B2-AC06-CDF1F3E91F4F}" srcOrd="0" destOrd="0" presId="urn:microsoft.com/office/officeart/2016/7/layout/RepeatingBendingProcessNew"/>
    <dgm:cxn modelId="{0D74739B-8589-4FC4-A01C-36957A059A59}" type="presParOf" srcId="{FFF6B0B7-6254-4D94-B53D-16450E31B129}" destId="{3B5F9FB5-7993-4BBA-8DAC-D21FE06EEB63}" srcOrd="6" destOrd="0" presId="urn:microsoft.com/office/officeart/2016/7/layout/RepeatingBendingProcessNew"/>
    <dgm:cxn modelId="{34FCC39A-93FA-4905-966F-0C6DC8466331}" type="presParOf" srcId="{FFF6B0B7-6254-4D94-B53D-16450E31B129}" destId="{6123DB69-DA3A-4A47-967D-99B12F6B031C}" srcOrd="7" destOrd="0" presId="urn:microsoft.com/office/officeart/2016/7/layout/RepeatingBendingProcessNew"/>
    <dgm:cxn modelId="{B2C9CEB2-79AE-4195-9014-A0BE3A42159A}" type="presParOf" srcId="{6123DB69-DA3A-4A47-967D-99B12F6B031C}" destId="{DF3C327A-748A-4CC8-BCD6-1B452291C596}" srcOrd="0" destOrd="0" presId="urn:microsoft.com/office/officeart/2016/7/layout/RepeatingBendingProcessNew"/>
    <dgm:cxn modelId="{D3CD8162-9899-4318-B567-FA0622C47D2F}" type="presParOf" srcId="{FFF6B0B7-6254-4D94-B53D-16450E31B129}" destId="{E48FC266-58E4-4A5E-826D-E569BCBA07F7}" srcOrd="8" destOrd="0" presId="urn:microsoft.com/office/officeart/2016/7/layout/RepeatingBendingProcessNew"/>
    <dgm:cxn modelId="{9C127463-B5E5-4722-B387-9B297D01ADB1}" type="presParOf" srcId="{FFF6B0B7-6254-4D94-B53D-16450E31B129}" destId="{F4A79D8E-B259-447B-A647-631495DB6E46}" srcOrd="9" destOrd="0" presId="urn:microsoft.com/office/officeart/2016/7/layout/RepeatingBendingProcessNew"/>
    <dgm:cxn modelId="{7E171DD0-3282-41B6-B495-0C3FE4E90A3A}" type="presParOf" srcId="{F4A79D8E-B259-447B-A647-631495DB6E46}" destId="{91B5A831-BF04-49D3-B5B1-50479FBC294F}" srcOrd="0" destOrd="0" presId="urn:microsoft.com/office/officeart/2016/7/layout/RepeatingBendingProcessNew"/>
    <dgm:cxn modelId="{B9CD689D-9EC7-453A-A1F6-E545BE96DE0E}" type="presParOf" srcId="{FFF6B0B7-6254-4D94-B53D-16450E31B129}" destId="{01CD660F-B735-4015-8174-319AB277CEFD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1EB7A9-6772-4B6C-8061-7CA64E90490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A980E3D-D074-4412-81F7-C0F397B750E1}">
      <dgm:prSet/>
      <dgm:spPr/>
      <dgm:t>
        <a:bodyPr/>
        <a:lstStyle/>
        <a:p>
          <a:r>
            <a:rPr lang="en-GB" b="1" i="0"/>
            <a:t>Hebrews 13:16</a:t>
          </a:r>
          <a:r>
            <a:rPr lang="en-GB" b="0" i="0"/>
            <a:t>: "Do not neglect to do good and to share what you have, for such sacrifices are pleasing to God.“</a:t>
          </a:r>
          <a:endParaRPr lang="en-US" dirty="0"/>
        </a:p>
      </dgm:t>
    </dgm:pt>
    <dgm:pt modelId="{57C37843-02B3-4C61-91C8-EC2F001C1854}" type="parTrans" cxnId="{110E56CC-821B-4176-9610-9E501804189E}">
      <dgm:prSet/>
      <dgm:spPr/>
      <dgm:t>
        <a:bodyPr/>
        <a:lstStyle/>
        <a:p>
          <a:endParaRPr lang="en-US"/>
        </a:p>
      </dgm:t>
    </dgm:pt>
    <dgm:pt modelId="{80C61056-7E52-4E40-907C-305E4FCF98D3}" type="sibTrans" cxnId="{110E56CC-821B-4176-9610-9E501804189E}">
      <dgm:prSet/>
      <dgm:spPr/>
      <dgm:t>
        <a:bodyPr/>
        <a:lstStyle/>
        <a:p>
          <a:endParaRPr lang="en-US"/>
        </a:p>
      </dgm:t>
    </dgm:pt>
    <dgm:pt modelId="{6B955635-0BCB-4CF2-A6AC-8FDF11D3E212}">
      <dgm:prSet/>
      <dgm:spPr/>
      <dgm:t>
        <a:bodyPr/>
        <a:lstStyle/>
        <a:p>
          <a:r>
            <a:rPr lang="en-GB" dirty="0"/>
            <a:t>What is to neglect (who neglected something in the Bible)?</a:t>
          </a:r>
          <a:endParaRPr lang="en-US" dirty="0"/>
        </a:p>
      </dgm:t>
    </dgm:pt>
    <dgm:pt modelId="{D4DEAA6A-9BB3-48F8-A69D-4B64A20BA2CA}" type="parTrans" cxnId="{843F5DC9-D876-44E2-8EE4-DA864D265A4D}">
      <dgm:prSet/>
      <dgm:spPr/>
      <dgm:t>
        <a:bodyPr/>
        <a:lstStyle/>
        <a:p>
          <a:endParaRPr lang="en-US"/>
        </a:p>
      </dgm:t>
    </dgm:pt>
    <dgm:pt modelId="{80356CD1-B110-40A0-8B04-98F0B1C55B5D}" type="sibTrans" cxnId="{843F5DC9-D876-44E2-8EE4-DA864D265A4D}">
      <dgm:prSet/>
      <dgm:spPr/>
      <dgm:t>
        <a:bodyPr/>
        <a:lstStyle/>
        <a:p>
          <a:endParaRPr lang="en-US"/>
        </a:p>
      </dgm:t>
    </dgm:pt>
    <dgm:pt modelId="{13CE70D5-CF20-4331-86B4-2C8307ADEDCE}">
      <dgm:prSet/>
      <dgm:spPr/>
      <dgm:t>
        <a:bodyPr/>
        <a:lstStyle/>
        <a:p>
          <a:r>
            <a:rPr lang="en-GB"/>
            <a:t>Did you neglect something this week?</a:t>
          </a:r>
          <a:endParaRPr lang="en-US"/>
        </a:p>
      </dgm:t>
    </dgm:pt>
    <dgm:pt modelId="{70236F76-0927-412B-9D06-5A29DD266D1C}" type="parTrans" cxnId="{7C4D8604-75FE-43B1-98AB-26F03C639092}">
      <dgm:prSet/>
      <dgm:spPr/>
      <dgm:t>
        <a:bodyPr/>
        <a:lstStyle/>
        <a:p>
          <a:endParaRPr lang="en-US"/>
        </a:p>
      </dgm:t>
    </dgm:pt>
    <dgm:pt modelId="{584605FE-72F3-48ED-B1A2-43FE4FC9BB7F}" type="sibTrans" cxnId="{7C4D8604-75FE-43B1-98AB-26F03C639092}">
      <dgm:prSet/>
      <dgm:spPr/>
      <dgm:t>
        <a:bodyPr/>
        <a:lstStyle/>
        <a:p>
          <a:endParaRPr lang="en-US"/>
        </a:p>
      </dgm:t>
    </dgm:pt>
    <dgm:pt modelId="{9EE5BC1C-F964-40A0-A298-9B9A8BADF2B8}">
      <dgm:prSet/>
      <dgm:spPr/>
      <dgm:t>
        <a:bodyPr/>
        <a:lstStyle/>
        <a:p>
          <a:r>
            <a:rPr lang="en-GB" dirty="0"/>
            <a:t>Did you do some good this week (name a good person in the Bible)?</a:t>
          </a:r>
          <a:endParaRPr lang="en-US" dirty="0"/>
        </a:p>
      </dgm:t>
    </dgm:pt>
    <dgm:pt modelId="{5BF4A6AF-4113-4E0F-A752-07083F31C3A2}" type="parTrans" cxnId="{30F5AE83-771C-4EDB-8268-FBA308199D36}">
      <dgm:prSet/>
      <dgm:spPr/>
      <dgm:t>
        <a:bodyPr/>
        <a:lstStyle/>
        <a:p>
          <a:endParaRPr lang="en-US"/>
        </a:p>
      </dgm:t>
    </dgm:pt>
    <dgm:pt modelId="{35D2B22A-6123-43FA-84B1-B90001C2CEAC}" type="sibTrans" cxnId="{30F5AE83-771C-4EDB-8268-FBA308199D36}">
      <dgm:prSet/>
      <dgm:spPr/>
      <dgm:t>
        <a:bodyPr/>
        <a:lstStyle/>
        <a:p>
          <a:endParaRPr lang="en-US"/>
        </a:p>
      </dgm:t>
    </dgm:pt>
    <dgm:pt modelId="{AC0A983A-CFB8-423A-9133-EFA72E57E4B9}">
      <dgm:prSet/>
      <dgm:spPr/>
      <dgm:t>
        <a:bodyPr/>
        <a:lstStyle/>
        <a:p>
          <a:r>
            <a:rPr lang="en-GB" dirty="0"/>
            <a:t>How do you feel when you share? </a:t>
          </a:r>
          <a:endParaRPr lang="en-US" dirty="0"/>
        </a:p>
      </dgm:t>
    </dgm:pt>
    <dgm:pt modelId="{56AB9ECD-2499-46A5-B91F-6AE808643E02}" type="parTrans" cxnId="{7E6FC2AC-4914-42CA-A2AC-F5AA19FD823C}">
      <dgm:prSet/>
      <dgm:spPr/>
      <dgm:t>
        <a:bodyPr/>
        <a:lstStyle/>
        <a:p>
          <a:endParaRPr lang="en-US"/>
        </a:p>
      </dgm:t>
    </dgm:pt>
    <dgm:pt modelId="{549BEDA4-1168-493F-8E25-6229A83F98AC}" type="sibTrans" cxnId="{7E6FC2AC-4914-42CA-A2AC-F5AA19FD823C}">
      <dgm:prSet/>
      <dgm:spPr/>
      <dgm:t>
        <a:bodyPr/>
        <a:lstStyle/>
        <a:p>
          <a:endParaRPr lang="en-US"/>
        </a:p>
      </dgm:t>
    </dgm:pt>
    <dgm:pt modelId="{183734F0-FFCA-44F7-B9DB-5247F1FFB4B1}">
      <dgm:prSet/>
      <dgm:spPr/>
      <dgm:t>
        <a:bodyPr/>
        <a:lstStyle/>
        <a:p>
          <a:r>
            <a:rPr lang="en-GB" dirty="0"/>
            <a:t>How do you feel when someone shares with you?</a:t>
          </a:r>
          <a:endParaRPr lang="en-US" dirty="0"/>
        </a:p>
      </dgm:t>
    </dgm:pt>
    <dgm:pt modelId="{441917F9-E63A-44FB-8E30-51A4B4F7BFB4}" type="parTrans" cxnId="{D06703AA-1A9C-44B6-806D-5D0813254F61}">
      <dgm:prSet/>
      <dgm:spPr/>
      <dgm:t>
        <a:bodyPr/>
        <a:lstStyle/>
        <a:p>
          <a:endParaRPr lang="en-US"/>
        </a:p>
      </dgm:t>
    </dgm:pt>
    <dgm:pt modelId="{373221E3-FFF4-4B36-B129-EFE5616529E0}" type="sibTrans" cxnId="{D06703AA-1A9C-44B6-806D-5D0813254F61}">
      <dgm:prSet/>
      <dgm:spPr/>
      <dgm:t>
        <a:bodyPr/>
        <a:lstStyle/>
        <a:p>
          <a:endParaRPr lang="en-US"/>
        </a:p>
      </dgm:t>
    </dgm:pt>
    <dgm:pt modelId="{EBFFACB1-B795-4FA8-86BA-8F87930FCA6B}" type="pres">
      <dgm:prSet presAssocID="{B51EB7A9-6772-4B6C-8061-7CA64E90490F}" presName="linear" presStyleCnt="0">
        <dgm:presLayoutVars>
          <dgm:animLvl val="lvl"/>
          <dgm:resizeHandles val="exact"/>
        </dgm:presLayoutVars>
      </dgm:prSet>
      <dgm:spPr/>
    </dgm:pt>
    <dgm:pt modelId="{93DAB24E-B87F-44B7-A913-C4E6781CD59F}" type="pres">
      <dgm:prSet presAssocID="{FA980E3D-D074-4412-81F7-C0F397B750E1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D44D74E-870B-4758-B3F7-A69CEC9E8561}" type="pres">
      <dgm:prSet presAssocID="{FA980E3D-D074-4412-81F7-C0F397B750E1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C4D8604-75FE-43B1-98AB-26F03C639092}" srcId="{FA980E3D-D074-4412-81F7-C0F397B750E1}" destId="{13CE70D5-CF20-4331-86B4-2C8307ADEDCE}" srcOrd="1" destOrd="0" parTransId="{70236F76-0927-412B-9D06-5A29DD266D1C}" sibTransId="{584605FE-72F3-48ED-B1A2-43FE4FC9BB7F}"/>
    <dgm:cxn modelId="{9595984C-C5D1-4234-907A-05E3BC9C2147}" type="presOf" srcId="{B51EB7A9-6772-4B6C-8061-7CA64E90490F}" destId="{EBFFACB1-B795-4FA8-86BA-8F87930FCA6B}" srcOrd="0" destOrd="0" presId="urn:microsoft.com/office/officeart/2005/8/layout/vList2"/>
    <dgm:cxn modelId="{0D046C7F-6DF4-446F-80F5-BD54164D3CD1}" type="presOf" srcId="{FA980E3D-D074-4412-81F7-C0F397B750E1}" destId="{93DAB24E-B87F-44B7-A913-C4E6781CD59F}" srcOrd="0" destOrd="0" presId="urn:microsoft.com/office/officeart/2005/8/layout/vList2"/>
    <dgm:cxn modelId="{30F5AE83-771C-4EDB-8268-FBA308199D36}" srcId="{FA980E3D-D074-4412-81F7-C0F397B750E1}" destId="{9EE5BC1C-F964-40A0-A298-9B9A8BADF2B8}" srcOrd="2" destOrd="0" parTransId="{5BF4A6AF-4113-4E0F-A752-07083F31C3A2}" sibTransId="{35D2B22A-6123-43FA-84B1-B90001C2CEAC}"/>
    <dgm:cxn modelId="{574AC4A6-F31D-4FFA-AC41-3B8480B50DFB}" type="presOf" srcId="{183734F0-FFCA-44F7-B9DB-5247F1FFB4B1}" destId="{FD44D74E-870B-4758-B3F7-A69CEC9E8561}" srcOrd="0" destOrd="4" presId="urn:microsoft.com/office/officeart/2005/8/layout/vList2"/>
    <dgm:cxn modelId="{D06703AA-1A9C-44B6-806D-5D0813254F61}" srcId="{FA980E3D-D074-4412-81F7-C0F397B750E1}" destId="{183734F0-FFCA-44F7-B9DB-5247F1FFB4B1}" srcOrd="4" destOrd="0" parTransId="{441917F9-E63A-44FB-8E30-51A4B4F7BFB4}" sibTransId="{373221E3-FFF4-4B36-B129-EFE5616529E0}"/>
    <dgm:cxn modelId="{7E6FC2AC-4914-42CA-A2AC-F5AA19FD823C}" srcId="{FA980E3D-D074-4412-81F7-C0F397B750E1}" destId="{AC0A983A-CFB8-423A-9133-EFA72E57E4B9}" srcOrd="3" destOrd="0" parTransId="{56AB9ECD-2499-46A5-B91F-6AE808643E02}" sibTransId="{549BEDA4-1168-493F-8E25-6229A83F98AC}"/>
    <dgm:cxn modelId="{843F5DC9-D876-44E2-8EE4-DA864D265A4D}" srcId="{FA980E3D-D074-4412-81F7-C0F397B750E1}" destId="{6B955635-0BCB-4CF2-A6AC-8FDF11D3E212}" srcOrd="0" destOrd="0" parTransId="{D4DEAA6A-9BB3-48F8-A69D-4B64A20BA2CA}" sibTransId="{80356CD1-B110-40A0-8B04-98F0B1C55B5D}"/>
    <dgm:cxn modelId="{D46DBACA-7366-40B2-9CB6-77BB78E0CF89}" type="presOf" srcId="{13CE70D5-CF20-4331-86B4-2C8307ADEDCE}" destId="{FD44D74E-870B-4758-B3F7-A69CEC9E8561}" srcOrd="0" destOrd="1" presId="urn:microsoft.com/office/officeart/2005/8/layout/vList2"/>
    <dgm:cxn modelId="{110E56CC-821B-4176-9610-9E501804189E}" srcId="{B51EB7A9-6772-4B6C-8061-7CA64E90490F}" destId="{FA980E3D-D074-4412-81F7-C0F397B750E1}" srcOrd="0" destOrd="0" parTransId="{57C37843-02B3-4C61-91C8-EC2F001C1854}" sibTransId="{80C61056-7E52-4E40-907C-305E4FCF98D3}"/>
    <dgm:cxn modelId="{D2858FEB-EC44-47FF-A208-662FAFCF804A}" type="presOf" srcId="{6B955635-0BCB-4CF2-A6AC-8FDF11D3E212}" destId="{FD44D74E-870B-4758-B3F7-A69CEC9E8561}" srcOrd="0" destOrd="0" presId="urn:microsoft.com/office/officeart/2005/8/layout/vList2"/>
    <dgm:cxn modelId="{EEA6F0F6-67BC-4CEB-A8DA-C873FF61B4A3}" type="presOf" srcId="{9EE5BC1C-F964-40A0-A298-9B9A8BADF2B8}" destId="{FD44D74E-870B-4758-B3F7-A69CEC9E8561}" srcOrd="0" destOrd="2" presId="urn:microsoft.com/office/officeart/2005/8/layout/vList2"/>
    <dgm:cxn modelId="{BF8081FE-6D30-47B1-AFDC-D9BC65BF1AE2}" type="presOf" srcId="{AC0A983A-CFB8-423A-9133-EFA72E57E4B9}" destId="{FD44D74E-870B-4758-B3F7-A69CEC9E8561}" srcOrd="0" destOrd="3" presId="urn:microsoft.com/office/officeart/2005/8/layout/vList2"/>
    <dgm:cxn modelId="{19D5E597-8391-417F-98A9-9A63CB7DF97C}" type="presParOf" srcId="{EBFFACB1-B795-4FA8-86BA-8F87930FCA6B}" destId="{93DAB24E-B87F-44B7-A913-C4E6781CD59F}" srcOrd="0" destOrd="0" presId="urn:microsoft.com/office/officeart/2005/8/layout/vList2"/>
    <dgm:cxn modelId="{821F22A5-F55F-4AE3-B315-5FAFDBDBC746}" type="presParOf" srcId="{EBFFACB1-B795-4FA8-86BA-8F87930FCA6B}" destId="{FD44D74E-870B-4758-B3F7-A69CEC9E85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CB5970-D235-4B3A-84D3-182C73F7F1A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E7F5A2-3746-4B7B-8698-6781D9A20F58}">
      <dgm:prSet/>
      <dgm:spPr/>
      <dgm:t>
        <a:bodyPr/>
        <a:lstStyle/>
        <a:p>
          <a:r>
            <a:rPr lang="en-US" dirty="0"/>
            <a:t>Create and decorate</a:t>
          </a:r>
        </a:p>
      </dgm:t>
    </dgm:pt>
    <dgm:pt modelId="{7FA6FDC9-0681-46EE-8006-7624D59C0DD5}" type="parTrans" cxnId="{13B8F2C9-9C95-4372-BB37-8269E533F3E3}">
      <dgm:prSet/>
      <dgm:spPr/>
      <dgm:t>
        <a:bodyPr/>
        <a:lstStyle/>
        <a:p>
          <a:endParaRPr lang="en-US"/>
        </a:p>
      </dgm:t>
    </dgm:pt>
    <dgm:pt modelId="{60736CDF-69B2-453A-B35F-413050E9DDBD}" type="sibTrans" cxnId="{13B8F2C9-9C95-4372-BB37-8269E533F3E3}">
      <dgm:prSet/>
      <dgm:spPr/>
      <dgm:t>
        <a:bodyPr/>
        <a:lstStyle/>
        <a:p>
          <a:endParaRPr lang="en-US"/>
        </a:p>
      </dgm:t>
    </dgm:pt>
    <dgm:pt modelId="{64407D40-805A-4615-9EE9-E8CCDBBA250B}">
      <dgm:prSet/>
      <dgm:spPr/>
      <dgm:t>
        <a:bodyPr/>
        <a:lstStyle/>
        <a:p>
          <a:r>
            <a:rPr lang="en-US"/>
            <a:t>Create and decorate a clothing button container </a:t>
          </a:r>
        </a:p>
      </dgm:t>
    </dgm:pt>
    <dgm:pt modelId="{5FF82C46-7A0E-4ACB-8FE8-C3DA31D28E77}" type="parTrans" cxnId="{1B98927C-1916-4D6B-B04E-AE6058B5E9F0}">
      <dgm:prSet/>
      <dgm:spPr/>
      <dgm:t>
        <a:bodyPr/>
        <a:lstStyle/>
        <a:p>
          <a:endParaRPr lang="en-US"/>
        </a:p>
      </dgm:t>
    </dgm:pt>
    <dgm:pt modelId="{A7E9EF36-9BAD-4002-92DA-1842B7D2A326}" type="sibTrans" cxnId="{1B98927C-1916-4D6B-B04E-AE6058B5E9F0}">
      <dgm:prSet/>
      <dgm:spPr/>
      <dgm:t>
        <a:bodyPr/>
        <a:lstStyle/>
        <a:p>
          <a:endParaRPr lang="en-US"/>
        </a:p>
      </dgm:t>
    </dgm:pt>
    <dgm:pt modelId="{BBEA803A-4C3E-4C68-841A-C0AAA8EC0C34}">
      <dgm:prSet/>
      <dgm:spPr/>
      <dgm:t>
        <a:bodyPr/>
        <a:lstStyle/>
        <a:p>
          <a:r>
            <a:rPr lang="en-US" dirty="0"/>
            <a:t>Start</a:t>
          </a:r>
        </a:p>
      </dgm:t>
    </dgm:pt>
    <dgm:pt modelId="{6EF23C22-874D-477F-B974-3D16BC7122C1}" type="parTrans" cxnId="{A979C651-0156-4756-838D-0A1467BABD9A}">
      <dgm:prSet/>
      <dgm:spPr/>
      <dgm:t>
        <a:bodyPr/>
        <a:lstStyle/>
        <a:p>
          <a:endParaRPr lang="en-US"/>
        </a:p>
      </dgm:t>
    </dgm:pt>
    <dgm:pt modelId="{99DF72BA-78DD-4C97-AB31-BAEE1F9D25FD}" type="sibTrans" cxnId="{A979C651-0156-4756-838D-0A1467BABD9A}">
      <dgm:prSet/>
      <dgm:spPr/>
      <dgm:t>
        <a:bodyPr/>
        <a:lstStyle/>
        <a:p>
          <a:endParaRPr lang="en-US"/>
        </a:p>
      </dgm:t>
    </dgm:pt>
    <dgm:pt modelId="{7E47BD01-2475-44D5-9D87-006E0CB3B27C}">
      <dgm:prSet/>
      <dgm:spPr/>
      <dgm:t>
        <a:bodyPr/>
        <a:lstStyle/>
        <a:p>
          <a:r>
            <a:rPr lang="en-US" dirty="0"/>
            <a:t>Start a collection of a variety of clothing buttons (at least 50 no.) </a:t>
          </a:r>
        </a:p>
      </dgm:t>
    </dgm:pt>
    <dgm:pt modelId="{980C0A41-4CC8-4687-AA51-419D33992F3E}" type="parTrans" cxnId="{7E17F31E-6354-4D58-8749-C34AB482A0AA}">
      <dgm:prSet/>
      <dgm:spPr/>
      <dgm:t>
        <a:bodyPr/>
        <a:lstStyle/>
        <a:p>
          <a:endParaRPr lang="en-US"/>
        </a:p>
      </dgm:t>
    </dgm:pt>
    <dgm:pt modelId="{9129E9EB-E182-4A54-A486-EB1EBD11C302}" type="sibTrans" cxnId="{7E17F31E-6354-4D58-8749-C34AB482A0AA}">
      <dgm:prSet/>
      <dgm:spPr/>
      <dgm:t>
        <a:bodyPr/>
        <a:lstStyle/>
        <a:p>
          <a:endParaRPr lang="en-US"/>
        </a:p>
      </dgm:t>
    </dgm:pt>
    <dgm:pt modelId="{14F33772-CD15-4A77-9682-679D1032BD0E}">
      <dgm:prSet/>
      <dgm:spPr/>
      <dgm:t>
        <a:bodyPr/>
        <a:lstStyle/>
        <a:p>
          <a:r>
            <a:rPr lang="en-US" dirty="0"/>
            <a:t>Do</a:t>
          </a:r>
        </a:p>
      </dgm:t>
    </dgm:pt>
    <dgm:pt modelId="{12A11784-05EB-4B88-A80E-858617D2AEFD}" type="parTrans" cxnId="{387B81CB-C491-40F1-838D-DCECB5E1A4B2}">
      <dgm:prSet/>
      <dgm:spPr/>
      <dgm:t>
        <a:bodyPr/>
        <a:lstStyle/>
        <a:p>
          <a:endParaRPr lang="en-US"/>
        </a:p>
      </dgm:t>
    </dgm:pt>
    <dgm:pt modelId="{52E46A09-B7AB-4D5F-9E4D-855B66921789}" type="sibTrans" cxnId="{387B81CB-C491-40F1-838D-DCECB5E1A4B2}">
      <dgm:prSet/>
      <dgm:spPr/>
      <dgm:t>
        <a:bodyPr/>
        <a:lstStyle/>
        <a:p>
          <a:endParaRPr lang="en-US"/>
        </a:p>
      </dgm:t>
    </dgm:pt>
    <dgm:pt modelId="{3274152C-8CC2-4D80-8482-6473DC2E0FD9}">
      <dgm:prSet/>
      <dgm:spPr/>
      <dgm:t>
        <a:bodyPr/>
        <a:lstStyle/>
        <a:p>
          <a:r>
            <a:rPr lang="en-US" dirty="0"/>
            <a:t>Do one or both of:</a:t>
          </a:r>
        </a:p>
      </dgm:t>
    </dgm:pt>
    <dgm:pt modelId="{54B1AEB2-EB0E-42FD-97CE-96B166137CB5}" type="parTrans" cxnId="{9CBF716A-400B-47C2-BD0B-3D64661C0DD8}">
      <dgm:prSet/>
      <dgm:spPr/>
      <dgm:t>
        <a:bodyPr/>
        <a:lstStyle/>
        <a:p>
          <a:endParaRPr lang="en-US"/>
        </a:p>
      </dgm:t>
    </dgm:pt>
    <dgm:pt modelId="{19D03931-D92F-4BAD-B16D-64BBFBB336A8}" type="sibTrans" cxnId="{9CBF716A-400B-47C2-BD0B-3D64661C0DD8}">
      <dgm:prSet/>
      <dgm:spPr/>
      <dgm:t>
        <a:bodyPr/>
        <a:lstStyle/>
        <a:p>
          <a:endParaRPr lang="en-US"/>
        </a:p>
      </dgm:t>
    </dgm:pt>
    <dgm:pt modelId="{56830C78-E6FD-42A4-9799-F28B5999197E}">
      <dgm:prSet/>
      <dgm:spPr/>
      <dgm:t>
        <a:bodyPr/>
        <a:lstStyle/>
        <a:p>
          <a:r>
            <a:rPr lang="en-US" dirty="0"/>
            <a:t>Decorate with buttons </a:t>
          </a:r>
        </a:p>
      </dgm:t>
    </dgm:pt>
    <dgm:pt modelId="{16E8D7B6-065C-425E-A5F0-CF76294BDC4C}" type="parTrans" cxnId="{287693FB-9DF8-48DF-9FCF-9D7C604E4088}">
      <dgm:prSet/>
      <dgm:spPr/>
      <dgm:t>
        <a:bodyPr/>
        <a:lstStyle/>
        <a:p>
          <a:endParaRPr lang="en-US"/>
        </a:p>
      </dgm:t>
    </dgm:pt>
    <dgm:pt modelId="{FB853608-3411-4AA4-A5F7-89D63BB3F210}" type="sibTrans" cxnId="{287693FB-9DF8-48DF-9FCF-9D7C604E4088}">
      <dgm:prSet/>
      <dgm:spPr/>
      <dgm:t>
        <a:bodyPr/>
        <a:lstStyle/>
        <a:p>
          <a:endParaRPr lang="en-US"/>
        </a:p>
      </dgm:t>
    </dgm:pt>
    <dgm:pt modelId="{01116260-14D3-4559-822C-78669A09B579}">
      <dgm:prSet/>
      <dgm:spPr/>
      <dgm:t>
        <a:bodyPr/>
        <a:lstStyle/>
        <a:p>
          <a:r>
            <a:rPr lang="en-US"/>
            <a:t>Complete a button craft </a:t>
          </a:r>
        </a:p>
      </dgm:t>
    </dgm:pt>
    <dgm:pt modelId="{AD74DABE-3DF4-43A4-9AD8-5F710F1A2AA2}" type="parTrans" cxnId="{4E4A2C7E-EBDF-4CEA-B397-993107ADB3C8}">
      <dgm:prSet/>
      <dgm:spPr/>
      <dgm:t>
        <a:bodyPr/>
        <a:lstStyle/>
        <a:p>
          <a:endParaRPr lang="en-US"/>
        </a:p>
      </dgm:t>
    </dgm:pt>
    <dgm:pt modelId="{264AB507-8C1D-4287-924A-3551CB4247B7}" type="sibTrans" cxnId="{4E4A2C7E-EBDF-4CEA-B397-993107ADB3C8}">
      <dgm:prSet/>
      <dgm:spPr/>
      <dgm:t>
        <a:bodyPr/>
        <a:lstStyle/>
        <a:p>
          <a:endParaRPr lang="en-US"/>
        </a:p>
      </dgm:t>
    </dgm:pt>
    <dgm:pt modelId="{8AF60072-24CD-4D13-9EFC-72B497F6620F}">
      <dgm:prSet/>
      <dgm:spPr/>
      <dgm:t>
        <a:bodyPr/>
        <a:lstStyle/>
        <a:p>
          <a:r>
            <a:rPr lang="en-US" dirty="0"/>
            <a:t>Play</a:t>
          </a:r>
        </a:p>
      </dgm:t>
    </dgm:pt>
    <dgm:pt modelId="{4A30B5C4-E5F2-46B5-A499-0421068BC34F}" type="parTrans" cxnId="{8A6E39C8-5E8B-471B-B30E-54525FA75C17}">
      <dgm:prSet/>
      <dgm:spPr/>
      <dgm:t>
        <a:bodyPr/>
        <a:lstStyle/>
        <a:p>
          <a:endParaRPr lang="en-US"/>
        </a:p>
      </dgm:t>
    </dgm:pt>
    <dgm:pt modelId="{0921345B-F93D-4DFF-8BEF-0C1A8A786A37}" type="sibTrans" cxnId="{8A6E39C8-5E8B-471B-B30E-54525FA75C17}">
      <dgm:prSet/>
      <dgm:spPr/>
      <dgm:t>
        <a:bodyPr/>
        <a:lstStyle/>
        <a:p>
          <a:endParaRPr lang="en-US"/>
        </a:p>
      </dgm:t>
    </dgm:pt>
    <dgm:pt modelId="{787B1D8D-8CC1-4F90-A4A8-7D52483467EE}">
      <dgm:prSet/>
      <dgm:spPr/>
      <dgm:t>
        <a:bodyPr/>
        <a:lstStyle/>
        <a:p>
          <a:r>
            <a:rPr lang="en-US" dirty="0"/>
            <a:t>Play the ‘Button, button, who has the button?’ Give a brief description of the game played</a:t>
          </a:r>
        </a:p>
      </dgm:t>
    </dgm:pt>
    <dgm:pt modelId="{2142071A-0920-4651-BDA2-8EB1CDAF7AAB}" type="parTrans" cxnId="{F595B5A3-7D20-4D73-95D5-218708B50A1F}">
      <dgm:prSet/>
      <dgm:spPr/>
      <dgm:t>
        <a:bodyPr/>
        <a:lstStyle/>
        <a:p>
          <a:endParaRPr lang="en-US"/>
        </a:p>
      </dgm:t>
    </dgm:pt>
    <dgm:pt modelId="{AE8D7CB8-498A-4976-A74B-BE46B848A457}" type="sibTrans" cxnId="{F595B5A3-7D20-4D73-95D5-218708B50A1F}">
      <dgm:prSet/>
      <dgm:spPr/>
      <dgm:t>
        <a:bodyPr/>
        <a:lstStyle/>
        <a:p>
          <a:endParaRPr lang="en-US"/>
        </a:p>
      </dgm:t>
    </dgm:pt>
    <dgm:pt modelId="{2C9763A2-BCD9-4AF9-8F77-8680A03C8A11}">
      <dgm:prSet/>
      <dgm:spPr/>
      <dgm:t>
        <a:bodyPr/>
        <a:lstStyle/>
        <a:p>
          <a:r>
            <a:rPr lang="en-US" dirty="0"/>
            <a:t>Have</a:t>
          </a:r>
        </a:p>
      </dgm:t>
    </dgm:pt>
    <dgm:pt modelId="{AAE35F3C-66C7-406A-80AC-B8F1FCF737CC}" type="parTrans" cxnId="{54874C3F-55C3-4370-A662-AB832BD347BD}">
      <dgm:prSet/>
      <dgm:spPr/>
      <dgm:t>
        <a:bodyPr/>
        <a:lstStyle/>
        <a:p>
          <a:endParaRPr lang="en-US"/>
        </a:p>
      </dgm:t>
    </dgm:pt>
    <dgm:pt modelId="{D8BB554F-6939-43DB-8CA7-0D03533EB627}" type="sibTrans" cxnId="{54874C3F-55C3-4370-A662-AB832BD347BD}">
      <dgm:prSet/>
      <dgm:spPr/>
      <dgm:t>
        <a:bodyPr/>
        <a:lstStyle/>
        <a:p>
          <a:endParaRPr lang="en-US"/>
        </a:p>
      </dgm:t>
    </dgm:pt>
    <dgm:pt modelId="{BF5885E2-A9DA-493F-8F04-3739D77FDA18}">
      <dgm:prSet/>
      <dgm:spPr/>
      <dgm:t>
        <a:bodyPr/>
        <a:lstStyle/>
        <a:p>
          <a:r>
            <a:rPr lang="en-US" dirty="0"/>
            <a:t>Have a Button Trade Night. Give a brief description of how trading was done</a:t>
          </a:r>
        </a:p>
      </dgm:t>
    </dgm:pt>
    <dgm:pt modelId="{3F5CC90D-30B9-45A6-ADEC-59708BB5838A}" type="parTrans" cxnId="{5ADB3E53-6DB0-4ACA-A2D7-22D3099CC0B0}">
      <dgm:prSet/>
      <dgm:spPr/>
      <dgm:t>
        <a:bodyPr/>
        <a:lstStyle/>
        <a:p>
          <a:endParaRPr lang="en-US"/>
        </a:p>
      </dgm:t>
    </dgm:pt>
    <dgm:pt modelId="{23C7C982-6DA9-48E5-A91F-F2FB5DC45AB8}" type="sibTrans" cxnId="{5ADB3E53-6DB0-4ACA-A2D7-22D3099CC0B0}">
      <dgm:prSet/>
      <dgm:spPr/>
      <dgm:t>
        <a:bodyPr/>
        <a:lstStyle/>
        <a:p>
          <a:endParaRPr lang="en-US"/>
        </a:p>
      </dgm:t>
    </dgm:pt>
    <dgm:pt modelId="{007E6F17-08EE-48EA-B4D8-8C24C2233FF3}">
      <dgm:prSet/>
      <dgm:spPr/>
      <dgm:t>
        <a:bodyPr/>
        <a:lstStyle/>
        <a:p>
          <a:r>
            <a:rPr lang="en-US" dirty="0"/>
            <a:t>Read and Discuss</a:t>
          </a:r>
        </a:p>
      </dgm:t>
    </dgm:pt>
    <dgm:pt modelId="{129689ED-ADBC-40F2-AAAD-5FD1FC713239}" type="parTrans" cxnId="{5426B8FD-EF9B-4309-AE9F-72EE1E1D9D35}">
      <dgm:prSet/>
      <dgm:spPr/>
      <dgm:t>
        <a:bodyPr/>
        <a:lstStyle/>
        <a:p>
          <a:endParaRPr lang="en-US"/>
        </a:p>
      </dgm:t>
    </dgm:pt>
    <dgm:pt modelId="{6A5D0FC8-11FD-416D-B1DC-05E9B5DD8A9B}" type="sibTrans" cxnId="{5426B8FD-EF9B-4309-AE9F-72EE1E1D9D35}">
      <dgm:prSet/>
      <dgm:spPr/>
      <dgm:t>
        <a:bodyPr/>
        <a:lstStyle/>
        <a:p>
          <a:endParaRPr lang="en-US"/>
        </a:p>
      </dgm:t>
    </dgm:pt>
    <dgm:pt modelId="{EDB7F9EC-0826-4822-8386-5AF451306CC3}">
      <dgm:prSet/>
      <dgm:spPr/>
      <dgm:t>
        <a:bodyPr/>
        <a:lstStyle/>
        <a:p>
          <a:r>
            <a:rPr lang="en-US" dirty="0"/>
            <a:t>Read and discuss </a:t>
          </a:r>
          <a:br>
            <a:rPr lang="en-US" dirty="0"/>
          </a:br>
          <a:r>
            <a:rPr lang="en-US" dirty="0"/>
            <a:t>Hebrews 13:16</a:t>
          </a:r>
        </a:p>
      </dgm:t>
    </dgm:pt>
    <dgm:pt modelId="{4A8A3978-5449-4E6E-A924-C1F8EAB47231}" type="parTrans" cxnId="{902FB945-BF2E-401A-87E9-F7AA172A3691}">
      <dgm:prSet/>
      <dgm:spPr/>
      <dgm:t>
        <a:bodyPr/>
        <a:lstStyle/>
        <a:p>
          <a:endParaRPr lang="en-US"/>
        </a:p>
      </dgm:t>
    </dgm:pt>
    <dgm:pt modelId="{C52DCEAD-B04F-4836-AA8A-27276DE776B9}" type="sibTrans" cxnId="{902FB945-BF2E-401A-87E9-F7AA172A3691}">
      <dgm:prSet/>
      <dgm:spPr/>
      <dgm:t>
        <a:bodyPr/>
        <a:lstStyle/>
        <a:p>
          <a:endParaRPr lang="en-US"/>
        </a:p>
      </dgm:t>
    </dgm:pt>
    <dgm:pt modelId="{FEB4AC39-6B18-4512-AE42-0DC19CECAB4C}" type="pres">
      <dgm:prSet presAssocID="{5BCB5970-D235-4B3A-84D3-182C73F7F1A6}" presName="diagram" presStyleCnt="0">
        <dgm:presLayoutVars>
          <dgm:dir/>
          <dgm:resizeHandles val="exact"/>
        </dgm:presLayoutVars>
      </dgm:prSet>
      <dgm:spPr/>
    </dgm:pt>
    <dgm:pt modelId="{BBACA6CD-B76D-4C8A-A4E7-1927127A0ECD}" type="pres">
      <dgm:prSet presAssocID="{20E7F5A2-3746-4B7B-8698-6781D9A20F58}" presName="node" presStyleLbl="node1" presStyleIdx="0" presStyleCnt="6">
        <dgm:presLayoutVars>
          <dgm:bulletEnabled val="1"/>
        </dgm:presLayoutVars>
      </dgm:prSet>
      <dgm:spPr/>
    </dgm:pt>
    <dgm:pt modelId="{A66EACE1-AFCF-4C6C-B2C9-610562E29AAB}" type="pres">
      <dgm:prSet presAssocID="{60736CDF-69B2-453A-B35F-413050E9DDBD}" presName="sibTrans" presStyleCnt="0"/>
      <dgm:spPr/>
    </dgm:pt>
    <dgm:pt modelId="{DA91B684-217B-428E-B0EB-F3F8A897ECBC}" type="pres">
      <dgm:prSet presAssocID="{BBEA803A-4C3E-4C68-841A-C0AAA8EC0C34}" presName="node" presStyleLbl="node1" presStyleIdx="1" presStyleCnt="6">
        <dgm:presLayoutVars>
          <dgm:bulletEnabled val="1"/>
        </dgm:presLayoutVars>
      </dgm:prSet>
      <dgm:spPr/>
    </dgm:pt>
    <dgm:pt modelId="{069E6D7F-A334-44E6-A9F1-95F714E90737}" type="pres">
      <dgm:prSet presAssocID="{99DF72BA-78DD-4C97-AB31-BAEE1F9D25FD}" presName="sibTrans" presStyleCnt="0"/>
      <dgm:spPr/>
    </dgm:pt>
    <dgm:pt modelId="{A239C8B4-C63E-4F1C-ACA8-29498ECF13C0}" type="pres">
      <dgm:prSet presAssocID="{14F33772-CD15-4A77-9682-679D1032BD0E}" presName="node" presStyleLbl="node1" presStyleIdx="2" presStyleCnt="6">
        <dgm:presLayoutVars>
          <dgm:bulletEnabled val="1"/>
        </dgm:presLayoutVars>
      </dgm:prSet>
      <dgm:spPr/>
    </dgm:pt>
    <dgm:pt modelId="{8FC259DC-1CBF-4791-94F8-1DE3718496A1}" type="pres">
      <dgm:prSet presAssocID="{52E46A09-B7AB-4D5F-9E4D-855B66921789}" presName="sibTrans" presStyleCnt="0"/>
      <dgm:spPr/>
    </dgm:pt>
    <dgm:pt modelId="{366F39D4-B030-4483-860A-18DA4A44FEAE}" type="pres">
      <dgm:prSet presAssocID="{8AF60072-24CD-4D13-9EFC-72B497F6620F}" presName="node" presStyleLbl="node1" presStyleIdx="3" presStyleCnt="6">
        <dgm:presLayoutVars>
          <dgm:bulletEnabled val="1"/>
        </dgm:presLayoutVars>
      </dgm:prSet>
      <dgm:spPr/>
    </dgm:pt>
    <dgm:pt modelId="{5653765E-775D-4D50-B84A-555F1A333C81}" type="pres">
      <dgm:prSet presAssocID="{0921345B-F93D-4DFF-8BEF-0C1A8A786A37}" presName="sibTrans" presStyleCnt="0"/>
      <dgm:spPr/>
    </dgm:pt>
    <dgm:pt modelId="{0AA5B3E5-D121-475A-BB20-B672EA06542F}" type="pres">
      <dgm:prSet presAssocID="{2C9763A2-BCD9-4AF9-8F77-8680A03C8A11}" presName="node" presStyleLbl="node1" presStyleIdx="4" presStyleCnt="6">
        <dgm:presLayoutVars>
          <dgm:bulletEnabled val="1"/>
        </dgm:presLayoutVars>
      </dgm:prSet>
      <dgm:spPr/>
    </dgm:pt>
    <dgm:pt modelId="{7265ADC7-B9F4-4FDE-9F71-B7F5347D24E0}" type="pres">
      <dgm:prSet presAssocID="{D8BB554F-6939-43DB-8CA7-0D03533EB627}" presName="sibTrans" presStyleCnt="0"/>
      <dgm:spPr/>
    </dgm:pt>
    <dgm:pt modelId="{E9D816C0-40F2-40F1-BEAE-9B30F4D176B8}" type="pres">
      <dgm:prSet presAssocID="{007E6F17-08EE-48EA-B4D8-8C24C2233FF3}" presName="node" presStyleLbl="node1" presStyleIdx="5" presStyleCnt="6">
        <dgm:presLayoutVars>
          <dgm:bulletEnabled val="1"/>
        </dgm:presLayoutVars>
      </dgm:prSet>
      <dgm:spPr/>
    </dgm:pt>
  </dgm:ptLst>
  <dgm:cxnLst>
    <dgm:cxn modelId="{6631270A-8C23-42F2-9CCA-2ADD32F244BF}" type="presOf" srcId="{BF5885E2-A9DA-493F-8F04-3739D77FDA18}" destId="{0AA5B3E5-D121-475A-BB20-B672EA06542F}" srcOrd="0" destOrd="1" presId="urn:microsoft.com/office/officeart/2005/8/layout/default"/>
    <dgm:cxn modelId="{4B04C711-C45A-42E2-AEFB-B1106F40C9BF}" type="presOf" srcId="{5BCB5970-D235-4B3A-84D3-182C73F7F1A6}" destId="{FEB4AC39-6B18-4512-AE42-0DC19CECAB4C}" srcOrd="0" destOrd="0" presId="urn:microsoft.com/office/officeart/2005/8/layout/default"/>
    <dgm:cxn modelId="{C53F1B18-DD41-4295-8A37-9AC7125F9DB2}" type="presOf" srcId="{8AF60072-24CD-4D13-9EFC-72B497F6620F}" destId="{366F39D4-B030-4483-860A-18DA4A44FEAE}" srcOrd="0" destOrd="0" presId="urn:microsoft.com/office/officeart/2005/8/layout/default"/>
    <dgm:cxn modelId="{7E17F31E-6354-4D58-8749-C34AB482A0AA}" srcId="{BBEA803A-4C3E-4C68-841A-C0AAA8EC0C34}" destId="{7E47BD01-2475-44D5-9D87-006E0CB3B27C}" srcOrd="0" destOrd="0" parTransId="{980C0A41-4CC8-4687-AA51-419D33992F3E}" sibTransId="{9129E9EB-E182-4A54-A486-EB1EBD11C302}"/>
    <dgm:cxn modelId="{A9A92E21-958A-49A2-80EE-3E741F9801CB}" type="presOf" srcId="{01116260-14D3-4559-822C-78669A09B579}" destId="{A239C8B4-C63E-4F1C-ACA8-29498ECF13C0}" srcOrd="0" destOrd="3" presId="urn:microsoft.com/office/officeart/2005/8/layout/default"/>
    <dgm:cxn modelId="{C1D52327-AD5B-4975-B405-4816CDDF4DA8}" type="presOf" srcId="{2C9763A2-BCD9-4AF9-8F77-8680A03C8A11}" destId="{0AA5B3E5-D121-475A-BB20-B672EA06542F}" srcOrd="0" destOrd="0" presId="urn:microsoft.com/office/officeart/2005/8/layout/default"/>
    <dgm:cxn modelId="{CF47AD3A-0517-4735-A7AB-45FF369AEB02}" type="presOf" srcId="{007E6F17-08EE-48EA-B4D8-8C24C2233FF3}" destId="{E9D816C0-40F2-40F1-BEAE-9B30F4D176B8}" srcOrd="0" destOrd="0" presId="urn:microsoft.com/office/officeart/2005/8/layout/default"/>
    <dgm:cxn modelId="{54874C3F-55C3-4370-A662-AB832BD347BD}" srcId="{5BCB5970-D235-4B3A-84D3-182C73F7F1A6}" destId="{2C9763A2-BCD9-4AF9-8F77-8680A03C8A11}" srcOrd="4" destOrd="0" parTransId="{AAE35F3C-66C7-406A-80AC-B8F1FCF737CC}" sibTransId="{D8BB554F-6939-43DB-8CA7-0D03533EB627}"/>
    <dgm:cxn modelId="{902FB945-BF2E-401A-87E9-F7AA172A3691}" srcId="{007E6F17-08EE-48EA-B4D8-8C24C2233FF3}" destId="{EDB7F9EC-0826-4822-8386-5AF451306CC3}" srcOrd="0" destOrd="0" parTransId="{4A8A3978-5449-4E6E-A924-C1F8EAB47231}" sibTransId="{C52DCEAD-B04F-4836-AA8A-27276DE776B9}"/>
    <dgm:cxn modelId="{4DCD4F6A-473B-48D6-9358-0BB73E6596B9}" type="presOf" srcId="{3274152C-8CC2-4D80-8482-6473DC2E0FD9}" destId="{A239C8B4-C63E-4F1C-ACA8-29498ECF13C0}" srcOrd="0" destOrd="1" presId="urn:microsoft.com/office/officeart/2005/8/layout/default"/>
    <dgm:cxn modelId="{9CBF716A-400B-47C2-BD0B-3D64661C0DD8}" srcId="{14F33772-CD15-4A77-9682-679D1032BD0E}" destId="{3274152C-8CC2-4D80-8482-6473DC2E0FD9}" srcOrd="0" destOrd="0" parTransId="{54B1AEB2-EB0E-42FD-97CE-96B166137CB5}" sibTransId="{19D03931-D92F-4BAD-B16D-64BBFBB336A8}"/>
    <dgm:cxn modelId="{A979C651-0156-4756-838D-0A1467BABD9A}" srcId="{5BCB5970-D235-4B3A-84D3-182C73F7F1A6}" destId="{BBEA803A-4C3E-4C68-841A-C0AAA8EC0C34}" srcOrd="1" destOrd="0" parTransId="{6EF23C22-874D-477F-B974-3D16BC7122C1}" sibTransId="{99DF72BA-78DD-4C97-AB31-BAEE1F9D25FD}"/>
    <dgm:cxn modelId="{5ADB3E53-6DB0-4ACA-A2D7-22D3099CC0B0}" srcId="{2C9763A2-BCD9-4AF9-8F77-8680A03C8A11}" destId="{BF5885E2-A9DA-493F-8F04-3739D77FDA18}" srcOrd="0" destOrd="0" parTransId="{3F5CC90D-30B9-45A6-ADEC-59708BB5838A}" sibTransId="{23C7C982-6DA9-48E5-A91F-F2FB5DC45AB8}"/>
    <dgm:cxn modelId="{BABFB07A-D340-4CBC-B1A9-E9F6F7D71BFD}" type="presOf" srcId="{7E47BD01-2475-44D5-9D87-006E0CB3B27C}" destId="{DA91B684-217B-428E-B0EB-F3F8A897ECBC}" srcOrd="0" destOrd="1" presId="urn:microsoft.com/office/officeart/2005/8/layout/default"/>
    <dgm:cxn modelId="{1B98927C-1916-4D6B-B04E-AE6058B5E9F0}" srcId="{20E7F5A2-3746-4B7B-8698-6781D9A20F58}" destId="{64407D40-805A-4615-9EE9-E8CCDBBA250B}" srcOrd="0" destOrd="0" parTransId="{5FF82C46-7A0E-4ACB-8FE8-C3DA31D28E77}" sibTransId="{A7E9EF36-9BAD-4002-92DA-1842B7D2A326}"/>
    <dgm:cxn modelId="{4E4A2C7E-EBDF-4CEA-B397-993107ADB3C8}" srcId="{3274152C-8CC2-4D80-8482-6473DC2E0FD9}" destId="{01116260-14D3-4559-822C-78669A09B579}" srcOrd="1" destOrd="0" parTransId="{AD74DABE-3DF4-43A4-9AD8-5F710F1A2AA2}" sibTransId="{264AB507-8C1D-4287-924A-3551CB4247B7}"/>
    <dgm:cxn modelId="{6921EB83-D7D3-4C96-B1BA-C1F6F1F98240}" type="presOf" srcId="{64407D40-805A-4615-9EE9-E8CCDBBA250B}" destId="{BBACA6CD-B76D-4C8A-A4E7-1927127A0ECD}" srcOrd="0" destOrd="1" presId="urn:microsoft.com/office/officeart/2005/8/layout/default"/>
    <dgm:cxn modelId="{D8E2D886-D529-4CA9-8FC9-FDB9214E95B3}" type="presOf" srcId="{56830C78-E6FD-42A4-9799-F28B5999197E}" destId="{A239C8B4-C63E-4F1C-ACA8-29498ECF13C0}" srcOrd="0" destOrd="2" presId="urn:microsoft.com/office/officeart/2005/8/layout/default"/>
    <dgm:cxn modelId="{F595B5A3-7D20-4D73-95D5-218708B50A1F}" srcId="{8AF60072-24CD-4D13-9EFC-72B497F6620F}" destId="{787B1D8D-8CC1-4F90-A4A8-7D52483467EE}" srcOrd="0" destOrd="0" parTransId="{2142071A-0920-4651-BDA2-8EB1CDAF7AAB}" sibTransId="{AE8D7CB8-498A-4976-A74B-BE46B848A457}"/>
    <dgm:cxn modelId="{8A6E39C8-5E8B-471B-B30E-54525FA75C17}" srcId="{5BCB5970-D235-4B3A-84D3-182C73F7F1A6}" destId="{8AF60072-24CD-4D13-9EFC-72B497F6620F}" srcOrd="3" destOrd="0" parTransId="{4A30B5C4-E5F2-46B5-A499-0421068BC34F}" sibTransId="{0921345B-F93D-4DFF-8BEF-0C1A8A786A37}"/>
    <dgm:cxn modelId="{13B8F2C9-9C95-4372-BB37-8269E533F3E3}" srcId="{5BCB5970-D235-4B3A-84D3-182C73F7F1A6}" destId="{20E7F5A2-3746-4B7B-8698-6781D9A20F58}" srcOrd="0" destOrd="0" parTransId="{7FA6FDC9-0681-46EE-8006-7624D59C0DD5}" sibTransId="{60736CDF-69B2-453A-B35F-413050E9DDBD}"/>
    <dgm:cxn modelId="{387B81CB-C491-40F1-838D-DCECB5E1A4B2}" srcId="{5BCB5970-D235-4B3A-84D3-182C73F7F1A6}" destId="{14F33772-CD15-4A77-9682-679D1032BD0E}" srcOrd="2" destOrd="0" parTransId="{12A11784-05EB-4B88-A80E-858617D2AEFD}" sibTransId="{52E46A09-B7AB-4D5F-9E4D-855B66921789}"/>
    <dgm:cxn modelId="{AACE00CC-2C9B-40C4-9C32-0DAEE78D1C6B}" type="presOf" srcId="{20E7F5A2-3746-4B7B-8698-6781D9A20F58}" destId="{BBACA6CD-B76D-4C8A-A4E7-1927127A0ECD}" srcOrd="0" destOrd="0" presId="urn:microsoft.com/office/officeart/2005/8/layout/default"/>
    <dgm:cxn modelId="{CB1327E1-29B3-470B-9E2C-FED41B0A5C12}" type="presOf" srcId="{14F33772-CD15-4A77-9682-679D1032BD0E}" destId="{A239C8B4-C63E-4F1C-ACA8-29498ECF13C0}" srcOrd="0" destOrd="0" presId="urn:microsoft.com/office/officeart/2005/8/layout/default"/>
    <dgm:cxn modelId="{5E6686EA-B79B-4990-82E9-65274A9DBBCB}" type="presOf" srcId="{787B1D8D-8CC1-4F90-A4A8-7D52483467EE}" destId="{366F39D4-B030-4483-860A-18DA4A44FEAE}" srcOrd="0" destOrd="1" presId="urn:microsoft.com/office/officeart/2005/8/layout/default"/>
    <dgm:cxn modelId="{65F06BF7-1CB7-40C1-858C-E2A88E140E05}" type="presOf" srcId="{BBEA803A-4C3E-4C68-841A-C0AAA8EC0C34}" destId="{DA91B684-217B-428E-B0EB-F3F8A897ECBC}" srcOrd="0" destOrd="0" presId="urn:microsoft.com/office/officeart/2005/8/layout/default"/>
    <dgm:cxn modelId="{287693FB-9DF8-48DF-9FCF-9D7C604E4088}" srcId="{3274152C-8CC2-4D80-8482-6473DC2E0FD9}" destId="{56830C78-E6FD-42A4-9799-F28B5999197E}" srcOrd="0" destOrd="0" parTransId="{16E8D7B6-065C-425E-A5F0-CF76294BDC4C}" sibTransId="{FB853608-3411-4AA4-A5F7-89D63BB3F210}"/>
    <dgm:cxn modelId="{920855FD-66EC-421B-AE3E-73DEF8976EA0}" type="presOf" srcId="{EDB7F9EC-0826-4822-8386-5AF451306CC3}" destId="{E9D816C0-40F2-40F1-BEAE-9B30F4D176B8}" srcOrd="0" destOrd="1" presId="urn:microsoft.com/office/officeart/2005/8/layout/default"/>
    <dgm:cxn modelId="{5426B8FD-EF9B-4309-AE9F-72EE1E1D9D35}" srcId="{5BCB5970-D235-4B3A-84D3-182C73F7F1A6}" destId="{007E6F17-08EE-48EA-B4D8-8C24C2233FF3}" srcOrd="5" destOrd="0" parTransId="{129689ED-ADBC-40F2-AAAD-5FD1FC713239}" sibTransId="{6A5D0FC8-11FD-416D-B1DC-05E9B5DD8A9B}"/>
    <dgm:cxn modelId="{D08C751D-5FA0-4937-AC91-E53979492BB0}" type="presParOf" srcId="{FEB4AC39-6B18-4512-AE42-0DC19CECAB4C}" destId="{BBACA6CD-B76D-4C8A-A4E7-1927127A0ECD}" srcOrd="0" destOrd="0" presId="urn:microsoft.com/office/officeart/2005/8/layout/default"/>
    <dgm:cxn modelId="{DF0D24F6-8DB0-4858-9652-BDB51DB4627D}" type="presParOf" srcId="{FEB4AC39-6B18-4512-AE42-0DC19CECAB4C}" destId="{A66EACE1-AFCF-4C6C-B2C9-610562E29AAB}" srcOrd="1" destOrd="0" presId="urn:microsoft.com/office/officeart/2005/8/layout/default"/>
    <dgm:cxn modelId="{96D40DB8-713A-4647-BF43-F2F1122649EA}" type="presParOf" srcId="{FEB4AC39-6B18-4512-AE42-0DC19CECAB4C}" destId="{DA91B684-217B-428E-B0EB-F3F8A897ECBC}" srcOrd="2" destOrd="0" presId="urn:microsoft.com/office/officeart/2005/8/layout/default"/>
    <dgm:cxn modelId="{2306F032-5418-4C20-837D-52A1F005CDEC}" type="presParOf" srcId="{FEB4AC39-6B18-4512-AE42-0DC19CECAB4C}" destId="{069E6D7F-A334-44E6-A9F1-95F714E90737}" srcOrd="3" destOrd="0" presId="urn:microsoft.com/office/officeart/2005/8/layout/default"/>
    <dgm:cxn modelId="{496CC62C-CF53-4AC0-B236-94D26E1EFD21}" type="presParOf" srcId="{FEB4AC39-6B18-4512-AE42-0DC19CECAB4C}" destId="{A239C8B4-C63E-4F1C-ACA8-29498ECF13C0}" srcOrd="4" destOrd="0" presId="urn:microsoft.com/office/officeart/2005/8/layout/default"/>
    <dgm:cxn modelId="{D73A1619-5A1F-4DE8-BC07-7B3D4EAE8FAE}" type="presParOf" srcId="{FEB4AC39-6B18-4512-AE42-0DC19CECAB4C}" destId="{8FC259DC-1CBF-4791-94F8-1DE3718496A1}" srcOrd="5" destOrd="0" presId="urn:microsoft.com/office/officeart/2005/8/layout/default"/>
    <dgm:cxn modelId="{A713D10D-9CBF-4857-BD96-BFFFFC7B61FC}" type="presParOf" srcId="{FEB4AC39-6B18-4512-AE42-0DC19CECAB4C}" destId="{366F39D4-B030-4483-860A-18DA4A44FEAE}" srcOrd="6" destOrd="0" presId="urn:microsoft.com/office/officeart/2005/8/layout/default"/>
    <dgm:cxn modelId="{8A2B4CAD-E169-49FB-AC47-73BEFB989DFF}" type="presParOf" srcId="{FEB4AC39-6B18-4512-AE42-0DC19CECAB4C}" destId="{5653765E-775D-4D50-B84A-555F1A333C81}" srcOrd="7" destOrd="0" presId="urn:microsoft.com/office/officeart/2005/8/layout/default"/>
    <dgm:cxn modelId="{E38F76FD-C841-4081-9507-B5BE904E95FC}" type="presParOf" srcId="{FEB4AC39-6B18-4512-AE42-0DC19CECAB4C}" destId="{0AA5B3E5-D121-475A-BB20-B672EA06542F}" srcOrd="8" destOrd="0" presId="urn:microsoft.com/office/officeart/2005/8/layout/default"/>
    <dgm:cxn modelId="{9861880D-448E-46CA-9AE3-87241CA01975}" type="presParOf" srcId="{FEB4AC39-6B18-4512-AE42-0DC19CECAB4C}" destId="{7265ADC7-B9F4-4FDE-9F71-B7F5347D24E0}" srcOrd="9" destOrd="0" presId="urn:microsoft.com/office/officeart/2005/8/layout/default"/>
    <dgm:cxn modelId="{D10AB81F-4DFB-43EE-8EBA-3982377F5018}" type="presParOf" srcId="{FEB4AC39-6B18-4512-AE42-0DC19CECAB4C}" destId="{E9D816C0-40F2-40F1-BEAE-9B30F4D176B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A96C1-9CBC-4BFF-8BDA-A60580675BB6}">
      <dsp:nvSpPr>
        <dsp:cNvPr id="0" name=""/>
        <dsp:cNvSpPr/>
      </dsp:nvSpPr>
      <dsp:spPr>
        <a:xfrm>
          <a:off x="0" y="160921"/>
          <a:ext cx="979247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Have a fully buttoned-up shirt or blouse ready (not one being worn by somebody) and wait for whistle.</a:t>
          </a:r>
          <a:endParaRPr lang="en-US" sz="1800" kern="1200" dirty="0"/>
        </a:p>
      </dsp:txBody>
      <dsp:txXfrm>
        <a:off x="21075" y="181996"/>
        <a:ext cx="9750321" cy="389580"/>
      </dsp:txXfrm>
    </dsp:sp>
    <dsp:sp modelId="{C760A25C-663F-452E-A01D-13A209E90655}">
      <dsp:nvSpPr>
        <dsp:cNvPr id="0" name=""/>
        <dsp:cNvSpPr/>
      </dsp:nvSpPr>
      <dsp:spPr>
        <a:xfrm>
          <a:off x="0" y="644491"/>
          <a:ext cx="979247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On the whistle, undo all the buttons as quickly as possible</a:t>
          </a:r>
          <a:endParaRPr lang="en-US" sz="1800" kern="1200" dirty="0"/>
        </a:p>
      </dsp:txBody>
      <dsp:txXfrm>
        <a:off x="21075" y="665566"/>
        <a:ext cx="9750321" cy="389580"/>
      </dsp:txXfrm>
    </dsp:sp>
    <dsp:sp modelId="{12249A28-2AF3-48D1-BF3E-048ECA30E686}">
      <dsp:nvSpPr>
        <dsp:cNvPr id="0" name=""/>
        <dsp:cNvSpPr/>
      </dsp:nvSpPr>
      <dsp:spPr>
        <a:xfrm>
          <a:off x="0" y="1128061"/>
          <a:ext cx="979247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From your button container find buttons the same size and same number as those on the shirt / blouse.</a:t>
          </a:r>
          <a:endParaRPr lang="en-US" sz="1800" kern="1200" dirty="0"/>
        </a:p>
      </dsp:txBody>
      <dsp:txXfrm>
        <a:off x="21075" y="1149136"/>
        <a:ext cx="9750321" cy="389580"/>
      </dsp:txXfrm>
    </dsp:sp>
    <dsp:sp modelId="{F7881A5D-23C2-4C30-A2C2-F8CE2F980B88}">
      <dsp:nvSpPr>
        <dsp:cNvPr id="0" name=""/>
        <dsp:cNvSpPr/>
      </dsp:nvSpPr>
      <dsp:spPr>
        <a:xfrm>
          <a:off x="0" y="1611631"/>
          <a:ext cx="979247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Put on the shirt / blouse, button up, check alignment and all buttons done</a:t>
          </a:r>
          <a:endParaRPr lang="en-US" sz="1800" kern="1200" dirty="0"/>
        </a:p>
      </dsp:txBody>
      <dsp:txXfrm>
        <a:off x="21075" y="1632706"/>
        <a:ext cx="9750321" cy="389580"/>
      </dsp:txXfrm>
    </dsp:sp>
    <dsp:sp modelId="{5B38D8FD-134A-4281-9470-61075F0D4E83}">
      <dsp:nvSpPr>
        <dsp:cNvPr id="0" name=""/>
        <dsp:cNvSpPr/>
      </dsp:nvSpPr>
      <dsp:spPr>
        <a:xfrm>
          <a:off x="0" y="2095201"/>
          <a:ext cx="979247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Counsellor to record time for each stage and total time + take photo evidence</a:t>
          </a:r>
          <a:endParaRPr lang="en-US" sz="1800" kern="1200"/>
        </a:p>
      </dsp:txBody>
      <dsp:txXfrm>
        <a:off x="21075" y="2116276"/>
        <a:ext cx="9750321" cy="389580"/>
      </dsp:txXfrm>
    </dsp:sp>
    <dsp:sp modelId="{457419FF-BB99-4737-9623-05809C1C9AAD}">
      <dsp:nvSpPr>
        <dsp:cNvPr id="0" name=""/>
        <dsp:cNvSpPr/>
      </dsp:nvSpPr>
      <dsp:spPr>
        <a:xfrm>
          <a:off x="0" y="2578771"/>
          <a:ext cx="9792471" cy="431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quickest is the winner</a:t>
          </a:r>
          <a:endParaRPr lang="en-US" sz="1800" kern="1200" dirty="0"/>
        </a:p>
      </dsp:txBody>
      <dsp:txXfrm>
        <a:off x="21075" y="2599846"/>
        <a:ext cx="9750321" cy="38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6067C-74B9-445C-A1A4-44184590E975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AA34EBF8-47E6-4B9A-9BB4-693FFFEF4988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Contact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Contact at least three Adventures from different households</a:t>
          </a:r>
        </a:p>
      </dsp:txBody>
      <dsp:txXfrm>
        <a:off x="8061" y="5979"/>
        <a:ext cx="3034531" cy="1820718"/>
      </dsp:txXfrm>
    </dsp:sp>
    <dsp:sp modelId="{F1EE1884-2504-4B62-98F5-28BF1FC4F52B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BA1D0CF2-DB6F-4988-965F-67E018DA75ED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Ask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Ask them for at least five buttons that you need for your craft</a:t>
          </a:r>
        </a:p>
      </dsp:txBody>
      <dsp:txXfrm>
        <a:off x="3740534" y="5979"/>
        <a:ext cx="3034531" cy="1820718"/>
      </dsp:txXfrm>
    </dsp:sp>
    <dsp:sp modelId="{4F5A176A-AE53-483A-AB37-1BBEB56130B3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A3867CAC-8839-460A-83D1-723E0F89F894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Exchange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 exchange they will ask you for five buttons that they need</a:t>
          </a:r>
        </a:p>
      </dsp:txBody>
      <dsp:txXfrm>
        <a:off x="7473007" y="5979"/>
        <a:ext cx="3034531" cy="1820718"/>
      </dsp:txXfrm>
    </dsp:sp>
    <dsp:sp modelId="{6123DB69-DA3A-4A47-967D-99B12F6B031C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3B5F9FB5-7993-4BBA-8DAC-D21FE06EEB63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Place the buttons in a sealed envelope and ask your guardian to post</a:t>
          </a:r>
        </a:p>
      </dsp:txBody>
      <dsp:txXfrm>
        <a:off x="8061" y="2524640"/>
        <a:ext cx="3034531" cy="1820718"/>
      </dsp:txXfrm>
    </dsp:sp>
    <dsp:sp modelId="{F4A79D8E-B259-447B-A647-631495DB6E46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E48FC266-58E4-4A5E-826D-E569BCBA07F7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Record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Record who you posted to and when as well as who you received buttons from.</a:t>
          </a:r>
        </a:p>
      </dsp:txBody>
      <dsp:txXfrm>
        <a:off x="3740534" y="2524640"/>
        <a:ext cx="3034531" cy="1820718"/>
      </dsp:txXfrm>
    </dsp:sp>
    <dsp:sp modelId="{01CD660F-B735-4015-8174-319AB277CEFD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Check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Record if you did get what you asked for</a:t>
          </a:r>
        </a:p>
      </dsp:txBody>
      <dsp:txXfrm>
        <a:off x="7473007" y="2524640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AB24E-B87F-44B7-A913-C4E6781CD59F}">
      <dsp:nvSpPr>
        <dsp:cNvPr id="0" name=""/>
        <dsp:cNvSpPr/>
      </dsp:nvSpPr>
      <dsp:spPr>
        <a:xfrm>
          <a:off x="0" y="129666"/>
          <a:ext cx="6367912" cy="25693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i="0" kern="1200"/>
            <a:t>Hebrews 13:16</a:t>
          </a:r>
          <a:r>
            <a:rPr lang="en-GB" sz="3600" b="0" i="0" kern="1200"/>
            <a:t>: "Do not neglect to do good and to share what you have, for such sacrifices are pleasing to God.“</a:t>
          </a:r>
          <a:endParaRPr lang="en-US" sz="3600" kern="1200" dirty="0"/>
        </a:p>
      </dsp:txBody>
      <dsp:txXfrm>
        <a:off x="125424" y="255090"/>
        <a:ext cx="6117064" cy="2318471"/>
      </dsp:txXfrm>
    </dsp:sp>
    <dsp:sp modelId="{FD44D74E-870B-4758-B3F7-A69CEC9E8561}">
      <dsp:nvSpPr>
        <dsp:cNvPr id="0" name=""/>
        <dsp:cNvSpPr/>
      </dsp:nvSpPr>
      <dsp:spPr>
        <a:xfrm>
          <a:off x="0" y="2698986"/>
          <a:ext cx="6367912" cy="357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181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What is to neglect (who neglected something in the Bible)?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/>
            <a:t>Did you neglect something this week?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Did you do some good this week (name a good person in the Bible)?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How do you feel when you share? 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800" kern="1200" dirty="0"/>
            <a:t>How do you feel when someone shares with you?</a:t>
          </a:r>
          <a:endParaRPr lang="en-US" sz="2800" kern="1200" dirty="0"/>
        </a:p>
      </dsp:txBody>
      <dsp:txXfrm>
        <a:off x="0" y="2698986"/>
        <a:ext cx="6367912" cy="3576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CA6CD-B76D-4C8A-A4E7-1927127A0EC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Create and decorate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Create and decorate a clothing button container </a:t>
          </a:r>
        </a:p>
      </dsp:txBody>
      <dsp:txXfrm>
        <a:off x="0" y="39687"/>
        <a:ext cx="3286125" cy="1971675"/>
      </dsp:txXfrm>
    </dsp:sp>
    <dsp:sp modelId="{DA91B684-217B-428E-B0EB-F3F8A897ECBC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Start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Start a collection of a variety of clothing buttons (at least 50 no.) </a:t>
          </a:r>
        </a:p>
      </dsp:txBody>
      <dsp:txXfrm>
        <a:off x="3614737" y="39687"/>
        <a:ext cx="3286125" cy="1971675"/>
      </dsp:txXfrm>
    </dsp:sp>
    <dsp:sp modelId="{A239C8B4-C63E-4F1C-ACA8-29498ECF13C0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Do one or both of: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Decorate with buttons 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Complete a button craft </a:t>
          </a:r>
        </a:p>
      </dsp:txBody>
      <dsp:txXfrm>
        <a:off x="7229475" y="39687"/>
        <a:ext cx="3286125" cy="1971675"/>
      </dsp:txXfrm>
    </dsp:sp>
    <dsp:sp modelId="{366F39D4-B030-4483-860A-18DA4A44FEAE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Play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Play the ‘Button, button, who has the button?’ Give a brief description of the game played</a:t>
          </a:r>
        </a:p>
      </dsp:txBody>
      <dsp:txXfrm>
        <a:off x="0" y="2339975"/>
        <a:ext cx="3286125" cy="1971675"/>
      </dsp:txXfrm>
    </dsp:sp>
    <dsp:sp modelId="{0AA5B3E5-D121-475A-BB20-B672EA06542F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Have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Have a Button Trade Night. Give a brief description of how trading was done</a:t>
          </a:r>
        </a:p>
      </dsp:txBody>
      <dsp:txXfrm>
        <a:off x="3614737" y="2339975"/>
        <a:ext cx="3286125" cy="1971675"/>
      </dsp:txXfrm>
    </dsp:sp>
    <dsp:sp modelId="{E9D816C0-40F2-40F1-BEAE-9B30F4D176B8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Read and Discuss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Read and discuss </a:t>
          </a:r>
          <a:br>
            <a:rPr lang="en-US" sz="2100" kern="1200" dirty="0"/>
          </a:br>
          <a:r>
            <a:rPr lang="en-US" sz="2100" kern="1200" dirty="0"/>
            <a:t>Hebrews 13:16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59B41-F0E7-4DB1-A797-E2AF2209B2E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A05C8-4999-4268-944E-06A35EB66F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1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A05C8-4999-4268-944E-06A35EB66FD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2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A05C8-4999-4268-944E-06A35EB66FD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886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A05C8-4999-4268-944E-06A35EB66FD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91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Club ministries.org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A05C8-4999-4268-944E-06A35EB66FD9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79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D57F4-5B05-424A-8649-FC56FB781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5A5AB-9DE7-4C1C-87B1-8914728CB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84759-D3FA-4394-ABD7-6EF4AEEA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E77C-571D-4886-B51F-15C8DFB9FB95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D01EE-92A5-4084-B0EF-37D79A0A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38AA3-CC94-4327-B573-8A4E19D4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A5D7-FD72-42E2-AF67-45A4EDCBF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4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59E1-A569-4631-A0BC-F690E7504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41995-86EE-4325-805B-194538AED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E0A82-3FE6-4029-B9F1-F18C4A84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E77C-571D-4886-B51F-15C8DFB9FB95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325C1-8CFD-4B5D-A7D0-E7E508EF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A994B-5DFC-40A1-85D2-86B05626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A5D7-FD72-42E2-AF67-45A4EDCBF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1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D9F7B9-D868-4FB6-A31C-82D8AFD54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1C54C-E250-466D-9101-891D501CF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40591-A2EE-453C-8B14-0E7CBB14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E77C-571D-4886-B51F-15C8DFB9FB95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523BA-5CFA-47E3-94BD-2D5AA703F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6B2C4-79F9-4F16-A48A-6EE66AD4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A5D7-FD72-42E2-AF67-45A4EDCBF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47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FF377-2193-457F-920F-0B8D6B3F9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9AAD-7D29-4DD8-9CED-5AF4DB749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4B832-F352-44B1-9A55-2A75E38E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E77C-571D-4886-B51F-15C8DFB9FB95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4B1C5-8AC0-4B15-BC49-545D657D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E5EB8-04B5-413E-8F01-D07DC912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A5D7-FD72-42E2-AF67-45A4EDCBF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64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62C92-3781-4FCD-97B1-13A5F2C8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9ECB8-F9CC-4D7E-9271-162D6E9D8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2F214-6173-4C21-8B70-A0956940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E77C-571D-4886-B51F-15C8DFB9FB95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BD592-A4A4-4DF3-A2C4-6EB27F2D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F5EFE-B1D9-4149-BB33-52DADC06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A5D7-FD72-42E2-AF67-45A4EDCBF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2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7374-AAF4-429A-BC5F-87B43015D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1228D-7BCF-4DB7-AC45-68EE33F75F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6E0F6-B730-445E-BDA6-F94CE3651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DAD7A-C163-48CF-9C84-E173824D8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E77C-571D-4886-B51F-15C8DFB9FB95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21F7C-A4D5-4B64-ABB5-17E9E968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A5FD38-6E8B-4D53-80EF-8A417F18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A5D7-FD72-42E2-AF67-45A4EDCBF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28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02AA-C8F9-4C59-9C72-FBA74A36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C462A-BFEC-42C3-B6B0-9615C3ECD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3809-F6B1-4F54-8DC1-FB149D1F8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2BA35-31A8-4F05-9156-858AB0667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D611A-4006-447A-9FD5-F0C30E812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DBE27-1C32-4D83-AC4F-44E49E84D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E77C-571D-4886-B51F-15C8DFB9FB95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8A0DF6-A317-4186-8209-0C0C751A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61D0F9-28E8-4F35-8834-ACACF14F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A5D7-FD72-42E2-AF67-45A4EDCBF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3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EB72D-3989-4F12-A1F2-C5BF324B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568FC5-3D2E-4377-AF62-C877AEE6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E77C-571D-4886-B51F-15C8DFB9FB95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2922B-B615-4DE4-9403-609622A4B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63EFC-DE3E-41EC-AB5D-21BD2C8F7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A5D7-FD72-42E2-AF67-45A4EDCBF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26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B3269-FF91-47C2-88F3-4E6CC0D8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E77C-571D-4886-B51F-15C8DFB9FB95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384F2-05DC-43AA-AA05-AE2FBB61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2D322-57B1-426A-A95A-81A26A48A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A5D7-FD72-42E2-AF67-45A4EDCBF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23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ED90A-44D8-4388-A8A2-0F60C826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8ED9C-8A49-4801-B7FB-1C0790B1F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61B76-3D83-4EA6-8F6D-E941F5785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E440A-5627-4DD8-BBA4-AF87CF61F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E77C-571D-4886-B51F-15C8DFB9FB95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87563-9EC9-4B6D-9013-56E35D2E7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623C5-66E1-42CE-93DC-1D7DF9CC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A5D7-FD72-42E2-AF67-45A4EDCBF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94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CCD4-39DD-45B5-AD17-C795A28C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68FE9-5F90-42BF-9F3F-B5D66CC72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F8AE7-006B-4037-BCC3-B95E1CA93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B247D-8B8C-4C9D-89B4-6269BFCAF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3E77C-571D-4886-B51F-15C8DFB9FB95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3A4D1-129B-42FA-829A-E02891BBB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32A4A-BE2B-49EF-AE82-055DC7D4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0A5D7-FD72-42E2-AF67-45A4EDCBF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2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C5318-0F1F-4EC6-A97E-5DFC6A84A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36E02-8270-476B-B506-35B71334B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95022-6890-48AE-B440-9BDFC8385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3E77C-571D-4886-B51F-15C8DFB9FB95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B41BA-D556-4528-B71D-F6E118B601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D65FB-0C75-4900-8B49-8D8CDA0BF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0A5D7-FD72-42E2-AF67-45A4EDCBF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2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es/pin/408701734913285403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trade-brains/how-to-start-online-trading-in-india-a-beginners-guide-to-share-market-749b2e54e720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icflyingclothing.com/en-GB/escape-compasses/rcaf-escape-evasion-compass-button---rare-small-size/prod_1730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istoricflyingclothing.com/en-GB/escape-compasses/rcaf-escape-evasion-compass-button---rare-small-size/prod_1730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aclick?ld=e8COPKtuz8AuXFGpkD9juLvjVUCUzTBp3QD-ODk58zuztgx2ylu8f6oE95qmLA2269daZl_qJWUvp3N5mmSS6nBnmzzwOLTwtRa6YiRT_vjZXbMGsBIzs9QmHeMOQUpXvjMAQPvPPnqlXEDyR-4gkEt78UzNTIais6PmehkztsDZH_bmKP&amp;u=aHR0cCUzYSUyZiUyZnd3dy5hbWF6b24uY28udWslMmZzJTJmJTNmaWUlM2RVVEY4JTI2a2V5d29yZHMlM2RzdXJ2aXZhbCUyYmNvbXBhc3MlMjZ0YWclM2RtaDBhOS0yMSUyNmluZGV4JTNkYXBzJTI2aHZhZGlkJTNkNzk4NTIwNjQ2NTEzMzQlMjZodnFtdCUzZGUlMjZodmJtdCUzZGJlJTI2aHZkZXYlM2RjJTI2cmVmJTNkcGRfc2xfMjdhdzczN3FsbF9l&amp;rlid=2f159d20727f169c9073fda7aad907a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keyourownmedieval.com/products/wood-button-round-star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url=https%3A%2F%2Fwww.makeyourownmedieval.com%2Fproducts%2Fwood-button-round-star&amp;psig=AOvVaw2_6Gqb2aaqKQ6Vpk_g1IuO&amp;ust=1619606459211000&amp;source=images&amp;cd=vfe&amp;ved=0CAkQjhxqFwoTCMia_K6envACFQAAAAAdAAAAABA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slate.com/articles/life/design/2012/06/button_history_a_visual_tour_of_button_design_through_the_ages_.html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CE534-89CE-4464-9E0E-317019F7A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8" y="1965325"/>
            <a:ext cx="6019800" cy="4451350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3F347F5-529E-44F6-A7D0-7217E5A5C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41" y="3284970"/>
            <a:ext cx="1868343" cy="1663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0AEB9-7AA0-46EC-979C-8A6318AA1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GB" sz="4000">
                <a:solidFill>
                  <a:srgbClr val="FFFFFF"/>
                </a:solidFill>
              </a:rPr>
              <a:t>BUTTONS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C5AD6-81D5-4C36-A1AD-F66E81CA5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en-GB" sz="2000">
                <a:solidFill>
                  <a:srgbClr val="FFFFFF"/>
                </a:solidFill>
              </a:rPr>
              <a:t>BUC Adventurer Award</a:t>
            </a:r>
          </a:p>
        </p:txBody>
      </p:sp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CA380B1-0CCD-4FA3-B628-4E6AA32CB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907" y="5050330"/>
            <a:ext cx="1528906" cy="150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48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181B4-C0DB-48FC-99C5-F88756FB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You will need </a:t>
            </a:r>
            <a:r>
              <a:rPr lang="en-US" sz="2700" dirty="0">
                <a:solidFill>
                  <a:srgbClr val="FFFFFF"/>
                </a:solidFill>
              </a:rPr>
              <a:t>A4  Paper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Ruler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Pencil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Paint or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 err="1">
                <a:solidFill>
                  <a:srgbClr val="FFFFFF"/>
                </a:solidFill>
              </a:rPr>
              <a:t>Colouring</a:t>
            </a:r>
            <a:r>
              <a:rPr lang="en-US" sz="2700" dirty="0">
                <a:solidFill>
                  <a:srgbClr val="FFFFFF"/>
                </a:solidFill>
              </a:rPr>
              <a:t> pen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Brush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Container</a:t>
            </a: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Silicone Glue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EF2C3C-A4AA-4C3B-ACD8-BD2352D85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499"/>
          <a:stretch/>
        </p:blipFill>
        <p:spPr>
          <a:xfrm rot="16200000">
            <a:off x="2153696" y="-234907"/>
            <a:ext cx="4808332" cy="71632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2987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1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DCFE31-0C93-425A-ABCA-294391A7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>
            <a:normAutofit/>
          </a:bodyPr>
          <a:lstStyle/>
          <a:p>
            <a:r>
              <a:rPr lang="en-GB" sz="3600" dirty="0"/>
              <a:t>Choose or Make Your Button Container</a:t>
            </a:r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B95692-9007-4F8F-BAAB-17A1C8761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865"/>
          <a:stretch/>
        </p:blipFill>
        <p:spPr>
          <a:xfrm>
            <a:off x="429767" y="1721922"/>
            <a:ext cx="3419856" cy="4520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6BA90-073B-4562-96A2-84B422F49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2"/>
          <a:stretch/>
        </p:blipFill>
        <p:spPr>
          <a:xfrm>
            <a:off x="4226837" y="1721922"/>
            <a:ext cx="3420596" cy="452056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03F68E-DA25-4941-B459-1DFAB13E1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348" y="2020824"/>
            <a:ext cx="2956060" cy="395935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Recycle a container that has been used at home</a:t>
            </a:r>
          </a:p>
          <a:p>
            <a:r>
              <a:rPr lang="en-US" sz="2400" dirty="0"/>
              <a:t>Wash and clean it thoroughly inside and out.</a:t>
            </a:r>
          </a:p>
          <a:p>
            <a:r>
              <a:rPr lang="en-US" sz="2400" dirty="0"/>
              <a:t>Use container with a lid</a:t>
            </a:r>
          </a:p>
          <a:p>
            <a:r>
              <a:rPr lang="en-US" sz="2400" dirty="0"/>
              <a:t>You can make your own container</a:t>
            </a:r>
          </a:p>
        </p:txBody>
      </p:sp>
    </p:spTree>
    <p:extLst>
      <p:ext uri="{BB962C8B-B14F-4D97-AF65-F5344CB8AC3E}">
        <p14:creationId xmlns:p14="http://schemas.microsoft.com/office/powerpoint/2010/main" val="2851512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CBE82-0526-4A95-82C3-EB9C52E81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Measure container size, measure decoration paper, cut to size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968E3-A441-4FC5-84B4-362A2EEF1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016" y="451190"/>
            <a:ext cx="2998227" cy="399763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745000-ECA0-40D3-B477-FC3825DF0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294" y="477749"/>
            <a:ext cx="2998227" cy="3997637"/>
          </a:xfrm>
          <a:prstGeom prst="rect">
            <a:avLst/>
          </a:prstGeom>
        </p:spPr>
      </p:pic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2015A9C-6BF1-4F24-9447-6B5F470DE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569" y="451189"/>
            <a:ext cx="2998227" cy="3997637"/>
          </a:xfrm>
          <a:prstGeom prst="rect">
            <a:avLst/>
          </a:prstGeom>
        </p:spPr>
      </p:pic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80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2D23-5739-4B00-BE5D-21C25082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18" y="839643"/>
            <a:ext cx="8679042" cy="107899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/>
              <a:t>A4 paper can be </a:t>
            </a:r>
            <a:r>
              <a:rPr lang="en-US" sz="3200" dirty="0" err="1"/>
              <a:t>coloured</a:t>
            </a:r>
            <a:r>
              <a:rPr lang="en-US" sz="3200" dirty="0"/>
              <a:t> or white, it’s your choice.</a:t>
            </a:r>
            <a:br>
              <a:rPr lang="en-US" sz="3200" dirty="0"/>
            </a:br>
            <a:r>
              <a:rPr lang="en-US" sz="3200" dirty="0"/>
              <a:t>Use a coloring pen or paint to make a pattern that you like on the paper.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BF5A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234A1B-B879-43A9-9195-48C399247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876" y="2742397"/>
            <a:ext cx="2468880" cy="3291840"/>
          </a:xfrm>
          <a:prstGeom prst="rect">
            <a:avLst/>
          </a:prstGeom>
        </p:spPr>
      </p:pic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piece of paper&#10;&#10;Description automatically generated with low confidence">
            <a:extLst>
              <a:ext uri="{FF2B5EF4-FFF2-40B4-BE49-F238E27FC236}">
                <a16:creationId xmlns:a16="http://schemas.microsoft.com/office/drawing/2014/main" id="{2D5CE55B-3C43-4C49-A328-F8FF9F433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124" y="2744731"/>
            <a:ext cx="438912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29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2AE77-7F5B-4817-A212-7F2BF75C3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642583"/>
            <a:ext cx="10210800" cy="109984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Cut the decorated paper to size, turn it upside down and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apply a little glue to the reverse side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523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B7511254-A05E-4E15-ABEE-9CE80348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8020A9-E647-4364-A151-7646BC31A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16" b="21387"/>
          <a:stretch/>
        </p:blipFill>
        <p:spPr>
          <a:xfrm>
            <a:off x="641604" y="640080"/>
            <a:ext cx="6732183" cy="3291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A93225-6DD3-411E-AB45-0D20536398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7"/>
          <a:stretch/>
        </p:blipFill>
        <p:spPr>
          <a:xfrm>
            <a:off x="7534656" y="640080"/>
            <a:ext cx="40157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1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4">
            <a:extLst>
              <a:ext uri="{FF2B5EF4-FFF2-40B4-BE49-F238E27FC236}">
                <a16:creationId xmlns:a16="http://schemas.microsoft.com/office/drawing/2014/main" id="{471D98A4-63C4-4A75-BD52-CB7C4B674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2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8AD45-EBA4-46F8-8CCE-4AAE1203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4727173"/>
            <a:ext cx="7985759" cy="8688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Stick the decoration on to </a:t>
            </a:r>
            <a:r>
              <a:rPr lang="en-US" sz="4000" dirty="0"/>
              <a:t>the c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ontainer.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My container is named ‘spotted hyena’</a:t>
            </a:r>
          </a:p>
        </p:txBody>
      </p:sp>
      <p:sp>
        <p:nvSpPr>
          <p:cNvPr id="37" name="Rectangle: Rounded Corners 2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6F859-DDD5-48C9-9DE6-53DA7ED39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91" b="-4"/>
          <a:stretch/>
        </p:blipFill>
        <p:spPr>
          <a:xfrm>
            <a:off x="246888" y="299258"/>
            <a:ext cx="2834640" cy="40945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F4E5DB-657A-4D3A-B277-7C1F807327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765" r="13314" b="2"/>
          <a:stretch/>
        </p:blipFill>
        <p:spPr>
          <a:xfrm>
            <a:off x="3200400" y="299258"/>
            <a:ext cx="2834640" cy="4094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BC9D01-D8E1-457F-8AE2-32D7B3FBFD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40" r="15039" b="2"/>
          <a:stretch/>
        </p:blipFill>
        <p:spPr>
          <a:xfrm>
            <a:off x="9357360" y="299258"/>
            <a:ext cx="2834640" cy="4094573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D9A5BC-B88A-4CB1-BFAF-8483A5AF3C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448" r="31631" b="2"/>
          <a:stretch/>
        </p:blipFill>
        <p:spPr>
          <a:xfrm>
            <a:off x="6403848" y="324281"/>
            <a:ext cx="2834640" cy="40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47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93062723-6941-4ABE-8146-AC6FA530B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24">
            <a:extLst>
              <a:ext uri="{FF2B5EF4-FFF2-40B4-BE49-F238E27FC236}">
                <a16:creationId xmlns:a16="http://schemas.microsoft.com/office/drawing/2014/main" id="{917859B3-4C91-478D-929D-BB6433F90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0C07BD-4C4B-4D36-AA95-F60F8855C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4" t="11156" r="1448" b="6056"/>
          <a:stretch/>
        </p:blipFill>
        <p:spPr>
          <a:xfrm>
            <a:off x="6138139" y="757023"/>
            <a:ext cx="2926060" cy="3315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F52A04-3BD8-4B84-A1D1-D94703309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3" t="16593" r="2" b="2"/>
          <a:stretch/>
        </p:blipFill>
        <p:spPr>
          <a:xfrm>
            <a:off x="-609610" y="771478"/>
            <a:ext cx="2935224" cy="334050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DF7483-2C98-456A-B991-ECF8882EEA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62" t="17209" r="2286" b="2"/>
          <a:stretch/>
        </p:blipFill>
        <p:spPr>
          <a:xfrm>
            <a:off x="2935224" y="771478"/>
            <a:ext cx="2665984" cy="3315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6785EA-83B9-48EF-86FC-22E354F788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3" r="2" b="17695"/>
          <a:stretch/>
        </p:blipFill>
        <p:spPr>
          <a:xfrm>
            <a:off x="9353064" y="776458"/>
            <a:ext cx="2935224" cy="3296412"/>
          </a:xfrm>
          <a:prstGeom prst="rect">
            <a:avLst/>
          </a:prstGeom>
        </p:spPr>
      </p:pic>
      <p:sp>
        <p:nvSpPr>
          <p:cNvPr id="33" name="Rectangle 26">
            <a:extLst>
              <a:ext uri="{FF2B5EF4-FFF2-40B4-BE49-F238E27FC236}">
                <a16:creationId xmlns:a16="http://schemas.microsoft.com/office/drawing/2014/main" id="{6283FBD2-A663-469F-855C-06D86E3C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A1279FC-7441-4E55-B082-2774E6316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112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ontent Placeholder 19">
            <a:extLst>
              <a:ext uri="{FF2B5EF4-FFF2-40B4-BE49-F238E27FC236}">
                <a16:creationId xmlns:a16="http://schemas.microsoft.com/office/drawing/2014/main" id="{F6E1A4B1-261E-4C56-A00D-3AFA67A7A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40602"/>
            <a:ext cx="7104188" cy="1645920"/>
          </a:xfrm>
        </p:spPr>
        <p:txBody>
          <a:bodyPr anchor="ctr">
            <a:normAutofit/>
          </a:bodyPr>
          <a:lstStyle/>
          <a:p>
            <a:r>
              <a:rPr lang="en-US" sz="1800" dirty="0"/>
              <a:t>Decorate the lid as well</a:t>
            </a:r>
          </a:p>
          <a:p>
            <a:r>
              <a:rPr lang="en-US" sz="1800" dirty="0"/>
              <a:t>You can print your own photo, cut it to size and </a:t>
            </a:r>
          </a:p>
          <a:p>
            <a:r>
              <a:rPr lang="en-US" sz="1800" dirty="0"/>
              <a:t>Stick it onto the lid</a:t>
            </a:r>
          </a:p>
          <a:p>
            <a:r>
              <a:rPr lang="en-US" sz="1800" dirty="0"/>
              <a:t>Or make a nice decoration on the lid.</a:t>
            </a:r>
          </a:p>
        </p:txBody>
      </p:sp>
    </p:spTree>
    <p:extLst>
      <p:ext uri="{BB962C8B-B14F-4D97-AF65-F5344CB8AC3E}">
        <p14:creationId xmlns:p14="http://schemas.microsoft.com/office/powerpoint/2010/main" val="259813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4870-429A-499E-AF0B-8BF31007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54" y="2843502"/>
            <a:ext cx="500394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Requirement 2</a:t>
            </a:r>
            <a:br>
              <a:rPr lang="en-US" sz="5400" dirty="0">
                <a:solidFill>
                  <a:srgbClr val="FFC000"/>
                </a:solidFill>
              </a:rPr>
            </a:br>
            <a:r>
              <a:rPr lang="en-US" sz="5400" dirty="0"/>
              <a:t>Collect at least 50 Buttons (variety)</a:t>
            </a:r>
            <a:br>
              <a:rPr lang="en-US" sz="5400" dirty="0"/>
            </a:br>
            <a:br>
              <a:rPr lang="en-US" sz="5400" dirty="0"/>
            </a:br>
            <a:r>
              <a:rPr lang="en-US" sz="3600" dirty="0"/>
              <a:t>Due to covid restrictions it may be easier to buy for now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In addition, make a collection of button pictures and add to your Adventurer folder</a:t>
            </a:r>
            <a:endParaRPr lang="en-US" sz="54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6983BBA-3F1A-42CA-91DE-531878AC11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r="19583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439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3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F52B8F-8A13-4684-991D-2B95BFC5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Select your </a:t>
            </a:r>
            <a:r>
              <a:rPr lang="en-US" sz="3600" dirty="0" err="1">
                <a:solidFill>
                  <a:srgbClr val="FFFFFF"/>
                </a:solidFill>
              </a:rPr>
              <a:t>favourite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colour</a:t>
            </a:r>
            <a:r>
              <a:rPr lang="en-US" sz="3600" dirty="0">
                <a:solidFill>
                  <a:srgbClr val="FFFFFF"/>
                </a:solidFill>
              </a:rPr>
              <a:t> shade of buttons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Select two </a:t>
            </a:r>
            <a:r>
              <a:rPr lang="en-US" sz="3600" dirty="0" err="1">
                <a:solidFill>
                  <a:srgbClr val="FFFFFF"/>
                </a:solidFill>
              </a:rPr>
              <a:t>colours</a:t>
            </a:r>
            <a:r>
              <a:rPr lang="en-US" sz="3600" dirty="0">
                <a:solidFill>
                  <a:srgbClr val="FFFFFF"/>
                </a:solidFill>
              </a:rPr>
              <a:t> if you want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Store them in the button container you made</a:t>
            </a:r>
          </a:p>
        </p:txBody>
      </p:sp>
      <p:sp>
        <p:nvSpPr>
          <p:cNvPr id="40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00B26B-F51A-4C3B-85B4-D3E18EC20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4" r="5625"/>
          <a:stretch/>
        </p:blipFill>
        <p:spPr>
          <a:xfrm rot="16200000">
            <a:off x="2153696" y="-234907"/>
            <a:ext cx="4808332" cy="71632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79774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146B3DF3-4614-46A9-9E5E-D14431DCC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6F01E-528B-4B93-9751-70EA0E70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9"/>
            <a:ext cx="4460543" cy="1494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400" dirty="0">
                <a:solidFill>
                  <a:schemeClr val="accent2">
                    <a:lumMod val="75000"/>
                  </a:schemeClr>
                </a:solidFill>
              </a:rPr>
              <a:t>Requirement 3a.</a:t>
            </a:r>
            <a:br>
              <a:rPr lang="en-US" sz="3400" dirty="0"/>
            </a:br>
            <a:r>
              <a:rPr lang="en-US" sz="3400" dirty="0"/>
              <a:t>Decorate With Buttons</a:t>
            </a:r>
            <a:br>
              <a:rPr lang="en-US" sz="3400" dirty="0"/>
            </a:br>
            <a:br>
              <a:rPr lang="en-US" sz="3400" dirty="0"/>
            </a:br>
            <a:r>
              <a:rPr lang="en-US" sz="2700" dirty="0"/>
              <a:t>Be imaginative but know your limits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Don’t make it too hard</a:t>
            </a:r>
            <a:endParaRPr lang="en-US" sz="3400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6AF5BED-1831-4A88-91BC-55D58BF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544BD6EE-970C-4DF5-A508-F6127787C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B0ECD73E-712E-4743-BE0D-7BDF10DA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58F111-7E0E-4EFF-BA90-CFFC2FA87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3294" y="6341807"/>
            <a:ext cx="1550515" cy="6636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br>
              <a:rPr lang="en-US" sz="2000" dirty="0">
                <a:solidFill>
                  <a:schemeClr val="tx1">
                    <a:alpha val="60000"/>
                  </a:schemeClr>
                </a:solidFill>
              </a:rPr>
            </a:br>
            <a:r>
              <a:rPr lang="en-US" sz="2000" b="0" i="0" u="sng" dirty="0">
                <a:solidFill>
                  <a:schemeClr val="tx1">
                    <a:alpha val="60000"/>
                  </a:schemeClr>
                </a:solidFill>
                <a:effectLst/>
              </a:rPr>
              <a:t>Pinterest</a:t>
            </a:r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16" name="Picture 2" descr="See the source image">
            <a:extLst>
              <a:ext uri="{FF2B5EF4-FFF2-40B4-BE49-F238E27FC236}">
                <a16:creationId xmlns:a16="http://schemas.microsoft.com/office/drawing/2014/main" id="{3029055F-3233-4761-ADA3-9077E7773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1" r="2" b="7145"/>
          <a:stretch/>
        </p:blipFill>
        <p:spPr bwMode="auto">
          <a:xfrm>
            <a:off x="6098192" y="10"/>
            <a:ext cx="60938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10AFCD0E-49E9-477C-832C-BEF79113F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860"/>
            <a:ext cx="70532" cy="66172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178D2AB-8F92-4629-922F-11D4A766B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6221"/>
            <a:ext cx="65" cy="49244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199AF4-6D91-46A4-9448-EDBCFC051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42938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0D7BE-497D-4924-A994-36082AD3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Buttons Award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7C3C-2278-4A4A-82DF-BFE9AD585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effectLst/>
                <a:latin typeface="Calibri" panose="020F050202020403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Create and decorate a clothing button container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effectLst/>
                <a:latin typeface="Calibri" panose="020F050202020403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Start a collection of a variety of clothing buttons (at least 50 no.)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effectLst/>
                <a:latin typeface="Calibri" panose="020F050202020403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 Do one or both of:</a:t>
            </a:r>
          </a:p>
          <a:p>
            <a:pPr marL="742950" lvl="1" indent="-285750">
              <a:buFont typeface="+mj-lt"/>
              <a:buAutoNum type="alphaLcPeriod"/>
            </a:pPr>
            <a:r>
              <a:rPr lang="en-GB" sz="2000" dirty="0">
                <a:effectLst/>
                <a:latin typeface="Calibri" panose="020F050202020403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Decorate with buttons </a:t>
            </a:r>
          </a:p>
          <a:p>
            <a:pPr marL="742950" lvl="1" indent="-285750">
              <a:buFont typeface="+mj-lt"/>
              <a:buAutoNum type="alphaLcPeriod"/>
            </a:pPr>
            <a:r>
              <a:rPr lang="en-GB" sz="2000" dirty="0">
                <a:effectLst/>
                <a:latin typeface="Calibri" panose="020F050202020403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Complete a button craft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effectLst/>
                <a:latin typeface="Calibri" panose="020F050202020403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Play the ‘Button, button, who has the button?’ game. Give brief description of game played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000" dirty="0">
                <a:effectLst/>
                <a:latin typeface="Calibri" panose="020F050202020403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Have a Button Trade Night. Give brief description of how trading was done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effectLst/>
                <a:latin typeface="Calibri" panose="020F050202020403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Read and discuss Hebrews 13:16.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18306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7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39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50" name="Freeform: Shape 41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36ADC66-6B18-4568-BFE1-9D3BE65CE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Select a fabric item that you want to decorate</a:t>
            </a:r>
          </a:p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Get GLUE</a:t>
            </a:r>
          </a:p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Buttons</a:t>
            </a:r>
          </a:p>
          <a:p>
            <a:r>
              <a:rPr lang="en-US" dirty="0">
                <a:solidFill>
                  <a:schemeClr val="bg1">
                    <a:alpha val="60000"/>
                  </a:schemeClr>
                </a:solidFill>
              </a:rPr>
              <a:t>Needle and thread may be used for older Adventurers under supervision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E1B71-9F45-4002-9990-F4AC5F5FC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" r="5838"/>
          <a:stretch/>
        </p:blipFill>
        <p:spPr>
          <a:xfrm>
            <a:off x="5411053" y="1388821"/>
            <a:ext cx="2872521" cy="408035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988727-9C54-4052-946B-3F4B93E4B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45"/>
          <a:stretch/>
        </p:blipFill>
        <p:spPr>
          <a:xfrm>
            <a:off x="8552717" y="1445660"/>
            <a:ext cx="2872521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77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A4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F6C39-0E2F-4E90-AB79-08BF5429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249" y="1031716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Place buttons in your  preferred pattern, placing them first without glue </a:t>
            </a:r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6761C7A-19BC-4D8E-A63D-353EECA68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85" b="3008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81036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7BDE95F-650B-4D12-A3A5-975E461D2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1F6C39-0E2F-4E90-AB79-08BF5429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5110422"/>
            <a:ext cx="10889650" cy="1543595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dirty="0"/>
              <a:t>Add more buttons, don’t be afraid to move them around. </a:t>
            </a:r>
            <a:br>
              <a:rPr lang="en-US" sz="3600" dirty="0"/>
            </a:br>
            <a:r>
              <a:rPr lang="en-US" sz="3600" dirty="0"/>
              <a:t>Take a break and come back with new ideas.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E8336-CA44-4720-994D-4F7CCB0C9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26" r="1" b="18715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20170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04D990-3D11-4AD7-829E-31C6D75D4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18" r="2018"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82231E-A32B-43AA-BA88-7A3E2F369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" r="2" b="6728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155E5-F34D-43B5-8D9B-1A552353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en-GB" sz="2800" dirty="0"/>
              <a:t>Glue it 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546BF7D-8D93-49A0-BF5E-AC9674456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r>
              <a:rPr lang="en-US" sz="2000" dirty="0"/>
              <a:t>Once you’re happy  with your design you can start gluing on the buttons</a:t>
            </a:r>
          </a:p>
          <a:p>
            <a:r>
              <a:rPr lang="en-US" sz="2000" dirty="0"/>
              <a:t>Take a photo of the design before you start gluing, just in case they move out of place. The photo will remind you how you had it set out</a:t>
            </a:r>
          </a:p>
          <a:p>
            <a:r>
              <a:rPr lang="en-US" sz="2000" dirty="0"/>
              <a:t>Silicon glue is recommended</a:t>
            </a:r>
          </a:p>
        </p:txBody>
      </p:sp>
    </p:spTree>
    <p:extLst>
      <p:ext uri="{BB962C8B-B14F-4D97-AF65-F5344CB8AC3E}">
        <p14:creationId xmlns:p14="http://schemas.microsoft.com/office/powerpoint/2010/main" val="2562022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BD98-85E8-4C5F-A1EE-4ACA5687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439175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My Share Bag</a:t>
            </a:r>
            <a:br>
              <a:rPr lang="en-US" sz="6000" dirty="0"/>
            </a:br>
            <a:br>
              <a:rPr lang="en-US" sz="6000" dirty="0"/>
            </a:br>
            <a:r>
              <a:rPr lang="en-US" sz="2800" dirty="0"/>
              <a:t>Use to shop for items for the homeless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To share gifts with others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It reminds me to close the gap like a button by sharing with others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It encourages me to brighten life like a decoration</a:t>
            </a:r>
            <a:endParaRPr lang="en-US" sz="6000" dirty="0"/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77416A-C9B1-42F5-9C6A-D4EE8E5F3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35" r="-2" b="1378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2386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146B3DF3-4614-46A9-9E5E-D14431DCC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56F01E-528B-4B93-9751-70EA0E70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8" y="662398"/>
            <a:ext cx="4460543" cy="36704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/>
              <a:t>Requirement 3b.</a:t>
            </a:r>
            <a:br>
              <a:rPr lang="en-US" sz="3400" dirty="0"/>
            </a:br>
            <a:r>
              <a:rPr lang="en-US" sz="3400" dirty="0"/>
              <a:t>Make a button craft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Be imaginative but know your limits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Don’t make it too hard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6AF5BED-1831-4A88-91BC-55D58BF9F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544BD6EE-970C-4DF5-A508-F6127787C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B0ECD73E-712E-4743-BE0D-7BDF10DA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6" name="Picture 2" descr="See the source image">
            <a:extLst>
              <a:ext uri="{FF2B5EF4-FFF2-40B4-BE49-F238E27FC236}">
                <a16:creationId xmlns:a16="http://schemas.microsoft.com/office/drawing/2014/main" id="{3029055F-3233-4761-ADA3-9077E7773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1" r="2" b="7145"/>
          <a:stretch/>
        </p:blipFill>
        <p:spPr bwMode="auto">
          <a:xfrm>
            <a:off x="6098192" y="10"/>
            <a:ext cx="60938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10AFCD0E-49E9-477C-832C-BEF79113F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30860"/>
            <a:ext cx="70532" cy="66172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178D2AB-8F92-4629-922F-11D4A766B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46221"/>
            <a:ext cx="65" cy="49244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199AF4-6D91-46A4-9448-EDBCFC051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42938" cy="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05617A4-0ED4-43CE-BECD-AC4A1CA3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809" y="6150104"/>
            <a:ext cx="2295448" cy="707886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9EC3AE"/>
                </a:solidFill>
                <a:effectLst/>
                <a:latin typeface="Roboto"/>
              </a:rPr>
              <a:t>  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rgbClr val="9EC3AE"/>
                </a:solidFill>
                <a:effectLst/>
                <a:latin typeface="Roboto"/>
                <a:hlinkClick r:id="rId3" tooltip="View page"/>
              </a:rPr>
              <a:t>    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EC3AE"/>
                </a:solidFill>
                <a:effectLst/>
                <a:latin typeface="Roboto"/>
                <a:hlinkClick r:id="rId3" tooltip="View page"/>
              </a:rPr>
              <a:t>pinterest.es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65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596B9F-CC5F-412A-A36D-63BEF9054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3" t="8562" r="12758"/>
          <a:stretch/>
        </p:blipFill>
        <p:spPr>
          <a:xfrm>
            <a:off x="744142" y="1026919"/>
            <a:ext cx="6064660" cy="4804162"/>
          </a:xfrm>
          <a:prstGeom prst="rect">
            <a:avLst/>
          </a:prstGeom>
          <a:effectLst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5AB5EF-FD96-4208-A07C-C46581D10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155" y="1026919"/>
            <a:ext cx="3667036" cy="3779520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Select a backboard of your </a:t>
            </a:r>
            <a:r>
              <a:rPr lang="en-US" sz="4000" dirty="0" err="1"/>
              <a:t>favourite</a:t>
            </a:r>
            <a:r>
              <a:rPr lang="en-US" sz="4000" dirty="0"/>
              <a:t> </a:t>
            </a:r>
            <a:r>
              <a:rPr lang="en-US" sz="4000" dirty="0" err="1"/>
              <a:t>colour</a:t>
            </a:r>
            <a:endParaRPr lang="en-US" sz="4000" dirty="0"/>
          </a:p>
          <a:p>
            <a:r>
              <a:rPr lang="en-US" sz="4000" dirty="0"/>
              <a:t>Use Card Shapes to mark up your backboard</a:t>
            </a:r>
          </a:p>
        </p:txBody>
      </p:sp>
    </p:spTree>
    <p:extLst>
      <p:ext uri="{BB962C8B-B14F-4D97-AF65-F5344CB8AC3E}">
        <p14:creationId xmlns:p14="http://schemas.microsoft.com/office/powerpoint/2010/main" val="3935931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254323-E150-4DBA-851D-221B72C114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7" r="1167"/>
          <a:stretch/>
        </p:blipFill>
        <p:spPr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46AC49-0610-498D-B232-418ABA5061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12"/>
          <a:stretch/>
        </p:blipFill>
        <p:spPr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</p:spPr>
      </p:pic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6" name="Freeform: Shape 65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723BCB-3DDF-4CF3-993B-4B943C87D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Use scissors to cut out your </a:t>
            </a:r>
            <a:r>
              <a:rPr lang="en-US" sz="4000" dirty="0" err="1"/>
              <a:t>coloured</a:t>
            </a:r>
            <a:r>
              <a:rPr lang="en-US" sz="4000" dirty="0"/>
              <a:t> back board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85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73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48441-3D16-4D30-8894-85E3D672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Select your </a:t>
            </a:r>
            <a:r>
              <a:rPr lang="en-US" sz="3600" dirty="0" err="1">
                <a:solidFill>
                  <a:srgbClr val="FFFFFF"/>
                </a:solidFill>
              </a:rPr>
              <a:t>favourite</a:t>
            </a:r>
            <a:r>
              <a:rPr lang="en-US" sz="3600" dirty="0">
                <a:solidFill>
                  <a:srgbClr val="FFFFFF"/>
                </a:solidFill>
              </a:rPr>
              <a:t> shape to use for the craft</a:t>
            </a: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539AD3-5BF9-4021-9B7F-5E251BF4C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82" r="4517"/>
          <a:stretch/>
        </p:blipFill>
        <p:spPr>
          <a:xfrm rot="16200000">
            <a:off x="2153696" y="-234907"/>
            <a:ext cx="4808332" cy="71632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5292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38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310A0-1094-4A24-82AF-ABB1BA783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4171" y="484632"/>
            <a:ext cx="3137097" cy="58581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dirty="0">
                <a:solidFill>
                  <a:srgbClr val="FFFFFF"/>
                </a:solidFill>
              </a:rPr>
              <a:t>Place buttons on </a:t>
            </a:r>
            <a:r>
              <a:rPr lang="en-US" sz="3100" dirty="0" err="1">
                <a:solidFill>
                  <a:srgbClr val="FFFFFF"/>
                </a:solidFill>
              </a:rPr>
              <a:t>coloured</a:t>
            </a:r>
            <a:r>
              <a:rPr lang="en-US" sz="3100" dirty="0">
                <a:solidFill>
                  <a:srgbClr val="FFFFFF"/>
                </a:solidFill>
              </a:rPr>
              <a:t> backboard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 err="1">
                <a:solidFill>
                  <a:srgbClr val="FFFFFF"/>
                </a:solidFill>
              </a:rPr>
              <a:t>Backboard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colour</a:t>
            </a:r>
            <a:r>
              <a:rPr lang="en-US" sz="3100" dirty="0">
                <a:solidFill>
                  <a:srgbClr val="FFFFFF"/>
                </a:solidFill>
              </a:rPr>
              <a:t> should match your choice of button </a:t>
            </a:r>
            <a:r>
              <a:rPr lang="en-US" sz="3100" dirty="0" err="1">
                <a:solidFill>
                  <a:srgbClr val="FFFFFF"/>
                </a:solidFill>
              </a:rPr>
              <a:t>colour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Start with the big buttons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Smaller ones will fill the gaps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B1D215-FA95-4B2B-8040-D84EFC79F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422" r="-2" b="12233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4135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4870-429A-499E-AF0B-8BF31007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>
                <a:solidFill>
                  <a:srgbClr val="FFC000"/>
                </a:solidFill>
              </a:rPr>
              <a:t>Button Uses</a:t>
            </a:r>
            <a:br>
              <a:rPr lang="en-US" sz="5400" dirty="0">
                <a:solidFill>
                  <a:srgbClr val="FFC000"/>
                </a:solidFill>
              </a:rPr>
            </a:br>
            <a:br>
              <a:rPr lang="en-US" sz="5400" dirty="0">
                <a:solidFill>
                  <a:srgbClr val="FFC000"/>
                </a:solidFill>
              </a:rPr>
            </a:br>
            <a:r>
              <a:rPr lang="en-US" sz="5400" dirty="0"/>
              <a:t>Fastening</a:t>
            </a:r>
            <a:br>
              <a:rPr lang="en-US" sz="5400" dirty="0"/>
            </a:br>
            <a:r>
              <a:rPr lang="en-US" sz="5400" dirty="0"/>
              <a:t>Decoration Crafts</a:t>
            </a:r>
            <a:br>
              <a:rPr lang="en-US" sz="5400" dirty="0"/>
            </a:br>
            <a:r>
              <a:rPr lang="en-US" sz="5400" dirty="0"/>
              <a:t>Container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C6983BBA-3F1A-42CA-91DE-531878AC11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r="19583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68B9EB-DDAF-4E7E-9EFC-CFC4FDC78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6407"/>
            <a:ext cx="2322777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00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5A28-E48C-4597-AD04-58567A12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4675886"/>
            <a:ext cx="3685032" cy="1608328"/>
          </a:xfrm>
        </p:spPr>
        <p:txBody>
          <a:bodyPr>
            <a:normAutofit/>
          </a:bodyPr>
          <a:lstStyle/>
          <a:p>
            <a:r>
              <a:rPr lang="en-GB" sz="3600" dirty="0"/>
              <a:t>Buttons Working together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48AADC38-41AB-482C-B8C3-6B9CD91B6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040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7CDC96-3105-434B-8454-216D1DE187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62" b="21844"/>
          <a:stretch/>
        </p:blipFill>
        <p:spPr>
          <a:xfrm>
            <a:off x="640080" y="640080"/>
            <a:ext cx="5276088" cy="3291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D9FAB7-178A-41BF-A84D-0A273530D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40" r="1" b="5873"/>
          <a:stretch/>
        </p:blipFill>
        <p:spPr>
          <a:xfrm>
            <a:off x="6272784" y="640080"/>
            <a:ext cx="5276088" cy="329184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1D83A7-55D8-4D25-BAE7-79C68D2F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4675886"/>
            <a:ext cx="6675627" cy="160508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Stick smaller buttons onto larger ones to create a raised pattern and to cover gaps between large buttons</a:t>
            </a:r>
          </a:p>
          <a:p>
            <a:r>
              <a:rPr lang="en-US" sz="2000" dirty="0"/>
              <a:t>All buttons are useful and can be used together to achieve the results and close gaps</a:t>
            </a:r>
          </a:p>
        </p:txBody>
      </p:sp>
    </p:spTree>
    <p:extLst>
      <p:ext uri="{BB962C8B-B14F-4D97-AF65-F5344CB8AC3E}">
        <p14:creationId xmlns:p14="http://schemas.microsoft.com/office/powerpoint/2010/main" val="2623854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3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9346C-D7F7-4550-9019-1E527D86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Add More Buttons to cover the whole space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The more we work together the better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3D7697-6777-4BF7-AF43-44FDC2996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0755" r="-2" b="28900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65103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6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F2D14-3564-45C6-978F-A616F13C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176" y="1571426"/>
            <a:ext cx="4548304" cy="4559991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Complete your button craft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Let the glue dry 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Show it (or a photo of it) to your class teacher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EB8C99-715E-42F0-8315-43B8086DE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799" b="8801"/>
          <a:stretch/>
        </p:blipFill>
        <p:spPr>
          <a:xfrm rot="16200000">
            <a:off x="338328" y="-338328"/>
            <a:ext cx="6858000" cy="75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8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F38347-8501-4E50-A925-73B7BC28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3" y="366999"/>
            <a:ext cx="4332307" cy="61240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 may want to frame your button craft</a:t>
            </a: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rgbClr val="FFFFFF"/>
                </a:solidFill>
              </a:rPr>
              <a:t>Take p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hotos and add to your class folder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Sign it and g</a:t>
            </a:r>
            <a:r>
              <a:rPr lang="en-US" sz="3600" dirty="0">
                <a:solidFill>
                  <a:srgbClr val="FFFFFF"/>
                </a:solidFill>
              </a:rPr>
              <a:t>ive it to someone as a gift (sharing)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You can swap gifts with someone who has made a different craft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5861DF25-FCCD-4EBC-A6C8-DDCC7E6F7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00" r="4203" b="1"/>
          <a:stretch/>
        </p:blipFill>
        <p:spPr>
          <a:xfrm rot="16200000">
            <a:off x="6029429" y="156198"/>
            <a:ext cx="4802330" cy="655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20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D564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7BBAA-990C-472D-B61C-8DFA86D5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 fontScale="90000"/>
          </a:bodyPr>
          <a:lstStyle/>
          <a:p>
            <a:r>
              <a:rPr lang="en-GB" sz="3700" dirty="0">
                <a:solidFill>
                  <a:schemeClr val="accent2">
                    <a:lumMod val="75000"/>
                  </a:schemeClr>
                </a:solidFill>
              </a:rPr>
              <a:t>Requirement 4</a:t>
            </a:r>
            <a:r>
              <a:rPr lang="en-GB" sz="3700" dirty="0">
                <a:solidFill>
                  <a:srgbClr val="FFFFFF"/>
                </a:solidFill>
              </a:rPr>
              <a:t>:</a:t>
            </a:r>
            <a:br>
              <a:rPr lang="en-GB" sz="37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>Play the game: </a:t>
            </a:r>
            <a:br>
              <a:rPr lang="en-GB" sz="3600" dirty="0">
                <a:solidFill>
                  <a:srgbClr val="FFFFFF"/>
                </a:solidFill>
              </a:rPr>
            </a:br>
            <a:r>
              <a:rPr lang="en-GB" sz="3600" dirty="0">
                <a:solidFill>
                  <a:srgbClr val="FFFFFF"/>
                </a:solidFill>
              </a:rPr>
              <a:t>‘Button, Button, who has the Button?’</a:t>
            </a:r>
            <a:endParaRPr lang="en-GB" sz="3700" dirty="0">
              <a:solidFill>
                <a:srgbClr val="FFFFFF"/>
              </a:solidFill>
            </a:endParaRPr>
          </a:p>
        </p:txBody>
      </p:sp>
      <p:pic>
        <p:nvPicPr>
          <p:cNvPr id="7170" name="Picture 2" descr="Image result for images of scattered buttons">
            <a:extLst>
              <a:ext uri="{FF2B5EF4-FFF2-40B4-BE49-F238E27FC236}">
                <a16:creationId xmlns:a16="http://schemas.microsoft.com/office/drawing/2014/main" id="{8C560D20-BDCD-42BA-A5CF-A5FB0FB9C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r="1" b="12419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EE495-C4C5-4F33-AEC5-E8E762EA8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 lnSpcReduction="10000"/>
          </a:bodyPr>
          <a:lstStyle/>
          <a:p>
            <a:r>
              <a:rPr lang="en-GB" sz="3600" dirty="0">
                <a:solidFill>
                  <a:srgbClr val="FFFFFF"/>
                </a:solidFill>
              </a:rPr>
              <a:t>This is an adapted version of the game due to covid restrictions</a:t>
            </a:r>
          </a:p>
          <a:p>
            <a:r>
              <a:rPr lang="en-GB" sz="3600" dirty="0">
                <a:solidFill>
                  <a:srgbClr val="FFFFFF"/>
                </a:solidFill>
              </a:rPr>
              <a:t>The original game can be played when restrictions are lifted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71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CE5964-C755-4A53-9158-BFEE681DB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7639EA-C9D1-44CA-BBC0-30625E7CD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6" cy="6858000"/>
            <a:chOff x="1" y="0"/>
            <a:chExt cx="12191996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4CB3E84-719D-44B6-A2F1-15E226F2E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EDE45E2-0D26-42CE-B95F-81CE7BD3E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3A01F7-0629-41ED-8BA1-97FF4B59A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07333"/>
            <a:ext cx="6455833" cy="22295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500" kern="1200" dirty="0">
                <a:latin typeface="+mj-lt"/>
                <a:ea typeface="+mj-ea"/>
                <a:cs typeface="+mj-cs"/>
              </a:rPr>
              <a:t>Have a fully-buttoned Adventurer shirt ready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144B8D-ABC9-4F44-8451-5B06A9C80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6" y="1286055"/>
            <a:ext cx="4482957" cy="5571944"/>
          </a:xfrm>
          <a:custGeom>
            <a:avLst/>
            <a:gdLst>
              <a:gd name="connsiteX0" fmla="*/ 3095991 w 4482957"/>
              <a:gd name="connsiteY0" fmla="*/ 0 h 5571944"/>
              <a:gd name="connsiteX1" fmla="*/ 3156069 w 4482957"/>
              <a:gd name="connsiteY1" fmla="*/ 5631 h 5571944"/>
              <a:gd name="connsiteX2" fmla="*/ 3214272 w 4482957"/>
              <a:gd name="connsiteY2" fmla="*/ 20652 h 5571944"/>
              <a:gd name="connsiteX3" fmla="*/ 3270598 w 4482957"/>
              <a:gd name="connsiteY3" fmla="*/ 43182 h 5571944"/>
              <a:gd name="connsiteX4" fmla="*/ 3328798 w 4482957"/>
              <a:gd name="connsiteY4" fmla="*/ 71344 h 5571944"/>
              <a:gd name="connsiteX5" fmla="*/ 3383247 w 4482957"/>
              <a:gd name="connsiteY5" fmla="*/ 103262 h 5571944"/>
              <a:gd name="connsiteX6" fmla="*/ 3439573 w 4482957"/>
              <a:gd name="connsiteY6" fmla="*/ 137057 h 5571944"/>
              <a:gd name="connsiteX7" fmla="*/ 3495897 w 4482957"/>
              <a:gd name="connsiteY7" fmla="*/ 167096 h 5571944"/>
              <a:gd name="connsiteX8" fmla="*/ 3552221 w 4482957"/>
              <a:gd name="connsiteY8" fmla="*/ 197137 h 5571944"/>
              <a:gd name="connsiteX9" fmla="*/ 3606669 w 4482957"/>
              <a:gd name="connsiteY9" fmla="*/ 219666 h 5571944"/>
              <a:gd name="connsiteX10" fmla="*/ 3666749 w 4482957"/>
              <a:gd name="connsiteY10" fmla="*/ 234686 h 5571944"/>
              <a:gd name="connsiteX11" fmla="*/ 3724950 w 4482957"/>
              <a:gd name="connsiteY11" fmla="*/ 242197 h 5571944"/>
              <a:gd name="connsiteX12" fmla="*/ 3786907 w 4482957"/>
              <a:gd name="connsiteY12" fmla="*/ 242197 h 5571944"/>
              <a:gd name="connsiteX13" fmla="*/ 3850743 w 4482957"/>
              <a:gd name="connsiteY13" fmla="*/ 238443 h 5571944"/>
              <a:gd name="connsiteX14" fmla="*/ 3914577 w 4482957"/>
              <a:gd name="connsiteY14" fmla="*/ 230932 h 5571944"/>
              <a:gd name="connsiteX15" fmla="*/ 3978413 w 4482957"/>
              <a:gd name="connsiteY15" fmla="*/ 221545 h 5571944"/>
              <a:gd name="connsiteX16" fmla="*/ 4042247 w 4482957"/>
              <a:gd name="connsiteY16" fmla="*/ 214035 h 5571944"/>
              <a:gd name="connsiteX17" fmla="*/ 4106083 w 4482957"/>
              <a:gd name="connsiteY17" fmla="*/ 208401 h 5571944"/>
              <a:gd name="connsiteX18" fmla="*/ 4166161 w 4482957"/>
              <a:gd name="connsiteY18" fmla="*/ 210279 h 5571944"/>
              <a:gd name="connsiteX19" fmla="*/ 4224364 w 4482957"/>
              <a:gd name="connsiteY19" fmla="*/ 217789 h 5571944"/>
              <a:gd name="connsiteX20" fmla="*/ 4280690 w 4482957"/>
              <a:gd name="connsiteY20" fmla="*/ 234686 h 5571944"/>
              <a:gd name="connsiteX21" fmla="*/ 4327628 w 4482957"/>
              <a:gd name="connsiteY21" fmla="*/ 259094 h 5571944"/>
              <a:gd name="connsiteX22" fmla="*/ 4372686 w 4482957"/>
              <a:gd name="connsiteY22" fmla="*/ 291012 h 5571944"/>
              <a:gd name="connsiteX23" fmla="*/ 4412114 w 4482957"/>
              <a:gd name="connsiteY23" fmla="*/ 328561 h 5571944"/>
              <a:gd name="connsiteX24" fmla="*/ 4451542 w 4482957"/>
              <a:gd name="connsiteY24" fmla="*/ 371743 h 5571944"/>
              <a:gd name="connsiteX25" fmla="*/ 4482957 w 4482957"/>
              <a:gd name="connsiteY25" fmla="*/ 411426 h 5571944"/>
              <a:gd name="connsiteX26" fmla="*/ 4482957 w 4482957"/>
              <a:gd name="connsiteY26" fmla="*/ 5571944 h 5571944"/>
              <a:gd name="connsiteX27" fmla="*/ 1544560 w 4482957"/>
              <a:gd name="connsiteY27" fmla="*/ 5571944 h 5571944"/>
              <a:gd name="connsiteX28" fmla="*/ 1517016 w 4482957"/>
              <a:gd name="connsiteY28" fmla="*/ 5547992 h 5571944"/>
              <a:gd name="connsiteX29" fmla="*/ 1475711 w 4482957"/>
              <a:gd name="connsiteY29" fmla="*/ 5514197 h 5571944"/>
              <a:gd name="connsiteX30" fmla="*/ 1428774 w 4482957"/>
              <a:gd name="connsiteY30" fmla="*/ 5487914 h 5571944"/>
              <a:gd name="connsiteX31" fmla="*/ 1378082 w 4482957"/>
              <a:gd name="connsiteY31" fmla="*/ 5465383 h 5571944"/>
              <a:gd name="connsiteX32" fmla="*/ 1323635 w 4482957"/>
              <a:gd name="connsiteY32" fmla="*/ 5446609 h 5571944"/>
              <a:gd name="connsiteX33" fmla="*/ 1267309 w 4482957"/>
              <a:gd name="connsiteY33" fmla="*/ 5429711 h 5571944"/>
              <a:gd name="connsiteX34" fmla="*/ 1210986 w 4482957"/>
              <a:gd name="connsiteY34" fmla="*/ 5414691 h 5571944"/>
              <a:gd name="connsiteX35" fmla="*/ 1152783 w 4482957"/>
              <a:gd name="connsiteY35" fmla="*/ 5399670 h 5571944"/>
              <a:gd name="connsiteX36" fmla="*/ 1098336 w 4482957"/>
              <a:gd name="connsiteY36" fmla="*/ 5382773 h 5571944"/>
              <a:gd name="connsiteX37" fmla="*/ 1043887 w 4482957"/>
              <a:gd name="connsiteY37" fmla="*/ 5363998 h 5571944"/>
              <a:gd name="connsiteX38" fmla="*/ 993197 w 4482957"/>
              <a:gd name="connsiteY38" fmla="*/ 5341467 h 5571944"/>
              <a:gd name="connsiteX39" fmla="*/ 948135 w 4482957"/>
              <a:gd name="connsiteY39" fmla="*/ 5313305 h 5571944"/>
              <a:gd name="connsiteX40" fmla="*/ 906830 w 4482957"/>
              <a:gd name="connsiteY40" fmla="*/ 5279510 h 5571944"/>
              <a:gd name="connsiteX41" fmla="*/ 873037 w 4482957"/>
              <a:gd name="connsiteY41" fmla="*/ 5238207 h 5571944"/>
              <a:gd name="connsiteX42" fmla="*/ 844875 w 4482957"/>
              <a:gd name="connsiteY42" fmla="*/ 5193146 h 5571944"/>
              <a:gd name="connsiteX43" fmla="*/ 822344 w 4482957"/>
              <a:gd name="connsiteY43" fmla="*/ 5142453 h 5571944"/>
              <a:gd name="connsiteX44" fmla="*/ 803570 w 4482957"/>
              <a:gd name="connsiteY44" fmla="*/ 5088007 h 5571944"/>
              <a:gd name="connsiteX45" fmla="*/ 786672 w 4482957"/>
              <a:gd name="connsiteY45" fmla="*/ 5033560 h 5571944"/>
              <a:gd name="connsiteX46" fmla="*/ 771652 w 4482957"/>
              <a:gd name="connsiteY46" fmla="*/ 4975357 h 5571944"/>
              <a:gd name="connsiteX47" fmla="*/ 756631 w 4482957"/>
              <a:gd name="connsiteY47" fmla="*/ 4919033 h 5571944"/>
              <a:gd name="connsiteX48" fmla="*/ 739734 w 4482957"/>
              <a:gd name="connsiteY48" fmla="*/ 4862708 h 5571944"/>
              <a:gd name="connsiteX49" fmla="*/ 720959 w 4482957"/>
              <a:gd name="connsiteY49" fmla="*/ 4808259 h 5571944"/>
              <a:gd name="connsiteX50" fmla="*/ 698428 w 4482957"/>
              <a:gd name="connsiteY50" fmla="*/ 4757566 h 5571944"/>
              <a:gd name="connsiteX51" fmla="*/ 672143 w 4482957"/>
              <a:gd name="connsiteY51" fmla="*/ 4710630 h 5571944"/>
              <a:gd name="connsiteX52" fmla="*/ 638351 w 4482957"/>
              <a:gd name="connsiteY52" fmla="*/ 4669325 h 5571944"/>
              <a:gd name="connsiteX53" fmla="*/ 600799 w 4482957"/>
              <a:gd name="connsiteY53" fmla="*/ 4626142 h 5571944"/>
              <a:gd name="connsiteX54" fmla="*/ 557617 w 4482957"/>
              <a:gd name="connsiteY54" fmla="*/ 4588593 h 5571944"/>
              <a:gd name="connsiteX55" fmla="*/ 510678 w 4482957"/>
              <a:gd name="connsiteY55" fmla="*/ 4552921 h 5571944"/>
              <a:gd name="connsiteX56" fmla="*/ 463742 w 4482957"/>
              <a:gd name="connsiteY56" fmla="*/ 4517249 h 5571944"/>
              <a:gd name="connsiteX57" fmla="*/ 416805 w 4482957"/>
              <a:gd name="connsiteY57" fmla="*/ 4481577 h 5571944"/>
              <a:gd name="connsiteX58" fmla="*/ 371744 w 4482957"/>
              <a:gd name="connsiteY58" fmla="*/ 4445903 h 5571944"/>
              <a:gd name="connsiteX59" fmla="*/ 328562 w 4482957"/>
              <a:gd name="connsiteY59" fmla="*/ 4406477 h 5571944"/>
              <a:gd name="connsiteX60" fmla="*/ 291012 w 4482957"/>
              <a:gd name="connsiteY60" fmla="*/ 4367050 h 5571944"/>
              <a:gd name="connsiteX61" fmla="*/ 259096 w 4482957"/>
              <a:gd name="connsiteY61" fmla="*/ 4321989 h 5571944"/>
              <a:gd name="connsiteX62" fmla="*/ 234689 w 4482957"/>
              <a:gd name="connsiteY62" fmla="*/ 4275053 h 5571944"/>
              <a:gd name="connsiteX63" fmla="*/ 217791 w 4482957"/>
              <a:gd name="connsiteY63" fmla="*/ 4218729 h 5571944"/>
              <a:gd name="connsiteX64" fmla="*/ 210281 w 4482957"/>
              <a:gd name="connsiteY64" fmla="*/ 4160526 h 5571944"/>
              <a:gd name="connsiteX65" fmla="*/ 208402 w 4482957"/>
              <a:gd name="connsiteY65" fmla="*/ 4100444 h 5571944"/>
              <a:gd name="connsiteX66" fmla="*/ 214035 w 4482957"/>
              <a:gd name="connsiteY66" fmla="*/ 4036610 h 5571944"/>
              <a:gd name="connsiteX67" fmla="*/ 221545 w 4482957"/>
              <a:gd name="connsiteY67" fmla="*/ 3972776 h 5571944"/>
              <a:gd name="connsiteX68" fmla="*/ 230932 w 4482957"/>
              <a:gd name="connsiteY68" fmla="*/ 3908940 h 5571944"/>
              <a:gd name="connsiteX69" fmla="*/ 238443 w 4482957"/>
              <a:gd name="connsiteY69" fmla="*/ 3845106 h 5571944"/>
              <a:gd name="connsiteX70" fmla="*/ 242199 w 4482957"/>
              <a:gd name="connsiteY70" fmla="*/ 3781272 h 5571944"/>
              <a:gd name="connsiteX71" fmla="*/ 242199 w 4482957"/>
              <a:gd name="connsiteY71" fmla="*/ 3719313 h 5571944"/>
              <a:gd name="connsiteX72" fmla="*/ 234689 w 4482957"/>
              <a:gd name="connsiteY72" fmla="*/ 3661113 h 5571944"/>
              <a:gd name="connsiteX73" fmla="*/ 219668 w 4482957"/>
              <a:gd name="connsiteY73" fmla="*/ 3602910 h 5571944"/>
              <a:gd name="connsiteX74" fmla="*/ 197138 w 4482957"/>
              <a:gd name="connsiteY74" fmla="*/ 3548461 h 5571944"/>
              <a:gd name="connsiteX75" fmla="*/ 168976 w 4482957"/>
              <a:gd name="connsiteY75" fmla="*/ 3492137 h 5571944"/>
              <a:gd name="connsiteX76" fmla="*/ 137057 w 4482957"/>
              <a:gd name="connsiteY76" fmla="*/ 3435814 h 5571944"/>
              <a:gd name="connsiteX77" fmla="*/ 103264 w 4482957"/>
              <a:gd name="connsiteY77" fmla="*/ 3379488 h 5571944"/>
              <a:gd name="connsiteX78" fmla="*/ 71346 w 4482957"/>
              <a:gd name="connsiteY78" fmla="*/ 3325039 h 5571944"/>
              <a:gd name="connsiteX79" fmla="*/ 43182 w 4482957"/>
              <a:gd name="connsiteY79" fmla="*/ 3266839 h 5571944"/>
              <a:gd name="connsiteX80" fmla="*/ 20654 w 4482957"/>
              <a:gd name="connsiteY80" fmla="*/ 3210513 h 5571944"/>
              <a:gd name="connsiteX81" fmla="*/ 5634 w 4482957"/>
              <a:gd name="connsiteY81" fmla="*/ 3152310 h 5571944"/>
              <a:gd name="connsiteX82" fmla="*/ 0 w 4482957"/>
              <a:gd name="connsiteY82" fmla="*/ 3092230 h 5571944"/>
              <a:gd name="connsiteX83" fmla="*/ 5634 w 4482957"/>
              <a:gd name="connsiteY83" fmla="*/ 3032152 h 5571944"/>
              <a:gd name="connsiteX84" fmla="*/ 20654 w 4482957"/>
              <a:gd name="connsiteY84" fmla="*/ 2973950 h 5571944"/>
              <a:gd name="connsiteX85" fmla="*/ 43182 w 4482957"/>
              <a:gd name="connsiteY85" fmla="*/ 2917624 h 5571944"/>
              <a:gd name="connsiteX86" fmla="*/ 71346 w 4482957"/>
              <a:gd name="connsiteY86" fmla="*/ 2859423 h 5571944"/>
              <a:gd name="connsiteX87" fmla="*/ 103264 w 4482957"/>
              <a:gd name="connsiteY87" fmla="*/ 2804974 h 5571944"/>
              <a:gd name="connsiteX88" fmla="*/ 137057 w 4482957"/>
              <a:gd name="connsiteY88" fmla="*/ 2748651 h 5571944"/>
              <a:gd name="connsiteX89" fmla="*/ 168976 w 4482957"/>
              <a:gd name="connsiteY89" fmla="*/ 2692325 h 5571944"/>
              <a:gd name="connsiteX90" fmla="*/ 197138 w 4482957"/>
              <a:gd name="connsiteY90" fmla="*/ 2636001 h 5571944"/>
              <a:gd name="connsiteX91" fmla="*/ 219668 w 4482957"/>
              <a:gd name="connsiteY91" fmla="*/ 2581552 h 5571944"/>
              <a:gd name="connsiteX92" fmla="*/ 234689 w 4482957"/>
              <a:gd name="connsiteY92" fmla="*/ 2523350 h 5571944"/>
              <a:gd name="connsiteX93" fmla="*/ 242199 w 4482957"/>
              <a:gd name="connsiteY93" fmla="*/ 2465149 h 5571944"/>
              <a:gd name="connsiteX94" fmla="*/ 242199 w 4482957"/>
              <a:gd name="connsiteY94" fmla="*/ 2403192 h 5571944"/>
              <a:gd name="connsiteX95" fmla="*/ 238443 w 4482957"/>
              <a:gd name="connsiteY95" fmla="*/ 2339356 h 5571944"/>
              <a:gd name="connsiteX96" fmla="*/ 230932 w 4482957"/>
              <a:gd name="connsiteY96" fmla="*/ 2275522 h 5571944"/>
              <a:gd name="connsiteX97" fmla="*/ 221545 w 4482957"/>
              <a:gd name="connsiteY97" fmla="*/ 2211686 h 5571944"/>
              <a:gd name="connsiteX98" fmla="*/ 214035 w 4482957"/>
              <a:gd name="connsiteY98" fmla="*/ 2147852 h 5571944"/>
              <a:gd name="connsiteX99" fmla="*/ 208402 w 4482957"/>
              <a:gd name="connsiteY99" fmla="*/ 2084018 h 5571944"/>
              <a:gd name="connsiteX100" fmla="*/ 210281 w 4482957"/>
              <a:gd name="connsiteY100" fmla="*/ 2023938 h 5571944"/>
              <a:gd name="connsiteX101" fmla="*/ 217791 w 4482957"/>
              <a:gd name="connsiteY101" fmla="*/ 1965736 h 5571944"/>
              <a:gd name="connsiteX102" fmla="*/ 234689 w 4482957"/>
              <a:gd name="connsiteY102" fmla="*/ 1909410 h 5571944"/>
              <a:gd name="connsiteX103" fmla="*/ 259096 w 4482957"/>
              <a:gd name="connsiteY103" fmla="*/ 1862474 h 5571944"/>
              <a:gd name="connsiteX104" fmla="*/ 291012 w 4482957"/>
              <a:gd name="connsiteY104" fmla="*/ 1817414 h 5571944"/>
              <a:gd name="connsiteX105" fmla="*/ 328562 w 4482957"/>
              <a:gd name="connsiteY105" fmla="*/ 1777986 h 5571944"/>
              <a:gd name="connsiteX106" fmla="*/ 371744 w 4482957"/>
              <a:gd name="connsiteY106" fmla="*/ 1738560 h 5571944"/>
              <a:gd name="connsiteX107" fmla="*/ 416805 w 4482957"/>
              <a:gd name="connsiteY107" fmla="*/ 1702885 h 5571944"/>
              <a:gd name="connsiteX108" fmla="*/ 463742 w 4482957"/>
              <a:gd name="connsiteY108" fmla="*/ 1667213 h 5571944"/>
              <a:gd name="connsiteX109" fmla="*/ 510678 w 4482957"/>
              <a:gd name="connsiteY109" fmla="*/ 1631541 h 5571944"/>
              <a:gd name="connsiteX110" fmla="*/ 557617 w 4482957"/>
              <a:gd name="connsiteY110" fmla="*/ 1595869 h 5571944"/>
              <a:gd name="connsiteX111" fmla="*/ 600799 w 4482957"/>
              <a:gd name="connsiteY111" fmla="*/ 1558320 h 5571944"/>
              <a:gd name="connsiteX112" fmla="*/ 638351 w 4482957"/>
              <a:gd name="connsiteY112" fmla="*/ 1515138 h 5571944"/>
              <a:gd name="connsiteX113" fmla="*/ 672143 w 4482957"/>
              <a:gd name="connsiteY113" fmla="*/ 1473832 h 5571944"/>
              <a:gd name="connsiteX114" fmla="*/ 698428 w 4482957"/>
              <a:gd name="connsiteY114" fmla="*/ 1426896 h 5571944"/>
              <a:gd name="connsiteX115" fmla="*/ 720959 w 4482957"/>
              <a:gd name="connsiteY115" fmla="*/ 1376203 h 5571944"/>
              <a:gd name="connsiteX116" fmla="*/ 739734 w 4482957"/>
              <a:gd name="connsiteY116" fmla="*/ 1321755 h 5571944"/>
              <a:gd name="connsiteX117" fmla="*/ 756631 w 4482957"/>
              <a:gd name="connsiteY117" fmla="*/ 1265429 h 5571944"/>
              <a:gd name="connsiteX118" fmla="*/ 771652 w 4482957"/>
              <a:gd name="connsiteY118" fmla="*/ 1209105 h 5571944"/>
              <a:gd name="connsiteX119" fmla="*/ 786672 w 4482957"/>
              <a:gd name="connsiteY119" fmla="*/ 1150903 h 5571944"/>
              <a:gd name="connsiteX120" fmla="*/ 803570 w 4482957"/>
              <a:gd name="connsiteY120" fmla="*/ 1096456 h 5571944"/>
              <a:gd name="connsiteX121" fmla="*/ 822344 w 4482957"/>
              <a:gd name="connsiteY121" fmla="*/ 1042007 h 5571944"/>
              <a:gd name="connsiteX122" fmla="*/ 844875 w 4482957"/>
              <a:gd name="connsiteY122" fmla="*/ 991317 h 5571944"/>
              <a:gd name="connsiteX123" fmla="*/ 873037 w 4482957"/>
              <a:gd name="connsiteY123" fmla="*/ 946257 h 5571944"/>
              <a:gd name="connsiteX124" fmla="*/ 906830 w 4482957"/>
              <a:gd name="connsiteY124" fmla="*/ 904952 h 5571944"/>
              <a:gd name="connsiteX125" fmla="*/ 948135 w 4482957"/>
              <a:gd name="connsiteY125" fmla="*/ 871157 h 5571944"/>
              <a:gd name="connsiteX126" fmla="*/ 993197 w 4482957"/>
              <a:gd name="connsiteY126" fmla="*/ 842995 h 5571944"/>
              <a:gd name="connsiteX127" fmla="*/ 1043887 w 4482957"/>
              <a:gd name="connsiteY127" fmla="*/ 820464 h 5571944"/>
              <a:gd name="connsiteX128" fmla="*/ 1098336 w 4482957"/>
              <a:gd name="connsiteY128" fmla="*/ 801690 h 5571944"/>
              <a:gd name="connsiteX129" fmla="*/ 1152783 w 4482957"/>
              <a:gd name="connsiteY129" fmla="*/ 784792 h 5571944"/>
              <a:gd name="connsiteX130" fmla="*/ 1210986 w 4482957"/>
              <a:gd name="connsiteY130" fmla="*/ 769772 h 5571944"/>
              <a:gd name="connsiteX131" fmla="*/ 1267309 w 4482957"/>
              <a:gd name="connsiteY131" fmla="*/ 754751 h 5571944"/>
              <a:gd name="connsiteX132" fmla="*/ 1323635 w 4482957"/>
              <a:gd name="connsiteY132" fmla="*/ 737854 h 5571944"/>
              <a:gd name="connsiteX133" fmla="*/ 1378082 w 4482957"/>
              <a:gd name="connsiteY133" fmla="*/ 719079 h 5571944"/>
              <a:gd name="connsiteX134" fmla="*/ 1428774 w 4482957"/>
              <a:gd name="connsiteY134" fmla="*/ 696549 h 5571944"/>
              <a:gd name="connsiteX135" fmla="*/ 1475711 w 4482957"/>
              <a:gd name="connsiteY135" fmla="*/ 670266 h 5571944"/>
              <a:gd name="connsiteX136" fmla="*/ 1517016 w 4482957"/>
              <a:gd name="connsiteY136" fmla="*/ 636471 h 5571944"/>
              <a:gd name="connsiteX137" fmla="*/ 1560199 w 4482957"/>
              <a:gd name="connsiteY137" fmla="*/ 598919 h 5571944"/>
              <a:gd name="connsiteX138" fmla="*/ 1597750 w 4482957"/>
              <a:gd name="connsiteY138" fmla="*/ 555737 h 5571944"/>
              <a:gd name="connsiteX139" fmla="*/ 1633422 w 4482957"/>
              <a:gd name="connsiteY139" fmla="*/ 510678 h 5571944"/>
              <a:gd name="connsiteX140" fmla="*/ 1669094 w 4482957"/>
              <a:gd name="connsiteY140" fmla="*/ 463741 h 5571944"/>
              <a:gd name="connsiteX141" fmla="*/ 1704766 w 4482957"/>
              <a:gd name="connsiteY141" fmla="*/ 416803 h 5571944"/>
              <a:gd name="connsiteX142" fmla="*/ 1740438 w 4482957"/>
              <a:gd name="connsiteY142" fmla="*/ 371743 h 5571944"/>
              <a:gd name="connsiteX143" fmla="*/ 1779867 w 4482957"/>
              <a:gd name="connsiteY143" fmla="*/ 328561 h 5571944"/>
              <a:gd name="connsiteX144" fmla="*/ 1819293 w 4482957"/>
              <a:gd name="connsiteY144" fmla="*/ 291012 h 5571944"/>
              <a:gd name="connsiteX145" fmla="*/ 1864354 w 4482957"/>
              <a:gd name="connsiteY145" fmla="*/ 259094 h 5571944"/>
              <a:gd name="connsiteX146" fmla="*/ 1911291 w 4482957"/>
              <a:gd name="connsiteY146" fmla="*/ 234686 h 5571944"/>
              <a:gd name="connsiteX147" fmla="*/ 1967617 w 4482957"/>
              <a:gd name="connsiteY147" fmla="*/ 217789 h 5571944"/>
              <a:gd name="connsiteX148" fmla="*/ 2025819 w 4482957"/>
              <a:gd name="connsiteY148" fmla="*/ 210279 h 5571944"/>
              <a:gd name="connsiteX149" fmla="*/ 2085897 w 4482957"/>
              <a:gd name="connsiteY149" fmla="*/ 208401 h 5571944"/>
              <a:gd name="connsiteX150" fmla="*/ 2149731 w 4482957"/>
              <a:gd name="connsiteY150" fmla="*/ 214035 h 5571944"/>
              <a:gd name="connsiteX151" fmla="*/ 2213567 w 4482957"/>
              <a:gd name="connsiteY151" fmla="*/ 221545 h 5571944"/>
              <a:gd name="connsiteX152" fmla="*/ 2277403 w 4482957"/>
              <a:gd name="connsiteY152" fmla="*/ 230932 h 5571944"/>
              <a:gd name="connsiteX153" fmla="*/ 2341237 w 4482957"/>
              <a:gd name="connsiteY153" fmla="*/ 238443 h 5571944"/>
              <a:gd name="connsiteX154" fmla="*/ 2405071 w 4482957"/>
              <a:gd name="connsiteY154" fmla="*/ 242197 h 5571944"/>
              <a:gd name="connsiteX155" fmla="*/ 2467030 w 4482957"/>
              <a:gd name="connsiteY155" fmla="*/ 242197 h 5571944"/>
              <a:gd name="connsiteX156" fmla="*/ 2525233 w 4482957"/>
              <a:gd name="connsiteY156" fmla="*/ 234686 h 5571944"/>
              <a:gd name="connsiteX157" fmla="*/ 2583436 w 4482957"/>
              <a:gd name="connsiteY157" fmla="*/ 219666 h 5571944"/>
              <a:gd name="connsiteX158" fmla="*/ 2639760 w 4482957"/>
              <a:gd name="connsiteY158" fmla="*/ 197137 h 5571944"/>
              <a:gd name="connsiteX159" fmla="*/ 2696083 w 4482957"/>
              <a:gd name="connsiteY159" fmla="*/ 167096 h 5571944"/>
              <a:gd name="connsiteX160" fmla="*/ 2752409 w 4482957"/>
              <a:gd name="connsiteY160" fmla="*/ 137057 h 5571944"/>
              <a:gd name="connsiteX161" fmla="*/ 2808733 w 4482957"/>
              <a:gd name="connsiteY161" fmla="*/ 103262 h 5571944"/>
              <a:gd name="connsiteX162" fmla="*/ 2863182 w 4482957"/>
              <a:gd name="connsiteY162" fmla="*/ 71344 h 5571944"/>
              <a:gd name="connsiteX163" fmla="*/ 2921385 w 4482957"/>
              <a:gd name="connsiteY163" fmla="*/ 43182 h 5571944"/>
              <a:gd name="connsiteX164" fmla="*/ 2977708 w 4482957"/>
              <a:gd name="connsiteY164" fmla="*/ 20652 h 5571944"/>
              <a:gd name="connsiteX165" fmla="*/ 3035911 w 4482957"/>
              <a:gd name="connsiteY165" fmla="*/ 5631 h 557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4482957" h="5571944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2957" y="411426"/>
                </a:lnTo>
                <a:lnTo>
                  <a:pt x="4482957" y="5571944"/>
                </a:lnTo>
                <a:lnTo>
                  <a:pt x="1544560" y="5571944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BD58C-A8D1-4234-B809-86947B7658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3" r="1" b="1"/>
          <a:stretch/>
        </p:blipFill>
        <p:spPr>
          <a:xfrm>
            <a:off x="7856477" y="1433267"/>
            <a:ext cx="4335537" cy="5424732"/>
          </a:xfrm>
          <a:custGeom>
            <a:avLst/>
            <a:gdLst/>
            <a:ahLst/>
            <a:cxnLst/>
            <a:rect l="l" t="t" r="r" b="b"/>
            <a:pathLst>
              <a:path w="4335537" h="5424732">
                <a:moveTo>
                  <a:pt x="2948563" y="0"/>
                </a:moveTo>
                <a:lnTo>
                  <a:pt x="3005780" y="5363"/>
                </a:lnTo>
                <a:lnTo>
                  <a:pt x="3061211" y="19669"/>
                </a:lnTo>
                <a:lnTo>
                  <a:pt x="3114855" y="41127"/>
                </a:lnTo>
                <a:lnTo>
                  <a:pt x="3170284" y="67948"/>
                </a:lnTo>
                <a:lnTo>
                  <a:pt x="3222140" y="98346"/>
                </a:lnTo>
                <a:lnTo>
                  <a:pt x="3275784" y="130533"/>
                </a:lnTo>
                <a:lnTo>
                  <a:pt x="3329425" y="159141"/>
                </a:lnTo>
                <a:lnTo>
                  <a:pt x="3383067" y="187752"/>
                </a:lnTo>
                <a:lnTo>
                  <a:pt x="3434923" y="209208"/>
                </a:lnTo>
                <a:lnTo>
                  <a:pt x="3492142" y="223514"/>
                </a:lnTo>
                <a:lnTo>
                  <a:pt x="3547571" y="230666"/>
                </a:lnTo>
                <a:lnTo>
                  <a:pt x="3606578" y="230666"/>
                </a:lnTo>
                <a:lnTo>
                  <a:pt x="3667374" y="227091"/>
                </a:lnTo>
                <a:lnTo>
                  <a:pt x="3728169" y="219938"/>
                </a:lnTo>
                <a:lnTo>
                  <a:pt x="3788965" y="210998"/>
                </a:lnTo>
                <a:lnTo>
                  <a:pt x="3849759" y="203845"/>
                </a:lnTo>
                <a:lnTo>
                  <a:pt x="3910555" y="198480"/>
                </a:lnTo>
                <a:lnTo>
                  <a:pt x="3967772" y="200268"/>
                </a:lnTo>
                <a:lnTo>
                  <a:pt x="4023204" y="207421"/>
                </a:lnTo>
                <a:lnTo>
                  <a:pt x="4076847" y="223514"/>
                </a:lnTo>
                <a:lnTo>
                  <a:pt x="4121551" y="246759"/>
                </a:lnTo>
                <a:lnTo>
                  <a:pt x="4164463" y="277158"/>
                </a:lnTo>
                <a:lnTo>
                  <a:pt x="4202013" y="312919"/>
                </a:lnTo>
                <a:lnTo>
                  <a:pt x="4239564" y="354046"/>
                </a:lnTo>
                <a:lnTo>
                  <a:pt x="4273537" y="396960"/>
                </a:lnTo>
                <a:lnTo>
                  <a:pt x="4307511" y="441664"/>
                </a:lnTo>
                <a:lnTo>
                  <a:pt x="4335537" y="478541"/>
                </a:lnTo>
                <a:lnTo>
                  <a:pt x="4335537" y="5411497"/>
                </a:lnTo>
                <a:lnTo>
                  <a:pt x="4325479" y="5424732"/>
                </a:lnTo>
                <a:lnTo>
                  <a:pt x="1571645" y="5424732"/>
                </a:lnTo>
                <a:lnTo>
                  <a:pt x="1555640" y="5403672"/>
                </a:lnTo>
                <a:lnTo>
                  <a:pt x="1521666" y="5360758"/>
                </a:lnTo>
                <a:lnTo>
                  <a:pt x="1485903" y="5319632"/>
                </a:lnTo>
                <a:lnTo>
                  <a:pt x="1444777" y="5283868"/>
                </a:lnTo>
                <a:lnTo>
                  <a:pt x="1405439" y="5251682"/>
                </a:lnTo>
                <a:lnTo>
                  <a:pt x="1360737" y="5226651"/>
                </a:lnTo>
                <a:lnTo>
                  <a:pt x="1312459" y="5205192"/>
                </a:lnTo>
                <a:lnTo>
                  <a:pt x="1260605" y="5187312"/>
                </a:lnTo>
                <a:lnTo>
                  <a:pt x="1206961" y="5171219"/>
                </a:lnTo>
                <a:lnTo>
                  <a:pt x="1153319" y="5156913"/>
                </a:lnTo>
                <a:lnTo>
                  <a:pt x="1097888" y="5142608"/>
                </a:lnTo>
                <a:lnTo>
                  <a:pt x="1046034" y="5126515"/>
                </a:lnTo>
                <a:lnTo>
                  <a:pt x="994178" y="5108634"/>
                </a:lnTo>
                <a:lnTo>
                  <a:pt x="945901" y="5087176"/>
                </a:lnTo>
                <a:lnTo>
                  <a:pt x="902986" y="5060355"/>
                </a:lnTo>
                <a:lnTo>
                  <a:pt x="863647" y="5028169"/>
                </a:lnTo>
                <a:lnTo>
                  <a:pt x="831463" y="4988832"/>
                </a:lnTo>
                <a:lnTo>
                  <a:pt x="804643" y="4945915"/>
                </a:lnTo>
                <a:lnTo>
                  <a:pt x="783185" y="4897636"/>
                </a:lnTo>
                <a:lnTo>
                  <a:pt x="765304" y="4845782"/>
                </a:lnTo>
                <a:lnTo>
                  <a:pt x="749211" y="4793927"/>
                </a:lnTo>
                <a:lnTo>
                  <a:pt x="734906" y="4738495"/>
                </a:lnTo>
                <a:lnTo>
                  <a:pt x="720601" y="4684853"/>
                </a:lnTo>
                <a:lnTo>
                  <a:pt x="704508" y="4631208"/>
                </a:lnTo>
                <a:lnTo>
                  <a:pt x="686627" y="4579352"/>
                </a:lnTo>
                <a:lnTo>
                  <a:pt x="665170" y="4531073"/>
                </a:lnTo>
                <a:lnTo>
                  <a:pt x="640137" y="4486371"/>
                </a:lnTo>
                <a:lnTo>
                  <a:pt x="607953" y="4447032"/>
                </a:lnTo>
                <a:lnTo>
                  <a:pt x="572190" y="4405905"/>
                </a:lnTo>
                <a:lnTo>
                  <a:pt x="531064" y="4370144"/>
                </a:lnTo>
                <a:lnTo>
                  <a:pt x="486360" y="4336170"/>
                </a:lnTo>
                <a:lnTo>
                  <a:pt x="441659" y="4302196"/>
                </a:lnTo>
                <a:lnTo>
                  <a:pt x="396958" y="4268222"/>
                </a:lnTo>
                <a:lnTo>
                  <a:pt x="354042" y="4234246"/>
                </a:lnTo>
                <a:lnTo>
                  <a:pt x="312916" y="4196697"/>
                </a:lnTo>
                <a:lnTo>
                  <a:pt x="277155" y="4159148"/>
                </a:lnTo>
                <a:lnTo>
                  <a:pt x="246759" y="4116232"/>
                </a:lnTo>
                <a:lnTo>
                  <a:pt x="223513" y="4071530"/>
                </a:lnTo>
                <a:lnTo>
                  <a:pt x="207420" y="4017888"/>
                </a:lnTo>
                <a:lnTo>
                  <a:pt x="200268" y="3962456"/>
                </a:lnTo>
                <a:lnTo>
                  <a:pt x="198478" y="3905234"/>
                </a:lnTo>
                <a:lnTo>
                  <a:pt x="203843" y="3844439"/>
                </a:lnTo>
                <a:lnTo>
                  <a:pt x="210996" y="3783644"/>
                </a:lnTo>
                <a:lnTo>
                  <a:pt x="219936" y="3722847"/>
                </a:lnTo>
                <a:lnTo>
                  <a:pt x="227088" y="3662052"/>
                </a:lnTo>
                <a:lnTo>
                  <a:pt x="230666" y="3601257"/>
                </a:lnTo>
                <a:lnTo>
                  <a:pt x="230666" y="3542248"/>
                </a:lnTo>
                <a:lnTo>
                  <a:pt x="223513" y="3486818"/>
                </a:lnTo>
                <a:lnTo>
                  <a:pt x="209208" y="3431386"/>
                </a:lnTo>
                <a:lnTo>
                  <a:pt x="187750" y="3379529"/>
                </a:lnTo>
                <a:lnTo>
                  <a:pt x="160929" y="3325887"/>
                </a:lnTo>
                <a:lnTo>
                  <a:pt x="130531" y="3272245"/>
                </a:lnTo>
                <a:lnTo>
                  <a:pt x="98347" y="3218601"/>
                </a:lnTo>
                <a:lnTo>
                  <a:pt x="67949" y="3166744"/>
                </a:lnTo>
                <a:lnTo>
                  <a:pt x="41126" y="3111314"/>
                </a:lnTo>
                <a:lnTo>
                  <a:pt x="19670" y="3057670"/>
                </a:lnTo>
                <a:lnTo>
                  <a:pt x="5365" y="3002238"/>
                </a:lnTo>
                <a:lnTo>
                  <a:pt x="0" y="2945018"/>
                </a:lnTo>
                <a:lnTo>
                  <a:pt x="5365" y="2887800"/>
                </a:lnTo>
                <a:lnTo>
                  <a:pt x="19670" y="2832369"/>
                </a:lnTo>
                <a:lnTo>
                  <a:pt x="41126" y="2778724"/>
                </a:lnTo>
                <a:lnTo>
                  <a:pt x="67949" y="2723294"/>
                </a:lnTo>
                <a:lnTo>
                  <a:pt x="98347" y="2671438"/>
                </a:lnTo>
                <a:lnTo>
                  <a:pt x="130531" y="2617795"/>
                </a:lnTo>
                <a:lnTo>
                  <a:pt x="160929" y="2564151"/>
                </a:lnTo>
                <a:lnTo>
                  <a:pt x="187750" y="2510509"/>
                </a:lnTo>
                <a:lnTo>
                  <a:pt x="209208" y="2458652"/>
                </a:lnTo>
                <a:lnTo>
                  <a:pt x="223513" y="2403220"/>
                </a:lnTo>
                <a:lnTo>
                  <a:pt x="230666" y="2347790"/>
                </a:lnTo>
                <a:lnTo>
                  <a:pt x="230666" y="2288783"/>
                </a:lnTo>
                <a:lnTo>
                  <a:pt x="227088" y="2227986"/>
                </a:lnTo>
                <a:lnTo>
                  <a:pt x="219936" y="2167191"/>
                </a:lnTo>
                <a:lnTo>
                  <a:pt x="210996" y="2106394"/>
                </a:lnTo>
                <a:lnTo>
                  <a:pt x="203843" y="2045599"/>
                </a:lnTo>
                <a:lnTo>
                  <a:pt x="198478" y="1984804"/>
                </a:lnTo>
                <a:lnTo>
                  <a:pt x="200268" y="1927585"/>
                </a:lnTo>
                <a:lnTo>
                  <a:pt x="207420" y="1872153"/>
                </a:lnTo>
                <a:lnTo>
                  <a:pt x="223513" y="1818508"/>
                </a:lnTo>
                <a:lnTo>
                  <a:pt x="246759" y="1773807"/>
                </a:lnTo>
                <a:lnTo>
                  <a:pt x="277155" y="1730892"/>
                </a:lnTo>
                <a:lnTo>
                  <a:pt x="312916" y="1693341"/>
                </a:lnTo>
                <a:lnTo>
                  <a:pt x="354042" y="1655792"/>
                </a:lnTo>
                <a:lnTo>
                  <a:pt x="396958" y="1621816"/>
                </a:lnTo>
                <a:lnTo>
                  <a:pt x="441659" y="1587842"/>
                </a:lnTo>
                <a:lnTo>
                  <a:pt x="486360" y="1553868"/>
                </a:lnTo>
                <a:lnTo>
                  <a:pt x="531064" y="1519895"/>
                </a:lnTo>
                <a:lnTo>
                  <a:pt x="572190" y="1484133"/>
                </a:lnTo>
                <a:lnTo>
                  <a:pt x="607953" y="1443007"/>
                </a:lnTo>
                <a:lnTo>
                  <a:pt x="640137" y="1403668"/>
                </a:lnTo>
                <a:lnTo>
                  <a:pt x="665170" y="1358966"/>
                </a:lnTo>
                <a:lnTo>
                  <a:pt x="686627" y="1310687"/>
                </a:lnTo>
                <a:lnTo>
                  <a:pt x="704508" y="1258830"/>
                </a:lnTo>
                <a:lnTo>
                  <a:pt x="720601" y="1205186"/>
                </a:lnTo>
                <a:lnTo>
                  <a:pt x="734906" y="1151543"/>
                </a:lnTo>
                <a:lnTo>
                  <a:pt x="749211" y="1096111"/>
                </a:lnTo>
                <a:lnTo>
                  <a:pt x="765304" y="1044257"/>
                </a:lnTo>
                <a:lnTo>
                  <a:pt x="783185" y="992400"/>
                </a:lnTo>
                <a:lnTo>
                  <a:pt x="804643" y="944123"/>
                </a:lnTo>
                <a:lnTo>
                  <a:pt x="831463" y="901209"/>
                </a:lnTo>
                <a:lnTo>
                  <a:pt x="863647" y="861870"/>
                </a:lnTo>
                <a:lnTo>
                  <a:pt x="902986" y="829684"/>
                </a:lnTo>
                <a:lnTo>
                  <a:pt x="945901" y="802863"/>
                </a:lnTo>
                <a:lnTo>
                  <a:pt x="994178" y="781405"/>
                </a:lnTo>
                <a:lnTo>
                  <a:pt x="1046034" y="763524"/>
                </a:lnTo>
                <a:lnTo>
                  <a:pt x="1097888" y="747431"/>
                </a:lnTo>
                <a:lnTo>
                  <a:pt x="1153319" y="733125"/>
                </a:lnTo>
                <a:lnTo>
                  <a:pt x="1206961" y="718820"/>
                </a:lnTo>
                <a:lnTo>
                  <a:pt x="1260605" y="702727"/>
                </a:lnTo>
                <a:lnTo>
                  <a:pt x="1312459" y="684846"/>
                </a:lnTo>
                <a:lnTo>
                  <a:pt x="1360737" y="663388"/>
                </a:lnTo>
                <a:lnTo>
                  <a:pt x="1405439" y="638356"/>
                </a:lnTo>
                <a:lnTo>
                  <a:pt x="1444777" y="606170"/>
                </a:lnTo>
                <a:lnTo>
                  <a:pt x="1485903" y="570407"/>
                </a:lnTo>
                <a:lnTo>
                  <a:pt x="1521666" y="529280"/>
                </a:lnTo>
                <a:lnTo>
                  <a:pt x="1555640" y="486366"/>
                </a:lnTo>
                <a:lnTo>
                  <a:pt x="1589613" y="441664"/>
                </a:lnTo>
                <a:lnTo>
                  <a:pt x="1623587" y="396960"/>
                </a:lnTo>
                <a:lnTo>
                  <a:pt x="1657560" y="354046"/>
                </a:lnTo>
                <a:lnTo>
                  <a:pt x="1695111" y="312919"/>
                </a:lnTo>
                <a:lnTo>
                  <a:pt x="1732660" y="277158"/>
                </a:lnTo>
                <a:lnTo>
                  <a:pt x="1775575" y="246759"/>
                </a:lnTo>
                <a:lnTo>
                  <a:pt x="1820277" y="223514"/>
                </a:lnTo>
                <a:lnTo>
                  <a:pt x="1873920" y="207421"/>
                </a:lnTo>
                <a:lnTo>
                  <a:pt x="1929352" y="200268"/>
                </a:lnTo>
                <a:lnTo>
                  <a:pt x="1986569" y="198480"/>
                </a:lnTo>
                <a:lnTo>
                  <a:pt x="2047363" y="203845"/>
                </a:lnTo>
                <a:lnTo>
                  <a:pt x="2108159" y="210998"/>
                </a:lnTo>
                <a:lnTo>
                  <a:pt x="2168955" y="219938"/>
                </a:lnTo>
                <a:lnTo>
                  <a:pt x="2229750" y="227091"/>
                </a:lnTo>
                <a:lnTo>
                  <a:pt x="2290544" y="230666"/>
                </a:lnTo>
                <a:lnTo>
                  <a:pt x="2349553" y="230666"/>
                </a:lnTo>
                <a:lnTo>
                  <a:pt x="2404984" y="223514"/>
                </a:lnTo>
                <a:lnTo>
                  <a:pt x="2460415" y="209208"/>
                </a:lnTo>
                <a:lnTo>
                  <a:pt x="2514057" y="187752"/>
                </a:lnTo>
                <a:lnTo>
                  <a:pt x="2567699" y="159141"/>
                </a:lnTo>
                <a:lnTo>
                  <a:pt x="2621342" y="130533"/>
                </a:lnTo>
                <a:lnTo>
                  <a:pt x="2674984" y="98346"/>
                </a:lnTo>
                <a:lnTo>
                  <a:pt x="2726840" y="67948"/>
                </a:lnTo>
                <a:lnTo>
                  <a:pt x="2782271" y="41127"/>
                </a:lnTo>
                <a:lnTo>
                  <a:pt x="2835913" y="19669"/>
                </a:lnTo>
                <a:lnTo>
                  <a:pt x="2891344" y="5363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0581CF1-C445-4EA2-8A1B-47EFAA87E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2288" y="0"/>
            <a:ext cx="5344102" cy="3217319"/>
          </a:xfrm>
          <a:custGeom>
            <a:avLst/>
            <a:gdLst>
              <a:gd name="connsiteX0" fmla="*/ 209034 w 5344102"/>
              <a:gd name="connsiteY0" fmla="*/ 0 h 3217319"/>
              <a:gd name="connsiteX1" fmla="*/ 5135071 w 5344102"/>
              <a:gd name="connsiteY1" fmla="*/ 0 h 3217319"/>
              <a:gd name="connsiteX2" fmla="*/ 5135071 w 5344102"/>
              <a:gd name="connsiteY2" fmla="*/ 7298 h 3217319"/>
              <a:gd name="connsiteX3" fmla="*/ 5141552 w 5344102"/>
              <a:gd name="connsiteY3" fmla="*/ 57529 h 3217319"/>
              <a:gd name="connsiteX4" fmla="*/ 5154514 w 5344102"/>
              <a:gd name="connsiteY4" fmla="*/ 107762 h 3217319"/>
              <a:gd name="connsiteX5" fmla="*/ 5173960 w 5344102"/>
              <a:gd name="connsiteY5" fmla="*/ 154755 h 3217319"/>
              <a:gd name="connsiteX6" fmla="*/ 5199887 w 5344102"/>
              <a:gd name="connsiteY6" fmla="*/ 203366 h 3217319"/>
              <a:gd name="connsiteX7" fmla="*/ 5225812 w 5344102"/>
              <a:gd name="connsiteY7" fmla="*/ 251980 h 3217319"/>
              <a:gd name="connsiteX8" fmla="*/ 5254980 w 5344102"/>
              <a:gd name="connsiteY8" fmla="*/ 300590 h 3217319"/>
              <a:gd name="connsiteX9" fmla="*/ 5282526 w 5344102"/>
              <a:gd name="connsiteY9" fmla="*/ 347583 h 3217319"/>
              <a:gd name="connsiteX10" fmla="*/ 5306833 w 5344102"/>
              <a:gd name="connsiteY10" fmla="*/ 397815 h 3217319"/>
              <a:gd name="connsiteX11" fmla="*/ 5326276 w 5344102"/>
              <a:gd name="connsiteY11" fmla="*/ 446428 h 3217319"/>
              <a:gd name="connsiteX12" fmla="*/ 5339241 w 5344102"/>
              <a:gd name="connsiteY12" fmla="*/ 496660 h 3217319"/>
              <a:gd name="connsiteX13" fmla="*/ 5344102 w 5344102"/>
              <a:gd name="connsiteY13" fmla="*/ 548512 h 3217319"/>
              <a:gd name="connsiteX14" fmla="*/ 5339241 w 5344102"/>
              <a:gd name="connsiteY14" fmla="*/ 600365 h 3217319"/>
              <a:gd name="connsiteX15" fmla="*/ 5326276 w 5344102"/>
              <a:gd name="connsiteY15" fmla="*/ 650598 h 3217319"/>
              <a:gd name="connsiteX16" fmla="*/ 5306833 w 5344102"/>
              <a:gd name="connsiteY16" fmla="*/ 699211 h 3217319"/>
              <a:gd name="connsiteX17" fmla="*/ 5282526 w 5344102"/>
              <a:gd name="connsiteY17" fmla="*/ 749442 h 3217319"/>
              <a:gd name="connsiteX18" fmla="*/ 5254980 w 5344102"/>
              <a:gd name="connsiteY18" fmla="*/ 796435 h 3217319"/>
              <a:gd name="connsiteX19" fmla="*/ 5225812 w 5344102"/>
              <a:gd name="connsiteY19" fmla="*/ 845048 h 3217319"/>
              <a:gd name="connsiteX20" fmla="*/ 5199887 w 5344102"/>
              <a:gd name="connsiteY20" fmla="*/ 893659 h 3217319"/>
              <a:gd name="connsiteX21" fmla="*/ 5173960 w 5344102"/>
              <a:gd name="connsiteY21" fmla="*/ 942270 h 3217319"/>
              <a:gd name="connsiteX22" fmla="*/ 5154514 w 5344102"/>
              <a:gd name="connsiteY22" fmla="*/ 989263 h 3217319"/>
              <a:gd name="connsiteX23" fmla="*/ 5141552 w 5344102"/>
              <a:gd name="connsiteY23" fmla="*/ 1039497 h 3217319"/>
              <a:gd name="connsiteX24" fmla="*/ 5135071 w 5344102"/>
              <a:gd name="connsiteY24" fmla="*/ 1089727 h 3217319"/>
              <a:gd name="connsiteX25" fmla="*/ 5135071 w 5344102"/>
              <a:gd name="connsiteY25" fmla="*/ 1143202 h 3217319"/>
              <a:gd name="connsiteX26" fmla="*/ 5138311 w 5344102"/>
              <a:gd name="connsiteY26" fmla="*/ 1198295 h 3217319"/>
              <a:gd name="connsiteX27" fmla="*/ 5144792 w 5344102"/>
              <a:gd name="connsiteY27" fmla="*/ 1253388 h 3217319"/>
              <a:gd name="connsiteX28" fmla="*/ 5152894 w 5344102"/>
              <a:gd name="connsiteY28" fmla="*/ 1308483 h 3217319"/>
              <a:gd name="connsiteX29" fmla="*/ 5159375 w 5344102"/>
              <a:gd name="connsiteY29" fmla="*/ 1363576 h 3217319"/>
              <a:gd name="connsiteX30" fmla="*/ 5164237 w 5344102"/>
              <a:gd name="connsiteY30" fmla="*/ 1418669 h 3217319"/>
              <a:gd name="connsiteX31" fmla="*/ 5162616 w 5344102"/>
              <a:gd name="connsiteY31" fmla="*/ 1470524 h 3217319"/>
              <a:gd name="connsiteX32" fmla="*/ 5156135 w 5344102"/>
              <a:gd name="connsiteY32" fmla="*/ 1520757 h 3217319"/>
              <a:gd name="connsiteX33" fmla="*/ 5141552 w 5344102"/>
              <a:gd name="connsiteY33" fmla="*/ 1569369 h 3217319"/>
              <a:gd name="connsiteX34" fmla="*/ 5120486 w 5344102"/>
              <a:gd name="connsiteY34" fmla="*/ 1609878 h 3217319"/>
              <a:gd name="connsiteX35" fmla="*/ 5092939 w 5344102"/>
              <a:gd name="connsiteY35" fmla="*/ 1648768 h 3217319"/>
              <a:gd name="connsiteX36" fmla="*/ 5060529 w 5344102"/>
              <a:gd name="connsiteY36" fmla="*/ 1682797 h 3217319"/>
              <a:gd name="connsiteX37" fmla="*/ 5023262 w 5344102"/>
              <a:gd name="connsiteY37" fmla="*/ 1716824 h 3217319"/>
              <a:gd name="connsiteX38" fmla="*/ 4984371 w 5344102"/>
              <a:gd name="connsiteY38" fmla="*/ 1747613 h 3217319"/>
              <a:gd name="connsiteX39" fmla="*/ 4943861 w 5344102"/>
              <a:gd name="connsiteY39" fmla="*/ 1778400 h 3217319"/>
              <a:gd name="connsiteX40" fmla="*/ 4901732 w 5344102"/>
              <a:gd name="connsiteY40" fmla="*/ 1809188 h 3217319"/>
              <a:gd name="connsiteX41" fmla="*/ 4862842 w 5344102"/>
              <a:gd name="connsiteY41" fmla="*/ 1839975 h 3217319"/>
              <a:gd name="connsiteX42" fmla="*/ 4825572 w 5344102"/>
              <a:gd name="connsiteY42" fmla="*/ 1872383 h 3217319"/>
              <a:gd name="connsiteX43" fmla="*/ 4793164 w 5344102"/>
              <a:gd name="connsiteY43" fmla="*/ 1909652 h 3217319"/>
              <a:gd name="connsiteX44" fmla="*/ 4763996 w 5344102"/>
              <a:gd name="connsiteY44" fmla="*/ 1945301 h 3217319"/>
              <a:gd name="connsiteX45" fmla="*/ 4741309 w 5344102"/>
              <a:gd name="connsiteY45" fmla="*/ 1985810 h 3217319"/>
              <a:gd name="connsiteX46" fmla="*/ 4721865 w 5344102"/>
              <a:gd name="connsiteY46" fmla="*/ 2029562 h 3217319"/>
              <a:gd name="connsiteX47" fmla="*/ 4705661 w 5344102"/>
              <a:gd name="connsiteY47" fmla="*/ 2076555 h 3217319"/>
              <a:gd name="connsiteX48" fmla="*/ 4691078 w 5344102"/>
              <a:gd name="connsiteY48" fmla="*/ 2125168 h 3217319"/>
              <a:gd name="connsiteX49" fmla="*/ 4678114 w 5344102"/>
              <a:gd name="connsiteY49" fmla="*/ 2173779 h 3217319"/>
              <a:gd name="connsiteX50" fmla="*/ 4665151 w 5344102"/>
              <a:gd name="connsiteY50" fmla="*/ 2224012 h 3217319"/>
              <a:gd name="connsiteX51" fmla="*/ 4650566 w 5344102"/>
              <a:gd name="connsiteY51" fmla="*/ 2271004 h 3217319"/>
              <a:gd name="connsiteX52" fmla="*/ 4634363 w 5344102"/>
              <a:gd name="connsiteY52" fmla="*/ 2317994 h 3217319"/>
              <a:gd name="connsiteX53" fmla="*/ 4614920 w 5344102"/>
              <a:gd name="connsiteY53" fmla="*/ 2361746 h 3217319"/>
              <a:gd name="connsiteX54" fmla="*/ 4590613 w 5344102"/>
              <a:gd name="connsiteY54" fmla="*/ 2400637 h 3217319"/>
              <a:gd name="connsiteX55" fmla="*/ 4561447 w 5344102"/>
              <a:gd name="connsiteY55" fmla="*/ 2436284 h 3217319"/>
              <a:gd name="connsiteX56" fmla="*/ 4525797 w 5344102"/>
              <a:gd name="connsiteY56" fmla="*/ 2465451 h 3217319"/>
              <a:gd name="connsiteX57" fmla="*/ 4486906 w 5344102"/>
              <a:gd name="connsiteY57" fmla="*/ 2489757 h 3217319"/>
              <a:gd name="connsiteX58" fmla="*/ 4443155 w 5344102"/>
              <a:gd name="connsiteY58" fmla="*/ 2509203 h 3217319"/>
              <a:gd name="connsiteX59" fmla="*/ 4396163 w 5344102"/>
              <a:gd name="connsiteY59" fmla="*/ 2525407 h 3217319"/>
              <a:gd name="connsiteX60" fmla="*/ 4349173 w 5344102"/>
              <a:gd name="connsiteY60" fmla="*/ 2539990 h 3217319"/>
              <a:gd name="connsiteX61" fmla="*/ 4298939 w 5344102"/>
              <a:gd name="connsiteY61" fmla="*/ 2552954 h 3217319"/>
              <a:gd name="connsiteX62" fmla="*/ 4250326 w 5344102"/>
              <a:gd name="connsiteY62" fmla="*/ 2565918 h 3217319"/>
              <a:gd name="connsiteX63" fmla="*/ 4201715 w 5344102"/>
              <a:gd name="connsiteY63" fmla="*/ 2580502 h 3217319"/>
              <a:gd name="connsiteX64" fmla="*/ 4154724 w 5344102"/>
              <a:gd name="connsiteY64" fmla="*/ 2596705 h 3217319"/>
              <a:gd name="connsiteX65" fmla="*/ 4110972 w 5344102"/>
              <a:gd name="connsiteY65" fmla="*/ 2616151 h 3217319"/>
              <a:gd name="connsiteX66" fmla="*/ 4070464 w 5344102"/>
              <a:gd name="connsiteY66" fmla="*/ 2638835 h 3217319"/>
              <a:gd name="connsiteX67" fmla="*/ 4034814 w 5344102"/>
              <a:gd name="connsiteY67" fmla="*/ 2668002 h 3217319"/>
              <a:gd name="connsiteX68" fmla="*/ 3997545 w 5344102"/>
              <a:gd name="connsiteY68" fmla="*/ 2700411 h 3217319"/>
              <a:gd name="connsiteX69" fmla="*/ 3965136 w 5344102"/>
              <a:gd name="connsiteY69" fmla="*/ 2737680 h 3217319"/>
              <a:gd name="connsiteX70" fmla="*/ 3934348 w 5344102"/>
              <a:gd name="connsiteY70" fmla="*/ 2776570 h 3217319"/>
              <a:gd name="connsiteX71" fmla="*/ 3903560 w 5344102"/>
              <a:gd name="connsiteY71" fmla="*/ 2817079 h 3217319"/>
              <a:gd name="connsiteX72" fmla="*/ 3872773 w 5344102"/>
              <a:gd name="connsiteY72" fmla="*/ 2857590 h 3217319"/>
              <a:gd name="connsiteX73" fmla="*/ 3841985 w 5344102"/>
              <a:gd name="connsiteY73" fmla="*/ 2896480 h 3217319"/>
              <a:gd name="connsiteX74" fmla="*/ 3807956 w 5344102"/>
              <a:gd name="connsiteY74" fmla="*/ 2933749 h 3217319"/>
              <a:gd name="connsiteX75" fmla="*/ 3773927 w 5344102"/>
              <a:gd name="connsiteY75" fmla="*/ 2966156 h 3217319"/>
              <a:gd name="connsiteX76" fmla="*/ 3735039 w 5344102"/>
              <a:gd name="connsiteY76" fmla="*/ 2993703 h 3217319"/>
              <a:gd name="connsiteX77" fmla="*/ 3694528 w 5344102"/>
              <a:gd name="connsiteY77" fmla="*/ 3014769 h 3217319"/>
              <a:gd name="connsiteX78" fmla="*/ 3645915 w 5344102"/>
              <a:gd name="connsiteY78" fmla="*/ 3029353 h 3217319"/>
              <a:gd name="connsiteX79" fmla="*/ 3595682 w 5344102"/>
              <a:gd name="connsiteY79" fmla="*/ 3035835 h 3217319"/>
              <a:gd name="connsiteX80" fmla="*/ 3543830 w 5344102"/>
              <a:gd name="connsiteY80" fmla="*/ 3037455 h 3217319"/>
              <a:gd name="connsiteX81" fmla="*/ 3488736 w 5344102"/>
              <a:gd name="connsiteY81" fmla="*/ 3032593 h 3217319"/>
              <a:gd name="connsiteX82" fmla="*/ 3433642 w 5344102"/>
              <a:gd name="connsiteY82" fmla="*/ 3026113 h 3217319"/>
              <a:gd name="connsiteX83" fmla="*/ 3378548 w 5344102"/>
              <a:gd name="connsiteY83" fmla="*/ 3018009 h 3217319"/>
              <a:gd name="connsiteX84" fmla="*/ 3323455 w 5344102"/>
              <a:gd name="connsiteY84" fmla="*/ 3011529 h 3217319"/>
              <a:gd name="connsiteX85" fmla="*/ 3268360 w 5344102"/>
              <a:gd name="connsiteY85" fmla="*/ 3008288 h 3217319"/>
              <a:gd name="connsiteX86" fmla="*/ 3214887 w 5344102"/>
              <a:gd name="connsiteY86" fmla="*/ 3008288 h 3217319"/>
              <a:gd name="connsiteX87" fmla="*/ 3164655 w 5344102"/>
              <a:gd name="connsiteY87" fmla="*/ 3014769 h 3217319"/>
              <a:gd name="connsiteX88" fmla="*/ 3112802 w 5344102"/>
              <a:gd name="connsiteY88" fmla="*/ 3027733 h 3217319"/>
              <a:gd name="connsiteX89" fmla="*/ 3065810 w 5344102"/>
              <a:gd name="connsiteY89" fmla="*/ 3047177 h 3217319"/>
              <a:gd name="connsiteX90" fmla="*/ 3017198 w 5344102"/>
              <a:gd name="connsiteY90" fmla="*/ 3073104 h 3217319"/>
              <a:gd name="connsiteX91" fmla="*/ 2968587 w 5344102"/>
              <a:gd name="connsiteY91" fmla="*/ 3099031 h 3217319"/>
              <a:gd name="connsiteX92" fmla="*/ 2919974 w 5344102"/>
              <a:gd name="connsiteY92" fmla="*/ 3128197 h 3217319"/>
              <a:gd name="connsiteX93" fmla="*/ 2872980 w 5344102"/>
              <a:gd name="connsiteY93" fmla="*/ 3155745 h 3217319"/>
              <a:gd name="connsiteX94" fmla="*/ 2822750 w 5344102"/>
              <a:gd name="connsiteY94" fmla="*/ 3180050 h 3217319"/>
              <a:gd name="connsiteX95" fmla="*/ 2774137 w 5344102"/>
              <a:gd name="connsiteY95" fmla="*/ 3199496 h 3217319"/>
              <a:gd name="connsiteX96" fmla="*/ 2723903 w 5344102"/>
              <a:gd name="connsiteY96" fmla="*/ 3212459 h 3217319"/>
              <a:gd name="connsiteX97" fmla="*/ 2672052 w 5344102"/>
              <a:gd name="connsiteY97" fmla="*/ 3217319 h 3217319"/>
              <a:gd name="connsiteX98" fmla="*/ 2620199 w 5344102"/>
              <a:gd name="connsiteY98" fmla="*/ 3212459 h 3217319"/>
              <a:gd name="connsiteX99" fmla="*/ 2569966 w 5344102"/>
              <a:gd name="connsiteY99" fmla="*/ 3199496 h 3217319"/>
              <a:gd name="connsiteX100" fmla="*/ 2521355 w 5344102"/>
              <a:gd name="connsiteY100" fmla="*/ 3180050 h 3217319"/>
              <a:gd name="connsiteX101" fmla="*/ 2471122 w 5344102"/>
              <a:gd name="connsiteY101" fmla="*/ 3155745 h 3217319"/>
              <a:gd name="connsiteX102" fmla="*/ 2424129 w 5344102"/>
              <a:gd name="connsiteY102" fmla="*/ 3128197 h 3217319"/>
              <a:gd name="connsiteX103" fmla="*/ 2375517 w 5344102"/>
              <a:gd name="connsiteY103" fmla="*/ 3099031 h 3217319"/>
              <a:gd name="connsiteX104" fmla="*/ 2326904 w 5344102"/>
              <a:gd name="connsiteY104" fmla="*/ 3073104 h 3217319"/>
              <a:gd name="connsiteX105" fmla="*/ 2278293 w 5344102"/>
              <a:gd name="connsiteY105" fmla="*/ 3047177 h 3217319"/>
              <a:gd name="connsiteX106" fmla="*/ 2229682 w 5344102"/>
              <a:gd name="connsiteY106" fmla="*/ 3027733 h 3217319"/>
              <a:gd name="connsiteX107" fmla="*/ 2179449 w 5344102"/>
              <a:gd name="connsiteY107" fmla="*/ 3014769 h 3217319"/>
              <a:gd name="connsiteX108" fmla="*/ 2129216 w 5344102"/>
              <a:gd name="connsiteY108" fmla="*/ 3008288 h 3217319"/>
              <a:gd name="connsiteX109" fmla="*/ 2075741 w 5344102"/>
              <a:gd name="connsiteY109" fmla="*/ 3008288 h 3217319"/>
              <a:gd name="connsiteX110" fmla="*/ 2020648 w 5344102"/>
              <a:gd name="connsiteY110" fmla="*/ 3011529 h 3217319"/>
              <a:gd name="connsiteX111" fmla="*/ 1965555 w 5344102"/>
              <a:gd name="connsiteY111" fmla="*/ 3018009 h 3217319"/>
              <a:gd name="connsiteX112" fmla="*/ 1910460 w 5344102"/>
              <a:gd name="connsiteY112" fmla="*/ 3026113 h 3217319"/>
              <a:gd name="connsiteX113" fmla="*/ 1855365 w 5344102"/>
              <a:gd name="connsiteY113" fmla="*/ 3032593 h 3217319"/>
              <a:gd name="connsiteX114" fmla="*/ 1800272 w 5344102"/>
              <a:gd name="connsiteY114" fmla="*/ 3037455 h 3217319"/>
              <a:gd name="connsiteX115" fmla="*/ 1748420 w 5344102"/>
              <a:gd name="connsiteY115" fmla="*/ 3035835 h 3217319"/>
              <a:gd name="connsiteX116" fmla="*/ 1698188 w 5344102"/>
              <a:gd name="connsiteY116" fmla="*/ 3029353 h 3217319"/>
              <a:gd name="connsiteX117" fmla="*/ 1649575 w 5344102"/>
              <a:gd name="connsiteY117" fmla="*/ 3014769 h 3217319"/>
              <a:gd name="connsiteX118" fmla="*/ 1609065 w 5344102"/>
              <a:gd name="connsiteY118" fmla="*/ 2993703 h 3217319"/>
              <a:gd name="connsiteX119" fmla="*/ 1570174 w 5344102"/>
              <a:gd name="connsiteY119" fmla="*/ 2966156 h 3217319"/>
              <a:gd name="connsiteX120" fmla="*/ 1536147 w 5344102"/>
              <a:gd name="connsiteY120" fmla="*/ 2933749 h 3217319"/>
              <a:gd name="connsiteX121" fmla="*/ 1502117 w 5344102"/>
              <a:gd name="connsiteY121" fmla="*/ 2896480 h 3217319"/>
              <a:gd name="connsiteX122" fmla="*/ 1471330 w 5344102"/>
              <a:gd name="connsiteY122" fmla="*/ 2857590 h 3217319"/>
              <a:gd name="connsiteX123" fmla="*/ 1440542 w 5344102"/>
              <a:gd name="connsiteY123" fmla="*/ 2817079 h 3217319"/>
              <a:gd name="connsiteX124" fmla="*/ 1409755 w 5344102"/>
              <a:gd name="connsiteY124" fmla="*/ 2776570 h 3217319"/>
              <a:gd name="connsiteX125" fmla="*/ 1378968 w 5344102"/>
              <a:gd name="connsiteY125" fmla="*/ 2737680 h 3217319"/>
              <a:gd name="connsiteX126" fmla="*/ 1346559 w 5344102"/>
              <a:gd name="connsiteY126" fmla="*/ 2700411 h 3217319"/>
              <a:gd name="connsiteX127" fmla="*/ 1309289 w 5344102"/>
              <a:gd name="connsiteY127" fmla="*/ 2668002 h 3217319"/>
              <a:gd name="connsiteX128" fmla="*/ 1273640 w 5344102"/>
              <a:gd name="connsiteY128" fmla="*/ 2638835 h 3217319"/>
              <a:gd name="connsiteX129" fmla="*/ 1233130 w 5344102"/>
              <a:gd name="connsiteY129" fmla="*/ 2616151 h 3217319"/>
              <a:gd name="connsiteX130" fmla="*/ 1189379 w 5344102"/>
              <a:gd name="connsiteY130" fmla="*/ 2596705 h 3217319"/>
              <a:gd name="connsiteX131" fmla="*/ 1142388 w 5344102"/>
              <a:gd name="connsiteY131" fmla="*/ 2580502 h 3217319"/>
              <a:gd name="connsiteX132" fmla="*/ 1093775 w 5344102"/>
              <a:gd name="connsiteY132" fmla="*/ 2565918 h 3217319"/>
              <a:gd name="connsiteX133" fmla="*/ 1045164 w 5344102"/>
              <a:gd name="connsiteY133" fmla="*/ 2552954 h 3217319"/>
              <a:gd name="connsiteX134" fmla="*/ 994931 w 5344102"/>
              <a:gd name="connsiteY134" fmla="*/ 2539990 h 3217319"/>
              <a:gd name="connsiteX135" fmla="*/ 947939 w 5344102"/>
              <a:gd name="connsiteY135" fmla="*/ 2525407 h 3217319"/>
              <a:gd name="connsiteX136" fmla="*/ 900946 w 5344102"/>
              <a:gd name="connsiteY136" fmla="*/ 2509203 h 3217319"/>
              <a:gd name="connsiteX137" fmla="*/ 857197 w 5344102"/>
              <a:gd name="connsiteY137" fmla="*/ 2489757 h 3217319"/>
              <a:gd name="connsiteX138" fmla="*/ 818305 w 5344102"/>
              <a:gd name="connsiteY138" fmla="*/ 2465451 h 3217319"/>
              <a:gd name="connsiteX139" fmla="*/ 782657 w 5344102"/>
              <a:gd name="connsiteY139" fmla="*/ 2436284 h 3217319"/>
              <a:gd name="connsiteX140" fmla="*/ 753491 w 5344102"/>
              <a:gd name="connsiteY140" fmla="*/ 2400637 h 3217319"/>
              <a:gd name="connsiteX141" fmla="*/ 729185 w 5344102"/>
              <a:gd name="connsiteY141" fmla="*/ 2361746 h 3217319"/>
              <a:gd name="connsiteX142" fmla="*/ 709739 w 5344102"/>
              <a:gd name="connsiteY142" fmla="*/ 2317994 h 3217319"/>
              <a:gd name="connsiteX143" fmla="*/ 693536 w 5344102"/>
              <a:gd name="connsiteY143" fmla="*/ 2271004 h 3217319"/>
              <a:gd name="connsiteX144" fmla="*/ 678952 w 5344102"/>
              <a:gd name="connsiteY144" fmla="*/ 2224012 h 3217319"/>
              <a:gd name="connsiteX145" fmla="*/ 665989 w 5344102"/>
              <a:gd name="connsiteY145" fmla="*/ 2173779 h 3217319"/>
              <a:gd name="connsiteX146" fmla="*/ 653024 w 5344102"/>
              <a:gd name="connsiteY146" fmla="*/ 2125168 h 3217319"/>
              <a:gd name="connsiteX147" fmla="*/ 638441 w 5344102"/>
              <a:gd name="connsiteY147" fmla="*/ 2076555 h 3217319"/>
              <a:gd name="connsiteX148" fmla="*/ 622237 w 5344102"/>
              <a:gd name="connsiteY148" fmla="*/ 2029562 h 3217319"/>
              <a:gd name="connsiteX149" fmla="*/ 602791 w 5344102"/>
              <a:gd name="connsiteY149" fmla="*/ 1985810 h 3217319"/>
              <a:gd name="connsiteX150" fmla="*/ 580106 w 5344102"/>
              <a:gd name="connsiteY150" fmla="*/ 1945301 h 3217319"/>
              <a:gd name="connsiteX151" fmla="*/ 550941 w 5344102"/>
              <a:gd name="connsiteY151" fmla="*/ 1909652 h 3217319"/>
              <a:gd name="connsiteX152" fmla="*/ 518531 w 5344102"/>
              <a:gd name="connsiteY152" fmla="*/ 1872383 h 3217319"/>
              <a:gd name="connsiteX153" fmla="*/ 481262 w 5344102"/>
              <a:gd name="connsiteY153" fmla="*/ 1839975 h 3217319"/>
              <a:gd name="connsiteX154" fmla="*/ 440750 w 5344102"/>
              <a:gd name="connsiteY154" fmla="*/ 1809188 h 3217319"/>
              <a:gd name="connsiteX155" fmla="*/ 400241 w 5344102"/>
              <a:gd name="connsiteY155" fmla="*/ 1778400 h 3217319"/>
              <a:gd name="connsiteX156" fmla="*/ 359731 w 5344102"/>
              <a:gd name="connsiteY156" fmla="*/ 1747613 h 3217319"/>
              <a:gd name="connsiteX157" fmla="*/ 320841 w 5344102"/>
              <a:gd name="connsiteY157" fmla="*/ 1716824 h 3217319"/>
              <a:gd name="connsiteX158" fmla="*/ 283572 w 5344102"/>
              <a:gd name="connsiteY158" fmla="*/ 1682797 h 3217319"/>
              <a:gd name="connsiteX159" fmla="*/ 251164 w 5344102"/>
              <a:gd name="connsiteY159" fmla="*/ 1648768 h 3217319"/>
              <a:gd name="connsiteX160" fmla="*/ 223618 w 5344102"/>
              <a:gd name="connsiteY160" fmla="*/ 1609878 h 3217319"/>
              <a:gd name="connsiteX161" fmla="*/ 202553 w 5344102"/>
              <a:gd name="connsiteY161" fmla="*/ 1569369 h 3217319"/>
              <a:gd name="connsiteX162" fmla="*/ 187969 w 5344102"/>
              <a:gd name="connsiteY162" fmla="*/ 1520757 h 3217319"/>
              <a:gd name="connsiteX163" fmla="*/ 181487 w 5344102"/>
              <a:gd name="connsiteY163" fmla="*/ 1470524 h 3217319"/>
              <a:gd name="connsiteX164" fmla="*/ 179866 w 5344102"/>
              <a:gd name="connsiteY164" fmla="*/ 1418669 h 3217319"/>
              <a:gd name="connsiteX165" fmla="*/ 184727 w 5344102"/>
              <a:gd name="connsiteY165" fmla="*/ 1363576 h 3217319"/>
              <a:gd name="connsiteX166" fmla="*/ 191209 w 5344102"/>
              <a:gd name="connsiteY166" fmla="*/ 1308483 h 3217319"/>
              <a:gd name="connsiteX167" fmla="*/ 199310 w 5344102"/>
              <a:gd name="connsiteY167" fmla="*/ 1253388 h 3217319"/>
              <a:gd name="connsiteX168" fmla="*/ 205793 w 5344102"/>
              <a:gd name="connsiteY168" fmla="*/ 1198295 h 3217319"/>
              <a:gd name="connsiteX169" fmla="*/ 209034 w 5344102"/>
              <a:gd name="connsiteY169" fmla="*/ 1143202 h 3217319"/>
              <a:gd name="connsiteX170" fmla="*/ 209034 w 5344102"/>
              <a:gd name="connsiteY170" fmla="*/ 1089727 h 3217319"/>
              <a:gd name="connsiteX171" fmla="*/ 202553 w 5344102"/>
              <a:gd name="connsiteY171" fmla="*/ 1039497 h 3217319"/>
              <a:gd name="connsiteX172" fmla="*/ 189589 w 5344102"/>
              <a:gd name="connsiteY172" fmla="*/ 989263 h 3217319"/>
              <a:gd name="connsiteX173" fmla="*/ 170144 w 5344102"/>
              <a:gd name="connsiteY173" fmla="*/ 942270 h 3217319"/>
              <a:gd name="connsiteX174" fmla="*/ 145838 w 5344102"/>
              <a:gd name="connsiteY174" fmla="*/ 893659 h 3217319"/>
              <a:gd name="connsiteX175" fmla="*/ 118290 w 5344102"/>
              <a:gd name="connsiteY175" fmla="*/ 845048 h 3217319"/>
              <a:gd name="connsiteX176" fmla="*/ 89124 w 5344102"/>
              <a:gd name="connsiteY176" fmla="*/ 796435 h 3217319"/>
              <a:gd name="connsiteX177" fmla="*/ 61577 w 5344102"/>
              <a:gd name="connsiteY177" fmla="*/ 749442 h 3217319"/>
              <a:gd name="connsiteX178" fmla="*/ 37269 w 5344102"/>
              <a:gd name="connsiteY178" fmla="*/ 699211 h 3217319"/>
              <a:gd name="connsiteX179" fmla="*/ 17826 w 5344102"/>
              <a:gd name="connsiteY179" fmla="*/ 650598 h 3217319"/>
              <a:gd name="connsiteX180" fmla="*/ 4863 w 5344102"/>
              <a:gd name="connsiteY180" fmla="*/ 600365 h 3217319"/>
              <a:gd name="connsiteX181" fmla="*/ 0 w 5344102"/>
              <a:gd name="connsiteY181" fmla="*/ 548512 h 3217319"/>
              <a:gd name="connsiteX182" fmla="*/ 4863 w 5344102"/>
              <a:gd name="connsiteY182" fmla="*/ 496660 h 3217319"/>
              <a:gd name="connsiteX183" fmla="*/ 17826 w 5344102"/>
              <a:gd name="connsiteY183" fmla="*/ 446428 h 3217319"/>
              <a:gd name="connsiteX184" fmla="*/ 37269 w 5344102"/>
              <a:gd name="connsiteY184" fmla="*/ 397815 h 3217319"/>
              <a:gd name="connsiteX185" fmla="*/ 61577 w 5344102"/>
              <a:gd name="connsiteY185" fmla="*/ 347583 h 3217319"/>
              <a:gd name="connsiteX186" fmla="*/ 89124 w 5344102"/>
              <a:gd name="connsiteY186" fmla="*/ 300590 h 3217319"/>
              <a:gd name="connsiteX187" fmla="*/ 118290 w 5344102"/>
              <a:gd name="connsiteY187" fmla="*/ 251980 h 3217319"/>
              <a:gd name="connsiteX188" fmla="*/ 145838 w 5344102"/>
              <a:gd name="connsiteY188" fmla="*/ 203366 h 3217319"/>
              <a:gd name="connsiteX189" fmla="*/ 170144 w 5344102"/>
              <a:gd name="connsiteY189" fmla="*/ 154755 h 3217319"/>
              <a:gd name="connsiteX190" fmla="*/ 189589 w 5344102"/>
              <a:gd name="connsiteY190" fmla="*/ 107762 h 3217319"/>
              <a:gd name="connsiteX191" fmla="*/ 202553 w 5344102"/>
              <a:gd name="connsiteY191" fmla="*/ 57529 h 3217319"/>
              <a:gd name="connsiteX192" fmla="*/ 209034 w 5344102"/>
              <a:gd name="connsiteY192" fmla="*/ 7298 h 321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5344102" h="3217319">
                <a:moveTo>
                  <a:pt x="209034" y="0"/>
                </a:moveTo>
                <a:lnTo>
                  <a:pt x="5135071" y="0"/>
                </a:lnTo>
                <a:lnTo>
                  <a:pt x="5135071" y="7298"/>
                </a:lnTo>
                <a:lnTo>
                  <a:pt x="5141552" y="57529"/>
                </a:lnTo>
                <a:lnTo>
                  <a:pt x="5154514" y="107762"/>
                </a:lnTo>
                <a:lnTo>
                  <a:pt x="5173960" y="154755"/>
                </a:lnTo>
                <a:lnTo>
                  <a:pt x="5199887" y="203366"/>
                </a:lnTo>
                <a:lnTo>
                  <a:pt x="5225812" y="251980"/>
                </a:lnTo>
                <a:lnTo>
                  <a:pt x="5254980" y="300590"/>
                </a:lnTo>
                <a:lnTo>
                  <a:pt x="5282526" y="347583"/>
                </a:lnTo>
                <a:lnTo>
                  <a:pt x="5306833" y="397815"/>
                </a:lnTo>
                <a:lnTo>
                  <a:pt x="5326276" y="446428"/>
                </a:lnTo>
                <a:lnTo>
                  <a:pt x="5339241" y="496660"/>
                </a:lnTo>
                <a:lnTo>
                  <a:pt x="5344102" y="548512"/>
                </a:lnTo>
                <a:lnTo>
                  <a:pt x="5339241" y="600365"/>
                </a:lnTo>
                <a:lnTo>
                  <a:pt x="5326276" y="650598"/>
                </a:lnTo>
                <a:lnTo>
                  <a:pt x="5306833" y="699211"/>
                </a:lnTo>
                <a:lnTo>
                  <a:pt x="5282526" y="749442"/>
                </a:lnTo>
                <a:lnTo>
                  <a:pt x="5254980" y="796435"/>
                </a:lnTo>
                <a:lnTo>
                  <a:pt x="5225812" y="845048"/>
                </a:lnTo>
                <a:lnTo>
                  <a:pt x="5199887" y="893659"/>
                </a:lnTo>
                <a:lnTo>
                  <a:pt x="5173960" y="942270"/>
                </a:lnTo>
                <a:lnTo>
                  <a:pt x="5154514" y="989263"/>
                </a:lnTo>
                <a:lnTo>
                  <a:pt x="5141552" y="1039497"/>
                </a:lnTo>
                <a:lnTo>
                  <a:pt x="5135071" y="1089727"/>
                </a:lnTo>
                <a:lnTo>
                  <a:pt x="5135071" y="1143202"/>
                </a:lnTo>
                <a:lnTo>
                  <a:pt x="5138311" y="1198295"/>
                </a:lnTo>
                <a:lnTo>
                  <a:pt x="5144792" y="1253388"/>
                </a:lnTo>
                <a:lnTo>
                  <a:pt x="5152894" y="1308483"/>
                </a:lnTo>
                <a:lnTo>
                  <a:pt x="5159375" y="1363576"/>
                </a:lnTo>
                <a:lnTo>
                  <a:pt x="5164237" y="1418669"/>
                </a:lnTo>
                <a:lnTo>
                  <a:pt x="5162616" y="1470524"/>
                </a:lnTo>
                <a:lnTo>
                  <a:pt x="5156135" y="1520757"/>
                </a:lnTo>
                <a:lnTo>
                  <a:pt x="5141552" y="1569369"/>
                </a:lnTo>
                <a:lnTo>
                  <a:pt x="5120486" y="1609878"/>
                </a:lnTo>
                <a:lnTo>
                  <a:pt x="5092939" y="1648768"/>
                </a:lnTo>
                <a:lnTo>
                  <a:pt x="5060529" y="1682797"/>
                </a:lnTo>
                <a:lnTo>
                  <a:pt x="5023262" y="1716824"/>
                </a:lnTo>
                <a:lnTo>
                  <a:pt x="4984371" y="1747613"/>
                </a:lnTo>
                <a:lnTo>
                  <a:pt x="4943861" y="1778400"/>
                </a:lnTo>
                <a:lnTo>
                  <a:pt x="4901732" y="1809188"/>
                </a:lnTo>
                <a:lnTo>
                  <a:pt x="4862842" y="1839975"/>
                </a:lnTo>
                <a:lnTo>
                  <a:pt x="4825572" y="1872383"/>
                </a:lnTo>
                <a:lnTo>
                  <a:pt x="4793164" y="1909652"/>
                </a:lnTo>
                <a:lnTo>
                  <a:pt x="4763996" y="1945301"/>
                </a:lnTo>
                <a:lnTo>
                  <a:pt x="4741309" y="1985810"/>
                </a:lnTo>
                <a:lnTo>
                  <a:pt x="4721865" y="2029562"/>
                </a:lnTo>
                <a:lnTo>
                  <a:pt x="4705661" y="2076555"/>
                </a:lnTo>
                <a:lnTo>
                  <a:pt x="4691078" y="2125168"/>
                </a:lnTo>
                <a:lnTo>
                  <a:pt x="4678114" y="2173779"/>
                </a:lnTo>
                <a:lnTo>
                  <a:pt x="4665151" y="2224012"/>
                </a:lnTo>
                <a:lnTo>
                  <a:pt x="4650566" y="2271004"/>
                </a:lnTo>
                <a:lnTo>
                  <a:pt x="4634363" y="2317994"/>
                </a:lnTo>
                <a:lnTo>
                  <a:pt x="4614920" y="2361746"/>
                </a:lnTo>
                <a:lnTo>
                  <a:pt x="4590613" y="2400637"/>
                </a:lnTo>
                <a:lnTo>
                  <a:pt x="4561447" y="2436284"/>
                </a:lnTo>
                <a:lnTo>
                  <a:pt x="4525797" y="2465451"/>
                </a:lnTo>
                <a:lnTo>
                  <a:pt x="4486906" y="2489757"/>
                </a:lnTo>
                <a:lnTo>
                  <a:pt x="4443155" y="2509203"/>
                </a:lnTo>
                <a:lnTo>
                  <a:pt x="4396163" y="2525407"/>
                </a:lnTo>
                <a:lnTo>
                  <a:pt x="4349173" y="2539990"/>
                </a:lnTo>
                <a:lnTo>
                  <a:pt x="4298939" y="2552954"/>
                </a:lnTo>
                <a:lnTo>
                  <a:pt x="4250326" y="2565918"/>
                </a:lnTo>
                <a:lnTo>
                  <a:pt x="4201715" y="2580502"/>
                </a:lnTo>
                <a:lnTo>
                  <a:pt x="4154724" y="2596705"/>
                </a:lnTo>
                <a:lnTo>
                  <a:pt x="4110972" y="2616151"/>
                </a:lnTo>
                <a:lnTo>
                  <a:pt x="4070464" y="2638835"/>
                </a:lnTo>
                <a:lnTo>
                  <a:pt x="4034814" y="2668002"/>
                </a:lnTo>
                <a:lnTo>
                  <a:pt x="3997545" y="2700411"/>
                </a:lnTo>
                <a:lnTo>
                  <a:pt x="3965136" y="2737680"/>
                </a:lnTo>
                <a:lnTo>
                  <a:pt x="3934348" y="2776570"/>
                </a:lnTo>
                <a:lnTo>
                  <a:pt x="3903560" y="2817079"/>
                </a:lnTo>
                <a:lnTo>
                  <a:pt x="3872773" y="2857590"/>
                </a:lnTo>
                <a:lnTo>
                  <a:pt x="3841985" y="2896480"/>
                </a:lnTo>
                <a:lnTo>
                  <a:pt x="3807956" y="2933749"/>
                </a:lnTo>
                <a:lnTo>
                  <a:pt x="3773927" y="2966156"/>
                </a:lnTo>
                <a:lnTo>
                  <a:pt x="3735039" y="2993703"/>
                </a:lnTo>
                <a:lnTo>
                  <a:pt x="3694528" y="3014769"/>
                </a:lnTo>
                <a:lnTo>
                  <a:pt x="3645915" y="3029353"/>
                </a:lnTo>
                <a:lnTo>
                  <a:pt x="3595682" y="3035835"/>
                </a:lnTo>
                <a:lnTo>
                  <a:pt x="3543830" y="3037455"/>
                </a:lnTo>
                <a:lnTo>
                  <a:pt x="3488736" y="3032593"/>
                </a:lnTo>
                <a:lnTo>
                  <a:pt x="3433642" y="3026113"/>
                </a:lnTo>
                <a:lnTo>
                  <a:pt x="3378548" y="3018009"/>
                </a:lnTo>
                <a:lnTo>
                  <a:pt x="3323455" y="3011529"/>
                </a:lnTo>
                <a:lnTo>
                  <a:pt x="3268360" y="3008288"/>
                </a:lnTo>
                <a:lnTo>
                  <a:pt x="3214887" y="3008288"/>
                </a:lnTo>
                <a:lnTo>
                  <a:pt x="3164655" y="3014769"/>
                </a:lnTo>
                <a:lnTo>
                  <a:pt x="3112802" y="3027733"/>
                </a:lnTo>
                <a:lnTo>
                  <a:pt x="3065810" y="3047177"/>
                </a:lnTo>
                <a:lnTo>
                  <a:pt x="3017198" y="3073104"/>
                </a:lnTo>
                <a:lnTo>
                  <a:pt x="2968587" y="3099031"/>
                </a:lnTo>
                <a:lnTo>
                  <a:pt x="2919974" y="3128197"/>
                </a:lnTo>
                <a:lnTo>
                  <a:pt x="2872980" y="3155745"/>
                </a:lnTo>
                <a:lnTo>
                  <a:pt x="2822750" y="3180050"/>
                </a:lnTo>
                <a:lnTo>
                  <a:pt x="2774137" y="3199496"/>
                </a:lnTo>
                <a:lnTo>
                  <a:pt x="2723903" y="3212459"/>
                </a:lnTo>
                <a:lnTo>
                  <a:pt x="2672052" y="3217319"/>
                </a:lnTo>
                <a:lnTo>
                  <a:pt x="2620199" y="3212459"/>
                </a:lnTo>
                <a:lnTo>
                  <a:pt x="2569966" y="3199496"/>
                </a:lnTo>
                <a:lnTo>
                  <a:pt x="2521355" y="3180050"/>
                </a:lnTo>
                <a:lnTo>
                  <a:pt x="2471122" y="3155745"/>
                </a:lnTo>
                <a:lnTo>
                  <a:pt x="2424129" y="3128197"/>
                </a:lnTo>
                <a:lnTo>
                  <a:pt x="2375517" y="3099031"/>
                </a:lnTo>
                <a:lnTo>
                  <a:pt x="2326904" y="3073104"/>
                </a:lnTo>
                <a:lnTo>
                  <a:pt x="2278293" y="3047177"/>
                </a:lnTo>
                <a:lnTo>
                  <a:pt x="2229682" y="3027733"/>
                </a:lnTo>
                <a:lnTo>
                  <a:pt x="2179449" y="3014769"/>
                </a:lnTo>
                <a:lnTo>
                  <a:pt x="2129216" y="3008288"/>
                </a:lnTo>
                <a:lnTo>
                  <a:pt x="2075741" y="3008288"/>
                </a:lnTo>
                <a:lnTo>
                  <a:pt x="2020648" y="3011529"/>
                </a:lnTo>
                <a:lnTo>
                  <a:pt x="1965555" y="3018009"/>
                </a:lnTo>
                <a:lnTo>
                  <a:pt x="1910460" y="3026113"/>
                </a:lnTo>
                <a:lnTo>
                  <a:pt x="1855365" y="3032593"/>
                </a:lnTo>
                <a:lnTo>
                  <a:pt x="1800272" y="3037455"/>
                </a:lnTo>
                <a:lnTo>
                  <a:pt x="1748420" y="3035835"/>
                </a:lnTo>
                <a:lnTo>
                  <a:pt x="1698188" y="3029353"/>
                </a:lnTo>
                <a:lnTo>
                  <a:pt x="1649575" y="3014769"/>
                </a:lnTo>
                <a:lnTo>
                  <a:pt x="1609065" y="2993703"/>
                </a:lnTo>
                <a:lnTo>
                  <a:pt x="1570174" y="2966156"/>
                </a:lnTo>
                <a:lnTo>
                  <a:pt x="1536147" y="2933749"/>
                </a:lnTo>
                <a:lnTo>
                  <a:pt x="1502117" y="2896480"/>
                </a:lnTo>
                <a:lnTo>
                  <a:pt x="1471330" y="2857590"/>
                </a:lnTo>
                <a:lnTo>
                  <a:pt x="1440542" y="2817079"/>
                </a:lnTo>
                <a:lnTo>
                  <a:pt x="1409755" y="2776570"/>
                </a:lnTo>
                <a:lnTo>
                  <a:pt x="1378968" y="2737680"/>
                </a:lnTo>
                <a:lnTo>
                  <a:pt x="1346559" y="2700411"/>
                </a:lnTo>
                <a:lnTo>
                  <a:pt x="1309289" y="2668002"/>
                </a:lnTo>
                <a:lnTo>
                  <a:pt x="1273640" y="2638835"/>
                </a:lnTo>
                <a:lnTo>
                  <a:pt x="1233130" y="2616151"/>
                </a:lnTo>
                <a:lnTo>
                  <a:pt x="1189379" y="2596705"/>
                </a:lnTo>
                <a:lnTo>
                  <a:pt x="1142388" y="2580502"/>
                </a:lnTo>
                <a:lnTo>
                  <a:pt x="1093775" y="2565918"/>
                </a:lnTo>
                <a:lnTo>
                  <a:pt x="1045164" y="2552954"/>
                </a:lnTo>
                <a:lnTo>
                  <a:pt x="994931" y="2539990"/>
                </a:lnTo>
                <a:lnTo>
                  <a:pt x="947939" y="2525407"/>
                </a:lnTo>
                <a:lnTo>
                  <a:pt x="900946" y="2509203"/>
                </a:lnTo>
                <a:lnTo>
                  <a:pt x="857197" y="2489757"/>
                </a:lnTo>
                <a:lnTo>
                  <a:pt x="818305" y="2465451"/>
                </a:lnTo>
                <a:lnTo>
                  <a:pt x="782657" y="2436284"/>
                </a:lnTo>
                <a:lnTo>
                  <a:pt x="753491" y="2400637"/>
                </a:lnTo>
                <a:lnTo>
                  <a:pt x="729185" y="2361746"/>
                </a:lnTo>
                <a:lnTo>
                  <a:pt x="709739" y="2317994"/>
                </a:lnTo>
                <a:lnTo>
                  <a:pt x="693536" y="2271004"/>
                </a:lnTo>
                <a:lnTo>
                  <a:pt x="678952" y="2224012"/>
                </a:lnTo>
                <a:lnTo>
                  <a:pt x="665989" y="2173779"/>
                </a:lnTo>
                <a:lnTo>
                  <a:pt x="653024" y="2125168"/>
                </a:lnTo>
                <a:lnTo>
                  <a:pt x="638441" y="2076555"/>
                </a:lnTo>
                <a:lnTo>
                  <a:pt x="622237" y="2029562"/>
                </a:lnTo>
                <a:lnTo>
                  <a:pt x="602791" y="1985810"/>
                </a:lnTo>
                <a:lnTo>
                  <a:pt x="580106" y="1945301"/>
                </a:lnTo>
                <a:lnTo>
                  <a:pt x="550941" y="1909652"/>
                </a:lnTo>
                <a:lnTo>
                  <a:pt x="518531" y="1872383"/>
                </a:lnTo>
                <a:lnTo>
                  <a:pt x="481262" y="1839975"/>
                </a:lnTo>
                <a:lnTo>
                  <a:pt x="440750" y="1809188"/>
                </a:lnTo>
                <a:lnTo>
                  <a:pt x="400241" y="1778400"/>
                </a:lnTo>
                <a:lnTo>
                  <a:pt x="359731" y="1747613"/>
                </a:lnTo>
                <a:lnTo>
                  <a:pt x="320841" y="1716824"/>
                </a:lnTo>
                <a:lnTo>
                  <a:pt x="283572" y="1682797"/>
                </a:lnTo>
                <a:lnTo>
                  <a:pt x="251164" y="1648768"/>
                </a:lnTo>
                <a:lnTo>
                  <a:pt x="223618" y="1609878"/>
                </a:lnTo>
                <a:lnTo>
                  <a:pt x="202553" y="1569369"/>
                </a:lnTo>
                <a:lnTo>
                  <a:pt x="187969" y="1520757"/>
                </a:lnTo>
                <a:lnTo>
                  <a:pt x="181487" y="1470524"/>
                </a:lnTo>
                <a:lnTo>
                  <a:pt x="179866" y="1418669"/>
                </a:lnTo>
                <a:lnTo>
                  <a:pt x="184727" y="1363576"/>
                </a:lnTo>
                <a:lnTo>
                  <a:pt x="191209" y="1308483"/>
                </a:lnTo>
                <a:lnTo>
                  <a:pt x="199310" y="1253388"/>
                </a:lnTo>
                <a:lnTo>
                  <a:pt x="205793" y="1198295"/>
                </a:lnTo>
                <a:lnTo>
                  <a:pt x="209034" y="1143202"/>
                </a:lnTo>
                <a:lnTo>
                  <a:pt x="209034" y="1089727"/>
                </a:lnTo>
                <a:lnTo>
                  <a:pt x="202553" y="1039497"/>
                </a:lnTo>
                <a:lnTo>
                  <a:pt x="189589" y="989263"/>
                </a:lnTo>
                <a:lnTo>
                  <a:pt x="170144" y="942270"/>
                </a:lnTo>
                <a:lnTo>
                  <a:pt x="145838" y="893659"/>
                </a:lnTo>
                <a:lnTo>
                  <a:pt x="118290" y="845048"/>
                </a:lnTo>
                <a:lnTo>
                  <a:pt x="89124" y="796435"/>
                </a:lnTo>
                <a:lnTo>
                  <a:pt x="61577" y="749442"/>
                </a:lnTo>
                <a:lnTo>
                  <a:pt x="37269" y="699211"/>
                </a:lnTo>
                <a:lnTo>
                  <a:pt x="17826" y="650598"/>
                </a:lnTo>
                <a:lnTo>
                  <a:pt x="4863" y="600365"/>
                </a:lnTo>
                <a:lnTo>
                  <a:pt x="0" y="548512"/>
                </a:lnTo>
                <a:lnTo>
                  <a:pt x="4863" y="496660"/>
                </a:lnTo>
                <a:lnTo>
                  <a:pt x="17826" y="446428"/>
                </a:lnTo>
                <a:lnTo>
                  <a:pt x="37269" y="397815"/>
                </a:lnTo>
                <a:lnTo>
                  <a:pt x="61577" y="347583"/>
                </a:lnTo>
                <a:lnTo>
                  <a:pt x="89124" y="300590"/>
                </a:lnTo>
                <a:lnTo>
                  <a:pt x="118290" y="251980"/>
                </a:lnTo>
                <a:lnTo>
                  <a:pt x="145838" y="203366"/>
                </a:lnTo>
                <a:lnTo>
                  <a:pt x="170144" y="154755"/>
                </a:lnTo>
                <a:lnTo>
                  <a:pt x="189589" y="107762"/>
                </a:lnTo>
                <a:lnTo>
                  <a:pt x="202553" y="57529"/>
                </a:lnTo>
                <a:lnTo>
                  <a:pt x="209034" y="72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9226E3-6500-4E25-A999-DAB63A5BE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747" b="27159"/>
          <a:stretch/>
        </p:blipFill>
        <p:spPr>
          <a:xfrm>
            <a:off x="3204668" y="10"/>
            <a:ext cx="5019316" cy="3055144"/>
          </a:xfrm>
          <a:custGeom>
            <a:avLst/>
            <a:gdLst/>
            <a:ahLst/>
            <a:cxnLst/>
            <a:rect l="l" t="t" r="r" b="b"/>
            <a:pathLst>
              <a:path w="5019316" h="3055154">
                <a:moveTo>
                  <a:pt x="196330" y="0"/>
                </a:moveTo>
                <a:lnTo>
                  <a:pt x="4822988" y="0"/>
                </a:lnTo>
                <a:lnTo>
                  <a:pt x="4822988" y="40184"/>
                </a:lnTo>
                <a:lnTo>
                  <a:pt x="4829076" y="87363"/>
                </a:lnTo>
                <a:lnTo>
                  <a:pt x="4841250" y="134544"/>
                </a:lnTo>
                <a:lnTo>
                  <a:pt x="4859514" y="178682"/>
                </a:lnTo>
                <a:lnTo>
                  <a:pt x="4883865" y="224339"/>
                </a:lnTo>
                <a:lnTo>
                  <a:pt x="4908215" y="269998"/>
                </a:lnTo>
                <a:lnTo>
                  <a:pt x="4935610" y="315655"/>
                </a:lnTo>
                <a:lnTo>
                  <a:pt x="4961482" y="359793"/>
                </a:lnTo>
                <a:lnTo>
                  <a:pt x="4984312" y="406972"/>
                </a:lnTo>
                <a:lnTo>
                  <a:pt x="5002574" y="452631"/>
                </a:lnTo>
                <a:lnTo>
                  <a:pt x="5014750" y="499811"/>
                </a:lnTo>
                <a:lnTo>
                  <a:pt x="5019316" y="548512"/>
                </a:lnTo>
                <a:lnTo>
                  <a:pt x="5014750" y="597215"/>
                </a:lnTo>
                <a:lnTo>
                  <a:pt x="5002574" y="644395"/>
                </a:lnTo>
                <a:lnTo>
                  <a:pt x="4984312" y="690054"/>
                </a:lnTo>
                <a:lnTo>
                  <a:pt x="4961482" y="737233"/>
                </a:lnTo>
                <a:lnTo>
                  <a:pt x="4935610" y="781371"/>
                </a:lnTo>
                <a:lnTo>
                  <a:pt x="4908215" y="827030"/>
                </a:lnTo>
                <a:lnTo>
                  <a:pt x="4883865" y="872687"/>
                </a:lnTo>
                <a:lnTo>
                  <a:pt x="4859514" y="918345"/>
                </a:lnTo>
                <a:lnTo>
                  <a:pt x="4841250" y="962482"/>
                </a:lnTo>
                <a:lnTo>
                  <a:pt x="4829076" y="1009663"/>
                </a:lnTo>
                <a:lnTo>
                  <a:pt x="4822988" y="1056842"/>
                </a:lnTo>
                <a:lnTo>
                  <a:pt x="4822988" y="1107067"/>
                </a:lnTo>
                <a:lnTo>
                  <a:pt x="4826031" y="1158813"/>
                </a:lnTo>
                <a:lnTo>
                  <a:pt x="4832119" y="1210558"/>
                </a:lnTo>
                <a:lnTo>
                  <a:pt x="4839728" y="1262305"/>
                </a:lnTo>
                <a:lnTo>
                  <a:pt x="4845816" y="1314051"/>
                </a:lnTo>
                <a:lnTo>
                  <a:pt x="4850383" y="1365796"/>
                </a:lnTo>
                <a:lnTo>
                  <a:pt x="4848859" y="1414500"/>
                </a:lnTo>
                <a:lnTo>
                  <a:pt x="4842773" y="1461681"/>
                </a:lnTo>
                <a:lnTo>
                  <a:pt x="4829076" y="1507338"/>
                </a:lnTo>
                <a:lnTo>
                  <a:pt x="4809290" y="1545386"/>
                </a:lnTo>
                <a:lnTo>
                  <a:pt x="4783417" y="1581914"/>
                </a:lnTo>
                <a:lnTo>
                  <a:pt x="4752978" y="1613874"/>
                </a:lnTo>
                <a:lnTo>
                  <a:pt x="4717975" y="1645834"/>
                </a:lnTo>
                <a:lnTo>
                  <a:pt x="4681447" y="1674752"/>
                </a:lnTo>
                <a:lnTo>
                  <a:pt x="4643400" y="1703669"/>
                </a:lnTo>
                <a:lnTo>
                  <a:pt x="4603831" y="1732585"/>
                </a:lnTo>
                <a:lnTo>
                  <a:pt x="4567303" y="1761502"/>
                </a:lnTo>
                <a:lnTo>
                  <a:pt x="4532299" y="1791940"/>
                </a:lnTo>
                <a:lnTo>
                  <a:pt x="4501861" y="1826945"/>
                </a:lnTo>
                <a:lnTo>
                  <a:pt x="4474466" y="1860428"/>
                </a:lnTo>
                <a:lnTo>
                  <a:pt x="4453158" y="1898476"/>
                </a:lnTo>
                <a:lnTo>
                  <a:pt x="4434896" y="1939569"/>
                </a:lnTo>
                <a:lnTo>
                  <a:pt x="4419677" y="1983706"/>
                </a:lnTo>
                <a:lnTo>
                  <a:pt x="4405979" y="2029365"/>
                </a:lnTo>
                <a:lnTo>
                  <a:pt x="4393803" y="2075023"/>
                </a:lnTo>
                <a:lnTo>
                  <a:pt x="4381628" y="2122203"/>
                </a:lnTo>
                <a:lnTo>
                  <a:pt x="4367930" y="2166339"/>
                </a:lnTo>
                <a:lnTo>
                  <a:pt x="4352711" y="2210475"/>
                </a:lnTo>
                <a:lnTo>
                  <a:pt x="4334449" y="2251568"/>
                </a:lnTo>
                <a:lnTo>
                  <a:pt x="4311619" y="2288096"/>
                </a:lnTo>
                <a:lnTo>
                  <a:pt x="4284226" y="2321577"/>
                </a:lnTo>
                <a:lnTo>
                  <a:pt x="4250743" y="2348972"/>
                </a:lnTo>
                <a:lnTo>
                  <a:pt x="4214216" y="2371801"/>
                </a:lnTo>
                <a:lnTo>
                  <a:pt x="4173123" y="2390065"/>
                </a:lnTo>
                <a:lnTo>
                  <a:pt x="4128988" y="2405284"/>
                </a:lnTo>
                <a:lnTo>
                  <a:pt x="4084853" y="2418982"/>
                </a:lnTo>
                <a:lnTo>
                  <a:pt x="4037672" y="2431158"/>
                </a:lnTo>
                <a:lnTo>
                  <a:pt x="3992014" y="2443334"/>
                </a:lnTo>
                <a:lnTo>
                  <a:pt x="3946357" y="2457031"/>
                </a:lnTo>
                <a:lnTo>
                  <a:pt x="3902222" y="2472250"/>
                </a:lnTo>
                <a:lnTo>
                  <a:pt x="3861129" y="2490514"/>
                </a:lnTo>
                <a:lnTo>
                  <a:pt x="3823082" y="2511820"/>
                </a:lnTo>
                <a:lnTo>
                  <a:pt x="3789599" y="2539215"/>
                </a:lnTo>
                <a:lnTo>
                  <a:pt x="3754595" y="2569655"/>
                </a:lnTo>
                <a:lnTo>
                  <a:pt x="3724155" y="2604660"/>
                </a:lnTo>
                <a:lnTo>
                  <a:pt x="3695239" y="2641186"/>
                </a:lnTo>
                <a:lnTo>
                  <a:pt x="3666323" y="2679234"/>
                </a:lnTo>
                <a:lnTo>
                  <a:pt x="3637406" y="2717283"/>
                </a:lnTo>
                <a:lnTo>
                  <a:pt x="3608490" y="2753810"/>
                </a:lnTo>
                <a:lnTo>
                  <a:pt x="3576529" y="2788814"/>
                </a:lnTo>
                <a:lnTo>
                  <a:pt x="3544567" y="2819253"/>
                </a:lnTo>
                <a:lnTo>
                  <a:pt x="3508043" y="2845126"/>
                </a:lnTo>
                <a:lnTo>
                  <a:pt x="3469994" y="2864912"/>
                </a:lnTo>
                <a:lnTo>
                  <a:pt x="3424336" y="2878609"/>
                </a:lnTo>
                <a:lnTo>
                  <a:pt x="3377155" y="2884697"/>
                </a:lnTo>
                <a:lnTo>
                  <a:pt x="3328455" y="2886219"/>
                </a:lnTo>
                <a:lnTo>
                  <a:pt x="3276709" y="2881652"/>
                </a:lnTo>
                <a:lnTo>
                  <a:pt x="3224964" y="2875566"/>
                </a:lnTo>
                <a:lnTo>
                  <a:pt x="3173217" y="2867955"/>
                </a:lnTo>
                <a:lnTo>
                  <a:pt x="3121473" y="2861868"/>
                </a:lnTo>
                <a:lnTo>
                  <a:pt x="3069726" y="2858824"/>
                </a:lnTo>
                <a:lnTo>
                  <a:pt x="3019503" y="2858824"/>
                </a:lnTo>
                <a:lnTo>
                  <a:pt x="2972324" y="2864912"/>
                </a:lnTo>
                <a:lnTo>
                  <a:pt x="2923623" y="2877088"/>
                </a:lnTo>
                <a:lnTo>
                  <a:pt x="2879486" y="2895350"/>
                </a:lnTo>
                <a:lnTo>
                  <a:pt x="2833829" y="2919702"/>
                </a:lnTo>
                <a:lnTo>
                  <a:pt x="2788172" y="2944054"/>
                </a:lnTo>
                <a:lnTo>
                  <a:pt x="2742513" y="2971447"/>
                </a:lnTo>
                <a:lnTo>
                  <a:pt x="2698376" y="2997321"/>
                </a:lnTo>
                <a:lnTo>
                  <a:pt x="2651198" y="3020150"/>
                </a:lnTo>
                <a:lnTo>
                  <a:pt x="2605539" y="3038414"/>
                </a:lnTo>
                <a:lnTo>
                  <a:pt x="2558359" y="3050590"/>
                </a:lnTo>
                <a:lnTo>
                  <a:pt x="2509659" y="3055154"/>
                </a:lnTo>
                <a:lnTo>
                  <a:pt x="2460957" y="3050590"/>
                </a:lnTo>
                <a:lnTo>
                  <a:pt x="2413777" y="3038414"/>
                </a:lnTo>
                <a:lnTo>
                  <a:pt x="2368120" y="3020150"/>
                </a:lnTo>
                <a:lnTo>
                  <a:pt x="2320940" y="2997321"/>
                </a:lnTo>
                <a:lnTo>
                  <a:pt x="2276803" y="2971447"/>
                </a:lnTo>
                <a:lnTo>
                  <a:pt x="2231146" y="2944054"/>
                </a:lnTo>
                <a:lnTo>
                  <a:pt x="2185488" y="2919702"/>
                </a:lnTo>
                <a:lnTo>
                  <a:pt x="2139831" y="2895350"/>
                </a:lnTo>
                <a:lnTo>
                  <a:pt x="2094174" y="2877088"/>
                </a:lnTo>
                <a:lnTo>
                  <a:pt x="2046994" y="2864912"/>
                </a:lnTo>
                <a:lnTo>
                  <a:pt x="1999813" y="2858824"/>
                </a:lnTo>
                <a:lnTo>
                  <a:pt x="1949589" y="2858824"/>
                </a:lnTo>
                <a:lnTo>
                  <a:pt x="1897844" y="2861868"/>
                </a:lnTo>
                <a:lnTo>
                  <a:pt x="1846099" y="2867955"/>
                </a:lnTo>
                <a:lnTo>
                  <a:pt x="1794352" y="2875566"/>
                </a:lnTo>
                <a:lnTo>
                  <a:pt x="1742606" y="2881652"/>
                </a:lnTo>
                <a:lnTo>
                  <a:pt x="1690861" y="2886219"/>
                </a:lnTo>
                <a:lnTo>
                  <a:pt x="1642161" y="2884697"/>
                </a:lnTo>
                <a:lnTo>
                  <a:pt x="1594981" y="2878609"/>
                </a:lnTo>
                <a:lnTo>
                  <a:pt x="1549322" y="2864912"/>
                </a:lnTo>
                <a:lnTo>
                  <a:pt x="1511275" y="2845126"/>
                </a:lnTo>
                <a:lnTo>
                  <a:pt x="1474747" y="2819253"/>
                </a:lnTo>
                <a:lnTo>
                  <a:pt x="1442788" y="2788814"/>
                </a:lnTo>
                <a:lnTo>
                  <a:pt x="1410827" y="2753810"/>
                </a:lnTo>
                <a:lnTo>
                  <a:pt x="1381910" y="2717283"/>
                </a:lnTo>
                <a:lnTo>
                  <a:pt x="1352994" y="2679234"/>
                </a:lnTo>
                <a:lnTo>
                  <a:pt x="1324077" y="2641186"/>
                </a:lnTo>
                <a:lnTo>
                  <a:pt x="1295161" y="2604660"/>
                </a:lnTo>
                <a:lnTo>
                  <a:pt x="1264721" y="2569655"/>
                </a:lnTo>
                <a:lnTo>
                  <a:pt x="1229717" y="2539215"/>
                </a:lnTo>
                <a:lnTo>
                  <a:pt x="1196234" y="2511820"/>
                </a:lnTo>
                <a:lnTo>
                  <a:pt x="1158187" y="2490514"/>
                </a:lnTo>
                <a:lnTo>
                  <a:pt x="1117095" y="2472250"/>
                </a:lnTo>
                <a:lnTo>
                  <a:pt x="1072959" y="2457031"/>
                </a:lnTo>
                <a:lnTo>
                  <a:pt x="1027301" y="2443334"/>
                </a:lnTo>
                <a:lnTo>
                  <a:pt x="981644" y="2431158"/>
                </a:lnTo>
                <a:lnTo>
                  <a:pt x="934464" y="2418982"/>
                </a:lnTo>
                <a:lnTo>
                  <a:pt x="890329" y="2405284"/>
                </a:lnTo>
                <a:lnTo>
                  <a:pt x="846192" y="2390065"/>
                </a:lnTo>
                <a:lnTo>
                  <a:pt x="805101" y="2371801"/>
                </a:lnTo>
                <a:lnTo>
                  <a:pt x="768573" y="2348972"/>
                </a:lnTo>
                <a:lnTo>
                  <a:pt x="735091" y="2321577"/>
                </a:lnTo>
                <a:lnTo>
                  <a:pt x="707698" y="2288096"/>
                </a:lnTo>
                <a:lnTo>
                  <a:pt x="684869" y="2251568"/>
                </a:lnTo>
                <a:lnTo>
                  <a:pt x="666605" y="2210475"/>
                </a:lnTo>
                <a:lnTo>
                  <a:pt x="651386" y="2166339"/>
                </a:lnTo>
                <a:lnTo>
                  <a:pt x="637689" y="2122203"/>
                </a:lnTo>
                <a:lnTo>
                  <a:pt x="625513" y="2075023"/>
                </a:lnTo>
                <a:lnTo>
                  <a:pt x="613337" y="2029365"/>
                </a:lnTo>
                <a:lnTo>
                  <a:pt x="599640" y="1983706"/>
                </a:lnTo>
                <a:lnTo>
                  <a:pt x="584421" y="1939569"/>
                </a:lnTo>
                <a:lnTo>
                  <a:pt x="566157" y="1898476"/>
                </a:lnTo>
                <a:lnTo>
                  <a:pt x="544850" y="1860428"/>
                </a:lnTo>
                <a:lnTo>
                  <a:pt x="517457" y="1826945"/>
                </a:lnTo>
                <a:lnTo>
                  <a:pt x="487017" y="1791940"/>
                </a:lnTo>
                <a:lnTo>
                  <a:pt x="452013" y="1761502"/>
                </a:lnTo>
                <a:lnTo>
                  <a:pt x="413964" y="1732585"/>
                </a:lnTo>
                <a:lnTo>
                  <a:pt x="375916" y="1703669"/>
                </a:lnTo>
                <a:lnTo>
                  <a:pt x="337869" y="1674752"/>
                </a:lnTo>
                <a:lnTo>
                  <a:pt x="301341" y="1645834"/>
                </a:lnTo>
                <a:lnTo>
                  <a:pt x="266337" y="1613874"/>
                </a:lnTo>
                <a:lnTo>
                  <a:pt x="235899" y="1581914"/>
                </a:lnTo>
                <a:lnTo>
                  <a:pt x="210028" y="1545386"/>
                </a:lnTo>
                <a:lnTo>
                  <a:pt x="190243" y="1507338"/>
                </a:lnTo>
                <a:lnTo>
                  <a:pt x="176545" y="1461681"/>
                </a:lnTo>
                <a:lnTo>
                  <a:pt x="170457" y="1414500"/>
                </a:lnTo>
                <a:lnTo>
                  <a:pt x="168934" y="1365796"/>
                </a:lnTo>
                <a:lnTo>
                  <a:pt x="173500" y="1314051"/>
                </a:lnTo>
                <a:lnTo>
                  <a:pt x="179588" y="1262305"/>
                </a:lnTo>
                <a:lnTo>
                  <a:pt x="187198" y="1210558"/>
                </a:lnTo>
                <a:lnTo>
                  <a:pt x="193285" y="1158813"/>
                </a:lnTo>
                <a:lnTo>
                  <a:pt x="196330" y="1107067"/>
                </a:lnTo>
                <a:lnTo>
                  <a:pt x="196330" y="1056842"/>
                </a:lnTo>
                <a:lnTo>
                  <a:pt x="190243" y="1009663"/>
                </a:lnTo>
                <a:lnTo>
                  <a:pt x="178067" y="962482"/>
                </a:lnTo>
                <a:lnTo>
                  <a:pt x="159803" y="918345"/>
                </a:lnTo>
                <a:lnTo>
                  <a:pt x="136974" y="872687"/>
                </a:lnTo>
                <a:lnTo>
                  <a:pt x="111101" y="827030"/>
                </a:lnTo>
                <a:lnTo>
                  <a:pt x="83708" y="781371"/>
                </a:lnTo>
                <a:lnTo>
                  <a:pt x="57835" y="737233"/>
                </a:lnTo>
                <a:lnTo>
                  <a:pt x="35005" y="690054"/>
                </a:lnTo>
                <a:lnTo>
                  <a:pt x="16743" y="644395"/>
                </a:lnTo>
                <a:lnTo>
                  <a:pt x="4567" y="597215"/>
                </a:lnTo>
                <a:lnTo>
                  <a:pt x="0" y="548512"/>
                </a:lnTo>
                <a:lnTo>
                  <a:pt x="4567" y="499811"/>
                </a:lnTo>
                <a:lnTo>
                  <a:pt x="16743" y="452631"/>
                </a:lnTo>
                <a:lnTo>
                  <a:pt x="35005" y="406972"/>
                </a:lnTo>
                <a:lnTo>
                  <a:pt x="57835" y="359793"/>
                </a:lnTo>
                <a:lnTo>
                  <a:pt x="83708" y="315655"/>
                </a:lnTo>
                <a:lnTo>
                  <a:pt x="111101" y="269998"/>
                </a:lnTo>
                <a:lnTo>
                  <a:pt x="136974" y="224339"/>
                </a:lnTo>
                <a:lnTo>
                  <a:pt x="159803" y="178682"/>
                </a:lnTo>
                <a:lnTo>
                  <a:pt x="178067" y="134544"/>
                </a:lnTo>
                <a:lnTo>
                  <a:pt x="190243" y="87363"/>
                </a:lnTo>
                <a:lnTo>
                  <a:pt x="196330" y="4018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3053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E6D6B-84C9-4D2B-97EB-773B7369E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nalogue wall clock">
            <a:extLst>
              <a:ext uri="{FF2B5EF4-FFF2-40B4-BE49-F238E27FC236}">
                <a16:creationId xmlns:a16="http://schemas.microsoft.com/office/drawing/2014/main" id="{F077DBC8-C5A9-46B5-8D8C-3A251BBE1E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514" b="890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AF1EDD-4F46-4B0B-877C-30C04B14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8906"/>
            <a:ext cx="9792471" cy="2057037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Button Against The clock game.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D3FACB13-79E9-4B9F-ACD0-34544DF1B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178238"/>
              </p:ext>
            </p:extLst>
          </p:nvPr>
        </p:nvGraphicFramePr>
        <p:xfrm>
          <a:off x="1198181" y="2957665"/>
          <a:ext cx="9792471" cy="317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5791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B6F2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7BBAA-990C-472D-B61C-8DFA86D5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Requirement 5</a:t>
            </a:r>
            <a:r>
              <a:rPr lang="en-GB" dirty="0">
                <a:solidFill>
                  <a:srgbClr val="FFFFFF"/>
                </a:solidFill>
              </a:rPr>
              <a:t>: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Have a ‘Button Trade Night’</a:t>
            </a:r>
          </a:p>
        </p:txBody>
      </p:sp>
      <p:pic>
        <p:nvPicPr>
          <p:cNvPr id="9" name="Picture 2" descr="See the source image">
            <a:extLst>
              <a:ext uri="{FF2B5EF4-FFF2-40B4-BE49-F238E27FC236}">
                <a16:creationId xmlns:a16="http://schemas.microsoft.com/office/drawing/2014/main" id="{DCCE0F34-B993-4E83-8FF3-BB9FC58489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EE495-C4C5-4F33-AEC5-E8E762EA8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The activity in here has been adapted due to current covid restrictions</a:t>
            </a:r>
          </a:p>
          <a:p>
            <a:r>
              <a:rPr lang="en-GB" dirty="0">
                <a:solidFill>
                  <a:srgbClr val="FFFFFF"/>
                </a:solidFill>
              </a:rPr>
              <a:t>The original activity may be done when restrictions are lifted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206E7-6094-4872-A21D-376475C865E4}"/>
              </a:ext>
            </a:extLst>
          </p:cNvPr>
          <p:cNvSpPr txBox="1"/>
          <p:nvPr/>
        </p:nvSpPr>
        <p:spPr>
          <a:xfrm>
            <a:off x="327547" y="4018386"/>
            <a:ext cx="7058306" cy="4107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b="0" i="0" u="none" strike="noStrike">
                <a:solidFill>
                  <a:srgbClr val="FFFFFF"/>
                </a:solidFill>
                <a:effectLst/>
                <a:hlinkClick r:id="rId3" tooltip="View pa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Medium</a:t>
            </a:r>
            <a:endParaRPr lang="en-GB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354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C79D5-AC6C-47AC-91F7-A4609FAC5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/>
              <a:t>Button Trade Week (Homework)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E2979D-CD39-43C1-B0C9-CB0E6B7AE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5368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049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52FA64-494D-4ABE-A409-2FC2549A1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Requirement 6:</a:t>
            </a: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Read and Discuss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4D7220-DC60-4492-98EE-01F8B5BAD2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414857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830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5CB1-F85B-4B92-9936-980F4986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Use of Buttons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3613114-0203-4271-AC42-3D61F0A4FF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5DD28A-7C28-4F03-8F9A-F402FA41F369}"/>
              </a:ext>
            </a:extLst>
          </p:cNvPr>
          <p:cNvSpPr txBox="1"/>
          <p:nvPr/>
        </p:nvSpPr>
        <p:spPr>
          <a:xfrm>
            <a:off x="260252" y="6488658"/>
            <a:ext cx="61475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9EC3AE"/>
                </a:solidFill>
                <a:effectLst/>
                <a:latin typeface="Roboto" panose="02000000000000000000" pitchFamily="2" charset="0"/>
                <a:hlinkClick r:id="rId3" tooltip="View page"/>
              </a:rPr>
              <a:t>historicflyingclothing.com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126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70D7BE-497D-4924-A994-36082AD3C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/>
              <a:t>Buttons Award Requirements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C9C1749-2682-4351-8D10-4983F4E76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7659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85952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23EC7-CA88-406D-B1E8-1E6448DA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7"/>
            <a:ext cx="9982200" cy="65617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/>
              <a:t>GOODBYE ADVENTURERS</a:t>
            </a:r>
          </a:p>
        </p:txBody>
      </p:sp>
      <p:sp>
        <p:nvSpPr>
          <p:cNvPr id="1032" name="Rectangle 191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5E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978C29-5651-4DB7-9E43-EB7E865BA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48" y="2915469"/>
            <a:ext cx="4974336" cy="2945696"/>
          </a:xfrm>
          <a:prstGeom prst="rect">
            <a:avLst/>
          </a:prstGeom>
        </p:spPr>
      </p:pic>
      <p:sp>
        <p:nvSpPr>
          <p:cNvPr id="1034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BC0404C-8380-4FD5-ACC9-87DCC06F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8516" y="2917803"/>
            <a:ext cx="4974336" cy="294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B42EC68-54C3-41E1-BD0E-796C2CD1929C}"/>
              </a:ext>
            </a:extLst>
          </p:cNvPr>
          <p:cNvSpPr txBox="1"/>
          <p:nvPr/>
        </p:nvSpPr>
        <p:spPr>
          <a:xfrm>
            <a:off x="5215597" y="1806507"/>
            <a:ext cx="2071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Club ministries.org</a:t>
            </a:r>
          </a:p>
        </p:txBody>
      </p:sp>
    </p:spTree>
    <p:extLst>
      <p:ext uri="{BB962C8B-B14F-4D97-AF65-F5344CB8AC3E}">
        <p14:creationId xmlns:p14="http://schemas.microsoft.com/office/powerpoint/2010/main" val="307279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25CB1-F85B-4B92-9936-980F4986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007335"/>
            <a:ext cx="6455833" cy="149799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Container Buttons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26B9EF5-5D92-4AC7-BC55-FC5C4C98E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05C5575-0F07-43D0-AE78-81EAA8E6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645373-D0EF-43A2-8511-491C19885A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r="-4" b="10691"/>
          <a:stretch/>
        </p:blipFill>
        <p:spPr bwMode="auto">
          <a:xfrm>
            <a:off x="3639395" y="10"/>
            <a:ext cx="4023360" cy="2980230"/>
          </a:xfrm>
          <a:custGeom>
            <a:avLst/>
            <a:gdLst/>
            <a:ahLst/>
            <a:cxnLst/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466B641-1E8A-495A-A65B-31A266500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r="7959" b="2"/>
          <a:stretch/>
        </p:blipFill>
        <p:spPr bwMode="auto">
          <a:xfrm>
            <a:off x="7816897" y="1584494"/>
            <a:ext cx="4375105" cy="5273507"/>
          </a:xfrm>
          <a:custGeom>
            <a:avLst/>
            <a:gdLst/>
            <a:ahLst/>
            <a:cxnLst/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2FB65D-2D11-4E52-B55F-2CF735F7C18D}"/>
              </a:ext>
            </a:extLst>
          </p:cNvPr>
          <p:cNvSpPr txBox="1"/>
          <p:nvPr/>
        </p:nvSpPr>
        <p:spPr>
          <a:xfrm>
            <a:off x="0" y="6369231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9EC3AE"/>
                </a:solidFill>
                <a:effectLst/>
                <a:latin typeface="Roboto" panose="02000000000000000000" pitchFamily="2" charset="0"/>
                <a:hlinkClick r:id="rId4" tooltip="View page"/>
              </a:rPr>
              <a:t>historicflyingclothing.com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769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60F0-9621-4D37-B467-0CF46EE5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Miniature Compass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9CE855-3FA6-4961-B0BC-CB6C51FC95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r="9391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F1A169-5BF7-4697-AD81-16C2C8A8A0B6}"/>
              </a:ext>
            </a:extLst>
          </p:cNvPr>
          <p:cNvSpPr txBox="1"/>
          <p:nvPr/>
        </p:nvSpPr>
        <p:spPr>
          <a:xfrm>
            <a:off x="-2344" y="648865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9EC3AE"/>
                </a:solidFill>
                <a:effectLst/>
                <a:latin typeface="Roboto" panose="020B0604020202020204" pitchFamily="2" charset="0"/>
                <a:hlinkClick r:id="rId3"/>
              </a:rPr>
              <a:t>www.amazon.co.uk/Outdoor_Gear/Camping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207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730A-AE3F-445A-AA73-A3305BA0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 for Making Buttons</a:t>
            </a:r>
          </a:p>
        </p:txBody>
      </p:sp>
      <p:pic>
        <p:nvPicPr>
          <p:cNvPr id="2050" name="Picture 2" descr="Wood Button - Round Star | Make Your Own Medieval">
            <a:extLst>
              <a:ext uri="{FF2B5EF4-FFF2-40B4-BE49-F238E27FC236}">
                <a16:creationId xmlns:a16="http://schemas.microsoft.com/office/drawing/2014/main" id="{DABAE4BC-658D-4A6D-AD53-013842B8BD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43" y="1849377"/>
            <a:ext cx="381000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884BEA-E820-4EEF-B475-634134914352}"/>
              </a:ext>
            </a:extLst>
          </p:cNvPr>
          <p:cNvSpPr txBox="1"/>
          <p:nvPr/>
        </p:nvSpPr>
        <p:spPr>
          <a:xfrm>
            <a:off x="348175" y="4888740"/>
            <a:ext cx="30468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en-GB" b="0" i="0" u="none" strike="noStrike" dirty="0">
                <a:solidFill>
                  <a:srgbClr val="F1F3F4"/>
                </a:solidFill>
                <a:effectLst/>
                <a:latin typeface="Roboto"/>
                <a:hlinkClick r:id="rId3"/>
              </a:rPr>
            </a:br>
            <a:endParaRPr lang="en-GB" b="0" i="0" u="none" strike="noStrike" dirty="0">
              <a:solidFill>
                <a:srgbClr val="F1F3F4"/>
              </a:solidFill>
              <a:effectLst/>
              <a:latin typeface="Roboto"/>
              <a:hlinkClick r:id="rId3"/>
            </a:endParaRPr>
          </a:p>
          <a:p>
            <a:pPr algn="l"/>
            <a:r>
              <a:rPr lang="en-GB" b="0" i="0" u="sng" dirty="0">
                <a:solidFill>
                  <a:srgbClr val="F1F3F4"/>
                </a:solidFill>
                <a:effectLst/>
                <a:latin typeface="Roboto"/>
                <a:hlinkClick r:id="rId4" tooltip="Wood Button - Round Star"/>
              </a:rPr>
              <a:t>Wood Button - Round Star</a:t>
            </a:r>
            <a:endParaRPr lang="en-GB" b="0" i="0" dirty="0">
              <a:effectLst/>
              <a:latin typeface="Roboto"/>
            </a:endParaRPr>
          </a:p>
        </p:txBody>
      </p:sp>
      <p:pic>
        <p:nvPicPr>
          <p:cNvPr id="2054" name="Picture 6" descr="Amazon.com: Exquisite Shiny Gold Metal Shank Buttons for Fashion  Coats(Gold, Pack of 6) (0.67 inches)">
            <a:extLst>
              <a:ext uri="{FF2B5EF4-FFF2-40B4-BE49-F238E27FC236}">
                <a16:creationId xmlns:a16="http://schemas.microsoft.com/office/drawing/2014/main" id="{A994133A-6A65-4311-8468-CCA70FA6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159" y="1849377"/>
            <a:ext cx="3694237" cy="36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3A9FBB-6890-4B9E-9A48-9E6360812955}"/>
              </a:ext>
            </a:extLst>
          </p:cNvPr>
          <p:cNvSpPr txBox="1"/>
          <p:nvPr/>
        </p:nvSpPr>
        <p:spPr>
          <a:xfrm>
            <a:off x="5903743" y="1784244"/>
            <a:ext cx="22684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sz="1200" b="0" i="0" u="sng" dirty="0">
                <a:solidFill>
                  <a:srgbClr val="0070C0"/>
                </a:solidFill>
                <a:effectLst/>
                <a:latin typeface="Roboto" panose="020B0604020202020204"/>
              </a:rPr>
              <a:t>Amazon.com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056" name="Picture 8" descr="Plastic Buttons Free vector in Adobe Illustrator ai ( .AI ), Encapsulated  PostScript eps ( .EPS ) format for free download 1.28MB">
            <a:extLst>
              <a:ext uri="{FF2B5EF4-FFF2-40B4-BE49-F238E27FC236}">
                <a16:creationId xmlns:a16="http://schemas.microsoft.com/office/drawing/2014/main" id="{42F9CC3A-6B87-4197-8525-D5E462C2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076" y="2307102"/>
            <a:ext cx="3248530" cy="32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917686-5BF1-4006-819A-186A2EF43D08}"/>
              </a:ext>
            </a:extLst>
          </p:cNvPr>
          <p:cNvSpPr txBox="1"/>
          <p:nvPr/>
        </p:nvSpPr>
        <p:spPr>
          <a:xfrm>
            <a:off x="4546760" y="5350405"/>
            <a:ext cx="2268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u="sng" dirty="0">
                <a:solidFill>
                  <a:srgbClr val="0070C0"/>
                </a:solidFill>
                <a:latin typeface="Roboto" panose="020B0604020202020204"/>
              </a:rPr>
              <a:t>Metal Buttons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A1DCB-7BB9-476A-A928-17DFFFA015DA}"/>
              </a:ext>
            </a:extLst>
          </p:cNvPr>
          <p:cNvSpPr txBox="1"/>
          <p:nvPr/>
        </p:nvSpPr>
        <p:spPr>
          <a:xfrm>
            <a:off x="8806088" y="5350405"/>
            <a:ext cx="2268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u="sng" dirty="0">
                <a:solidFill>
                  <a:srgbClr val="0070C0"/>
                </a:solidFill>
                <a:latin typeface="Roboto" panose="020B0604020202020204"/>
              </a:rPr>
              <a:t>Plastic Buttons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60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Early Carved Shell | Carved shell, Carving, Pearl color">
            <a:extLst>
              <a:ext uri="{FF2B5EF4-FFF2-40B4-BE49-F238E27FC236}">
                <a16:creationId xmlns:a16="http://schemas.microsoft.com/office/drawing/2014/main" id="{671AEAC4-22C0-4626-9987-D4141C7E2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1" r="1" b="2828"/>
          <a:stretch/>
        </p:blipFill>
        <p:spPr bwMode="auto">
          <a:xfrm>
            <a:off x="118214" y="0"/>
            <a:ext cx="4303514" cy="386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22C9AB-00FA-41C6-8CD0-0EA0B964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28" y="69522"/>
            <a:ext cx="5733990" cy="8396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Shell Buttons Probably the oldest @5000years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There are still modern shell buttons today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6240C14-9FB3-4407-8F3F-1C07F5A90E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" r="-3" b="-3"/>
          <a:stretch/>
        </p:blipFill>
        <p:spPr bwMode="auto">
          <a:xfrm>
            <a:off x="157396" y="3729131"/>
            <a:ext cx="4382546" cy="33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3C77CD-5088-4579-AEB5-4FD262F27811}"/>
              </a:ext>
            </a:extLst>
          </p:cNvPr>
          <p:cNvSpPr txBox="1"/>
          <p:nvPr/>
        </p:nvSpPr>
        <p:spPr>
          <a:xfrm>
            <a:off x="10720687" y="909204"/>
            <a:ext cx="1659636" cy="76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0" i="0" u="sng" dirty="0">
                <a:effectLst/>
                <a:hlinkClick r:id="rId5" tooltip="Button history: a visual tour of button design through the ages."/>
              </a:rPr>
              <a:t>slate.com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1700" dirty="0"/>
            </a:br>
            <a:endParaRPr lang="en-US" sz="1700" dirty="0"/>
          </a:p>
        </p:txBody>
      </p:sp>
      <p:pic>
        <p:nvPicPr>
          <p:cNvPr id="1026" name="Picture 2" descr="Button history: a visual tour of button design through the ages.">
            <a:extLst>
              <a:ext uri="{FF2B5EF4-FFF2-40B4-BE49-F238E27FC236}">
                <a16:creationId xmlns:a16="http://schemas.microsoft.com/office/drawing/2014/main" id="{D94151CA-FCAD-4A9F-89AF-632859859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r="10438"/>
          <a:stretch/>
        </p:blipFill>
        <p:spPr bwMode="auto">
          <a:xfrm>
            <a:off x="4389259" y="1238300"/>
            <a:ext cx="7645345" cy="58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9C898A-5617-4AE3-AC9D-8834823F60B2}"/>
              </a:ext>
            </a:extLst>
          </p:cNvPr>
          <p:cNvSpPr txBox="1"/>
          <p:nvPr/>
        </p:nvSpPr>
        <p:spPr>
          <a:xfrm>
            <a:off x="314792" y="6756610"/>
            <a:ext cx="4382546" cy="334564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 dirty="0">
                <a:solidFill>
                  <a:srgbClr val="FFFFFF"/>
                </a:solidFill>
              </a:rPr>
              <a:t>oer2go.org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DB9571-9665-4DF6-B008-1D74CC3E83AA}"/>
              </a:ext>
            </a:extLst>
          </p:cNvPr>
          <p:cNvSpPr txBox="1"/>
          <p:nvPr/>
        </p:nvSpPr>
        <p:spPr>
          <a:xfrm>
            <a:off x="129029" y="3045374"/>
            <a:ext cx="21409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sz="1400" b="0" i="0" u="sng" dirty="0" err="1">
                <a:solidFill>
                  <a:srgbClr val="FF0000"/>
                </a:solidFill>
                <a:effectLst/>
                <a:latin typeface="Roboto"/>
              </a:rPr>
              <a:t>Prrintest</a:t>
            </a:r>
            <a:r>
              <a:rPr lang="en-GB" sz="1400" b="0" i="0" u="sng" dirty="0">
                <a:solidFill>
                  <a:srgbClr val="FF0000"/>
                </a:solidFill>
                <a:effectLst/>
                <a:latin typeface="Roboto"/>
              </a:rPr>
              <a:t> .com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5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F01E-528B-4B93-9751-70EA0E70D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053" y="1783959"/>
            <a:ext cx="5003946" cy="288911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Requirement 1.</a:t>
            </a:r>
            <a:br>
              <a:rPr lang="en-US" dirty="0"/>
            </a:br>
            <a:r>
              <a:rPr lang="en-US" dirty="0"/>
              <a:t>Make &amp; Decorate a Button Container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Gum bottle turned craft organizer | Craft organization, Plastic crafts,  Upcycled crafts">
            <a:extLst>
              <a:ext uri="{FF2B5EF4-FFF2-40B4-BE49-F238E27FC236}">
                <a16:creationId xmlns:a16="http://schemas.microsoft.com/office/drawing/2014/main" id="{3861FE78-BCBB-4F22-B544-74A528B2AE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1" r="2738" b="-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1469DD-8B56-4A5C-BAC9-57A21D244591}"/>
              </a:ext>
            </a:extLst>
          </p:cNvPr>
          <p:cNvSpPr txBox="1"/>
          <p:nvPr/>
        </p:nvSpPr>
        <p:spPr>
          <a:xfrm>
            <a:off x="3046828" y="621165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GB" dirty="0"/>
            </a:br>
            <a:r>
              <a:rPr lang="en-GB" b="0" i="0" u="sng" dirty="0">
                <a:solidFill>
                  <a:srgbClr val="F1F3F4"/>
                </a:solidFill>
                <a:effectLst/>
                <a:latin typeface="Roboto"/>
              </a:rPr>
              <a:t>Pinterest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950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1396</TotalTime>
  <Words>1260</Words>
  <Application>Microsoft Office PowerPoint</Application>
  <PresentationFormat>Widescreen</PresentationFormat>
  <Paragraphs>134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Avenir Next LT Pro</vt:lpstr>
      <vt:lpstr>Calibri</vt:lpstr>
      <vt:lpstr>Calibri Light</vt:lpstr>
      <vt:lpstr>Roboto</vt:lpstr>
      <vt:lpstr>Office Theme</vt:lpstr>
      <vt:lpstr>BUTTONS</vt:lpstr>
      <vt:lpstr>Buttons Award Requirements</vt:lpstr>
      <vt:lpstr>Button Uses  Fastening Decoration Crafts Container</vt:lpstr>
      <vt:lpstr>Use of Buttons</vt:lpstr>
      <vt:lpstr>Container Buttons  </vt:lpstr>
      <vt:lpstr>Miniature Compass</vt:lpstr>
      <vt:lpstr>Materials for Making Buttons</vt:lpstr>
      <vt:lpstr>Shell Buttons Probably the oldest @5000years There are still modern shell buttons today</vt:lpstr>
      <vt:lpstr>Requirement 1. Make &amp; Decorate a Button Container</vt:lpstr>
      <vt:lpstr>You will need A4  Paper Ruler Pencil Paint or Colouring pen Brush Container Silicone Glue</vt:lpstr>
      <vt:lpstr>Choose or Make Your Button Container</vt:lpstr>
      <vt:lpstr>Measure container size, measure decoration paper, cut to size</vt:lpstr>
      <vt:lpstr>A4 paper can be coloured or white, it’s your choice. Use a coloring pen or paint to make a pattern that you like on the paper.</vt:lpstr>
      <vt:lpstr>Cut the decorated paper to size, turn it upside down and  apply a little glue to the reverse side</vt:lpstr>
      <vt:lpstr>Stick the decoration on to the container. My container is named ‘spotted hyena’</vt:lpstr>
      <vt:lpstr>PowerPoint Presentation</vt:lpstr>
      <vt:lpstr>Requirement 2 Collect at least 50 Buttons (variety)  Due to covid restrictions it may be easier to buy for now  In addition, make a collection of button pictures and add to your Adventurer folder</vt:lpstr>
      <vt:lpstr>Select your favourite colour shade of buttons  Select two colours if you want  Store them in the button container you made</vt:lpstr>
      <vt:lpstr>Requirement 3a. Decorate With Buttons  Be imaginative but know your limits  Don’t make it too hard</vt:lpstr>
      <vt:lpstr>PowerPoint Presentation</vt:lpstr>
      <vt:lpstr>Place buttons in your  preferred pattern, placing them first without glue </vt:lpstr>
      <vt:lpstr>Add more buttons, don’t be afraid to move them around.  Take a break and come back with new ideas.</vt:lpstr>
      <vt:lpstr>Glue it on</vt:lpstr>
      <vt:lpstr>My Share Bag  Use to shop for items for the homeless  To share gifts with others  It reminds me to close the gap like a button by sharing with others  It encourages me to brighten life like a decoration</vt:lpstr>
      <vt:lpstr>Requirement 3b. Make a button craft  Be imaginative but know your limits  Don’t make it too hard</vt:lpstr>
      <vt:lpstr>PowerPoint Presentation</vt:lpstr>
      <vt:lpstr>Use scissors to cut out your coloured back board</vt:lpstr>
      <vt:lpstr>Select your favourite shape to use for the craft</vt:lpstr>
      <vt:lpstr>Place buttons on coloured backboard  Backboard colour should match your choice of button colour  Start with the big buttons  Smaller ones will fill the gaps </vt:lpstr>
      <vt:lpstr>Buttons Working together </vt:lpstr>
      <vt:lpstr>Add More Buttons to cover the whole space  The more we work together the better</vt:lpstr>
      <vt:lpstr>Complete your button craft  Let the glue dry   Show it (or a photo of it) to your class teacher </vt:lpstr>
      <vt:lpstr>You may want to frame your button craft  Take photos and add to your class folder  Sign it and give it to someone as a gift (sharing)  You can swap gifts with someone who has made a different craft</vt:lpstr>
      <vt:lpstr>Requirement 4: Play the game:  ‘Button, Button, who has the Button?’</vt:lpstr>
      <vt:lpstr>Have a fully-buttoned Adventurer shirt ready</vt:lpstr>
      <vt:lpstr>Button Against The clock game.</vt:lpstr>
      <vt:lpstr>Requirement 5: Have a ‘Button Trade Night’</vt:lpstr>
      <vt:lpstr>Button Trade Week (Homework)</vt:lpstr>
      <vt:lpstr>Requirement 6: Read and Discuss</vt:lpstr>
      <vt:lpstr>Buttons Award Requirements</vt:lpstr>
      <vt:lpstr>GOODBYE ADVENTURERS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BUTTONS</dc:title>
  <dc:creator>Isobel Nyathi</dc:creator>
  <cp:lastModifiedBy>Natalie Davison</cp:lastModifiedBy>
  <cp:revision>74</cp:revision>
  <dcterms:created xsi:type="dcterms:W3CDTF">2021-04-27T09:19:27Z</dcterms:created>
  <dcterms:modified xsi:type="dcterms:W3CDTF">2021-04-28T20:12:36Z</dcterms:modified>
</cp:coreProperties>
</file>