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55"/>
  </p:notesMasterIdLst>
  <p:handoutMasterIdLst>
    <p:handoutMasterId r:id="rId56"/>
  </p:handoutMasterIdLst>
  <p:sldIdLst>
    <p:sldId id="406" r:id="rId2"/>
    <p:sldId id="408" r:id="rId3"/>
    <p:sldId id="407" r:id="rId4"/>
    <p:sldId id="497" r:id="rId5"/>
    <p:sldId id="520" r:id="rId6"/>
    <p:sldId id="519" r:id="rId7"/>
    <p:sldId id="496" r:id="rId8"/>
    <p:sldId id="521" r:id="rId9"/>
    <p:sldId id="495" r:id="rId10"/>
    <p:sldId id="524" r:id="rId11"/>
    <p:sldId id="441" r:id="rId12"/>
    <p:sldId id="525" r:id="rId13"/>
    <p:sldId id="443" r:id="rId14"/>
    <p:sldId id="526" r:id="rId15"/>
    <p:sldId id="532" r:id="rId16"/>
    <p:sldId id="533" r:id="rId17"/>
    <p:sldId id="499" r:id="rId18"/>
    <p:sldId id="498" r:id="rId19"/>
    <p:sldId id="448" r:id="rId20"/>
    <p:sldId id="527" r:id="rId21"/>
    <p:sldId id="528" r:id="rId22"/>
    <p:sldId id="451" r:id="rId23"/>
    <p:sldId id="529" r:id="rId24"/>
    <p:sldId id="454" r:id="rId25"/>
    <p:sldId id="453" r:id="rId26"/>
    <p:sldId id="531" r:id="rId27"/>
    <p:sldId id="456" r:id="rId28"/>
    <p:sldId id="509" r:id="rId29"/>
    <p:sldId id="502" r:id="rId30"/>
    <p:sldId id="534" r:id="rId31"/>
    <p:sldId id="503" r:id="rId32"/>
    <p:sldId id="530" r:id="rId33"/>
    <p:sldId id="504" r:id="rId34"/>
    <p:sldId id="505" r:id="rId35"/>
    <p:sldId id="510" r:id="rId36"/>
    <p:sldId id="506" r:id="rId37"/>
    <p:sldId id="507" r:id="rId38"/>
    <p:sldId id="501" r:id="rId39"/>
    <p:sldId id="459" r:id="rId40"/>
    <p:sldId id="429" r:id="rId41"/>
    <p:sldId id="461" r:id="rId42"/>
    <p:sldId id="460" r:id="rId43"/>
    <p:sldId id="462" r:id="rId44"/>
    <p:sldId id="514" r:id="rId45"/>
    <p:sldId id="464" r:id="rId46"/>
    <p:sldId id="465" r:id="rId47"/>
    <p:sldId id="467" r:id="rId48"/>
    <p:sldId id="515" r:id="rId49"/>
    <p:sldId id="517" r:id="rId50"/>
    <p:sldId id="516" r:id="rId51"/>
    <p:sldId id="508" r:id="rId52"/>
    <p:sldId id="476" r:id="rId53"/>
    <p:sldId id="344" r:id="rId54"/>
  </p:sldIdLst>
  <p:sldSz cx="12192000" cy="6858000"/>
  <p:notesSz cx="6858000" cy="9144000"/>
  <p:defaultTextStyle>
    <a:defPPr rtl="0">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87" d="100"/>
          <a:sy n="87" d="100"/>
        </p:scale>
        <p:origin x="51" y="468"/>
      </p:cViewPr>
      <p:guideLst>
        <p:guide pos="3840"/>
        <p:guide orient="horz" pos="2160"/>
      </p:guideLst>
    </p:cSldViewPr>
  </p:slideViewPr>
  <p:notesTextViewPr>
    <p:cViewPr>
      <p:scale>
        <a:sx n="1" d="1"/>
        <a:sy n="1" d="1"/>
      </p:scale>
      <p:origin x="0" y="0"/>
    </p:cViewPr>
  </p:notesTextViewPr>
  <p:notesViewPr>
    <p:cSldViewPr snapToGrid="0">
      <p:cViewPr varScale="1">
        <p:scale>
          <a:sx n="90" d="100"/>
          <a:sy n="90" d="100"/>
        </p:scale>
        <p:origin x="36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latin typeface="Century Gothic" panose="020B0502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5D69C58-FA18-48E7-A3CC-43B4B1555025}" type="datetime1">
              <a:rPr lang="en-GB" smtClean="0">
                <a:latin typeface="Century Gothic" panose="020B0502020202020204" pitchFamily="34" charset="0"/>
              </a:rPr>
              <a:t>01/05/2021</a:t>
            </a:fld>
            <a:endParaRPr lang="en-GB">
              <a:latin typeface="Century Gothic" panose="020B0502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latin typeface="Century Gothic" panose="020B0502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BAE14B8-3CC9-472D-9BC5-A84D80684DE2}" type="slidenum">
              <a:rPr lang="en-GB" smtClean="0">
                <a:latin typeface="Century Gothic" panose="020B0502020202020204" pitchFamily="34" charset="0"/>
              </a:rPr>
              <a:t>‹#›</a:t>
            </a:fld>
            <a:endParaRPr lang="en-GB">
              <a:latin typeface="Century Gothic" panose="020B0502020202020204" pitchFamily="34" charset="0"/>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A2356425-121E-454D-937D-DF46354FCAA5}" type="datetime1">
              <a:rPr lang="en-GB" noProof="0" smtClean="0"/>
              <a:t>01/05/2021</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7FB667E1-E601-4AAF-B95C-B25720D70A60}" type="slidenum">
              <a:rPr lang="en-GB" noProof="0" smtClean="0"/>
              <a:pPr/>
              <a:t>‹#›</a:t>
            </a:fld>
            <a:endParaRPr lang="en-GB" noProof="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1</a:t>
            </a:fld>
            <a:endParaRPr lang="en-GB">
              <a:latin typeface="Century Gothic" panose="020B0502020202020204" pitchFamily="34" charset="0"/>
            </a:endParaRPr>
          </a:p>
        </p:txBody>
      </p:sp>
    </p:spTree>
    <p:extLst>
      <p:ext uri="{BB962C8B-B14F-4D97-AF65-F5344CB8AC3E}">
        <p14:creationId xmlns:p14="http://schemas.microsoft.com/office/powerpoint/2010/main" val="393181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10</a:t>
            </a:fld>
            <a:endParaRPr lang="en-GB">
              <a:latin typeface="Century Gothic" panose="020B0502020202020204" pitchFamily="34" charset="0"/>
            </a:endParaRPr>
          </a:p>
        </p:txBody>
      </p:sp>
    </p:spTree>
    <p:extLst>
      <p:ext uri="{BB962C8B-B14F-4D97-AF65-F5344CB8AC3E}">
        <p14:creationId xmlns:p14="http://schemas.microsoft.com/office/powerpoint/2010/main" val="393181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11</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12</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13</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14</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15</a:t>
            </a:fld>
            <a:endParaRPr lang="en-GB">
              <a:latin typeface="Century Gothic" panose="020B0502020202020204" pitchFamily="34" charset="0"/>
            </a:endParaRPr>
          </a:p>
        </p:txBody>
      </p:sp>
    </p:spTree>
    <p:extLst>
      <p:ext uri="{BB962C8B-B14F-4D97-AF65-F5344CB8AC3E}">
        <p14:creationId xmlns:p14="http://schemas.microsoft.com/office/powerpoint/2010/main" val="393181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16</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17</a:t>
            </a:fld>
            <a:endParaRPr lang="en-GB">
              <a:latin typeface="Century Gothic" panose="020B0502020202020204" pitchFamily="34" charset="0"/>
            </a:endParaRPr>
          </a:p>
        </p:txBody>
      </p:sp>
    </p:spTree>
    <p:extLst>
      <p:ext uri="{BB962C8B-B14F-4D97-AF65-F5344CB8AC3E}">
        <p14:creationId xmlns:p14="http://schemas.microsoft.com/office/powerpoint/2010/main" val="393181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18</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19</a:t>
            </a:fld>
            <a:endParaRPr lang="en-GB">
              <a:latin typeface="Century Gothic" panose="020B0502020202020204" pitchFamily="34" charset="0"/>
            </a:endParaRPr>
          </a:p>
        </p:txBody>
      </p:sp>
    </p:spTree>
    <p:extLst>
      <p:ext uri="{BB962C8B-B14F-4D97-AF65-F5344CB8AC3E}">
        <p14:creationId xmlns:p14="http://schemas.microsoft.com/office/powerpoint/2010/main" val="393181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2</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20</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21</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22</a:t>
            </a:fld>
            <a:endParaRPr lang="en-GB">
              <a:latin typeface="Century Gothic" panose="020B0502020202020204" pitchFamily="34" charset="0"/>
            </a:endParaRPr>
          </a:p>
        </p:txBody>
      </p:sp>
    </p:spTree>
    <p:extLst>
      <p:ext uri="{BB962C8B-B14F-4D97-AF65-F5344CB8AC3E}">
        <p14:creationId xmlns:p14="http://schemas.microsoft.com/office/powerpoint/2010/main" val="393181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23</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24</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25</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26</a:t>
            </a:fld>
            <a:endParaRPr lang="en-GB">
              <a:latin typeface="Century Gothic" panose="020B0502020202020204" pitchFamily="34" charset="0"/>
            </a:endParaRPr>
          </a:p>
        </p:txBody>
      </p:sp>
    </p:spTree>
    <p:extLst>
      <p:ext uri="{BB962C8B-B14F-4D97-AF65-F5344CB8AC3E}">
        <p14:creationId xmlns:p14="http://schemas.microsoft.com/office/powerpoint/2010/main" val="393181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27</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28</a:t>
            </a:fld>
            <a:endParaRPr lang="en-GB">
              <a:latin typeface="Century Gothic" panose="020B0502020202020204" pitchFamily="34" charset="0"/>
            </a:endParaRPr>
          </a:p>
        </p:txBody>
      </p:sp>
    </p:spTree>
    <p:extLst>
      <p:ext uri="{BB962C8B-B14F-4D97-AF65-F5344CB8AC3E}">
        <p14:creationId xmlns:p14="http://schemas.microsoft.com/office/powerpoint/2010/main" val="393181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29</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3</a:t>
            </a:fld>
            <a:endParaRPr lang="en-GB">
              <a:latin typeface="Century Gothic" panose="020B0502020202020204" pitchFamily="34" charset="0"/>
            </a:endParaRPr>
          </a:p>
        </p:txBody>
      </p:sp>
    </p:spTree>
    <p:extLst>
      <p:ext uri="{BB962C8B-B14F-4D97-AF65-F5344CB8AC3E}">
        <p14:creationId xmlns:p14="http://schemas.microsoft.com/office/powerpoint/2010/main" val="393181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30</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31</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32</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33</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34</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35</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36</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37</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38</a:t>
            </a:fld>
            <a:endParaRPr lang="en-GB">
              <a:latin typeface="Century Gothic" panose="020B0502020202020204" pitchFamily="34" charset="0"/>
            </a:endParaRPr>
          </a:p>
        </p:txBody>
      </p:sp>
    </p:spTree>
    <p:extLst>
      <p:ext uri="{BB962C8B-B14F-4D97-AF65-F5344CB8AC3E}">
        <p14:creationId xmlns:p14="http://schemas.microsoft.com/office/powerpoint/2010/main" val="3931812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39</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4</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40</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41</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42</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43</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44</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45</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46</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47</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48</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49</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5</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50</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51</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52</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53</a:t>
            </a:fld>
            <a:endParaRPr lang="en-GB">
              <a:latin typeface="Century Gothic" panose="020B0502020202020204" pitchFamily="34" charset="0"/>
            </a:endParaRPr>
          </a:p>
        </p:txBody>
      </p:sp>
    </p:spTree>
    <p:extLst>
      <p:ext uri="{BB962C8B-B14F-4D97-AF65-F5344CB8AC3E}">
        <p14:creationId xmlns:p14="http://schemas.microsoft.com/office/powerpoint/2010/main" val="1216966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6</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7</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8</a:t>
            </a:fld>
            <a:endParaRPr lang="en-GB">
              <a:latin typeface="Century Gothic" panose="020B0502020202020204" pitchFamily="34" charset="0"/>
            </a:endParaRPr>
          </a:p>
        </p:txBody>
      </p:sp>
    </p:spTree>
    <p:extLst>
      <p:ext uri="{BB962C8B-B14F-4D97-AF65-F5344CB8AC3E}">
        <p14:creationId xmlns:p14="http://schemas.microsoft.com/office/powerpoint/2010/main" val="393181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latin typeface="Century Gothic" panose="020B0502020202020204" pitchFamily="34" charset="0"/>
            </a:endParaRPr>
          </a:p>
        </p:txBody>
      </p:sp>
      <p:sp>
        <p:nvSpPr>
          <p:cNvPr id="4" name="Slide Number Placeholder 3"/>
          <p:cNvSpPr>
            <a:spLocks noGrp="1"/>
          </p:cNvSpPr>
          <p:nvPr>
            <p:ph type="sldNum" sz="quarter" idx="10"/>
          </p:nvPr>
        </p:nvSpPr>
        <p:spPr/>
        <p:txBody>
          <a:bodyPr rtlCol="0"/>
          <a:lstStyle/>
          <a:p>
            <a:pPr rtl="0"/>
            <a:fld id="{7FB667E1-E601-4AAF-B95C-B25720D70A60}" type="slidenum">
              <a:rPr lang="en-GB" smtClean="0">
                <a:latin typeface="Century Gothic" panose="020B0502020202020204" pitchFamily="34" charset="0"/>
              </a:rPr>
              <a:t>9</a:t>
            </a:fld>
            <a:endParaRPr lang="en-GB">
              <a:latin typeface="Century Gothic" panose="020B0502020202020204" pitchFamily="34" charset="0"/>
            </a:endParaRPr>
          </a:p>
        </p:txBody>
      </p:sp>
    </p:spTree>
    <p:extLst>
      <p:ext uri="{BB962C8B-B14F-4D97-AF65-F5344CB8AC3E}">
        <p14:creationId xmlns:p14="http://schemas.microsoft.com/office/powerpoint/2010/main" val="419758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title="Top border"/>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grpSp>
      <p:grpSp>
        <p:nvGrpSpPr>
          <p:cNvPr id="11" name="Group 10" title="Left border"/>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grpSp>
      <p:grpSp>
        <p:nvGrpSpPr>
          <p:cNvPr id="14" name="Group 13" title="Right border"/>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grpSp>
      <p:grpSp>
        <p:nvGrpSpPr>
          <p:cNvPr id="17" name="Group 16" title="Bottom border"/>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grpSp>
      <p:sp>
        <p:nvSpPr>
          <p:cNvPr id="2" name="Title 1"/>
          <p:cNvSpPr>
            <a:spLocks noGrp="1"/>
          </p:cNvSpPr>
          <p:nvPr>
            <p:ph type="ctrTitle"/>
          </p:nvPr>
        </p:nvSpPr>
        <p:spPr>
          <a:xfrm>
            <a:off x="1295400" y="1188720"/>
            <a:ext cx="9601200" cy="2514600"/>
          </a:xfrm>
        </p:spPr>
        <p:txBody>
          <a:bodyPr rtlCol="0" anchor="b">
            <a:noAutofit/>
          </a:bodyPr>
          <a:lstStyle>
            <a:lvl1pPr algn="ctr">
              <a:defRPr sz="6000">
                <a:latin typeface="Century Gothic" panose="020B0502020202020204" pitchFamily="34" charset="0"/>
              </a:defRPr>
            </a:lvl1pPr>
          </a:lstStyle>
          <a:p>
            <a:pPr rtl="0"/>
            <a:r>
              <a:rPr lang="en-GB" noProof="0"/>
              <a:t>Click to edit Master title style</a:t>
            </a:r>
          </a:p>
        </p:txBody>
      </p:sp>
      <p:sp>
        <p:nvSpPr>
          <p:cNvPr id="3" name="Subtitle 2"/>
          <p:cNvSpPr>
            <a:spLocks noGrp="1"/>
          </p:cNvSpPr>
          <p:nvPr>
            <p:ph type="subTitle" idx="1"/>
          </p:nvPr>
        </p:nvSpPr>
        <p:spPr>
          <a:xfrm>
            <a:off x="1295400" y="3749040"/>
            <a:ext cx="9601200" cy="914400"/>
          </a:xfrm>
        </p:spPr>
        <p:txBody>
          <a:bodyPr rtlCol="0">
            <a:normAutofit/>
          </a:bodyPr>
          <a:lstStyle>
            <a:lvl1pPr marL="0" indent="0" algn="ctr">
              <a:spcBef>
                <a:spcPts val="0"/>
              </a:spcBef>
              <a:buNone/>
              <a:defRPr sz="2400" cap="all" baseline="0">
                <a:latin typeface="Century Gothic" panose="020B0502020202020204" pitchFamily="34" charset="0"/>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n-GB" noProof="0"/>
              <a:t>Click to edit Master subtitle style</a:t>
            </a:r>
          </a:p>
        </p:txBody>
      </p:sp>
    </p:spTree>
    <p:extLst>
      <p:ext uri="{BB962C8B-B14F-4D97-AF65-F5344CB8AC3E}">
        <p14:creationId xmlns:p14="http://schemas.microsoft.com/office/powerpoint/2010/main" val="3382882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atin typeface="Century Gothic" panose="020B0502020202020204" pitchFamily="34" charset="0"/>
              </a:defRPr>
            </a:lvl1pPr>
          </a:lstStyle>
          <a:p>
            <a:pPr rtl="0"/>
            <a:r>
              <a:rPr lang="en-GB" noProof="0"/>
              <a:t>Click to edit Master title style</a:t>
            </a:r>
          </a:p>
        </p:txBody>
      </p:sp>
      <p:sp>
        <p:nvSpPr>
          <p:cNvPr id="3" name="Vertical Text Placeholder 2"/>
          <p:cNvSpPr>
            <a:spLocks noGrp="1"/>
          </p:cNvSpPr>
          <p:nvPr>
            <p:ph type="body" orient="vert" idx="1" hasCustomPrompt="1"/>
          </p:nvPr>
        </p:nvSpPr>
        <p:spPr/>
        <p:txBody>
          <a:bodyPr vert="eaVert" rtlCol="0"/>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Footer Placeholder 4"/>
          <p:cNvSpPr>
            <a:spLocks noGrp="1"/>
          </p:cNvSpPr>
          <p:nvPr>
            <p:ph type="ftr" sz="quarter" idx="11"/>
          </p:nvPr>
        </p:nvSpPr>
        <p:spPr/>
        <p:txBody>
          <a:bodyPr rtlCol="0"/>
          <a:lstStyle>
            <a:lvl1pPr>
              <a:defRPr>
                <a:latin typeface="Century Gothic" panose="020B0502020202020204" pitchFamily="34" charset="0"/>
              </a:defRPr>
            </a:lvl1pPr>
          </a:lstStyle>
          <a:p>
            <a:r>
              <a:rPr lang="en-GB" noProof="0"/>
              <a:t>FOOTER</a:t>
            </a:r>
          </a:p>
        </p:txBody>
      </p:sp>
      <p:sp>
        <p:nvSpPr>
          <p:cNvPr id="4" name="Date Placeholder 3"/>
          <p:cNvSpPr>
            <a:spLocks noGrp="1"/>
          </p:cNvSpPr>
          <p:nvPr>
            <p:ph type="dt" sz="half" idx="10"/>
          </p:nvPr>
        </p:nvSpPr>
        <p:spPr/>
        <p:txBody>
          <a:bodyPr rtlCol="0"/>
          <a:lstStyle>
            <a:lvl1pPr>
              <a:defRPr>
                <a:latin typeface="Century Gothic" panose="020B0502020202020204" pitchFamily="34" charset="0"/>
              </a:defRPr>
            </a:lvl1pPr>
          </a:lstStyle>
          <a:p>
            <a:fld id="{7236F44A-6D09-469B-B826-5FD85528FBFF}" type="datetime1">
              <a:rPr lang="en-GB" noProof="0" smtClean="0"/>
              <a:t>01/05/2021</a:t>
            </a:fld>
            <a:endParaRPr lang="en-GB" noProof="0"/>
          </a:p>
        </p:txBody>
      </p:sp>
      <p:sp>
        <p:nvSpPr>
          <p:cNvPr id="6" name="Slide Number Placeholder 5"/>
          <p:cNvSpPr>
            <a:spLocks noGrp="1"/>
          </p:cNvSpPr>
          <p:nvPr>
            <p:ph type="sldNum" sz="quarter" idx="12"/>
          </p:nvPr>
        </p:nvSpPr>
        <p:spPr/>
        <p:txBody>
          <a:bodyPr rtlCol="0"/>
          <a:lstStyle>
            <a:lvl1pPr>
              <a:defRPr>
                <a:latin typeface="Century Gothic" panose="020B0502020202020204" pitchFamily="34" charset="0"/>
              </a:defRPr>
            </a:lvl1pPr>
          </a:lstStyle>
          <a:p>
            <a:fld id="{CA8D9AD5-F248-4919-864A-CFD76CC027D6}" type="slidenum">
              <a:rPr lang="en-GB" noProof="0" smtClean="0"/>
              <a:pPr/>
              <a:t>‹#›</a:t>
            </a:fld>
            <a:endParaRPr lang="en-GB" noProof="0"/>
          </a:p>
        </p:txBody>
      </p:sp>
    </p:spTree>
    <p:extLst>
      <p:ext uri="{BB962C8B-B14F-4D97-AF65-F5344CB8AC3E}">
        <p14:creationId xmlns:p14="http://schemas.microsoft.com/office/powerpoint/2010/main" val="3338572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rtlCol="0"/>
          <a:lstStyle>
            <a:lvl1pPr>
              <a:defRPr>
                <a:latin typeface="Century Gothic" panose="020B0502020202020204" pitchFamily="34" charset="0"/>
              </a:defRPr>
            </a:lvl1pPr>
          </a:lstStyle>
          <a:p>
            <a:pPr rtl="0"/>
            <a:r>
              <a:rPr lang="en-GB" noProof="0"/>
              <a:t>Click to edit Master title style</a:t>
            </a:r>
          </a:p>
        </p:txBody>
      </p:sp>
      <p:sp>
        <p:nvSpPr>
          <p:cNvPr id="3" name="Vertical Text Placeholder 2"/>
          <p:cNvSpPr>
            <a:spLocks noGrp="1"/>
          </p:cNvSpPr>
          <p:nvPr>
            <p:ph type="body" orient="vert" idx="1" hasCustomPrompt="1"/>
          </p:nvPr>
        </p:nvSpPr>
        <p:spPr>
          <a:xfrm>
            <a:off x="838200" y="274638"/>
            <a:ext cx="7734300" cy="5897562"/>
          </a:xfrm>
        </p:spPr>
        <p:txBody>
          <a:bodyPr vert="eaVert" rtlCol="0"/>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Footer Placeholder 4"/>
          <p:cNvSpPr>
            <a:spLocks noGrp="1"/>
          </p:cNvSpPr>
          <p:nvPr>
            <p:ph type="ftr" sz="quarter" idx="11"/>
          </p:nvPr>
        </p:nvSpPr>
        <p:spPr/>
        <p:txBody>
          <a:bodyPr rtlCol="0"/>
          <a:lstStyle>
            <a:lvl1pPr>
              <a:defRPr>
                <a:latin typeface="Century Gothic" panose="020B0502020202020204" pitchFamily="34" charset="0"/>
              </a:defRPr>
            </a:lvl1pPr>
          </a:lstStyle>
          <a:p>
            <a:r>
              <a:rPr lang="en-GB" noProof="0"/>
              <a:t>FOOTER</a:t>
            </a:r>
          </a:p>
        </p:txBody>
      </p:sp>
      <p:sp>
        <p:nvSpPr>
          <p:cNvPr id="4" name="Date Placeholder 3"/>
          <p:cNvSpPr>
            <a:spLocks noGrp="1"/>
          </p:cNvSpPr>
          <p:nvPr>
            <p:ph type="dt" sz="half" idx="10"/>
          </p:nvPr>
        </p:nvSpPr>
        <p:spPr/>
        <p:txBody>
          <a:bodyPr rtlCol="0"/>
          <a:lstStyle>
            <a:lvl1pPr>
              <a:defRPr>
                <a:latin typeface="Century Gothic" panose="020B0502020202020204" pitchFamily="34" charset="0"/>
              </a:defRPr>
            </a:lvl1pPr>
          </a:lstStyle>
          <a:p>
            <a:fld id="{7EAFFB5A-74C3-4460-8C34-E37EF39F843E}" type="datetime1">
              <a:rPr lang="en-GB" noProof="0" smtClean="0"/>
              <a:t>01/05/2021</a:t>
            </a:fld>
            <a:endParaRPr lang="en-GB" noProof="0"/>
          </a:p>
        </p:txBody>
      </p:sp>
      <p:sp>
        <p:nvSpPr>
          <p:cNvPr id="6" name="Slide Number Placeholder 5"/>
          <p:cNvSpPr>
            <a:spLocks noGrp="1"/>
          </p:cNvSpPr>
          <p:nvPr>
            <p:ph type="sldNum" sz="quarter" idx="12"/>
          </p:nvPr>
        </p:nvSpPr>
        <p:spPr/>
        <p:txBody>
          <a:bodyPr rtlCol="0"/>
          <a:lstStyle>
            <a:lvl1pPr>
              <a:defRPr>
                <a:latin typeface="Century Gothic" panose="020B0502020202020204" pitchFamily="34" charset="0"/>
              </a:defRPr>
            </a:lvl1pPr>
          </a:lstStyle>
          <a:p>
            <a:fld id="{CA8D9AD5-F248-4919-864A-CFD76CC027D6}" type="slidenum">
              <a:rPr lang="en-GB" noProof="0" smtClean="0"/>
              <a:pPr/>
              <a:t>‹#›</a:t>
            </a:fld>
            <a:endParaRPr lang="en-GB" noProof="0"/>
          </a:p>
        </p:txBody>
      </p:sp>
    </p:spTree>
    <p:extLst>
      <p:ext uri="{BB962C8B-B14F-4D97-AF65-F5344CB8AC3E}">
        <p14:creationId xmlns:p14="http://schemas.microsoft.com/office/powerpoint/2010/main" val="2751558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atin typeface="Century Gothic" panose="020B0502020202020204" pitchFamily="34" charset="0"/>
              </a:defRPr>
            </a:lvl1pPr>
          </a:lstStyle>
          <a:p>
            <a:pPr rtl="0"/>
            <a:r>
              <a:rPr lang="en-GB" noProof="0"/>
              <a:t>Click to edit Master title style</a:t>
            </a:r>
          </a:p>
        </p:txBody>
      </p:sp>
      <p:sp>
        <p:nvSpPr>
          <p:cNvPr id="3" name="Content Placeholder 2"/>
          <p:cNvSpPr>
            <a:spLocks noGrp="1"/>
          </p:cNvSpPr>
          <p:nvPr>
            <p:ph idx="1" hasCustomPrompt="1"/>
          </p:nvPr>
        </p:nvSpPr>
        <p:spPr/>
        <p:txBody>
          <a:bodyPr rtlCol="0"/>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Footer Placeholder 4"/>
          <p:cNvSpPr>
            <a:spLocks noGrp="1"/>
          </p:cNvSpPr>
          <p:nvPr>
            <p:ph type="ftr" sz="quarter" idx="11"/>
          </p:nvPr>
        </p:nvSpPr>
        <p:spPr/>
        <p:txBody>
          <a:bodyPr rtlCol="0"/>
          <a:lstStyle>
            <a:lvl1pPr>
              <a:defRPr>
                <a:latin typeface="Century Gothic" panose="020B0502020202020204" pitchFamily="34" charset="0"/>
              </a:defRPr>
            </a:lvl1pPr>
          </a:lstStyle>
          <a:p>
            <a:r>
              <a:rPr lang="en-GB" noProof="0"/>
              <a:t>FOOTER</a:t>
            </a:r>
          </a:p>
        </p:txBody>
      </p:sp>
      <p:sp>
        <p:nvSpPr>
          <p:cNvPr id="4" name="Date Placeholder 3"/>
          <p:cNvSpPr>
            <a:spLocks noGrp="1"/>
          </p:cNvSpPr>
          <p:nvPr>
            <p:ph type="dt" sz="half" idx="10"/>
          </p:nvPr>
        </p:nvSpPr>
        <p:spPr/>
        <p:txBody>
          <a:bodyPr rtlCol="0"/>
          <a:lstStyle>
            <a:lvl1pPr>
              <a:defRPr>
                <a:latin typeface="Century Gothic" panose="020B0502020202020204" pitchFamily="34" charset="0"/>
              </a:defRPr>
            </a:lvl1pPr>
          </a:lstStyle>
          <a:p>
            <a:fld id="{17CCDAFF-C74A-4146-BEA1-86A78CC89532}" type="datetime1">
              <a:rPr lang="en-GB" noProof="0" smtClean="0"/>
              <a:t>01/05/2021</a:t>
            </a:fld>
            <a:endParaRPr lang="en-GB" noProof="0"/>
          </a:p>
        </p:txBody>
      </p:sp>
      <p:sp>
        <p:nvSpPr>
          <p:cNvPr id="6" name="Slide Number Placeholder 5"/>
          <p:cNvSpPr>
            <a:spLocks noGrp="1"/>
          </p:cNvSpPr>
          <p:nvPr>
            <p:ph type="sldNum" sz="quarter" idx="12"/>
          </p:nvPr>
        </p:nvSpPr>
        <p:spPr/>
        <p:txBody>
          <a:bodyPr rtlCol="0"/>
          <a:lstStyle>
            <a:lvl1pPr>
              <a:defRPr>
                <a:latin typeface="Century Gothic" panose="020B0502020202020204" pitchFamily="34" charset="0"/>
              </a:defRPr>
            </a:lvl1pPr>
          </a:lstStyle>
          <a:p>
            <a:fld id="{CA8D9AD5-F248-4919-864A-CFD76CC027D6}" type="slidenum">
              <a:rPr lang="en-GB" noProof="0" smtClean="0"/>
              <a:pPr/>
              <a:t>‹#›</a:t>
            </a:fld>
            <a:endParaRPr lang="en-GB" noProof="0"/>
          </a:p>
        </p:txBody>
      </p:sp>
    </p:spTree>
    <p:extLst>
      <p:ext uri="{BB962C8B-B14F-4D97-AF65-F5344CB8AC3E}">
        <p14:creationId xmlns:p14="http://schemas.microsoft.com/office/powerpoint/2010/main" val="4159342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title="Bottom border"/>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grpSp>
      <p:grpSp>
        <p:nvGrpSpPr>
          <p:cNvPr id="11" name="Group 10" title="Top border"/>
          <p:cNvGrpSpPr/>
          <p:nvPr/>
        </p:nvGrpSpPr>
        <p:grpSpPr>
          <a:xfrm>
            <a:off x="0"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grpSp>
      <p:sp>
        <p:nvSpPr>
          <p:cNvPr id="2" name="Title 1"/>
          <p:cNvSpPr>
            <a:spLocks noGrp="1"/>
          </p:cNvSpPr>
          <p:nvPr>
            <p:ph type="title"/>
          </p:nvPr>
        </p:nvSpPr>
        <p:spPr>
          <a:xfrm>
            <a:off x="1295400" y="1188720"/>
            <a:ext cx="9601200" cy="2514600"/>
          </a:xfrm>
        </p:spPr>
        <p:txBody>
          <a:bodyPr rtlCol="0" anchor="b">
            <a:normAutofit/>
          </a:bodyPr>
          <a:lstStyle>
            <a:lvl1pPr algn="ctr">
              <a:defRPr sz="5400" b="0">
                <a:solidFill>
                  <a:schemeClr val="tx1">
                    <a:lumMod val="75000"/>
                  </a:schemeClr>
                </a:solidFill>
                <a:latin typeface="Century Gothic" panose="020B0502020202020204" pitchFamily="34" charset="0"/>
              </a:defRPr>
            </a:lvl1pPr>
          </a:lstStyle>
          <a:p>
            <a:pPr rtl="0"/>
            <a:r>
              <a:rPr lang="en-GB" noProof="0"/>
              <a:t>Click to edit Master title style</a:t>
            </a:r>
          </a:p>
        </p:txBody>
      </p:sp>
      <p:sp>
        <p:nvSpPr>
          <p:cNvPr id="3" name="Text Placeholder 2"/>
          <p:cNvSpPr>
            <a:spLocks noGrp="1"/>
          </p:cNvSpPr>
          <p:nvPr>
            <p:ph type="body" idx="1" hasCustomPrompt="1"/>
          </p:nvPr>
        </p:nvSpPr>
        <p:spPr>
          <a:xfrm>
            <a:off x="1295400" y="3749040"/>
            <a:ext cx="9601200" cy="914400"/>
          </a:xfrm>
        </p:spPr>
        <p:txBody>
          <a:bodyPr rtlCol="0" anchor="t"/>
          <a:lstStyle>
            <a:lvl1pPr marL="0" indent="0" algn="ctr">
              <a:spcBef>
                <a:spcPts val="0"/>
              </a:spcBef>
              <a:buNone/>
              <a:defRPr sz="2000" cap="all" baseline="0">
                <a:solidFill>
                  <a:schemeClr val="tx1"/>
                </a:solidFill>
                <a:latin typeface="Century Gothic" panose="020B0502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noProof="0"/>
              <a:t>Click to edit Master text styles</a:t>
            </a:r>
          </a:p>
        </p:txBody>
      </p:sp>
      <p:sp>
        <p:nvSpPr>
          <p:cNvPr id="5" name="Footer Placeholder 4"/>
          <p:cNvSpPr>
            <a:spLocks noGrp="1"/>
          </p:cNvSpPr>
          <p:nvPr>
            <p:ph type="ftr" sz="quarter" idx="11"/>
          </p:nvPr>
        </p:nvSpPr>
        <p:spPr/>
        <p:txBody>
          <a:bodyPr rtlCol="0"/>
          <a:lstStyle>
            <a:lvl1pPr>
              <a:defRPr>
                <a:latin typeface="Century Gothic" panose="020B0502020202020204" pitchFamily="34" charset="0"/>
              </a:defRPr>
            </a:lvl1pPr>
          </a:lstStyle>
          <a:p>
            <a:r>
              <a:rPr lang="en-GB" noProof="0"/>
              <a:t>FOOTER</a:t>
            </a:r>
          </a:p>
        </p:txBody>
      </p:sp>
      <p:sp>
        <p:nvSpPr>
          <p:cNvPr id="4" name="Date Placeholder 3"/>
          <p:cNvSpPr>
            <a:spLocks noGrp="1"/>
          </p:cNvSpPr>
          <p:nvPr>
            <p:ph type="dt" sz="half" idx="10"/>
          </p:nvPr>
        </p:nvSpPr>
        <p:spPr/>
        <p:txBody>
          <a:bodyPr rtlCol="0"/>
          <a:lstStyle>
            <a:lvl1pPr>
              <a:defRPr>
                <a:latin typeface="Century Gothic" panose="020B0502020202020204" pitchFamily="34" charset="0"/>
              </a:defRPr>
            </a:lvl1pPr>
          </a:lstStyle>
          <a:p>
            <a:fld id="{59AB0237-5B28-4017-9014-1FE5B291C685}" type="datetime1">
              <a:rPr lang="en-GB" noProof="0" smtClean="0"/>
              <a:t>01/05/2021</a:t>
            </a:fld>
            <a:endParaRPr lang="en-GB" noProof="0"/>
          </a:p>
        </p:txBody>
      </p:sp>
      <p:sp>
        <p:nvSpPr>
          <p:cNvPr id="6" name="Slide Number Placeholder 5"/>
          <p:cNvSpPr>
            <a:spLocks noGrp="1"/>
          </p:cNvSpPr>
          <p:nvPr>
            <p:ph type="sldNum" sz="quarter" idx="12"/>
          </p:nvPr>
        </p:nvSpPr>
        <p:spPr/>
        <p:txBody>
          <a:bodyPr rtlCol="0"/>
          <a:lstStyle>
            <a:lvl1pPr>
              <a:defRPr>
                <a:latin typeface="Century Gothic" panose="020B0502020202020204" pitchFamily="34" charset="0"/>
              </a:defRPr>
            </a:lvl1pPr>
          </a:lstStyle>
          <a:p>
            <a:fld id="{CA8D9AD5-F248-4919-864A-CFD76CC027D6}" type="slidenum">
              <a:rPr lang="en-GB" noProof="0" smtClean="0"/>
              <a:pPr/>
              <a:t>‹#›</a:t>
            </a:fld>
            <a:endParaRPr lang="en-GB" noProof="0"/>
          </a:p>
        </p:txBody>
      </p:sp>
    </p:spTree>
    <p:extLst>
      <p:ext uri="{BB962C8B-B14F-4D97-AF65-F5344CB8AC3E}">
        <p14:creationId xmlns:p14="http://schemas.microsoft.com/office/powerpoint/2010/main" val="2715843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atin typeface="Century Gothic" panose="020B0502020202020204" pitchFamily="34" charset="0"/>
              </a:defRPr>
            </a:lvl1pPr>
          </a:lstStyle>
          <a:p>
            <a:pPr rtl="0"/>
            <a:r>
              <a:rPr lang="en-GB" noProof="0"/>
              <a:t>Click to edit Master title style</a:t>
            </a:r>
          </a:p>
        </p:txBody>
      </p:sp>
      <p:sp>
        <p:nvSpPr>
          <p:cNvPr id="3" name="Content Placeholder 2"/>
          <p:cNvSpPr>
            <a:spLocks noGrp="1"/>
          </p:cNvSpPr>
          <p:nvPr>
            <p:ph sz="half" idx="1" hasCustomPrompt="1"/>
          </p:nvPr>
        </p:nvSpPr>
        <p:spPr>
          <a:xfrm>
            <a:off x="1341120" y="1673352"/>
            <a:ext cx="4572000" cy="4343400"/>
          </a:xfrm>
        </p:spPr>
        <p:txBody>
          <a:bodyPr rtlCol="0">
            <a:normAutofit/>
          </a:bodyPr>
          <a:lstStyle>
            <a:lvl1pPr>
              <a:defRPr sz="20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vl6pPr>
              <a:defRPr sz="1400"/>
            </a:lvl6pPr>
            <a:lvl7pPr>
              <a:defRPr sz="1400"/>
            </a:lvl7pPr>
            <a:lvl8pPr>
              <a:defRPr sz="1400"/>
            </a:lvl8pPr>
            <a:lvl9pPr>
              <a:defRPr sz="14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p:cNvSpPr>
            <a:spLocks noGrp="1"/>
          </p:cNvSpPr>
          <p:nvPr>
            <p:ph sz="half" idx="2" hasCustomPrompt="1"/>
          </p:nvPr>
        </p:nvSpPr>
        <p:spPr>
          <a:xfrm>
            <a:off x="6278880" y="1673352"/>
            <a:ext cx="4572000" cy="4343400"/>
          </a:xfrm>
        </p:spPr>
        <p:txBody>
          <a:bodyPr rtlCol="0">
            <a:normAutofit/>
          </a:bodyPr>
          <a:lstStyle>
            <a:lvl1pPr>
              <a:defRPr sz="20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vl6pPr marL="1645920" indent="0">
              <a:buNone/>
              <a:defRPr sz="1400"/>
            </a:lvl6pPr>
            <a:lvl7pPr marL="1965960" indent="0">
              <a:buNone/>
              <a:defRPr sz="1400"/>
            </a:lvl7pPr>
            <a:lvl8pPr marL="2286000" indent="0">
              <a:buNone/>
              <a:defRPr sz="1400"/>
            </a:lvl8pPr>
            <a:lvl9pPr marL="2606040" indent="0">
              <a:buNone/>
              <a:defRPr sz="14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11"/>
          </p:nvPr>
        </p:nvSpPr>
        <p:spPr/>
        <p:txBody>
          <a:bodyPr rtlCol="0"/>
          <a:lstStyle>
            <a:lvl1pPr>
              <a:defRPr>
                <a:latin typeface="Century Gothic" panose="020B0502020202020204" pitchFamily="34" charset="0"/>
              </a:defRPr>
            </a:lvl1pPr>
          </a:lstStyle>
          <a:p>
            <a:r>
              <a:rPr lang="en-GB" noProof="0"/>
              <a:t>FOOTER</a:t>
            </a:r>
          </a:p>
        </p:txBody>
      </p:sp>
      <p:sp>
        <p:nvSpPr>
          <p:cNvPr id="5" name="Date Placeholder 4"/>
          <p:cNvSpPr>
            <a:spLocks noGrp="1"/>
          </p:cNvSpPr>
          <p:nvPr>
            <p:ph type="dt" sz="half" idx="10"/>
          </p:nvPr>
        </p:nvSpPr>
        <p:spPr/>
        <p:txBody>
          <a:bodyPr rtlCol="0"/>
          <a:lstStyle>
            <a:lvl1pPr>
              <a:defRPr>
                <a:latin typeface="Century Gothic" panose="020B0502020202020204" pitchFamily="34" charset="0"/>
              </a:defRPr>
            </a:lvl1pPr>
          </a:lstStyle>
          <a:p>
            <a:fld id="{2CA142B7-CD93-4EAF-ACE5-4C56DBF097D0}" type="datetime1">
              <a:rPr lang="en-GB" noProof="0" smtClean="0"/>
              <a:t>01/05/2021</a:t>
            </a:fld>
            <a:endParaRPr lang="en-GB" noProof="0"/>
          </a:p>
        </p:txBody>
      </p:sp>
      <p:sp>
        <p:nvSpPr>
          <p:cNvPr id="7" name="Slide Number Placeholder 6"/>
          <p:cNvSpPr>
            <a:spLocks noGrp="1"/>
          </p:cNvSpPr>
          <p:nvPr>
            <p:ph type="sldNum" sz="quarter" idx="12"/>
          </p:nvPr>
        </p:nvSpPr>
        <p:spPr/>
        <p:txBody>
          <a:bodyPr rtlCol="0"/>
          <a:lstStyle>
            <a:lvl1pPr>
              <a:defRPr>
                <a:latin typeface="Century Gothic" panose="020B0502020202020204" pitchFamily="34" charset="0"/>
              </a:defRPr>
            </a:lvl1pPr>
          </a:lstStyle>
          <a:p>
            <a:fld id="{0D06EF73-9DB8-4763-865F-2F88181A4732}" type="slidenum">
              <a:rPr lang="en-GB" noProof="0" smtClean="0"/>
              <a:pPr/>
              <a:t>‹#›</a:t>
            </a:fld>
            <a:endParaRPr lang="en-GB" noProof="0"/>
          </a:p>
        </p:txBody>
      </p:sp>
    </p:spTree>
    <p:extLst>
      <p:ext uri="{BB962C8B-B14F-4D97-AF65-F5344CB8AC3E}">
        <p14:creationId xmlns:p14="http://schemas.microsoft.com/office/powerpoint/2010/main" val="2923056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atin typeface="Century Gothic" panose="020B0502020202020204" pitchFamily="34" charset="0"/>
              </a:defRPr>
            </a:lvl1pPr>
          </a:lstStyle>
          <a:p>
            <a:pPr rtl="0"/>
            <a:r>
              <a:rPr lang="en-GB" noProof="0"/>
              <a:t>Click to edit Master title style</a:t>
            </a:r>
          </a:p>
        </p:txBody>
      </p:sp>
      <p:sp>
        <p:nvSpPr>
          <p:cNvPr id="3" name="Text Placeholder 2"/>
          <p:cNvSpPr>
            <a:spLocks noGrp="1"/>
          </p:cNvSpPr>
          <p:nvPr>
            <p:ph type="body" idx="1" hasCustomPrompt="1"/>
          </p:nvPr>
        </p:nvSpPr>
        <p:spPr>
          <a:xfrm>
            <a:off x="1341120" y="1600200"/>
            <a:ext cx="4572000" cy="758952"/>
          </a:xfrm>
        </p:spPr>
        <p:txBody>
          <a:bodyPr rtlCol="0" anchor="ctr">
            <a:normAutofit/>
          </a:bodyPr>
          <a:lstStyle>
            <a:lvl1pPr marL="0" indent="0">
              <a:spcBef>
                <a:spcPts val="0"/>
              </a:spcBef>
              <a:buNone/>
              <a:defRPr sz="2000" b="0" cap="all" baseline="0">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p:cNvSpPr>
            <a:spLocks noGrp="1"/>
          </p:cNvSpPr>
          <p:nvPr>
            <p:ph sz="half" idx="2" hasCustomPrompt="1"/>
          </p:nvPr>
        </p:nvSpPr>
        <p:spPr>
          <a:xfrm>
            <a:off x="1341120" y="2441448"/>
            <a:ext cx="4572000" cy="3584448"/>
          </a:xfrm>
        </p:spPr>
        <p:txBody>
          <a:bodyPr rtlCol="0">
            <a:normAutofit/>
          </a:bodyPr>
          <a:lstStyle>
            <a:lvl1pPr>
              <a:defRPr sz="1800">
                <a:latin typeface="Century Gothic" panose="020B0502020202020204" pitchFamily="34" charset="0"/>
              </a:defRPr>
            </a:lvl1pPr>
            <a:lvl2pPr>
              <a:defRPr sz="1600">
                <a:latin typeface="Century Gothic" panose="020B0502020202020204" pitchFamily="34" charset="0"/>
              </a:defRPr>
            </a:lvl2pPr>
            <a:lvl3pPr>
              <a:defRPr sz="1400">
                <a:latin typeface="Century Gothic" panose="020B0502020202020204" pitchFamily="34" charset="0"/>
              </a:defRPr>
            </a:lvl3pPr>
            <a:lvl4pPr>
              <a:defRPr sz="1200">
                <a:latin typeface="Century Gothic" panose="020B0502020202020204" pitchFamily="34" charset="0"/>
              </a:defRPr>
            </a:lvl4pPr>
            <a:lvl5pPr>
              <a:defRPr sz="1200">
                <a:latin typeface="Century Gothic" panose="020B0502020202020204" pitchFamily="34" charset="0"/>
              </a:defRPr>
            </a:lvl5pPr>
            <a:lvl6pPr>
              <a:defRPr sz="1200"/>
            </a:lvl6pPr>
            <a:lvl7pPr>
              <a:defRPr sz="1200"/>
            </a:lvl7pPr>
            <a:lvl8pPr>
              <a:defRPr sz="1200"/>
            </a:lvl8pPr>
            <a:lvl9pPr>
              <a:defRPr sz="12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p:cNvSpPr>
            <a:spLocks noGrp="1"/>
          </p:cNvSpPr>
          <p:nvPr>
            <p:ph type="body" sz="quarter" idx="3" hasCustomPrompt="1"/>
          </p:nvPr>
        </p:nvSpPr>
        <p:spPr>
          <a:xfrm>
            <a:off x="6278880" y="1600200"/>
            <a:ext cx="4572000" cy="758952"/>
          </a:xfrm>
        </p:spPr>
        <p:txBody>
          <a:bodyPr rtlCol="0" anchor="ctr">
            <a:normAutofit/>
          </a:bodyPr>
          <a:lstStyle>
            <a:lvl1pPr marL="0" indent="0">
              <a:spcBef>
                <a:spcPts val="0"/>
              </a:spcBef>
              <a:buNone/>
              <a:defRPr sz="2000" b="0" cap="all" baseline="0">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p:cNvSpPr>
            <a:spLocks noGrp="1"/>
          </p:cNvSpPr>
          <p:nvPr>
            <p:ph sz="quarter" idx="4" hasCustomPrompt="1"/>
          </p:nvPr>
        </p:nvSpPr>
        <p:spPr>
          <a:xfrm>
            <a:off x="6278880" y="2441448"/>
            <a:ext cx="4572000" cy="3584448"/>
          </a:xfrm>
        </p:spPr>
        <p:txBody>
          <a:bodyPr rtlCol="0">
            <a:normAutofit/>
          </a:bodyPr>
          <a:lstStyle>
            <a:lvl1pPr>
              <a:defRPr sz="1800">
                <a:latin typeface="Century Gothic" panose="020B0502020202020204" pitchFamily="34" charset="0"/>
              </a:defRPr>
            </a:lvl1pPr>
            <a:lvl2pPr>
              <a:defRPr sz="1600">
                <a:latin typeface="Century Gothic" panose="020B0502020202020204" pitchFamily="34" charset="0"/>
              </a:defRPr>
            </a:lvl2pPr>
            <a:lvl3pPr>
              <a:defRPr sz="1400">
                <a:latin typeface="Century Gothic" panose="020B0502020202020204" pitchFamily="34" charset="0"/>
              </a:defRPr>
            </a:lvl3pPr>
            <a:lvl4pPr>
              <a:defRPr sz="1200">
                <a:latin typeface="Century Gothic" panose="020B0502020202020204" pitchFamily="34" charset="0"/>
              </a:defRPr>
            </a:lvl4pPr>
            <a:lvl5pPr>
              <a:defRPr sz="1200">
                <a:latin typeface="Century Gothic" panose="020B0502020202020204" pitchFamily="34" charset="0"/>
              </a:defRPr>
            </a:lvl5pPr>
            <a:lvl6pPr>
              <a:defRPr sz="1200"/>
            </a:lvl6pPr>
            <a:lvl7pPr>
              <a:defRPr sz="1200"/>
            </a:lvl7pPr>
            <a:lvl8pPr>
              <a:defRPr sz="1200"/>
            </a:lvl8pPr>
            <a:lvl9pPr>
              <a:defRPr sz="12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8" name="Footer Placeholder 7"/>
          <p:cNvSpPr>
            <a:spLocks noGrp="1"/>
          </p:cNvSpPr>
          <p:nvPr>
            <p:ph type="ftr" sz="quarter" idx="11"/>
          </p:nvPr>
        </p:nvSpPr>
        <p:spPr/>
        <p:txBody>
          <a:bodyPr rtlCol="0"/>
          <a:lstStyle>
            <a:lvl1pPr>
              <a:defRPr>
                <a:latin typeface="Century Gothic" panose="020B0502020202020204" pitchFamily="34" charset="0"/>
              </a:defRPr>
            </a:lvl1pPr>
          </a:lstStyle>
          <a:p>
            <a:r>
              <a:rPr lang="en-GB" noProof="0"/>
              <a:t>FOOTER</a:t>
            </a:r>
          </a:p>
        </p:txBody>
      </p:sp>
      <p:sp>
        <p:nvSpPr>
          <p:cNvPr id="7" name="Date Placeholder 6"/>
          <p:cNvSpPr>
            <a:spLocks noGrp="1"/>
          </p:cNvSpPr>
          <p:nvPr>
            <p:ph type="dt" sz="half" idx="10"/>
          </p:nvPr>
        </p:nvSpPr>
        <p:spPr/>
        <p:txBody>
          <a:bodyPr rtlCol="0"/>
          <a:lstStyle>
            <a:lvl1pPr>
              <a:defRPr>
                <a:latin typeface="Century Gothic" panose="020B0502020202020204" pitchFamily="34" charset="0"/>
              </a:defRPr>
            </a:lvl1pPr>
          </a:lstStyle>
          <a:p>
            <a:fld id="{9729AA2F-7F82-41DF-ABF6-709885C40EB8}" type="datetime1">
              <a:rPr lang="en-GB" noProof="0" smtClean="0"/>
              <a:t>01/05/2021</a:t>
            </a:fld>
            <a:endParaRPr lang="en-GB" noProof="0"/>
          </a:p>
        </p:txBody>
      </p:sp>
      <p:sp>
        <p:nvSpPr>
          <p:cNvPr id="9" name="Slide Number Placeholder 8"/>
          <p:cNvSpPr>
            <a:spLocks noGrp="1"/>
          </p:cNvSpPr>
          <p:nvPr>
            <p:ph type="sldNum" sz="quarter" idx="12"/>
          </p:nvPr>
        </p:nvSpPr>
        <p:spPr/>
        <p:txBody>
          <a:bodyPr rtlCol="0"/>
          <a:lstStyle>
            <a:lvl1pPr>
              <a:defRPr>
                <a:latin typeface="Century Gothic" panose="020B0502020202020204" pitchFamily="34" charset="0"/>
              </a:defRPr>
            </a:lvl1pPr>
          </a:lstStyle>
          <a:p>
            <a:fld id="{CA8D9AD5-F248-4919-864A-CFD76CC027D6}" type="slidenum">
              <a:rPr lang="en-GB" noProof="0" smtClean="0"/>
              <a:pPr/>
              <a:t>‹#›</a:t>
            </a:fld>
            <a:endParaRPr lang="en-GB" noProof="0"/>
          </a:p>
        </p:txBody>
      </p:sp>
    </p:spTree>
    <p:extLst>
      <p:ext uri="{BB962C8B-B14F-4D97-AF65-F5344CB8AC3E}">
        <p14:creationId xmlns:p14="http://schemas.microsoft.com/office/powerpoint/2010/main" val="4057080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atin typeface="Century Gothic" panose="020B0502020202020204" pitchFamily="34" charset="0"/>
              </a:defRPr>
            </a:lvl1pPr>
          </a:lstStyle>
          <a:p>
            <a:pPr rtl="0"/>
            <a:r>
              <a:rPr lang="en-GB" noProof="0"/>
              <a:t>Click to edit Master title style</a:t>
            </a:r>
          </a:p>
        </p:txBody>
      </p:sp>
      <p:sp>
        <p:nvSpPr>
          <p:cNvPr id="4" name="Footer Placeholder 3"/>
          <p:cNvSpPr>
            <a:spLocks noGrp="1"/>
          </p:cNvSpPr>
          <p:nvPr>
            <p:ph type="ftr" sz="quarter" idx="11"/>
          </p:nvPr>
        </p:nvSpPr>
        <p:spPr/>
        <p:txBody>
          <a:bodyPr rtlCol="0"/>
          <a:lstStyle>
            <a:lvl1pPr>
              <a:defRPr>
                <a:latin typeface="Century Gothic" panose="020B0502020202020204" pitchFamily="34" charset="0"/>
              </a:defRPr>
            </a:lvl1pPr>
          </a:lstStyle>
          <a:p>
            <a:r>
              <a:rPr lang="en-GB" noProof="0"/>
              <a:t>FOOTER</a:t>
            </a:r>
          </a:p>
        </p:txBody>
      </p:sp>
      <p:sp>
        <p:nvSpPr>
          <p:cNvPr id="3" name="Date Placeholder 2"/>
          <p:cNvSpPr>
            <a:spLocks noGrp="1"/>
          </p:cNvSpPr>
          <p:nvPr>
            <p:ph type="dt" sz="half" idx="10"/>
          </p:nvPr>
        </p:nvSpPr>
        <p:spPr/>
        <p:txBody>
          <a:bodyPr rtlCol="0"/>
          <a:lstStyle>
            <a:lvl1pPr>
              <a:defRPr>
                <a:latin typeface="Century Gothic" panose="020B0502020202020204" pitchFamily="34" charset="0"/>
              </a:defRPr>
            </a:lvl1pPr>
          </a:lstStyle>
          <a:p>
            <a:fld id="{9D548979-F048-43A2-A862-E57A2BBCBCD0}" type="datetime1">
              <a:rPr lang="en-GB" noProof="0" smtClean="0"/>
              <a:t>01/05/2021</a:t>
            </a:fld>
            <a:endParaRPr lang="en-GB" noProof="0"/>
          </a:p>
        </p:txBody>
      </p:sp>
      <p:sp>
        <p:nvSpPr>
          <p:cNvPr id="5" name="Slide Number Placeholder 4"/>
          <p:cNvSpPr>
            <a:spLocks noGrp="1"/>
          </p:cNvSpPr>
          <p:nvPr>
            <p:ph type="sldNum" sz="quarter" idx="12"/>
          </p:nvPr>
        </p:nvSpPr>
        <p:spPr/>
        <p:txBody>
          <a:bodyPr rtlCol="0"/>
          <a:lstStyle>
            <a:lvl1pPr>
              <a:defRPr>
                <a:latin typeface="Century Gothic" panose="020B0502020202020204" pitchFamily="34" charset="0"/>
              </a:defRPr>
            </a:lvl1pPr>
          </a:lstStyle>
          <a:p>
            <a:fld id="{CA8D9AD5-F248-4919-864A-CFD76CC027D6}" type="slidenum">
              <a:rPr lang="en-GB" noProof="0" smtClean="0"/>
              <a:pPr/>
              <a:t>‹#›</a:t>
            </a:fld>
            <a:endParaRPr lang="en-GB" noProof="0"/>
          </a:p>
        </p:txBody>
      </p:sp>
    </p:spTree>
    <p:extLst>
      <p:ext uri="{BB962C8B-B14F-4D97-AF65-F5344CB8AC3E}">
        <p14:creationId xmlns:p14="http://schemas.microsoft.com/office/powerpoint/2010/main" val="842011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rtlCol="0"/>
          <a:lstStyle>
            <a:lvl1pPr>
              <a:defRPr>
                <a:latin typeface="Century Gothic" panose="020B0502020202020204" pitchFamily="34" charset="0"/>
              </a:defRPr>
            </a:lvl1pPr>
          </a:lstStyle>
          <a:p>
            <a:r>
              <a:rPr lang="en-GB" noProof="0"/>
              <a:t>FOOTER</a:t>
            </a:r>
          </a:p>
        </p:txBody>
      </p:sp>
      <p:sp>
        <p:nvSpPr>
          <p:cNvPr id="2" name="Date Placeholder 1"/>
          <p:cNvSpPr>
            <a:spLocks noGrp="1"/>
          </p:cNvSpPr>
          <p:nvPr>
            <p:ph type="dt" sz="half" idx="10"/>
          </p:nvPr>
        </p:nvSpPr>
        <p:spPr/>
        <p:txBody>
          <a:bodyPr rtlCol="0"/>
          <a:lstStyle>
            <a:lvl1pPr>
              <a:defRPr>
                <a:latin typeface="Century Gothic" panose="020B0502020202020204" pitchFamily="34" charset="0"/>
              </a:defRPr>
            </a:lvl1pPr>
          </a:lstStyle>
          <a:p>
            <a:fld id="{BCD8391E-DEF5-4862-A5B3-1ECC737E099C}" type="datetime1">
              <a:rPr lang="en-GB" noProof="0" smtClean="0"/>
              <a:t>01/05/2021</a:t>
            </a:fld>
            <a:endParaRPr lang="en-GB" noProof="0"/>
          </a:p>
        </p:txBody>
      </p:sp>
      <p:sp>
        <p:nvSpPr>
          <p:cNvPr id="4" name="Slide Number Placeholder 3"/>
          <p:cNvSpPr>
            <a:spLocks noGrp="1"/>
          </p:cNvSpPr>
          <p:nvPr>
            <p:ph type="sldNum" sz="quarter" idx="12"/>
          </p:nvPr>
        </p:nvSpPr>
        <p:spPr/>
        <p:txBody>
          <a:bodyPr rtlCol="0"/>
          <a:lstStyle>
            <a:lvl1pPr>
              <a:defRPr>
                <a:latin typeface="Century Gothic" panose="020B0502020202020204" pitchFamily="34" charset="0"/>
              </a:defRPr>
            </a:lvl1pPr>
          </a:lstStyle>
          <a:p>
            <a:fld id="{CA8D9AD5-F248-4919-864A-CFD76CC027D6}" type="slidenum">
              <a:rPr lang="en-GB" noProof="0" smtClean="0"/>
              <a:pPr/>
              <a:t>‹#›</a:t>
            </a:fld>
            <a:endParaRPr lang="en-GB" noProof="0"/>
          </a:p>
        </p:txBody>
      </p:sp>
    </p:spTree>
    <p:extLst>
      <p:ext uri="{BB962C8B-B14F-4D97-AF65-F5344CB8AC3E}">
        <p14:creationId xmlns:p14="http://schemas.microsoft.com/office/powerpoint/2010/main" val="2559003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title="Top border"/>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grpSp>
      <p:sp>
        <p:nvSpPr>
          <p:cNvPr id="2" name="Title 1"/>
          <p:cNvSpPr>
            <a:spLocks noGrp="1"/>
          </p:cNvSpPr>
          <p:nvPr>
            <p:ph type="title"/>
          </p:nvPr>
        </p:nvSpPr>
        <p:spPr>
          <a:xfrm>
            <a:off x="8138160" y="1828800"/>
            <a:ext cx="3657600" cy="2286000"/>
          </a:xfrm>
        </p:spPr>
        <p:txBody>
          <a:bodyPr rtlCol="0" anchor="b">
            <a:normAutofit/>
          </a:bodyPr>
          <a:lstStyle>
            <a:lvl1pPr>
              <a:defRPr sz="3400" b="0">
                <a:latin typeface="Century Gothic" panose="020B0502020202020204" pitchFamily="34" charset="0"/>
              </a:defRPr>
            </a:lvl1pPr>
          </a:lstStyle>
          <a:p>
            <a:pPr rtl="0"/>
            <a:r>
              <a:rPr lang="en-GB" noProof="0"/>
              <a:t>Click to edit Master title style</a:t>
            </a:r>
          </a:p>
        </p:txBody>
      </p:sp>
      <p:sp>
        <p:nvSpPr>
          <p:cNvPr id="3" name="Content Placeholder 2"/>
          <p:cNvSpPr>
            <a:spLocks noGrp="1"/>
          </p:cNvSpPr>
          <p:nvPr>
            <p:ph idx="1" hasCustomPrompt="1"/>
          </p:nvPr>
        </p:nvSpPr>
        <p:spPr>
          <a:xfrm>
            <a:off x="548640" y="1005840"/>
            <a:ext cx="7223760" cy="4937760"/>
          </a:xfrm>
        </p:spPr>
        <p:txBody>
          <a:bodyPr rtlCol="0">
            <a:normAutofit/>
          </a:bodyPr>
          <a:lstStyle>
            <a:lvl1pPr>
              <a:defRPr sz="20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vl6pPr>
              <a:defRPr sz="1400"/>
            </a:lvl6pPr>
            <a:lvl7pPr>
              <a:defRPr sz="1400"/>
            </a:lvl7pPr>
            <a:lvl8pPr>
              <a:defRPr sz="1400"/>
            </a:lvl8pPr>
            <a:lvl9pPr>
              <a:defRPr sz="14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Text Placeholder 3"/>
          <p:cNvSpPr>
            <a:spLocks noGrp="1"/>
          </p:cNvSpPr>
          <p:nvPr>
            <p:ph type="body" sz="half" idx="2" hasCustomPrompt="1"/>
          </p:nvPr>
        </p:nvSpPr>
        <p:spPr>
          <a:xfrm>
            <a:off x="8138160" y="4206240"/>
            <a:ext cx="3657600" cy="1645920"/>
          </a:xfrm>
        </p:spPr>
        <p:txBody>
          <a:bodyPr rtlCol="0">
            <a:normAutofit/>
          </a:bodyPr>
          <a:lstStyle>
            <a:lvl1pPr marL="0" indent="0">
              <a:spcBef>
                <a:spcPts val="1200"/>
              </a:spcBef>
              <a:buNone/>
              <a:defRPr sz="1600">
                <a:latin typeface="Century Gothic" panose="020B0502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noProof="0"/>
              <a:t>Click to edit Master text styles</a:t>
            </a:r>
          </a:p>
        </p:txBody>
      </p:sp>
      <p:sp>
        <p:nvSpPr>
          <p:cNvPr id="6" name="Footer Placeholder 5"/>
          <p:cNvSpPr>
            <a:spLocks noGrp="1"/>
          </p:cNvSpPr>
          <p:nvPr>
            <p:ph type="ftr" sz="quarter" idx="11"/>
          </p:nvPr>
        </p:nvSpPr>
        <p:spPr/>
        <p:txBody>
          <a:bodyPr rtlCol="0"/>
          <a:lstStyle>
            <a:lvl1pPr>
              <a:defRPr>
                <a:latin typeface="Century Gothic" panose="020B0502020202020204" pitchFamily="34" charset="0"/>
              </a:defRPr>
            </a:lvl1pPr>
          </a:lstStyle>
          <a:p>
            <a:r>
              <a:rPr lang="en-GB" noProof="0"/>
              <a:t>FOOTER</a:t>
            </a:r>
          </a:p>
        </p:txBody>
      </p:sp>
      <p:sp>
        <p:nvSpPr>
          <p:cNvPr id="5" name="Date Placeholder 4"/>
          <p:cNvSpPr>
            <a:spLocks noGrp="1"/>
          </p:cNvSpPr>
          <p:nvPr>
            <p:ph type="dt" sz="half" idx="10"/>
          </p:nvPr>
        </p:nvSpPr>
        <p:spPr/>
        <p:txBody>
          <a:bodyPr rtlCol="0"/>
          <a:lstStyle>
            <a:lvl1pPr>
              <a:defRPr>
                <a:latin typeface="Century Gothic" panose="020B0502020202020204" pitchFamily="34" charset="0"/>
              </a:defRPr>
            </a:lvl1pPr>
          </a:lstStyle>
          <a:p>
            <a:fld id="{279C31CA-8D2C-49A6-992A-44BFE7895159}" type="datetime1">
              <a:rPr lang="en-GB" noProof="0" smtClean="0"/>
              <a:t>01/05/2021</a:t>
            </a:fld>
            <a:endParaRPr lang="en-GB" noProof="0"/>
          </a:p>
        </p:txBody>
      </p:sp>
      <p:sp>
        <p:nvSpPr>
          <p:cNvPr id="7" name="Slide Number Placeholder 6"/>
          <p:cNvSpPr>
            <a:spLocks noGrp="1"/>
          </p:cNvSpPr>
          <p:nvPr>
            <p:ph type="sldNum" sz="quarter" idx="12"/>
          </p:nvPr>
        </p:nvSpPr>
        <p:spPr/>
        <p:txBody>
          <a:bodyPr rtlCol="0"/>
          <a:lstStyle>
            <a:lvl1pPr>
              <a:defRPr>
                <a:latin typeface="Century Gothic" panose="020B0502020202020204" pitchFamily="34" charset="0"/>
              </a:defRPr>
            </a:lvl1pPr>
          </a:lstStyle>
          <a:p>
            <a:fld id="{CA8D9AD5-F248-4919-864A-CFD76CC027D6}" type="slidenum">
              <a:rPr lang="en-GB" noProof="0" smtClean="0"/>
              <a:pPr/>
              <a:t>‹#›</a:t>
            </a:fld>
            <a:endParaRPr lang="en-GB" noProof="0"/>
          </a:p>
        </p:txBody>
      </p:sp>
    </p:spTree>
    <p:extLst>
      <p:ext uri="{BB962C8B-B14F-4D97-AF65-F5344CB8AC3E}">
        <p14:creationId xmlns:p14="http://schemas.microsoft.com/office/powerpoint/2010/main" val="1435946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title="Top border"/>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grpSp>
      <p:grpSp>
        <p:nvGrpSpPr>
          <p:cNvPr id="11" name="Group 10" title="Bottom border"/>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grpSp>
      <p:grpSp>
        <p:nvGrpSpPr>
          <p:cNvPr id="14" name="Group 13" title="Left border"/>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grpSp>
      <p:grpSp>
        <p:nvGrpSpPr>
          <p:cNvPr id="17" name="Group 16" title="Right border"/>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grpSp>
      <p:sp>
        <p:nvSpPr>
          <p:cNvPr id="2" name="Title 1"/>
          <p:cNvSpPr>
            <a:spLocks noGrp="1"/>
          </p:cNvSpPr>
          <p:nvPr>
            <p:ph type="title"/>
          </p:nvPr>
        </p:nvSpPr>
        <p:spPr>
          <a:xfrm>
            <a:off x="8138160" y="1828800"/>
            <a:ext cx="3657600" cy="2286000"/>
          </a:xfrm>
        </p:spPr>
        <p:txBody>
          <a:bodyPr rtlCol="0" anchor="b">
            <a:normAutofit/>
          </a:bodyPr>
          <a:lstStyle>
            <a:lvl1pPr>
              <a:defRPr sz="3400" b="0">
                <a:latin typeface="Century Gothic" panose="020B0502020202020204" pitchFamily="34" charset="0"/>
              </a:defRPr>
            </a:lvl1pPr>
          </a:lstStyle>
          <a:p>
            <a:pPr rtl="0"/>
            <a:r>
              <a:rPr lang="en-GB" noProof="0"/>
              <a:t>Click to edit Master title style</a:t>
            </a:r>
          </a:p>
        </p:txBody>
      </p:sp>
      <p:sp>
        <p:nvSpPr>
          <p:cNvPr id="3" name="Picture Placeholder 2" title="An empty placeholder to add an image. Click on the placeholder and select the image that you wish to add"/>
          <p:cNvSpPr>
            <a:spLocks noGrp="1"/>
          </p:cNvSpPr>
          <p:nvPr>
            <p:ph type="pic" idx="1"/>
          </p:nvPr>
        </p:nvSpPr>
        <p:spPr>
          <a:xfrm>
            <a:off x="548640" y="548640"/>
            <a:ext cx="6675120" cy="5760720"/>
          </a:xfrm>
          <a:noFill/>
        </p:spPr>
        <p:txBody>
          <a:bodyPr rtlCol="0"/>
          <a:lstStyle>
            <a:lvl1pPr marL="0" indent="0" algn="ctr">
              <a:buNone/>
              <a:defRPr sz="3200">
                <a:solidFill>
                  <a:schemeClr val="tx1"/>
                </a:solidFill>
                <a:latin typeface="Century Gothic" panose="020B0502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Click icon to add picture</a:t>
            </a:r>
          </a:p>
        </p:txBody>
      </p:sp>
      <p:sp>
        <p:nvSpPr>
          <p:cNvPr id="4" name="Text Placeholder 3"/>
          <p:cNvSpPr>
            <a:spLocks noGrp="1"/>
          </p:cNvSpPr>
          <p:nvPr>
            <p:ph type="body" sz="half" idx="2" hasCustomPrompt="1"/>
          </p:nvPr>
        </p:nvSpPr>
        <p:spPr>
          <a:xfrm>
            <a:off x="8138160" y="4206240"/>
            <a:ext cx="3657600" cy="1645920"/>
          </a:xfrm>
        </p:spPr>
        <p:txBody>
          <a:bodyPr rtlCol="0">
            <a:normAutofit/>
          </a:bodyPr>
          <a:lstStyle>
            <a:lvl1pPr marL="0" indent="0">
              <a:spcBef>
                <a:spcPts val="1200"/>
              </a:spcBef>
              <a:buNone/>
              <a:defRPr sz="1600">
                <a:latin typeface="Century Gothic" panose="020B0502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noProof="0"/>
              <a:t>Click to edit Master text styles</a:t>
            </a:r>
          </a:p>
        </p:txBody>
      </p:sp>
      <p:sp>
        <p:nvSpPr>
          <p:cNvPr id="6" name="Footer Placeholder 5"/>
          <p:cNvSpPr>
            <a:spLocks noGrp="1"/>
          </p:cNvSpPr>
          <p:nvPr>
            <p:ph type="ftr" sz="quarter" idx="11"/>
          </p:nvPr>
        </p:nvSpPr>
        <p:spPr/>
        <p:txBody>
          <a:bodyPr rtlCol="0"/>
          <a:lstStyle>
            <a:lvl1pPr>
              <a:defRPr>
                <a:latin typeface="Century Gothic" panose="020B0502020202020204" pitchFamily="34" charset="0"/>
              </a:defRPr>
            </a:lvl1pPr>
          </a:lstStyle>
          <a:p>
            <a:r>
              <a:rPr lang="en-GB" noProof="0"/>
              <a:t>FOOTER</a:t>
            </a:r>
          </a:p>
        </p:txBody>
      </p:sp>
      <p:sp>
        <p:nvSpPr>
          <p:cNvPr id="5" name="Date Placeholder 4"/>
          <p:cNvSpPr>
            <a:spLocks noGrp="1"/>
          </p:cNvSpPr>
          <p:nvPr>
            <p:ph type="dt" sz="half" idx="10"/>
          </p:nvPr>
        </p:nvSpPr>
        <p:spPr/>
        <p:txBody>
          <a:bodyPr rtlCol="0"/>
          <a:lstStyle>
            <a:lvl1pPr>
              <a:defRPr>
                <a:latin typeface="Century Gothic" panose="020B0502020202020204" pitchFamily="34" charset="0"/>
              </a:defRPr>
            </a:lvl1pPr>
          </a:lstStyle>
          <a:p>
            <a:fld id="{D12A3624-58E4-4F16-94DA-E6168B456599}" type="datetime1">
              <a:rPr lang="en-GB" noProof="0" smtClean="0"/>
              <a:t>01/05/2021</a:t>
            </a:fld>
            <a:endParaRPr lang="en-GB" noProof="0"/>
          </a:p>
        </p:txBody>
      </p:sp>
      <p:sp>
        <p:nvSpPr>
          <p:cNvPr id="7" name="Slide Number Placeholder 6"/>
          <p:cNvSpPr>
            <a:spLocks noGrp="1"/>
          </p:cNvSpPr>
          <p:nvPr>
            <p:ph type="sldNum" sz="quarter" idx="12"/>
          </p:nvPr>
        </p:nvSpPr>
        <p:spPr/>
        <p:txBody>
          <a:bodyPr rtlCol="0"/>
          <a:lstStyle>
            <a:lvl1pPr>
              <a:defRPr>
                <a:latin typeface="Century Gothic" panose="020B0502020202020204" pitchFamily="34" charset="0"/>
              </a:defRPr>
            </a:lvl1pPr>
          </a:lstStyle>
          <a:p>
            <a:fld id="{CA8D9AD5-F248-4919-864A-CFD76CC027D6}" type="slidenum">
              <a:rPr lang="en-GB" noProof="0" smtClean="0"/>
              <a:pPr/>
              <a:t>‹#›</a:t>
            </a:fld>
            <a:endParaRPr lang="en-GB" noProof="0"/>
          </a:p>
        </p:txBody>
      </p:sp>
    </p:spTree>
    <p:extLst>
      <p:ext uri="{BB962C8B-B14F-4D97-AF65-F5344CB8AC3E}">
        <p14:creationId xmlns:p14="http://schemas.microsoft.com/office/powerpoint/2010/main" val="1371734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title="Bottom border"/>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latin typeface="Century Gothic" panose="020B0502020202020204" pitchFamily="34" charset="0"/>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pPr rtl="0"/>
            <a:r>
              <a:rPr lang="en-GB" noProof="0"/>
              <a:t>Click to edit Master title style</a:t>
            </a: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1100" cap="all" baseline="0">
                <a:solidFill>
                  <a:schemeClr val="tx1"/>
                </a:solidFill>
                <a:latin typeface="Century Gothic" panose="020B0502020202020204" pitchFamily="34" charset="0"/>
              </a:defRPr>
            </a:lvl1pPr>
          </a:lstStyle>
          <a:p>
            <a:r>
              <a:rPr lang="en-GB" noProof="0"/>
              <a:t>FOOTER</a:t>
            </a: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1100">
                <a:solidFill>
                  <a:schemeClr val="tx1"/>
                </a:solidFill>
                <a:latin typeface="Century Gothic" panose="020B0502020202020204" pitchFamily="34" charset="0"/>
              </a:defRPr>
            </a:lvl1pPr>
          </a:lstStyle>
          <a:p>
            <a:fld id="{82D7EB0E-2D3B-42AA-A4D8-9432FF98EA02}" type="datetime1">
              <a:rPr lang="en-GB" noProof="0" smtClean="0"/>
              <a:t>01/05/2021</a:t>
            </a:fld>
            <a:endParaRPr lang="en-GB" noProof="0"/>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1100">
                <a:solidFill>
                  <a:schemeClr val="tx1"/>
                </a:solidFill>
                <a:latin typeface="Century Gothic" panose="020B0502020202020204" pitchFamily="34" charset="0"/>
              </a:defRPr>
            </a:lvl1pPr>
          </a:lstStyle>
          <a:p>
            <a:fld id="{CA8D9AD5-F248-4919-864A-CFD76CC027D6}" type="slidenum">
              <a:rPr lang="en-GB" noProof="0" smtClean="0"/>
              <a:pPr/>
              <a:t>‹#›</a:t>
            </a:fld>
            <a:endParaRPr lang="en-GB" noProof="0"/>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Century Gothic" panose="020B0502020202020204" pitchFamily="34" charset="0"/>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Century Gothic" panose="020B0502020202020204" pitchFamily="34" charset="0"/>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Century Gothic" panose="020B0502020202020204" pitchFamily="34" charset="0"/>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Century Gothic" panose="020B0502020202020204" pitchFamily="34" charset="0"/>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Century Gothic" panose="020B0502020202020204" pitchFamily="34" charset="0"/>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Century Gothic" panose="020B0502020202020204" pitchFamily="34" charset="0"/>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hyperlink" Target="https://www.gotquestions.org/life-Nehemiah.htm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7190" y="1704715"/>
            <a:ext cx="9601200" cy="1824654"/>
          </a:xfrm>
        </p:spPr>
        <p:txBody>
          <a:bodyPr rtlCol="0"/>
          <a:lstStyle/>
          <a:p>
            <a:pPr rtl="0"/>
            <a:r>
              <a:rPr lang="en-GB" dirty="0"/>
              <a:t> </a:t>
            </a:r>
            <a:r>
              <a:rPr lang="en-GB" b="1" cap="all" dirty="0">
                <a:ln w="9000" cmpd="sng">
                  <a:solidFill>
                    <a:schemeClr val="accent4">
                      <a:shade val="50000"/>
                      <a:satMod val="120000"/>
                    </a:schemeClr>
                  </a:solidFill>
                  <a:prstDash val="solid"/>
                </a:ln>
                <a:solidFill>
                  <a:schemeClr val="tx2">
                    <a:lumMod val="50000"/>
                  </a:schemeClr>
                </a:solidFill>
                <a:effectLst>
                  <a:reflection blurRad="12700" stA="28000" endPos="45000" dist="1000" dir="5400000" sy="-100000" algn="bl" rotWithShape="0"/>
                </a:effectLst>
              </a:rPr>
              <a:t>REPORTER ADVENTURER AWARD</a:t>
            </a:r>
            <a:endParaRPr lang="en-GB" b="1" dirty="0">
              <a:solidFill>
                <a:schemeClr val="tx2">
                  <a:lumMod val="50000"/>
                </a:schemeClr>
              </a:solidFill>
            </a:endParaRPr>
          </a:p>
        </p:txBody>
      </p:sp>
      <p:sp>
        <p:nvSpPr>
          <p:cNvPr id="3" name="Subtitle 2"/>
          <p:cNvSpPr>
            <a:spLocks noGrp="1"/>
          </p:cNvSpPr>
          <p:nvPr>
            <p:ph type="subTitle" idx="1"/>
          </p:nvPr>
        </p:nvSpPr>
        <p:spPr>
          <a:xfrm>
            <a:off x="1451987" y="3575090"/>
            <a:ext cx="9601200" cy="914400"/>
          </a:xfrm>
        </p:spPr>
        <p:txBody>
          <a:bodyPr rtlCol="0"/>
          <a:lstStyle/>
          <a:p>
            <a:pPr rtl="0"/>
            <a:r>
              <a:rPr lang="en-GB" dirty="0"/>
              <a:t> presented by sue ndlovu</a:t>
            </a:r>
            <a:endParaRPr lang="en-GB" dirty="0">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767914" y="806721"/>
            <a:ext cx="1285109" cy="1145175"/>
          </a:xfrm>
          <a:prstGeom prst="rect">
            <a:avLst/>
          </a:prstGeom>
        </p:spPr>
      </p:pic>
      <p:pic>
        <p:nvPicPr>
          <p:cNvPr id="5" name="Picture 4"/>
          <p:cNvPicPr>
            <a:picLocks noChangeAspect="1"/>
          </p:cNvPicPr>
          <p:nvPr/>
        </p:nvPicPr>
        <p:blipFill>
          <a:blip r:embed="rId4"/>
          <a:stretch>
            <a:fillRect/>
          </a:stretch>
        </p:blipFill>
        <p:spPr>
          <a:xfrm>
            <a:off x="4556368" y="3926225"/>
            <a:ext cx="3133770" cy="2339882"/>
          </a:xfrm>
          <a:prstGeom prst="rect">
            <a:avLst/>
          </a:prstGeom>
        </p:spPr>
      </p:pic>
    </p:spTree>
    <p:extLst>
      <p:ext uri="{BB962C8B-B14F-4D97-AF65-F5344CB8AC3E}">
        <p14:creationId xmlns:p14="http://schemas.microsoft.com/office/powerpoint/2010/main" val="4145156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8118" y="1797536"/>
            <a:ext cx="9601200" cy="2514600"/>
          </a:xfrm>
        </p:spPr>
        <p:txBody>
          <a:bodyPr rtlCol="0"/>
          <a:lstStyle/>
          <a:p>
            <a:pP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Can you name the most popular TV news channels? </a:t>
            </a:r>
          </a:p>
        </p:txBody>
      </p:sp>
      <p:sp>
        <p:nvSpPr>
          <p:cNvPr id="3" name="Subtitle 2"/>
          <p:cNvSpPr>
            <a:spLocks noGrp="1"/>
          </p:cNvSpPr>
          <p:nvPr>
            <p:ph type="subTitle" idx="1"/>
          </p:nvPr>
        </p:nvSpPr>
        <p:spPr/>
        <p:txBody>
          <a:bodyPr rtlCol="0">
            <a:normAutofit/>
          </a:bodyPr>
          <a:lstStyle/>
          <a:p>
            <a:pPr rtl="0"/>
            <a:endParaRPr lang="en-GB" sz="1800" dirty="0">
              <a:solidFill>
                <a:srgbClr val="FF0000"/>
              </a:solidFill>
            </a:endParaRPr>
          </a:p>
          <a:p>
            <a:pPr rtl="0"/>
            <a:endParaRPr lang="en-GB" sz="1800" dirty="0">
              <a:solidFill>
                <a:srgbClr val="660066"/>
              </a:solidFill>
            </a:endParaRPr>
          </a:p>
        </p:txBody>
      </p:sp>
      <p:pic>
        <p:nvPicPr>
          <p:cNvPr id="7" name="Picture 6"/>
          <p:cNvPicPr>
            <a:picLocks noChangeAspect="1"/>
          </p:cNvPicPr>
          <p:nvPr/>
        </p:nvPicPr>
        <p:blipFill>
          <a:blip r:embed="rId3"/>
          <a:stretch>
            <a:fillRect/>
          </a:stretch>
        </p:blipFill>
        <p:spPr>
          <a:xfrm>
            <a:off x="765535" y="765382"/>
            <a:ext cx="1652858" cy="1472880"/>
          </a:xfrm>
          <a:prstGeom prst="rect">
            <a:avLst/>
          </a:prstGeom>
        </p:spPr>
      </p:pic>
    </p:spTree>
    <p:extLst>
      <p:ext uri="{BB962C8B-B14F-4D97-AF65-F5344CB8AC3E}">
        <p14:creationId xmlns:p14="http://schemas.microsoft.com/office/powerpoint/2010/main" val="25618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Most popular TV news channels</a:t>
            </a:r>
          </a:p>
        </p:txBody>
      </p:sp>
      <p:pic>
        <p:nvPicPr>
          <p:cNvPr id="4" name="Content Placeholder 3"/>
          <p:cNvPicPr>
            <a:picLocks noGrp="1" noChangeAspect="1"/>
          </p:cNvPicPr>
          <p:nvPr>
            <p:ph idx="1"/>
          </p:nvPr>
        </p:nvPicPr>
        <p:blipFill>
          <a:blip r:embed="rId3"/>
          <a:srcRect t="1586" b="1586"/>
          <a:stretch>
            <a:fillRect/>
          </a:stretch>
        </p:blipFill>
        <p:spPr>
          <a:xfrm>
            <a:off x="2269068" y="1955893"/>
            <a:ext cx="7636933" cy="4067082"/>
          </a:xfrm>
        </p:spPr>
      </p:pic>
      <p:pic>
        <p:nvPicPr>
          <p:cNvPr id="5" name="Picture 4"/>
          <p:cNvPicPr>
            <a:picLocks noChangeAspect="1"/>
          </p:cNvPicPr>
          <p:nvPr/>
        </p:nvPicPr>
        <p:blipFill>
          <a:blip r:embed="rId4"/>
          <a:stretch>
            <a:fillRect/>
          </a:stretch>
        </p:blipFill>
        <p:spPr>
          <a:xfrm>
            <a:off x="0" y="0"/>
            <a:ext cx="1652858" cy="1472880"/>
          </a:xfrm>
          <a:prstGeom prst="rect">
            <a:avLst/>
          </a:prstGeom>
        </p:spPr>
      </p:pic>
    </p:spTree>
    <p:extLst>
      <p:ext uri="{BB962C8B-B14F-4D97-AF65-F5344CB8AC3E}">
        <p14:creationId xmlns:p14="http://schemas.microsoft.com/office/powerpoint/2010/main" val="3190235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Radio, newspaper &amp; magazines</a:t>
            </a:r>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11" name="Content Placeholder 10"/>
          <p:cNvPicPr>
            <a:picLocks noGrp="1" noChangeAspect="1"/>
          </p:cNvPicPr>
          <p:nvPr>
            <p:ph idx="1"/>
          </p:nvPr>
        </p:nvPicPr>
        <p:blipFill>
          <a:blip r:embed="rId4"/>
          <a:srcRect t="18970" b="18970"/>
          <a:stretch>
            <a:fillRect/>
          </a:stretch>
        </p:blipFill>
        <p:spPr>
          <a:xfrm>
            <a:off x="609600" y="2326180"/>
            <a:ext cx="6634479" cy="3030171"/>
          </a:xfrm>
        </p:spPr>
      </p:pic>
      <p:pic>
        <p:nvPicPr>
          <p:cNvPr id="14" name="Picture 13"/>
          <p:cNvPicPr>
            <a:picLocks noChangeAspect="1"/>
          </p:cNvPicPr>
          <p:nvPr/>
        </p:nvPicPr>
        <p:blipFill>
          <a:blip r:embed="rId5"/>
          <a:stretch>
            <a:fillRect/>
          </a:stretch>
        </p:blipFill>
        <p:spPr>
          <a:xfrm>
            <a:off x="7428090" y="1964267"/>
            <a:ext cx="4040008" cy="1731432"/>
          </a:xfrm>
          <a:prstGeom prst="rect">
            <a:avLst/>
          </a:prstGeom>
        </p:spPr>
      </p:pic>
      <p:pic>
        <p:nvPicPr>
          <p:cNvPr id="15" name="Picture 14"/>
          <p:cNvPicPr>
            <a:picLocks noChangeAspect="1"/>
          </p:cNvPicPr>
          <p:nvPr/>
        </p:nvPicPr>
        <p:blipFill>
          <a:blip r:embed="rId6"/>
          <a:stretch>
            <a:fillRect/>
          </a:stretch>
        </p:blipFill>
        <p:spPr>
          <a:xfrm>
            <a:off x="7683500" y="4182533"/>
            <a:ext cx="3721100" cy="2184400"/>
          </a:xfrm>
          <a:prstGeom prst="rect">
            <a:avLst/>
          </a:prstGeom>
        </p:spPr>
      </p:pic>
    </p:spTree>
    <p:extLst>
      <p:ext uri="{BB962C8B-B14F-4D97-AF65-F5344CB8AC3E}">
        <p14:creationId xmlns:p14="http://schemas.microsoft.com/office/powerpoint/2010/main" val="3590622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896437" y="0"/>
            <a:ext cx="9053398" cy="1756900"/>
          </a:xfrm>
        </p:spPr>
        <p:txBody>
          <a:bodyPr rtlCol="0">
            <a:normAutofit/>
          </a:bodyPr>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Social media</a:t>
            </a:r>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3" name="Content Placeholder 2"/>
          <p:cNvPicPr>
            <a:picLocks noGrp="1" noChangeAspect="1"/>
          </p:cNvPicPr>
          <p:nvPr>
            <p:ph idx="1"/>
          </p:nvPr>
        </p:nvPicPr>
        <p:blipFill>
          <a:blip r:embed="rId4"/>
          <a:srcRect t="8691" b="8691"/>
          <a:stretch>
            <a:fillRect/>
          </a:stretch>
        </p:blipFill>
        <p:spPr>
          <a:xfrm>
            <a:off x="1393315" y="2003858"/>
            <a:ext cx="9509760" cy="4343400"/>
          </a:xfrm>
        </p:spPr>
      </p:pic>
    </p:spTree>
    <p:extLst>
      <p:ext uri="{BB962C8B-B14F-4D97-AF65-F5344CB8AC3E}">
        <p14:creationId xmlns:p14="http://schemas.microsoft.com/office/powerpoint/2010/main" val="3603760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Grab viewers attention</a:t>
            </a:r>
          </a:p>
        </p:txBody>
      </p:sp>
      <p:sp>
        <p:nvSpPr>
          <p:cNvPr id="14" name="Content Placeholder 13"/>
          <p:cNvSpPr>
            <a:spLocks noGrp="1"/>
          </p:cNvSpPr>
          <p:nvPr>
            <p:ph idx="1"/>
          </p:nvPr>
        </p:nvSpPr>
        <p:spPr>
          <a:xfrm>
            <a:off x="1341120" y="1517586"/>
            <a:ext cx="9509760" cy="5064116"/>
          </a:xfrm>
        </p:spPr>
        <p:txBody>
          <a:bodyPr rtlCol="0">
            <a:normAutofit/>
          </a:bodyPr>
          <a:lstStyle/>
          <a:p>
            <a:pPr marL="45720" indent="0">
              <a:buNone/>
            </a:pPr>
            <a:endParaRPr lang="en-GB" dirty="0"/>
          </a:p>
          <a:p>
            <a:r>
              <a:rPr lang="en-US" dirty="0"/>
              <a:t>It is important to grab the attention of your viewers as a reporter.</a:t>
            </a:r>
          </a:p>
          <a:p>
            <a:r>
              <a:rPr lang="en-US" dirty="0"/>
              <a:t>Your goal is to come up with </a:t>
            </a:r>
            <a:r>
              <a:rPr lang="en-US" u="sng" dirty="0">
                <a:solidFill>
                  <a:schemeClr val="accent3">
                    <a:lumMod val="50000"/>
                  </a:schemeClr>
                </a:solidFill>
              </a:rPr>
              <a:t>exciting</a:t>
            </a:r>
            <a:r>
              <a:rPr lang="en-US" dirty="0"/>
              <a:t>, </a:t>
            </a:r>
            <a:r>
              <a:rPr lang="en-US" u="sng" dirty="0">
                <a:solidFill>
                  <a:srgbClr val="265E61"/>
                </a:solidFill>
              </a:rPr>
              <a:t>informative</a:t>
            </a:r>
            <a:r>
              <a:rPr lang="en-US" dirty="0"/>
              <a:t> and </a:t>
            </a:r>
            <a:r>
              <a:rPr lang="en-US" u="sng" dirty="0">
                <a:solidFill>
                  <a:srgbClr val="265E61"/>
                </a:solidFill>
              </a:rPr>
              <a:t>current headlines </a:t>
            </a:r>
            <a:r>
              <a:rPr lang="en-US" dirty="0"/>
              <a:t>stories so as to drive traffic to your channel.</a:t>
            </a:r>
            <a:endParaRPr lang="en-GB" dirty="0"/>
          </a:p>
          <a:p>
            <a:pPr marL="45720" indent="0">
              <a:buNone/>
            </a:pPr>
            <a:endParaRPr lang="en-GB" dirty="0"/>
          </a:p>
          <a:p>
            <a:pPr marL="45720" indent="0">
              <a:buNone/>
            </a:pPr>
            <a:endParaRPr lang="en-GB" dirty="0"/>
          </a:p>
          <a:p>
            <a:pPr marL="45720" indent="0" algn="r">
              <a:buNone/>
            </a:pPr>
            <a:endParaRPr lang="en-GB" dirty="0"/>
          </a:p>
          <a:p>
            <a:pPr marL="45720" indent="0">
              <a:buNone/>
            </a:pPr>
            <a:endParaRPr lang="en-GB" dirty="0"/>
          </a:p>
          <a:p>
            <a:pPr lvl="0"/>
            <a:endParaRPr lang="en-GB" dirty="0"/>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2" name="Picture 1"/>
          <p:cNvPicPr>
            <a:picLocks noChangeAspect="1"/>
          </p:cNvPicPr>
          <p:nvPr/>
        </p:nvPicPr>
        <p:blipFill>
          <a:blip r:embed="rId4"/>
          <a:stretch>
            <a:fillRect/>
          </a:stretch>
        </p:blipFill>
        <p:spPr>
          <a:xfrm>
            <a:off x="829733" y="3578016"/>
            <a:ext cx="4360333" cy="2441786"/>
          </a:xfrm>
          <a:prstGeom prst="rect">
            <a:avLst/>
          </a:prstGeom>
        </p:spPr>
      </p:pic>
      <p:pic>
        <p:nvPicPr>
          <p:cNvPr id="6" name="Picture 5"/>
          <p:cNvPicPr>
            <a:picLocks noChangeAspect="1"/>
          </p:cNvPicPr>
          <p:nvPr/>
        </p:nvPicPr>
        <p:blipFill>
          <a:blip r:embed="rId5"/>
          <a:stretch>
            <a:fillRect/>
          </a:stretch>
        </p:blipFill>
        <p:spPr>
          <a:xfrm>
            <a:off x="6797176" y="3539067"/>
            <a:ext cx="4319558" cy="2286000"/>
          </a:xfrm>
          <a:prstGeom prst="rect">
            <a:avLst/>
          </a:prstGeom>
        </p:spPr>
      </p:pic>
    </p:spTree>
    <p:extLst>
      <p:ext uri="{BB962C8B-B14F-4D97-AF65-F5344CB8AC3E}">
        <p14:creationId xmlns:p14="http://schemas.microsoft.com/office/powerpoint/2010/main" val="1767224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8118" y="1797536"/>
            <a:ext cx="9601200" cy="2514600"/>
          </a:xfrm>
        </p:spPr>
        <p:txBody>
          <a:bodyPr rtlCol="0"/>
          <a:lstStyle/>
          <a:p>
            <a:pP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Do you know any Adventist channels? </a:t>
            </a:r>
          </a:p>
        </p:txBody>
      </p:sp>
      <p:sp>
        <p:nvSpPr>
          <p:cNvPr id="3" name="Subtitle 2"/>
          <p:cNvSpPr>
            <a:spLocks noGrp="1"/>
          </p:cNvSpPr>
          <p:nvPr>
            <p:ph type="subTitle" idx="1"/>
          </p:nvPr>
        </p:nvSpPr>
        <p:spPr/>
        <p:txBody>
          <a:bodyPr rtlCol="0">
            <a:normAutofit/>
          </a:bodyPr>
          <a:lstStyle/>
          <a:p>
            <a:pPr rtl="0"/>
            <a:endParaRPr lang="en-GB" sz="1800" dirty="0">
              <a:solidFill>
                <a:srgbClr val="FF0000"/>
              </a:solidFill>
            </a:endParaRPr>
          </a:p>
          <a:p>
            <a:pPr rtl="0"/>
            <a:endParaRPr lang="en-GB" sz="1800" dirty="0">
              <a:solidFill>
                <a:srgbClr val="660066"/>
              </a:solidFill>
            </a:endParaRPr>
          </a:p>
        </p:txBody>
      </p:sp>
      <p:pic>
        <p:nvPicPr>
          <p:cNvPr id="7" name="Picture 6"/>
          <p:cNvPicPr>
            <a:picLocks noChangeAspect="1"/>
          </p:cNvPicPr>
          <p:nvPr/>
        </p:nvPicPr>
        <p:blipFill>
          <a:blip r:embed="rId3"/>
          <a:stretch>
            <a:fillRect/>
          </a:stretch>
        </p:blipFill>
        <p:spPr>
          <a:xfrm>
            <a:off x="765535" y="765382"/>
            <a:ext cx="1652858" cy="1472880"/>
          </a:xfrm>
          <a:prstGeom prst="rect">
            <a:avLst/>
          </a:prstGeom>
        </p:spPr>
      </p:pic>
    </p:spTree>
    <p:extLst>
      <p:ext uri="{BB962C8B-B14F-4D97-AF65-F5344CB8AC3E}">
        <p14:creationId xmlns:p14="http://schemas.microsoft.com/office/powerpoint/2010/main" val="125046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896437" y="237067"/>
            <a:ext cx="9053398" cy="1248900"/>
          </a:xfrm>
        </p:spPr>
        <p:txBody>
          <a:bodyPr rtlCol="0">
            <a:normAutofit/>
          </a:bodyPr>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Adventist channels</a:t>
            </a:r>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6" name="Picture 5"/>
          <p:cNvPicPr>
            <a:picLocks noChangeAspect="1"/>
          </p:cNvPicPr>
          <p:nvPr/>
        </p:nvPicPr>
        <p:blipFill>
          <a:blip r:embed="rId4"/>
          <a:stretch>
            <a:fillRect/>
          </a:stretch>
        </p:blipFill>
        <p:spPr>
          <a:xfrm>
            <a:off x="947665" y="4521199"/>
            <a:ext cx="3099402" cy="1735665"/>
          </a:xfrm>
          <a:prstGeom prst="rect">
            <a:avLst/>
          </a:prstGeom>
        </p:spPr>
      </p:pic>
      <p:pic>
        <p:nvPicPr>
          <p:cNvPr id="7" name="Picture 6"/>
          <p:cNvPicPr>
            <a:picLocks noChangeAspect="1"/>
          </p:cNvPicPr>
          <p:nvPr/>
        </p:nvPicPr>
        <p:blipFill>
          <a:blip r:embed="rId5"/>
          <a:stretch>
            <a:fillRect/>
          </a:stretch>
        </p:blipFill>
        <p:spPr>
          <a:xfrm>
            <a:off x="4893733" y="2666999"/>
            <a:ext cx="2912534" cy="1456268"/>
          </a:xfrm>
          <a:prstGeom prst="rect">
            <a:avLst/>
          </a:prstGeom>
        </p:spPr>
      </p:pic>
      <p:pic>
        <p:nvPicPr>
          <p:cNvPr id="8" name="Picture 7"/>
          <p:cNvPicPr>
            <a:picLocks noChangeAspect="1"/>
          </p:cNvPicPr>
          <p:nvPr/>
        </p:nvPicPr>
        <p:blipFill>
          <a:blip r:embed="rId6"/>
          <a:stretch>
            <a:fillRect/>
          </a:stretch>
        </p:blipFill>
        <p:spPr>
          <a:xfrm>
            <a:off x="4588934" y="4501444"/>
            <a:ext cx="3725333" cy="1552222"/>
          </a:xfrm>
          <a:prstGeom prst="rect">
            <a:avLst/>
          </a:prstGeom>
        </p:spPr>
      </p:pic>
      <p:pic>
        <p:nvPicPr>
          <p:cNvPr id="9" name="Picture 8"/>
          <p:cNvPicPr>
            <a:picLocks noChangeAspect="1"/>
          </p:cNvPicPr>
          <p:nvPr/>
        </p:nvPicPr>
        <p:blipFill>
          <a:blip r:embed="rId7"/>
          <a:stretch>
            <a:fillRect/>
          </a:stretch>
        </p:blipFill>
        <p:spPr>
          <a:xfrm>
            <a:off x="9397999" y="2226733"/>
            <a:ext cx="1998134" cy="1998134"/>
          </a:xfrm>
          <a:prstGeom prst="rect">
            <a:avLst/>
          </a:prstGeom>
        </p:spPr>
      </p:pic>
      <p:pic>
        <p:nvPicPr>
          <p:cNvPr id="10" name="Picture 9"/>
          <p:cNvPicPr>
            <a:picLocks noChangeAspect="1"/>
          </p:cNvPicPr>
          <p:nvPr/>
        </p:nvPicPr>
        <p:blipFill>
          <a:blip r:embed="rId8"/>
          <a:stretch>
            <a:fillRect/>
          </a:stretch>
        </p:blipFill>
        <p:spPr>
          <a:xfrm>
            <a:off x="8810474" y="4402666"/>
            <a:ext cx="3182559" cy="1782233"/>
          </a:xfrm>
          <a:prstGeom prst="rect">
            <a:avLst/>
          </a:prstGeom>
        </p:spPr>
      </p:pic>
      <p:sp>
        <p:nvSpPr>
          <p:cNvPr id="2" name="Content Placeholder 1"/>
          <p:cNvSpPr>
            <a:spLocks noGrp="1"/>
          </p:cNvSpPr>
          <p:nvPr>
            <p:ph idx="1"/>
          </p:nvPr>
        </p:nvSpPr>
        <p:spPr/>
        <p:txBody>
          <a:bodyPr/>
          <a:lstStyle/>
          <a:p>
            <a:r>
              <a:rPr lang="en-US" dirty="0"/>
              <a:t>The purpose of theses broadcasting channels is to report and spread the news about our Lord and Savior Jesus Christ.</a:t>
            </a:r>
          </a:p>
        </p:txBody>
      </p:sp>
      <p:pic>
        <p:nvPicPr>
          <p:cNvPr id="11" name="Content Placeholder 3"/>
          <p:cNvPicPr>
            <a:picLocks noChangeAspect="1"/>
          </p:cNvPicPr>
          <p:nvPr/>
        </p:nvPicPr>
        <p:blipFill>
          <a:blip r:embed="rId9"/>
          <a:srcRect l="-26103" r="-26103"/>
          <a:stretch>
            <a:fillRect/>
          </a:stretch>
        </p:blipFill>
        <p:spPr>
          <a:xfrm>
            <a:off x="528934" y="2624666"/>
            <a:ext cx="3311545" cy="1512485"/>
          </a:xfrm>
          <a:prstGeom prst="rect">
            <a:avLst/>
          </a:prstGeom>
        </p:spPr>
      </p:pic>
    </p:spTree>
    <p:extLst>
      <p:ext uri="{BB962C8B-B14F-4D97-AF65-F5344CB8AC3E}">
        <p14:creationId xmlns:p14="http://schemas.microsoft.com/office/powerpoint/2010/main" val="4249717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8118" y="1797536"/>
            <a:ext cx="9601200" cy="2514600"/>
          </a:xfrm>
        </p:spPr>
        <p:txBody>
          <a:bodyPr rtlCol="0"/>
          <a:lstStyle/>
          <a:p>
            <a:pP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What have we learnt so far? </a:t>
            </a:r>
          </a:p>
        </p:txBody>
      </p:sp>
      <p:sp>
        <p:nvSpPr>
          <p:cNvPr id="3" name="Subtitle 2"/>
          <p:cNvSpPr>
            <a:spLocks noGrp="1"/>
          </p:cNvSpPr>
          <p:nvPr>
            <p:ph type="subTitle" idx="1"/>
          </p:nvPr>
        </p:nvSpPr>
        <p:spPr/>
        <p:txBody>
          <a:bodyPr rtlCol="0">
            <a:normAutofit/>
          </a:bodyPr>
          <a:lstStyle/>
          <a:p>
            <a:pPr rtl="0"/>
            <a:endParaRPr lang="en-GB" sz="1800" dirty="0">
              <a:solidFill>
                <a:srgbClr val="FF0000"/>
              </a:solidFill>
            </a:endParaRPr>
          </a:p>
          <a:p>
            <a:pPr rtl="0"/>
            <a:endParaRPr lang="en-GB" sz="1800" dirty="0">
              <a:solidFill>
                <a:srgbClr val="660066"/>
              </a:solidFill>
            </a:endParaRPr>
          </a:p>
        </p:txBody>
      </p:sp>
      <p:pic>
        <p:nvPicPr>
          <p:cNvPr id="7" name="Picture 6"/>
          <p:cNvPicPr>
            <a:picLocks noChangeAspect="1"/>
          </p:cNvPicPr>
          <p:nvPr/>
        </p:nvPicPr>
        <p:blipFill>
          <a:blip r:embed="rId3"/>
          <a:stretch>
            <a:fillRect/>
          </a:stretch>
        </p:blipFill>
        <p:spPr>
          <a:xfrm>
            <a:off x="765535" y="765382"/>
            <a:ext cx="1652858" cy="1472880"/>
          </a:xfrm>
          <a:prstGeom prst="rect">
            <a:avLst/>
          </a:prstGeom>
        </p:spPr>
      </p:pic>
    </p:spTree>
    <p:extLst>
      <p:ext uri="{BB962C8B-B14F-4D97-AF65-F5344CB8AC3E}">
        <p14:creationId xmlns:p14="http://schemas.microsoft.com/office/powerpoint/2010/main" val="1840197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The importance of reporters</a:t>
            </a:r>
          </a:p>
        </p:txBody>
      </p:sp>
      <p:sp>
        <p:nvSpPr>
          <p:cNvPr id="14" name="Content Placeholder 13"/>
          <p:cNvSpPr>
            <a:spLocks noGrp="1"/>
          </p:cNvSpPr>
          <p:nvPr>
            <p:ph idx="1"/>
          </p:nvPr>
        </p:nvSpPr>
        <p:spPr>
          <a:xfrm>
            <a:off x="1341120" y="1517586"/>
            <a:ext cx="9509760" cy="5064116"/>
          </a:xfrm>
        </p:spPr>
        <p:txBody>
          <a:bodyPr rtlCol="0">
            <a:normAutofit/>
          </a:bodyPr>
          <a:lstStyle/>
          <a:p>
            <a:pPr lvl="0"/>
            <a:r>
              <a:rPr lang="en-GB" dirty="0"/>
              <a:t>Keep us updated about the latest news. </a:t>
            </a:r>
          </a:p>
          <a:p>
            <a:pPr lvl="0"/>
            <a:endParaRPr lang="en-GB" dirty="0"/>
          </a:p>
          <a:p>
            <a:pPr marL="45720" lvl="0" indent="0">
              <a:buNone/>
            </a:pPr>
            <a:endParaRPr lang="en-GB" dirty="0"/>
          </a:p>
          <a:p>
            <a:r>
              <a:rPr lang="en-GB" dirty="0"/>
              <a:t>Cover current and changing events around the world.</a:t>
            </a:r>
          </a:p>
          <a:p>
            <a:endParaRPr lang="en-GB" dirty="0"/>
          </a:p>
          <a:p>
            <a:pPr marL="45720" indent="0">
              <a:buNone/>
            </a:pPr>
            <a:endParaRPr lang="en-GB" dirty="0"/>
          </a:p>
          <a:p>
            <a:pPr lvl="0"/>
            <a:r>
              <a:rPr lang="en-GB" dirty="0"/>
              <a:t>Inform us and create awareness, allowing  us to spread the knowledge.</a:t>
            </a:r>
          </a:p>
          <a:p>
            <a:pPr marL="45720" lvl="0" indent="0">
              <a:buNone/>
            </a:pPr>
            <a:endParaRPr lang="en-GB" dirty="0"/>
          </a:p>
          <a:p>
            <a:pPr marL="45720" lvl="0" indent="0">
              <a:buNone/>
            </a:pPr>
            <a:endParaRPr lang="en-GB" dirty="0"/>
          </a:p>
          <a:p>
            <a:r>
              <a:rPr lang="en-GB" dirty="0"/>
              <a:t>Help us become involved citizens in our community.</a:t>
            </a:r>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2" name="Picture 1"/>
          <p:cNvPicPr>
            <a:picLocks noChangeAspect="1"/>
          </p:cNvPicPr>
          <p:nvPr/>
        </p:nvPicPr>
        <p:blipFill>
          <a:blip r:embed="rId4"/>
          <a:stretch>
            <a:fillRect/>
          </a:stretch>
        </p:blipFill>
        <p:spPr>
          <a:xfrm>
            <a:off x="7370277" y="1386334"/>
            <a:ext cx="1294177" cy="1294177"/>
          </a:xfrm>
          <a:prstGeom prst="rect">
            <a:avLst/>
          </a:prstGeom>
        </p:spPr>
      </p:pic>
      <p:pic>
        <p:nvPicPr>
          <p:cNvPr id="7" name="Picture 6"/>
          <p:cNvPicPr>
            <a:picLocks noChangeAspect="1"/>
          </p:cNvPicPr>
          <p:nvPr/>
        </p:nvPicPr>
        <p:blipFill>
          <a:blip r:embed="rId5"/>
          <a:stretch>
            <a:fillRect/>
          </a:stretch>
        </p:blipFill>
        <p:spPr>
          <a:xfrm>
            <a:off x="10650876" y="3735738"/>
            <a:ext cx="1541124" cy="2177143"/>
          </a:xfrm>
          <a:prstGeom prst="rect">
            <a:avLst/>
          </a:prstGeom>
        </p:spPr>
      </p:pic>
      <p:pic>
        <p:nvPicPr>
          <p:cNvPr id="6" name="Picture 5"/>
          <p:cNvPicPr>
            <a:picLocks noChangeAspect="1"/>
          </p:cNvPicPr>
          <p:nvPr/>
        </p:nvPicPr>
        <p:blipFill>
          <a:blip r:embed="rId6"/>
          <a:stretch>
            <a:fillRect/>
          </a:stretch>
        </p:blipFill>
        <p:spPr>
          <a:xfrm>
            <a:off x="8693288" y="2609258"/>
            <a:ext cx="2086771" cy="1143248"/>
          </a:xfrm>
          <a:prstGeom prst="rect">
            <a:avLst/>
          </a:prstGeom>
        </p:spPr>
      </p:pic>
      <p:pic>
        <p:nvPicPr>
          <p:cNvPr id="8" name="Picture 7"/>
          <p:cNvPicPr>
            <a:picLocks noChangeAspect="1"/>
          </p:cNvPicPr>
          <p:nvPr/>
        </p:nvPicPr>
        <p:blipFill>
          <a:blip r:embed="rId7"/>
          <a:stretch>
            <a:fillRect/>
          </a:stretch>
        </p:blipFill>
        <p:spPr>
          <a:xfrm>
            <a:off x="8359935" y="5653392"/>
            <a:ext cx="2068705" cy="949979"/>
          </a:xfrm>
          <a:prstGeom prst="rect">
            <a:avLst/>
          </a:prstGeom>
        </p:spPr>
      </p:pic>
    </p:spTree>
    <p:extLst>
      <p:ext uri="{BB962C8B-B14F-4D97-AF65-F5344CB8AC3E}">
        <p14:creationId xmlns:p14="http://schemas.microsoft.com/office/powerpoint/2010/main" val="1163865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8118" y="1797536"/>
            <a:ext cx="9601200" cy="2514600"/>
          </a:xfrm>
        </p:spPr>
        <p:txBody>
          <a:bodyPr rtlCol="0"/>
          <a:lstStyle/>
          <a:p>
            <a:pP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Ways reporters gather information</a:t>
            </a:r>
          </a:p>
        </p:txBody>
      </p:sp>
      <p:sp>
        <p:nvSpPr>
          <p:cNvPr id="3" name="Subtitle 2"/>
          <p:cNvSpPr>
            <a:spLocks noGrp="1"/>
          </p:cNvSpPr>
          <p:nvPr>
            <p:ph type="subTitle" idx="1"/>
          </p:nvPr>
        </p:nvSpPr>
        <p:spPr/>
        <p:txBody>
          <a:bodyPr rtlCol="0">
            <a:normAutofit/>
          </a:bodyPr>
          <a:lstStyle/>
          <a:p>
            <a:pPr rtl="0"/>
            <a:endParaRPr lang="en-GB" sz="1800" dirty="0">
              <a:solidFill>
                <a:srgbClr val="FF0000"/>
              </a:solidFill>
            </a:endParaRPr>
          </a:p>
          <a:p>
            <a:pPr rtl="0"/>
            <a:endParaRPr lang="en-GB" sz="1800" dirty="0">
              <a:solidFill>
                <a:srgbClr val="660066"/>
              </a:solidFill>
            </a:endParaRPr>
          </a:p>
        </p:txBody>
      </p:sp>
      <p:pic>
        <p:nvPicPr>
          <p:cNvPr id="7" name="Picture 6"/>
          <p:cNvPicPr>
            <a:picLocks noChangeAspect="1"/>
          </p:cNvPicPr>
          <p:nvPr/>
        </p:nvPicPr>
        <p:blipFill>
          <a:blip r:embed="rId3"/>
          <a:stretch>
            <a:fillRect/>
          </a:stretch>
        </p:blipFill>
        <p:spPr>
          <a:xfrm>
            <a:off x="765535" y="765382"/>
            <a:ext cx="1652858" cy="1472880"/>
          </a:xfrm>
          <a:prstGeom prst="rect">
            <a:avLst/>
          </a:prstGeom>
        </p:spPr>
      </p:pic>
    </p:spTree>
    <p:extLst>
      <p:ext uri="{BB962C8B-B14F-4D97-AF65-F5344CB8AC3E}">
        <p14:creationId xmlns:p14="http://schemas.microsoft.com/office/powerpoint/2010/main" val="4077405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requirements</a:t>
            </a:r>
          </a:p>
        </p:txBody>
      </p:sp>
      <p:sp>
        <p:nvSpPr>
          <p:cNvPr id="14" name="Content Placeholder 13"/>
          <p:cNvSpPr>
            <a:spLocks noGrp="1"/>
          </p:cNvSpPr>
          <p:nvPr>
            <p:ph idx="1"/>
          </p:nvPr>
        </p:nvSpPr>
        <p:spPr>
          <a:xfrm>
            <a:off x="1341120" y="1517586"/>
            <a:ext cx="9509760" cy="5064116"/>
          </a:xfrm>
        </p:spPr>
        <p:txBody>
          <a:bodyPr rtlCol="0">
            <a:normAutofit fontScale="92500" lnSpcReduction="20000"/>
          </a:bodyPr>
          <a:lstStyle/>
          <a:p>
            <a:pPr marL="502920" indent="-457200">
              <a:lnSpc>
                <a:spcPct val="120000"/>
              </a:lnSpc>
              <a:buFont typeface="+mj-lt"/>
              <a:buAutoNum type="arabicPeriod"/>
            </a:pPr>
            <a:r>
              <a:rPr lang="en-GB" dirty="0">
                <a:solidFill>
                  <a:srgbClr val="FF0000"/>
                </a:solidFill>
              </a:rPr>
              <a:t>Give a report to your parents about an Adventurer function. Make a “Reporter” scrapbook of three Adventurer outings.</a:t>
            </a:r>
          </a:p>
          <a:p>
            <a:pPr marL="502920" indent="-457200">
              <a:lnSpc>
                <a:spcPct val="120000"/>
              </a:lnSpc>
              <a:buFont typeface="+mj-lt"/>
              <a:buAutoNum type="arabicPeriod"/>
            </a:pPr>
            <a:r>
              <a:rPr lang="en-GB" dirty="0"/>
              <a:t> </a:t>
            </a:r>
            <a:r>
              <a:rPr lang="en-GB" dirty="0">
                <a:solidFill>
                  <a:srgbClr val="000090"/>
                </a:solidFill>
              </a:rPr>
              <a:t>Look up information on a toy or musical instrument. Report to the group two things you discovered.</a:t>
            </a:r>
          </a:p>
          <a:p>
            <a:pPr marL="502920" indent="-457200">
              <a:lnSpc>
                <a:spcPct val="120000"/>
              </a:lnSpc>
              <a:buFont typeface="+mj-lt"/>
              <a:buAutoNum type="arabicPeriod"/>
            </a:pPr>
            <a:r>
              <a:rPr lang="en-GB" dirty="0"/>
              <a:t> </a:t>
            </a:r>
            <a:r>
              <a:rPr lang="en-GB" dirty="0">
                <a:solidFill>
                  <a:schemeClr val="accent1">
                    <a:lumMod val="50000"/>
                  </a:schemeClr>
                </a:solidFill>
              </a:rPr>
              <a:t>Listen to announcements and read the church bulletin.</a:t>
            </a:r>
            <a:br>
              <a:rPr lang="en-GB" dirty="0">
                <a:solidFill>
                  <a:schemeClr val="accent1">
                    <a:lumMod val="50000"/>
                  </a:schemeClr>
                </a:solidFill>
              </a:rPr>
            </a:br>
            <a:r>
              <a:rPr lang="en-GB" dirty="0">
                <a:solidFill>
                  <a:schemeClr val="accent1">
                    <a:lumMod val="50000"/>
                  </a:schemeClr>
                </a:solidFill>
              </a:rPr>
              <a:t>a)   Put bulletin announcements in your scrapbook.</a:t>
            </a:r>
            <a:br>
              <a:rPr lang="en-GB" dirty="0">
                <a:solidFill>
                  <a:schemeClr val="accent1">
                    <a:lumMod val="50000"/>
                  </a:schemeClr>
                </a:solidFill>
              </a:rPr>
            </a:br>
            <a:r>
              <a:rPr lang="en-GB" dirty="0">
                <a:solidFill>
                  <a:schemeClr val="accent1">
                    <a:lumMod val="50000"/>
                  </a:schemeClr>
                </a:solidFill>
              </a:rPr>
              <a:t>b)    Circle the events you were most interested in.</a:t>
            </a:r>
          </a:p>
          <a:p>
            <a:pPr marL="502920" indent="-457200">
              <a:lnSpc>
                <a:spcPct val="120000"/>
              </a:lnSpc>
              <a:buFont typeface="+mj-lt"/>
              <a:buAutoNum type="arabicPeriod"/>
            </a:pPr>
            <a:r>
              <a:rPr lang="en-GB" dirty="0">
                <a:solidFill>
                  <a:srgbClr val="660066"/>
                </a:solidFill>
              </a:rPr>
              <a:t>Talk with your pastor, Sabbath School or school teacher. In your scrapbook put:</a:t>
            </a:r>
            <a:br>
              <a:rPr lang="en-GB" dirty="0">
                <a:solidFill>
                  <a:srgbClr val="660066"/>
                </a:solidFill>
              </a:rPr>
            </a:br>
            <a:r>
              <a:rPr lang="en-GB" dirty="0">
                <a:solidFill>
                  <a:srgbClr val="660066"/>
                </a:solidFill>
              </a:rPr>
              <a:t>a)    a drawing of the person and where he/she works</a:t>
            </a:r>
            <a:br>
              <a:rPr lang="en-GB" dirty="0">
                <a:solidFill>
                  <a:srgbClr val="660066"/>
                </a:solidFill>
              </a:rPr>
            </a:br>
            <a:r>
              <a:rPr lang="en-GB" dirty="0">
                <a:solidFill>
                  <a:srgbClr val="660066"/>
                </a:solidFill>
              </a:rPr>
              <a:t>b)    a note describing what he/she likes best about his/her job</a:t>
            </a:r>
          </a:p>
          <a:p>
            <a:pPr marL="502920" indent="-457200">
              <a:lnSpc>
                <a:spcPct val="120000"/>
              </a:lnSpc>
              <a:buFont typeface="+mj-lt"/>
              <a:buAutoNum type="arabicPeriod"/>
            </a:pPr>
            <a:r>
              <a:rPr lang="en-GB" dirty="0">
                <a:solidFill>
                  <a:srgbClr val="000090"/>
                </a:solidFill>
              </a:rPr>
              <a:t>Keep your “Reporter” scrapbook for at least two months.</a:t>
            </a:r>
          </a:p>
          <a:p>
            <a:pPr marL="502920" indent="-457200">
              <a:lnSpc>
                <a:spcPct val="120000"/>
              </a:lnSpc>
              <a:buFont typeface="+mj-lt"/>
              <a:buAutoNum type="arabicPeriod"/>
            </a:pPr>
            <a:r>
              <a:rPr lang="en-GB" dirty="0"/>
              <a:t> </a:t>
            </a:r>
            <a:r>
              <a:rPr lang="en-GB" dirty="0">
                <a:solidFill>
                  <a:schemeClr val="accent5">
                    <a:lumMod val="75000"/>
                  </a:schemeClr>
                </a:solidFill>
              </a:rPr>
              <a:t>Name some reporters in the Bible and tell what they reported.</a:t>
            </a:r>
          </a:p>
          <a:p>
            <a:pPr marL="502920" indent="-457200">
              <a:buFont typeface="+mj-lt"/>
              <a:buAutoNum type="arabicPeriod"/>
            </a:pPr>
            <a:endParaRPr lang="en-GB" dirty="0">
              <a:solidFill>
                <a:schemeClr val="accent5">
                  <a:lumMod val="75000"/>
                </a:schemeClr>
              </a:solidFill>
            </a:endParaRPr>
          </a:p>
          <a:p>
            <a:pPr marL="502920" lvl="0" indent="-457200">
              <a:buFont typeface="+mj-lt"/>
              <a:buAutoNum type="arabicPeriod"/>
            </a:pPr>
            <a:endParaRPr lang="en-GB" dirty="0"/>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spTree>
    <p:extLst>
      <p:ext uri="{BB962C8B-B14F-4D97-AF65-F5344CB8AC3E}">
        <p14:creationId xmlns:p14="http://schemas.microsoft.com/office/powerpoint/2010/main" val="2883920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Research</a:t>
            </a:r>
          </a:p>
        </p:txBody>
      </p:sp>
      <p:sp>
        <p:nvSpPr>
          <p:cNvPr id="14" name="Content Placeholder 13"/>
          <p:cNvSpPr>
            <a:spLocks noGrp="1"/>
          </p:cNvSpPr>
          <p:nvPr>
            <p:ph idx="1"/>
          </p:nvPr>
        </p:nvSpPr>
        <p:spPr>
          <a:xfrm>
            <a:off x="1341120" y="1517586"/>
            <a:ext cx="9509760" cy="5064116"/>
          </a:xfrm>
        </p:spPr>
        <p:txBody>
          <a:bodyPr rtlCol="0">
            <a:normAutofit/>
          </a:bodyPr>
          <a:lstStyle/>
          <a:p>
            <a:r>
              <a:rPr lang="en-GB" dirty="0"/>
              <a:t>Reporters use different sources to gather information.</a:t>
            </a:r>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6" name="Picture 5"/>
          <p:cNvPicPr>
            <a:picLocks noChangeAspect="1"/>
          </p:cNvPicPr>
          <p:nvPr/>
        </p:nvPicPr>
        <p:blipFill>
          <a:blip r:embed="rId4"/>
          <a:stretch>
            <a:fillRect/>
          </a:stretch>
        </p:blipFill>
        <p:spPr>
          <a:xfrm>
            <a:off x="2574916" y="2225877"/>
            <a:ext cx="7381884" cy="4153756"/>
          </a:xfrm>
          <a:prstGeom prst="rect">
            <a:avLst/>
          </a:prstGeom>
        </p:spPr>
      </p:pic>
    </p:spTree>
    <p:extLst>
      <p:ext uri="{BB962C8B-B14F-4D97-AF65-F5344CB8AC3E}">
        <p14:creationId xmlns:p14="http://schemas.microsoft.com/office/powerpoint/2010/main" val="3861277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interview</a:t>
            </a:r>
          </a:p>
        </p:txBody>
      </p:sp>
      <p:sp>
        <p:nvSpPr>
          <p:cNvPr id="14" name="Content Placeholder 13"/>
          <p:cNvSpPr>
            <a:spLocks noGrp="1"/>
          </p:cNvSpPr>
          <p:nvPr>
            <p:ph idx="1"/>
          </p:nvPr>
        </p:nvSpPr>
        <p:spPr>
          <a:xfrm>
            <a:off x="1341120" y="1517586"/>
            <a:ext cx="9509760" cy="5064116"/>
          </a:xfrm>
        </p:spPr>
        <p:txBody>
          <a:bodyPr rtlCol="0">
            <a:normAutofit/>
          </a:bodyPr>
          <a:lstStyle/>
          <a:p>
            <a:pPr lvl="0"/>
            <a:r>
              <a:rPr lang="en-GB" dirty="0"/>
              <a:t>Meeting people face to face.</a:t>
            </a:r>
          </a:p>
          <a:p>
            <a:pPr latinLnBrk="1"/>
            <a:r>
              <a:rPr lang="en-GB" dirty="0"/>
              <a:t>However, before you begin </a:t>
            </a:r>
            <a:r>
              <a:rPr lang="en-GB" b="1" dirty="0"/>
              <a:t>interviewing</a:t>
            </a:r>
            <a:r>
              <a:rPr lang="en-GB" dirty="0"/>
              <a:t> someone, it is important to:</a:t>
            </a:r>
          </a:p>
          <a:p>
            <a:pPr marL="560070" indent="-514350" latinLnBrk="1">
              <a:buFont typeface="+mj-lt"/>
              <a:buAutoNum type="romanLcPeriod"/>
            </a:pPr>
            <a:r>
              <a:rPr lang="en-GB" dirty="0"/>
              <a:t> research the person you’re interviewing ahead of time.</a:t>
            </a:r>
          </a:p>
          <a:p>
            <a:pPr marL="560070" indent="-514350" latinLnBrk="1">
              <a:buFont typeface="+mj-lt"/>
              <a:buAutoNum type="romanLcPeriod"/>
            </a:pPr>
            <a:r>
              <a:rPr lang="en-GB" dirty="0"/>
              <a:t>find a good location for the interview.</a:t>
            </a:r>
          </a:p>
          <a:p>
            <a:pPr marL="560070" indent="-514350" latinLnBrk="1">
              <a:buFont typeface="+mj-lt"/>
              <a:buAutoNum type="romanLcPeriod"/>
            </a:pPr>
            <a:r>
              <a:rPr lang="en-GB" dirty="0"/>
              <a:t>Write down the questions you plan to ask in advance. </a:t>
            </a:r>
          </a:p>
          <a:p>
            <a:pPr lvl="0"/>
            <a:endParaRPr lang="en-GB" dirty="0"/>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7" name="Picture 6"/>
          <p:cNvPicPr>
            <a:picLocks noChangeAspect="1"/>
          </p:cNvPicPr>
          <p:nvPr/>
        </p:nvPicPr>
        <p:blipFill>
          <a:blip r:embed="rId4"/>
          <a:stretch>
            <a:fillRect/>
          </a:stretch>
        </p:blipFill>
        <p:spPr>
          <a:xfrm>
            <a:off x="4035845" y="4080933"/>
            <a:ext cx="4129987" cy="2541530"/>
          </a:xfrm>
          <a:prstGeom prst="rect">
            <a:avLst/>
          </a:prstGeom>
        </p:spPr>
      </p:pic>
    </p:spTree>
    <p:extLst>
      <p:ext uri="{BB962C8B-B14F-4D97-AF65-F5344CB8AC3E}">
        <p14:creationId xmlns:p14="http://schemas.microsoft.com/office/powerpoint/2010/main" val="934747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3585" y="2542603"/>
            <a:ext cx="9601200" cy="2514600"/>
          </a:xfrm>
        </p:spPr>
        <p:txBody>
          <a:bodyPr rtlCol="0"/>
          <a:lstStyle/>
          <a:p>
            <a:pP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WHAT useful tools do you need as a reporter? </a:t>
            </a:r>
          </a:p>
        </p:txBody>
      </p:sp>
      <p:sp>
        <p:nvSpPr>
          <p:cNvPr id="3" name="Subtitle 2"/>
          <p:cNvSpPr>
            <a:spLocks noGrp="1"/>
          </p:cNvSpPr>
          <p:nvPr>
            <p:ph type="subTitle" idx="1"/>
          </p:nvPr>
        </p:nvSpPr>
        <p:spPr/>
        <p:txBody>
          <a:bodyPr rtlCol="0">
            <a:normAutofit/>
          </a:bodyPr>
          <a:lstStyle/>
          <a:p>
            <a:pPr rtl="0"/>
            <a:endParaRPr lang="en-GB" sz="1800" dirty="0">
              <a:solidFill>
                <a:srgbClr val="FF0000"/>
              </a:solidFill>
            </a:endParaRPr>
          </a:p>
          <a:p>
            <a:pPr rtl="0"/>
            <a:endParaRPr lang="en-GB" sz="1800" dirty="0">
              <a:solidFill>
                <a:srgbClr val="660066"/>
              </a:solidFill>
            </a:endParaRPr>
          </a:p>
        </p:txBody>
      </p:sp>
      <p:pic>
        <p:nvPicPr>
          <p:cNvPr id="7" name="Picture 6"/>
          <p:cNvPicPr>
            <a:picLocks noChangeAspect="1"/>
          </p:cNvPicPr>
          <p:nvPr/>
        </p:nvPicPr>
        <p:blipFill>
          <a:blip r:embed="rId3"/>
          <a:stretch>
            <a:fillRect/>
          </a:stretch>
        </p:blipFill>
        <p:spPr>
          <a:xfrm>
            <a:off x="765535" y="765382"/>
            <a:ext cx="1652858" cy="1472880"/>
          </a:xfrm>
          <a:prstGeom prst="rect">
            <a:avLst/>
          </a:prstGeom>
        </p:spPr>
      </p:pic>
    </p:spTree>
    <p:extLst>
      <p:ext uri="{BB962C8B-B14F-4D97-AF65-F5344CB8AC3E}">
        <p14:creationId xmlns:p14="http://schemas.microsoft.com/office/powerpoint/2010/main" val="1526531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Useful tools</a:t>
            </a:r>
          </a:p>
        </p:txBody>
      </p:sp>
      <p:sp>
        <p:nvSpPr>
          <p:cNvPr id="14" name="Content Placeholder 13"/>
          <p:cNvSpPr>
            <a:spLocks noGrp="1"/>
          </p:cNvSpPr>
          <p:nvPr>
            <p:ph idx="1"/>
          </p:nvPr>
        </p:nvSpPr>
        <p:spPr>
          <a:xfrm>
            <a:off x="1341120" y="1517586"/>
            <a:ext cx="9509760" cy="5064116"/>
          </a:xfrm>
        </p:spPr>
        <p:txBody>
          <a:bodyPr rtlCol="0">
            <a:normAutofit/>
          </a:bodyPr>
          <a:lstStyle/>
          <a:p>
            <a:pPr lvl="0"/>
            <a:r>
              <a:rPr lang="en-GB" dirty="0"/>
              <a:t>A folder for your papers and their materials i.e. scrapbook</a:t>
            </a:r>
          </a:p>
          <a:p>
            <a:pPr lvl="0"/>
            <a:r>
              <a:rPr lang="en-GB" dirty="0"/>
              <a:t>Spiral notepad. </a:t>
            </a:r>
          </a:p>
          <a:p>
            <a:pPr lvl="0"/>
            <a:r>
              <a:rPr lang="en-GB" dirty="0"/>
              <a:t>A pen (or two) .</a:t>
            </a:r>
          </a:p>
          <a:p>
            <a:r>
              <a:rPr lang="en-GB" dirty="0"/>
              <a:t> A recording device (microphone, mobile phone, audio voice recorder, video recorder </a:t>
            </a:r>
            <a:r>
              <a:rPr lang="en-GB" dirty="0" err="1"/>
              <a:t>etc</a:t>
            </a:r>
            <a:r>
              <a:rPr lang="en-GB" dirty="0"/>
              <a:t>).</a:t>
            </a:r>
          </a:p>
          <a:p>
            <a:pPr lvl="0"/>
            <a:r>
              <a:rPr lang="en-GB" dirty="0"/>
              <a:t>Headphones. </a:t>
            </a:r>
          </a:p>
          <a:p>
            <a:pPr lvl="0"/>
            <a:r>
              <a:rPr lang="en-GB" dirty="0"/>
              <a:t>USB to back up materials.</a:t>
            </a:r>
          </a:p>
          <a:p>
            <a:pPr lvl="0"/>
            <a:r>
              <a:rPr lang="en-GB" dirty="0"/>
              <a:t>Laptop.</a:t>
            </a:r>
          </a:p>
          <a:p>
            <a:r>
              <a:rPr lang="en-GB" dirty="0"/>
              <a:t>A bag to keep it all in. </a:t>
            </a:r>
          </a:p>
          <a:p>
            <a:pPr lvl="0"/>
            <a:endParaRPr lang="en-GB" dirty="0"/>
          </a:p>
          <a:p>
            <a:pPr lvl="0"/>
            <a:endParaRPr lang="en-GB" dirty="0"/>
          </a:p>
          <a:p>
            <a:pPr marL="45720" indent="0">
              <a:buNone/>
            </a:pPr>
            <a:endParaRPr lang="en-GB" dirty="0"/>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8" name="Picture 7"/>
          <p:cNvPicPr>
            <a:picLocks noChangeAspect="1"/>
          </p:cNvPicPr>
          <p:nvPr/>
        </p:nvPicPr>
        <p:blipFill>
          <a:blip r:embed="rId4"/>
          <a:stretch>
            <a:fillRect/>
          </a:stretch>
        </p:blipFill>
        <p:spPr>
          <a:xfrm>
            <a:off x="7061200" y="3971945"/>
            <a:ext cx="4749799" cy="2632054"/>
          </a:xfrm>
          <a:prstGeom prst="rect">
            <a:avLst/>
          </a:prstGeom>
        </p:spPr>
      </p:pic>
    </p:spTree>
    <p:extLst>
      <p:ext uri="{BB962C8B-B14F-4D97-AF65-F5344CB8AC3E}">
        <p14:creationId xmlns:p14="http://schemas.microsoft.com/office/powerpoint/2010/main" val="1599802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Professional reporters ….</a:t>
            </a:r>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sp>
        <p:nvSpPr>
          <p:cNvPr id="4" name="Content Placeholder 3"/>
          <p:cNvSpPr>
            <a:spLocks noGrp="1"/>
          </p:cNvSpPr>
          <p:nvPr>
            <p:ph idx="1"/>
          </p:nvPr>
        </p:nvSpPr>
        <p:spPr/>
        <p:txBody>
          <a:bodyPr/>
          <a:lstStyle/>
          <a:p>
            <a:r>
              <a:rPr lang="en-US" dirty="0"/>
              <a:t>Qualified and professional reporters will need more equipment to carry out their task.</a:t>
            </a:r>
          </a:p>
        </p:txBody>
      </p:sp>
      <p:pic>
        <p:nvPicPr>
          <p:cNvPr id="6" name="Content Placeholder 2"/>
          <p:cNvPicPr>
            <a:picLocks noChangeAspect="1"/>
          </p:cNvPicPr>
          <p:nvPr/>
        </p:nvPicPr>
        <p:blipFill>
          <a:blip r:embed="rId4"/>
          <a:srcRect l="-68224" r="-68224"/>
          <a:stretch>
            <a:fillRect/>
          </a:stretch>
        </p:blipFill>
        <p:spPr>
          <a:xfrm>
            <a:off x="2899304" y="2164291"/>
            <a:ext cx="9509125" cy="4343400"/>
          </a:xfrm>
          <a:prstGeom prst="rect">
            <a:avLst/>
          </a:prstGeom>
        </p:spPr>
      </p:pic>
    </p:spTree>
    <p:extLst>
      <p:ext uri="{BB962C8B-B14F-4D97-AF65-F5344CB8AC3E}">
        <p14:creationId xmlns:p14="http://schemas.microsoft.com/office/powerpoint/2010/main" val="3452067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normAutofit fontScale="90000"/>
          </a:bodyPr>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for your requirements you only need these:</a:t>
            </a:r>
          </a:p>
        </p:txBody>
      </p:sp>
      <p:pic>
        <p:nvPicPr>
          <p:cNvPr id="5" name="Picture 4"/>
          <p:cNvPicPr>
            <a:picLocks noChangeAspect="1"/>
          </p:cNvPicPr>
          <p:nvPr/>
        </p:nvPicPr>
        <p:blipFill>
          <a:blip r:embed="rId3"/>
          <a:stretch>
            <a:fillRect/>
          </a:stretch>
        </p:blipFill>
        <p:spPr>
          <a:xfrm>
            <a:off x="0" y="0"/>
            <a:ext cx="1159152" cy="1032933"/>
          </a:xfrm>
          <a:prstGeom prst="rect">
            <a:avLst/>
          </a:prstGeom>
        </p:spPr>
      </p:pic>
      <p:pic>
        <p:nvPicPr>
          <p:cNvPr id="4" name="Content Placeholder 3"/>
          <p:cNvPicPr>
            <a:picLocks noGrp="1" noChangeAspect="1"/>
          </p:cNvPicPr>
          <p:nvPr>
            <p:ph idx="1"/>
          </p:nvPr>
        </p:nvPicPr>
        <p:blipFill>
          <a:blip r:embed="rId4"/>
          <a:srcRect l="-82844" r="-82844"/>
          <a:stretch>
            <a:fillRect/>
          </a:stretch>
        </p:blipFill>
        <p:spPr>
          <a:xfrm>
            <a:off x="1648341" y="2164420"/>
            <a:ext cx="9509760" cy="4343400"/>
          </a:xfrm>
        </p:spPr>
      </p:pic>
    </p:spTree>
    <p:extLst>
      <p:ext uri="{BB962C8B-B14F-4D97-AF65-F5344CB8AC3E}">
        <p14:creationId xmlns:p14="http://schemas.microsoft.com/office/powerpoint/2010/main" val="2321188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3585" y="2542603"/>
            <a:ext cx="9601200" cy="2514600"/>
          </a:xfrm>
        </p:spPr>
        <p:txBody>
          <a:bodyPr rtlCol="0"/>
          <a:lstStyle/>
          <a:p>
            <a:pP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WHAT are the qualities of a good reporter? </a:t>
            </a:r>
          </a:p>
        </p:txBody>
      </p:sp>
      <p:sp>
        <p:nvSpPr>
          <p:cNvPr id="3" name="Subtitle 2"/>
          <p:cNvSpPr>
            <a:spLocks noGrp="1"/>
          </p:cNvSpPr>
          <p:nvPr>
            <p:ph type="subTitle" idx="1"/>
          </p:nvPr>
        </p:nvSpPr>
        <p:spPr/>
        <p:txBody>
          <a:bodyPr rtlCol="0">
            <a:normAutofit/>
          </a:bodyPr>
          <a:lstStyle/>
          <a:p>
            <a:pPr rtl="0"/>
            <a:endParaRPr lang="en-GB" sz="1800" dirty="0">
              <a:solidFill>
                <a:srgbClr val="FF0000"/>
              </a:solidFill>
            </a:endParaRPr>
          </a:p>
          <a:p>
            <a:pPr rtl="0"/>
            <a:endParaRPr lang="en-GB" sz="1800" dirty="0">
              <a:solidFill>
                <a:srgbClr val="660066"/>
              </a:solidFill>
            </a:endParaRPr>
          </a:p>
        </p:txBody>
      </p:sp>
      <p:pic>
        <p:nvPicPr>
          <p:cNvPr id="7" name="Picture 6"/>
          <p:cNvPicPr>
            <a:picLocks noChangeAspect="1"/>
          </p:cNvPicPr>
          <p:nvPr/>
        </p:nvPicPr>
        <p:blipFill>
          <a:blip r:embed="rId3"/>
          <a:stretch>
            <a:fillRect/>
          </a:stretch>
        </p:blipFill>
        <p:spPr>
          <a:xfrm>
            <a:off x="765535" y="765382"/>
            <a:ext cx="1652858" cy="1472880"/>
          </a:xfrm>
          <a:prstGeom prst="rect">
            <a:avLst/>
          </a:prstGeom>
        </p:spPr>
      </p:pic>
    </p:spTree>
    <p:extLst>
      <p:ext uri="{BB962C8B-B14F-4D97-AF65-F5344CB8AC3E}">
        <p14:creationId xmlns:p14="http://schemas.microsoft.com/office/powerpoint/2010/main" val="84545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Qualities of a good reporter</a:t>
            </a:r>
          </a:p>
        </p:txBody>
      </p:sp>
      <p:sp>
        <p:nvSpPr>
          <p:cNvPr id="14" name="Content Placeholder 13"/>
          <p:cNvSpPr>
            <a:spLocks noGrp="1"/>
          </p:cNvSpPr>
          <p:nvPr>
            <p:ph idx="1"/>
          </p:nvPr>
        </p:nvSpPr>
        <p:spPr>
          <a:xfrm>
            <a:off x="1341120" y="1517586"/>
            <a:ext cx="9509760" cy="5064116"/>
          </a:xfrm>
        </p:spPr>
        <p:txBody>
          <a:bodyPr rtlCol="0">
            <a:normAutofit/>
          </a:bodyPr>
          <a:lstStyle/>
          <a:p>
            <a:pPr lvl="0"/>
            <a:r>
              <a:rPr lang="en-GB" dirty="0"/>
              <a:t>Enjoys telling stories</a:t>
            </a:r>
          </a:p>
          <a:p>
            <a:pPr lvl="0"/>
            <a:r>
              <a:rPr lang="en-GB" dirty="0"/>
              <a:t>Good listener</a:t>
            </a:r>
          </a:p>
          <a:p>
            <a:pPr lvl="0"/>
            <a:r>
              <a:rPr lang="en-GB" dirty="0"/>
              <a:t>Curious, inquisitive and questioning</a:t>
            </a:r>
          </a:p>
          <a:p>
            <a:pPr lvl="0"/>
            <a:r>
              <a:rPr lang="en-GB" dirty="0"/>
              <a:t>Pleasant</a:t>
            </a:r>
          </a:p>
          <a:p>
            <a:pPr lvl="0"/>
            <a:r>
              <a:rPr lang="en-GB" dirty="0"/>
              <a:t>Courageous</a:t>
            </a:r>
          </a:p>
          <a:p>
            <a:pPr lvl="0"/>
            <a:r>
              <a:rPr lang="en-GB" dirty="0"/>
              <a:t>Honest and seeks the truth</a:t>
            </a:r>
          </a:p>
          <a:p>
            <a:pPr lvl="0"/>
            <a:r>
              <a:rPr lang="en-GB" dirty="0"/>
              <a:t>Smartness</a:t>
            </a:r>
          </a:p>
          <a:p>
            <a:pPr lvl="0"/>
            <a:r>
              <a:rPr lang="en-GB" dirty="0"/>
              <a:t>Ability to communicate well through words, pictures, design or video.</a:t>
            </a:r>
          </a:p>
          <a:p>
            <a:pPr lvl="0"/>
            <a:endParaRPr lang="en-GB" dirty="0"/>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6" name="Picture 5"/>
          <p:cNvPicPr>
            <a:picLocks noChangeAspect="1"/>
          </p:cNvPicPr>
          <p:nvPr/>
        </p:nvPicPr>
        <p:blipFill>
          <a:blip r:embed="rId4"/>
          <a:stretch>
            <a:fillRect/>
          </a:stretch>
        </p:blipFill>
        <p:spPr>
          <a:xfrm>
            <a:off x="7620543" y="1443790"/>
            <a:ext cx="3444221" cy="3444221"/>
          </a:xfrm>
          <a:prstGeom prst="rect">
            <a:avLst/>
          </a:prstGeom>
        </p:spPr>
      </p:pic>
    </p:spTree>
    <p:extLst>
      <p:ext uri="{BB962C8B-B14F-4D97-AF65-F5344CB8AC3E}">
        <p14:creationId xmlns:p14="http://schemas.microsoft.com/office/powerpoint/2010/main" val="615274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7712" y="371141"/>
            <a:ext cx="9601200" cy="2514600"/>
          </a:xfrm>
        </p:spPr>
        <p:txBody>
          <a:bodyPr rtlCol="0"/>
          <a:lstStyle/>
          <a:p>
            <a:pP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requirements </a:t>
            </a:r>
          </a:p>
        </p:txBody>
      </p:sp>
      <p:sp>
        <p:nvSpPr>
          <p:cNvPr id="3" name="Subtitle 2"/>
          <p:cNvSpPr>
            <a:spLocks noGrp="1"/>
          </p:cNvSpPr>
          <p:nvPr>
            <p:ph type="subTitle" idx="1"/>
          </p:nvPr>
        </p:nvSpPr>
        <p:spPr/>
        <p:txBody>
          <a:bodyPr rtlCol="0">
            <a:normAutofit/>
          </a:bodyPr>
          <a:lstStyle/>
          <a:p>
            <a:pPr rtl="0"/>
            <a:endParaRPr lang="en-GB" sz="1800" dirty="0">
              <a:solidFill>
                <a:srgbClr val="FF0000"/>
              </a:solidFill>
            </a:endParaRPr>
          </a:p>
          <a:p>
            <a:pPr rtl="0"/>
            <a:endParaRPr lang="en-GB" sz="1800" dirty="0">
              <a:solidFill>
                <a:srgbClr val="660066"/>
              </a:solidFill>
            </a:endParaRPr>
          </a:p>
        </p:txBody>
      </p:sp>
      <p:pic>
        <p:nvPicPr>
          <p:cNvPr id="7" name="Picture 6"/>
          <p:cNvPicPr>
            <a:picLocks noChangeAspect="1"/>
          </p:cNvPicPr>
          <p:nvPr/>
        </p:nvPicPr>
        <p:blipFill>
          <a:blip r:embed="rId3"/>
          <a:stretch>
            <a:fillRect/>
          </a:stretch>
        </p:blipFill>
        <p:spPr>
          <a:xfrm>
            <a:off x="765535" y="765382"/>
            <a:ext cx="1652858" cy="1472880"/>
          </a:xfrm>
          <a:prstGeom prst="rect">
            <a:avLst/>
          </a:prstGeom>
        </p:spPr>
      </p:pic>
      <p:pic>
        <p:nvPicPr>
          <p:cNvPr id="5" name="Picture 4"/>
          <p:cNvPicPr>
            <a:picLocks noChangeAspect="1"/>
          </p:cNvPicPr>
          <p:nvPr/>
        </p:nvPicPr>
        <p:blipFill>
          <a:blip r:embed="rId4"/>
          <a:stretch>
            <a:fillRect/>
          </a:stretch>
        </p:blipFill>
        <p:spPr>
          <a:xfrm>
            <a:off x="4451977" y="3282608"/>
            <a:ext cx="3133770" cy="2339882"/>
          </a:xfrm>
          <a:prstGeom prst="rect">
            <a:avLst/>
          </a:prstGeom>
        </p:spPr>
      </p:pic>
    </p:spTree>
    <p:extLst>
      <p:ext uri="{BB962C8B-B14F-4D97-AF65-F5344CB8AC3E}">
        <p14:creationId xmlns:p14="http://schemas.microsoft.com/office/powerpoint/2010/main" val="1626807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Requirement 1</a:t>
            </a:r>
          </a:p>
        </p:txBody>
      </p:sp>
      <p:sp>
        <p:nvSpPr>
          <p:cNvPr id="14" name="Content Placeholder 13"/>
          <p:cNvSpPr>
            <a:spLocks noGrp="1"/>
          </p:cNvSpPr>
          <p:nvPr>
            <p:ph idx="1"/>
          </p:nvPr>
        </p:nvSpPr>
        <p:spPr>
          <a:xfrm>
            <a:off x="1341120" y="1517586"/>
            <a:ext cx="9509760" cy="5064116"/>
          </a:xfrm>
        </p:spPr>
        <p:txBody>
          <a:bodyPr rtlCol="0">
            <a:normAutofit/>
          </a:bodyPr>
          <a:lstStyle/>
          <a:p>
            <a:r>
              <a:rPr lang="en-GB" dirty="0">
                <a:solidFill>
                  <a:schemeClr val="accent5">
                    <a:lumMod val="50000"/>
                  </a:schemeClr>
                </a:solidFill>
              </a:rPr>
              <a:t>Give a report to your parents about an Adventurer function. Make a “Reporter” scrapbook of three Adventurer outings.</a:t>
            </a:r>
          </a:p>
          <a:p>
            <a:pPr marL="45720" indent="0">
              <a:buNone/>
            </a:pPr>
            <a:r>
              <a:rPr lang="en-GB" b="1" dirty="0"/>
              <a:t>Questions asked by your parents may include</a:t>
            </a:r>
            <a:r>
              <a:rPr lang="en-GB" dirty="0"/>
              <a:t>: </a:t>
            </a:r>
          </a:p>
          <a:p>
            <a:r>
              <a:rPr lang="en-GB" dirty="0"/>
              <a:t>What was the theme?</a:t>
            </a:r>
          </a:p>
          <a:p>
            <a:r>
              <a:rPr lang="en-GB" dirty="0"/>
              <a:t>  Who was the speaker?   </a:t>
            </a:r>
          </a:p>
          <a:p>
            <a:r>
              <a:rPr lang="en-GB" dirty="0"/>
              <a:t> What did you learn or benefit from that outing?</a:t>
            </a:r>
          </a:p>
          <a:p>
            <a:pPr marL="45720" indent="0">
              <a:buNone/>
            </a:pPr>
            <a:endParaRPr lang="en-GB" dirty="0"/>
          </a:p>
          <a:p>
            <a:endParaRPr lang="en-GB" dirty="0"/>
          </a:p>
          <a:p>
            <a:endParaRPr lang="en-GB" dirty="0"/>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7" name="Picture 6"/>
          <p:cNvPicPr>
            <a:picLocks noChangeAspect="1"/>
          </p:cNvPicPr>
          <p:nvPr/>
        </p:nvPicPr>
        <p:blipFill>
          <a:blip r:embed="rId4"/>
          <a:stretch>
            <a:fillRect/>
          </a:stretch>
        </p:blipFill>
        <p:spPr>
          <a:xfrm>
            <a:off x="8183531" y="4368800"/>
            <a:ext cx="1916080" cy="1916080"/>
          </a:xfrm>
          <a:prstGeom prst="rect">
            <a:avLst/>
          </a:prstGeom>
        </p:spPr>
      </p:pic>
      <p:pic>
        <p:nvPicPr>
          <p:cNvPr id="9" name="Picture 8"/>
          <p:cNvPicPr>
            <a:picLocks noChangeAspect="1"/>
          </p:cNvPicPr>
          <p:nvPr/>
        </p:nvPicPr>
        <p:blipFill>
          <a:blip r:embed="rId5"/>
          <a:stretch>
            <a:fillRect/>
          </a:stretch>
        </p:blipFill>
        <p:spPr>
          <a:xfrm>
            <a:off x="3799186" y="4419600"/>
            <a:ext cx="2689152" cy="1957703"/>
          </a:xfrm>
          <a:prstGeom prst="rect">
            <a:avLst/>
          </a:prstGeom>
        </p:spPr>
      </p:pic>
      <p:pic>
        <p:nvPicPr>
          <p:cNvPr id="10" name="Picture 9"/>
          <p:cNvPicPr>
            <a:picLocks noChangeAspect="1"/>
          </p:cNvPicPr>
          <p:nvPr/>
        </p:nvPicPr>
        <p:blipFill>
          <a:blip r:embed="rId6"/>
          <a:stretch>
            <a:fillRect/>
          </a:stretch>
        </p:blipFill>
        <p:spPr>
          <a:xfrm>
            <a:off x="526218" y="4521200"/>
            <a:ext cx="2032000" cy="2032000"/>
          </a:xfrm>
          <a:prstGeom prst="rect">
            <a:avLst/>
          </a:prstGeom>
        </p:spPr>
      </p:pic>
    </p:spTree>
    <p:extLst>
      <p:ext uri="{BB962C8B-B14F-4D97-AF65-F5344CB8AC3E}">
        <p14:creationId xmlns:p14="http://schemas.microsoft.com/office/powerpoint/2010/main" val="1437360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8118" y="1797536"/>
            <a:ext cx="9601200" cy="2514600"/>
          </a:xfrm>
        </p:spPr>
        <p:txBody>
          <a:bodyPr rtlCol="0"/>
          <a:lstStyle/>
          <a:p>
            <a:pP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What is a reporter? </a:t>
            </a:r>
          </a:p>
        </p:txBody>
      </p:sp>
      <p:sp>
        <p:nvSpPr>
          <p:cNvPr id="3" name="Subtitle 2"/>
          <p:cNvSpPr>
            <a:spLocks noGrp="1"/>
          </p:cNvSpPr>
          <p:nvPr>
            <p:ph type="subTitle" idx="1"/>
          </p:nvPr>
        </p:nvSpPr>
        <p:spPr/>
        <p:txBody>
          <a:bodyPr rtlCol="0">
            <a:normAutofit/>
          </a:bodyPr>
          <a:lstStyle/>
          <a:p>
            <a:pPr rtl="0"/>
            <a:endParaRPr lang="en-GB" sz="1800" dirty="0">
              <a:solidFill>
                <a:srgbClr val="FF0000"/>
              </a:solidFill>
            </a:endParaRPr>
          </a:p>
          <a:p>
            <a:pPr rtl="0"/>
            <a:endParaRPr lang="en-GB" sz="1800" dirty="0">
              <a:solidFill>
                <a:srgbClr val="660066"/>
              </a:solidFill>
            </a:endParaRPr>
          </a:p>
        </p:txBody>
      </p:sp>
      <p:pic>
        <p:nvPicPr>
          <p:cNvPr id="7" name="Picture 6"/>
          <p:cNvPicPr>
            <a:picLocks noChangeAspect="1"/>
          </p:cNvPicPr>
          <p:nvPr/>
        </p:nvPicPr>
        <p:blipFill>
          <a:blip r:embed="rId3"/>
          <a:stretch>
            <a:fillRect/>
          </a:stretch>
        </p:blipFill>
        <p:spPr>
          <a:xfrm>
            <a:off x="765535" y="765382"/>
            <a:ext cx="1652858" cy="1472880"/>
          </a:xfrm>
          <a:prstGeom prst="rect">
            <a:avLst/>
          </a:prstGeom>
        </p:spPr>
      </p:pic>
    </p:spTree>
    <p:extLst>
      <p:ext uri="{BB962C8B-B14F-4D97-AF65-F5344CB8AC3E}">
        <p14:creationId xmlns:p14="http://schemas.microsoft.com/office/powerpoint/2010/main" val="2485105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Requirement 1</a:t>
            </a:r>
          </a:p>
        </p:txBody>
      </p:sp>
      <p:sp>
        <p:nvSpPr>
          <p:cNvPr id="14" name="Content Placeholder 13"/>
          <p:cNvSpPr>
            <a:spLocks noGrp="1"/>
          </p:cNvSpPr>
          <p:nvPr>
            <p:ph idx="1"/>
          </p:nvPr>
        </p:nvSpPr>
        <p:spPr>
          <a:xfrm>
            <a:off x="1341120" y="1517586"/>
            <a:ext cx="9509760" cy="5064116"/>
          </a:xfrm>
        </p:spPr>
        <p:txBody>
          <a:bodyPr rtlCol="0">
            <a:normAutofit/>
          </a:bodyPr>
          <a:lstStyle/>
          <a:p>
            <a:r>
              <a:rPr lang="en-GB" dirty="0">
                <a:solidFill>
                  <a:srgbClr val="931810"/>
                </a:solidFill>
              </a:rPr>
              <a:t>Don</a:t>
            </a:r>
            <a:r>
              <a:rPr lang="fr-FR" dirty="0">
                <a:solidFill>
                  <a:srgbClr val="931810"/>
                </a:solidFill>
              </a:rPr>
              <a:t>’</a:t>
            </a:r>
            <a:r>
              <a:rPr lang="en-GB" dirty="0">
                <a:solidFill>
                  <a:srgbClr val="931810"/>
                </a:solidFill>
              </a:rPr>
              <a:t>t forget to make your scrapbook of three Adventurer outings.</a:t>
            </a:r>
          </a:p>
          <a:p>
            <a:pPr marL="45720" indent="0">
              <a:buNone/>
            </a:pPr>
            <a:endParaRPr lang="en-GB" dirty="0"/>
          </a:p>
          <a:p>
            <a:endParaRPr lang="en-GB" dirty="0"/>
          </a:p>
          <a:p>
            <a:endParaRPr lang="en-GB" dirty="0"/>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2" name="Picture 1"/>
          <p:cNvPicPr>
            <a:picLocks noChangeAspect="1"/>
          </p:cNvPicPr>
          <p:nvPr/>
        </p:nvPicPr>
        <p:blipFill>
          <a:blip r:embed="rId4"/>
          <a:stretch>
            <a:fillRect/>
          </a:stretch>
        </p:blipFill>
        <p:spPr>
          <a:xfrm>
            <a:off x="5985934" y="2438400"/>
            <a:ext cx="3826932" cy="3826932"/>
          </a:xfrm>
          <a:prstGeom prst="rect">
            <a:avLst/>
          </a:prstGeom>
        </p:spPr>
      </p:pic>
      <p:pic>
        <p:nvPicPr>
          <p:cNvPr id="3" name="Picture 2"/>
          <p:cNvPicPr>
            <a:picLocks noChangeAspect="1"/>
          </p:cNvPicPr>
          <p:nvPr/>
        </p:nvPicPr>
        <p:blipFill>
          <a:blip r:embed="rId5"/>
          <a:stretch>
            <a:fillRect/>
          </a:stretch>
        </p:blipFill>
        <p:spPr>
          <a:xfrm>
            <a:off x="922866" y="2404533"/>
            <a:ext cx="3695699" cy="3695699"/>
          </a:xfrm>
          <a:prstGeom prst="rect">
            <a:avLst/>
          </a:prstGeom>
        </p:spPr>
      </p:pic>
    </p:spTree>
    <p:extLst>
      <p:ext uri="{BB962C8B-B14F-4D97-AF65-F5344CB8AC3E}">
        <p14:creationId xmlns:p14="http://schemas.microsoft.com/office/powerpoint/2010/main" val="1798131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Requirement 2</a:t>
            </a:r>
          </a:p>
        </p:txBody>
      </p:sp>
      <p:sp>
        <p:nvSpPr>
          <p:cNvPr id="14" name="Content Placeholder 13"/>
          <p:cNvSpPr>
            <a:spLocks noGrp="1"/>
          </p:cNvSpPr>
          <p:nvPr>
            <p:ph idx="1"/>
          </p:nvPr>
        </p:nvSpPr>
        <p:spPr>
          <a:xfrm>
            <a:off x="1341120" y="1517586"/>
            <a:ext cx="9509760" cy="5064116"/>
          </a:xfrm>
        </p:spPr>
        <p:txBody>
          <a:bodyPr rtlCol="0">
            <a:normAutofit/>
          </a:bodyPr>
          <a:lstStyle/>
          <a:p>
            <a:pPr marL="45720" lvl="0" indent="0">
              <a:buNone/>
            </a:pPr>
            <a:endParaRPr lang="en-GB" dirty="0"/>
          </a:p>
          <a:p>
            <a:r>
              <a:rPr lang="en-GB" dirty="0">
                <a:solidFill>
                  <a:srgbClr val="000090"/>
                </a:solidFill>
              </a:rPr>
              <a:t>Look up information on a toy or musical instrument. Report to the group two things you discovered.</a:t>
            </a:r>
          </a:p>
          <a:p>
            <a:endParaRPr lang="en-GB" dirty="0">
              <a:solidFill>
                <a:srgbClr val="000090"/>
              </a:solidFill>
            </a:endParaRPr>
          </a:p>
          <a:p>
            <a:pPr marL="45720" indent="0">
              <a:buNone/>
            </a:pPr>
            <a:r>
              <a:rPr lang="en-GB" b="1" u="sng" dirty="0">
                <a:solidFill>
                  <a:srgbClr val="000090"/>
                </a:solidFill>
              </a:rPr>
              <a:t>Piano</a:t>
            </a:r>
            <a:endParaRPr lang="en-GB" dirty="0">
              <a:solidFill>
                <a:srgbClr val="000090"/>
              </a:solidFill>
            </a:endParaRPr>
          </a:p>
          <a:p>
            <a:pPr lvl="0"/>
            <a:r>
              <a:rPr lang="en-GB" dirty="0"/>
              <a:t>The first </a:t>
            </a:r>
            <a:r>
              <a:rPr lang="en-GB" b="1" dirty="0"/>
              <a:t>piano</a:t>
            </a:r>
            <a:r>
              <a:rPr lang="en-GB" dirty="0"/>
              <a:t> was invented in 1709 by an Italian harpsichord maker </a:t>
            </a:r>
            <a:r>
              <a:rPr lang="en-GB" dirty="0" err="1"/>
              <a:t>Bartolomeo</a:t>
            </a:r>
            <a:r>
              <a:rPr lang="en-GB" dirty="0"/>
              <a:t> di Francesco </a:t>
            </a:r>
            <a:r>
              <a:rPr lang="en-GB" dirty="0" err="1"/>
              <a:t>Cristofori</a:t>
            </a:r>
            <a:r>
              <a:rPr lang="en-GB" dirty="0"/>
              <a:t>.</a:t>
            </a:r>
          </a:p>
          <a:p>
            <a:r>
              <a:rPr lang="en-GB" dirty="0"/>
              <a:t>Most keyboards come with 66, 72, or 88 keys.</a:t>
            </a:r>
          </a:p>
          <a:p>
            <a:pPr marL="45720" indent="0">
              <a:buNone/>
            </a:pPr>
            <a:r>
              <a:rPr lang="en-GB" dirty="0"/>
              <a:t> </a:t>
            </a:r>
          </a:p>
          <a:p>
            <a:pPr lvl="0"/>
            <a:endParaRPr lang="en-GB" dirty="0"/>
          </a:p>
          <a:p>
            <a:pPr marL="45720" indent="0">
              <a:buNone/>
            </a:pPr>
            <a:endParaRPr lang="en-GB" dirty="0"/>
          </a:p>
          <a:p>
            <a:pPr marL="45720" indent="0">
              <a:buNone/>
            </a:pPr>
            <a:endParaRPr lang="en-GB" dirty="0"/>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10" name="Picture 9"/>
          <p:cNvPicPr>
            <a:picLocks noChangeAspect="1"/>
          </p:cNvPicPr>
          <p:nvPr/>
        </p:nvPicPr>
        <p:blipFill>
          <a:blip r:embed="rId4"/>
          <a:stretch>
            <a:fillRect/>
          </a:stretch>
        </p:blipFill>
        <p:spPr>
          <a:xfrm>
            <a:off x="7509934" y="4419600"/>
            <a:ext cx="3886200" cy="2082800"/>
          </a:xfrm>
          <a:prstGeom prst="rect">
            <a:avLst/>
          </a:prstGeom>
        </p:spPr>
      </p:pic>
    </p:spTree>
    <p:extLst>
      <p:ext uri="{BB962C8B-B14F-4D97-AF65-F5344CB8AC3E}">
        <p14:creationId xmlns:p14="http://schemas.microsoft.com/office/powerpoint/2010/main" val="168802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Requirement 2</a:t>
            </a:r>
          </a:p>
        </p:txBody>
      </p:sp>
      <p:sp>
        <p:nvSpPr>
          <p:cNvPr id="14" name="Content Placeholder 13"/>
          <p:cNvSpPr>
            <a:spLocks noGrp="1"/>
          </p:cNvSpPr>
          <p:nvPr>
            <p:ph idx="1"/>
          </p:nvPr>
        </p:nvSpPr>
        <p:spPr>
          <a:xfrm>
            <a:off x="1341120" y="1517586"/>
            <a:ext cx="9509760" cy="5064116"/>
          </a:xfrm>
        </p:spPr>
        <p:txBody>
          <a:bodyPr rtlCol="0">
            <a:normAutofit/>
          </a:bodyPr>
          <a:lstStyle/>
          <a:p>
            <a:pPr marL="45720" lvl="0" indent="0">
              <a:buNone/>
            </a:pPr>
            <a:endParaRPr lang="en-GB" dirty="0"/>
          </a:p>
          <a:p>
            <a:r>
              <a:rPr lang="en-GB" dirty="0">
                <a:solidFill>
                  <a:srgbClr val="000090"/>
                </a:solidFill>
              </a:rPr>
              <a:t>Look up information on a toy or musical instrument. Report to the group two things you discovered.</a:t>
            </a:r>
          </a:p>
          <a:p>
            <a:pPr marL="45720" indent="0">
              <a:buNone/>
            </a:pPr>
            <a:endParaRPr lang="en-GB" b="1" u="sng" dirty="0">
              <a:solidFill>
                <a:srgbClr val="000090"/>
              </a:solidFill>
            </a:endParaRPr>
          </a:p>
          <a:p>
            <a:pPr marL="45720" indent="0">
              <a:buNone/>
            </a:pPr>
            <a:r>
              <a:rPr lang="en-GB" b="1" u="sng" dirty="0">
                <a:solidFill>
                  <a:srgbClr val="000090"/>
                </a:solidFill>
              </a:rPr>
              <a:t>Toys</a:t>
            </a:r>
          </a:p>
          <a:p>
            <a:r>
              <a:rPr lang="en-GB" dirty="0"/>
              <a:t>Who created the toy?</a:t>
            </a:r>
          </a:p>
          <a:p>
            <a:r>
              <a:rPr lang="en-GB" dirty="0"/>
              <a:t>Is this toy a prized possession or treasure?</a:t>
            </a:r>
          </a:p>
          <a:p>
            <a:r>
              <a:rPr lang="en-GB" dirty="0"/>
              <a:t>Does this toy inspire open-ended play or creativity?</a:t>
            </a:r>
          </a:p>
          <a:p>
            <a:pPr marL="45720" indent="0">
              <a:buNone/>
            </a:pPr>
            <a:endParaRPr lang="en-GB" dirty="0"/>
          </a:p>
          <a:p>
            <a:endParaRPr lang="en-GB" dirty="0"/>
          </a:p>
          <a:p>
            <a:pPr marL="45720" indent="0">
              <a:buNone/>
            </a:pPr>
            <a:endParaRPr lang="en-GB" b="1" u="sng" dirty="0"/>
          </a:p>
          <a:p>
            <a:endParaRPr lang="en-GB" dirty="0"/>
          </a:p>
          <a:p>
            <a:pPr marL="45720" indent="0">
              <a:buNone/>
            </a:pPr>
            <a:endParaRPr lang="en-GB" dirty="0"/>
          </a:p>
          <a:p>
            <a:pPr marL="45720" indent="0">
              <a:buNone/>
            </a:pPr>
            <a:endParaRPr lang="en-GB" dirty="0"/>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6" name="Picture 5"/>
          <p:cNvPicPr>
            <a:picLocks noChangeAspect="1"/>
          </p:cNvPicPr>
          <p:nvPr/>
        </p:nvPicPr>
        <p:blipFill>
          <a:blip r:embed="rId4"/>
          <a:stretch>
            <a:fillRect/>
          </a:stretch>
        </p:blipFill>
        <p:spPr>
          <a:xfrm>
            <a:off x="8499003" y="3430821"/>
            <a:ext cx="3354332" cy="2229145"/>
          </a:xfrm>
          <a:prstGeom prst="rect">
            <a:avLst/>
          </a:prstGeom>
        </p:spPr>
      </p:pic>
    </p:spTree>
    <p:extLst>
      <p:ext uri="{BB962C8B-B14F-4D97-AF65-F5344CB8AC3E}">
        <p14:creationId xmlns:p14="http://schemas.microsoft.com/office/powerpoint/2010/main" val="4201279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Requirement 3</a:t>
            </a:r>
          </a:p>
        </p:txBody>
      </p:sp>
      <p:sp>
        <p:nvSpPr>
          <p:cNvPr id="14" name="Content Placeholder 13"/>
          <p:cNvSpPr>
            <a:spLocks noGrp="1"/>
          </p:cNvSpPr>
          <p:nvPr>
            <p:ph idx="1"/>
          </p:nvPr>
        </p:nvSpPr>
        <p:spPr>
          <a:xfrm>
            <a:off x="1341120" y="1517586"/>
            <a:ext cx="9509760" cy="5064116"/>
          </a:xfrm>
        </p:spPr>
        <p:txBody>
          <a:bodyPr rtlCol="0">
            <a:normAutofit/>
          </a:bodyPr>
          <a:lstStyle/>
          <a:p>
            <a:pPr marL="502920" indent="-457200">
              <a:buFont typeface="+mj-lt"/>
              <a:buAutoNum type="arabicPeriod"/>
            </a:pPr>
            <a:r>
              <a:rPr lang="en-GB" dirty="0">
                <a:solidFill>
                  <a:schemeClr val="accent3">
                    <a:lumMod val="50000"/>
                  </a:schemeClr>
                </a:solidFill>
              </a:rPr>
              <a:t>Listen to announcements and read the church bulletin.</a:t>
            </a:r>
            <a:br>
              <a:rPr lang="en-GB" dirty="0">
                <a:solidFill>
                  <a:schemeClr val="accent3">
                    <a:lumMod val="50000"/>
                  </a:schemeClr>
                </a:solidFill>
              </a:rPr>
            </a:br>
            <a:r>
              <a:rPr lang="en-GB" dirty="0">
                <a:solidFill>
                  <a:schemeClr val="accent3">
                    <a:lumMod val="50000"/>
                  </a:schemeClr>
                </a:solidFill>
              </a:rPr>
              <a:t>a)   Put bulletin announcements in your scrapbook.</a:t>
            </a:r>
            <a:br>
              <a:rPr lang="en-GB" dirty="0">
                <a:solidFill>
                  <a:schemeClr val="accent3">
                    <a:lumMod val="50000"/>
                  </a:schemeClr>
                </a:solidFill>
              </a:rPr>
            </a:br>
            <a:r>
              <a:rPr lang="en-GB" dirty="0">
                <a:solidFill>
                  <a:schemeClr val="accent3">
                    <a:lumMod val="50000"/>
                  </a:schemeClr>
                </a:solidFill>
              </a:rPr>
              <a:t>b)    Circle the events you were most interested in.</a:t>
            </a:r>
          </a:p>
          <a:p>
            <a:pPr marL="502920" lvl="0" indent="-457200">
              <a:buFont typeface="+mj-lt"/>
              <a:buAutoNum type="arabicPeriod"/>
            </a:pPr>
            <a:endParaRPr lang="en-GB" dirty="0"/>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3" name="Picture 2"/>
          <p:cNvPicPr>
            <a:picLocks noChangeAspect="1"/>
          </p:cNvPicPr>
          <p:nvPr/>
        </p:nvPicPr>
        <p:blipFill>
          <a:blip r:embed="rId4"/>
          <a:stretch>
            <a:fillRect/>
          </a:stretch>
        </p:blipFill>
        <p:spPr>
          <a:xfrm>
            <a:off x="287867" y="3877733"/>
            <a:ext cx="3008410" cy="965198"/>
          </a:xfrm>
          <a:prstGeom prst="rect">
            <a:avLst/>
          </a:prstGeom>
        </p:spPr>
      </p:pic>
      <p:pic>
        <p:nvPicPr>
          <p:cNvPr id="8" name="Picture 7"/>
          <p:cNvPicPr>
            <a:picLocks noChangeAspect="1"/>
          </p:cNvPicPr>
          <p:nvPr/>
        </p:nvPicPr>
        <p:blipFill>
          <a:blip r:embed="rId5"/>
          <a:stretch>
            <a:fillRect/>
          </a:stretch>
        </p:blipFill>
        <p:spPr>
          <a:xfrm>
            <a:off x="7655097" y="2878667"/>
            <a:ext cx="4027210" cy="2688163"/>
          </a:xfrm>
          <a:prstGeom prst="rect">
            <a:avLst/>
          </a:prstGeom>
        </p:spPr>
      </p:pic>
      <p:pic>
        <p:nvPicPr>
          <p:cNvPr id="9" name="Picture 8"/>
          <p:cNvPicPr>
            <a:picLocks noChangeAspect="1"/>
          </p:cNvPicPr>
          <p:nvPr/>
        </p:nvPicPr>
        <p:blipFill>
          <a:blip r:embed="rId6"/>
          <a:stretch>
            <a:fillRect/>
          </a:stretch>
        </p:blipFill>
        <p:spPr>
          <a:xfrm>
            <a:off x="4030174" y="2745659"/>
            <a:ext cx="2463800" cy="3289300"/>
          </a:xfrm>
          <a:prstGeom prst="rect">
            <a:avLst/>
          </a:prstGeom>
        </p:spPr>
      </p:pic>
    </p:spTree>
    <p:extLst>
      <p:ext uri="{BB962C8B-B14F-4D97-AF65-F5344CB8AC3E}">
        <p14:creationId xmlns:p14="http://schemas.microsoft.com/office/powerpoint/2010/main" val="1254704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Requirement 4</a:t>
            </a:r>
          </a:p>
        </p:txBody>
      </p:sp>
      <p:sp>
        <p:nvSpPr>
          <p:cNvPr id="14" name="Content Placeholder 13"/>
          <p:cNvSpPr>
            <a:spLocks noGrp="1"/>
          </p:cNvSpPr>
          <p:nvPr>
            <p:ph idx="1"/>
          </p:nvPr>
        </p:nvSpPr>
        <p:spPr>
          <a:xfrm>
            <a:off x="1341120" y="1517586"/>
            <a:ext cx="9509760" cy="5064116"/>
          </a:xfrm>
        </p:spPr>
        <p:txBody>
          <a:bodyPr rtlCol="0">
            <a:normAutofit/>
          </a:bodyPr>
          <a:lstStyle/>
          <a:p>
            <a:r>
              <a:rPr lang="en-GB" dirty="0">
                <a:solidFill>
                  <a:srgbClr val="660066"/>
                </a:solidFill>
              </a:rPr>
              <a:t>Talk with your pastor, Sabbath School or school teacher. In your scrapbook put:</a:t>
            </a:r>
            <a:br>
              <a:rPr lang="en-GB" dirty="0">
                <a:solidFill>
                  <a:srgbClr val="660066"/>
                </a:solidFill>
              </a:rPr>
            </a:br>
            <a:r>
              <a:rPr lang="en-GB" dirty="0">
                <a:solidFill>
                  <a:srgbClr val="660066"/>
                </a:solidFill>
              </a:rPr>
              <a:t>a)    a drawing of the person and where he/she works</a:t>
            </a:r>
            <a:br>
              <a:rPr lang="en-GB" dirty="0">
                <a:solidFill>
                  <a:srgbClr val="660066"/>
                </a:solidFill>
              </a:rPr>
            </a:br>
            <a:r>
              <a:rPr lang="en-GB" dirty="0">
                <a:solidFill>
                  <a:srgbClr val="660066"/>
                </a:solidFill>
              </a:rPr>
              <a:t>b)    a note describing what he/she likes best about his/her job</a:t>
            </a:r>
          </a:p>
          <a:p>
            <a:endParaRPr lang="en-GB" dirty="0">
              <a:solidFill>
                <a:srgbClr val="660066"/>
              </a:solidFill>
            </a:endParaRPr>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2" name="Picture 1"/>
          <p:cNvPicPr>
            <a:picLocks noChangeAspect="1"/>
          </p:cNvPicPr>
          <p:nvPr/>
        </p:nvPicPr>
        <p:blipFill>
          <a:blip r:embed="rId4"/>
          <a:stretch>
            <a:fillRect/>
          </a:stretch>
        </p:blipFill>
        <p:spPr>
          <a:xfrm>
            <a:off x="528972" y="3618172"/>
            <a:ext cx="3124714" cy="3048500"/>
          </a:xfrm>
          <a:prstGeom prst="rect">
            <a:avLst/>
          </a:prstGeom>
        </p:spPr>
      </p:pic>
      <p:pic>
        <p:nvPicPr>
          <p:cNvPr id="3" name="Picture 2"/>
          <p:cNvPicPr>
            <a:picLocks noChangeAspect="1"/>
          </p:cNvPicPr>
          <p:nvPr/>
        </p:nvPicPr>
        <p:blipFill>
          <a:blip r:embed="rId5"/>
          <a:stretch>
            <a:fillRect/>
          </a:stretch>
        </p:blipFill>
        <p:spPr>
          <a:xfrm>
            <a:off x="9356162" y="3113713"/>
            <a:ext cx="2544414" cy="3098531"/>
          </a:xfrm>
          <a:prstGeom prst="rect">
            <a:avLst/>
          </a:prstGeom>
        </p:spPr>
      </p:pic>
      <p:pic>
        <p:nvPicPr>
          <p:cNvPr id="4" name="Picture 3"/>
          <p:cNvPicPr>
            <a:picLocks noChangeAspect="1"/>
          </p:cNvPicPr>
          <p:nvPr/>
        </p:nvPicPr>
        <p:blipFill>
          <a:blip r:embed="rId6"/>
          <a:stretch>
            <a:fillRect/>
          </a:stretch>
        </p:blipFill>
        <p:spPr>
          <a:xfrm>
            <a:off x="5118814" y="3896492"/>
            <a:ext cx="3465222" cy="2305948"/>
          </a:xfrm>
          <a:prstGeom prst="rect">
            <a:avLst/>
          </a:prstGeom>
        </p:spPr>
      </p:pic>
    </p:spTree>
    <p:extLst>
      <p:ext uri="{BB962C8B-B14F-4D97-AF65-F5344CB8AC3E}">
        <p14:creationId xmlns:p14="http://schemas.microsoft.com/office/powerpoint/2010/main" val="2925556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Requirement 4</a:t>
            </a:r>
          </a:p>
        </p:txBody>
      </p:sp>
      <p:sp>
        <p:nvSpPr>
          <p:cNvPr id="14" name="Content Placeholder 13"/>
          <p:cNvSpPr>
            <a:spLocks noGrp="1"/>
          </p:cNvSpPr>
          <p:nvPr>
            <p:ph idx="1"/>
          </p:nvPr>
        </p:nvSpPr>
        <p:spPr>
          <a:xfrm>
            <a:off x="1341120" y="1517586"/>
            <a:ext cx="9509760" cy="5064116"/>
          </a:xfrm>
        </p:spPr>
        <p:txBody>
          <a:bodyPr rtlCol="0">
            <a:normAutofit/>
          </a:bodyPr>
          <a:lstStyle/>
          <a:p>
            <a:r>
              <a:rPr lang="en-GB" dirty="0">
                <a:solidFill>
                  <a:srgbClr val="660066"/>
                </a:solidFill>
              </a:rPr>
              <a:t>How old were you when you decided to be a pastor?</a:t>
            </a:r>
          </a:p>
          <a:p>
            <a:r>
              <a:rPr lang="en-GB" dirty="0">
                <a:solidFill>
                  <a:srgbClr val="660066"/>
                </a:solidFill>
              </a:rPr>
              <a:t>Where did you study?</a:t>
            </a:r>
          </a:p>
          <a:p>
            <a:r>
              <a:rPr lang="en-GB" dirty="0">
                <a:solidFill>
                  <a:srgbClr val="660066"/>
                </a:solidFill>
              </a:rPr>
              <a:t>What challenges did you face and how did you overcome them?</a:t>
            </a:r>
          </a:p>
          <a:p>
            <a:r>
              <a:rPr lang="en-GB" dirty="0">
                <a:solidFill>
                  <a:srgbClr val="660066"/>
                </a:solidFill>
              </a:rPr>
              <a:t>As adventurers, what advice can you give if one decides to be a pastor.</a:t>
            </a:r>
          </a:p>
          <a:p>
            <a:endParaRPr lang="en-GB" dirty="0">
              <a:solidFill>
                <a:srgbClr val="660066"/>
              </a:solidFill>
            </a:endParaRPr>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7" name="Picture 6"/>
          <p:cNvPicPr>
            <a:picLocks noChangeAspect="1"/>
          </p:cNvPicPr>
          <p:nvPr/>
        </p:nvPicPr>
        <p:blipFill>
          <a:blip r:embed="rId4"/>
          <a:stretch>
            <a:fillRect/>
          </a:stretch>
        </p:blipFill>
        <p:spPr>
          <a:xfrm>
            <a:off x="3467100" y="4072466"/>
            <a:ext cx="4749800" cy="1714500"/>
          </a:xfrm>
          <a:prstGeom prst="rect">
            <a:avLst/>
          </a:prstGeom>
        </p:spPr>
      </p:pic>
    </p:spTree>
    <p:extLst>
      <p:ext uri="{BB962C8B-B14F-4D97-AF65-F5344CB8AC3E}">
        <p14:creationId xmlns:p14="http://schemas.microsoft.com/office/powerpoint/2010/main" val="135504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Requirement 5</a:t>
            </a:r>
          </a:p>
        </p:txBody>
      </p:sp>
      <p:sp>
        <p:nvSpPr>
          <p:cNvPr id="14" name="Content Placeholder 13"/>
          <p:cNvSpPr>
            <a:spLocks noGrp="1"/>
          </p:cNvSpPr>
          <p:nvPr>
            <p:ph idx="1"/>
          </p:nvPr>
        </p:nvSpPr>
        <p:spPr>
          <a:xfrm>
            <a:off x="1341120" y="1517586"/>
            <a:ext cx="9509760" cy="5064116"/>
          </a:xfrm>
        </p:spPr>
        <p:txBody>
          <a:bodyPr rtlCol="0">
            <a:normAutofit/>
          </a:bodyPr>
          <a:lstStyle/>
          <a:p>
            <a:r>
              <a:rPr lang="en-GB" dirty="0">
                <a:solidFill>
                  <a:srgbClr val="000090"/>
                </a:solidFill>
              </a:rPr>
              <a:t>Keep your “Reporter” scrapbook for at least two months.</a:t>
            </a:r>
          </a:p>
          <a:p>
            <a:endParaRPr lang="en-GB" dirty="0"/>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8" name="Picture 7"/>
          <p:cNvPicPr>
            <a:picLocks noChangeAspect="1"/>
          </p:cNvPicPr>
          <p:nvPr/>
        </p:nvPicPr>
        <p:blipFill>
          <a:blip r:embed="rId4"/>
          <a:stretch>
            <a:fillRect/>
          </a:stretch>
        </p:blipFill>
        <p:spPr>
          <a:xfrm>
            <a:off x="3369734" y="2367784"/>
            <a:ext cx="5342465" cy="3817277"/>
          </a:xfrm>
          <a:prstGeom prst="rect">
            <a:avLst/>
          </a:prstGeom>
        </p:spPr>
      </p:pic>
    </p:spTree>
    <p:extLst>
      <p:ext uri="{BB962C8B-B14F-4D97-AF65-F5344CB8AC3E}">
        <p14:creationId xmlns:p14="http://schemas.microsoft.com/office/powerpoint/2010/main" val="311576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Requirement 6</a:t>
            </a:r>
          </a:p>
        </p:txBody>
      </p:sp>
      <p:sp>
        <p:nvSpPr>
          <p:cNvPr id="14" name="Content Placeholder 13"/>
          <p:cNvSpPr>
            <a:spLocks noGrp="1"/>
          </p:cNvSpPr>
          <p:nvPr>
            <p:ph idx="1"/>
          </p:nvPr>
        </p:nvSpPr>
        <p:spPr>
          <a:xfrm>
            <a:off x="1341120" y="1517586"/>
            <a:ext cx="9509760" cy="5064116"/>
          </a:xfrm>
        </p:spPr>
        <p:txBody>
          <a:bodyPr rtlCol="0">
            <a:normAutofit/>
          </a:bodyPr>
          <a:lstStyle/>
          <a:p>
            <a:pPr marL="502920" indent="-457200">
              <a:lnSpc>
                <a:spcPct val="120000"/>
              </a:lnSpc>
              <a:buFont typeface="+mj-lt"/>
              <a:buAutoNum type="arabicPeriod"/>
            </a:pPr>
            <a:r>
              <a:rPr lang="en-GB" dirty="0">
                <a:solidFill>
                  <a:schemeClr val="accent5">
                    <a:lumMod val="75000"/>
                  </a:schemeClr>
                </a:solidFill>
              </a:rPr>
              <a:t>Name some reporters in the Bible and tell what they reported.</a:t>
            </a:r>
          </a:p>
          <a:p>
            <a:pPr marL="502920" indent="-457200">
              <a:buFont typeface="+mj-lt"/>
              <a:buAutoNum type="arabicPeriod"/>
            </a:pPr>
            <a:endParaRPr lang="en-GB" dirty="0">
              <a:solidFill>
                <a:schemeClr val="accent5">
                  <a:lumMod val="75000"/>
                </a:schemeClr>
              </a:solidFill>
            </a:endParaRPr>
          </a:p>
          <a:p>
            <a:pPr marL="502920" lvl="0" indent="-457200">
              <a:buFont typeface="+mj-lt"/>
              <a:buAutoNum type="arabicPeriod"/>
            </a:pPr>
            <a:endParaRPr lang="en-GB" dirty="0"/>
          </a:p>
          <a:p>
            <a:endParaRPr lang="en-GB" dirty="0"/>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2" name="Picture 1"/>
          <p:cNvPicPr>
            <a:picLocks noChangeAspect="1"/>
          </p:cNvPicPr>
          <p:nvPr/>
        </p:nvPicPr>
        <p:blipFill>
          <a:blip r:embed="rId4"/>
          <a:stretch>
            <a:fillRect/>
          </a:stretch>
        </p:blipFill>
        <p:spPr>
          <a:xfrm>
            <a:off x="2717800" y="2218267"/>
            <a:ext cx="6540500" cy="3924300"/>
          </a:xfrm>
          <a:prstGeom prst="rect">
            <a:avLst/>
          </a:prstGeom>
        </p:spPr>
      </p:pic>
    </p:spTree>
    <p:extLst>
      <p:ext uri="{BB962C8B-B14F-4D97-AF65-F5344CB8AC3E}">
        <p14:creationId xmlns:p14="http://schemas.microsoft.com/office/powerpoint/2010/main" val="88559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8118" y="1797536"/>
            <a:ext cx="9601200" cy="2514600"/>
          </a:xfrm>
        </p:spPr>
        <p:txBody>
          <a:bodyPr rtlCol="0"/>
          <a:lstStyle/>
          <a:p>
            <a:pP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Reporters in the bible </a:t>
            </a:r>
          </a:p>
        </p:txBody>
      </p:sp>
      <p:sp>
        <p:nvSpPr>
          <p:cNvPr id="3" name="Subtitle 2"/>
          <p:cNvSpPr>
            <a:spLocks noGrp="1"/>
          </p:cNvSpPr>
          <p:nvPr>
            <p:ph type="subTitle" idx="1"/>
          </p:nvPr>
        </p:nvSpPr>
        <p:spPr>
          <a:xfrm>
            <a:off x="-3349172" y="2733040"/>
            <a:ext cx="9601200" cy="914400"/>
          </a:xfrm>
        </p:spPr>
        <p:txBody>
          <a:bodyPr rtlCol="0">
            <a:normAutofit/>
          </a:bodyPr>
          <a:lstStyle/>
          <a:p>
            <a:pPr rtl="0"/>
            <a:endParaRPr lang="en-GB" sz="1800" dirty="0">
              <a:solidFill>
                <a:srgbClr val="FF0000"/>
              </a:solidFill>
            </a:endParaRPr>
          </a:p>
          <a:p>
            <a:pPr rtl="0"/>
            <a:endParaRPr lang="en-GB" sz="1800" dirty="0">
              <a:solidFill>
                <a:srgbClr val="660066"/>
              </a:solidFill>
            </a:endParaRPr>
          </a:p>
        </p:txBody>
      </p:sp>
      <p:pic>
        <p:nvPicPr>
          <p:cNvPr id="7" name="Picture 6"/>
          <p:cNvPicPr>
            <a:picLocks noChangeAspect="1"/>
          </p:cNvPicPr>
          <p:nvPr/>
        </p:nvPicPr>
        <p:blipFill>
          <a:blip r:embed="rId3"/>
          <a:stretch>
            <a:fillRect/>
          </a:stretch>
        </p:blipFill>
        <p:spPr>
          <a:xfrm>
            <a:off x="765535" y="765382"/>
            <a:ext cx="1652858" cy="1472880"/>
          </a:xfrm>
          <a:prstGeom prst="rect">
            <a:avLst/>
          </a:prstGeom>
        </p:spPr>
      </p:pic>
    </p:spTree>
    <p:extLst>
      <p:ext uri="{BB962C8B-B14F-4D97-AF65-F5344CB8AC3E}">
        <p14:creationId xmlns:p14="http://schemas.microsoft.com/office/powerpoint/2010/main" val="3244884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863409" y="406400"/>
            <a:ext cx="9509760" cy="1268292"/>
          </a:xfrm>
        </p:spPr>
        <p:txBody>
          <a:bodyPr rtlCol="0">
            <a:normAutofit/>
          </a:bodyPr>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Guess the bible reporter</a:t>
            </a:r>
            <a:b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br>
            <a:endPar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endParaRPr>
          </a:p>
        </p:txBody>
      </p:sp>
      <p:sp>
        <p:nvSpPr>
          <p:cNvPr id="14" name="Content Placeholder 13"/>
          <p:cNvSpPr>
            <a:spLocks noGrp="1"/>
          </p:cNvSpPr>
          <p:nvPr>
            <p:ph idx="1"/>
          </p:nvPr>
        </p:nvSpPr>
        <p:spPr>
          <a:xfrm>
            <a:off x="1324187" y="2185151"/>
            <a:ext cx="9509760" cy="3363617"/>
          </a:xfrm>
        </p:spPr>
        <p:txBody>
          <a:bodyPr rtlCol="0">
            <a:normAutofit/>
          </a:bodyPr>
          <a:lstStyle/>
          <a:p>
            <a:pPr marL="45720" lvl="0" indent="0">
              <a:buNone/>
            </a:pPr>
            <a:endParaRPr lang="en-GB" dirty="0"/>
          </a:p>
          <a:p>
            <a:pPr lvl="0"/>
            <a:r>
              <a:rPr lang="en-GB" dirty="0"/>
              <a:t>Moses sent 12 spies to scout the land of Canaan, but only two came back with a true report. Who were they?</a:t>
            </a:r>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spTree>
    <p:extLst>
      <p:ext uri="{BB962C8B-B14F-4D97-AF65-F5344CB8AC3E}">
        <p14:creationId xmlns:p14="http://schemas.microsoft.com/office/powerpoint/2010/main" val="1342681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answer</a:t>
            </a:r>
          </a:p>
        </p:txBody>
      </p:sp>
      <p:sp>
        <p:nvSpPr>
          <p:cNvPr id="14" name="Content Placeholder 13"/>
          <p:cNvSpPr>
            <a:spLocks noGrp="1"/>
          </p:cNvSpPr>
          <p:nvPr>
            <p:ph idx="1"/>
          </p:nvPr>
        </p:nvSpPr>
        <p:spPr>
          <a:xfrm>
            <a:off x="1049867" y="1517586"/>
            <a:ext cx="10363199" cy="5064116"/>
          </a:xfrm>
        </p:spPr>
        <p:txBody>
          <a:bodyPr rtlCol="0">
            <a:normAutofit/>
          </a:bodyPr>
          <a:lstStyle/>
          <a:p>
            <a:r>
              <a:rPr lang="en-GB" dirty="0"/>
              <a:t>A reporter is a  person whose </a:t>
            </a:r>
            <a:r>
              <a:rPr lang="en-GB" u="sng" dirty="0">
                <a:solidFill>
                  <a:srgbClr val="398D91"/>
                </a:solidFill>
              </a:rPr>
              <a:t>job</a:t>
            </a:r>
            <a:r>
              <a:rPr lang="en-GB" dirty="0"/>
              <a:t> is to </a:t>
            </a:r>
            <a:r>
              <a:rPr lang="en-GB" u="sng" dirty="0">
                <a:solidFill>
                  <a:srgbClr val="398D91"/>
                </a:solidFill>
              </a:rPr>
              <a:t>discover information </a:t>
            </a:r>
            <a:r>
              <a:rPr lang="en-GB" dirty="0"/>
              <a:t>about </a:t>
            </a:r>
            <a:r>
              <a:rPr lang="en-GB" u="sng" dirty="0">
                <a:solidFill>
                  <a:srgbClr val="398D91"/>
                </a:solidFill>
              </a:rPr>
              <a:t>news events </a:t>
            </a:r>
            <a:r>
              <a:rPr lang="en-GB" dirty="0"/>
              <a:t>and </a:t>
            </a:r>
            <a:r>
              <a:rPr lang="en-GB" u="sng" dirty="0">
                <a:solidFill>
                  <a:srgbClr val="398D91"/>
                </a:solidFill>
              </a:rPr>
              <a:t>describe</a:t>
            </a:r>
            <a:r>
              <a:rPr lang="en-GB" dirty="0"/>
              <a:t> them for a </a:t>
            </a:r>
            <a:r>
              <a:rPr lang="en-GB" u="sng" dirty="0">
                <a:solidFill>
                  <a:srgbClr val="398D91"/>
                </a:solidFill>
              </a:rPr>
              <a:t>newspape</a:t>
            </a:r>
            <a:r>
              <a:rPr lang="en-GB" dirty="0"/>
              <a:t>r or </a:t>
            </a:r>
            <a:r>
              <a:rPr lang="en-GB" u="sng" dirty="0">
                <a:solidFill>
                  <a:srgbClr val="398D91"/>
                </a:solidFill>
              </a:rPr>
              <a:t>magazine</a:t>
            </a:r>
            <a:r>
              <a:rPr lang="en-GB" dirty="0"/>
              <a:t> or for </a:t>
            </a:r>
            <a:r>
              <a:rPr lang="en-GB" u="sng" dirty="0">
                <a:solidFill>
                  <a:srgbClr val="398D91"/>
                </a:solidFill>
              </a:rPr>
              <a:t>radio</a:t>
            </a:r>
            <a:r>
              <a:rPr lang="en-GB" dirty="0"/>
              <a:t> or </a:t>
            </a:r>
            <a:r>
              <a:rPr lang="en-GB" u="sng" dirty="0">
                <a:solidFill>
                  <a:srgbClr val="398D91"/>
                </a:solidFill>
              </a:rPr>
              <a:t>television</a:t>
            </a:r>
            <a:r>
              <a:rPr lang="en-GB" dirty="0"/>
              <a:t>.</a:t>
            </a:r>
          </a:p>
          <a:p>
            <a:pPr marL="45720" indent="0">
              <a:buNone/>
            </a:pPr>
            <a:endParaRPr lang="en-GB" dirty="0"/>
          </a:p>
          <a:p>
            <a:pPr marL="45720" indent="0">
              <a:buNone/>
            </a:pPr>
            <a:endParaRPr lang="en-GB" dirty="0"/>
          </a:p>
          <a:p>
            <a:pPr marL="45720" indent="0" algn="r">
              <a:buNone/>
            </a:pPr>
            <a:endParaRPr lang="en-GB" dirty="0"/>
          </a:p>
          <a:p>
            <a:pPr marL="45720" indent="0" algn="r">
              <a:buNone/>
            </a:pPr>
            <a:endParaRPr lang="en-GB" dirty="0"/>
          </a:p>
          <a:p>
            <a:pPr marL="45720" indent="0" algn="r">
              <a:buNone/>
            </a:pPr>
            <a:endParaRPr lang="en-GB" dirty="0"/>
          </a:p>
          <a:p>
            <a:pPr marL="45720" indent="0" algn="r">
              <a:buNone/>
            </a:pPr>
            <a:endParaRPr lang="en-GB" dirty="0"/>
          </a:p>
          <a:p>
            <a:pPr marL="45720" indent="0" algn="r">
              <a:buNone/>
            </a:pPr>
            <a:endParaRPr lang="en-GB" dirty="0"/>
          </a:p>
          <a:p>
            <a:pPr marL="45720" indent="0" algn="r">
              <a:buNone/>
            </a:pPr>
            <a:r>
              <a:rPr lang="en-GB" dirty="0"/>
              <a:t>~Cambridge dictionary~</a:t>
            </a:r>
          </a:p>
          <a:p>
            <a:pPr marL="45720" indent="0" algn="r">
              <a:buNone/>
            </a:pPr>
            <a:endParaRPr lang="en-GB" dirty="0"/>
          </a:p>
          <a:p>
            <a:pPr marL="45720" indent="0">
              <a:buNone/>
            </a:pPr>
            <a:endParaRPr lang="en-GB" dirty="0"/>
          </a:p>
          <a:p>
            <a:pPr lvl="0"/>
            <a:endParaRPr lang="en-GB" dirty="0"/>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6" name="Picture 5"/>
          <p:cNvPicPr>
            <a:picLocks noChangeAspect="1"/>
          </p:cNvPicPr>
          <p:nvPr/>
        </p:nvPicPr>
        <p:blipFill>
          <a:blip r:embed="rId4"/>
          <a:stretch>
            <a:fillRect/>
          </a:stretch>
        </p:blipFill>
        <p:spPr>
          <a:xfrm>
            <a:off x="3901235" y="2997198"/>
            <a:ext cx="3734193" cy="2957481"/>
          </a:xfrm>
          <a:prstGeom prst="rect">
            <a:avLst/>
          </a:prstGeom>
        </p:spPr>
      </p:pic>
    </p:spTree>
    <p:extLst>
      <p:ext uri="{BB962C8B-B14F-4D97-AF65-F5344CB8AC3E}">
        <p14:creationId xmlns:p14="http://schemas.microsoft.com/office/powerpoint/2010/main" val="3210064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JOSHUA &amp; CALEB</a:t>
            </a:r>
          </a:p>
        </p:txBody>
      </p:sp>
      <p:sp>
        <p:nvSpPr>
          <p:cNvPr id="14" name="Content Placeholder 13"/>
          <p:cNvSpPr>
            <a:spLocks noGrp="1"/>
          </p:cNvSpPr>
          <p:nvPr>
            <p:ph idx="1"/>
          </p:nvPr>
        </p:nvSpPr>
        <p:spPr>
          <a:xfrm>
            <a:off x="137323" y="4487923"/>
            <a:ext cx="2020091" cy="2182527"/>
          </a:xfrm>
        </p:spPr>
        <p:txBody>
          <a:bodyPr rtlCol="0">
            <a:normAutofit/>
          </a:bodyPr>
          <a:lstStyle/>
          <a:p>
            <a:pPr marL="45720" indent="0">
              <a:buNone/>
            </a:pPr>
            <a:endParaRPr lang="en-GB" dirty="0"/>
          </a:p>
          <a:p>
            <a:pPr marL="45720" indent="0">
              <a:buNone/>
            </a:pPr>
            <a:r>
              <a:rPr lang="en-GB" dirty="0"/>
              <a:t> </a:t>
            </a:r>
          </a:p>
          <a:p>
            <a:endParaRPr lang="en-GB" dirty="0"/>
          </a:p>
        </p:txBody>
      </p:sp>
      <p:pic>
        <p:nvPicPr>
          <p:cNvPr id="3" name="Picture 2"/>
          <p:cNvPicPr>
            <a:picLocks noChangeAspect="1"/>
          </p:cNvPicPr>
          <p:nvPr/>
        </p:nvPicPr>
        <p:blipFill>
          <a:blip r:embed="rId3"/>
          <a:stretch>
            <a:fillRect/>
          </a:stretch>
        </p:blipFill>
        <p:spPr>
          <a:xfrm>
            <a:off x="2261807" y="1741588"/>
            <a:ext cx="7606794" cy="3803398"/>
          </a:xfrm>
          <a:prstGeom prst="rect">
            <a:avLst/>
          </a:prstGeom>
        </p:spPr>
      </p:pic>
      <p:pic>
        <p:nvPicPr>
          <p:cNvPr id="7" name="Picture 6"/>
          <p:cNvPicPr>
            <a:picLocks noChangeAspect="1"/>
          </p:cNvPicPr>
          <p:nvPr/>
        </p:nvPicPr>
        <p:blipFill>
          <a:blip r:embed="rId4"/>
          <a:stretch>
            <a:fillRect/>
          </a:stretch>
        </p:blipFill>
        <p:spPr>
          <a:xfrm>
            <a:off x="0" y="0"/>
            <a:ext cx="1487714" cy="1325718"/>
          </a:xfrm>
          <a:prstGeom prst="rect">
            <a:avLst/>
          </a:prstGeom>
        </p:spPr>
      </p:pic>
      <p:sp>
        <p:nvSpPr>
          <p:cNvPr id="2" name="Rectangle 1"/>
          <p:cNvSpPr/>
          <p:nvPr/>
        </p:nvSpPr>
        <p:spPr>
          <a:xfrm>
            <a:off x="4492515" y="5714432"/>
            <a:ext cx="3032989" cy="369332"/>
          </a:xfrm>
          <a:prstGeom prst="rect">
            <a:avLst/>
          </a:prstGeom>
        </p:spPr>
        <p:txBody>
          <a:bodyPr wrap="none">
            <a:spAutoFit/>
          </a:bodyPr>
          <a:lstStyle/>
          <a:p>
            <a:pPr marL="45720" indent="0" algn="ctr">
              <a:buNone/>
            </a:pPr>
            <a:r>
              <a:rPr lang="en-GB" b="1" dirty="0"/>
              <a:t>Numbers Chapter 13 &amp; 14</a:t>
            </a:r>
          </a:p>
        </p:txBody>
      </p:sp>
    </p:spTree>
    <p:extLst>
      <p:ext uri="{BB962C8B-B14F-4D97-AF65-F5344CB8AC3E}">
        <p14:creationId xmlns:p14="http://schemas.microsoft.com/office/powerpoint/2010/main" val="1230242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The twelve spies</a:t>
            </a:r>
          </a:p>
        </p:txBody>
      </p:sp>
      <p:sp>
        <p:nvSpPr>
          <p:cNvPr id="14" name="Content Placeholder 13"/>
          <p:cNvSpPr>
            <a:spLocks noGrp="1"/>
          </p:cNvSpPr>
          <p:nvPr>
            <p:ph idx="1"/>
          </p:nvPr>
        </p:nvSpPr>
        <p:spPr>
          <a:xfrm>
            <a:off x="1341120" y="1517586"/>
            <a:ext cx="9509760" cy="5064116"/>
          </a:xfrm>
        </p:spPr>
        <p:txBody>
          <a:bodyPr rtlCol="0">
            <a:normAutofit/>
          </a:bodyPr>
          <a:lstStyle/>
          <a:p>
            <a:pPr marL="45720" indent="0">
              <a:buNone/>
            </a:pPr>
            <a:r>
              <a:rPr lang="en-GB" b="1" u="sng" dirty="0"/>
              <a:t>POSITIVE REPORT</a:t>
            </a:r>
          </a:p>
          <a:p>
            <a:r>
              <a:rPr lang="en-GB" b="1" dirty="0">
                <a:solidFill>
                  <a:schemeClr val="accent5">
                    <a:lumMod val="75000"/>
                  </a:schemeClr>
                </a:solidFill>
              </a:rPr>
              <a:t>Joshua and Caleb</a:t>
            </a:r>
            <a:r>
              <a:rPr lang="en-GB" dirty="0"/>
              <a:t> - They were the </a:t>
            </a:r>
            <a:r>
              <a:rPr lang="en-GB" u="sng" dirty="0">
                <a:solidFill>
                  <a:schemeClr val="accent3">
                    <a:lumMod val="50000"/>
                  </a:schemeClr>
                </a:solidFill>
              </a:rPr>
              <a:t>two spies </a:t>
            </a:r>
            <a:r>
              <a:rPr lang="en-GB" dirty="0"/>
              <a:t>who brought back </a:t>
            </a:r>
            <a:r>
              <a:rPr lang="en-GB" dirty="0">
                <a:solidFill>
                  <a:srgbClr val="265E61"/>
                </a:solidFill>
              </a:rPr>
              <a:t>a </a:t>
            </a:r>
            <a:r>
              <a:rPr lang="en-GB" u="sng" dirty="0">
                <a:solidFill>
                  <a:srgbClr val="265E61"/>
                </a:solidFill>
              </a:rPr>
              <a:t>good report</a:t>
            </a:r>
            <a:r>
              <a:rPr lang="en-GB" dirty="0"/>
              <a:t> and believed that God would help them succeed. They were the only men from their generation permitted to go into the Promised Land after the time of wandering. They were full of </a:t>
            </a:r>
            <a:r>
              <a:rPr lang="en-GB" u="sng" dirty="0">
                <a:solidFill>
                  <a:srgbClr val="398D91"/>
                </a:solidFill>
              </a:rPr>
              <a:t>courage</a:t>
            </a:r>
            <a:r>
              <a:rPr lang="en-GB" dirty="0"/>
              <a:t>, </a:t>
            </a:r>
            <a:r>
              <a:rPr lang="en-GB" u="sng" dirty="0">
                <a:solidFill>
                  <a:srgbClr val="398D91"/>
                </a:solidFill>
              </a:rPr>
              <a:t>confidence</a:t>
            </a:r>
            <a:r>
              <a:rPr lang="en-GB" dirty="0"/>
              <a:t>, </a:t>
            </a:r>
            <a:r>
              <a:rPr lang="en-GB" u="sng" dirty="0">
                <a:solidFill>
                  <a:srgbClr val="398D91"/>
                </a:solidFill>
              </a:rPr>
              <a:t>faith</a:t>
            </a:r>
            <a:r>
              <a:rPr lang="en-GB" dirty="0"/>
              <a:t> and an </a:t>
            </a:r>
            <a:r>
              <a:rPr lang="en-GB" dirty="0">
                <a:solidFill>
                  <a:srgbClr val="398D91"/>
                </a:solidFill>
              </a:rPr>
              <a:t>influence for good</a:t>
            </a:r>
            <a:r>
              <a:rPr lang="en-GB" dirty="0"/>
              <a:t>.</a:t>
            </a:r>
          </a:p>
          <a:p>
            <a:pPr marL="45720" indent="0">
              <a:buNone/>
            </a:pPr>
            <a:r>
              <a:rPr lang="en-GB" b="1" u="sng" dirty="0"/>
              <a:t>NEGATIVE REPORT</a:t>
            </a:r>
          </a:p>
          <a:p>
            <a:pPr lvl="0"/>
            <a:r>
              <a:rPr lang="en-GB" b="1" dirty="0">
                <a:solidFill>
                  <a:schemeClr val="accent5">
                    <a:lumMod val="75000"/>
                  </a:schemeClr>
                </a:solidFill>
              </a:rPr>
              <a:t>Ten spies</a:t>
            </a:r>
            <a:r>
              <a:rPr lang="en-GB" dirty="0">
                <a:solidFill>
                  <a:schemeClr val="accent5">
                    <a:lumMod val="75000"/>
                  </a:schemeClr>
                </a:solidFill>
              </a:rPr>
              <a:t> </a:t>
            </a:r>
            <a:r>
              <a:rPr lang="en-GB" dirty="0"/>
              <a:t>-  Brought back a bad report. They saw themselves as tiny, little grasshoppers who would be crushed by big giants. They were full of </a:t>
            </a:r>
            <a:r>
              <a:rPr lang="en-GB" u="sng" dirty="0">
                <a:solidFill>
                  <a:schemeClr val="accent3">
                    <a:lumMod val="50000"/>
                  </a:schemeClr>
                </a:solidFill>
              </a:rPr>
              <a:t>fear</a:t>
            </a:r>
            <a:r>
              <a:rPr lang="en-GB" dirty="0"/>
              <a:t>, </a:t>
            </a:r>
            <a:r>
              <a:rPr lang="en-GB" u="sng" dirty="0">
                <a:solidFill>
                  <a:srgbClr val="265E61"/>
                </a:solidFill>
              </a:rPr>
              <a:t>pessimistic</a:t>
            </a:r>
            <a:r>
              <a:rPr lang="en-GB" dirty="0"/>
              <a:t> and a </a:t>
            </a:r>
            <a:r>
              <a:rPr lang="en-GB" u="sng" dirty="0">
                <a:solidFill>
                  <a:srgbClr val="265E61"/>
                </a:solidFill>
              </a:rPr>
              <a:t>negative spirit</a:t>
            </a:r>
            <a:r>
              <a:rPr lang="en-GB" dirty="0"/>
              <a:t>.</a:t>
            </a:r>
          </a:p>
          <a:p>
            <a:r>
              <a:rPr lang="en-GB" dirty="0"/>
              <a:t>As a result of their negative report, God was not happy. Hence, they wandered for 40 years in the wilderness and never entered the promised land.</a:t>
            </a:r>
          </a:p>
          <a:p>
            <a:pPr marL="45720" indent="0">
              <a:buNone/>
            </a:pPr>
            <a:endParaRPr lang="en-GB" dirty="0"/>
          </a:p>
          <a:p>
            <a:pPr marL="45720" indent="0">
              <a:buNone/>
            </a:pPr>
            <a:endParaRPr lang="en-GB" dirty="0"/>
          </a:p>
          <a:p>
            <a:endParaRPr lang="en-GB" dirty="0"/>
          </a:p>
        </p:txBody>
      </p:sp>
      <p:pic>
        <p:nvPicPr>
          <p:cNvPr id="5" name="Picture 4"/>
          <p:cNvPicPr>
            <a:picLocks noChangeAspect="1"/>
          </p:cNvPicPr>
          <p:nvPr/>
        </p:nvPicPr>
        <p:blipFill>
          <a:blip r:embed="rId3"/>
          <a:stretch>
            <a:fillRect/>
          </a:stretch>
        </p:blipFill>
        <p:spPr>
          <a:xfrm>
            <a:off x="0" y="0"/>
            <a:ext cx="1487714" cy="1325718"/>
          </a:xfrm>
          <a:prstGeom prst="rect">
            <a:avLst/>
          </a:prstGeom>
        </p:spPr>
      </p:pic>
    </p:spTree>
    <p:extLst>
      <p:ext uri="{BB962C8B-B14F-4D97-AF65-F5344CB8AC3E}">
        <p14:creationId xmlns:p14="http://schemas.microsoft.com/office/powerpoint/2010/main" val="40626476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3"/>
            <a:ext cx="9509760" cy="2174079"/>
          </a:xfrm>
        </p:spPr>
        <p:txBody>
          <a:bodyPr rtlCol="0">
            <a:normAutofit/>
          </a:bodyPr>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Guess the bible reporter</a:t>
            </a:r>
            <a:b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br>
            <a:b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br>
            <a:endPar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endParaRPr>
          </a:p>
        </p:txBody>
      </p:sp>
      <p:sp>
        <p:nvSpPr>
          <p:cNvPr id="14" name="Content Placeholder 13"/>
          <p:cNvSpPr>
            <a:spLocks noGrp="1"/>
          </p:cNvSpPr>
          <p:nvPr>
            <p:ph idx="1"/>
          </p:nvPr>
        </p:nvSpPr>
        <p:spPr>
          <a:xfrm>
            <a:off x="1307254" y="2489950"/>
            <a:ext cx="9509760" cy="3363617"/>
          </a:xfrm>
        </p:spPr>
        <p:txBody>
          <a:bodyPr rtlCol="0">
            <a:normAutofit/>
          </a:bodyPr>
          <a:lstStyle/>
          <a:p>
            <a:pPr marL="45720" indent="0">
              <a:buNone/>
            </a:pPr>
            <a:endParaRPr lang="en-GB" dirty="0"/>
          </a:p>
          <a:p>
            <a:pPr marL="45720" indent="0">
              <a:buNone/>
            </a:pPr>
            <a:endParaRPr lang="en-GB" dirty="0"/>
          </a:p>
          <a:p>
            <a:pPr marL="45720" indent="0">
              <a:buNone/>
            </a:pPr>
            <a:r>
              <a:rPr lang="en-GB" dirty="0"/>
              <a:t>. Who reported to Nehemiah about the vulnerable condition of Jerusalem?</a:t>
            </a:r>
          </a:p>
          <a:p>
            <a:pPr marL="45720" lvl="0" indent="0">
              <a:buNone/>
            </a:pPr>
            <a:endParaRPr lang="en-GB" dirty="0"/>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spTree>
    <p:extLst>
      <p:ext uri="{BB962C8B-B14F-4D97-AF65-F5344CB8AC3E}">
        <p14:creationId xmlns:p14="http://schemas.microsoft.com/office/powerpoint/2010/main" val="2298587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Hanani &amp; men from </a:t>
            </a:r>
            <a:r>
              <a:rPr lang="en-GB" b="1" cap="all" dirty="0" err="1">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judah</a:t>
            </a:r>
            <a:endPar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endParaRPr>
          </a:p>
        </p:txBody>
      </p:sp>
      <p:sp>
        <p:nvSpPr>
          <p:cNvPr id="14" name="Content Placeholder 13"/>
          <p:cNvSpPr>
            <a:spLocks noGrp="1"/>
          </p:cNvSpPr>
          <p:nvPr>
            <p:ph idx="1"/>
          </p:nvPr>
        </p:nvSpPr>
        <p:spPr>
          <a:xfrm>
            <a:off x="137323" y="4487923"/>
            <a:ext cx="2020091" cy="2182527"/>
          </a:xfrm>
        </p:spPr>
        <p:txBody>
          <a:bodyPr rtlCol="0">
            <a:normAutofit/>
          </a:bodyPr>
          <a:lstStyle/>
          <a:p>
            <a:pPr marL="45720" indent="0">
              <a:buNone/>
            </a:pPr>
            <a:endParaRPr lang="en-GB" dirty="0"/>
          </a:p>
          <a:p>
            <a:pPr marL="45720" indent="0">
              <a:buNone/>
            </a:pPr>
            <a:r>
              <a:rPr lang="en-GB" dirty="0"/>
              <a:t> </a:t>
            </a:r>
          </a:p>
          <a:p>
            <a:endParaRPr lang="en-GB" dirty="0"/>
          </a:p>
        </p:txBody>
      </p:sp>
      <p:pic>
        <p:nvPicPr>
          <p:cNvPr id="7" name="Picture 6"/>
          <p:cNvPicPr>
            <a:picLocks noChangeAspect="1"/>
          </p:cNvPicPr>
          <p:nvPr/>
        </p:nvPicPr>
        <p:blipFill>
          <a:blip r:embed="rId3"/>
          <a:stretch>
            <a:fillRect/>
          </a:stretch>
        </p:blipFill>
        <p:spPr>
          <a:xfrm>
            <a:off x="0" y="0"/>
            <a:ext cx="1487714" cy="1325718"/>
          </a:xfrm>
          <a:prstGeom prst="rect">
            <a:avLst/>
          </a:prstGeom>
        </p:spPr>
      </p:pic>
      <p:sp>
        <p:nvSpPr>
          <p:cNvPr id="2" name="Rectangle 1"/>
          <p:cNvSpPr/>
          <p:nvPr/>
        </p:nvSpPr>
        <p:spPr>
          <a:xfrm>
            <a:off x="4538670" y="5714432"/>
            <a:ext cx="2940679" cy="369332"/>
          </a:xfrm>
          <a:prstGeom prst="rect">
            <a:avLst/>
          </a:prstGeom>
        </p:spPr>
        <p:txBody>
          <a:bodyPr wrap="none">
            <a:spAutoFit/>
          </a:bodyPr>
          <a:lstStyle/>
          <a:p>
            <a:pPr marL="45720" indent="0" algn="ctr">
              <a:buNone/>
            </a:pPr>
            <a:r>
              <a:rPr lang="en-GB" b="1" dirty="0"/>
              <a:t>Nehemiah Chapter 1 &amp; 2</a:t>
            </a:r>
          </a:p>
        </p:txBody>
      </p:sp>
      <p:pic>
        <p:nvPicPr>
          <p:cNvPr id="8" name="Picture 7"/>
          <p:cNvPicPr>
            <a:picLocks noChangeAspect="1"/>
          </p:cNvPicPr>
          <p:nvPr/>
        </p:nvPicPr>
        <p:blipFill>
          <a:blip r:embed="rId4"/>
          <a:stretch>
            <a:fillRect/>
          </a:stretch>
        </p:blipFill>
        <p:spPr>
          <a:xfrm>
            <a:off x="2140014" y="1998587"/>
            <a:ext cx="7016323" cy="3654805"/>
          </a:xfrm>
          <a:prstGeom prst="rect">
            <a:avLst/>
          </a:prstGeom>
        </p:spPr>
      </p:pic>
    </p:spTree>
    <p:extLst>
      <p:ext uri="{BB962C8B-B14F-4D97-AF65-F5344CB8AC3E}">
        <p14:creationId xmlns:p14="http://schemas.microsoft.com/office/powerpoint/2010/main" val="406721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HANANI</a:t>
            </a:r>
          </a:p>
        </p:txBody>
      </p:sp>
      <p:sp>
        <p:nvSpPr>
          <p:cNvPr id="14" name="Content Placeholder 13"/>
          <p:cNvSpPr>
            <a:spLocks noGrp="1"/>
          </p:cNvSpPr>
          <p:nvPr>
            <p:ph idx="1"/>
          </p:nvPr>
        </p:nvSpPr>
        <p:spPr>
          <a:xfrm>
            <a:off x="1341120" y="1517586"/>
            <a:ext cx="9509760" cy="5064116"/>
          </a:xfrm>
        </p:spPr>
        <p:txBody>
          <a:bodyPr rtlCol="0">
            <a:normAutofit lnSpcReduction="10000"/>
          </a:bodyPr>
          <a:lstStyle/>
          <a:p>
            <a:r>
              <a:rPr lang="en-GB" dirty="0"/>
              <a:t>Hanani gave a </a:t>
            </a:r>
            <a:r>
              <a:rPr lang="en-GB" u="sng" dirty="0">
                <a:solidFill>
                  <a:schemeClr val="accent3">
                    <a:lumMod val="50000"/>
                  </a:schemeClr>
                </a:solidFill>
              </a:rPr>
              <a:t>true report </a:t>
            </a:r>
            <a:r>
              <a:rPr lang="en-GB" dirty="0"/>
              <a:t>of the situation in Jerusalem. </a:t>
            </a:r>
          </a:p>
          <a:p>
            <a:r>
              <a:rPr lang="en-GB" dirty="0"/>
              <a:t>However, even though his report was true, he encountered both positive and negative responses.</a:t>
            </a:r>
          </a:p>
          <a:p>
            <a:pPr marL="45720" indent="0">
              <a:buNone/>
            </a:pPr>
            <a:r>
              <a:rPr lang="en-GB" b="1" u="sng" dirty="0">
                <a:solidFill>
                  <a:schemeClr val="accent5">
                    <a:lumMod val="50000"/>
                  </a:schemeClr>
                </a:solidFill>
              </a:rPr>
              <a:t>POSITIVE RESPONSE FROM NEHEMIAH</a:t>
            </a:r>
          </a:p>
          <a:p>
            <a:r>
              <a:rPr lang="en-GB" dirty="0"/>
              <a:t>When Nehemiah heard the report, he saw the great need, which burdened his heart.</a:t>
            </a:r>
            <a:r>
              <a:rPr lang="en-GB" b="1" dirty="0"/>
              <a:t> He</a:t>
            </a:r>
            <a:r>
              <a:rPr lang="en-GB" dirty="0"/>
              <a:t> wept, mourned, fasted and prayed for days about what </a:t>
            </a:r>
            <a:r>
              <a:rPr lang="en-GB" b="1" dirty="0"/>
              <a:t>he</a:t>
            </a:r>
            <a:r>
              <a:rPr lang="en-GB" dirty="0"/>
              <a:t> had </a:t>
            </a:r>
            <a:r>
              <a:rPr lang="en-GB" b="1" dirty="0"/>
              <a:t>heard</a:t>
            </a:r>
            <a:r>
              <a:rPr lang="en-GB" dirty="0"/>
              <a:t>. Later on, he went to </a:t>
            </a:r>
            <a:r>
              <a:rPr lang="en-GB" b="1" dirty="0"/>
              <a:t>rebuild the walls of Jerusalem.</a:t>
            </a:r>
            <a:r>
              <a:rPr lang="en-GB" dirty="0"/>
              <a:t> </a:t>
            </a:r>
          </a:p>
          <a:p>
            <a:pPr marL="45720" indent="0">
              <a:buNone/>
            </a:pPr>
            <a:r>
              <a:rPr lang="en-GB" b="1" u="sng" dirty="0">
                <a:solidFill>
                  <a:srgbClr val="931810"/>
                </a:solidFill>
              </a:rPr>
              <a:t>NEGATIVE RESPONSES </a:t>
            </a:r>
          </a:p>
          <a:p>
            <a:r>
              <a:rPr lang="en-GB" dirty="0" err="1"/>
              <a:t>Sanballat</a:t>
            </a:r>
            <a:r>
              <a:rPr lang="en-GB" dirty="0"/>
              <a:t>, </a:t>
            </a:r>
            <a:r>
              <a:rPr lang="en-GB" dirty="0" err="1"/>
              <a:t>Tobiah</a:t>
            </a:r>
            <a:r>
              <a:rPr lang="en-GB" dirty="0"/>
              <a:t>, and </a:t>
            </a:r>
            <a:r>
              <a:rPr lang="en-GB" dirty="0" err="1"/>
              <a:t>Geshem</a:t>
            </a:r>
            <a:r>
              <a:rPr lang="en-GB" dirty="0"/>
              <a:t> were three enemies of the Jews who made several attempts to stop </a:t>
            </a:r>
            <a:r>
              <a:rPr lang="en-GB" dirty="0">
                <a:hlinkClick r:id="rId3"/>
              </a:rPr>
              <a:t>Nehemiah</a:t>
            </a:r>
            <a:r>
              <a:rPr lang="en-GB" dirty="0"/>
              <a:t> from rebuilding the walls of Jerusalem.</a:t>
            </a:r>
          </a:p>
          <a:p>
            <a:r>
              <a:rPr lang="en-GB" dirty="0"/>
              <a:t> However, Nehemiah had a vision of God’s purpose and a commitment to see it through in spite of many difficulties.</a:t>
            </a:r>
          </a:p>
          <a:p>
            <a:pPr marL="45720" indent="0">
              <a:buNone/>
            </a:pPr>
            <a:endParaRPr lang="en-GB" dirty="0"/>
          </a:p>
        </p:txBody>
      </p:sp>
      <p:pic>
        <p:nvPicPr>
          <p:cNvPr id="5" name="Picture 4"/>
          <p:cNvPicPr>
            <a:picLocks noChangeAspect="1"/>
          </p:cNvPicPr>
          <p:nvPr/>
        </p:nvPicPr>
        <p:blipFill>
          <a:blip r:embed="rId4"/>
          <a:stretch>
            <a:fillRect/>
          </a:stretch>
        </p:blipFill>
        <p:spPr>
          <a:xfrm>
            <a:off x="0" y="0"/>
            <a:ext cx="1487714" cy="1325718"/>
          </a:xfrm>
          <a:prstGeom prst="rect">
            <a:avLst/>
          </a:prstGeom>
        </p:spPr>
      </p:pic>
    </p:spTree>
    <p:extLst>
      <p:ext uri="{BB962C8B-B14F-4D97-AF65-F5344CB8AC3E}">
        <p14:creationId xmlns:p14="http://schemas.microsoft.com/office/powerpoint/2010/main" val="974338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3"/>
            <a:ext cx="9509760" cy="2174079"/>
          </a:xfrm>
        </p:spPr>
        <p:txBody>
          <a:bodyPr rtlCol="0">
            <a:normAutofit/>
          </a:bodyPr>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Guess the bible REPORTERS</a:t>
            </a:r>
            <a:b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br>
            <a:b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br>
            <a:endPar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endParaRPr>
          </a:p>
        </p:txBody>
      </p:sp>
      <p:sp>
        <p:nvSpPr>
          <p:cNvPr id="14" name="Content Placeholder 13"/>
          <p:cNvSpPr>
            <a:spLocks noGrp="1"/>
          </p:cNvSpPr>
          <p:nvPr>
            <p:ph idx="1"/>
          </p:nvPr>
        </p:nvSpPr>
        <p:spPr>
          <a:xfrm>
            <a:off x="1341120" y="2151284"/>
            <a:ext cx="9509760" cy="3363617"/>
          </a:xfrm>
        </p:spPr>
        <p:txBody>
          <a:bodyPr rtlCol="0">
            <a:normAutofit/>
          </a:bodyPr>
          <a:lstStyle/>
          <a:p>
            <a:pPr marL="45720" indent="0">
              <a:buNone/>
            </a:pPr>
            <a:endParaRPr lang="en-GB" dirty="0"/>
          </a:p>
          <a:p>
            <a:pPr marL="45720" indent="0">
              <a:buNone/>
            </a:pPr>
            <a:endParaRPr lang="en-GB" dirty="0"/>
          </a:p>
          <a:p>
            <a:r>
              <a:rPr lang="en-GB" dirty="0"/>
              <a:t>Which four gospels reported on the life of Jesus Christ while He was on earth?</a:t>
            </a:r>
          </a:p>
          <a:p>
            <a:pPr marL="45720" lvl="0" indent="0">
              <a:buNone/>
            </a:pPr>
            <a:endParaRPr lang="en-GB" dirty="0"/>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spTree>
    <p:extLst>
      <p:ext uri="{BB962C8B-B14F-4D97-AF65-F5344CB8AC3E}">
        <p14:creationId xmlns:p14="http://schemas.microsoft.com/office/powerpoint/2010/main" val="30631084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normAutofit/>
          </a:bodyPr>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Matthew, MARK, LUKE &amp; john</a:t>
            </a:r>
          </a:p>
        </p:txBody>
      </p:sp>
      <p:sp>
        <p:nvSpPr>
          <p:cNvPr id="14" name="Content Placeholder 13"/>
          <p:cNvSpPr>
            <a:spLocks noGrp="1"/>
          </p:cNvSpPr>
          <p:nvPr>
            <p:ph idx="1"/>
          </p:nvPr>
        </p:nvSpPr>
        <p:spPr>
          <a:xfrm>
            <a:off x="137323" y="4487923"/>
            <a:ext cx="2020091" cy="2182527"/>
          </a:xfrm>
        </p:spPr>
        <p:txBody>
          <a:bodyPr rtlCol="0">
            <a:normAutofit/>
          </a:bodyPr>
          <a:lstStyle/>
          <a:p>
            <a:pPr marL="45720" indent="0">
              <a:buNone/>
            </a:pPr>
            <a:endParaRPr lang="en-GB" dirty="0"/>
          </a:p>
          <a:p>
            <a:pPr marL="45720" indent="0">
              <a:buNone/>
            </a:pPr>
            <a:r>
              <a:rPr lang="en-GB" dirty="0"/>
              <a:t> </a:t>
            </a:r>
          </a:p>
          <a:p>
            <a:endParaRPr lang="en-GB" dirty="0"/>
          </a:p>
        </p:txBody>
      </p:sp>
      <p:pic>
        <p:nvPicPr>
          <p:cNvPr id="7" name="Picture 6"/>
          <p:cNvPicPr>
            <a:picLocks noChangeAspect="1"/>
          </p:cNvPicPr>
          <p:nvPr/>
        </p:nvPicPr>
        <p:blipFill>
          <a:blip r:embed="rId3"/>
          <a:stretch>
            <a:fillRect/>
          </a:stretch>
        </p:blipFill>
        <p:spPr>
          <a:xfrm>
            <a:off x="0" y="0"/>
            <a:ext cx="1487714" cy="1325718"/>
          </a:xfrm>
          <a:prstGeom prst="rect">
            <a:avLst/>
          </a:prstGeom>
        </p:spPr>
      </p:pic>
      <p:pic>
        <p:nvPicPr>
          <p:cNvPr id="6" name="Picture 5"/>
          <p:cNvPicPr>
            <a:picLocks noChangeAspect="1"/>
          </p:cNvPicPr>
          <p:nvPr/>
        </p:nvPicPr>
        <p:blipFill>
          <a:blip r:embed="rId4"/>
          <a:stretch>
            <a:fillRect/>
          </a:stretch>
        </p:blipFill>
        <p:spPr>
          <a:xfrm>
            <a:off x="3735238" y="2048933"/>
            <a:ext cx="4100662" cy="4041016"/>
          </a:xfrm>
          <a:prstGeom prst="rect">
            <a:avLst/>
          </a:prstGeom>
        </p:spPr>
      </p:pic>
    </p:spTree>
    <p:extLst>
      <p:ext uri="{BB962C8B-B14F-4D97-AF65-F5344CB8AC3E}">
        <p14:creationId xmlns:p14="http://schemas.microsoft.com/office/powerpoint/2010/main" val="35788372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The four gospels</a:t>
            </a:r>
          </a:p>
        </p:txBody>
      </p:sp>
      <p:sp>
        <p:nvSpPr>
          <p:cNvPr id="14" name="Content Placeholder 13"/>
          <p:cNvSpPr>
            <a:spLocks noGrp="1"/>
          </p:cNvSpPr>
          <p:nvPr>
            <p:ph idx="1"/>
          </p:nvPr>
        </p:nvSpPr>
        <p:spPr>
          <a:xfrm>
            <a:off x="1341120" y="1517586"/>
            <a:ext cx="9509760" cy="5064116"/>
          </a:xfrm>
        </p:spPr>
        <p:txBody>
          <a:bodyPr rtlCol="0">
            <a:normAutofit/>
          </a:bodyPr>
          <a:lstStyle/>
          <a:p>
            <a:pPr marL="45720" indent="0">
              <a:buNone/>
            </a:pPr>
            <a:r>
              <a:rPr lang="en-GB" b="1" u="sng" dirty="0"/>
              <a:t>They reported Jesus’:</a:t>
            </a:r>
          </a:p>
          <a:p>
            <a:r>
              <a:rPr lang="en-GB" dirty="0"/>
              <a:t>Birth</a:t>
            </a:r>
          </a:p>
          <a:p>
            <a:r>
              <a:rPr lang="en-GB" dirty="0"/>
              <a:t>His life</a:t>
            </a:r>
          </a:p>
          <a:p>
            <a:r>
              <a:rPr lang="en-GB" dirty="0"/>
              <a:t>Ministry</a:t>
            </a:r>
          </a:p>
          <a:p>
            <a:r>
              <a:rPr lang="en-GB" dirty="0"/>
              <a:t>Crucifixion</a:t>
            </a:r>
          </a:p>
          <a:p>
            <a:r>
              <a:rPr lang="en-GB" dirty="0"/>
              <a:t>Resurrection</a:t>
            </a:r>
          </a:p>
          <a:p>
            <a:r>
              <a:rPr lang="en-GB" dirty="0"/>
              <a:t>Ascension to heaven.</a:t>
            </a:r>
          </a:p>
          <a:p>
            <a:pPr marL="45720" indent="0">
              <a:buNone/>
            </a:pPr>
            <a:r>
              <a:rPr lang="en-GB" u="sng" dirty="0">
                <a:solidFill>
                  <a:schemeClr val="accent5">
                    <a:lumMod val="75000"/>
                  </a:schemeClr>
                </a:solidFill>
              </a:rPr>
              <a:t>All the four gospels</a:t>
            </a:r>
            <a:r>
              <a:rPr lang="en-GB" dirty="0"/>
              <a:t> have unique story on the life and ministry of Jesus Christ and they all speak of one person only Jesus who is the saviour of the Jews and the saviour of the world. </a:t>
            </a:r>
          </a:p>
          <a:p>
            <a:pPr marL="45720" indent="0">
              <a:buNone/>
            </a:pPr>
            <a:r>
              <a:rPr lang="en-GB" dirty="0"/>
              <a:t> </a:t>
            </a:r>
          </a:p>
          <a:p>
            <a:pPr marL="45720" indent="0">
              <a:buNone/>
            </a:pPr>
            <a:endParaRPr lang="en-GB" dirty="0"/>
          </a:p>
        </p:txBody>
      </p:sp>
      <p:pic>
        <p:nvPicPr>
          <p:cNvPr id="5" name="Picture 4"/>
          <p:cNvPicPr>
            <a:picLocks noChangeAspect="1"/>
          </p:cNvPicPr>
          <p:nvPr/>
        </p:nvPicPr>
        <p:blipFill>
          <a:blip r:embed="rId3"/>
          <a:stretch>
            <a:fillRect/>
          </a:stretch>
        </p:blipFill>
        <p:spPr>
          <a:xfrm>
            <a:off x="0" y="0"/>
            <a:ext cx="1487714" cy="1325718"/>
          </a:xfrm>
          <a:prstGeom prst="rect">
            <a:avLst/>
          </a:prstGeom>
        </p:spPr>
      </p:pic>
      <p:pic>
        <p:nvPicPr>
          <p:cNvPr id="6" name="Picture 5"/>
          <p:cNvPicPr>
            <a:picLocks noChangeAspect="1"/>
          </p:cNvPicPr>
          <p:nvPr/>
        </p:nvPicPr>
        <p:blipFill>
          <a:blip r:embed="rId4"/>
          <a:stretch>
            <a:fillRect/>
          </a:stretch>
        </p:blipFill>
        <p:spPr>
          <a:xfrm>
            <a:off x="6062133" y="1684868"/>
            <a:ext cx="4047067" cy="3035301"/>
          </a:xfrm>
          <a:prstGeom prst="rect">
            <a:avLst/>
          </a:prstGeom>
        </p:spPr>
      </p:pic>
    </p:spTree>
    <p:extLst>
      <p:ext uri="{BB962C8B-B14F-4D97-AF65-F5344CB8AC3E}">
        <p14:creationId xmlns:p14="http://schemas.microsoft.com/office/powerpoint/2010/main" val="5077766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normAutofit/>
          </a:bodyPr>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What is our mission?</a:t>
            </a:r>
          </a:p>
        </p:txBody>
      </p:sp>
      <p:sp>
        <p:nvSpPr>
          <p:cNvPr id="14" name="Content Placeholder 13"/>
          <p:cNvSpPr>
            <a:spLocks noGrp="1"/>
          </p:cNvSpPr>
          <p:nvPr>
            <p:ph idx="1"/>
          </p:nvPr>
        </p:nvSpPr>
        <p:spPr>
          <a:xfrm>
            <a:off x="1341120" y="1517586"/>
            <a:ext cx="9509760" cy="5064116"/>
          </a:xfrm>
        </p:spPr>
        <p:txBody>
          <a:bodyPr rtlCol="0">
            <a:normAutofit/>
          </a:bodyPr>
          <a:lstStyle/>
          <a:p>
            <a:r>
              <a:rPr lang="en-GB" dirty="0"/>
              <a:t>Our role as Christian reporters is to spread the gospel of Jesus Christ and His soon coming.</a:t>
            </a:r>
          </a:p>
          <a:p>
            <a:pPr marL="45720" indent="0" algn="ctr">
              <a:buNone/>
            </a:pPr>
            <a:r>
              <a:rPr lang="en-GB" b="1" dirty="0"/>
              <a:t>Matthew 28:19-20, NKJV</a:t>
            </a:r>
            <a:endParaRPr lang="en-GB" dirty="0"/>
          </a:p>
          <a:p>
            <a:pPr algn="ctr"/>
            <a:r>
              <a:rPr lang="en-GB" dirty="0"/>
              <a:t>“Go ye therefore and make disciples of all the nations, baptizing them in the name of the Father and of the Son and of the Holy Spirit, teaching them to observe all things that I have commanded you; and lo, I am with you always, </a:t>
            </a:r>
            <a:r>
              <a:rPr lang="en-GB" i="1" dirty="0"/>
              <a:t>even</a:t>
            </a:r>
            <a:r>
              <a:rPr lang="en-GB" dirty="0"/>
              <a:t> to the end of the age”. Amen.</a:t>
            </a:r>
            <a:r>
              <a:rPr lang="en-GB" b="1" dirty="0"/>
              <a:t>.</a:t>
            </a:r>
          </a:p>
          <a:p>
            <a:endParaRPr lang="en-GB" dirty="0"/>
          </a:p>
          <a:p>
            <a:pPr marL="45720" indent="0">
              <a:buNone/>
            </a:pPr>
            <a:endParaRPr lang="en-GB" dirty="0"/>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2" name="Picture 1"/>
          <p:cNvPicPr>
            <a:picLocks noChangeAspect="1"/>
          </p:cNvPicPr>
          <p:nvPr/>
        </p:nvPicPr>
        <p:blipFill>
          <a:blip r:embed="rId4"/>
          <a:stretch>
            <a:fillRect/>
          </a:stretch>
        </p:blipFill>
        <p:spPr>
          <a:xfrm>
            <a:off x="4928962" y="4064000"/>
            <a:ext cx="3074347" cy="2344638"/>
          </a:xfrm>
          <a:prstGeom prst="rect">
            <a:avLst/>
          </a:prstGeom>
        </p:spPr>
      </p:pic>
    </p:spTree>
    <p:extLst>
      <p:ext uri="{BB962C8B-B14F-4D97-AF65-F5344CB8AC3E}">
        <p14:creationId xmlns:p14="http://schemas.microsoft.com/office/powerpoint/2010/main" val="6848112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966031" y="313414"/>
            <a:ext cx="8983804" cy="1443486"/>
          </a:xfrm>
        </p:spPr>
        <p:txBody>
          <a:bodyPr rtlCol="0">
            <a:normAutofit/>
          </a:bodyPr>
          <a:lstStyle/>
          <a:p>
            <a:pP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What is our goal?</a:t>
            </a:r>
          </a:p>
        </p:txBody>
      </p:sp>
      <p:pic>
        <p:nvPicPr>
          <p:cNvPr id="3" name="Content Placeholder 2"/>
          <p:cNvPicPr>
            <a:picLocks noGrp="1" noChangeAspect="1"/>
          </p:cNvPicPr>
          <p:nvPr>
            <p:ph idx="1"/>
          </p:nvPr>
        </p:nvPicPr>
        <p:blipFill>
          <a:blip r:embed="rId3"/>
          <a:srcRect l="-20415" r="-20415"/>
          <a:stretch>
            <a:fillRect/>
          </a:stretch>
        </p:blipFill>
        <p:spPr>
          <a:xfrm>
            <a:off x="1966030" y="2153597"/>
            <a:ext cx="8118998" cy="4323807"/>
          </a:xfrm>
        </p:spPr>
      </p:pic>
      <p:pic>
        <p:nvPicPr>
          <p:cNvPr id="5" name="Picture 4"/>
          <p:cNvPicPr>
            <a:picLocks noChangeAspect="1"/>
          </p:cNvPicPr>
          <p:nvPr/>
        </p:nvPicPr>
        <p:blipFill>
          <a:blip r:embed="rId4"/>
          <a:stretch>
            <a:fillRect/>
          </a:stretch>
        </p:blipFill>
        <p:spPr>
          <a:xfrm>
            <a:off x="0" y="0"/>
            <a:ext cx="1652858" cy="1472880"/>
          </a:xfrm>
          <a:prstGeom prst="rect">
            <a:avLst/>
          </a:prstGeom>
        </p:spPr>
      </p:pic>
    </p:spTree>
    <p:extLst>
      <p:ext uri="{BB962C8B-B14F-4D97-AF65-F5344CB8AC3E}">
        <p14:creationId xmlns:p14="http://schemas.microsoft.com/office/powerpoint/2010/main" val="2900428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normAutofit/>
          </a:bodyPr>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Reporters can sometimes be called….</a:t>
            </a:r>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6" name="Content Placeholder 5"/>
          <p:cNvPicPr>
            <a:picLocks noGrp="1" noChangeAspect="1"/>
          </p:cNvPicPr>
          <p:nvPr>
            <p:ph idx="1"/>
          </p:nvPr>
        </p:nvPicPr>
        <p:blipFill>
          <a:blip r:embed="rId4"/>
          <a:srcRect l="-17368" r="-17368"/>
          <a:stretch>
            <a:fillRect/>
          </a:stretch>
        </p:blipFill>
        <p:spPr/>
      </p:pic>
    </p:spTree>
    <p:extLst>
      <p:ext uri="{BB962C8B-B14F-4D97-AF65-F5344CB8AC3E}">
        <p14:creationId xmlns:p14="http://schemas.microsoft.com/office/powerpoint/2010/main" val="3330598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normAutofit/>
          </a:bodyPr>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 what is our prayer?</a:t>
            </a:r>
          </a:p>
        </p:txBody>
      </p:sp>
      <p:sp>
        <p:nvSpPr>
          <p:cNvPr id="14" name="Content Placeholder 13"/>
          <p:cNvSpPr>
            <a:spLocks noGrp="1"/>
          </p:cNvSpPr>
          <p:nvPr>
            <p:ph idx="1"/>
          </p:nvPr>
        </p:nvSpPr>
        <p:spPr>
          <a:xfrm>
            <a:off x="1341120" y="1517586"/>
            <a:ext cx="9509760" cy="5064116"/>
          </a:xfrm>
        </p:spPr>
        <p:txBody>
          <a:bodyPr rtlCol="0">
            <a:normAutofit/>
          </a:bodyPr>
          <a:lstStyle/>
          <a:p>
            <a:pPr marL="45720" indent="0">
              <a:buNone/>
            </a:pPr>
            <a:r>
              <a:rPr lang="en-GB" dirty="0"/>
              <a:t>Our prayer as reporters , is to ask God to help us show:</a:t>
            </a:r>
          </a:p>
          <a:p>
            <a:r>
              <a:rPr lang="en-GB" dirty="0"/>
              <a:t>Willingness</a:t>
            </a:r>
          </a:p>
          <a:p>
            <a:r>
              <a:rPr lang="en-GB" dirty="0"/>
              <a:t>Commitment</a:t>
            </a:r>
          </a:p>
          <a:p>
            <a:r>
              <a:rPr lang="en-GB" dirty="0"/>
              <a:t>Dedication</a:t>
            </a:r>
          </a:p>
          <a:p>
            <a:r>
              <a:rPr lang="en-GB" dirty="0"/>
              <a:t>Obedience</a:t>
            </a:r>
          </a:p>
          <a:p>
            <a:r>
              <a:rPr lang="en-GB" dirty="0"/>
              <a:t>Faithfulness</a:t>
            </a:r>
          </a:p>
          <a:p>
            <a:r>
              <a:rPr lang="en-GB" dirty="0"/>
              <a:t>Devotion</a:t>
            </a:r>
          </a:p>
          <a:p>
            <a:r>
              <a:rPr lang="en-GB" dirty="0"/>
              <a:t>Loyalty</a:t>
            </a:r>
          </a:p>
          <a:p>
            <a:r>
              <a:rPr lang="en-GB" dirty="0"/>
              <a:t>Courage</a:t>
            </a:r>
          </a:p>
          <a:p>
            <a:r>
              <a:rPr lang="en-GB" dirty="0"/>
              <a:t>Selflessness</a:t>
            </a:r>
          </a:p>
          <a:p>
            <a:endParaRPr lang="en-GB" dirty="0"/>
          </a:p>
          <a:p>
            <a:endParaRPr lang="en-GB" dirty="0"/>
          </a:p>
          <a:p>
            <a:endParaRPr lang="en-GB" dirty="0"/>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spTree>
    <p:extLst>
      <p:ext uri="{BB962C8B-B14F-4D97-AF65-F5344CB8AC3E}">
        <p14:creationId xmlns:p14="http://schemas.microsoft.com/office/powerpoint/2010/main" val="16183655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requirements</a:t>
            </a:r>
          </a:p>
        </p:txBody>
      </p:sp>
      <p:sp>
        <p:nvSpPr>
          <p:cNvPr id="14" name="Content Placeholder 13"/>
          <p:cNvSpPr>
            <a:spLocks noGrp="1"/>
          </p:cNvSpPr>
          <p:nvPr>
            <p:ph idx="1"/>
          </p:nvPr>
        </p:nvSpPr>
        <p:spPr>
          <a:xfrm>
            <a:off x="1341120" y="1517586"/>
            <a:ext cx="9509760" cy="5064116"/>
          </a:xfrm>
        </p:spPr>
        <p:txBody>
          <a:bodyPr rtlCol="0">
            <a:normAutofit fontScale="92500" lnSpcReduction="20000"/>
          </a:bodyPr>
          <a:lstStyle/>
          <a:p>
            <a:pPr marL="502920" indent="-457200">
              <a:lnSpc>
                <a:spcPct val="120000"/>
              </a:lnSpc>
              <a:buFont typeface="+mj-lt"/>
              <a:buAutoNum type="arabicPeriod"/>
            </a:pPr>
            <a:r>
              <a:rPr lang="en-GB" dirty="0"/>
              <a:t>Give a report to your parents about an Adventurer function. Make a “Reporter” scrapbook of three Adventurer outings.</a:t>
            </a:r>
          </a:p>
          <a:p>
            <a:pPr marL="502920" indent="-457200">
              <a:lnSpc>
                <a:spcPct val="120000"/>
              </a:lnSpc>
              <a:buFont typeface="+mj-lt"/>
              <a:buAutoNum type="arabicPeriod"/>
            </a:pPr>
            <a:r>
              <a:rPr lang="en-GB" dirty="0"/>
              <a:t> Look up information on a toy or musical instrument. Report to the group two things you discovered.</a:t>
            </a:r>
          </a:p>
          <a:p>
            <a:pPr marL="502920" indent="-457200">
              <a:lnSpc>
                <a:spcPct val="120000"/>
              </a:lnSpc>
              <a:buFont typeface="+mj-lt"/>
              <a:buAutoNum type="arabicPeriod"/>
            </a:pPr>
            <a:r>
              <a:rPr lang="en-GB" dirty="0"/>
              <a:t> Listen to announcements and read the church bulletin.</a:t>
            </a:r>
            <a:br>
              <a:rPr lang="en-GB" dirty="0"/>
            </a:br>
            <a:r>
              <a:rPr lang="en-GB" dirty="0"/>
              <a:t>a)   Put bulletin announcements in your scrapbook.</a:t>
            </a:r>
            <a:br>
              <a:rPr lang="en-GB" dirty="0"/>
            </a:br>
            <a:r>
              <a:rPr lang="en-GB" dirty="0"/>
              <a:t>b)    Circle the events you were most interested in.</a:t>
            </a:r>
          </a:p>
          <a:p>
            <a:pPr marL="502920" indent="-457200">
              <a:lnSpc>
                <a:spcPct val="120000"/>
              </a:lnSpc>
              <a:buFont typeface="+mj-lt"/>
              <a:buAutoNum type="arabicPeriod"/>
            </a:pPr>
            <a:r>
              <a:rPr lang="en-GB" dirty="0"/>
              <a:t>Talk with your pastor, Sabbath School or school teacher. In your scrapbook put:</a:t>
            </a:r>
            <a:br>
              <a:rPr lang="en-GB" dirty="0"/>
            </a:br>
            <a:r>
              <a:rPr lang="en-GB" dirty="0"/>
              <a:t>a)    a drawing of the person and where he/she works</a:t>
            </a:r>
            <a:br>
              <a:rPr lang="en-GB" dirty="0"/>
            </a:br>
            <a:r>
              <a:rPr lang="en-GB" dirty="0"/>
              <a:t>b)    a note describing what he/she likes best about his/her job</a:t>
            </a:r>
          </a:p>
          <a:p>
            <a:pPr marL="502920" indent="-457200">
              <a:lnSpc>
                <a:spcPct val="120000"/>
              </a:lnSpc>
              <a:buFont typeface="+mj-lt"/>
              <a:buAutoNum type="arabicPeriod"/>
            </a:pPr>
            <a:r>
              <a:rPr lang="en-GB" dirty="0"/>
              <a:t>Keep your “Reporter” scrapbook for at least two months.</a:t>
            </a:r>
          </a:p>
          <a:p>
            <a:pPr marL="502920" indent="-457200">
              <a:lnSpc>
                <a:spcPct val="120000"/>
              </a:lnSpc>
              <a:buFont typeface="+mj-lt"/>
              <a:buAutoNum type="arabicPeriod"/>
            </a:pPr>
            <a:r>
              <a:rPr lang="en-GB" dirty="0"/>
              <a:t> Name some reporters in the Bible and tell what they reported.</a:t>
            </a:r>
          </a:p>
          <a:p>
            <a:pPr marL="502920" indent="-457200">
              <a:buFont typeface="+mj-lt"/>
              <a:buAutoNum type="arabicPeriod"/>
            </a:pPr>
            <a:endParaRPr lang="en-GB" dirty="0"/>
          </a:p>
          <a:p>
            <a:pPr marL="502920" lvl="0" indent="-457200">
              <a:buFont typeface="+mj-lt"/>
              <a:buAutoNum type="arabicPeriod"/>
            </a:pPr>
            <a:endParaRPr lang="en-GB" dirty="0"/>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spTree>
    <p:extLst>
      <p:ext uri="{BB962C8B-B14F-4D97-AF65-F5344CB8AC3E}">
        <p14:creationId xmlns:p14="http://schemas.microsoft.com/office/powerpoint/2010/main" val="41516734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normAutofit/>
          </a:bodyPr>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Conclusion</a:t>
            </a:r>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sp>
        <p:nvSpPr>
          <p:cNvPr id="2" name="Content Placeholder 1"/>
          <p:cNvSpPr>
            <a:spLocks noGrp="1"/>
          </p:cNvSpPr>
          <p:nvPr>
            <p:ph idx="1"/>
          </p:nvPr>
        </p:nvSpPr>
        <p:spPr/>
        <p:txBody>
          <a:bodyPr/>
          <a:lstStyle/>
          <a:p>
            <a:r>
              <a:rPr lang="en-US" dirty="0"/>
              <a:t>Our pledge says…..”Because Jesus loves me I will always do my best”.</a:t>
            </a:r>
          </a:p>
          <a:p>
            <a:r>
              <a:rPr lang="en-US" dirty="0"/>
              <a:t>Let us do our best and be the best </a:t>
            </a:r>
            <a:r>
              <a:rPr lang="en-US" b="1" dirty="0"/>
              <a:t>Reporters</a:t>
            </a:r>
            <a:r>
              <a:rPr lang="en-US" dirty="0"/>
              <a:t> for Jesus.</a:t>
            </a:r>
          </a:p>
        </p:txBody>
      </p:sp>
      <p:pic>
        <p:nvPicPr>
          <p:cNvPr id="6" name="Picture 5"/>
          <p:cNvPicPr>
            <a:picLocks noChangeAspect="1"/>
          </p:cNvPicPr>
          <p:nvPr/>
        </p:nvPicPr>
        <p:blipFill>
          <a:blip r:embed="rId4"/>
          <a:stretch>
            <a:fillRect/>
          </a:stretch>
        </p:blipFill>
        <p:spPr>
          <a:xfrm>
            <a:off x="2176181" y="3061529"/>
            <a:ext cx="2131330" cy="3173828"/>
          </a:xfrm>
          <a:prstGeom prst="rect">
            <a:avLst/>
          </a:prstGeom>
        </p:spPr>
      </p:pic>
      <p:pic>
        <p:nvPicPr>
          <p:cNvPr id="7" name="Picture 6"/>
          <p:cNvPicPr>
            <a:picLocks noChangeAspect="1"/>
          </p:cNvPicPr>
          <p:nvPr/>
        </p:nvPicPr>
        <p:blipFill>
          <a:blip r:embed="rId5"/>
          <a:stretch>
            <a:fillRect/>
          </a:stretch>
        </p:blipFill>
        <p:spPr>
          <a:xfrm>
            <a:off x="6859152" y="3165901"/>
            <a:ext cx="2754241" cy="2717680"/>
          </a:xfrm>
          <a:prstGeom prst="rect">
            <a:avLst/>
          </a:prstGeom>
        </p:spPr>
      </p:pic>
    </p:spTree>
    <p:extLst>
      <p:ext uri="{BB962C8B-B14F-4D97-AF65-F5344CB8AC3E}">
        <p14:creationId xmlns:p14="http://schemas.microsoft.com/office/powerpoint/2010/main" val="41816366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lstStyle/>
          <a:p>
            <a:pPr rtl="0"/>
            <a:r>
              <a:rPr lang="en-GB" b="1" cap="all" dirty="0">
                <a:ln w="9000" cmpd="sng">
                  <a:solidFill>
                    <a:schemeClr val="accent4">
                      <a:shade val="50000"/>
                      <a:satMod val="120000"/>
                    </a:schemeClr>
                  </a:solidFill>
                  <a:prstDash val="solid"/>
                </a:ln>
                <a:solidFill>
                  <a:srgbClr val="20200E"/>
                </a:solidFill>
                <a:effectLst>
                  <a:reflection blurRad="12700" stA="28000" endPos="45000" dist="1000" dir="5400000" sy="-100000" algn="bl" rotWithShape="0"/>
                </a:effectLst>
              </a:rPr>
              <a:t>THANK YOU</a:t>
            </a:r>
          </a:p>
        </p:txBody>
      </p:sp>
      <p:sp>
        <p:nvSpPr>
          <p:cNvPr id="10" name="Text Placeholder 9">
            <a:extLst>
              <a:ext uri="{FF2B5EF4-FFF2-40B4-BE49-F238E27FC236}">
                <a16:creationId xmlns:a16="http://schemas.microsoft.com/office/drawing/2014/main" id="{2D31F96F-D8F5-48CE-9DEC-DD62D9A8DE48}"/>
              </a:ext>
            </a:extLst>
          </p:cNvPr>
          <p:cNvSpPr>
            <a:spLocks noGrp="1"/>
          </p:cNvSpPr>
          <p:nvPr>
            <p:ph type="body" idx="1"/>
          </p:nvPr>
        </p:nvSpPr>
        <p:spPr/>
        <p:txBody>
          <a:bodyPr rtlCol="0"/>
          <a:lstStyle/>
          <a:p>
            <a:pPr rtl="0"/>
            <a:endParaRPr lang="en-GB" dirty="0">
              <a:latin typeface="Century Gothic" panose="020B0502020202020204" pitchFamily="34" charset="0"/>
            </a:endParaRPr>
          </a:p>
        </p:txBody>
      </p:sp>
      <p:pic>
        <p:nvPicPr>
          <p:cNvPr id="6" name="Picture 5"/>
          <p:cNvPicPr>
            <a:picLocks noChangeAspect="1"/>
          </p:cNvPicPr>
          <p:nvPr/>
        </p:nvPicPr>
        <p:blipFill>
          <a:blip r:embed="rId3"/>
          <a:stretch>
            <a:fillRect/>
          </a:stretch>
        </p:blipFill>
        <p:spPr>
          <a:xfrm>
            <a:off x="0" y="0"/>
            <a:ext cx="1652858" cy="1472880"/>
          </a:xfrm>
          <a:prstGeom prst="rect">
            <a:avLst/>
          </a:prstGeom>
        </p:spPr>
      </p:pic>
    </p:spTree>
    <p:extLst>
      <p:ext uri="{BB962C8B-B14F-4D97-AF65-F5344CB8AC3E}">
        <p14:creationId xmlns:p14="http://schemas.microsoft.com/office/powerpoint/2010/main" val="30793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Duties &amp; responsibilities</a:t>
            </a:r>
          </a:p>
        </p:txBody>
      </p:sp>
      <p:sp>
        <p:nvSpPr>
          <p:cNvPr id="14" name="Content Placeholder 13"/>
          <p:cNvSpPr>
            <a:spLocks noGrp="1"/>
          </p:cNvSpPr>
          <p:nvPr>
            <p:ph idx="1"/>
          </p:nvPr>
        </p:nvSpPr>
        <p:spPr>
          <a:xfrm>
            <a:off x="1341120" y="1517586"/>
            <a:ext cx="9509760" cy="5064116"/>
          </a:xfrm>
        </p:spPr>
        <p:txBody>
          <a:bodyPr rtlCol="0">
            <a:normAutofit/>
          </a:bodyPr>
          <a:lstStyle/>
          <a:p>
            <a:pPr marL="45720" indent="0">
              <a:buNone/>
            </a:pPr>
            <a:endParaRPr lang="en-GB" dirty="0"/>
          </a:p>
          <a:p>
            <a:pPr lvl="0" fontAlgn="base"/>
            <a:r>
              <a:rPr lang="en-GB" dirty="0"/>
              <a:t>The main goal for </a:t>
            </a:r>
            <a:r>
              <a:rPr lang="en-GB" u="sng" dirty="0"/>
              <a:t>a</a:t>
            </a:r>
            <a:r>
              <a:rPr lang="en-GB" b="1" u="sng" dirty="0"/>
              <a:t> reporter </a:t>
            </a:r>
            <a:r>
              <a:rPr lang="en-GB" dirty="0"/>
              <a:t>is to keep the public updated with all the local and global happening.</a:t>
            </a:r>
          </a:p>
          <a:p>
            <a:pPr lvl="0" fontAlgn="base"/>
            <a:r>
              <a:rPr lang="en-GB" dirty="0"/>
              <a:t>Cover a wide variety of stories.</a:t>
            </a:r>
          </a:p>
          <a:p>
            <a:pPr lvl="0" fontAlgn="base"/>
            <a:r>
              <a:rPr lang="en-GB" dirty="0"/>
              <a:t>Conduct and schedule interviews.</a:t>
            </a:r>
          </a:p>
          <a:p>
            <a:pPr lvl="0" fontAlgn="base"/>
            <a:r>
              <a:rPr lang="en-GB" dirty="0"/>
              <a:t>Plan, edit, and write stories and articles to be broadcasted.</a:t>
            </a:r>
          </a:p>
          <a:p>
            <a:pPr lvl="0" fontAlgn="base"/>
            <a:r>
              <a:rPr lang="en-GB" dirty="0"/>
              <a:t>Verify information provided by interviewees.</a:t>
            </a:r>
          </a:p>
          <a:p>
            <a:pPr lvl="0" fontAlgn="base"/>
            <a:r>
              <a:rPr lang="en-GB" dirty="0"/>
              <a:t>Keep up with deadlines as timeliness is extremely important.</a:t>
            </a:r>
          </a:p>
          <a:p>
            <a:pPr lvl="0" fontAlgn="base"/>
            <a:r>
              <a:rPr lang="en-GB" dirty="0"/>
              <a:t>Follow news events and other media sources to stay informed.</a:t>
            </a:r>
          </a:p>
          <a:p>
            <a:pPr marL="45720" indent="0">
              <a:buNone/>
            </a:pPr>
            <a:endParaRPr lang="en-GB" dirty="0"/>
          </a:p>
          <a:p>
            <a:pPr marL="45720" indent="0">
              <a:buNone/>
            </a:pPr>
            <a:endParaRPr lang="en-GB" dirty="0"/>
          </a:p>
          <a:p>
            <a:pPr marL="45720" indent="0">
              <a:buNone/>
            </a:pPr>
            <a:endParaRPr lang="en-GB" dirty="0"/>
          </a:p>
          <a:p>
            <a:pPr marL="45720" indent="0" algn="r">
              <a:buNone/>
            </a:pPr>
            <a:endParaRPr lang="en-GB" dirty="0"/>
          </a:p>
          <a:p>
            <a:pPr marL="45720" indent="0">
              <a:buNone/>
            </a:pPr>
            <a:endParaRPr lang="en-GB" dirty="0"/>
          </a:p>
          <a:p>
            <a:pPr lvl="0"/>
            <a:endParaRPr lang="en-GB" dirty="0"/>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4" name="Picture 3"/>
          <p:cNvPicPr>
            <a:picLocks noChangeAspect="1"/>
          </p:cNvPicPr>
          <p:nvPr/>
        </p:nvPicPr>
        <p:blipFill>
          <a:blip r:embed="rId4"/>
          <a:stretch>
            <a:fillRect/>
          </a:stretch>
        </p:blipFill>
        <p:spPr>
          <a:xfrm>
            <a:off x="9316977" y="3048000"/>
            <a:ext cx="2650655" cy="1985433"/>
          </a:xfrm>
          <a:prstGeom prst="rect">
            <a:avLst/>
          </a:prstGeom>
        </p:spPr>
      </p:pic>
    </p:spTree>
    <p:extLst>
      <p:ext uri="{BB962C8B-B14F-4D97-AF65-F5344CB8AC3E}">
        <p14:creationId xmlns:p14="http://schemas.microsoft.com/office/powerpoint/2010/main" val="630053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What is broadcast?</a:t>
            </a:r>
          </a:p>
        </p:txBody>
      </p:sp>
      <p:sp>
        <p:nvSpPr>
          <p:cNvPr id="14" name="Content Placeholder 13"/>
          <p:cNvSpPr>
            <a:spLocks noGrp="1"/>
          </p:cNvSpPr>
          <p:nvPr>
            <p:ph idx="1"/>
          </p:nvPr>
        </p:nvSpPr>
        <p:spPr>
          <a:xfrm>
            <a:off x="1341120" y="1517586"/>
            <a:ext cx="9509760" cy="5064116"/>
          </a:xfrm>
        </p:spPr>
        <p:txBody>
          <a:bodyPr rtlCol="0">
            <a:normAutofit/>
          </a:bodyPr>
          <a:lstStyle/>
          <a:p>
            <a:r>
              <a:rPr lang="en-GB" dirty="0"/>
              <a:t>In general, to </a:t>
            </a:r>
            <a:r>
              <a:rPr lang="en-GB" b="1" dirty="0"/>
              <a:t>broadcast</a:t>
            </a:r>
            <a:r>
              <a:rPr lang="en-GB" dirty="0"/>
              <a:t> (verb) is to cast or throw forth something in all directions at the same time.</a:t>
            </a:r>
          </a:p>
          <a:p>
            <a:pPr marL="45720" indent="0">
              <a:buNone/>
            </a:pPr>
            <a:endParaRPr lang="en-GB" dirty="0"/>
          </a:p>
          <a:p>
            <a:pPr lvl="0"/>
            <a:endParaRPr lang="en-GB" dirty="0"/>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3" name="Picture 2"/>
          <p:cNvPicPr>
            <a:picLocks noChangeAspect="1"/>
          </p:cNvPicPr>
          <p:nvPr/>
        </p:nvPicPr>
        <p:blipFill>
          <a:blip r:embed="rId4"/>
          <a:stretch>
            <a:fillRect/>
          </a:stretch>
        </p:blipFill>
        <p:spPr>
          <a:xfrm>
            <a:off x="1783642" y="2878666"/>
            <a:ext cx="3804356" cy="2853267"/>
          </a:xfrm>
          <a:prstGeom prst="rect">
            <a:avLst/>
          </a:prstGeom>
        </p:spPr>
      </p:pic>
      <p:pic>
        <p:nvPicPr>
          <p:cNvPr id="8" name="Picture 7"/>
          <p:cNvPicPr/>
          <p:nvPr/>
        </p:nvPicPr>
        <p:blipFill>
          <a:blip r:embed="rId5"/>
          <a:stretch>
            <a:fillRect/>
          </a:stretch>
        </p:blipFill>
        <p:spPr>
          <a:xfrm>
            <a:off x="6417838" y="2853583"/>
            <a:ext cx="3792855" cy="2844165"/>
          </a:xfrm>
          <a:prstGeom prst="rect">
            <a:avLst/>
          </a:prstGeom>
        </p:spPr>
      </p:pic>
    </p:spTree>
    <p:extLst>
      <p:ext uri="{BB962C8B-B14F-4D97-AF65-F5344CB8AC3E}">
        <p14:creationId xmlns:p14="http://schemas.microsoft.com/office/powerpoint/2010/main" val="3209375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8118" y="1797536"/>
            <a:ext cx="9601200" cy="2514600"/>
          </a:xfrm>
        </p:spPr>
        <p:txBody>
          <a:bodyPr rtlCol="0"/>
          <a:lstStyle/>
          <a:p>
            <a:pP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What makes up news? </a:t>
            </a:r>
          </a:p>
        </p:txBody>
      </p:sp>
      <p:sp>
        <p:nvSpPr>
          <p:cNvPr id="3" name="Subtitle 2"/>
          <p:cNvSpPr>
            <a:spLocks noGrp="1"/>
          </p:cNvSpPr>
          <p:nvPr>
            <p:ph type="subTitle" idx="1"/>
          </p:nvPr>
        </p:nvSpPr>
        <p:spPr/>
        <p:txBody>
          <a:bodyPr rtlCol="0">
            <a:normAutofit/>
          </a:bodyPr>
          <a:lstStyle/>
          <a:p>
            <a:pPr rtl="0"/>
            <a:endParaRPr lang="en-GB" sz="1800" dirty="0">
              <a:solidFill>
                <a:srgbClr val="FF0000"/>
              </a:solidFill>
            </a:endParaRPr>
          </a:p>
          <a:p>
            <a:pPr rtl="0"/>
            <a:endParaRPr lang="en-GB" sz="1800" dirty="0">
              <a:solidFill>
                <a:srgbClr val="660066"/>
              </a:solidFill>
            </a:endParaRPr>
          </a:p>
        </p:txBody>
      </p:sp>
      <p:pic>
        <p:nvPicPr>
          <p:cNvPr id="7" name="Picture 6"/>
          <p:cNvPicPr>
            <a:picLocks noChangeAspect="1"/>
          </p:cNvPicPr>
          <p:nvPr/>
        </p:nvPicPr>
        <p:blipFill>
          <a:blip r:embed="rId3"/>
          <a:stretch>
            <a:fillRect/>
          </a:stretch>
        </p:blipFill>
        <p:spPr>
          <a:xfrm>
            <a:off x="765535" y="765382"/>
            <a:ext cx="1652858" cy="1472880"/>
          </a:xfrm>
          <a:prstGeom prst="rect">
            <a:avLst/>
          </a:prstGeom>
        </p:spPr>
      </p:pic>
    </p:spTree>
    <p:extLst>
      <p:ext uri="{BB962C8B-B14F-4D97-AF65-F5344CB8AC3E}">
        <p14:creationId xmlns:p14="http://schemas.microsoft.com/office/powerpoint/2010/main" val="3763943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40075" y="313414"/>
            <a:ext cx="9509760" cy="1022721"/>
          </a:xfrm>
        </p:spPr>
        <p:txBody>
          <a:bodyPr rtlCol="0"/>
          <a:lstStyle/>
          <a:p>
            <a:pPr algn="ctr" rtl="0"/>
            <a:r>
              <a:rPr lang="en-GB" b="1" cap="all" dirty="0">
                <a:ln w="9000" cmpd="sng">
                  <a:solidFill>
                    <a:schemeClr val="accent4">
                      <a:shade val="50000"/>
                      <a:satMod val="120000"/>
                    </a:schemeClr>
                  </a:solidFill>
                  <a:prstDash val="solid"/>
                </a:ln>
                <a:solidFill>
                  <a:srgbClr val="202020"/>
                </a:solidFill>
                <a:effectLst>
                  <a:reflection blurRad="12700" stA="28000" endPos="45000" dist="1000" dir="5400000" sy="-100000" algn="bl" rotWithShape="0"/>
                </a:effectLst>
              </a:rPr>
              <a:t>news</a:t>
            </a:r>
          </a:p>
        </p:txBody>
      </p:sp>
      <p:sp>
        <p:nvSpPr>
          <p:cNvPr id="14" name="Content Placeholder 13"/>
          <p:cNvSpPr>
            <a:spLocks noGrp="1"/>
          </p:cNvSpPr>
          <p:nvPr>
            <p:ph idx="1"/>
          </p:nvPr>
        </p:nvSpPr>
        <p:spPr>
          <a:xfrm>
            <a:off x="1341120" y="1517586"/>
            <a:ext cx="9509760" cy="5064116"/>
          </a:xfrm>
        </p:spPr>
        <p:txBody>
          <a:bodyPr rtlCol="0">
            <a:normAutofit/>
          </a:bodyPr>
          <a:lstStyle/>
          <a:p>
            <a:r>
              <a:rPr lang="en-GB" dirty="0"/>
              <a:t>News can be on </a:t>
            </a:r>
            <a:r>
              <a:rPr lang="en-GB" dirty="0">
                <a:solidFill>
                  <a:srgbClr val="FF0000"/>
                </a:solidFill>
              </a:rPr>
              <a:t>weather</a:t>
            </a:r>
            <a:r>
              <a:rPr lang="en-GB" dirty="0"/>
              <a:t>,</a:t>
            </a:r>
            <a:r>
              <a:rPr lang="en-GB" dirty="0">
                <a:solidFill>
                  <a:srgbClr val="000090"/>
                </a:solidFill>
              </a:rPr>
              <a:t> politics</a:t>
            </a:r>
            <a:r>
              <a:rPr lang="en-GB" dirty="0"/>
              <a:t>, </a:t>
            </a:r>
            <a:r>
              <a:rPr lang="en-GB" dirty="0">
                <a:solidFill>
                  <a:srgbClr val="660066"/>
                </a:solidFill>
              </a:rPr>
              <a:t>sports</a:t>
            </a:r>
            <a:r>
              <a:rPr lang="en-GB" dirty="0"/>
              <a:t>, </a:t>
            </a:r>
            <a:r>
              <a:rPr lang="en-GB" dirty="0">
                <a:solidFill>
                  <a:srgbClr val="008000"/>
                </a:solidFill>
              </a:rPr>
              <a:t>arts</a:t>
            </a:r>
            <a:r>
              <a:rPr lang="en-GB" dirty="0"/>
              <a:t>, </a:t>
            </a:r>
            <a:r>
              <a:rPr lang="en-GB" dirty="0">
                <a:solidFill>
                  <a:schemeClr val="accent5"/>
                </a:solidFill>
              </a:rPr>
              <a:t>culture</a:t>
            </a:r>
            <a:r>
              <a:rPr lang="en-GB" dirty="0"/>
              <a:t>, </a:t>
            </a:r>
            <a:r>
              <a:rPr lang="en-GB" dirty="0">
                <a:solidFill>
                  <a:srgbClr val="0000FF"/>
                </a:solidFill>
              </a:rPr>
              <a:t>science</a:t>
            </a:r>
            <a:r>
              <a:rPr lang="en-GB" dirty="0"/>
              <a:t> and </a:t>
            </a:r>
            <a:r>
              <a:rPr lang="en-GB" dirty="0">
                <a:solidFill>
                  <a:srgbClr val="008000"/>
                </a:solidFill>
              </a:rPr>
              <a:t>business</a:t>
            </a:r>
            <a:r>
              <a:rPr lang="en-GB" dirty="0"/>
              <a:t>. </a:t>
            </a:r>
          </a:p>
        </p:txBody>
      </p:sp>
      <p:pic>
        <p:nvPicPr>
          <p:cNvPr id="5" name="Picture 4"/>
          <p:cNvPicPr>
            <a:picLocks noChangeAspect="1"/>
          </p:cNvPicPr>
          <p:nvPr/>
        </p:nvPicPr>
        <p:blipFill>
          <a:blip r:embed="rId3"/>
          <a:stretch>
            <a:fillRect/>
          </a:stretch>
        </p:blipFill>
        <p:spPr>
          <a:xfrm>
            <a:off x="0" y="0"/>
            <a:ext cx="1652858" cy="1472880"/>
          </a:xfrm>
          <a:prstGeom prst="rect">
            <a:avLst/>
          </a:prstGeom>
        </p:spPr>
      </p:pic>
      <p:pic>
        <p:nvPicPr>
          <p:cNvPr id="10" name="Picture 9"/>
          <p:cNvPicPr>
            <a:picLocks noChangeAspect="1"/>
          </p:cNvPicPr>
          <p:nvPr/>
        </p:nvPicPr>
        <p:blipFill>
          <a:blip r:embed="rId4"/>
          <a:stretch>
            <a:fillRect/>
          </a:stretch>
        </p:blipFill>
        <p:spPr>
          <a:xfrm>
            <a:off x="3636432" y="2739802"/>
            <a:ext cx="4694767" cy="2746598"/>
          </a:xfrm>
          <a:prstGeom prst="rect">
            <a:avLst/>
          </a:prstGeom>
        </p:spPr>
      </p:pic>
    </p:spTree>
    <p:extLst>
      <p:ext uri="{BB962C8B-B14F-4D97-AF65-F5344CB8AC3E}">
        <p14:creationId xmlns:p14="http://schemas.microsoft.com/office/powerpoint/2010/main" val="2837823896"/>
      </p:ext>
    </p:extLst>
  </p:cSld>
  <p:clrMapOvr>
    <a:masterClrMapping/>
  </p:clrMapOvr>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solidFill>
          <a:schemeClr val="accent1">
            <a:lumMod val="60000"/>
            <a:lumOff val="40000"/>
          </a:schemeClr>
        </a:solidFill>
        <a:ln>
          <a:noFill/>
        </a:ln>
      </a:spPr>
      <a:bodyPr rtlCol="0" anchor="ctr"/>
      <a:lstStyle>
        <a:defPPr algn="ctr">
          <a:defRPr dirty="0" err="1" smtClean="0">
            <a:solidFill>
              <a:schemeClr val="tx1">
                <a:lumMod val="5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1769</Words>
  <Application>Microsoft Office PowerPoint</Application>
  <PresentationFormat>Widescreen</PresentationFormat>
  <Paragraphs>274</Paragraphs>
  <Slides>53</Slides>
  <Notes>53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53</vt:i4>
      </vt:variant>
    </vt:vector>
  </HeadingPairs>
  <TitlesOfParts>
    <vt:vector size="56" baseType="lpstr">
      <vt:lpstr>Arial</vt:lpstr>
      <vt:lpstr>Century Gothic</vt:lpstr>
      <vt:lpstr>Sheer Green 16x9</vt:lpstr>
      <vt:lpstr> REPORTER ADVENTURER AWARD</vt:lpstr>
      <vt:lpstr>requirements</vt:lpstr>
      <vt:lpstr>What is a reporter? </vt:lpstr>
      <vt:lpstr>answer</vt:lpstr>
      <vt:lpstr>Reporters can sometimes be called….</vt:lpstr>
      <vt:lpstr>Duties &amp; responsibilities</vt:lpstr>
      <vt:lpstr>What is broadcast?</vt:lpstr>
      <vt:lpstr>What makes up news? </vt:lpstr>
      <vt:lpstr>news</vt:lpstr>
      <vt:lpstr>Can you name the most popular TV news channels? </vt:lpstr>
      <vt:lpstr>Most popular TV news channels</vt:lpstr>
      <vt:lpstr>Radio, newspaper &amp; magazines</vt:lpstr>
      <vt:lpstr>Social media</vt:lpstr>
      <vt:lpstr>Grab viewers attention</vt:lpstr>
      <vt:lpstr>Do you know any Adventist channels? </vt:lpstr>
      <vt:lpstr>Adventist channels</vt:lpstr>
      <vt:lpstr>What have we learnt so far? </vt:lpstr>
      <vt:lpstr>The importance of reporters</vt:lpstr>
      <vt:lpstr>Ways reporters gather information</vt:lpstr>
      <vt:lpstr>Research</vt:lpstr>
      <vt:lpstr>interview</vt:lpstr>
      <vt:lpstr>WHAT useful tools do you need as a reporter? </vt:lpstr>
      <vt:lpstr>Useful tools</vt:lpstr>
      <vt:lpstr>Professional reporters ….</vt:lpstr>
      <vt:lpstr>for your requirements you only need these:</vt:lpstr>
      <vt:lpstr>WHAT are the qualities of a good reporter? </vt:lpstr>
      <vt:lpstr>Qualities of a good reporter</vt:lpstr>
      <vt:lpstr>requirements </vt:lpstr>
      <vt:lpstr>Requirement 1</vt:lpstr>
      <vt:lpstr>Requirement 1</vt:lpstr>
      <vt:lpstr>Requirement 2</vt:lpstr>
      <vt:lpstr>Requirement 2</vt:lpstr>
      <vt:lpstr>Requirement 3</vt:lpstr>
      <vt:lpstr>Requirement 4</vt:lpstr>
      <vt:lpstr>Requirement 4</vt:lpstr>
      <vt:lpstr>Requirement 5</vt:lpstr>
      <vt:lpstr>Requirement 6</vt:lpstr>
      <vt:lpstr>Reporters in the bible </vt:lpstr>
      <vt:lpstr>Guess the bible reporter </vt:lpstr>
      <vt:lpstr>JOSHUA &amp; CALEB</vt:lpstr>
      <vt:lpstr>The twelve spies</vt:lpstr>
      <vt:lpstr>Guess the bible reporter  </vt:lpstr>
      <vt:lpstr>Hanani &amp; men from judah</vt:lpstr>
      <vt:lpstr>HANANI</vt:lpstr>
      <vt:lpstr>Guess the bible REPORTERS  </vt:lpstr>
      <vt:lpstr>Matthew, MARK, LUKE &amp; john</vt:lpstr>
      <vt:lpstr>The four gospels</vt:lpstr>
      <vt:lpstr>What is our mission?</vt:lpstr>
      <vt:lpstr>What is our goal?</vt:lpstr>
      <vt:lpstr> what is our prayer?</vt:lpstr>
      <vt:lpstr>requirements</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2018-12-07T05:59:01Z</dcterms:created>
  <dcterms:modified xsi:type="dcterms:W3CDTF">2021-05-01T20:37:45Z</dcterms:modified>
</cp:coreProperties>
</file>