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56" r:id="rId1"/>
  </p:sldMasterIdLst>
  <p:sldIdLst>
    <p:sldId id="256" r:id="rId2"/>
    <p:sldId id="266" r:id="rId3"/>
    <p:sldId id="286" r:id="rId4"/>
    <p:sldId id="257" r:id="rId5"/>
    <p:sldId id="269" r:id="rId6"/>
    <p:sldId id="270" r:id="rId7"/>
    <p:sldId id="272" r:id="rId8"/>
    <p:sldId id="271" r:id="rId9"/>
    <p:sldId id="258" r:id="rId10"/>
    <p:sldId id="273" r:id="rId11"/>
    <p:sldId id="274" r:id="rId12"/>
    <p:sldId id="275" r:id="rId13"/>
    <p:sldId id="276" r:id="rId14"/>
    <p:sldId id="277" r:id="rId15"/>
    <p:sldId id="279" r:id="rId16"/>
    <p:sldId id="278" r:id="rId17"/>
    <p:sldId id="280" r:id="rId18"/>
    <p:sldId id="301" r:id="rId19"/>
    <p:sldId id="302" r:id="rId20"/>
    <p:sldId id="281" r:id="rId21"/>
    <p:sldId id="268" r:id="rId22"/>
    <p:sldId id="282" r:id="rId23"/>
    <p:sldId id="283" r:id="rId24"/>
    <p:sldId id="284" r:id="rId25"/>
    <p:sldId id="285" r:id="rId26"/>
    <p:sldId id="287" r:id="rId27"/>
    <p:sldId id="288" r:id="rId28"/>
    <p:sldId id="289" r:id="rId29"/>
    <p:sldId id="259" r:id="rId30"/>
    <p:sldId id="303" r:id="rId31"/>
    <p:sldId id="293" r:id="rId32"/>
    <p:sldId id="290" r:id="rId33"/>
    <p:sldId id="304" r:id="rId34"/>
    <p:sldId id="260" r:id="rId35"/>
    <p:sldId id="291" r:id="rId36"/>
    <p:sldId id="292" r:id="rId37"/>
    <p:sldId id="294" r:id="rId38"/>
    <p:sldId id="295" r:id="rId39"/>
    <p:sldId id="261" r:id="rId40"/>
    <p:sldId id="296" r:id="rId41"/>
    <p:sldId id="297" r:id="rId42"/>
    <p:sldId id="298" r:id="rId43"/>
    <p:sldId id="299" r:id="rId44"/>
    <p:sldId id="262" r:id="rId45"/>
    <p:sldId id="300" r:id="rId46"/>
    <p:sldId id="263" r:id="rId47"/>
    <p:sldId id="264" r:id="rId48"/>
    <p:sldId id="305"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4DE027-5F16-4380-93D3-650823D4D5A1}" v="1" dt="2021-04-02T22:13:08.7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6"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Davison" userId="cf9cd4a1-1f0e-41f3-abb3-afd97c52253d" providerId="ADAL" clId="{D54DE027-5F16-4380-93D3-650823D4D5A1}"/>
    <pc:docChg chg="custSel modSld">
      <pc:chgData name="Natalie Davison" userId="cf9cd4a1-1f0e-41f3-abb3-afd97c52253d" providerId="ADAL" clId="{D54DE027-5F16-4380-93D3-650823D4D5A1}" dt="2021-04-06T22:30:13.218" v="113" actId="478"/>
      <pc:docMkLst>
        <pc:docMk/>
      </pc:docMkLst>
      <pc:sldChg chg="modSp mod">
        <pc:chgData name="Natalie Davison" userId="cf9cd4a1-1f0e-41f3-abb3-afd97c52253d" providerId="ADAL" clId="{D54DE027-5F16-4380-93D3-650823D4D5A1}" dt="2021-04-02T22:13:39.549" v="103" actId="14100"/>
        <pc:sldMkLst>
          <pc:docMk/>
          <pc:sldMk cId="2080353037" sldId="260"/>
        </pc:sldMkLst>
        <pc:spChg chg="mod">
          <ac:chgData name="Natalie Davison" userId="cf9cd4a1-1f0e-41f3-abb3-afd97c52253d" providerId="ADAL" clId="{D54DE027-5F16-4380-93D3-650823D4D5A1}" dt="2021-04-02T22:13:39.549" v="103" actId="14100"/>
          <ac:spMkLst>
            <pc:docMk/>
            <pc:sldMk cId="2080353037" sldId="260"/>
            <ac:spMk id="3" creationId="{2AF8E135-A647-6240-8EBF-934F426CF6CB}"/>
          </ac:spMkLst>
        </pc:spChg>
      </pc:sldChg>
      <pc:sldChg chg="modSp mod">
        <pc:chgData name="Natalie Davison" userId="cf9cd4a1-1f0e-41f3-abb3-afd97c52253d" providerId="ADAL" clId="{D54DE027-5F16-4380-93D3-650823D4D5A1}" dt="2021-04-02T22:15:45.455" v="112" actId="20577"/>
        <pc:sldMkLst>
          <pc:docMk/>
          <pc:sldMk cId="3470262845" sldId="264"/>
        </pc:sldMkLst>
        <pc:spChg chg="mod">
          <ac:chgData name="Natalie Davison" userId="cf9cd4a1-1f0e-41f3-abb3-afd97c52253d" providerId="ADAL" clId="{D54DE027-5F16-4380-93D3-650823D4D5A1}" dt="2021-04-02T22:15:45.455" v="112" actId="20577"/>
          <ac:spMkLst>
            <pc:docMk/>
            <pc:sldMk cId="3470262845" sldId="264"/>
            <ac:spMk id="2" creationId="{2EA84DA5-46E3-F74C-A12C-60D810C55461}"/>
          </ac:spMkLst>
        </pc:spChg>
      </pc:sldChg>
      <pc:sldChg chg="modSp mod">
        <pc:chgData name="Natalie Davison" userId="cf9cd4a1-1f0e-41f3-abb3-afd97c52253d" providerId="ADAL" clId="{D54DE027-5F16-4380-93D3-650823D4D5A1}" dt="2021-04-02T22:11:20.570" v="58" actId="20577"/>
        <pc:sldMkLst>
          <pc:docMk/>
          <pc:sldMk cId="2781960839" sldId="268"/>
        </pc:sldMkLst>
        <pc:spChg chg="mod">
          <ac:chgData name="Natalie Davison" userId="cf9cd4a1-1f0e-41f3-abb3-afd97c52253d" providerId="ADAL" clId="{D54DE027-5F16-4380-93D3-650823D4D5A1}" dt="2021-04-02T22:11:20.570" v="58" actId="20577"/>
          <ac:spMkLst>
            <pc:docMk/>
            <pc:sldMk cId="2781960839" sldId="268"/>
            <ac:spMk id="3" creationId="{49674273-CF1C-B842-9344-A3BD480A031C}"/>
          </ac:spMkLst>
        </pc:spChg>
      </pc:sldChg>
      <pc:sldChg chg="modSp mod">
        <pc:chgData name="Natalie Davison" userId="cf9cd4a1-1f0e-41f3-abb3-afd97c52253d" providerId="ADAL" clId="{D54DE027-5F16-4380-93D3-650823D4D5A1}" dt="2021-04-02T22:08:56.403" v="2" actId="20577"/>
        <pc:sldMkLst>
          <pc:docMk/>
          <pc:sldMk cId="187262116" sldId="270"/>
        </pc:sldMkLst>
        <pc:spChg chg="mod">
          <ac:chgData name="Natalie Davison" userId="cf9cd4a1-1f0e-41f3-abb3-afd97c52253d" providerId="ADAL" clId="{D54DE027-5F16-4380-93D3-650823D4D5A1}" dt="2021-04-02T22:08:56.403" v="2" actId="20577"/>
          <ac:spMkLst>
            <pc:docMk/>
            <pc:sldMk cId="187262116" sldId="270"/>
            <ac:spMk id="3" creationId="{BCFE4CE2-E255-B249-BE19-F2B20A4D99E3}"/>
          </ac:spMkLst>
        </pc:spChg>
      </pc:sldChg>
      <pc:sldChg chg="modSp mod">
        <pc:chgData name="Natalie Davison" userId="cf9cd4a1-1f0e-41f3-abb3-afd97c52253d" providerId="ADAL" clId="{D54DE027-5F16-4380-93D3-650823D4D5A1}" dt="2021-04-02T22:09:09.557" v="3" actId="1076"/>
        <pc:sldMkLst>
          <pc:docMk/>
          <pc:sldMk cId="1127047139" sldId="273"/>
        </pc:sldMkLst>
        <pc:spChg chg="mod">
          <ac:chgData name="Natalie Davison" userId="cf9cd4a1-1f0e-41f3-abb3-afd97c52253d" providerId="ADAL" clId="{D54DE027-5F16-4380-93D3-650823D4D5A1}" dt="2021-04-02T22:09:09.557" v="3" actId="1076"/>
          <ac:spMkLst>
            <pc:docMk/>
            <pc:sldMk cId="1127047139" sldId="273"/>
            <ac:spMk id="3" creationId="{D788BCF0-D2D0-EE4C-9406-08BA892FCABD}"/>
          </ac:spMkLst>
        </pc:spChg>
      </pc:sldChg>
      <pc:sldChg chg="modSp mod">
        <pc:chgData name="Natalie Davison" userId="cf9cd4a1-1f0e-41f3-abb3-afd97c52253d" providerId="ADAL" clId="{D54DE027-5F16-4380-93D3-650823D4D5A1}" dt="2021-04-02T22:09:17.026" v="4" actId="1076"/>
        <pc:sldMkLst>
          <pc:docMk/>
          <pc:sldMk cId="2521993678" sldId="274"/>
        </pc:sldMkLst>
        <pc:spChg chg="mod">
          <ac:chgData name="Natalie Davison" userId="cf9cd4a1-1f0e-41f3-abb3-afd97c52253d" providerId="ADAL" clId="{D54DE027-5F16-4380-93D3-650823D4D5A1}" dt="2021-04-02T22:09:17.026" v="4" actId="1076"/>
          <ac:spMkLst>
            <pc:docMk/>
            <pc:sldMk cId="2521993678" sldId="274"/>
            <ac:spMk id="15" creationId="{340B2885-44AC-4BAE-8AFB-ED8FED6C0937}"/>
          </ac:spMkLst>
        </pc:spChg>
      </pc:sldChg>
      <pc:sldChg chg="modSp mod">
        <pc:chgData name="Natalie Davison" userId="cf9cd4a1-1f0e-41f3-abb3-afd97c52253d" providerId="ADAL" clId="{D54DE027-5F16-4380-93D3-650823D4D5A1}" dt="2021-04-02T22:09:45.087" v="13" actId="1076"/>
        <pc:sldMkLst>
          <pc:docMk/>
          <pc:sldMk cId="2584025926" sldId="277"/>
        </pc:sldMkLst>
        <pc:spChg chg="mod">
          <ac:chgData name="Natalie Davison" userId="cf9cd4a1-1f0e-41f3-abb3-afd97c52253d" providerId="ADAL" clId="{D54DE027-5F16-4380-93D3-650823D4D5A1}" dt="2021-04-02T22:09:45.087" v="13" actId="1076"/>
          <ac:spMkLst>
            <pc:docMk/>
            <pc:sldMk cId="2584025926" sldId="277"/>
            <ac:spMk id="2" creationId="{F7B47D51-8AF9-304E-996A-66B953DE14B3}"/>
          </ac:spMkLst>
        </pc:spChg>
        <pc:spChg chg="mod">
          <ac:chgData name="Natalie Davison" userId="cf9cd4a1-1f0e-41f3-abb3-afd97c52253d" providerId="ADAL" clId="{D54DE027-5F16-4380-93D3-650823D4D5A1}" dt="2021-04-02T22:09:34.618" v="7" actId="1076"/>
          <ac:spMkLst>
            <pc:docMk/>
            <pc:sldMk cId="2584025926" sldId="277"/>
            <ac:spMk id="7" creationId="{3D411DA3-8EF9-B34C-BD8F-394A3AE17F20}"/>
          </ac:spMkLst>
        </pc:spChg>
      </pc:sldChg>
      <pc:sldChg chg="modSp mod">
        <pc:chgData name="Natalie Davison" userId="cf9cd4a1-1f0e-41f3-abb3-afd97c52253d" providerId="ADAL" clId="{D54DE027-5F16-4380-93D3-650823D4D5A1}" dt="2021-04-02T22:11:00.108" v="56" actId="20577"/>
        <pc:sldMkLst>
          <pc:docMk/>
          <pc:sldMk cId="3688656680" sldId="278"/>
        </pc:sldMkLst>
        <pc:spChg chg="mod">
          <ac:chgData name="Natalie Davison" userId="cf9cd4a1-1f0e-41f3-abb3-afd97c52253d" providerId="ADAL" clId="{D54DE027-5F16-4380-93D3-650823D4D5A1}" dt="2021-04-02T22:11:00.108" v="56" actId="20577"/>
          <ac:spMkLst>
            <pc:docMk/>
            <pc:sldMk cId="3688656680" sldId="278"/>
            <ac:spMk id="2" creationId="{93452AB8-A842-764D-8400-A9974C3CA5A5}"/>
          </ac:spMkLst>
        </pc:spChg>
      </pc:sldChg>
      <pc:sldChg chg="modSp mod">
        <pc:chgData name="Natalie Davison" userId="cf9cd4a1-1f0e-41f3-abb3-afd97c52253d" providerId="ADAL" clId="{D54DE027-5F16-4380-93D3-650823D4D5A1}" dt="2021-04-02T22:10:36.132" v="53" actId="20577"/>
        <pc:sldMkLst>
          <pc:docMk/>
          <pc:sldMk cId="3676779197" sldId="279"/>
        </pc:sldMkLst>
        <pc:spChg chg="mod">
          <ac:chgData name="Natalie Davison" userId="cf9cd4a1-1f0e-41f3-abb3-afd97c52253d" providerId="ADAL" clId="{D54DE027-5F16-4380-93D3-650823D4D5A1}" dt="2021-04-02T22:10:36.132" v="53" actId="20577"/>
          <ac:spMkLst>
            <pc:docMk/>
            <pc:sldMk cId="3676779197" sldId="279"/>
            <ac:spMk id="8" creationId="{4FB6A5B1-9EFA-4C0B-882F-E43B7A3D9055}"/>
          </ac:spMkLst>
        </pc:spChg>
      </pc:sldChg>
      <pc:sldChg chg="modSp mod">
        <pc:chgData name="Natalie Davison" userId="cf9cd4a1-1f0e-41f3-abb3-afd97c52253d" providerId="ADAL" clId="{D54DE027-5F16-4380-93D3-650823D4D5A1}" dt="2021-04-02T22:11:32.430" v="60" actId="20577"/>
        <pc:sldMkLst>
          <pc:docMk/>
          <pc:sldMk cId="4219740704" sldId="283"/>
        </pc:sldMkLst>
        <pc:spChg chg="mod">
          <ac:chgData name="Natalie Davison" userId="cf9cd4a1-1f0e-41f3-abb3-afd97c52253d" providerId="ADAL" clId="{D54DE027-5F16-4380-93D3-650823D4D5A1}" dt="2021-04-02T22:11:32.430" v="60" actId="20577"/>
          <ac:spMkLst>
            <pc:docMk/>
            <pc:sldMk cId="4219740704" sldId="283"/>
            <ac:spMk id="13" creationId="{BDBFAE7C-53C8-4F91-BD2F-B72F93DBCEFF}"/>
          </ac:spMkLst>
        </pc:spChg>
      </pc:sldChg>
      <pc:sldChg chg="modSp mod">
        <pc:chgData name="Natalie Davison" userId="cf9cd4a1-1f0e-41f3-abb3-afd97c52253d" providerId="ADAL" clId="{D54DE027-5F16-4380-93D3-650823D4D5A1}" dt="2021-04-02T22:11:51.041" v="61" actId="20577"/>
        <pc:sldMkLst>
          <pc:docMk/>
          <pc:sldMk cId="2983096482" sldId="285"/>
        </pc:sldMkLst>
        <pc:spChg chg="mod">
          <ac:chgData name="Natalie Davison" userId="cf9cd4a1-1f0e-41f3-abb3-afd97c52253d" providerId="ADAL" clId="{D54DE027-5F16-4380-93D3-650823D4D5A1}" dt="2021-04-02T22:11:51.041" v="61" actId="20577"/>
          <ac:spMkLst>
            <pc:docMk/>
            <pc:sldMk cId="2983096482" sldId="285"/>
            <ac:spMk id="9" creationId="{8FE2D28B-18A8-457D-ADF9-FABF7F01456D}"/>
          </ac:spMkLst>
        </pc:spChg>
      </pc:sldChg>
      <pc:sldChg chg="modSp mod">
        <pc:chgData name="Natalie Davison" userId="cf9cd4a1-1f0e-41f3-abb3-afd97c52253d" providerId="ADAL" clId="{D54DE027-5F16-4380-93D3-650823D4D5A1}" dt="2021-04-02T22:08:47.328" v="0" actId="207"/>
        <pc:sldMkLst>
          <pc:docMk/>
          <pc:sldMk cId="1801660621" sldId="286"/>
        </pc:sldMkLst>
        <pc:spChg chg="mod">
          <ac:chgData name="Natalie Davison" userId="cf9cd4a1-1f0e-41f3-abb3-afd97c52253d" providerId="ADAL" clId="{D54DE027-5F16-4380-93D3-650823D4D5A1}" dt="2021-04-02T22:08:47.328" v="0" actId="207"/>
          <ac:spMkLst>
            <pc:docMk/>
            <pc:sldMk cId="1801660621" sldId="286"/>
            <ac:spMk id="2" creationId="{30A1D174-FC66-EB43-8A37-F67AAD23BB4E}"/>
          </ac:spMkLst>
        </pc:spChg>
      </pc:sldChg>
      <pc:sldChg chg="modSp mod">
        <pc:chgData name="Natalie Davison" userId="cf9cd4a1-1f0e-41f3-abb3-afd97c52253d" providerId="ADAL" clId="{D54DE027-5F16-4380-93D3-650823D4D5A1}" dt="2021-04-02T22:12:00.592" v="63" actId="20577"/>
        <pc:sldMkLst>
          <pc:docMk/>
          <pc:sldMk cId="388537763" sldId="288"/>
        </pc:sldMkLst>
        <pc:spChg chg="mod">
          <ac:chgData name="Natalie Davison" userId="cf9cd4a1-1f0e-41f3-abb3-afd97c52253d" providerId="ADAL" clId="{D54DE027-5F16-4380-93D3-650823D4D5A1}" dt="2021-04-02T22:12:00.592" v="63" actId="20577"/>
          <ac:spMkLst>
            <pc:docMk/>
            <pc:sldMk cId="388537763" sldId="288"/>
            <ac:spMk id="10" creationId="{9E985957-B07A-4FA6-9E45-C1DD55FC84CE}"/>
          </ac:spMkLst>
        </pc:spChg>
      </pc:sldChg>
      <pc:sldChg chg="addSp modSp mod">
        <pc:chgData name="Natalie Davison" userId="cf9cd4a1-1f0e-41f3-abb3-afd97c52253d" providerId="ADAL" clId="{D54DE027-5F16-4380-93D3-650823D4D5A1}" dt="2021-04-02T22:13:20.919" v="99" actId="1076"/>
        <pc:sldMkLst>
          <pc:docMk/>
          <pc:sldMk cId="3737438923" sldId="290"/>
        </pc:sldMkLst>
        <pc:spChg chg="mod">
          <ac:chgData name="Natalie Davison" userId="cf9cd4a1-1f0e-41f3-abb3-afd97c52253d" providerId="ADAL" clId="{D54DE027-5F16-4380-93D3-650823D4D5A1}" dt="2021-04-02T22:13:00.403" v="92" actId="1076"/>
          <ac:spMkLst>
            <pc:docMk/>
            <pc:sldMk cId="3737438923" sldId="290"/>
            <ac:spMk id="2" creationId="{57E4CCE4-0051-9E41-B1BC-054789B4EF8C}"/>
          </ac:spMkLst>
        </pc:spChg>
        <pc:spChg chg="add mod">
          <ac:chgData name="Natalie Davison" userId="cf9cd4a1-1f0e-41f3-abb3-afd97c52253d" providerId="ADAL" clId="{D54DE027-5F16-4380-93D3-650823D4D5A1}" dt="2021-04-02T22:13:20.919" v="99" actId="1076"/>
          <ac:spMkLst>
            <pc:docMk/>
            <pc:sldMk cId="3737438923" sldId="290"/>
            <ac:spMk id="3" creationId="{BC863F1D-ABB0-40F7-88DF-C00847864F23}"/>
          </ac:spMkLst>
        </pc:spChg>
      </pc:sldChg>
      <pc:sldChg chg="modSp mod">
        <pc:chgData name="Natalie Davison" userId="cf9cd4a1-1f0e-41f3-abb3-afd97c52253d" providerId="ADAL" clId="{D54DE027-5F16-4380-93D3-650823D4D5A1}" dt="2021-04-02T22:13:56.266" v="109" actId="20577"/>
        <pc:sldMkLst>
          <pc:docMk/>
          <pc:sldMk cId="1779891113" sldId="292"/>
        </pc:sldMkLst>
        <pc:spChg chg="mod">
          <ac:chgData name="Natalie Davison" userId="cf9cd4a1-1f0e-41f3-abb3-afd97c52253d" providerId="ADAL" clId="{D54DE027-5F16-4380-93D3-650823D4D5A1}" dt="2021-04-02T22:13:56.266" v="109" actId="20577"/>
          <ac:spMkLst>
            <pc:docMk/>
            <pc:sldMk cId="1779891113" sldId="292"/>
            <ac:spMk id="8" creationId="{FDEAFE12-AE96-4AF7-994D-CCD6AECE9BCB}"/>
          </ac:spMkLst>
        </pc:spChg>
      </pc:sldChg>
      <pc:sldChg chg="modSp mod">
        <pc:chgData name="Natalie Davison" userId="cf9cd4a1-1f0e-41f3-abb3-afd97c52253d" providerId="ADAL" clId="{D54DE027-5F16-4380-93D3-650823D4D5A1}" dt="2021-04-02T22:12:39.571" v="90" actId="20577"/>
        <pc:sldMkLst>
          <pc:docMk/>
          <pc:sldMk cId="1806724863" sldId="293"/>
        </pc:sldMkLst>
        <pc:spChg chg="mod">
          <ac:chgData name="Natalie Davison" userId="cf9cd4a1-1f0e-41f3-abb3-afd97c52253d" providerId="ADAL" clId="{D54DE027-5F16-4380-93D3-650823D4D5A1}" dt="2021-04-02T22:12:39.571" v="90" actId="20577"/>
          <ac:spMkLst>
            <pc:docMk/>
            <pc:sldMk cId="1806724863" sldId="293"/>
            <ac:spMk id="8" creationId="{1F62EBC6-5024-48A4-8960-4DAC6601074A}"/>
          </ac:spMkLst>
        </pc:spChg>
      </pc:sldChg>
      <pc:sldChg chg="modSp mod">
        <pc:chgData name="Natalie Davison" userId="cf9cd4a1-1f0e-41f3-abb3-afd97c52253d" providerId="ADAL" clId="{D54DE027-5F16-4380-93D3-650823D4D5A1}" dt="2021-04-02T22:14:05.620" v="111" actId="20577"/>
        <pc:sldMkLst>
          <pc:docMk/>
          <pc:sldMk cId="2737316931" sldId="295"/>
        </pc:sldMkLst>
        <pc:spChg chg="mod">
          <ac:chgData name="Natalie Davison" userId="cf9cd4a1-1f0e-41f3-abb3-afd97c52253d" providerId="ADAL" clId="{D54DE027-5F16-4380-93D3-650823D4D5A1}" dt="2021-04-02T22:14:05.620" v="111" actId="20577"/>
          <ac:spMkLst>
            <pc:docMk/>
            <pc:sldMk cId="2737316931" sldId="295"/>
            <ac:spMk id="10" creationId="{F5438F38-70B8-4D4A-A148-1B2DBF8F2633}"/>
          </ac:spMkLst>
        </pc:spChg>
      </pc:sldChg>
      <pc:sldChg chg="delSp mod">
        <pc:chgData name="Natalie Davison" userId="cf9cd4a1-1f0e-41f3-abb3-afd97c52253d" providerId="ADAL" clId="{D54DE027-5F16-4380-93D3-650823D4D5A1}" dt="2021-04-06T22:30:13.218" v="113" actId="478"/>
        <pc:sldMkLst>
          <pc:docMk/>
          <pc:sldMk cId="666788796" sldId="299"/>
        </pc:sldMkLst>
        <pc:spChg chg="del">
          <ac:chgData name="Natalie Davison" userId="cf9cd4a1-1f0e-41f3-abb3-afd97c52253d" providerId="ADAL" clId="{D54DE027-5F16-4380-93D3-650823D4D5A1}" dt="2021-04-06T22:30:13.218" v="113" actId="478"/>
          <ac:spMkLst>
            <pc:docMk/>
            <pc:sldMk cId="666788796" sldId="299"/>
            <ac:spMk id="2" creationId="{63DEF085-07CC-FD4E-B146-13D00B2203C3}"/>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31T21:45:26.032"/>
    </inkml:context>
    <inkml:brush xml:id="br0">
      <inkml:brushProperty name="width" value="0.08571" units="cm"/>
      <inkml:brushProperty name="height" value="0.08571" units="cm"/>
      <inkml:brushProperty name="color" value="#004F8B"/>
    </inkml:brush>
  </inkml:definitions>
  <inkml:trace contextRef="#ctx0" brushRef="#br0">0 285 5974,'0'-17'0,"0"0"0,0 0 102,0-9 0,9 8 278,-1 1 1,10 8-166,-10-8 0,10 8 0,-7-5-103,4 3 1,-7 2-1,7 6 1,-1-3 21,0-2 1,-5-1 0,8 9-112,4 0 1,-7 0 0,3 0 20,3 0 1,3 3 3,3 5 1,-3-2 0,-2 9 0,-7-1 80,-2 0 1,8 4-71,-3 8 1,3 0 0,0-3 0,-5-3 48,-4-3 1,1 0-1,-6 9 33,2 0 0,10 0 0,-7 0-93,4 0 0,-7-3 0,7-3 1,-1-5-22,0-4 1,-5 7 0,8-10 0,4-2 0,-7-3 0,3-3-25,3 0 1,3-3-1,3-3 1,0-5-52,0-4 1,0 7-1,0-10 1,0-2-23,0-3 1,0 0-1,0 3 1,-3 3-9,-6-4 1,6 1 0,-5 0 0,2 3 51,-3-3 0,3 5 0,-8 1 1,-1-1 27,1 1 1,8 5 152,-3-8 0,-2 11-107,2-2 1,0 5-1,9 3 10,0 0 1,-3 3 0,-3 2-1,-2 7-28,2 2 1,-6 1-1,4 5 1,2-3 27,3 3 0,-6-5 0,0 2-28,4 3 1,2 0 0,0 1 0,-3-7 35,-3-2 1,-8 5 0,8-8-41,3-4 0,3-2 1,3-3-40,0 0 0,0 0 0,0 0 8,0 0 0,0-3 0,0-2 1,0-7-46,0-2 1,-3 5 0,-3-5 0,-3-1 15,3 1 0,1 5 0,-1-8 37,-3-3 0,0-3 7,9-3 0,-11 8 1,-4 4 17,1 2 1,-6 4-12,11 8 0,-8 0 1,8 3 26,3 5 0,-6-2 0,4 11-35,2 3 1,-6-5-1,4-1 1,-1 1 5,-3-1 1,9-5 0,-5 5-4,5-2 0,3 5 1,0-8-1,-3-1-2,-6 4 1,6-9 0,-6 5-32,6-5 0,3-3 0,0 0-48,0 0 0,0-3 1,0-2-1,0-7-1,0-2 0,-9-4 0,0-5 0,4 3 31,2 3 0,0 0 0,-3-9 1,-3 0 38,3 0 1,-5 0 0,-1 0 0,-2 0 22,-6 0 0,8 3 1,0 3 150,1 2 0,-1 13-55,-5-4 0,5 6 0,12 6-4,0 6 0,-9-4 0,1 10 1,-1-1-34,-3 1 0,9-10 0,-5 7-65,5-1 1,3 1 0,0 8-74,0-3 1,-9-11 0,-3 6 0,1-4-123,-1 1 0,1 3 1,5-7-1,-6 7-131,-2 2 1,8-5-794,-3 8 0,-2-2 1102,2 2 0,0 6 0,9-9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31T21:45:29.997"/>
    </inkml:context>
    <inkml:brush xml:id="br0">
      <inkml:brushProperty name="width" value="0.08571" units="cm"/>
      <inkml:brushProperty name="height" value="0.08571" units="cm"/>
      <inkml:brushProperty name="color" value="#004F8B"/>
    </inkml:brush>
  </inkml:definitions>
  <inkml:trace contextRef="#ctx0" brushRef="#br0">78 338 7303,'-26'0'-665,"12"0"0,2-3 665,12-6 0,-2 7 0,-7-7-78,6 6 170,-9-9 515,12 10 143,0-21-203,0 20-285,0-9 0,3 15-171,6 6 1,-3 2 0,8 9-1,-2-2-53,-7 2 0,10 3 0,-1 3-31,1 0 1,5 0 0,-9-3-1,4-3-8,5-3 0,-6-2 1,4 5-1,-1-3 26,-3 3 0,9-8 1,-8-1-1,2-2-15,0 0 1,1-1-1,8-8 1,0 0-20,0 0 1,0 0-1,-1 0-17,1 0 1,0-3 0,0-2 0,0-7 3,0-2 0,-3-4 0,-3-5 0,-2 3 3,2 3 0,3 0 0,3-9 1,0 0-1,0 0 0,-3 0 0,-3 0 0,-3 3 24,3 6 1,-5-7 0,2 7 61,3-6 1,-5 0 0,2 6-35,3 8 0,-5-2 0,2 2 6,3 3 1,-6 3-1,4 3 16,2 0 0,-6 0 0,4 3 3,2 6 1,-6-3-1,4 11 18,2 3 1,0-6 0,0 1 0,-3-1-4,4 1 1,-7-1-1,3 6-47,3-2 1,3-4-1,1 6 1,-4-5-2,-3-4 0,-8-2 1,8-9-66,3 0 1,3 0 14,3 0 0,0-3 3,0-6 0,-3-5 0,-3-12 1,-3 3-31,4 6 1,-1-7-1,0 7 1,-3-6-1,3-3 0,-5 9 0,2 2 0,0 1 26,-2 0 1,-1 5-1,-5-5 24,8 2 1,-2 3 0,-1 7 32,-2-7 1,8 6-20,-3-6 0,-3 9 83,4 9 0,-1 5 29,9 12 1,0 0-71,0 0 1,0-3-1,-3-3 1,-3-5-38,-3-4 1,1 1 0,8-6-11,0 2 1,-3 4 0,-3-6 0,-3 2-82,3-2 1,-5-3-5,2-3 1,0-9 0,6-2 54,-5-4 1,5 1-1,-9-6 1,3 2-24,1-2 0,-10-3 0,10-3-1,2 0 0,-6 0 0,1 0 5,-4 1 0,6 7 1,-5 4 32,2 2 0,-8 1 0,6 5-20,-1-3 0,4 1 15,10 8 1,-1 3 0,-4 2 153,-3 4 1,-8 3-75,8-4 1,0 7 50,9 11 1,0-1-112,0 1 1,-9-11-1,-2-4-328,-4 1 0,9-9-696,-2 5-69,-7-5 1087,12-3 0,-8-11 0,11-4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31T21:45:33.428"/>
    </inkml:context>
    <inkml:brush xml:id="br0">
      <inkml:brushProperty name="width" value="0.08571" units="cm"/>
      <inkml:brushProperty name="height" value="0.08571" units="cm"/>
      <inkml:brushProperty name="color" value="#004F8B"/>
    </inkml:brush>
  </inkml:definitions>
  <inkml:trace contextRef="#ctx0" brushRef="#br0">53 182 7168,'-18'0'-598,"1"0"1,11-3 597,-2-6 0,5 4 0,3-13 0,0 10 137,0-10 626,0 13-352,0-7 0,3 12-156,5 0 1,-2 12-121,11 5 1,-8-3-1,8 4-87,3 2 0,-5-6 1,2 4-17,3 2 0,-5-6 0,2 1 0,0-1-29,-2 0 1,5-5 0,-9 5 0,4 1 41,5-1 0,-6-8 0,1 6 1,-1-4-76,1 1 0,-7-1 0,10-8 5,2 0 1,-6 0 0,4 0-4,2 0 1,0-2 0,0-4 0,-3-6 12,4-2 1,2 5 0,0-8-1,-3 0 12,-3 2 0,0-8 0,9 9 0,0-4 18,0 1 0,-3 0 1,-3-6-1,-2 3 6,2 2 1,3 4-1,3-6 22,0 2 0,0 10 1,0-7 19,0 4 1,-9 2-5,0 9 0,-8 0 1,8 0-34,3 0 1,-8 12-1,-1 2 1,-2 3 3,0 1 0,8-10 0,-8 10 0,-1-1 23,4-3 0,-6 9 0,8-5 0,0 2-3,1-3 1,-7 6 0,7-5-1,-1 2 22,1-3 0,-7 3 0,10-11-35,2-3 1,-6-1-1,4 1-34,2 3 1,-6-1-1,3-8-14,4 0 0,-7-8 0,0-4 0,1 1-23,-1-1 1,1-8-1,5 6 1,-3-4 23,3 1 0,-5 8 0,2-5-20,3 2 1,3-5 0,0 6 26,-5-4 1,5 9 18,-6-2 1,-3-4-1,4 4 7,2 2 0,-9 0 1,1 0 60,-1-2 0,-5-1 40,11 9 0,1 0 22,8 0 0,-9 0 0,0 3-131,3 6 0,-5-7 1,2 10-1,3-3-12,3-1 1,3 10-1,0-7-11,0 4 0,0-10 0,0 4 0,-3-3 5,-6 2 1,6-5 0,-5 6 11,5-6 1,3-15 0,0-5-18,0-6 0,-9 6 0,-3-1 1,1-2-7,-1-3 0,-5 6 0,5-1 14,-2-2 1,8-3-144,-3-3 0,-2 12 80,2 5 0,-8 6-73,8 3 0,-11 3-1476,2 6-60,7-6 1672,-12 8 0,8-22 0,-11-4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31T21:46:12.036"/>
    </inkml:context>
    <inkml:brush xml:id="br0">
      <inkml:brushProperty name="width" value="0.08571" units="cm"/>
      <inkml:brushProperty name="height" value="0.08571" units="cm"/>
      <inkml:brushProperty name="color" value="#004F8B"/>
    </inkml:brush>
  </inkml:definitions>
  <inkml:trace contextRef="#ctx0" brushRef="#br0">130 26 7981,'0'15'-1408,"0"-4"1640,0-11 41,0 0 52,-11 0 34,8 0-96,-9 0-121,12 0 111,0 0-132,0 12 0,0-7 46,0 13 0,0-10-26,0 10 1,0-1-72,0 9 0,0-9 1,0 0 13,0 4 1,0 2 0,0 3-6,0 0 0,0-1 0,0 1 18,0 0 0,3 0 1,3 0-21,3 0 1,2 0-1,-5 0 1,3 0-27,-4 0 0,-2 0 0,0 0 0,3 0-6,3 0 1,-1-9 0,-5 0-1,3 3-42,2 4 1,1 1-1,-9 1 1,3 0-14,6 0 1,-6 0 0,5 0 0,-5 0 27,-3 0 0,9 0 0,-1 0 9,-2 0 1,-3 0 0,0 0 0,3 0 10,2 0 0,1 0 0,-9-1 0,0 1-21,0 0 1,9 0 0,-1 0-31,-2 0 0,-3 0 0,-3 0 27,0 0 1,9 0-1,-1 0-15,-2 0 1,-3 0 0,-3 0-4,0 0 1,0-9 5,0 0 1,0 1 0,0 7 24,0 1 1,0-8 0,0-1-34,0 3 0,0-5 29,0 2-16,0-11 0,-3 5 0,-3-8-56,-2 6 50,-1-6 1,6 8 6,-6-11 0,4 0 1,-10 3-6,4 6 1,-1-6 7,3 5 33,7-5 13,-10-3-46,12 0 17,0 0-26,0-11 0,3 8 22,6-6 1,-4 6-7,13 3 1,-4-3-1,6-3 15,-2-2 1,-1-1-10,9 9 0,0 0 0,0 0-25,0 0 1,-9 0 0,0 0 19,3 0 1,1 3 0,-1 3-1,-3 2 5,3-2 1,-5-3 0,2-3-9,3 0 1,3 0 0,3 0-2,0 0 1,0 3-1,0 3-7,0 2 0,0 1 1,0-9 8,0 0 0,-9 0 0,0 0 23,3 0 0,3 3 1,3 3-16,0 2 1,0 1-1,0-9-1,0 0 0,-9 0 0,1 0 0,2 0 15,3 0 0,3 0 0,0 0-7,0 0 0,0 0 1,0-3 5,0-6 1,0 7-1,-1-7 7,1 6 1,0 3-1,-3-3 1,-2-3 14,-4-2 1,-8-1 0,8 9 1,-3-3-44,4-5-48,5 5 0,-9-9-2,12 12 1,-9 0-21,1 0 47,-13 0 1,10 0 0,-10-3 36,4-5 1,0 2 36,-9-11 1,0 8-62,0-8 0,0-1 0,0-8-6,0 0 0,0 9 1,0 0-1,0-3-2,0-3 1,0-3 0,0 0 0,0 0-40,0 0 0,0 0 1,0 0-1,0 0 30,0 0 1,0-8-1,0-1 1,0 3 27,0 3 1,8-5-1,1-1 1,-3 4 28,-3 2 1,-3 3 0,0 0 0,0 0-19,0 0 0,0 0 0,0 0 26,0 0 0,0 0 1,0 0-48,0 0 0,0 0 1,0 0-30,0 1 1,-3 7 0,-3 1 17,-3-3 0,1-3 0,8-3 12,0 0 0,-3 0 0,-3 0-5,-3 0 0,1 0 1,8 0-5,0 0 1,0-8-1,0-1 23,0 3 1,-9 3 0,1 4-1,-1 1-13,-3 7 1,9-6 0,-8 9-1,2-4-4,1 1 0,-1 8 0,6-5 0,-3 0-8,-2-1 0,-1 7-18,9-10 1,-3 10-33,-5-10-72,5 13 80,-9-7 0,9 21 33,-5-1 1,5 4 9,-6-3 12,6-7 0,0 10 225,-5-12-145,5 0-72,-20 0 0,8 0-5,-11 0 1,0-3-1,0-3 0,1-2 0,-1-1 0,0 6-18,0-6 0,0 7 1,0-7-1,0 6-6,0 3 0,0 0 1,0-3-1,0-3 3,0-2 0,0-1 1,0 9-1,0 0-3,0 0 1,0 0 0,1 0-1,-1 0-1,0 0 1,0 0-1,-3-3 8,-6-5 1,7 5-1,-7-6 1,6 6 0,3 3 1,0 0 0,0 0 0,0 0-3,0 0 0,0 0 0,1 3-14,-1 6 0,0-6 0,0 5 0,0-2 6,0 3 1,9-6 0,-1 5 0,-2-5-36,-3-3 0,6 9 1,-1-1 29,-2-2 1,-3-3 0,0 0 0,6 6 1,-6-7 70,5 7 1,4-6 56,-3-3-242,11 0 109,-17 0 1,17 0-417,-11 0 1,11 3-996,-3 5 0,7-2 1431,2 12 0,11-13 0,4 7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31T21:46:14.870"/>
    </inkml:context>
    <inkml:brush xml:id="br0">
      <inkml:brushProperty name="width" value="0.08571" units="cm"/>
      <inkml:brushProperty name="height" value="0.08571" units="cm"/>
      <inkml:brushProperty name="color" value="#004F8B"/>
    </inkml:brush>
  </inkml:definitions>
  <inkml:trace contextRef="#ctx0" brushRef="#br0">234 182 6901,'0'-17'172,"0"0"0,0 8 16,0-8-85,11 11 213,-8-6 0,9 12-213,-12 0 0,0 3 31,0 6 1,0 5-11,0 12 1,0-8 0,0-1-30,0 3 1,0 3 0,0 3-24,0 0 1,0 0 0,3-3 0,2-3 5,4-3 0,0 1 0,-9 8 0,0 0-34,0-1 1,3-1-1,2-4 1,4-3 12,-3 3 0,-3 3 0,-3 3 0,2-3 14,7-5 1,-6 5-1,6-6-27,-6 6 1,-3-6 0,0 1 0,2-1 0,4 0-105,3 0 1,-1-8-1,-8 8 59,0 4 0,0-7 0,0 3 31,0 3 1,0-5-8,0 2 1,9 0-6,0 9 0,-1-8 0,-8-1-13,0 3 1,0-5-1,3-1 1,3 0 19,3 1 0,-1-7 0,-8 10 8,0 2 0,0-6 0,0 4 25,0 2 0,0-6 0,0 3-28,0 4 1,0 2-18,0 3 0,0 0 51,0-1 0,0 1-8,0 0 0,-3-11 0,-2-4 43,-4 1-74,0-9 1,7 8 0,-4-8-30,-3 6 0,-2-6-5,2 5 1,6-2 10,-6 3 1,-5 5 25,-3 12 0,5-9 0,1-2 106,-1-4-105,9-2-91,-8-9 55,11 0-265,0 0 261,11 0 0,-5 0 13,11 0 1,-8 0-3,8 0 0,-8-9 37,8 1 0,0-1 4,9 9 0,0 0-5,0 0 0,-8 0 0,-1-3 71,3-6 0,-6 7 1,4-7-58,2 6 1,-6 3 0,4 0-28,2 0 1,-6 0-57,4 0 1,-1 0 10,9 0 0,0 9 29,0-1 0,0 1 0,-3-6 22,-6 6 1,6-7-26,-6 7 1,6-6 0,3-3-1,0 0 0,-9 0 1,1 0-8,2 0 1,-6 0-1,4 0 19,2 0 0,3 0 17,3 0 0,0 0 29,0 0 1,0-3-49,0-6 0,0 7-5,-1-7 0,1 6 20,0 3 0,-3-3 1,-2-3 10,-4-2 0,-8-1 53,8 9 23,-11 0-116,17 0 10,-20 0 0,11-9-46,-5 1 17,-7-12 1,10 14 13,-12-11 0,3 8 9,6-8 0,-7 8 5,7-8 0,-3 8 0,0-8 29,2-3 0,1-4 0,-9-1 39,0-1 0,0 0 1,0-3-1,0-3-44,0-2 0,0-4 0,0 6 0,0-5-64,0-3 0,0 5 0,0-8 1,-3 0 18,-6 2 0,6-5 1,-8 9-1,2-1 4,1 1 0,-1-7 0,9 10 1,0 2 37,0 3 1,0 3 0,0 0 0,0 0 58,0 1 0,0 7 0,0 1-34,0-3 1,0-3-15,0-3 0,0 8 1,0 1 52,0-3 1,0-3-17,0-3 0,0 0-47,0 0 0,0 9 0,-3 2-71,-6 4-27,7-9 0,-10 14 0,9-8-19,-5 2 0,5 1 0,-9 5 33,1-3 64,8 0 0,-12 9-33,7 0 0,5-2 13,-6-7 1,3 6 4,-2-6 1,2 9-4,-11 9 0,8-6 1,-5 8 4,2 1 0,1-9 0,5 8 0,-6-2 20,-2 0 1,5-1-1,-8-8 28,-3 0 0,-3 0 1,-3 0-31,0 0 1,8 0 0,1 0-1,-3 0 0,-3 0 1,-3 0-1,0 0-2,0 0 1,0 0 0,0 0 0,0 0-19,0 0 0,0-8 0,0-1 0,1 3 8,-1 3 0,0-5 0,0-1 0,0 3 15,0 3 0,0 3 1,0-2-1,0-4 25,0-3 1,0 1-1,0 8-13,0 0 0,0-9 0,0 0-9,0 3 0,9 4 0,0 2-7,-3 0 0,-3 0 0,-3 0-12,0 0 1,8 0 0,1 0-47,-3 0 1,-3 0-119,-3 0 0,0 0 1,3 2-123,6 7 0,-3-3-100,11 11 0,-8-8-339,8 8 0,0-8 88,9 8 0,12-3 1,5 7-1,9-7 634,9-2 0,17-4 0,14-8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31T21:46:17.287"/>
    </inkml:context>
    <inkml:brush xml:id="br0">
      <inkml:brushProperty name="width" value="0.08571" units="cm"/>
      <inkml:brushProperty name="height" value="0.08571" units="cm"/>
      <inkml:brushProperty name="color" value="#004F8B"/>
    </inkml:brush>
  </inkml:definitions>
  <inkml:trace contextRef="#ctx0" brushRef="#br0">208 312 6497,'0'-17'-39,"0"-1"0,0 10 283,0-10-113,0 13 0,0-10 35,0 7 30,0 5 141,-12-9-166,9 12 1,-8-3 104,11-5 12,0 5-91,0-9 44,0 12 17,0 0 1,0 12-185,0 5 1,0-2 36,0 2 1,0 0-45,0 9 1,0 0 0,0 0-18,0 0 0,-3-3 1,-3-3-1,-3-3-3,4 4 1,2-7 0,3 3-4,0 3 1,0 3-1,0 3 25,0 0 0,0-8 0,0-1-12,0 3 0,-9-5 0,1 2 4,2 3 1,3-6 13,3 4 0,0-1-121,0 9 1,0-9 16,0 1 1,0-1 37,0 9 1,0-9-1,0 0 63,0 4 0,-9-7-17,1 3 1,-4-2 0,6 5-32,-2-3 0,-4-2 0,6 5-14,-2-3 0,-1-8-33,9 8 0,0 0 62,0 9 1,-9 0-25,1 0 1,-1-9-1,6-2 131,-5-4 1,5 1-61,-6-4-102,6 7 0,3 2-33,0 0 16,0-11 15,0 17 17,0-20-21,0 9-155,0-12 111,0 0 50,12-12 1,-7 9 17,13-5 1,-1-4 14,9 3 0,0-8-11,0 9 1,0-10-1,0 7-4,0-4 0,0 10 0,0-4-2,0 6 0,-1-6 0,1 1 0,0 2 0,-8 3 0,-1 3 0,3 0 0,3 0-13,3 0 1,0 0 0,0 0 13,0 0 1,-9 9 0,1-1 0,-1 1 4,-3 3 0,9-10 14,-5 7 0,5 3 9,3-4 1,-1 1 26,1-9 1,0 0-20,0 0 1,0 0 39,0 0 1,0 0 9,0 0 0,-9 0-99,1 0 0,-10 0 15,10 0 0,-10 0 36,10 0 32,-13 0-37,18 0 0,-17 0-23,11 0 0,-8 0 118,8 0-103,-11 0 0,9 0 1,-10-3 73,4-6 1,0 4-118,-9-13 1,0 10 8,0-10 1,0 10-5,0-10 1,0 1 4,0-9 0,0 0 0,0 0 7,0 0 0,0 0 0,-3 0 0,-3 1 10,-3-1 0,-2 0 0,5 0 0,-3 0-53,4 0 0,-7-3 0,3-3 1,4-2 6,2 2 0,-6 3 0,0 3 0,4-3 8,2-5 0,3 14 0,0-6 1,0 3 96,0 0 1,0-3 0,0 0 0,0 0 0,0 0 1,0 0-10,0 0 1,0 9-1,0-1-17,0-2 1,0 6 0,0-3 14,0-4 1,0 7-2,0-3 0,0-1 2,0-8 0,0 0-34,0 1 0,0 7-66,0 1 0,0 8-84,0-8 48,-12 11 53,9-5 1,-11 11 0,8 3 16,-2 5 65,-1-5 0,6 12 33,-6-7 1,4-5-35,-13 6 1,4-4 0,-6 1 14,2 3 1,1 0-69,-9-9 1,0 0 0,0 0 19,0 0 1,0 8 0,1 1 19,-1-3 0,0-4 0,0-2 1,0 0 1,0 3-1,0 3-8,0 3 0,0 2 0,0-5 0,0 3-42,0-4 0,9 7 0,0-3-177,-4-4 1,-2 7 3,-3-3 0,3 2 0,3-5-835,3 3-1685,11-1 2697,-5-8 0,11-11 0,0-4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31T21:46:18.442"/>
    </inkml:context>
    <inkml:brush xml:id="br0">
      <inkml:brushProperty name="width" value="0.08571" units="cm"/>
      <inkml:brushProperty name="height" value="0.08571" units="cm"/>
      <inkml:brushProperty name="color" value="#004F8B"/>
    </inkml:brush>
  </inkml:definitions>
  <inkml:trace contextRef="#ctx0" brushRef="#br0">1 286 9046,'17'9'395,"-3"2"-299,-2 4 0,-1-1 0,-5 6 0,3-3 8,-4 4 1,7-7-1,-3 3-32,-4 4 1,7 2 0,-1 2-1,1 1-5,0 0 0,-1-8 0,-5-1 0,2 3 23,-2 3 1,0-6 0,0 1-37,2 2 0,1-6 1,-6 1 89,6-4-174,-7 9 1,13-8 71,-6 5-25,-7-5 0,13-12-53,-7 0 48,-5 0-13,9 0 0,-9 0-1,5 0 1,-5-12-1,9-2 1,-4-3-10,1-1 1,3 10 0,-7-10-9,4-2 1,8-3-1,-5-3 1,2 3 46,6 6 1,1-6 0,-1 5 0,-3-2 10,3 3 1,3-6 0,3 9 0,0-4 80,0 1 1,9 3-1,-1-7 1,-2 4 52,-3-3 0,5 6 0,1-4 0,-3 1-41,-3 3 0,-4-10 0,1 10 1,0-3-14,0-1 0,-8 10 0,-1-7 0,0 1 37,-2 0 0,5 5 1,-9-8-238,4-4 0,-10 7-38,4-3 1,-3 2-134,3-2 120,-7-6 0,10 17-165,-12-11-165,0 11 0,-3-5-673,-6 11 211,7 0 0,-10 3-335,12 5 1259,0-5 0,-12 9 0,-2-12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31T21:46:19.613"/>
    </inkml:context>
    <inkml:brush xml:id="br0">
      <inkml:brushProperty name="width" value="0.08571" units="cm"/>
      <inkml:brushProperty name="height" value="0.08571" units="cm"/>
      <inkml:brushProperty name="color" value="#004F8B"/>
    </inkml:brush>
  </inkml:definitions>
  <inkml:trace contextRef="#ctx0" brushRef="#br0">27 105 7332,'-14'0'-89,"2"0"399,12 0-127,0 0 0,0 11-4,0 6 0,0-2 0,3-1 29,6-2 0,-7 8-45,7-3 0,-3 6 29,2 3 0,-5 0-50,6 0 1,-3-3 0,0-3-34,2-2 0,4-4 1,-7 6-24,4-2 1,3-1-1,-7 9-38,4 0 0,0-9 0,-6 0-48,5 4 0,-5-7 0,6 3 17,-6 3 1,-3-5 0,2-1 122,7-2-43,-6 8 0,9-14-4,-12 11 17,0-11-227,11 5 77,-8-11 0,11 0 9,-5 0 1,-6-11 26,6-7 0,2 4 4,-2-3 0,8-1 0,-5-7-25,2-1 0,-5 3 1,5 2-1,0 4-11,1-3 1,-7-3-1,7-3 1,-1 3 28,1 6 0,-7-7 1,7 7-1,-1-6 92,1-3 1,-1 9 0,6 0-1,-3-1-45,4 4 0,-1-9 1,0 8-1,-3-2 255,3 0 0,-5 8 0,2-8-44,3-3 1,3-3-113,3-3 0,-3 8-138,-5 1 85,5 0-160,-20 2-247,8 4-71,-11 11-325,-11 0 376,-4 0 1,-2 3-186,0 5 1,11-2 0,-3 11-179,6 4 0,3-7 704,0 3 0,-11 1 0,-4 8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31T21:46:20.987"/>
    </inkml:context>
    <inkml:brush xml:id="br0">
      <inkml:brushProperty name="width" value="0.08571" units="cm"/>
      <inkml:brushProperty name="height" value="0.08571" units="cm"/>
      <inkml:brushProperty name="color" value="#004F8B"/>
    </inkml:brush>
  </inkml:definitions>
  <inkml:trace contextRef="#ctx0" brushRef="#br0">1 260 7615,'0'17'496,"0"0"1,0 1-329,0 8 1,2-3-1,4-3 0,3-3 1,2 0 0,-5 9-40,3 0 1,8 0 0,-5 0-27,2 0 1,0 0 0,7 0 0,-7 0-14,-2 0 1,5-9 0,-8 0 0,-1 4-17,4 2 1,-9 3-1,8-3 1,-2-3-19,-1-3 0,4-3 0,-6 7 1,2-4-21,-2 3 0,6-5 0,-1 2-24,4 3 1,-10-6 0,7 1-2,-1-4 7,-8 10 0,17-16-90,-11 13 44,0-13 1,-9 4-30,0-18 1,0 4-1,0-13 23,0-2 0,0 6 0,0-4-34,0-2 1,0 6 0,0-3-43,0-4 1,8-2 0,1-3 63,-3 0 1,5 0-1,1 3 1,-1 3 29,1 3 0,5 0 0,-5-9 0,2 0 17,6 0 1,-5 3 0,2 0 11,3-3 0,3 6 0,0-15 0,-3 6 32,-2 3 0,-10 0 1,10 0-1,-1 0 73,-3 1 0,1 1 0,-9 4 0,5 3 29,4-3 1,-7 5-1,7-2-37,-4-3 0,6-3 0,-5 0-11,2 6 1,-8-7-24,3 7 1,2 3 0,-2-4 14,-3-2-21,-3 9 1,-1-9-151,7 11-50,-6 0-433,9 9 205,-12 0 0,0 3-45,0 6 1,0-3 0,0 11-308,0 3 0,2-6 0,7 4 710,8 2 0,6 3 0,3 3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GB"/>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4/6/2021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9127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665924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4228597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682011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4/6/2021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68600315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417971727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4/6/2021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90886608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4/6/2021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027034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4/6/2021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2256500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GB"/>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4/6/2021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26761610"/>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GB"/>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4/6/2021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680914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4/6/2021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48944322"/>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customXml" Target="../ink/ink6.xml"/><Relationship Id="rId18" Type="http://schemas.openxmlformats.org/officeDocument/2006/relationships/image" Target="../media/image140.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10.png"/><Relationship Id="rId17" Type="http://schemas.openxmlformats.org/officeDocument/2006/relationships/customXml" Target="../ink/ink8.xml"/><Relationship Id="rId2" Type="http://schemas.openxmlformats.org/officeDocument/2006/relationships/image" Target="../media/image14.png"/><Relationship Id="rId16" Type="http://schemas.openxmlformats.org/officeDocument/2006/relationships/image" Target="../media/image130.png"/><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100.png"/><Relationship Id="rId19" Type="http://schemas.openxmlformats.org/officeDocument/2006/relationships/customXml" Target="../ink/ink9.xml"/><Relationship Id="rId4" Type="http://schemas.openxmlformats.org/officeDocument/2006/relationships/image" Target="../media/image70.png"/><Relationship Id="rId9" Type="http://schemas.openxmlformats.org/officeDocument/2006/relationships/customXml" Target="../ink/ink4.xml"/><Relationship Id="rId14" Type="http://schemas.openxmlformats.org/officeDocument/2006/relationships/image" Target="../media/image1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453AC2-8882-459A-8985-3E24DD42A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543" y="0"/>
            <a:ext cx="11967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618A6A9A-CED3-D841-9941-3C01305CAD97}"/>
              </a:ext>
            </a:extLst>
          </p:cNvPr>
          <p:cNvPicPr>
            <a:picLocks noChangeAspect="1"/>
          </p:cNvPicPr>
          <p:nvPr/>
        </p:nvPicPr>
        <p:blipFill rotWithShape="1">
          <a:blip r:embed="rId2">
            <a:alphaModFix amt="40000"/>
          </a:blip>
          <a:srcRect t="1427" r="-1" b="13991"/>
          <a:stretch/>
        </p:blipFill>
        <p:spPr>
          <a:xfrm>
            <a:off x="264543" y="10"/>
            <a:ext cx="11967714" cy="6857990"/>
          </a:xfrm>
          <a:prstGeom prst="rect">
            <a:avLst/>
          </a:prstGeom>
        </p:spPr>
      </p:pic>
      <p:sp>
        <p:nvSpPr>
          <p:cNvPr id="2" name="Title 1">
            <a:extLst>
              <a:ext uri="{FF2B5EF4-FFF2-40B4-BE49-F238E27FC236}">
                <a16:creationId xmlns:a16="http://schemas.microsoft.com/office/drawing/2014/main" id="{5E7DAD62-1071-8E45-9D80-12629AF53883}"/>
              </a:ext>
            </a:extLst>
          </p:cNvPr>
          <p:cNvSpPr>
            <a:spLocks noGrp="1"/>
          </p:cNvSpPr>
          <p:nvPr>
            <p:ph type="ctrTitle"/>
          </p:nvPr>
        </p:nvSpPr>
        <p:spPr>
          <a:xfrm>
            <a:off x="1078523" y="1098388"/>
            <a:ext cx="10318418" cy="4394988"/>
          </a:xfrm>
        </p:spPr>
        <p:txBody>
          <a:bodyPr>
            <a:normAutofit/>
          </a:bodyPr>
          <a:lstStyle/>
          <a:p>
            <a:r>
              <a:rPr lang="en-GB">
                <a:solidFill>
                  <a:srgbClr val="FFFFFF"/>
                </a:solidFill>
              </a:rPr>
              <a:t>Child care: Babysitting </a:t>
            </a:r>
            <a:endParaRPr lang="en-US">
              <a:solidFill>
                <a:srgbClr val="FFFFFF"/>
              </a:solidFill>
            </a:endParaRPr>
          </a:p>
        </p:txBody>
      </p:sp>
      <p:sp>
        <p:nvSpPr>
          <p:cNvPr id="3" name="Subtitle 2">
            <a:extLst>
              <a:ext uri="{FF2B5EF4-FFF2-40B4-BE49-F238E27FC236}">
                <a16:creationId xmlns:a16="http://schemas.microsoft.com/office/drawing/2014/main" id="{D9E7D552-5802-9A4D-96A9-5F975BF01CE3}"/>
              </a:ext>
            </a:extLst>
          </p:cNvPr>
          <p:cNvSpPr>
            <a:spLocks noGrp="1"/>
          </p:cNvSpPr>
          <p:nvPr>
            <p:ph type="subTitle" idx="1"/>
          </p:nvPr>
        </p:nvSpPr>
        <p:spPr>
          <a:xfrm>
            <a:off x="1680942" y="5979196"/>
            <a:ext cx="9113580" cy="396483"/>
          </a:xfrm>
        </p:spPr>
        <p:txBody>
          <a:bodyPr>
            <a:normAutofit/>
          </a:bodyPr>
          <a:lstStyle/>
          <a:p>
            <a:pPr>
              <a:spcAft>
                <a:spcPts val="600"/>
              </a:spcAft>
            </a:pPr>
            <a:r>
              <a:rPr lang="en-GB">
                <a:solidFill>
                  <a:srgbClr val="FFFFFF"/>
                </a:solidFill>
              </a:rPr>
              <a:t>By Sinqobile Volo-Sibanda </a:t>
            </a:r>
            <a:endParaRPr lang="en-US">
              <a:solidFill>
                <a:srgbClr val="FFFFFF"/>
              </a:solidFill>
            </a:endParaRPr>
          </a:p>
        </p:txBody>
      </p:sp>
      <p:sp>
        <p:nvSpPr>
          <p:cNvPr id="12" name="Rectangle 11">
            <a:extLst>
              <a:ext uri="{FF2B5EF4-FFF2-40B4-BE49-F238E27FC236}">
                <a16:creationId xmlns:a16="http://schemas.microsoft.com/office/drawing/2014/main" id="{D4A11FEA-6E98-401C-B708-DA2C95081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454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492423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530B-5607-8948-9206-6E3A58B18EC2}"/>
              </a:ext>
            </a:extLst>
          </p:cNvPr>
          <p:cNvSpPr>
            <a:spLocks noGrp="1"/>
          </p:cNvSpPr>
          <p:nvPr>
            <p:ph type="title"/>
          </p:nvPr>
        </p:nvSpPr>
        <p:spPr>
          <a:xfrm>
            <a:off x="685801" y="609600"/>
            <a:ext cx="5219699" cy="1456267"/>
          </a:xfrm>
        </p:spPr>
        <p:txBody>
          <a:bodyPr>
            <a:normAutofit/>
          </a:bodyPr>
          <a:lstStyle/>
          <a:p>
            <a:r>
              <a:rPr lang="en-US" dirty="0"/>
              <a:t>R</a:t>
            </a:r>
          </a:p>
        </p:txBody>
      </p:sp>
      <p:sp>
        <p:nvSpPr>
          <p:cNvPr id="3" name="Content Placeholder 2">
            <a:extLst>
              <a:ext uri="{FF2B5EF4-FFF2-40B4-BE49-F238E27FC236}">
                <a16:creationId xmlns:a16="http://schemas.microsoft.com/office/drawing/2014/main" id="{D788BCF0-D2D0-EE4C-9406-08BA892FCABD}"/>
              </a:ext>
            </a:extLst>
          </p:cNvPr>
          <p:cNvSpPr>
            <a:spLocks noGrp="1"/>
          </p:cNvSpPr>
          <p:nvPr>
            <p:ph idx="1"/>
          </p:nvPr>
        </p:nvSpPr>
        <p:spPr>
          <a:xfrm>
            <a:off x="685800" y="921042"/>
            <a:ext cx="5219699" cy="3649133"/>
          </a:xfrm>
        </p:spPr>
        <p:txBody>
          <a:bodyPr>
            <a:noAutofit/>
          </a:bodyPr>
          <a:lstStyle/>
          <a:p>
            <a:r>
              <a:rPr lang="en-GB" sz="2400" b="0" i="0" u="none" strike="noStrike" dirty="0">
                <a:solidFill>
                  <a:schemeClr val="bg1"/>
                </a:solidFill>
                <a:effectLst/>
                <a:latin typeface="-apple-system"/>
              </a:rPr>
              <a:t>After studying the other requirements in this honour, and after taking care of a baby while its mother is present, you will be ready to take care of a baby in its mother's absence. Offer to watch the baby of a relative, friend, neighbour, or church member. They may offer to pay you, but if you do it for free, you can count time spent watching the baby as community service or outreach.</a:t>
            </a:r>
            <a:endParaRPr lang="en-US" sz="2400" dirty="0">
              <a:solidFill>
                <a:schemeClr val="bg1"/>
              </a:solidFill>
            </a:endParaRPr>
          </a:p>
        </p:txBody>
      </p:sp>
      <p:pic>
        <p:nvPicPr>
          <p:cNvPr id="4" name="Picture 4">
            <a:extLst>
              <a:ext uri="{FF2B5EF4-FFF2-40B4-BE49-F238E27FC236}">
                <a16:creationId xmlns:a16="http://schemas.microsoft.com/office/drawing/2014/main" id="{9F1AFBBE-CB7C-3545-BE79-EB1F4531AA5C}"/>
              </a:ext>
            </a:extLst>
          </p:cNvPr>
          <p:cNvPicPr>
            <a:picLocks noChangeAspect="1"/>
          </p:cNvPicPr>
          <p:nvPr/>
        </p:nvPicPr>
        <p:blipFill rotWithShape="1">
          <a:blip r:embed="rId3"/>
          <a:srcRect r="2" b="3612"/>
          <a:stretch/>
        </p:blipFill>
        <p:spPr>
          <a:xfrm>
            <a:off x="6198830" y="639097"/>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27047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5" name="Content Placeholder 7">
            <a:extLst>
              <a:ext uri="{FF2B5EF4-FFF2-40B4-BE49-F238E27FC236}">
                <a16:creationId xmlns:a16="http://schemas.microsoft.com/office/drawing/2014/main" id="{340B2885-44AC-4BAE-8AFB-ED8FED6C0937}"/>
              </a:ext>
            </a:extLst>
          </p:cNvPr>
          <p:cNvSpPr>
            <a:spLocks noGrp="1"/>
          </p:cNvSpPr>
          <p:nvPr>
            <p:ph idx="1"/>
          </p:nvPr>
        </p:nvSpPr>
        <p:spPr>
          <a:xfrm>
            <a:off x="867883" y="1528916"/>
            <a:ext cx="4002936" cy="3637935"/>
          </a:xfrm>
        </p:spPr>
        <p:txBody>
          <a:bodyPr>
            <a:normAutofit/>
          </a:bodyPr>
          <a:lstStyle/>
          <a:p>
            <a:pPr fontAlgn="base">
              <a:lnSpc>
                <a:spcPct val="90000"/>
              </a:lnSpc>
            </a:pPr>
            <a:endParaRPr lang="en-GB" sz="2400" b="0" i="0" u="none" strike="noStrike" dirty="0">
              <a:solidFill>
                <a:schemeClr val="bg1"/>
              </a:solidFill>
              <a:effectLst/>
              <a:latin typeface="-apple-system"/>
            </a:endParaRPr>
          </a:p>
          <a:p>
            <a:pPr fontAlgn="base">
              <a:lnSpc>
                <a:spcPct val="90000"/>
              </a:lnSpc>
            </a:pPr>
            <a:r>
              <a:rPr lang="en-GB" sz="2400" dirty="0">
                <a:solidFill>
                  <a:schemeClr val="bg1"/>
                </a:solidFill>
                <a:latin typeface="-apple-system"/>
              </a:rPr>
              <a:t>There are many outreach opportunities for meeting this requirement. If your church is conducting an evangelistic seminar, you can offer your services in the nursery, junior sabbath school, weddings or seminars the list is endless.</a:t>
            </a:r>
            <a:endParaRPr lang="en-GB" sz="2400" b="0" i="0" u="none" strike="noStrike" dirty="0">
              <a:solidFill>
                <a:schemeClr val="bg1"/>
              </a:solidFill>
              <a:effectLst/>
              <a:latin typeface="-apple-system"/>
            </a:endParaRPr>
          </a:p>
          <a:p>
            <a:endParaRPr lang="en-US" sz="2400" dirty="0">
              <a:solidFill>
                <a:schemeClr val="bg1"/>
              </a:solidFill>
            </a:endParaRPr>
          </a:p>
        </p:txBody>
      </p:sp>
      <p:pic>
        <p:nvPicPr>
          <p:cNvPr id="4" name="Picture 4">
            <a:extLst>
              <a:ext uri="{FF2B5EF4-FFF2-40B4-BE49-F238E27FC236}">
                <a16:creationId xmlns:a16="http://schemas.microsoft.com/office/drawing/2014/main" id="{B6D4690C-D45A-B945-83A1-AB4F4B88983A}"/>
              </a:ext>
            </a:extLst>
          </p:cNvPr>
          <p:cNvPicPr>
            <a:picLocks noChangeAspect="1"/>
          </p:cNvPicPr>
          <p:nvPr/>
        </p:nvPicPr>
        <p:blipFill>
          <a:blip r:embed="rId3"/>
          <a:stretch>
            <a:fillRect/>
          </a:stretch>
        </p:blipFill>
        <p:spPr>
          <a:xfrm>
            <a:off x="5289752" y="1823986"/>
            <a:ext cx="6095593" cy="304779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21993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480DFDC7-16CB-124A-ADDD-201E11E44372}"/>
              </a:ext>
            </a:extLst>
          </p:cNvPr>
          <p:cNvPicPr>
            <a:picLocks noChangeAspect="1"/>
          </p:cNvPicPr>
          <p:nvPr/>
        </p:nvPicPr>
        <p:blipFill>
          <a:blip r:embed="rId3"/>
          <a:stretch>
            <a:fillRect/>
          </a:stretch>
        </p:blipFill>
        <p:spPr>
          <a:xfrm>
            <a:off x="0" y="2709"/>
            <a:ext cx="12192000" cy="685529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7380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A2DB-BF15-EE4B-ACCD-066AAED9CCA0}"/>
              </a:ext>
            </a:extLst>
          </p:cNvPr>
          <p:cNvSpPr>
            <a:spLocks noGrp="1"/>
          </p:cNvSpPr>
          <p:nvPr>
            <p:ph type="title"/>
          </p:nvPr>
        </p:nvSpPr>
        <p:spPr>
          <a:xfrm>
            <a:off x="7865806" y="643463"/>
            <a:ext cx="3706762" cy="1608124"/>
          </a:xfrm>
        </p:spPr>
        <p:txBody>
          <a:bodyPr>
            <a:normAutofit/>
          </a:bodyPr>
          <a:lstStyle/>
          <a:p>
            <a:r>
              <a:rPr lang="en-US" dirty="0">
                <a:solidFill>
                  <a:schemeClr val="bg1"/>
                </a:solidFill>
              </a:rPr>
              <a:t>Can/not!!!</a:t>
            </a:r>
          </a:p>
        </p:txBody>
      </p:sp>
      <p:sp>
        <p:nvSpPr>
          <p:cNvPr id="8" name="Content Placeholder 7">
            <a:extLst>
              <a:ext uri="{FF2B5EF4-FFF2-40B4-BE49-F238E27FC236}">
                <a16:creationId xmlns:a16="http://schemas.microsoft.com/office/drawing/2014/main" id="{3AFF90E8-4E88-4305-8241-15035B555C99}"/>
              </a:ext>
            </a:extLst>
          </p:cNvPr>
          <p:cNvSpPr>
            <a:spLocks noGrp="1"/>
          </p:cNvSpPr>
          <p:nvPr>
            <p:ph idx="1"/>
          </p:nvPr>
        </p:nvSpPr>
        <p:spPr>
          <a:xfrm>
            <a:off x="7744853" y="2620298"/>
            <a:ext cx="3706762" cy="3972232"/>
          </a:xfrm>
        </p:spPr>
        <p:txBody>
          <a:bodyPr>
            <a:normAutofit/>
          </a:bodyPr>
          <a:lstStyle/>
          <a:p>
            <a:r>
              <a:rPr lang="en-US" sz="2800" dirty="0">
                <a:solidFill>
                  <a:schemeClr val="bg1"/>
                </a:solidFill>
              </a:rPr>
              <a:t>Understand Your Abilities and Limitations. Make sure that you’re comfortable babysitting a toddler before you volunteer your services!!!</a:t>
            </a:r>
          </a:p>
        </p:txBody>
      </p:sp>
      <p:pic>
        <p:nvPicPr>
          <p:cNvPr id="4" name="Picture 4">
            <a:extLst>
              <a:ext uri="{FF2B5EF4-FFF2-40B4-BE49-F238E27FC236}">
                <a16:creationId xmlns:a16="http://schemas.microsoft.com/office/drawing/2014/main" id="{C836211F-E59F-074C-9BAD-94974C39272A}"/>
              </a:ext>
            </a:extLst>
          </p:cNvPr>
          <p:cNvPicPr>
            <a:picLocks noChangeAspect="1"/>
          </p:cNvPicPr>
          <p:nvPr/>
        </p:nvPicPr>
        <p:blipFill rotWithShape="1">
          <a:blip r:embed="rId3"/>
          <a:srcRect l="13993" r="12492" b="-2"/>
          <a:stretch/>
        </p:blipFill>
        <p:spPr>
          <a:xfrm>
            <a:off x="20" y="975"/>
            <a:ext cx="7552924" cy="6858000"/>
          </a:xfrm>
          <a:prstGeom prst="rect">
            <a:avLst/>
          </a:prstGeom>
        </p:spPr>
      </p:pic>
    </p:spTree>
    <p:extLst>
      <p:ext uri="{BB962C8B-B14F-4D97-AF65-F5344CB8AC3E}">
        <p14:creationId xmlns:p14="http://schemas.microsoft.com/office/powerpoint/2010/main" val="3635194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7D51-8AF9-304E-996A-66B953DE14B3}"/>
              </a:ext>
            </a:extLst>
          </p:cNvPr>
          <p:cNvSpPr>
            <a:spLocks noGrp="1"/>
          </p:cNvSpPr>
          <p:nvPr>
            <p:ph type="title"/>
          </p:nvPr>
        </p:nvSpPr>
        <p:spPr>
          <a:xfrm>
            <a:off x="6017520" y="982133"/>
            <a:ext cx="5536132" cy="771678"/>
          </a:xfrm>
        </p:spPr>
        <p:txBody>
          <a:bodyPr>
            <a:noAutofit/>
          </a:bodyPr>
          <a:lstStyle/>
          <a:p>
            <a:pPr>
              <a:lnSpc>
                <a:spcPct val="90000"/>
              </a:lnSpc>
            </a:pPr>
            <a:r>
              <a:rPr lang="en-US" sz="2800" dirty="0"/>
              <a:t>How well do I know the baby?</a:t>
            </a:r>
          </a:p>
        </p:txBody>
      </p:sp>
      <p:sp>
        <p:nvSpPr>
          <p:cNvPr id="7" name="Title 1">
            <a:extLst>
              <a:ext uri="{FF2B5EF4-FFF2-40B4-BE49-F238E27FC236}">
                <a16:creationId xmlns:a16="http://schemas.microsoft.com/office/drawing/2014/main" id="{3D411DA3-8EF9-B34C-BD8F-394A3AE17F20}"/>
              </a:ext>
            </a:extLst>
          </p:cNvPr>
          <p:cNvSpPr txBox="1">
            <a:spLocks noGrp="1"/>
          </p:cNvSpPr>
          <p:nvPr>
            <p:ph idx="1"/>
          </p:nvPr>
        </p:nvSpPr>
        <p:spPr>
          <a:xfrm>
            <a:off x="6094411" y="1966115"/>
            <a:ext cx="4802187" cy="3317875"/>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2800" dirty="0"/>
              <a:t>Make sure you’re well informed:- toddlers have very special needs that are quite different from children of other age groups. Be aware of them so that you’ll be able to keep the child that you’re watching safe. </a:t>
            </a:r>
          </a:p>
        </p:txBody>
      </p:sp>
      <p:pic>
        <p:nvPicPr>
          <p:cNvPr id="3" name="Picture 3">
            <a:extLst>
              <a:ext uri="{FF2B5EF4-FFF2-40B4-BE49-F238E27FC236}">
                <a16:creationId xmlns:a16="http://schemas.microsoft.com/office/drawing/2014/main" id="{B002C104-1459-D34C-894B-A084DDE6C0EB}"/>
              </a:ext>
            </a:extLst>
          </p:cNvPr>
          <p:cNvPicPr>
            <a:picLocks noChangeAspect="1"/>
          </p:cNvPicPr>
          <p:nvPr/>
        </p:nvPicPr>
        <p:blipFill>
          <a:blip r:embed="rId3"/>
          <a:stretch>
            <a:fillRect/>
          </a:stretch>
        </p:blipFill>
        <p:spPr>
          <a:xfrm>
            <a:off x="892492" y="1753811"/>
            <a:ext cx="5201920" cy="3467100"/>
          </a:xfrm>
          <a:prstGeom prst="rect">
            <a:avLst/>
          </a:prstGeom>
        </p:spPr>
      </p:pic>
    </p:spTree>
    <p:extLst>
      <p:ext uri="{BB962C8B-B14F-4D97-AF65-F5344CB8AC3E}">
        <p14:creationId xmlns:p14="http://schemas.microsoft.com/office/powerpoint/2010/main" val="2584025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FB6A5B1-9EFA-4C0B-882F-E43B7A3D9055}"/>
              </a:ext>
            </a:extLst>
          </p:cNvPr>
          <p:cNvSpPr>
            <a:spLocks noGrp="1"/>
          </p:cNvSpPr>
          <p:nvPr>
            <p:ph idx="1"/>
          </p:nvPr>
        </p:nvSpPr>
        <p:spPr>
          <a:xfrm>
            <a:off x="7865806" y="2251587"/>
            <a:ext cx="3706762" cy="3972232"/>
          </a:xfrm>
        </p:spPr>
        <p:txBody>
          <a:bodyPr>
            <a:normAutofit/>
          </a:bodyPr>
          <a:lstStyle/>
          <a:p>
            <a:r>
              <a:rPr lang="en-US" sz="2800" dirty="0">
                <a:solidFill>
                  <a:schemeClr val="bg1"/>
                </a:solidFill>
              </a:rPr>
              <a:t>Be aware of what the baby is allergic to, it could be cat hairs, or even the remains from your Snickers bar.</a:t>
            </a:r>
          </a:p>
        </p:txBody>
      </p:sp>
      <p:pic>
        <p:nvPicPr>
          <p:cNvPr id="4" name="Picture 4">
            <a:extLst>
              <a:ext uri="{FF2B5EF4-FFF2-40B4-BE49-F238E27FC236}">
                <a16:creationId xmlns:a16="http://schemas.microsoft.com/office/drawing/2014/main" id="{1991581F-F509-0841-95EC-63E0ED54C107}"/>
              </a:ext>
            </a:extLst>
          </p:cNvPr>
          <p:cNvPicPr>
            <a:picLocks noChangeAspect="1"/>
          </p:cNvPicPr>
          <p:nvPr/>
        </p:nvPicPr>
        <p:blipFill rotWithShape="1">
          <a:blip r:embed="rId3"/>
          <a:srcRect l="10071" r="16414" b="-2"/>
          <a:stretch/>
        </p:blipFill>
        <p:spPr>
          <a:xfrm>
            <a:off x="20" y="975"/>
            <a:ext cx="7552924" cy="6858000"/>
          </a:xfrm>
          <a:prstGeom prst="rect">
            <a:avLst/>
          </a:prstGeom>
        </p:spPr>
      </p:pic>
    </p:spTree>
    <p:extLst>
      <p:ext uri="{BB962C8B-B14F-4D97-AF65-F5344CB8AC3E}">
        <p14:creationId xmlns:p14="http://schemas.microsoft.com/office/powerpoint/2010/main" val="3676779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2AB8-A842-764D-8400-A9974C3CA5A5}"/>
              </a:ext>
            </a:extLst>
          </p:cNvPr>
          <p:cNvSpPr>
            <a:spLocks noGrp="1"/>
          </p:cNvSpPr>
          <p:nvPr>
            <p:ph type="title"/>
          </p:nvPr>
        </p:nvSpPr>
        <p:spPr>
          <a:xfrm>
            <a:off x="1295402" y="982131"/>
            <a:ext cx="3660056" cy="4128107"/>
          </a:xfrm>
        </p:spPr>
        <p:txBody>
          <a:bodyPr anchor="b">
            <a:noAutofit/>
          </a:bodyPr>
          <a:lstStyle/>
          <a:p>
            <a:pPr>
              <a:lnSpc>
                <a:spcPct val="90000"/>
              </a:lnSpc>
            </a:pPr>
            <a:r>
              <a:rPr lang="en-US" sz="2400" dirty="0"/>
              <a:t>Check for small objects that can choke a child. make sure the environment or the playroom is clutter free of small objects a child could reach out and grab.</a:t>
            </a:r>
            <a:br>
              <a:rPr lang="en-US" sz="2400" dirty="0"/>
            </a:br>
            <a:endParaRPr lang="en-US" sz="2400" dirty="0"/>
          </a:p>
        </p:txBody>
      </p:sp>
      <p:pic>
        <p:nvPicPr>
          <p:cNvPr id="6" name="Picture 6">
            <a:extLst>
              <a:ext uri="{FF2B5EF4-FFF2-40B4-BE49-F238E27FC236}">
                <a16:creationId xmlns:a16="http://schemas.microsoft.com/office/drawing/2014/main" id="{954E0EFD-7ADE-BF43-9B61-0E897E374E84}"/>
              </a:ext>
            </a:extLst>
          </p:cNvPr>
          <p:cNvPicPr>
            <a:picLocks noChangeAspect="1"/>
          </p:cNvPicPr>
          <p:nvPr/>
        </p:nvPicPr>
        <p:blipFill rotWithShape="1">
          <a:blip r:embed="rId3"/>
          <a:srcRect l="15948" r="9451" b="2"/>
          <a:stretch/>
        </p:blipFill>
        <p:spPr>
          <a:xfrm>
            <a:off x="5418668" y="982131"/>
            <a:ext cx="5469466"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3688656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95395-0A16-8545-BFF9-9BBBC769DD5E}"/>
              </a:ext>
            </a:extLst>
          </p:cNvPr>
          <p:cNvSpPr>
            <a:spLocks noGrp="1"/>
          </p:cNvSpPr>
          <p:nvPr>
            <p:ph type="title"/>
          </p:nvPr>
        </p:nvSpPr>
        <p:spPr/>
        <p:txBody>
          <a:bodyPr>
            <a:normAutofit fontScale="90000"/>
          </a:bodyPr>
          <a:lstStyle/>
          <a:p>
            <a:r>
              <a:rPr lang="en-US" dirty="0"/>
              <a:t>Pens and pencils or anything with a point or sharp edge, that could cut or blind a child.</a:t>
            </a:r>
            <a:br>
              <a:rPr lang="en-US" dirty="0"/>
            </a:br>
            <a:endParaRPr lang="en-US" dirty="0"/>
          </a:p>
        </p:txBody>
      </p:sp>
      <p:pic>
        <p:nvPicPr>
          <p:cNvPr id="4" name="Picture 4">
            <a:extLst>
              <a:ext uri="{FF2B5EF4-FFF2-40B4-BE49-F238E27FC236}">
                <a16:creationId xmlns:a16="http://schemas.microsoft.com/office/drawing/2014/main" id="{E6CE7B29-B4B5-6540-B55D-777BCE5EC8D3}"/>
              </a:ext>
            </a:extLst>
          </p:cNvPr>
          <p:cNvPicPr>
            <a:picLocks noGrp="1" noChangeAspect="1"/>
          </p:cNvPicPr>
          <p:nvPr>
            <p:ph idx="1"/>
          </p:nvPr>
        </p:nvPicPr>
        <p:blipFill>
          <a:blip r:embed="rId2"/>
          <a:stretch>
            <a:fillRect/>
          </a:stretch>
        </p:blipFill>
        <p:spPr>
          <a:xfrm>
            <a:off x="3689047" y="2369003"/>
            <a:ext cx="4730901" cy="4519235"/>
          </a:xfrm>
        </p:spPr>
      </p:pic>
    </p:spTree>
    <p:extLst>
      <p:ext uri="{BB962C8B-B14F-4D97-AF65-F5344CB8AC3E}">
        <p14:creationId xmlns:p14="http://schemas.microsoft.com/office/powerpoint/2010/main" val="4187053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43D975A-1EF5-B644-A239-22F3F55B6978}"/>
              </a:ext>
            </a:extLst>
          </p:cNvPr>
          <p:cNvPicPr>
            <a:picLocks noChangeAspect="1"/>
          </p:cNvPicPr>
          <p:nvPr/>
        </p:nvPicPr>
        <p:blipFill rotWithShape="1">
          <a:blip r:embed="rId2"/>
          <a:srcRect l="14795" r="25970" b="-2"/>
          <a:stretch/>
        </p:blipFill>
        <p:spPr>
          <a:xfrm>
            <a:off x="688434" y="-9525"/>
            <a:ext cx="4129822" cy="6867525"/>
          </a:xfrm>
          <a:prstGeom prst="rect">
            <a:avLst/>
          </a:prstGeom>
        </p:spPr>
      </p:pic>
      <p:sp>
        <p:nvSpPr>
          <p:cNvPr id="9" name="Freeform 6">
            <a:extLst>
              <a:ext uri="{FF2B5EF4-FFF2-40B4-BE49-F238E27FC236}">
                <a16:creationId xmlns:a16="http://schemas.microsoft.com/office/drawing/2014/main" id="{5402222E-F041-43A0-81BC-1B3F2EF76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 name="Content Placeholder 2">
            <a:extLst>
              <a:ext uri="{FF2B5EF4-FFF2-40B4-BE49-F238E27FC236}">
                <a16:creationId xmlns:a16="http://schemas.microsoft.com/office/drawing/2014/main" id="{F7A1E959-67E4-B04D-9ED1-8B6ED67EBA9C}"/>
              </a:ext>
            </a:extLst>
          </p:cNvPr>
          <p:cNvSpPr>
            <a:spLocks noGrp="1"/>
          </p:cNvSpPr>
          <p:nvPr>
            <p:ph idx="1"/>
          </p:nvPr>
        </p:nvSpPr>
        <p:spPr>
          <a:xfrm>
            <a:off x="5195727" y="2286001"/>
            <a:ext cx="6335338" cy="3593591"/>
          </a:xfrm>
        </p:spPr>
        <p:txBody>
          <a:bodyPr>
            <a:normAutofit/>
          </a:bodyPr>
          <a:lstStyle/>
          <a:p>
            <a:r>
              <a:rPr lang="en-US" dirty="0"/>
              <a:t>Be alert when a baby is sleeping  in a baby cot, to make sure they do not wake up and try to get out. This is very important if the child can walk</a:t>
            </a:r>
          </a:p>
        </p:txBody>
      </p:sp>
      <p:sp>
        <p:nvSpPr>
          <p:cNvPr id="11" name="Rectangle 10">
            <a:extLst>
              <a:ext uri="{FF2B5EF4-FFF2-40B4-BE49-F238E27FC236}">
                <a16:creationId xmlns:a16="http://schemas.microsoft.com/office/drawing/2014/main" id="{B80D28A2-8EA4-4EF0-9056-3BDAA7290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59459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6F5DF0-77FE-F244-81B5-BCF269E88AE3}"/>
              </a:ext>
            </a:extLst>
          </p:cNvPr>
          <p:cNvSpPr>
            <a:spLocks noGrp="1"/>
          </p:cNvSpPr>
          <p:nvPr>
            <p:ph idx="1"/>
          </p:nvPr>
        </p:nvSpPr>
        <p:spPr>
          <a:xfrm>
            <a:off x="1251678" y="2286001"/>
            <a:ext cx="4363595" cy="3593591"/>
          </a:xfrm>
        </p:spPr>
        <p:txBody>
          <a:bodyPr>
            <a:normAutofit/>
          </a:bodyPr>
          <a:lstStyle/>
          <a:p>
            <a:r>
              <a:rPr lang="en-US" dirty="0"/>
              <a:t>Be alert when a baby is sleeping  in a baby cot, to make sure they do not wake up and try to get out. This is very important if the child can walk</a:t>
            </a:r>
          </a:p>
        </p:txBody>
      </p:sp>
      <p:pic>
        <p:nvPicPr>
          <p:cNvPr id="4" name="Picture 4">
            <a:extLst>
              <a:ext uri="{FF2B5EF4-FFF2-40B4-BE49-F238E27FC236}">
                <a16:creationId xmlns:a16="http://schemas.microsoft.com/office/drawing/2014/main" id="{9F92375C-52B1-C644-BB92-272A82F9F02D}"/>
              </a:ext>
            </a:extLst>
          </p:cNvPr>
          <p:cNvPicPr>
            <a:picLocks noChangeAspect="1"/>
          </p:cNvPicPr>
          <p:nvPr/>
        </p:nvPicPr>
        <p:blipFill rotWithShape="1">
          <a:blip r:embed="rId2"/>
          <a:srcRect l="1380" r="-2" b="-2"/>
          <a:stretch/>
        </p:blipFill>
        <p:spPr>
          <a:xfrm>
            <a:off x="6096000" y="580713"/>
            <a:ext cx="5414304" cy="540773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Tree>
    <p:extLst>
      <p:ext uri="{BB962C8B-B14F-4D97-AF65-F5344CB8AC3E}">
        <p14:creationId xmlns:p14="http://schemas.microsoft.com/office/powerpoint/2010/main" val="4235842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EF6BA-2E9B-C14D-A778-DC7D9D3D3BA3}"/>
              </a:ext>
            </a:extLst>
          </p:cNvPr>
          <p:cNvSpPr>
            <a:spLocks noGrp="1"/>
          </p:cNvSpPr>
          <p:nvPr>
            <p:ph type="title"/>
          </p:nvPr>
        </p:nvSpPr>
        <p:spPr>
          <a:xfrm>
            <a:off x="0" y="22329"/>
            <a:ext cx="12192000" cy="869696"/>
          </a:xfrm>
        </p:spPr>
        <p:txBody>
          <a:bodyPr vert="horz" lIns="274320" tIns="182880" rIns="274320" bIns="182880" rtlCol="0" anchor="ctr" anchorCtr="1">
            <a:normAutofit fontScale="90000"/>
          </a:bodyPr>
          <a:lstStyle/>
          <a:p>
            <a:r>
              <a:rPr lang="en-US" sz="3800" dirty="0"/>
              <a:t>How well do you know your Bible?</a:t>
            </a:r>
          </a:p>
        </p:txBody>
      </p:sp>
      <p:pic>
        <p:nvPicPr>
          <p:cNvPr id="161" name="Picture 161">
            <a:extLst>
              <a:ext uri="{FF2B5EF4-FFF2-40B4-BE49-F238E27FC236}">
                <a16:creationId xmlns:a16="http://schemas.microsoft.com/office/drawing/2014/main" id="{D348B145-057D-3545-89CA-8CFD2A539A2B}"/>
              </a:ext>
            </a:extLst>
          </p:cNvPr>
          <p:cNvPicPr>
            <a:picLocks noGrp="1" noChangeAspect="1"/>
          </p:cNvPicPr>
          <p:nvPr>
            <p:ph idx="1"/>
          </p:nvPr>
        </p:nvPicPr>
        <p:blipFill rotWithShape="1">
          <a:blip r:embed="rId2"/>
          <a:srcRect r="3393"/>
          <a:stretch/>
        </p:blipFill>
        <p:spPr>
          <a:xfrm rot="1751980">
            <a:off x="4434247" y="1371724"/>
            <a:ext cx="3323505" cy="4897122"/>
          </a:xfrm>
          <a:prstGeom prst="rect">
            <a:avLst/>
          </a:prstGeom>
        </p:spPr>
      </p:pic>
    </p:spTree>
    <p:extLst>
      <p:ext uri="{BB962C8B-B14F-4D97-AF65-F5344CB8AC3E}">
        <p14:creationId xmlns:p14="http://schemas.microsoft.com/office/powerpoint/2010/main" val="3593779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1131F-52A3-9647-B40D-00F4CC02DF13}"/>
              </a:ext>
            </a:extLst>
          </p:cNvPr>
          <p:cNvSpPr>
            <a:spLocks noGrp="1"/>
          </p:cNvSpPr>
          <p:nvPr>
            <p:ph type="title"/>
          </p:nvPr>
        </p:nvSpPr>
        <p:spPr/>
        <p:txBody>
          <a:bodyPr>
            <a:normAutofit fontScale="90000"/>
          </a:bodyPr>
          <a:lstStyle/>
          <a:p>
            <a:r>
              <a:rPr lang="en-US" dirty="0"/>
              <a:t>Never open the door to anyone except the parents while you are babysitting.</a:t>
            </a:r>
          </a:p>
        </p:txBody>
      </p:sp>
      <p:pic>
        <p:nvPicPr>
          <p:cNvPr id="5" name="Picture 5">
            <a:extLst>
              <a:ext uri="{FF2B5EF4-FFF2-40B4-BE49-F238E27FC236}">
                <a16:creationId xmlns:a16="http://schemas.microsoft.com/office/drawing/2014/main" id="{DEEAAFD5-3D49-AC4C-AC5D-4D3511A7D0DA}"/>
              </a:ext>
            </a:extLst>
          </p:cNvPr>
          <p:cNvPicPr>
            <a:picLocks noGrp="1" noChangeAspect="1"/>
          </p:cNvPicPr>
          <p:nvPr>
            <p:ph idx="1"/>
          </p:nvPr>
        </p:nvPicPr>
        <p:blipFill>
          <a:blip r:embed="rId2"/>
          <a:stretch>
            <a:fillRect/>
          </a:stretch>
        </p:blipFill>
        <p:spPr>
          <a:xfrm>
            <a:off x="4615109" y="2286000"/>
            <a:ext cx="3450731" cy="3594100"/>
          </a:xfrm>
        </p:spPr>
      </p:pic>
    </p:spTree>
    <p:extLst>
      <p:ext uri="{BB962C8B-B14F-4D97-AF65-F5344CB8AC3E}">
        <p14:creationId xmlns:p14="http://schemas.microsoft.com/office/powerpoint/2010/main" val="1373823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C59C7-62EF-6C48-B2D9-8D7769721A1A}"/>
              </a:ext>
            </a:extLst>
          </p:cNvPr>
          <p:cNvSpPr>
            <a:spLocks noGrp="1"/>
          </p:cNvSpPr>
          <p:nvPr>
            <p:ph type="title"/>
          </p:nvPr>
        </p:nvSpPr>
        <p:spPr>
          <a:xfrm>
            <a:off x="7865806" y="643463"/>
            <a:ext cx="3706762" cy="1608124"/>
          </a:xfrm>
        </p:spPr>
        <p:txBody>
          <a:bodyPr>
            <a:normAutofit fontScale="90000"/>
          </a:bodyPr>
          <a:lstStyle/>
          <a:p>
            <a:pPr>
              <a:lnSpc>
                <a:spcPct val="90000"/>
              </a:lnSpc>
            </a:pPr>
            <a:r>
              <a:rPr lang="en-US" dirty="0">
                <a:solidFill>
                  <a:schemeClr val="bg1">
                    <a:lumMod val="65000"/>
                  </a:schemeClr>
                </a:solidFill>
              </a:rPr>
              <a:t>Keep them occupied at all times</a:t>
            </a:r>
          </a:p>
        </p:txBody>
      </p:sp>
      <p:sp>
        <p:nvSpPr>
          <p:cNvPr id="3" name="Content Placeholder 2">
            <a:extLst>
              <a:ext uri="{FF2B5EF4-FFF2-40B4-BE49-F238E27FC236}">
                <a16:creationId xmlns:a16="http://schemas.microsoft.com/office/drawing/2014/main" id="{49674273-CF1C-B842-9344-A3BD480A031C}"/>
              </a:ext>
            </a:extLst>
          </p:cNvPr>
          <p:cNvSpPr>
            <a:spLocks noGrp="1"/>
          </p:cNvSpPr>
          <p:nvPr>
            <p:ph idx="1"/>
          </p:nvPr>
        </p:nvSpPr>
        <p:spPr>
          <a:xfrm>
            <a:off x="7865806" y="2251587"/>
            <a:ext cx="3706762" cy="3972232"/>
          </a:xfrm>
        </p:spPr>
        <p:txBody>
          <a:bodyPr>
            <a:normAutofit/>
          </a:bodyPr>
          <a:lstStyle/>
          <a:p>
            <a:endParaRPr lang="en-US" sz="2400" dirty="0">
              <a:solidFill>
                <a:schemeClr val="bg1"/>
              </a:solidFill>
            </a:endParaRPr>
          </a:p>
          <a:p>
            <a:r>
              <a:rPr lang="en-US" sz="2400" dirty="0">
                <a:solidFill>
                  <a:schemeClr val="bg1"/>
                </a:solidFill>
              </a:rPr>
              <a:t>Play sorting games or a Lego game or any other game that really gives that toddler’s brain a workout!!!</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pic>
        <p:nvPicPr>
          <p:cNvPr id="8" name="Picture 8">
            <a:extLst>
              <a:ext uri="{FF2B5EF4-FFF2-40B4-BE49-F238E27FC236}">
                <a16:creationId xmlns:a16="http://schemas.microsoft.com/office/drawing/2014/main" id="{462EB606-440E-2147-AE66-F84EF9704281}"/>
              </a:ext>
            </a:extLst>
          </p:cNvPr>
          <p:cNvPicPr>
            <a:picLocks noChangeAspect="1"/>
          </p:cNvPicPr>
          <p:nvPr/>
        </p:nvPicPr>
        <p:blipFill>
          <a:blip r:embed="rId3"/>
          <a:stretch>
            <a:fillRect/>
          </a:stretch>
        </p:blipFill>
        <p:spPr>
          <a:xfrm>
            <a:off x="912713" y="643463"/>
            <a:ext cx="6359379" cy="558035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81960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5" name="Rectangle 13">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5">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F6BB80-7B30-2D4C-8AB8-FB70B23FC87E}"/>
              </a:ext>
            </a:extLst>
          </p:cNvPr>
          <p:cNvSpPr>
            <a:spLocks noGrp="1"/>
          </p:cNvSpPr>
          <p:nvPr>
            <p:ph type="title"/>
          </p:nvPr>
        </p:nvSpPr>
        <p:spPr>
          <a:xfrm>
            <a:off x="644849" y="954923"/>
            <a:ext cx="5875694" cy="4504620"/>
          </a:xfrm>
        </p:spPr>
        <p:txBody>
          <a:bodyPr vert="horz" lIns="91440" tIns="45720" rIns="91440" bIns="45720" rtlCol="0" anchor="ctr">
            <a:normAutofit/>
          </a:bodyPr>
          <a:lstStyle/>
          <a:p>
            <a:pPr algn="ctr"/>
            <a:r>
              <a:rPr lang="en-US" sz="2400" spc="800"/>
              <a:t>Sing them songs, just like babies, toddlers love when you sing them a song. It could be Twinkle twinkle little star, Jesus love the little ones, Wheels on the bus, Old MacDonald’s and similar songs are tried and tested favorites for young children.</a:t>
            </a:r>
          </a:p>
        </p:txBody>
      </p:sp>
      <p:sp>
        <p:nvSpPr>
          <p:cNvPr id="27" name="Freeform: Shape 17">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7">
            <a:extLst>
              <a:ext uri="{FF2B5EF4-FFF2-40B4-BE49-F238E27FC236}">
                <a16:creationId xmlns:a16="http://schemas.microsoft.com/office/drawing/2014/main" id="{C6B472B3-BBDD-B247-8F14-40A1EDD492AC}"/>
              </a:ext>
            </a:extLst>
          </p:cNvPr>
          <p:cNvPicPr>
            <a:picLocks noChangeAspect="1"/>
          </p:cNvPicPr>
          <p:nvPr/>
        </p:nvPicPr>
        <p:blipFill rotWithShape="1">
          <a:blip r:embed="rId2"/>
          <a:srcRect t="4352" r="2" b="9099"/>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1645419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3" name="Content Placeholder 8">
            <a:extLst>
              <a:ext uri="{FF2B5EF4-FFF2-40B4-BE49-F238E27FC236}">
                <a16:creationId xmlns:a16="http://schemas.microsoft.com/office/drawing/2014/main" id="{BDBFAE7C-53C8-4F91-BD2F-B72F93DBCEFF}"/>
              </a:ext>
            </a:extLst>
          </p:cNvPr>
          <p:cNvSpPr>
            <a:spLocks noGrp="1"/>
          </p:cNvSpPr>
          <p:nvPr>
            <p:ph idx="1"/>
          </p:nvPr>
        </p:nvSpPr>
        <p:spPr>
          <a:xfrm>
            <a:off x="7865806" y="2251587"/>
            <a:ext cx="3706762" cy="3972232"/>
          </a:xfrm>
        </p:spPr>
        <p:txBody>
          <a:bodyPr>
            <a:normAutofit/>
          </a:bodyPr>
          <a:lstStyle/>
          <a:p>
            <a:r>
              <a:rPr lang="en-US" sz="2800" dirty="0">
                <a:solidFill>
                  <a:schemeClr val="bg1"/>
                </a:solidFill>
              </a:rPr>
              <a:t>Play sorting games or a Lego game or any other game that really gives that toddler’s brain a workout!!!</a:t>
            </a:r>
          </a:p>
        </p:txBody>
      </p:sp>
      <p:pic>
        <p:nvPicPr>
          <p:cNvPr id="5" name="Picture 5">
            <a:extLst>
              <a:ext uri="{FF2B5EF4-FFF2-40B4-BE49-F238E27FC236}">
                <a16:creationId xmlns:a16="http://schemas.microsoft.com/office/drawing/2014/main" id="{DAE95061-CE81-4740-B4D9-ECCEA3A3FD76}"/>
              </a:ext>
            </a:extLst>
          </p:cNvPr>
          <p:cNvPicPr>
            <a:picLocks noChangeAspect="1"/>
          </p:cNvPicPr>
          <p:nvPr/>
        </p:nvPicPr>
        <p:blipFill>
          <a:blip r:embed="rId3"/>
          <a:stretch>
            <a:fillRect/>
          </a:stretch>
        </p:blipFill>
        <p:spPr>
          <a:xfrm>
            <a:off x="1302225" y="643463"/>
            <a:ext cx="5580356" cy="558035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19740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E6D0107-68CD-420F-82AD-F12F53374EDF}"/>
              </a:ext>
            </a:extLst>
          </p:cNvPr>
          <p:cNvSpPr>
            <a:spLocks noGrp="1"/>
          </p:cNvSpPr>
          <p:nvPr>
            <p:ph idx="1"/>
          </p:nvPr>
        </p:nvSpPr>
        <p:spPr>
          <a:xfrm>
            <a:off x="7865806" y="317090"/>
            <a:ext cx="3706762" cy="6223819"/>
          </a:xfrm>
        </p:spPr>
        <p:txBody>
          <a:bodyPr>
            <a:noAutofit/>
          </a:bodyPr>
          <a:lstStyle/>
          <a:p>
            <a:r>
              <a:rPr lang="en-US" sz="2400" dirty="0">
                <a:solidFill>
                  <a:schemeClr val="bg1"/>
                </a:solidFill>
              </a:rPr>
              <a:t>Read a book for them- most children love to have books read to them. It can even be a good way to calm down very active toddlers and get a bit of a break from chasing them around. Engage them, get them to point out different animals to you and ask them what noises each animal makes, how it moves and even what it likes to eat.</a:t>
            </a:r>
          </a:p>
        </p:txBody>
      </p:sp>
      <p:pic>
        <p:nvPicPr>
          <p:cNvPr id="4" name="Picture 4">
            <a:extLst>
              <a:ext uri="{FF2B5EF4-FFF2-40B4-BE49-F238E27FC236}">
                <a16:creationId xmlns:a16="http://schemas.microsoft.com/office/drawing/2014/main" id="{8E444B7A-64C8-6442-9D53-2697B0097351}"/>
              </a:ext>
            </a:extLst>
          </p:cNvPr>
          <p:cNvPicPr>
            <a:picLocks noChangeAspect="1"/>
          </p:cNvPicPr>
          <p:nvPr/>
        </p:nvPicPr>
        <p:blipFill rotWithShape="1">
          <a:blip r:embed="rId3"/>
          <a:srcRect l="17400"/>
          <a:stretch/>
        </p:blipFill>
        <p:spPr>
          <a:xfrm>
            <a:off x="0" y="0"/>
            <a:ext cx="7865806" cy="6858000"/>
          </a:xfrm>
          <a:prstGeom prst="rect">
            <a:avLst/>
          </a:prstGeom>
        </p:spPr>
      </p:pic>
    </p:spTree>
    <p:extLst>
      <p:ext uri="{BB962C8B-B14F-4D97-AF65-F5344CB8AC3E}">
        <p14:creationId xmlns:p14="http://schemas.microsoft.com/office/powerpoint/2010/main" val="480470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C751283-8968-9145-8812-53E181A2712B}"/>
              </a:ext>
            </a:extLst>
          </p:cNvPr>
          <p:cNvPicPr>
            <a:picLocks noChangeAspect="1"/>
          </p:cNvPicPr>
          <p:nvPr/>
        </p:nvPicPr>
        <p:blipFill>
          <a:blip r:embed="rId3"/>
          <a:stretch>
            <a:fillRect/>
          </a:stretch>
        </p:blipFill>
        <p:spPr>
          <a:xfrm>
            <a:off x="1302225" y="643463"/>
            <a:ext cx="5580356" cy="558035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9" name="Content Placeholder 8">
            <a:extLst>
              <a:ext uri="{FF2B5EF4-FFF2-40B4-BE49-F238E27FC236}">
                <a16:creationId xmlns:a16="http://schemas.microsoft.com/office/drawing/2014/main" id="{8FE2D28B-18A8-457D-ADF9-FABF7F01456D}"/>
              </a:ext>
            </a:extLst>
          </p:cNvPr>
          <p:cNvSpPr>
            <a:spLocks noGrp="1"/>
          </p:cNvSpPr>
          <p:nvPr>
            <p:ph idx="1"/>
          </p:nvPr>
        </p:nvSpPr>
        <p:spPr>
          <a:xfrm>
            <a:off x="7684378" y="875754"/>
            <a:ext cx="3706762" cy="3972232"/>
          </a:xfrm>
        </p:spPr>
        <p:txBody>
          <a:bodyPr>
            <a:normAutofit/>
          </a:bodyPr>
          <a:lstStyle/>
          <a:p>
            <a:r>
              <a:rPr lang="en-US" sz="3200" dirty="0">
                <a:solidFill>
                  <a:schemeClr val="bg1">
                    <a:lumMod val="90000"/>
                  </a:schemeClr>
                </a:solidFill>
              </a:rPr>
              <a:t>Try counting games and teach them </a:t>
            </a:r>
            <a:r>
              <a:rPr lang="en-US" sz="3200" dirty="0" err="1">
                <a:solidFill>
                  <a:schemeClr val="bg1">
                    <a:lumMod val="90000"/>
                  </a:schemeClr>
                </a:solidFill>
              </a:rPr>
              <a:t>colours</a:t>
            </a:r>
            <a:endParaRPr lang="en-US" sz="3200" dirty="0">
              <a:solidFill>
                <a:schemeClr val="bg1">
                  <a:lumMod val="90000"/>
                </a:schemeClr>
              </a:solidFill>
            </a:endParaRPr>
          </a:p>
        </p:txBody>
      </p:sp>
    </p:spTree>
    <p:extLst>
      <p:ext uri="{BB962C8B-B14F-4D97-AF65-F5344CB8AC3E}">
        <p14:creationId xmlns:p14="http://schemas.microsoft.com/office/powerpoint/2010/main" val="2983096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8D053-7265-6F41-A29F-3BAD92EF56C2}"/>
              </a:ext>
            </a:extLst>
          </p:cNvPr>
          <p:cNvSpPr>
            <a:spLocks noGrp="1"/>
          </p:cNvSpPr>
          <p:nvPr>
            <p:ph type="title"/>
          </p:nvPr>
        </p:nvSpPr>
        <p:spPr>
          <a:xfrm>
            <a:off x="7535825" y="982132"/>
            <a:ext cx="3360772" cy="1303867"/>
          </a:xfrm>
        </p:spPr>
        <p:txBody>
          <a:bodyPr>
            <a:normAutofit/>
          </a:bodyPr>
          <a:lstStyle/>
          <a:p>
            <a:r>
              <a:rPr lang="en-US" sz="4100"/>
              <a:t>Preparing Milk</a:t>
            </a:r>
          </a:p>
        </p:txBody>
      </p:sp>
      <p:sp>
        <p:nvSpPr>
          <p:cNvPr id="8" name="Content Placeholder 7">
            <a:extLst>
              <a:ext uri="{FF2B5EF4-FFF2-40B4-BE49-F238E27FC236}">
                <a16:creationId xmlns:a16="http://schemas.microsoft.com/office/drawing/2014/main" id="{FE4F5910-0B31-466D-89C2-09C4A56DCEFF}"/>
              </a:ext>
            </a:extLst>
          </p:cNvPr>
          <p:cNvSpPr>
            <a:spLocks noGrp="1"/>
          </p:cNvSpPr>
          <p:nvPr>
            <p:ph idx="1"/>
          </p:nvPr>
        </p:nvSpPr>
        <p:spPr>
          <a:xfrm>
            <a:off x="7535824" y="2556932"/>
            <a:ext cx="3360771" cy="3318936"/>
          </a:xfrm>
        </p:spPr>
        <p:txBody>
          <a:bodyPr>
            <a:normAutofit/>
          </a:bodyPr>
          <a:lstStyle/>
          <a:p>
            <a:r>
              <a:rPr lang="en-GB" sz="2400" b="0" i="0" u="none" strike="noStrike" dirty="0">
                <a:solidFill>
                  <a:srgbClr val="202122"/>
                </a:solidFill>
                <a:effectLst/>
                <a:latin typeface="Abadi" panose="020F0502020204030204" pitchFamily="34" charset="0"/>
              </a:rPr>
              <a:t>Make sure the bottle is clean</a:t>
            </a:r>
            <a:endParaRPr lang="en-US" sz="2400" b="0" i="0" u="none" strike="noStrike" dirty="0">
              <a:solidFill>
                <a:srgbClr val="202122"/>
              </a:solidFill>
              <a:effectLst/>
              <a:latin typeface="Abadi" panose="020F0502020204030204" pitchFamily="34" charset="0"/>
            </a:endParaRPr>
          </a:p>
          <a:p>
            <a:r>
              <a:rPr lang="en-US" dirty="0">
                <a:solidFill>
                  <a:srgbClr val="202122"/>
                </a:solidFill>
                <a:latin typeface="Abadi" panose="020F0502020204030204" pitchFamily="34" charset="0"/>
              </a:rPr>
              <a:t>Mother’s will usual clean the bottles in advance.</a:t>
            </a:r>
            <a:endParaRPr lang="en-US" dirty="0"/>
          </a:p>
        </p:txBody>
      </p:sp>
      <p:pic>
        <p:nvPicPr>
          <p:cNvPr id="4" name="Picture 4">
            <a:extLst>
              <a:ext uri="{FF2B5EF4-FFF2-40B4-BE49-F238E27FC236}">
                <a16:creationId xmlns:a16="http://schemas.microsoft.com/office/drawing/2014/main" id="{4EF86071-1A4A-C14A-A731-D562B9337652}"/>
              </a:ext>
            </a:extLst>
          </p:cNvPr>
          <p:cNvPicPr>
            <a:picLocks noChangeAspect="1"/>
          </p:cNvPicPr>
          <p:nvPr/>
        </p:nvPicPr>
        <p:blipFill rotWithShape="1">
          <a:blip r:embed="rId3"/>
          <a:srcRect t="544"/>
          <a:stretch/>
        </p:blipFill>
        <p:spPr>
          <a:xfrm>
            <a:off x="1412683" y="1410208"/>
            <a:ext cx="5278777" cy="3858780"/>
          </a:xfrm>
          <a:prstGeom prst="rect">
            <a:avLst/>
          </a:prstGeom>
        </p:spPr>
      </p:pic>
    </p:spTree>
    <p:extLst>
      <p:ext uri="{BB962C8B-B14F-4D97-AF65-F5344CB8AC3E}">
        <p14:creationId xmlns:p14="http://schemas.microsoft.com/office/powerpoint/2010/main" val="3427251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0" name="Content Placeholder 7">
            <a:extLst>
              <a:ext uri="{FF2B5EF4-FFF2-40B4-BE49-F238E27FC236}">
                <a16:creationId xmlns:a16="http://schemas.microsoft.com/office/drawing/2014/main" id="{9E985957-B07A-4FA6-9E45-C1DD55FC84CE}"/>
              </a:ext>
            </a:extLst>
          </p:cNvPr>
          <p:cNvSpPr>
            <a:spLocks noGrp="1"/>
          </p:cNvSpPr>
          <p:nvPr>
            <p:ph idx="1"/>
          </p:nvPr>
        </p:nvSpPr>
        <p:spPr>
          <a:xfrm>
            <a:off x="1350156" y="1847671"/>
            <a:ext cx="3660057" cy="3382094"/>
          </a:xfrm>
        </p:spPr>
        <p:txBody>
          <a:bodyPr>
            <a:normAutofit/>
          </a:bodyPr>
          <a:lstStyle/>
          <a:p>
            <a:pPr algn="ctr"/>
            <a:r>
              <a:rPr lang="en-GB" b="0" i="0" u="none" strike="noStrike" dirty="0">
                <a:solidFill>
                  <a:srgbClr val="202122"/>
                </a:solidFill>
                <a:effectLst/>
                <a:latin typeface="Abadi" panose="020F0502020204030204" pitchFamily="34" charset="0"/>
              </a:rPr>
              <a:t>If using formula, make sure you mix it according to the directions.</a:t>
            </a:r>
            <a:endParaRPr lang="en-US" b="0" i="0" u="none" strike="noStrike" dirty="0">
              <a:solidFill>
                <a:srgbClr val="262626"/>
              </a:solidFill>
              <a:effectLst/>
              <a:latin typeface="Abadi" panose="020F0502020204030204" pitchFamily="34" charset="0"/>
            </a:endParaRPr>
          </a:p>
          <a:p>
            <a:pPr algn="ctr"/>
            <a:r>
              <a:rPr lang="en-GB" b="0" i="0" u="none" strike="noStrike" dirty="0">
                <a:solidFill>
                  <a:srgbClr val="202122"/>
                </a:solidFill>
                <a:effectLst/>
                <a:latin typeface="Abadi" panose="020F0502020204030204" pitchFamily="34" charset="0"/>
              </a:rPr>
              <a:t>If using milk, put only as much as the baby needs in the bottle. The baby's usual care-giver should be able to tell you how much and how often the baby should be fed.</a:t>
            </a:r>
          </a:p>
          <a:p>
            <a:pPr algn="ctr"/>
            <a:endParaRPr lang="en-US" sz="1600" b="0" i="0" u="none" strike="noStrike" dirty="0">
              <a:solidFill>
                <a:srgbClr val="202122"/>
              </a:solidFill>
              <a:effectLst/>
              <a:latin typeface="Abadi" panose="020F0502020204030204" pitchFamily="34" charset="0"/>
            </a:endParaRPr>
          </a:p>
        </p:txBody>
      </p:sp>
      <p:pic>
        <p:nvPicPr>
          <p:cNvPr id="4" name="Picture 4">
            <a:extLst>
              <a:ext uri="{FF2B5EF4-FFF2-40B4-BE49-F238E27FC236}">
                <a16:creationId xmlns:a16="http://schemas.microsoft.com/office/drawing/2014/main" id="{E8BE7144-EE14-AD4E-BF08-494A57583BDA}"/>
              </a:ext>
            </a:extLst>
          </p:cNvPr>
          <p:cNvPicPr>
            <a:picLocks noChangeAspect="1"/>
          </p:cNvPicPr>
          <p:nvPr/>
        </p:nvPicPr>
        <p:blipFill>
          <a:blip r:embed="rId3"/>
          <a:stretch>
            <a:fillRect/>
          </a:stretch>
        </p:blipFill>
        <p:spPr>
          <a:xfrm>
            <a:off x="5688043" y="982131"/>
            <a:ext cx="4930715"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388537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5C251-BD16-5F4D-939E-E17EBE40881B}"/>
              </a:ext>
            </a:extLst>
          </p:cNvPr>
          <p:cNvSpPr>
            <a:spLocks noGrp="1"/>
          </p:cNvSpPr>
          <p:nvPr>
            <p:ph type="title"/>
          </p:nvPr>
        </p:nvSpPr>
        <p:spPr>
          <a:xfrm>
            <a:off x="6412198" y="472703"/>
            <a:ext cx="4752626" cy="1303867"/>
          </a:xfrm>
        </p:spPr>
        <p:txBody>
          <a:bodyPr>
            <a:normAutofit fontScale="90000"/>
          </a:bodyPr>
          <a:lstStyle/>
          <a:p>
            <a:r>
              <a:rPr lang="en-US" dirty="0"/>
              <a:t>Ways of warming baby milk…</a:t>
            </a:r>
          </a:p>
        </p:txBody>
      </p:sp>
      <p:sp>
        <p:nvSpPr>
          <p:cNvPr id="43" name="Content Placeholder 22">
            <a:extLst>
              <a:ext uri="{FF2B5EF4-FFF2-40B4-BE49-F238E27FC236}">
                <a16:creationId xmlns:a16="http://schemas.microsoft.com/office/drawing/2014/main" id="{083BEB10-A3D3-4064-97EA-952606862CDA}"/>
              </a:ext>
            </a:extLst>
          </p:cNvPr>
          <p:cNvSpPr>
            <a:spLocks noGrp="1"/>
          </p:cNvSpPr>
          <p:nvPr>
            <p:ph idx="1"/>
          </p:nvPr>
        </p:nvSpPr>
        <p:spPr>
          <a:xfrm>
            <a:off x="6412198" y="2556932"/>
            <a:ext cx="4752626" cy="3318936"/>
          </a:xfrm>
        </p:spPr>
        <p:txBody>
          <a:bodyPr>
            <a:normAutofit fontScale="92500"/>
          </a:bodyPr>
          <a:lstStyle/>
          <a:p>
            <a:r>
              <a:rPr lang="en-GB" sz="2400" b="0" i="0" u="none" strike="noStrike" dirty="0">
                <a:solidFill>
                  <a:srgbClr val="202122"/>
                </a:solidFill>
                <a:effectLst/>
                <a:latin typeface="Abadi" panose="020F0502020204030204" pitchFamily="34" charset="0"/>
              </a:rPr>
              <a:t>The problem with heating milk in a microwave is that it heats the milk unevenly. There may be pockets of milk that are hot enough to burn the baby's mouth, while other parts of the milk are still cold. Shake the milk vigorously after removing it from the microwave.</a:t>
            </a:r>
            <a:endParaRPr lang="en-US" dirty="0"/>
          </a:p>
        </p:txBody>
      </p:sp>
      <p:pic>
        <p:nvPicPr>
          <p:cNvPr id="5" name="Picture 5">
            <a:extLst>
              <a:ext uri="{FF2B5EF4-FFF2-40B4-BE49-F238E27FC236}">
                <a16:creationId xmlns:a16="http://schemas.microsoft.com/office/drawing/2014/main" id="{54A965FF-C2AE-4140-BDAE-9E9CB7C0C8A9}"/>
              </a:ext>
            </a:extLst>
          </p:cNvPr>
          <p:cNvPicPr>
            <a:picLocks noChangeAspect="1"/>
          </p:cNvPicPr>
          <p:nvPr/>
        </p:nvPicPr>
        <p:blipFill>
          <a:blip r:embed="rId3"/>
          <a:stretch>
            <a:fillRect/>
          </a:stretch>
        </p:blipFill>
        <p:spPr>
          <a:xfrm>
            <a:off x="1393878" y="1776570"/>
            <a:ext cx="2201116" cy="1463742"/>
          </a:xfrm>
          <a:prstGeom prst="rect">
            <a:avLst/>
          </a:prstGeom>
        </p:spPr>
      </p:pic>
      <p:pic>
        <p:nvPicPr>
          <p:cNvPr id="4" name="Picture 4">
            <a:extLst>
              <a:ext uri="{FF2B5EF4-FFF2-40B4-BE49-F238E27FC236}">
                <a16:creationId xmlns:a16="http://schemas.microsoft.com/office/drawing/2014/main" id="{000B552F-E354-6846-947A-328273154028}"/>
              </a:ext>
            </a:extLst>
          </p:cNvPr>
          <p:cNvPicPr>
            <a:picLocks noChangeAspect="1"/>
          </p:cNvPicPr>
          <p:nvPr/>
        </p:nvPicPr>
        <p:blipFill>
          <a:blip r:embed="rId4"/>
          <a:stretch>
            <a:fillRect/>
          </a:stretch>
        </p:blipFill>
        <p:spPr>
          <a:xfrm>
            <a:off x="4072560" y="3232074"/>
            <a:ext cx="1686401" cy="2081976"/>
          </a:xfrm>
          <a:prstGeom prst="rect">
            <a:avLst/>
          </a:prstGeom>
        </p:spPr>
      </p:pic>
      <p:pic>
        <p:nvPicPr>
          <p:cNvPr id="3" name="Picture 5">
            <a:extLst>
              <a:ext uri="{FF2B5EF4-FFF2-40B4-BE49-F238E27FC236}">
                <a16:creationId xmlns:a16="http://schemas.microsoft.com/office/drawing/2014/main" id="{69D347AD-2C08-874E-B8A1-D177E840FF8C}"/>
              </a:ext>
            </a:extLst>
          </p:cNvPr>
          <p:cNvPicPr>
            <a:picLocks noChangeAspect="1"/>
          </p:cNvPicPr>
          <p:nvPr/>
        </p:nvPicPr>
        <p:blipFill>
          <a:blip r:embed="rId5"/>
          <a:stretch>
            <a:fillRect/>
          </a:stretch>
        </p:blipFill>
        <p:spPr>
          <a:xfrm>
            <a:off x="1247082" y="3760258"/>
            <a:ext cx="2637668" cy="1991318"/>
          </a:xfrm>
          <a:prstGeom prst="rect">
            <a:avLst/>
          </a:prstGeom>
        </p:spPr>
      </p:pic>
      <p:pic>
        <p:nvPicPr>
          <p:cNvPr id="6" name="Picture 6">
            <a:extLst>
              <a:ext uri="{FF2B5EF4-FFF2-40B4-BE49-F238E27FC236}">
                <a16:creationId xmlns:a16="http://schemas.microsoft.com/office/drawing/2014/main" id="{3511F7D4-1A44-484D-BF8A-47287DBF2B3A}"/>
              </a:ext>
            </a:extLst>
          </p:cNvPr>
          <p:cNvPicPr>
            <a:picLocks noChangeAspect="1"/>
          </p:cNvPicPr>
          <p:nvPr/>
        </p:nvPicPr>
        <p:blipFill>
          <a:blip r:embed="rId6"/>
          <a:stretch>
            <a:fillRect/>
          </a:stretch>
        </p:blipFill>
        <p:spPr>
          <a:xfrm>
            <a:off x="3902530" y="1249982"/>
            <a:ext cx="2012044" cy="1511938"/>
          </a:xfrm>
          <a:prstGeom prst="rect">
            <a:avLst/>
          </a:prstGeom>
        </p:spPr>
      </p:pic>
    </p:spTree>
    <p:extLst>
      <p:ext uri="{BB962C8B-B14F-4D97-AF65-F5344CB8AC3E}">
        <p14:creationId xmlns:p14="http://schemas.microsoft.com/office/powerpoint/2010/main" val="4270501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2CA4A-73E5-E54A-8401-2F7E3EB669BE}"/>
              </a:ext>
            </a:extLst>
          </p:cNvPr>
          <p:cNvSpPr>
            <a:spLocks noGrp="1"/>
          </p:cNvSpPr>
          <p:nvPr>
            <p:ph type="title"/>
          </p:nvPr>
        </p:nvSpPr>
        <p:spPr>
          <a:xfrm>
            <a:off x="-1919477" y="395941"/>
            <a:ext cx="13044677" cy="2098701"/>
          </a:xfrm>
        </p:spPr>
        <p:txBody>
          <a:bodyPr>
            <a:normAutofit/>
          </a:bodyPr>
          <a:lstStyle/>
          <a:p>
            <a:r>
              <a:rPr lang="en-US" dirty="0"/>
              <a:t>Hot!!!</a:t>
            </a:r>
          </a:p>
        </p:txBody>
      </p:sp>
      <p:sp>
        <p:nvSpPr>
          <p:cNvPr id="3" name="Content Placeholder 2">
            <a:extLst>
              <a:ext uri="{FF2B5EF4-FFF2-40B4-BE49-F238E27FC236}">
                <a16:creationId xmlns:a16="http://schemas.microsoft.com/office/drawing/2014/main" id="{E9293039-7CE0-284D-A747-4F2856068C72}"/>
              </a:ext>
            </a:extLst>
          </p:cNvPr>
          <p:cNvSpPr>
            <a:spLocks noGrp="1"/>
          </p:cNvSpPr>
          <p:nvPr>
            <p:ph idx="1"/>
          </p:nvPr>
        </p:nvSpPr>
        <p:spPr>
          <a:xfrm>
            <a:off x="1066799" y="2283485"/>
            <a:ext cx="10689373" cy="4178573"/>
          </a:xfrm>
        </p:spPr>
        <p:txBody>
          <a:bodyPr>
            <a:noAutofit/>
          </a:bodyPr>
          <a:lstStyle/>
          <a:p>
            <a:pPr fontAlgn="base"/>
            <a:endParaRPr lang="en-GB" sz="1800" b="0" i="0" u="none" strike="noStrike" dirty="0">
              <a:solidFill>
                <a:srgbClr val="202122"/>
              </a:solidFill>
              <a:effectLst/>
              <a:latin typeface="Abadi" panose="020F0502020204030204" pitchFamily="34" charset="0"/>
            </a:endParaRPr>
          </a:p>
          <a:p>
            <a:pPr lvl="1" fontAlgn="base"/>
            <a:r>
              <a:rPr lang="en-GB" b="0" i="0" u="none" strike="noStrike" dirty="0">
                <a:solidFill>
                  <a:srgbClr val="202122"/>
                </a:solidFill>
                <a:effectLst/>
                <a:latin typeface="Abadi" panose="020F0502020204030204" pitchFamily="34" charset="0"/>
              </a:rPr>
              <a:t>Before giving heated milk to a baby, </a:t>
            </a:r>
            <a:r>
              <a:rPr lang="en-GB" b="1" i="0" u="none" strike="noStrike" dirty="0">
                <a:solidFill>
                  <a:srgbClr val="202122"/>
                </a:solidFill>
                <a:effectLst/>
                <a:latin typeface="Abadi" panose="020F0502020204030204" pitchFamily="34" charset="0"/>
              </a:rPr>
              <a:t>always</a:t>
            </a:r>
            <a:r>
              <a:rPr lang="en-GB" b="0" i="0" u="none" strike="noStrike" dirty="0">
                <a:solidFill>
                  <a:srgbClr val="202122"/>
                </a:solidFill>
                <a:effectLst/>
                <a:latin typeface="Abadi" panose="020F0502020204030204" pitchFamily="34" charset="0"/>
              </a:rPr>
              <a:t> check its temperature by squirting some on your wrist or on the soft side of your forearm. These areas of your body are sensitive to heat. If the milk feels hotter than your skin, </a:t>
            </a:r>
            <a:r>
              <a:rPr lang="en-GB" b="1" i="0" u="none" strike="noStrike" dirty="0">
                <a:solidFill>
                  <a:srgbClr val="202122"/>
                </a:solidFill>
                <a:effectLst/>
                <a:latin typeface="Abadi" panose="020F0502020204030204" pitchFamily="34" charset="0"/>
              </a:rPr>
              <a:t>do not give it to the baby</a:t>
            </a:r>
            <a:r>
              <a:rPr lang="en-GB" b="0" i="0" u="none" strike="noStrike" dirty="0">
                <a:solidFill>
                  <a:srgbClr val="202122"/>
                </a:solidFill>
                <a:effectLst/>
                <a:latin typeface="Abadi" panose="020F0502020204030204" pitchFamily="34" charset="0"/>
              </a:rPr>
              <a:t>. Instead, mix up some more and try heating it less, or put it in the refrigerator until it cools down to body temperature.</a:t>
            </a:r>
          </a:p>
          <a:p>
            <a:endParaRPr lang="en-US" sz="1400" dirty="0">
              <a:latin typeface="Abadi" panose="020F0502020204030204" pitchFamily="34" charset="0"/>
            </a:endParaRPr>
          </a:p>
        </p:txBody>
      </p:sp>
      <p:pic>
        <p:nvPicPr>
          <p:cNvPr id="6" name="Picture 6">
            <a:extLst>
              <a:ext uri="{FF2B5EF4-FFF2-40B4-BE49-F238E27FC236}">
                <a16:creationId xmlns:a16="http://schemas.microsoft.com/office/drawing/2014/main" id="{1B2B50F7-76C3-E149-B4C8-06DE64EAE53A}"/>
              </a:ext>
            </a:extLst>
          </p:cNvPr>
          <p:cNvPicPr>
            <a:picLocks noChangeAspect="1"/>
          </p:cNvPicPr>
          <p:nvPr/>
        </p:nvPicPr>
        <p:blipFill>
          <a:blip r:embed="rId2"/>
          <a:stretch>
            <a:fillRect/>
          </a:stretch>
        </p:blipFill>
        <p:spPr>
          <a:xfrm>
            <a:off x="975437" y="479861"/>
            <a:ext cx="2005975" cy="1887543"/>
          </a:xfrm>
          <a:prstGeom prst="rect">
            <a:avLst/>
          </a:prstGeom>
        </p:spPr>
      </p:pic>
      <p:pic>
        <p:nvPicPr>
          <p:cNvPr id="4" name="Picture 4">
            <a:extLst>
              <a:ext uri="{FF2B5EF4-FFF2-40B4-BE49-F238E27FC236}">
                <a16:creationId xmlns:a16="http://schemas.microsoft.com/office/drawing/2014/main" id="{5BBBC806-D629-2849-B0EB-17D291CF0CBA}"/>
              </a:ext>
            </a:extLst>
          </p:cNvPr>
          <p:cNvPicPr>
            <a:picLocks noChangeAspect="1"/>
          </p:cNvPicPr>
          <p:nvPr/>
        </p:nvPicPr>
        <p:blipFill>
          <a:blip r:embed="rId3"/>
          <a:stretch>
            <a:fillRect/>
          </a:stretch>
        </p:blipFill>
        <p:spPr>
          <a:xfrm>
            <a:off x="4234640" y="3958750"/>
            <a:ext cx="3813633" cy="2503308"/>
          </a:xfrm>
          <a:prstGeom prst="rect">
            <a:avLst/>
          </a:prstGeom>
        </p:spPr>
      </p:pic>
    </p:spTree>
    <p:extLst>
      <p:ext uri="{BB962C8B-B14F-4D97-AF65-F5344CB8AC3E}">
        <p14:creationId xmlns:p14="http://schemas.microsoft.com/office/powerpoint/2010/main" val="219921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D174-FC66-EB43-8A37-F67AAD23BB4E}"/>
              </a:ext>
            </a:extLst>
          </p:cNvPr>
          <p:cNvSpPr>
            <a:spLocks noGrp="1"/>
          </p:cNvSpPr>
          <p:nvPr>
            <p:ph type="title"/>
          </p:nvPr>
        </p:nvSpPr>
        <p:spPr>
          <a:xfrm>
            <a:off x="685801" y="609600"/>
            <a:ext cx="4681873" cy="1456267"/>
          </a:xfrm>
        </p:spPr>
        <p:txBody>
          <a:bodyPr>
            <a:normAutofit/>
          </a:bodyPr>
          <a:lstStyle/>
          <a:p>
            <a:r>
              <a:rPr lang="en-US" dirty="0">
                <a:solidFill>
                  <a:schemeClr val="bg1">
                    <a:lumMod val="75000"/>
                  </a:schemeClr>
                </a:solidFill>
              </a:rPr>
              <a:t>Clue</a:t>
            </a:r>
          </a:p>
        </p:txBody>
      </p:sp>
      <p:sp>
        <p:nvSpPr>
          <p:cNvPr id="3" name="Content Placeholder 2">
            <a:extLst>
              <a:ext uri="{FF2B5EF4-FFF2-40B4-BE49-F238E27FC236}">
                <a16:creationId xmlns:a16="http://schemas.microsoft.com/office/drawing/2014/main" id="{812AA487-1457-9D46-9F3A-3952E8B0AD84}"/>
              </a:ext>
            </a:extLst>
          </p:cNvPr>
          <p:cNvSpPr>
            <a:spLocks noGrp="1"/>
          </p:cNvSpPr>
          <p:nvPr>
            <p:ph idx="1"/>
          </p:nvPr>
        </p:nvSpPr>
        <p:spPr>
          <a:xfrm>
            <a:off x="685801" y="2142067"/>
            <a:ext cx="4681873" cy="3649133"/>
          </a:xfrm>
        </p:spPr>
        <p:txBody>
          <a:bodyPr>
            <a:normAutofit/>
          </a:bodyPr>
          <a:lstStyle/>
          <a:p>
            <a:r>
              <a:rPr lang="en-US" sz="4000" dirty="0">
                <a:solidFill>
                  <a:schemeClr val="bg1"/>
                </a:solidFill>
              </a:rPr>
              <a:t>My father was a slave</a:t>
            </a:r>
          </a:p>
          <a:p>
            <a:r>
              <a:rPr lang="en-US" sz="4000" dirty="0">
                <a:solidFill>
                  <a:schemeClr val="bg1"/>
                </a:solidFill>
              </a:rPr>
              <a:t>I had 2 brothers</a:t>
            </a:r>
          </a:p>
          <a:p>
            <a:r>
              <a:rPr lang="en-US" sz="4000" dirty="0">
                <a:solidFill>
                  <a:schemeClr val="bg1"/>
                </a:solidFill>
              </a:rPr>
              <a:t>I was very brave</a:t>
            </a:r>
          </a:p>
        </p:txBody>
      </p:sp>
      <p:pic>
        <p:nvPicPr>
          <p:cNvPr id="8" name="Picture 8">
            <a:extLst>
              <a:ext uri="{FF2B5EF4-FFF2-40B4-BE49-F238E27FC236}">
                <a16:creationId xmlns:a16="http://schemas.microsoft.com/office/drawing/2014/main" id="{030B27EA-2290-754A-8F64-45D29702FB63}"/>
              </a:ext>
            </a:extLst>
          </p:cNvPr>
          <p:cNvPicPr>
            <a:picLocks noChangeAspect="1"/>
          </p:cNvPicPr>
          <p:nvPr/>
        </p:nvPicPr>
        <p:blipFill rotWithShape="1">
          <a:blip r:embed="rId3"/>
          <a:srcRect r="2245" b="-5"/>
          <a:stretch/>
        </p:blipFill>
        <p:spPr>
          <a:xfrm>
            <a:off x="5959325" y="2806240"/>
            <a:ext cx="2902538" cy="290253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7" name="Picture 7">
            <a:extLst>
              <a:ext uri="{FF2B5EF4-FFF2-40B4-BE49-F238E27FC236}">
                <a16:creationId xmlns:a16="http://schemas.microsoft.com/office/drawing/2014/main" id="{45A04BF5-CEC9-2E45-8CED-DA5C9965F8B3}"/>
              </a:ext>
            </a:extLst>
          </p:cNvPr>
          <p:cNvPicPr>
            <a:picLocks noChangeAspect="1"/>
          </p:cNvPicPr>
          <p:nvPr/>
        </p:nvPicPr>
        <p:blipFill rotWithShape="1">
          <a:blip r:embed="rId4"/>
          <a:srcRect l="7593" r="27945" b="2"/>
          <a:stretch/>
        </p:blipFill>
        <p:spPr>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pic>
        <p:nvPicPr>
          <p:cNvPr id="6" name="Picture 6">
            <a:extLst>
              <a:ext uri="{FF2B5EF4-FFF2-40B4-BE49-F238E27FC236}">
                <a16:creationId xmlns:a16="http://schemas.microsoft.com/office/drawing/2014/main" id="{AFFEE65E-C32E-A348-AA0C-C70C53C81685}"/>
              </a:ext>
            </a:extLst>
          </p:cNvPr>
          <p:cNvPicPr>
            <a:picLocks noChangeAspect="1"/>
          </p:cNvPicPr>
          <p:nvPr/>
        </p:nvPicPr>
        <p:blipFill rotWithShape="1">
          <a:blip r:embed="rId5"/>
          <a:srcRect t="9535" r="-5" b="8193"/>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spTree>
    <p:extLst>
      <p:ext uri="{BB962C8B-B14F-4D97-AF65-F5344CB8AC3E}">
        <p14:creationId xmlns:p14="http://schemas.microsoft.com/office/powerpoint/2010/main" val="1801660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44C83D-F52A-8A45-9754-3812E2D4FA32}"/>
              </a:ext>
            </a:extLst>
          </p:cNvPr>
          <p:cNvSpPr>
            <a:spLocks noGrp="1"/>
          </p:cNvSpPr>
          <p:nvPr>
            <p:ph idx="1"/>
          </p:nvPr>
        </p:nvSpPr>
        <p:spPr>
          <a:xfrm>
            <a:off x="1251679" y="1116992"/>
            <a:ext cx="3384330" cy="5109853"/>
          </a:xfrm>
        </p:spPr>
        <p:txBody>
          <a:bodyPr>
            <a:normAutofit lnSpcReduction="10000"/>
          </a:bodyPr>
          <a:lstStyle/>
          <a:p>
            <a:pPr>
              <a:lnSpc>
                <a:spcPct val="100000"/>
              </a:lnSpc>
            </a:pPr>
            <a:r>
              <a:rPr lang="en-US" dirty="0"/>
              <a:t>A very young baby does not have sufficient strength in her neck muscles to support her head. In this case, you must support the baby’s head while feeding her.</a:t>
            </a:r>
          </a:p>
          <a:p>
            <a:pPr>
              <a:lnSpc>
                <a:spcPct val="100000"/>
              </a:lnSpc>
            </a:pPr>
            <a:endParaRPr lang="en-US" dirty="0"/>
          </a:p>
          <a:p>
            <a:pPr>
              <a:lnSpc>
                <a:spcPct val="100000"/>
              </a:lnSpc>
            </a:pPr>
            <a:r>
              <a:rPr lang="en-US" dirty="0"/>
              <a:t>Be sure to hold the bottle such that milk the milk always covers the nipple. If you quit paying attention and the bottle slips around causing the baby to suck air instead of milk, the baby will swallow the air and get a tummy ache.</a:t>
            </a:r>
          </a:p>
        </p:txBody>
      </p:sp>
      <p:pic>
        <p:nvPicPr>
          <p:cNvPr id="4" name="Picture 4">
            <a:extLst>
              <a:ext uri="{FF2B5EF4-FFF2-40B4-BE49-F238E27FC236}">
                <a16:creationId xmlns:a16="http://schemas.microsoft.com/office/drawing/2014/main" id="{2EEC95FA-570C-6A47-80AF-3D47428A7BC1}"/>
              </a:ext>
            </a:extLst>
          </p:cNvPr>
          <p:cNvPicPr>
            <a:picLocks noChangeAspect="1"/>
          </p:cNvPicPr>
          <p:nvPr/>
        </p:nvPicPr>
        <p:blipFill rotWithShape="1">
          <a:blip r:embed="rId2"/>
          <a:srcRect l="20145" r="6974" b="-2"/>
          <a:stretch/>
        </p:blipFill>
        <p:spPr>
          <a:xfrm>
            <a:off x="5279472" y="645107"/>
            <a:ext cx="5995465" cy="5594047"/>
          </a:xfrm>
          <a:prstGeom prst="rect">
            <a:avLst/>
          </a:prstGeom>
        </p:spPr>
      </p:pic>
    </p:spTree>
    <p:extLst>
      <p:ext uri="{BB962C8B-B14F-4D97-AF65-F5344CB8AC3E}">
        <p14:creationId xmlns:p14="http://schemas.microsoft.com/office/powerpoint/2010/main" val="3746460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88649-AC8F-8A4A-BAD4-4894DDB1BC0F}"/>
              </a:ext>
            </a:extLst>
          </p:cNvPr>
          <p:cNvSpPr>
            <a:spLocks noGrp="1"/>
          </p:cNvSpPr>
          <p:nvPr>
            <p:ph type="title"/>
          </p:nvPr>
        </p:nvSpPr>
        <p:spPr>
          <a:xfrm>
            <a:off x="1251679" y="645107"/>
            <a:ext cx="3384329" cy="1640894"/>
          </a:xfrm>
        </p:spPr>
        <p:txBody>
          <a:bodyPr anchor="t">
            <a:normAutofit/>
          </a:bodyPr>
          <a:lstStyle/>
          <a:p>
            <a:r>
              <a:rPr lang="en-US" sz="4000" dirty="0"/>
              <a:t>Burping the baby</a:t>
            </a:r>
          </a:p>
        </p:txBody>
      </p:sp>
      <p:sp>
        <p:nvSpPr>
          <p:cNvPr id="8" name="Content Placeholder 7">
            <a:extLst>
              <a:ext uri="{FF2B5EF4-FFF2-40B4-BE49-F238E27FC236}">
                <a16:creationId xmlns:a16="http://schemas.microsoft.com/office/drawing/2014/main" id="{1F62EBC6-5024-48A4-8960-4DAC6601074A}"/>
              </a:ext>
            </a:extLst>
          </p:cNvPr>
          <p:cNvSpPr>
            <a:spLocks noGrp="1"/>
          </p:cNvSpPr>
          <p:nvPr>
            <p:ph idx="1"/>
          </p:nvPr>
        </p:nvSpPr>
        <p:spPr>
          <a:xfrm>
            <a:off x="1251679" y="2286001"/>
            <a:ext cx="3384330" cy="3940844"/>
          </a:xfrm>
        </p:spPr>
        <p:txBody>
          <a:bodyPr>
            <a:normAutofit lnSpcReduction="10000"/>
          </a:bodyPr>
          <a:lstStyle/>
          <a:p>
            <a:r>
              <a:rPr lang="en-US" dirty="0"/>
              <a:t>When the baby finishes drinking the milk, take away the bottle. Then burp the baby.  This is done by holding the baby against your chest with her head over your shoulder. Lightly pat the baby on the back until she burps. She may discharge some of the milk on your shoulder when she burps be prepared for that with a cloth.</a:t>
            </a:r>
          </a:p>
        </p:txBody>
      </p:sp>
      <p:pic>
        <p:nvPicPr>
          <p:cNvPr id="4" name="Picture 4">
            <a:extLst>
              <a:ext uri="{FF2B5EF4-FFF2-40B4-BE49-F238E27FC236}">
                <a16:creationId xmlns:a16="http://schemas.microsoft.com/office/drawing/2014/main" id="{8AE20763-D385-3840-827B-6FF2694F92B9}"/>
              </a:ext>
            </a:extLst>
          </p:cNvPr>
          <p:cNvPicPr>
            <a:picLocks noChangeAspect="1"/>
          </p:cNvPicPr>
          <p:nvPr/>
        </p:nvPicPr>
        <p:blipFill rotWithShape="1">
          <a:blip r:embed="rId2"/>
          <a:srcRect l="5707" r="34274" b="-2"/>
          <a:stretch/>
        </p:blipFill>
        <p:spPr>
          <a:xfrm>
            <a:off x="5279472" y="645107"/>
            <a:ext cx="5995465" cy="5594047"/>
          </a:xfrm>
          <a:prstGeom prst="rect">
            <a:avLst/>
          </a:prstGeom>
        </p:spPr>
      </p:pic>
    </p:spTree>
    <p:extLst>
      <p:ext uri="{BB962C8B-B14F-4D97-AF65-F5344CB8AC3E}">
        <p14:creationId xmlns:p14="http://schemas.microsoft.com/office/powerpoint/2010/main" val="1806724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4CCE4-0051-9E41-B1BC-054789B4EF8C}"/>
              </a:ext>
            </a:extLst>
          </p:cNvPr>
          <p:cNvSpPr>
            <a:spLocks noGrp="1"/>
          </p:cNvSpPr>
          <p:nvPr>
            <p:ph type="title"/>
          </p:nvPr>
        </p:nvSpPr>
        <p:spPr>
          <a:xfrm>
            <a:off x="6575672" y="1686251"/>
            <a:ext cx="4752626" cy="1467581"/>
          </a:xfrm>
        </p:spPr>
        <p:txBody>
          <a:bodyPr>
            <a:normAutofit fontScale="90000"/>
          </a:bodyPr>
          <a:lstStyle/>
          <a:p>
            <a:pPr fontAlgn="base"/>
            <a:r>
              <a:rPr lang="en-GB" sz="2000" b="0" i="0" u="none" strike="noStrike" dirty="0">
                <a:solidFill>
                  <a:srgbClr val="202122"/>
                </a:solidFill>
                <a:effectLst/>
                <a:latin typeface="Abadi" panose="020B0604020104020204" pitchFamily="34" charset="0"/>
              </a:rPr>
              <a:t>Babies cannot tell you if the water is too hot, so you must be careful to ensure that the temperature is right. Fill the tub with about two inches (5 cm) of </a:t>
            </a:r>
            <a:r>
              <a:rPr lang="en-US" sz="2000" b="0" i="0" u="none" strike="noStrike" dirty="0">
                <a:solidFill>
                  <a:srgbClr val="202122"/>
                </a:solidFill>
                <a:effectLst/>
                <a:latin typeface="Abadi" panose="020B0604020104020204" pitchFamily="34" charset="0"/>
              </a:rPr>
              <a:t>a</a:t>
            </a:r>
            <a:r>
              <a:rPr lang="en-GB" sz="2000" b="0" i="0" u="none" strike="noStrike" dirty="0">
                <a:solidFill>
                  <a:srgbClr val="202122"/>
                </a:solidFill>
                <a:effectLst/>
                <a:latin typeface="Abadi" panose="020B0604020104020204" pitchFamily="34" charset="0"/>
              </a:rPr>
              <a:t>water, and check that the temperature is comfortable. You do not want it to be too hot, nor should it be too cold.  </a:t>
            </a:r>
            <a:r>
              <a:rPr lang="en-GB" sz="2000" b="1" i="0" u="none" strike="noStrike" dirty="0">
                <a:solidFill>
                  <a:srgbClr val="202122"/>
                </a:solidFill>
                <a:effectLst/>
                <a:latin typeface="Abadi" panose="020B0604020104020204" pitchFamily="34" charset="0"/>
              </a:rPr>
              <a:t>You must not leave the baby unattended even for a few seconds while she is in the tub</a:t>
            </a:r>
            <a:r>
              <a:rPr lang="en-GB" sz="2000" b="0" i="0" u="none" strike="noStrike" dirty="0">
                <a:solidFill>
                  <a:srgbClr val="202122"/>
                </a:solidFill>
                <a:effectLst/>
                <a:latin typeface="Abadi" panose="020B0604020104020204" pitchFamily="34" charset="0"/>
              </a:rPr>
              <a:t>. Therefore, bring </a:t>
            </a:r>
            <a:r>
              <a:rPr lang="en-GB" sz="2000" b="1" i="0" u="none" strike="noStrike" dirty="0">
                <a:solidFill>
                  <a:srgbClr val="202122"/>
                </a:solidFill>
                <a:effectLst/>
                <a:latin typeface="Abadi" panose="020B0604020104020204" pitchFamily="34" charset="0"/>
              </a:rPr>
              <a:t>everything</a:t>
            </a:r>
            <a:r>
              <a:rPr lang="en-GB" sz="2000" b="0" i="0" u="none" strike="noStrike" dirty="0">
                <a:solidFill>
                  <a:srgbClr val="202122"/>
                </a:solidFill>
                <a:effectLst/>
                <a:latin typeface="Abadi" panose="020B0604020104020204" pitchFamily="34" charset="0"/>
              </a:rPr>
              <a:t> you will need for the bath to the tub </a:t>
            </a:r>
            <a:r>
              <a:rPr lang="en-GB" sz="2000" b="1" i="0" u="none" strike="noStrike" dirty="0">
                <a:solidFill>
                  <a:srgbClr val="202122"/>
                </a:solidFill>
                <a:effectLst/>
                <a:latin typeface="Abadi" panose="020B0604020104020204" pitchFamily="34" charset="0"/>
              </a:rPr>
              <a:t>before</a:t>
            </a:r>
            <a:r>
              <a:rPr lang="en-GB" sz="2000" b="0" i="0" u="none" strike="noStrike" dirty="0">
                <a:solidFill>
                  <a:srgbClr val="202122"/>
                </a:solidFill>
                <a:effectLst/>
                <a:latin typeface="Abadi" panose="020B0604020104020204" pitchFamily="34" charset="0"/>
              </a:rPr>
              <a:t> you bring the baby in.</a:t>
            </a:r>
            <a:br>
              <a:rPr lang="en-GB" sz="2000" b="0" i="0" u="none" strike="noStrike" dirty="0">
                <a:solidFill>
                  <a:srgbClr val="202122"/>
                </a:solidFill>
                <a:effectLst/>
                <a:latin typeface="Abadi" panose="020B0604020104020204" pitchFamily="34" charset="0"/>
              </a:rPr>
            </a:br>
            <a:endParaRPr lang="en-US" sz="2000" dirty="0"/>
          </a:p>
        </p:txBody>
      </p:sp>
      <p:pic>
        <p:nvPicPr>
          <p:cNvPr id="7" name="Picture 7">
            <a:extLst>
              <a:ext uri="{FF2B5EF4-FFF2-40B4-BE49-F238E27FC236}">
                <a16:creationId xmlns:a16="http://schemas.microsoft.com/office/drawing/2014/main" id="{E8F8B767-FC2B-7D44-8D9A-58519AFBE63D}"/>
              </a:ext>
            </a:extLst>
          </p:cNvPr>
          <p:cNvPicPr>
            <a:picLocks noGrp="1" noChangeAspect="1"/>
          </p:cNvPicPr>
          <p:nvPr>
            <p:ph idx="1"/>
          </p:nvPr>
        </p:nvPicPr>
        <p:blipFill>
          <a:blip r:embed="rId3"/>
          <a:stretch>
            <a:fillRect/>
          </a:stretch>
        </p:blipFill>
        <p:spPr>
          <a:xfrm>
            <a:off x="3893147" y="1254051"/>
            <a:ext cx="1996749" cy="1507870"/>
          </a:xfrm>
        </p:spPr>
      </p:pic>
      <p:pic>
        <p:nvPicPr>
          <p:cNvPr id="6" name="Picture 6">
            <a:extLst>
              <a:ext uri="{FF2B5EF4-FFF2-40B4-BE49-F238E27FC236}">
                <a16:creationId xmlns:a16="http://schemas.microsoft.com/office/drawing/2014/main" id="{F3416B2D-CF9F-714C-8C04-EE11A72290E6}"/>
              </a:ext>
            </a:extLst>
          </p:cNvPr>
          <p:cNvPicPr>
            <a:picLocks noChangeAspect="1"/>
          </p:cNvPicPr>
          <p:nvPr/>
        </p:nvPicPr>
        <p:blipFill>
          <a:blip r:embed="rId4"/>
          <a:stretch>
            <a:fillRect/>
          </a:stretch>
        </p:blipFill>
        <p:spPr>
          <a:xfrm>
            <a:off x="1450322" y="1406769"/>
            <a:ext cx="2088227" cy="1747063"/>
          </a:xfrm>
          <a:prstGeom prst="rect">
            <a:avLst/>
          </a:prstGeom>
        </p:spPr>
      </p:pic>
      <p:pic>
        <p:nvPicPr>
          <p:cNvPr id="4" name="Picture 4">
            <a:extLst>
              <a:ext uri="{FF2B5EF4-FFF2-40B4-BE49-F238E27FC236}">
                <a16:creationId xmlns:a16="http://schemas.microsoft.com/office/drawing/2014/main" id="{F8DAD29D-A331-DE47-ABBE-2FE18CF7FB9F}"/>
              </a:ext>
            </a:extLst>
          </p:cNvPr>
          <p:cNvPicPr>
            <a:picLocks noChangeAspect="1"/>
          </p:cNvPicPr>
          <p:nvPr/>
        </p:nvPicPr>
        <p:blipFill rotWithShape="1">
          <a:blip r:embed="rId5"/>
          <a:srcRect r="1" b="681"/>
          <a:stretch/>
        </p:blipFill>
        <p:spPr>
          <a:xfrm>
            <a:off x="1393878" y="3751749"/>
            <a:ext cx="2201116" cy="1602062"/>
          </a:xfrm>
          <a:prstGeom prst="rect">
            <a:avLst/>
          </a:prstGeom>
        </p:spPr>
      </p:pic>
      <p:pic>
        <p:nvPicPr>
          <p:cNvPr id="5" name="Picture 5">
            <a:extLst>
              <a:ext uri="{FF2B5EF4-FFF2-40B4-BE49-F238E27FC236}">
                <a16:creationId xmlns:a16="http://schemas.microsoft.com/office/drawing/2014/main" id="{C76378D3-49B1-3948-86E5-6E3D1F36BBA6}"/>
              </a:ext>
            </a:extLst>
          </p:cNvPr>
          <p:cNvPicPr>
            <a:picLocks noChangeAspect="1"/>
          </p:cNvPicPr>
          <p:nvPr/>
        </p:nvPicPr>
        <p:blipFill rotWithShape="1">
          <a:blip r:embed="rId6"/>
          <a:srcRect t="11676" r="6" b="15641"/>
          <a:stretch/>
        </p:blipFill>
        <p:spPr>
          <a:xfrm>
            <a:off x="4072560" y="3660161"/>
            <a:ext cx="1686401" cy="1225801"/>
          </a:xfrm>
          <a:prstGeom prst="rect">
            <a:avLst/>
          </a:prstGeom>
        </p:spPr>
      </p:pic>
      <p:sp>
        <p:nvSpPr>
          <p:cNvPr id="3" name="TextBox 2">
            <a:extLst>
              <a:ext uri="{FF2B5EF4-FFF2-40B4-BE49-F238E27FC236}">
                <a16:creationId xmlns:a16="http://schemas.microsoft.com/office/drawing/2014/main" id="{BC863F1D-ABB0-40F7-88DF-C00847864F23}"/>
              </a:ext>
            </a:extLst>
          </p:cNvPr>
          <p:cNvSpPr txBox="1"/>
          <p:nvPr/>
        </p:nvSpPr>
        <p:spPr>
          <a:xfrm>
            <a:off x="6575672" y="887023"/>
            <a:ext cx="3772585" cy="584775"/>
          </a:xfrm>
          <a:prstGeom prst="rect">
            <a:avLst/>
          </a:prstGeom>
          <a:noFill/>
        </p:spPr>
        <p:txBody>
          <a:bodyPr wrap="square" rtlCol="0">
            <a:spAutoFit/>
          </a:bodyPr>
          <a:lstStyle/>
          <a:p>
            <a:r>
              <a:rPr lang="en-GB" sz="3200" b="1" i="0" u="none" strike="noStrike" dirty="0">
                <a:solidFill>
                  <a:srgbClr val="202122"/>
                </a:solidFill>
                <a:effectLst/>
                <a:latin typeface="Abadi" panose="020B0604020104020204" pitchFamily="34" charset="0"/>
              </a:rPr>
              <a:t>Bathing the baby</a:t>
            </a:r>
            <a:endParaRPr lang="en-GB" sz="3200" dirty="0"/>
          </a:p>
        </p:txBody>
      </p:sp>
    </p:spTree>
    <p:extLst>
      <p:ext uri="{BB962C8B-B14F-4D97-AF65-F5344CB8AC3E}">
        <p14:creationId xmlns:p14="http://schemas.microsoft.com/office/powerpoint/2010/main" val="3737438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7B5D66-6210-6A41-975A-5445376689E1}"/>
              </a:ext>
            </a:extLst>
          </p:cNvPr>
          <p:cNvSpPr>
            <a:spLocks noGrp="1"/>
          </p:cNvSpPr>
          <p:nvPr>
            <p:ph idx="1"/>
          </p:nvPr>
        </p:nvSpPr>
        <p:spPr>
          <a:xfrm>
            <a:off x="1251678" y="2286001"/>
            <a:ext cx="4363595" cy="3593591"/>
          </a:xfrm>
        </p:spPr>
        <p:txBody>
          <a:bodyPr>
            <a:normAutofit/>
          </a:bodyPr>
          <a:lstStyle/>
          <a:p>
            <a:r>
              <a:rPr lang="en-US" dirty="0"/>
              <a:t>A burn injury is for life. The scars are physical as well as psychological and can present life-long challenges for the individual and their families. </a:t>
            </a:r>
          </a:p>
          <a:p>
            <a:r>
              <a:rPr lang="en-US" dirty="0"/>
              <a:t>At least 30 babies and toddlers attend Accident and Emergency services due to burns.  [extracted from  the Supporting National Burn Awareness Day 2019]</a:t>
            </a:r>
          </a:p>
        </p:txBody>
      </p:sp>
      <p:pic>
        <p:nvPicPr>
          <p:cNvPr id="4" name="Picture 4">
            <a:extLst>
              <a:ext uri="{FF2B5EF4-FFF2-40B4-BE49-F238E27FC236}">
                <a16:creationId xmlns:a16="http://schemas.microsoft.com/office/drawing/2014/main" id="{C992F271-29F5-3740-B114-91E6B2AECAF4}"/>
              </a:ext>
            </a:extLst>
          </p:cNvPr>
          <p:cNvPicPr>
            <a:picLocks noChangeAspect="1"/>
          </p:cNvPicPr>
          <p:nvPr/>
        </p:nvPicPr>
        <p:blipFill rotWithShape="1">
          <a:blip r:embed="rId2"/>
          <a:srcRect l="18873" r="25060" b="1"/>
          <a:stretch/>
        </p:blipFill>
        <p:spPr>
          <a:xfrm>
            <a:off x="6096000" y="580713"/>
            <a:ext cx="5414304" cy="540773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Tree>
    <p:extLst>
      <p:ext uri="{BB962C8B-B14F-4D97-AF65-F5344CB8AC3E}">
        <p14:creationId xmlns:p14="http://schemas.microsoft.com/office/powerpoint/2010/main" val="1492456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3B3D315-2706-4149-873C-331EDFAFE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04E398-086D-467C-B390-9F9079FA7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AF8E135-A647-6240-8EBF-934F426CF6CB}"/>
              </a:ext>
            </a:extLst>
          </p:cNvPr>
          <p:cNvSpPr>
            <a:spLocks noGrp="1"/>
          </p:cNvSpPr>
          <p:nvPr>
            <p:ph idx="1"/>
          </p:nvPr>
        </p:nvSpPr>
        <p:spPr>
          <a:xfrm>
            <a:off x="1251678" y="650369"/>
            <a:ext cx="5138462" cy="5229224"/>
          </a:xfrm>
        </p:spPr>
        <p:txBody>
          <a:bodyPr>
            <a:normAutofit lnSpcReduction="10000"/>
          </a:bodyPr>
          <a:lstStyle/>
          <a:p>
            <a:pPr fontAlgn="base">
              <a:lnSpc>
                <a:spcPct val="100000"/>
              </a:lnSpc>
            </a:pPr>
            <a:r>
              <a:rPr lang="en-GB" sz="1600" b="1" i="0" u="none" strike="noStrike" dirty="0">
                <a:solidFill>
                  <a:schemeClr val="tx1">
                    <a:lumMod val="85000"/>
                    <a:lumOff val="15000"/>
                  </a:schemeClr>
                </a:solidFill>
                <a:effectLst/>
                <a:latin typeface="Abadi" panose="020B0604020104020204" pitchFamily="34" charset="0"/>
              </a:rPr>
              <a:t>Bathing the baby</a:t>
            </a:r>
          </a:p>
          <a:p>
            <a:pPr fontAlgn="base">
              <a:lnSpc>
                <a:spcPct val="100000"/>
              </a:lnSpc>
            </a:pPr>
            <a:r>
              <a:rPr lang="en-GB" sz="1600" b="0" i="0" u="none" strike="noStrike" dirty="0">
                <a:solidFill>
                  <a:schemeClr val="tx1">
                    <a:lumMod val="85000"/>
                    <a:lumOff val="15000"/>
                  </a:schemeClr>
                </a:solidFill>
                <a:effectLst/>
                <a:latin typeface="Abadi" panose="020B0604020104020204" pitchFamily="34" charset="0"/>
              </a:rPr>
              <a:t>You must </a:t>
            </a:r>
            <a:r>
              <a:rPr lang="en-GB" sz="1600" b="1" i="0" u="none" strike="noStrike" dirty="0">
                <a:solidFill>
                  <a:schemeClr val="tx1">
                    <a:lumMod val="85000"/>
                    <a:lumOff val="15000"/>
                  </a:schemeClr>
                </a:solidFill>
                <a:effectLst/>
                <a:latin typeface="Abadi" panose="020B0604020104020204" pitchFamily="34" charset="0"/>
              </a:rPr>
              <a:t>always stay with the baby</a:t>
            </a:r>
            <a:r>
              <a:rPr lang="en-GB" sz="1600" b="0" i="0" u="none" strike="noStrike" dirty="0">
                <a:solidFill>
                  <a:schemeClr val="tx1">
                    <a:lumMod val="85000"/>
                    <a:lumOff val="15000"/>
                  </a:schemeClr>
                </a:solidFill>
                <a:effectLst/>
                <a:latin typeface="Abadi" panose="020B0604020104020204" pitchFamily="34" charset="0"/>
              </a:rPr>
              <a:t> when it is in the tub. A baby can easily drown in even half an inch of water. If the phone rings, do not leave the baby so you can answer it. Let it ring or take the baby with you (wrap her in a towel so she does not get cold) when you go to answer it. The same goes for the doorbell, or </a:t>
            </a:r>
            <a:r>
              <a:rPr lang="en-GB" sz="1600" b="1" i="0" u="none" strike="noStrike" dirty="0">
                <a:solidFill>
                  <a:schemeClr val="tx1">
                    <a:lumMod val="85000"/>
                    <a:lumOff val="15000"/>
                  </a:schemeClr>
                </a:solidFill>
                <a:effectLst/>
                <a:latin typeface="Abadi" panose="020B0604020104020204" pitchFamily="34" charset="0"/>
              </a:rPr>
              <a:t>any</a:t>
            </a:r>
            <a:r>
              <a:rPr lang="en-GB" sz="1600" b="0" i="0" u="none" strike="noStrike" dirty="0">
                <a:solidFill>
                  <a:schemeClr val="tx1">
                    <a:lumMod val="85000"/>
                    <a:lumOff val="15000"/>
                  </a:schemeClr>
                </a:solidFill>
                <a:effectLst/>
                <a:latin typeface="Abadi" panose="020B0604020104020204" pitchFamily="34" charset="0"/>
              </a:rPr>
              <a:t> other distraction.</a:t>
            </a:r>
          </a:p>
          <a:p>
            <a:pPr fontAlgn="base">
              <a:lnSpc>
                <a:spcPct val="100000"/>
              </a:lnSpc>
            </a:pPr>
            <a:r>
              <a:rPr lang="en-GB" sz="1600" b="0" i="0" u="none" strike="noStrike" dirty="0">
                <a:solidFill>
                  <a:schemeClr val="tx1">
                    <a:lumMod val="85000"/>
                    <a:lumOff val="15000"/>
                  </a:schemeClr>
                </a:solidFill>
                <a:effectLst/>
                <a:latin typeface="Abadi" panose="020B0604020104020204" pitchFamily="34" charset="0"/>
              </a:rPr>
              <a:t>First wash the baby's face, starting with the area around her eyes. Do not use soap on her face - a wet wash cloth will do nicely. It is better to wet the washcloth from the faucet rather than from the tub, because the baby may have urinated in the water. You wouldn't wash your own face in that, so don't wash the baby's face in it either. The reason you start with the eyes is because they are susceptible to infection. Use one corner of the washcloth on one eye, and a different corner of the washcloth on the other eye. This will prevent spreading an existing infection from one eye to the other. After you are finished washing the baby's face, you can wash her hair.</a:t>
            </a:r>
          </a:p>
          <a:p>
            <a:pPr>
              <a:lnSpc>
                <a:spcPct val="100000"/>
              </a:lnSpc>
            </a:pPr>
            <a:endParaRPr lang="en-US" sz="800" dirty="0">
              <a:solidFill>
                <a:schemeClr val="tx1">
                  <a:lumMod val="85000"/>
                  <a:lumOff val="15000"/>
                </a:schemeClr>
              </a:solidFill>
              <a:latin typeface="Abadi" panose="020B0604020104020204" pitchFamily="34" charset="0"/>
            </a:endParaRPr>
          </a:p>
        </p:txBody>
      </p:sp>
      <p:sp>
        <p:nvSpPr>
          <p:cNvPr id="17" name="Freeform 6">
            <a:extLst>
              <a:ext uri="{FF2B5EF4-FFF2-40B4-BE49-F238E27FC236}">
                <a16:creationId xmlns:a16="http://schemas.microsoft.com/office/drawing/2014/main" id="{20E344BB-E23E-4198-B2C7-8E752C6A9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90140"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pic>
        <p:nvPicPr>
          <p:cNvPr id="8" name="Picture 8">
            <a:extLst>
              <a:ext uri="{FF2B5EF4-FFF2-40B4-BE49-F238E27FC236}">
                <a16:creationId xmlns:a16="http://schemas.microsoft.com/office/drawing/2014/main" id="{EF0C15C2-D88B-5E4A-99B2-03FF93FFCEE2}"/>
              </a:ext>
            </a:extLst>
          </p:cNvPr>
          <p:cNvPicPr>
            <a:picLocks noChangeAspect="1"/>
          </p:cNvPicPr>
          <p:nvPr/>
        </p:nvPicPr>
        <p:blipFill>
          <a:blip r:embed="rId2"/>
          <a:stretch>
            <a:fillRect/>
          </a:stretch>
        </p:blipFill>
        <p:spPr>
          <a:xfrm>
            <a:off x="7399261" y="1619392"/>
            <a:ext cx="3217333" cy="3217333"/>
          </a:xfrm>
          <a:prstGeom prst="rect">
            <a:avLst/>
          </a:prstGeom>
        </p:spPr>
      </p:pic>
    </p:spTree>
    <p:extLst>
      <p:ext uri="{BB962C8B-B14F-4D97-AF65-F5344CB8AC3E}">
        <p14:creationId xmlns:p14="http://schemas.microsoft.com/office/powerpoint/2010/main" val="2080353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10">
            <a:extLst>
              <a:ext uri="{FF2B5EF4-FFF2-40B4-BE49-F238E27FC236}">
                <a16:creationId xmlns:a16="http://schemas.microsoft.com/office/drawing/2014/main" id="{B2993EF1-19E1-473A-8A3F-1D7B24951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3199278D-4592-EE4F-9ADB-FD483151BC37}"/>
              </a:ext>
            </a:extLst>
          </p:cNvPr>
          <p:cNvSpPr>
            <a:spLocks noGrp="1"/>
          </p:cNvSpPr>
          <p:nvPr>
            <p:ph type="title"/>
          </p:nvPr>
        </p:nvSpPr>
        <p:spPr>
          <a:xfrm>
            <a:off x="765051" y="382385"/>
            <a:ext cx="5527033" cy="1492132"/>
          </a:xfrm>
        </p:spPr>
        <p:txBody>
          <a:bodyPr>
            <a:normAutofit/>
          </a:bodyPr>
          <a:lstStyle/>
          <a:p>
            <a:r>
              <a:rPr lang="en-US" dirty="0"/>
              <a:t>Baby soap</a:t>
            </a:r>
          </a:p>
        </p:txBody>
      </p:sp>
      <p:sp>
        <p:nvSpPr>
          <p:cNvPr id="14" name="Rectangle 13">
            <a:extLst>
              <a:ext uri="{FF2B5EF4-FFF2-40B4-BE49-F238E27FC236}">
                <a16:creationId xmlns:a16="http://schemas.microsoft.com/office/drawing/2014/main" id="{F50C5101-CD9E-4E96-A827-ACA768C31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ontent Placeholder 8">
            <a:extLst>
              <a:ext uri="{FF2B5EF4-FFF2-40B4-BE49-F238E27FC236}">
                <a16:creationId xmlns:a16="http://schemas.microsoft.com/office/drawing/2014/main" id="{2F5161FA-7272-417C-9DAF-435EAD887697}"/>
              </a:ext>
            </a:extLst>
          </p:cNvPr>
          <p:cNvSpPr>
            <a:spLocks noGrp="1"/>
          </p:cNvSpPr>
          <p:nvPr>
            <p:ph idx="1"/>
          </p:nvPr>
        </p:nvSpPr>
        <p:spPr>
          <a:xfrm>
            <a:off x="765051" y="2286001"/>
            <a:ext cx="5527033" cy="3593591"/>
          </a:xfrm>
        </p:spPr>
        <p:txBody>
          <a:bodyPr>
            <a:normAutofit fontScale="85000" lnSpcReduction="10000"/>
          </a:bodyPr>
          <a:lstStyle/>
          <a:p>
            <a:r>
              <a:rPr lang="en-GB" sz="2000" b="0" i="0" u="none" strike="noStrike" dirty="0">
                <a:solidFill>
                  <a:schemeClr val="tx1">
                    <a:lumMod val="85000"/>
                    <a:lumOff val="15000"/>
                  </a:schemeClr>
                </a:solidFill>
                <a:effectLst/>
                <a:latin typeface="Abadi" panose="020B0604020104020204" pitchFamily="34" charset="0"/>
              </a:rPr>
              <a:t>Use a gentle soap and shampoo on the baby. Babies' skin is more sensitive than yours, so you must use extra gentle soap. Also, be careful to not get any soap or shampoo in the baby's eyes. Baby shampoo and soap will not damage the baby if it </a:t>
            </a:r>
            <a:r>
              <a:rPr lang="en-GB" sz="2000" b="0" i="1" u="none" strike="noStrike" dirty="0">
                <a:solidFill>
                  <a:schemeClr val="tx1">
                    <a:lumMod val="85000"/>
                    <a:lumOff val="15000"/>
                  </a:schemeClr>
                </a:solidFill>
                <a:effectLst/>
                <a:latin typeface="Abadi" panose="020B0604020104020204" pitchFamily="34" charset="0"/>
              </a:rPr>
              <a:t>does</a:t>
            </a:r>
            <a:r>
              <a:rPr lang="en-GB" sz="2000" b="0" i="0" u="none" strike="noStrike" dirty="0">
                <a:solidFill>
                  <a:schemeClr val="tx1">
                    <a:lumMod val="85000"/>
                    <a:lumOff val="15000"/>
                  </a:schemeClr>
                </a:solidFill>
                <a:effectLst/>
                <a:latin typeface="Abadi" panose="020B0604020104020204" pitchFamily="34" charset="0"/>
              </a:rPr>
              <a:t> get in the eyes, but it may hurt, and the baby may cry. Some babies do not like to get water on their faces, even if the soap doesn't make her eyes sting. You can buy a visor to put around the baby's head to divert the water away from her face when rinsing shampoo out of her hair. Otherwise, you can tilt her head way back (support it with your hand!), and carefully rinse her head that way.</a:t>
            </a:r>
          </a:p>
          <a:p>
            <a:endParaRPr lang="en-US" dirty="0">
              <a:solidFill>
                <a:schemeClr val="tx1"/>
              </a:solidFill>
            </a:endParaRPr>
          </a:p>
        </p:txBody>
      </p:sp>
      <p:sp>
        <p:nvSpPr>
          <p:cNvPr id="16" name="Freeform 22">
            <a:extLst>
              <a:ext uri="{FF2B5EF4-FFF2-40B4-BE49-F238E27FC236}">
                <a16:creationId xmlns:a16="http://schemas.microsoft.com/office/drawing/2014/main" id="{588FC0EF-FB5A-4AF3-A7C1-57F4582BF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flipH="1">
            <a:off x="6909478" y="0"/>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2"/>
          </a:solidFill>
          <a:ln w="0">
            <a:noFill/>
            <a:prstDash val="solid"/>
            <a:round/>
            <a:headEnd/>
            <a:tailEnd/>
          </a:ln>
        </p:spPr>
      </p:sp>
      <p:sp>
        <p:nvSpPr>
          <p:cNvPr id="18" name="Freeform: Shape 17">
            <a:extLst>
              <a:ext uri="{FF2B5EF4-FFF2-40B4-BE49-F238E27FC236}">
                <a16:creationId xmlns:a16="http://schemas.microsoft.com/office/drawing/2014/main" id="{FDB19D2F-9F08-47D1-A104-0BE7E3011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46365" y="2"/>
            <a:ext cx="5149751" cy="3402351"/>
          </a:xfrm>
          <a:custGeom>
            <a:avLst/>
            <a:gdLst>
              <a:gd name="connsiteX0" fmla="*/ 189795 w 5149751"/>
              <a:gd name="connsiteY0" fmla="*/ 0 h 3402351"/>
              <a:gd name="connsiteX1" fmla="*/ 5149751 w 5149751"/>
              <a:gd name="connsiteY1" fmla="*/ 0 h 3402351"/>
              <a:gd name="connsiteX2" fmla="*/ 5149751 w 5149751"/>
              <a:gd name="connsiteY2" fmla="*/ 3402351 h 3402351"/>
              <a:gd name="connsiteX3" fmla="*/ 1262 w 5149751"/>
              <a:gd name="connsiteY3" fmla="*/ 3402351 h 3402351"/>
              <a:gd name="connsiteX4" fmla="*/ 3359 w 5149751"/>
              <a:gd name="connsiteY4" fmla="*/ 3360737 h 3402351"/>
              <a:gd name="connsiteX5" fmla="*/ 11757 w 5149751"/>
              <a:gd name="connsiteY5" fmla="*/ 3300412 h 3402351"/>
              <a:gd name="connsiteX6" fmla="*/ 23514 w 5149751"/>
              <a:gd name="connsiteY6" fmla="*/ 3248025 h 3402351"/>
              <a:gd name="connsiteX7" fmla="*/ 38631 w 5149751"/>
              <a:gd name="connsiteY7" fmla="*/ 3201987 h 3402351"/>
              <a:gd name="connsiteX8" fmla="*/ 55427 w 5149751"/>
              <a:gd name="connsiteY8" fmla="*/ 3160712 h 3402351"/>
              <a:gd name="connsiteX9" fmla="*/ 75582 w 5149751"/>
              <a:gd name="connsiteY9" fmla="*/ 3121025 h 3402351"/>
              <a:gd name="connsiteX10" fmla="*/ 95737 w 5149751"/>
              <a:gd name="connsiteY10" fmla="*/ 3084512 h 3402351"/>
              <a:gd name="connsiteX11" fmla="*/ 115892 w 5149751"/>
              <a:gd name="connsiteY11" fmla="*/ 3046412 h 3402351"/>
              <a:gd name="connsiteX12" fmla="*/ 134368 w 5149751"/>
              <a:gd name="connsiteY12" fmla="*/ 3009900 h 3402351"/>
              <a:gd name="connsiteX13" fmla="*/ 152844 w 5149751"/>
              <a:gd name="connsiteY13" fmla="*/ 2967037 h 3402351"/>
              <a:gd name="connsiteX14" fmla="*/ 167959 w 5149751"/>
              <a:gd name="connsiteY14" fmla="*/ 2922587 h 3402351"/>
              <a:gd name="connsiteX15" fmla="*/ 178037 w 5149751"/>
              <a:gd name="connsiteY15" fmla="*/ 2868612 h 3402351"/>
              <a:gd name="connsiteX16" fmla="*/ 188115 w 5149751"/>
              <a:gd name="connsiteY16" fmla="*/ 2809875 h 3402351"/>
              <a:gd name="connsiteX17" fmla="*/ 189795 w 5149751"/>
              <a:gd name="connsiteY17" fmla="*/ 2741612 h 3402351"/>
              <a:gd name="connsiteX18" fmla="*/ 188115 w 5149751"/>
              <a:gd name="connsiteY18" fmla="*/ 2671762 h 3402351"/>
              <a:gd name="connsiteX19" fmla="*/ 178037 w 5149751"/>
              <a:gd name="connsiteY19" fmla="*/ 2613025 h 3402351"/>
              <a:gd name="connsiteX20" fmla="*/ 167959 w 5149751"/>
              <a:gd name="connsiteY20" fmla="*/ 2560637 h 3402351"/>
              <a:gd name="connsiteX21" fmla="*/ 152844 w 5149751"/>
              <a:gd name="connsiteY21" fmla="*/ 2513012 h 3402351"/>
              <a:gd name="connsiteX22" fmla="*/ 134368 w 5149751"/>
              <a:gd name="connsiteY22" fmla="*/ 2471737 h 3402351"/>
              <a:gd name="connsiteX23" fmla="*/ 115892 w 5149751"/>
              <a:gd name="connsiteY23" fmla="*/ 2433637 h 3402351"/>
              <a:gd name="connsiteX24" fmla="*/ 95737 w 5149751"/>
              <a:gd name="connsiteY24" fmla="*/ 2395537 h 3402351"/>
              <a:gd name="connsiteX25" fmla="*/ 75582 w 5149751"/>
              <a:gd name="connsiteY25" fmla="*/ 2359025 h 3402351"/>
              <a:gd name="connsiteX26" fmla="*/ 55427 w 5149751"/>
              <a:gd name="connsiteY26" fmla="*/ 2319337 h 3402351"/>
              <a:gd name="connsiteX27" fmla="*/ 38631 w 5149751"/>
              <a:gd name="connsiteY27" fmla="*/ 2278062 h 3402351"/>
              <a:gd name="connsiteX28" fmla="*/ 23514 w 5149751"/>
              <a:gd name="connsiteY28" fmla="*/ 2232025 h 3402351"/>
              <a:gd name="connsiteX29" fmla="*/ 11757 w 5149751"/>
              <a:gd name="connsiteY29" fmla="*/ 2179637 h 3402351"/>
              <a:gd name="connsiteX30" fmla="*/ 3359 w 5149751"/>
              <a:gd name="connsiteY30" fmla="*/ 2119312 h 3402351"/>
              <a:gd name="connsiteX31" fmla="*/ 0 w 5149751"/>
              <a:gd name="connsiteY31" fmla="*/ 2051050 h 3402351"/>
              <a:gd name="connsiteX32" fmla="*/ 3359 w 5149751"/>
              <a:gd name="connsiteY32" fmla="*/ 1982787 h 3402351"/>
              <a:gd name="connsiteX33" fmla="*/ 11757 w 5149751"/>
              <a:gd name="connsiteY33" fmla="*/ 1922462 h 3402351"/>
              <a:gd name="connsiteX34" fmla="*/ 23514 w 5149751"/>
              <a:gd name="connsiteY34" fmla="*/ 1870075 h 3402351"/>
              <a:gd name="connsiteX35" fmla="*/ 38631 w 5149751"/>
              <a:gd name="connsiteY35" fmla="*/ 1824037 h 3402351"/>
              <a:gd name="connsiteX36" fmla="*/ 55427 w 5149751"/>
              <a:gd name="connsiteY36" fmla="*/ 1782762 h 3402351"/>
              <a:gd name="connsiteX37" fmla="*/ 75582 w 5149751"/>
              <a:gd name="connsiteY37" fmla="*/ 1743075 h 3402351"/>
              <a:gd name="connsiteX38" fmla="*/ 95737 w 5149751"/>
              <a:gd name="connsiteY38" fmla="*/ 1708150 h 3402351"/>
              <a:gd name="connsiteX39" fmla="*/ 115892 w 5149751"/>
              <a:gd name="connsiteY39" fmla="*/ 1671637 h 3402351"/>
              <a:gd name="connsiteX40" fmla="*/ 134368 w 5149751"/>
              <a:gd name="connsiteY40" fmla="*/ 1631950 h 3402351"/>
              <a:gd name="connsiteX41" fmla="*/ 152844 w 5149751"/>
              <a:gd name="connsiteY41" fmla="*/ 1589087 h 3402351"/>
              <a:gd name="connsiteX42" fmla="*/ 167959 w 5149751"/>
              <a:gd name="connsiteY42" fmla="*/ 1544637 h 3402351"/>
              <a:gd name="connsiteX43" fmla="*/ 178037 w 5149751"/>
              <a:gd name="connsiteY43" fmla="*/ 1492250 h 3402351"/>
              <a:gd name="connsiteX44" fmla="*/ 188115 w 5149751"/>
              <a:gd name="connsiteY44" fmla="*/ 1431925 h 3402351"/>
              <a:gd name="connsiteX45" fmla="*/ 189795 w 5149751"/>
              <a:gd name="connsiteY45" fmla="*/ 1363662 h 3402351"/>
              <a:gd name="connsiteX46" fmla="*/ 188115 w 5149751"/>
              <a:gd name="connsiteY46" fmla="*/ 1295400 h 3402351"/>
              <a:gd name="connsiteX47" fmla="*/ 178037 w 5149751"/>
              <a:gd name="connsiteY47" fmla="*/ 1235075 h 3402351"/>
              <a:gd name="connsiteX48" fmla="*/ 167959 w 5149751"/>
              <a:gd name="connsiteY48" fmla="*/ 1182687 h 3402351"/>
              <a:gd name="connsiteX49" fmla="*/ 152844 w 5149751"/>
              <a:gd name="connsiteY49" fmla="*/ 1136650 h 3402351"/>
              <a:gd name="connsiteX50" fmla="*/ 134368 w 5149751"/>
              <a:gd name="connsiteY50" fmla="*/ 1095375 h 3402351"/>
              <a:gd name="connsiteX51" fmla="*/ 115892 w 5149751"/>
              <a:gd name="connsiteY51" fmla="*/ 1055687 h 3402351"/>
              <a:gd name="connsiteX52" fmla="*/ 95737 w 5149751"/>
              <a:gd name="connsiteY52" fmla="*/ 1017587 h 3402351"/>
              <a:gd name="connsiteX53" fmla="*/ 75582 w 5149751"/>
              <a:gd name="connsiteY53" fmla="*/ 981075 h 3402351"/>
              <a:gd name="connsiteX54" fmla="*/ 55427 w 5149751"/>
              <a:gd name="connsiteY54" fmla="*/ 942975 h 3402351"/>
              <a:gd name="connsiteX55" fmla="*/ 38631 w 5149751"/>
              <a:gd name="connsiteY55" fmla="*/ 901700 h 3402351"/>
              <a:gd name="connsiteX56" fmla="*/ 23514 w 5149751"/>
              <a:gd name="connsiteY56" fmla="*/ 854075 h 3402351"/>
              <a:gd name="connsiteX57" fmla="*/ 11757 w 5149751"/>
              <a:gd name="connsiteY57" fmla="*/ 801687 h 3402351"/>
              <a:gd name="connsiteX58" fmla="*/ 3359 w 5149751"/>
              <a:gd name="connsiteY58" fmla="*/ 744537 h 3402351"/>
              <a:gd name="connsiteX59" fmla="*/ 0 w 5149751"/>
              <a:gd name="connsiteY59" fmla="*/ 673100 h 3402351"/>
              <a:gd name="connsiteX60" fmla="*/ 3359 w 5149751"/>
              <a:gd name="connsiteY60" fmla="*/ 606425 h 3402351"/>
              <a:gd name="connsiteX61" fmla="*/ 11757 w 5149751"/>
              <a:gd name="connsiteY61" fmla="*/ 546100 h 3402351"/>
              <a:gd name="connsiteX62" fmla="*/ 23514 w 5149751"/>
              <a:gd name="connsiteY62" fmla="*/ 496887 h 3402351"/>
              <a:gd name="connsiteX63" fmla="*/ 38631 w 5149751"/>
              <a:gd name="connsiteY63" fmla="*/ 450850 h 3402351"/>
              <a:gd name="connsiteX64" fmla="*/ 55427 w 5149751"/>
              <a:gd name="connsiteY64" fmla="*/ 409575 h 3402351"/>
              <a:gd name="connsiteX65" fmla="*/ 73902 w 5149751"/>
              <a:gd name="connsiteY65" fmla="*/ 369887 h 3402351"/>
              <a:gd name="connsiteX66" fmla="*/ 92378 w 5149751"/>
              <a:gd name="connsiteY66" fmla="*/ 334962 h 3402351"/>
              <a:gd name="connsiteX67" fmla="*/ 112533 w 5149751"/>
              <a:gd name="connsiteY67" fmla="*/ 296862 h 3402351"/>
              <a:gd name="connsiteX68" fmla="*/ 132688 w 5149751"/>
              <a:gd name="connsiteY68" fmla="*/ 260350 h 3402351"/>
              <a:gd name="connsiteX69" fmla="*/ 149484 w 5149751"/>
              <a:gd name="connsiteY69" fmla="*/ 217487 h 3402351"/>
              <a:gd name="connsiteX70" fmla="*/ 166280 w 5149751"/>
              <a:gd name="connsiteY70" fmla="*/ 174625 h 3402351"/>
              <a:gd name="connsiteX71" fmla="*/ 176358 w 5149751"/>
              <a:gd name="connsiteY71" fmla="*/ 122237 h 3402351"/>
              <a:gd name="connsiteX72" fmla="*/ 184755 w 5149751"/>
              <a:gd name="connsiteY72" fmla="*/ 66675 h 340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149751" h="3402351">
                <a:moveTo>
                  <a:pt x="189795" y="0"/>
                </a:moveTo>
                <a:lnTo>
                  <a:pt x="5149751" y="0"/>
                </a:lnTo>
                <a:lnTo>
                  <a:pt x="5149751" y="3402351"/>
                </a:lnTo>
                <a:lnTo>
                  <a:pt x="1262" y="3402351"/>
                </a:lnTo>
                <a:lnTo>
                  <a:pt x="3359" y="3360737"/>
                </a:lnTo>
                <a:lnTo>
                  <a:pt x="11757" y="3300412"/>
                </a:lnTo>
                <a:lnTo>
                  <a:pt x="23514" y="3248025"/>
                </a:lnTo>
                <a:lnTo>
                  <a:pt x="38631" y="3201987"/>
                </a:lnTo>
                <a:lnTo>
                  <a:pt x="55427" y="3160712"/>
                </a:lnTo>
                <a:lnTo>
                  <a:pt x="75582" y="3121025"/>
                </a:lnTo>
                <a:lnTo>
                  <a:pt x="95737" y="3084512"/>
                </a:lnTo>
                <a:lnTo>
                  <a:pt x="115892" y="3046412"/>
                </a:lnTo>
                <a:lnTo>
                  <a:pt x="134368" y="3009900"/>
                </a:lnTo>
                <a:lnTo>
                  <a:pt x="152844" y="2967037"/>
                </a:lnTo>
                <a:lnTo>
                  <a:pt x="167959" y="2922587"/>
                </a:lnTo>
                <a:lnTo>
                  <a:pt x="178037" y="2868612"/>
                </a:lnTo>
                <a:lnTo>
                  <a:pt x="188115" y="2809875"/>
                </a:lnTo>
                <a:lnTo>
                  <a:pt x="189795" y="2741612"/>
                </a:lnTo>
                <a:lnTo>
                  <a:pt x="188115" y="2671762"/>
                </a:lnTo>
                <a:lnTo>
                  <a:pt x="178037" y="2613025"/>
                </a:lnTo>
                <a:lnTo>
                  <a:pt x="167959" y="2560637"/>
                </a:lnTo>
                <a:lnTo>
                  <a:pt x="152844" y="2513012"/>
                </a:lnTo>
                <a:lnTo>
                  <a:pt x="134368" y="2471737"/>
                </a:lnTo>
                <a:lnTo>
                  <a:pt x="115892" y="2433637"/>
                </a:lnTo>
                <a:lnTo>
                  <a:pt x="95737" y="2395537"/>
                </a:lnTo>
                <a:lnTo>
                  <a:pt x="75582" y="2359025"/>
                </a:lnTo>
                <a:lnTo>
                  <a:pt x="55427" y="2319337"/>
                </a:lnTo>
                <a:lnTo>
                  <a:pt x="38631" y="2278062"/>
                </a:lnTo>
                <a:lnTo>
                  <a:pt x="23514" y="2232025"/>
                </a:lnTo>
                <a:lnTo>
                  <a:pt x="11757" y="2179637"/>
                </a:lnTo>
                <a:lnTo>
                  <a:pt x="3359" y="2119312"/>
                </a:lnTo>
                <a:lnTo>
                  <a:pt x="0" y="2051050"/>
                </a:lnTo>
                <a:lnTo>
                  <a:pt x="3359" y="1982787"/>
                </a:lnTo>
                <a:lnTo>
                  <a:pt x="11757" y="1922462"/>
                </a:lnTo>
                <a:lnTo>
                  <a:pt x="23514" y="1870075"/>
                </a:lnTo>
                <a:lnTo>
                  <a:pt x="38631" y="1824037"/>
                </a:lnTo>
                <a:lnTo>
                  <a:pt x="55427" y="1782762"/>
                </a:lnTo>
                <a:lnTo>
                  <a:pt x="75582" y="1743075"/>
                </a:lnTo>
                <a:lnTo>
                  <a:pt x="95737" y="1708150"/>
                </a:lnTo>
                <a:lnTo>
                  <a:pt x="115892" y="1671637"/>
                </a:lnTo>
                <a:lnTo>
                  <a:pt x="134368" y="1631950"/>
                </a:lnTo>
                <a:lnTo>
                  <a:pt x="152844" y="1589087"/>
                </a:lnTo>
                <a:lnTo>
                  <a:pt x="167959" y="1544637"/>
                </a:lnTo>
                <a:lnTo>
                  <a:pt x="178037" y="1492250"/>
                </a:lnTo>
                <a:lnTo>
                  <a:pt x="188115" y="1431925"/>
                </a:lnTo>
                <a:lnTo>
                  <a:pt x="189795" y="1363662"/>
                </a:lnTo>
                <a:lnTo>
                  <a:pt x="188115" y="1295400"/>
                </a:lnTo>
                <a:lnTo>
                  <a:pt x="178037" y="1235075"/>
                </a:lnTo>
                <a:lnTo>
                  <a:pt x="167959" y="1182687"/>
                </a:lnTo>
                <a:lnTo>
                  <a:pt x="152844" y="1136650"/>
                </a:lnTo>
                <a:lnTo>
                  <a:pt x="134368" y="1095375"/>
                </a:lnTo>
                <a:lnTo>
                  <a:pt x="115892" y="1055687"/>
                </a:lnTo>
                <a:lnTo>
                  <a:pt x="95737" y="1017587"/>
                </a:lnTo>
                <a:lnTo>
                  <a:pt x="75582" y="981075"/>
                </a:lnTo>
                <a:lnTo>
                  <a:pt x="55427" y="942975"/>
                </a:lnTo>
                <a:lnTo>
                  <a:pt x="38631" y="901700"/>
                </a:lnTo>
                <a:lnTo>
                  <a:pt x="23514" y="854075"/>
                </a:lnTo>
                <a:lnTo>
                  <a:pt x="11757" y="801687"/>
                </a:lnTo>
                <a:lnTo>
                  <a:pt x="3359" y="744537"/>
                </a:lnTo>
                <a:lnTo>
                  <a:pt x="0" y="673100"/>
                </a:lnTo>
                <a:lnTo>
                  <a:pt x="3359" y="606425"/>
                </a:lnTo>
                <a:lnTo>
                  <a:pt x="11757" y="546100"/>
                </a:lnTo>
                <a:lnTo>
                  <a:pt x="23514" y="496887"/>
                </a:lnTo>
                <a:lnTo>
                  <a:pt x="38631" y="450850"/>
                </a:lnTo>
                <a:lnTo>
                  <a:pt x="55427" y="409575"/>
                </a:lnTo>
                <a:lnTo>
                  <a:pt x="73902" y="369887"/>
                </a:lnTo>
                <a:lnTo>
                  <a:pt x="92378" y="334962"/>
                </a:lnTo>
                <a:lnTo>
                  <a:pt x="112533" y="296862"/>
                </a:lnTo>
                <a:lnTo>
                  <a:pt x="132688" y="260350"/>
                </a:lnTo>
                <a:lnTo>
                  <a:pt x="149484" y="217487"/>
                </a:lnTo>
                <a:lnTo>
                  <a:pt x="166280" y="174625"/>
                </a:lnTo>
                <a:lnTo>
                  <a:pt x="176358" y="122237"/>
                </a:lnTo>
                <a:lnTo>
                  <a:pt x="184755" y="666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9B645517-67CA-7D47-BD5C-F03B91911CC8}"/>
              </a:ext>
            </a:extLst>
          </p:cNvPr>
          <p:cNvPicPr>
            <a:picLocks noChangeAspect="1"/>
          </p:cNvPicPr>
          <p:nvPr/>
        </p:nvPicPr>
        <p:blipFill>
          <a:blip r:embed="rId2"/>
          <a:stretch>
            <a:fillRect/>
          </a:stretch>
        </p:blipFill>
        <p:spPr>
          <a:xfrm>
            <a:off x="8177367" y="304177"/>
            <a:ext cx="2803089" cy="2803089"/>
          </a:xfrm>
          <a:prstGeom prst="rect">
            <a:avLst/>
          </a:prstGeom>
        </p:spPr>
      </p:pic>
      <p:sp>
        <p:nvSpPr>
          <p:cNvPr id="20" name="Freeform: Shape 19">
            <a:extLst>
              <a:ext uri="{FF2B5EF4-FFF2-40B4-BE49-F238E27FC236}">
                <a16:creationId xmlns:a16="http://schemas.microsoft.com/office/drawing/2014/main" id="{EDDC619B-7F37-4A93-ADCA-7EAE09EE9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46364" y="3511830"/>
            <a:ext cx="5149751" cy="3346171"/>
          </a:xfrm>
          <a:custGeom>
            <a:avLst/>
            <a:gdLst>
              <a:gd name="connsiteX0" fmla="*/ 5387 w 5149751"/>
              <a:gd name="connsiteY0" fmla="*/ 0 h 3346171"/>
              <a:gd name="connsiteX1" fmla="*/ 5149751 w 5149751"/>
              <a:gd name="connsiteY1" fmla="*/ 0 h 3346171"/>
              <a:gd name="connsiteX2" fmla="*/ 5149751 w 5149751"/>
              <a:gd name="connsiteY2" fmla="*/ 3346171 h 3346171"/>
              <a:gd name="connsiteX3" fmla="*/ 189795 w 5149751"/>
              <a:gd name="connsiteY3" fmla="*/ 3346171 h 3346171"/>
              <a:gd name="connsiteX4" fmla="*/ 184755 w 5149751"/>
              <a:gd name="connsiteY4" fmla="*/ 3279496 h 3346171"/>
              <a:gd name="connsiteX5" fmla="*/ 176358 w 5149751"/>
              <a:gd name="connsiteY5" fmla="*/ 3223933 h 3346171"/>
              <a:gd name="connsiteX6" fmla="*/ 166280 w 5149751"/>
              <a:gd name="connsiteY6" fmla="*/ 3171546 h 3346171"/>
              <a:gd name="connsiteX7" fmla="*/ 149484 w 5149751"/>
              <a:gd name="connsiteY7" fmla="*/ 3128683 h 3346171"/>
              <a:gd name="connsiteX8" fmla="*/ 132688 w 5149751"/>
              <a:gd name="connsiteY8" fmla="*/ 3085821 h 3346171"/>
              <a:gd name="connsiteX9" fmla="*/ 112533 w 5149751"/>
              <a:gd name="connsiteY9" fmla="*/ 3049308 h 3346171"/>
              <a:gd name="connsiteX10" fmla="*/ 92378 w 5149751"/>
              <a:gd name="connsiteY10" fmla="*/ 3011208 h 3346171"/>
              <a:gd name="connsiteX11" fmla="*/ 73902 w 5149751"/>
              <a:gd name="connsiteY11" fmla="*/ 2976283 h 3346171"/>
              <a:gd name="connsiteX12" fmla="*/ 55427 w 5149751"/>
              <a:gd name="connsiteY12" fmla="*/ 2936596 h 3346171"/>
              <a:gd name="connsiteX13" fmla="*/ 38631 w 5149751"/>
              <a:gd name="connsiteY13" fmla="*/ 2895321 h 3346171"/>
              <a:gd name="connsiteX14" fmla="*/ 23514 w 5149751"/>
              <a:gd name="connsiteY14" fmla="*/ 2849283 h 3346171"/>
              <a:gd name="connsiteX15" fmla="*/ 11757 w 5149751"/>
              <a:gd name="connsiteY15" fmla="*/ 2800071 h 3346171"/>
              <a:gd name="connsiteX16" fmla="*/ 3359 w 5149751"/>
              <a:gd name="connsiteY16" fmla="*/ 2739746 h 3346171"/>
              <a:gd name="connsiteX17" fmla="*/ 0 w 5149751"/>
              <a:gd name="connsiteY17" fmla="*/ 2671483 h 3346171"/>
              <a:gd name="connsiteX18" fmla="*/ 3359 w 5149751"/>
              <a:gd name="connsiteY18" fmla="*/ 2601633 h 3346171"/>
              <a:gd name="connsiteX19" fmla="*/ 11757 w 5149751"/>
              <a:gd name="connsiteY19" fmla="*/ 2544483 h 3346171"/>
              <a:gd name="connsiteX20" fmla="*/ 23514 w 5149751"/>
              <a:gd name="connsiteY20" fmla="*/ 2492096 h 3346171"/>
              <a:gd name="connsiteX21" fmla="*/ 38631 w 5149751"/>
              <a:gd name="connsiteY21" fmla="*/ 2444471 h 3346171"/>
              <a:gd name="connsiteX22" fmla="*/ 55427 w 5149751"/>
              <a:gd name="connsiteY22" fmla="*/ 2403196 h 3346171"/>
              <a:gd name="connsiteX23" fmla="*/ 75582 w 5149751"/>
              <a:gd name="connsiteY23" fmla="*/ 2365096 h 3346171"/>
              <a:gd name="connsiteX24" fmla="*/ 95737 w 5149751"/>
              <a:gd name="connsiteY24" fmla="*/ 2328583 h 3346171"/>
              <a:gd name="connsiteX25" fmla="*/ 115892 w 5149751"/>
              <a:gd name="connsiteY25" fmla="*/ 2290483 h 3346171"/>
              <a:gd name="connsiteX26" fmla="*/ 134368 w 5149751"/>
              <a:gd name="connsiteY26" fmla="*/ 2250796 h 3346171"/>
              <a:gd name="connsiteX27" fmla="*/ 152844 w 5149751"/>
              <a:gd name="connsiteY27" fmla="*/ 2209521 h 3346171"/>
              <a:gd name="connsiteX28" fmla="*/ 167959 w 5149751"/>
              <a:gd name="connsiteY28" fmla="*/ 2163483 h 3346171"/>
              <a:gd name="connsiteX29" fmla="*/ 178037 w 5149751"/>
              <a:gd name="connsiteY29" fmla="*/ 2111096 h 3346171"/>
              <a:gd name="connsiteX30" fmla="*/ 188115 w 5149751"/>
              <a:gd name="connsiteY30" fmla="*/ 2050771 h 3346171"/>
              <a:gd name="connsiteX31" fmla="*/ 189795 w 5149751"/>
              <a:gd name="connsiteY31" fmla="*/ 1982508 h 3346171"/>
              <a:gd name="connsiteX32" fmla="*/ 188115 w 5149751"/>
              <a:gd name="connsiteY32" fmla="*/ 1914246 h 3346171"/>
              <a:gd name="connsiteX33" fmla="*/ 178037 w 5149751"/>
              <a:gd name="connsiteY33" fmla="*/ 1853921 h 3346171"/>
              <a:gd name="connsiteX34" fmla="*/ 167959 w 5149751"/>
              <a:gd name="connsiteY34" fmla="*/ 1801533 h 3346171"/>
              <a:gd name="connsiteX35" fmla="*/ 152844 w 5149751"/>
              <a:gd name="connsiteY35" fmla="*/ 1757083 h 3346171"/>
              <a:gd name="connsiteX36" fmla="*/ 134368 w 5149751"/>
              <a:gd name="connsiteY36" fmla="*/ 1714221 h 3346171"/>
              <a:gd name="connsiteX37" fmla="*/ 115892 w 5149751"/>
              <a:gd name="connsiteY37" fmla="*/ 1674533 h 3346171"/>
              <a:gd name="connsiteX38" fmla="*/ 95737 w 5149751"/>
              <a:gd name="connsiteY38" fmla="*/ 1638021 h 3346171"/>
              <a:gd name="connsiteX39" fmla="*/ 75582 w 5149751"/>
              <a:gd name="connsiteY39" fmla="*/ 1603096 h 3346171"/>
              <a:gd name="connsiteX40" fmla="*/ 55427 w 5149751"/>
              <a:gd name="connsiteY40" fmla="*/ 1563408 h 3346171"/>
              <a:gd name="connsiteX41" fmla="*/ 38631 w 5149751"/>
              <a:gd name="connsiteY41" fmla="*/ 1522133 h 3346171"/>
              <a:gd name="connsiteX42" fmla="*/ 23514 w 5149751"/>
              <a:gd name="connsiteY42" fmla="*/ 1476096 h 3346171"/>
              <a:gd name="connsiteX43" fmla="*/ 11757 w 5149751"/>
              <a:gd name="connsiteY43" fmla="*/ 1423708 h 3346171"/>
              <a:gd name="connsiteX44" fmla="*/ 3359 w 5149751"/>
              <a:gd name="connsiteY44" fmla="*/ 1363383 h 3346171"/>
              <a:gd name="connsiteX45" fmla="*/ 0 w 5149751"/>
              <a:gd name="connsiteY45" fmla="*/ 1295121 h 3346171"/>
              <a:gd name="connsiteX46" fmla="*/ 3359 w 5149751"/>
              <a:gd name="connsiteY46" fmla="*/ 1226858 h 3346171"/>
              <a:gd name="connsiteX47" fmla="*/ 11757 w 5149751"/>
              <a:gd name="connsiteY47" fmla="*/ 1166533 h 3346171"/>
              <a:gd name="connsiteX48" fmla="*/ 23514 w 5149751"/>
              <a:gd name="connsiteY48" fmla="*/ 1114146 h 3346171"/>
              <a:gd name="connsiteX49" fmla="*/ 38631 w 5149751"/>
              <a:gd name="connsiteY49" fmla="*/ 1068108 h 3346171"/>
              <a:gd name="connsiteX50" fmla="*/ 55427 w 5149751"/>
              <a:gd name="connsiteY50" fmla="*/ 1025246 h 3346171"/>
              <a:gd name="connsiteX51" fmla="*/ 75582 w 5149751"/>
              <a:gd name="connsiteY51" fmla="*/ 987146 h 3346171"/>
              <a:gd name="connsiteX52" fmla="*/ 115892 w 5149751"/>
              <a:gd name="connsiteY52" fmla="*/ 912533 h 3346171"/>
              <a:gd name="connsiteX53" fmla="*/ 134368 w 5149751"/>
              <a:gd name="connsiteY53" fmla="*/ 874433 h 3346171"/>
              <a:gd name="connsiteX54" fmla="*/ 152844 w 5149751"/>
              <a:gd name="connsiteY54" fmla="*/ 831571 h 3346171"/>
              <a:gd name="connsiteX55" fmla="*/ 167959 w 5149751"/>
              <a:gd name="connsiteY55" fmla="*/ 785533 h 3346171"/>
              <a:gd name="connsiteX56" fmla="*/ 178037 w 5149751"/>
              <a:gd name="connsiteY56" fmla="*/ 733146 h 3346171"/>
              <a:gd name="connsiteX57" fmla="*/ 188115 w 5149751"/>
              <a:gd name="connsiteY57" fmla="*/ 674408 h 3346171"/>
              <a:gd name="connsiteX58" fmla="*/ 189795 w 5149751"/>
              <a:gd name="connsiteY58" fmla="*/ 604558 h 3346171"/>
              <a:gd name="connsiteX59" fmla="*/ 188115 w 5149751"/>
              <a:gd name="connsiteY59" fmla="*/ 536296 h 3346171"/>
              <a:gd name="connsiteX60" fmla="*/ 178037 w 5149751"/>
              <a:gd name="connsiteY60" fmla="*/ 475971 h 3346171"/>
              <a:gd name="connsiteX61" fmla="*/ 167959 w 5149751"/>
              <a:gd name="connsiteY61" fmla="*/ 423583 h 3346171"/>
              <a:gd name="connsiteX62" fmla="*/ 152844 w 5149751"/>
              <a:gd name="connsiteY62" fmla="*/ 379133 h 3346171"/>
              <a:gd name="connsiteX63" fmla="*/ 134368 w 5149751"/>
              <a:gd name="connsiteY63" fmla="*/ 336271 h 3346171"/>
              <a:gd name="connsiteX64" fmla="*/ 115892 w 5149751"/>
              <a:gd name="connsiteY64" fmla="*/ 299758 h 3346171"/>
              <a:gd name="connsiteX65" fmla="*/ 75582 w 5149751"/>
              <a:gd name="connsiteY65" fmla="*/ 225146 h 3346171"/>
              <a:gd name="connsiteX66" fmla="*/ 55427 w 5149751"/>
              <a:gd name="connsiteY66" fmla="*/ 185458 h 3346171"/>
              <a:gd name="connsiteX67" fmla="*/ 38631 w 5149751"/>
              <a:gd name="connsiteY67" fmla="*/ 144183 h 3346171"/>
              <a:gd name="connsiteX68" fmla="*/ 23514 w 5149751"/>
              <a:gd name="connsiteY68" fmla="*/ 98146 h 3346171"/>
              <a:gd name="connsiteX69" fmla="*/ 11757 w 5149751"/>
              <a:gd name="connsiteY69" fmla="*/ 45758 h 334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a:extLst>
              <a:ext uri="{FF2B5EF4-FFF2-40B4-BE49-F238E27FC236}">
                <a16:creationId xmlns:a16="http://schemas.microsoft.com/office/drawing/2014/main" id="{A13F2C98-E6D6-7A4B-BBF0-8D3EFFF6E88A}"/>
              </a:ext>
            </a:extLst>
          </p:cNvPr>
          <p:cNvPicPr>
            <a:picLocks noChangeAspect="1"/>
          </p:cNvPicPr>
          <p:nvPr/>
        </p:nvPicPr>
        <p:blipFill>
          <a:blip r:embed="rId3"/>
          <a:stretch>
            <a:fillRect/>
          </a:stretch>
        </p:blipFill>
        <p:spPr>
          <a:xfrm>
            <a:off x="8318706" y="3750734"/>
            <a:ext cx="2520412" cy="2520412"/>
          </a:xfrm>
          <a:prstGeom prst="rect">
            <a:avLst/>
          </a:prstGeom>
        </p:spPr>
      </p:pic>
    </p:spTree>
    <p:extLst>
      <p:ext uri="{BB962C8B-B14F-4D97-AF65-F5344CB8AC3E}">
        <p14:creationId xmlns:p14="http://schemas.microsoft.com/office/powerpoint/2010/main" val="4286699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D1484-A0A2-D14A-B75B-F53DDDD8F475}"/>
              </a:ext>
            </a:extLst>
          </p:cNvPr>
          <p:cNvSpPr>
            <a:spLocks noGrp="1"/>
          </p:cNvSpPr>
          <p:nvPr>
            <p:ph type="title"/>
          </p:nvPr>
        </p:nvSpPr>
        <p:spPr>
          <a:xfrm>
            <a:off x="1251677" y="645105"/>
            <a:ext cx="4357499" cy="1320855"/>
          </a:xfrm>
        </p:spPr>
        <p:txBody>
          <a:bodyPr>
            <a:normAutofit/>
          </a:bodyPr>
          <a:lstStyle/>
          <a:p>
            <a:endParaRPr lang="en-US" sz="4400"/>
          </a:p>
        </p:txBody>
      </p:sp>
      <p:sp>
        <p:nvSpPr>
          <p:cNvPr id="8" name="Content Placeholder 7">
            <a:extLst>
              <a:ext uri="{FF2B5EF4-FFF2-40B4-BE49-F238E27FC236}">
                <a16:creationId xmlns:a16="http://schemas.microsoft.com/office/drawing/2014/main" id="{FDEAFE12-AE96-4AF7-994D-CCD6AECE9BCB}"/>
              </a:ext>
            </a:extLst>
          </p:cNvPr>
          <p:cNvSpPr>
            <a:spLocks noGrp="1"/>
          </p:cNvSpPr>
          <p:nvPr>
            <p:ph idx="1"/>
          </p:nvPr>
        </p:nvSpPr>
        <p:spPr>
          <a:xfrm>
            <a:off x="1251678" y="2286001"/>
            <a:ext cx="4363595" cy="3593591"/>
          </a:xfrm>
        </p:spPr>
        <p:txBody>
          <a:bodyPr>
            <a:normAutofit/>
          </a:bodyPr>
          <a:lstStyle/>
          <a:p>
            <a:r>
              <a:rPr lang="en-GB" sz="2000" b="0" i="0" u="none" strike="noStrike" dirty="0">
                <a:solidFill>
                  <a:schemeClr val="tx1">
                    <a:lumMod val="85000"/>
                    <a:lumOff val="15000"/>
                  </a:schemeClr>
                </a:solidFill>
                <a:effectLst/>
                <a:latin typeface="Abadi" panose="020B0604020104020204" pitchFamily="34" charset="0"/>
              </a:rPr>
              <a:t>Finally, you are ready to wash the baby's body. Start with the neck, chest, tummy, back, and arms, then move to the legs and feet. Wash the nappy/diaper area last, as that area is most likely to pick up germs.</a:t>
            </a:r>
            <a:endParaRPr lang="en-US" dirty="0"/>
          </a:p>
        </p:txBody>
      </p:sp>
      <p:pic>
        <p:nvPicPr>
          <p:cNvPr id="4" name="Picture 4">
            <a:extLst>
              <a:ext uri="{FF2B5EF4-FFF2-40B4-BE49-F238E27FC236}">
                <a16:creationId xmlns:a16="http://schemas.microsoft.com/office/drawing/2014/main" id="{9E5C7FC9-B15E-1645-B765-A6EDBFDACF6B}"/>
              </a:ext>
            </a:extLst>
          </p:cNvPr>
          <p:cNvPicPr>
            <a:picLocks noChangeAspect="1"/>
          </p:cNvPicPr>
          <p:nvPr/>
        </p:nvPicPr>
        <p:blipFill rotWithShape="1">
          <a:blip r:embed="rId2"/>
          <a:srcRect l="334" r="32835" b="1"/>
          <a:stretch/>
        </p:blipFill>
        <p:spPr>
          <a:xfrm>
            <a:off x="6096000" y="580713"/>
            <a:ext cx="5414304" cy="540773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Tree>
    <p:extLst>
      <p:ext uri="{BB962C8B-B14F-4D97-AF65-F5344CB8AC3E}">
        <p14:creationId xmlns:p14="http://schemas.microsoft.com/office/powerpoint/2010/main" val="1779891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B429E-FEA3-1E45-96F4-E76067F8BDAB}"/>
              </a:ext>
            </a:extLst>
          </p:cNvPr>
          <p:cNvSpPr>
            <a:spLocks noGrp="1"/>
          </p:cNvSpPr>
          <p:nvPr>
            <p:ph type="title"/>
          </p:nvPr>
        </p:nvSpPr>
        <p:spPr>
          <a:xfrm>
            <a:off x="1251677" y="645105"/>
            <a:ext cx="4357499" cy="1320855"/>
          </a:xfrm>
        </p:spPr>
        <p:txBody>
          <a:bodyPr>
            <a:normAutofit/>
          </a:bodyPr>
          <a:lstStyle/>
          <a:p>
            <a:r>
              <a:rPr lang="en-US" sz="4400" dirty="0"/>
              <a:t>Prepare the bed</a:t>
            </a:r>
          </a:p>
        </p:txBody>
      </p:sp>
      <p:sp>
        <p:nvSpPr>
          <p:cNvPr id="8" name="Content Placeholder 7">
            <a:extLst>
              <a:ext uri="{FF2B5EF4-FFF2-40B4-BE49-F238E27FC236}">
                <a16:creationId xmlns:a16="http://schemas.microsoft.com/office/drawing/2014/main" id="{D013D4C1-AECE-433C-9B4A-2A4222713AB7}"/>
              </a:ext>
            </a:extLst>
          </p:cNvPr>
          <p:cNvSpPr>
            <a:spLocks noGrp="1"/>
          </p:cNvSpPr>
          <p:nvPr>
            <p:ph idx="1"/>
          </p:nvPr>
        </p:nvSpPr>
        <p:spPr>
          <a:xfrm>
            <a:off x="1251678" y="2286001"/>
            <a:ext cx="4363595" cy="3593591"/>
          </a:xfrm>
        </p:spPr>
        <p:txBody>
          <a:bodyPr>
            <a:normAutofit lnSpcReduction="10000"/>
          </a:bodyPr>
          <a:lstStyle/>
          <a:p>
            <a:r>
              <a:rPr lang="en-GB" sz="2000" b="0" i="0" u="none" strike="noStrike" dirty="0">
                <a:solidFill>
                  <a:srgbClr val="202122"/>
                </a:solidFill>
                <a:effectLst/>
                <a:latin typeface="Abadi" panose="020B0604020104020204" pitchFamily="34" charset="0"/>
              </a:rPr>
              <a:t>Babies soil their sheets more often than other people, so it is important to check that the sheet are clean before putting the baby to bed. Sometimes a baby will need to have its sheets changed more than once in a day. We will not go into all the things that a baby can do to soil the sheets. A Pathfinder can well imagine the possibilities without help from this presentation.</a:t>
            </a:r>
            <a:endParaRPr lang="en-US" dirty="0"/>
          </a:p>
        </p:txBody>
      </p:sp>
      <p:pic>
        <p:nvPicPr>
          <p:cNvPr id="4" name="Picture 4">
            <a:extLst>
              <a:ext uri="{FF2B5EF4-FFF2-40B4-BE49-F238E27FC236}">
                <a16:creationId xmlns:a16="http://schemas.microsoft.com/office/drawing/2014/main" id="{C30558E3-E693-194D-BD7A-7A03A823FA50}"/>
              </a:ext>
            </a:extLst>
          </p:cNvPr>
          <p:cNvPicPr>
            <a:picLocks noChangeAspect="1"/>
          </p:cNvPicPr>
          <p:nvPr/>
        </p:nvPicPr>
        <p:blipFill rotWithShape="1">
          <a:blip r:embed="rId2"/>
          <a:srcRect r="2" b="123"/>
          <a:stretch/>
        </p:blipFill>
        <p:spPr>
          <a:xfrm>
            <a:off x="6096000" y="580713"/>
            <a:ext cx="5414304" cy="540773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Tree>
    <p:extLst>
      <p:ext uri="{BB962C8B-B14F-4D97-AF65-F5344CB8AC3E}">
        <p14:creationId xmlns:p14="http://schemas.microsoft.com/office/powerpoint/2010/main" val="4063678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10">
            <a:extLst>
              <a:ext uri="{FF2B5EF4-FFF2-40B4-BE49-F238E27FC236}">
                <a16:creationId xmlns:a16="http://schemas.microsoft.com/office/drawing/2014/main" id="{B2993EF1-19E1-473A-8A3F-1D7B24951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E03C0750-15ED-B54E-8EC4-B03D2735A62A}"/>
              </a:ext>
            </a:extLst>
          </p:cNvPr>
          <p:cNvSpPr>
            <a:spLocks noGrp="1"/>
          </p:cNvSpPr>
          <p:nvPr>
            <p:ph type="title"/>
          </p:nvPr>
        </p:nvSpPr>
        <p:spPr>
          <a:xfrm>
            <a:off x="765051" y="382385"/>
            <a:ext cx="5527033" cy="1492132"/>
          </a:xfrm>
        </p:spPr>
        <p:txBody>
          <a:bodyPr>
            <a:normAutofit/>
          </a:bodyPr>
          <a:lstStyle/>
          <a:p>
            <a:r>
              <a:rPr lang="en-US" dirty="0"/>
              <a:t>Sleeping positions</a:t>
            </a:r>
          </a:p>
        </p:txBody>
      </p:sp>
      <p:sp>
        <p:nvSpPr>
          <p:cNvPr id="15" name="Rectangle 14">
            <a:extLst>
              <a:ext uri="{FF2B5EF4-FFF2-40B4-BE49-F238E27FC236}">
                <a16:creationId xmlns:a16="http://schemas.microsoft.com/office/drawing/2014/main" id="{F50C5101-CD9E-4E96-A827-ACA768C31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Content Placeholder 9">
            <a:extLst>
              <a:ext uri="{FF2B5EF4-FFF2-40B4-BE49-F238E27FC236}">
                <a16:creationId xmlns:a16="http://schemas.microsoft.com/office/drawing/2014/main" id="{F5438F38-70B8-4D4A-A148-1B2DBF8F2633}"/>
              </a:ext>
            </a:extLst>
          </p:cNvPr>
          <p:cNvSpPr>
            <a:spLocks noGrp="1"/>
          </p:cNvSpPr>
          <p:nvPr>
            <p:ph idx="1"/>
          </p:nvPr>
        </p:nvSpPr>
        <p:spPr>
          <a:xfrm>
            <a:off x="765051" y="2286001"/>
            <a:ext cx="5527033" cy="3593591"/>
          </a:xfrm>
        </p:spPr>
        <p:txBody>
          <a:bodyPr>
            <a:normAutofit fontScale="92500" lnSpcReduction="10000"/>
          </a:bodyPr>
          <a:lstStyle/>
          <a:p>
            <a:r>
              <a:rPr lang="en-US" sz="2000" b="0" i="0" u="none" strike="noStrike" dirty="0">
                <a:solidFill>
                  <a:srgbClr val="202122"/>
                </a:solidFill>
                <a:effectLst/>
                <a:latin typeface="Abadi" panose="020B0604020104020204" pitchFamily="34" charset="0"/>
              </a:rPr>
              <a:t>Child</a:t>
            </a:r>
            <a:r>
              <a:rPr lang="en-GB" dirty="0">
                <a:solidFill>
                  <a:srgbClr val="202122"/>
                </a:solidFill>
                <a:latin typeface="Abadi" panose="020B0604020104020204" pitchFamily="34" charset="0"/>
              </a:rPr>
              <a:t>-</a:t>
            </a:r>
            <a:r>
              <a:rPr lang="en-GB" sz="2000" b="0" i="0" u="none" strike="noStrike" dirty="0">
                <a:solidFill>
                  <a:srgbClr val="202122"/>
                </a:solidFill>
                <a:effectLst/>
                <a:latin typeface="Abadi" panose="020B0604020104020204" pitchFamily="34" charset="0"/>
              </a:rPr>
              <a:t>rearing experts frequently debate the proper way to lay a baby down for sleep. Some say to lay them on their tummies so that if they spit up they will not choke on the sputum. Others say to lay them on their backs so they do not bury their faces in the soft mattress or blanket and suffocate (this </a:t>
            </a:r>
            <a:r>
              <a:rPr lang="en-GB" sz="2000" b="0" i="1" u="none" strike="noStrike" dirty="0">
                <a:solidFill>
                  <a:srgbClr val="202122"/>
                </a:solidFill>
                <a:effectLst/>
                <a:latin typeface="Abadi" panose="020B0604020104020204" pitchFamily="34" charset="0"/>
              </a:rPr>
              <a:t>has</a:t>
            </a:r>
            <a:r>
              <a:rPr lang="en-GB" sz="2000" b="0" i="0" u="none" strike="noStrike" dirty="0">
                <a:solidFill>
                  <a:srgbClr val="202122"/>
                </a:solidFill>
                <a:effectLst/>
                <a:latin typeface="Abadi" panose="020B0604020104020204" pitchFamily="34" charset="0"/>
              </a:rPr>
              <a:t> happened). This can be addressed by using only a </a:t>
            </a:r>
            <a:r>
              <a:rPr lang="en-GB" sz="2000" b="0" i="1" u="none" strike="noStrike" dirty="0">
                <a:solidFill>
                  <a:srgbClr val="202122"/>
                </a:solidFill>
                <a:effectLst/>
                <a:latin typeface="Abadi" panose="020B0604020104020204" pitchFamily="34" charset="0"/>
              </a:rPr>
              <a:t>firm</a:t>
            </a:r>
            <a:r>
              <a:rPr lang="en-GB" sz="2000" b="0" i="0" u="none" strike="noStrike" dirty="0">
                <a:solidFill>
                  <a:srgbClr val="202122"/>
                </a:solidFill>
                <a:effectLst/>
                <a:latin typeface="Abadi" panose="020B0604020104020204" pitchFamily="34" charset="0"/>
              </a:rPr>
              <a:t> mattress in the baby's bed, and by not having a lot of blankets and other items in the bed with the baby. Comforters should also be avoided until the baby is able to turn herself </a:t>
            </a:r>
            <a:endParaRPr lang="en-US" dirty="0">
              <a:solidFill>
                <a:schemeClr val="tx1"/>
              </a:solidFill>
            </a:endParaRPr>
          </a:p>
        </p:txBody>
      </p:sp>
      <p:sp>
        <p:nvSpPr>
          <p:cNvPr id="17" name="Freeform 22">
            <a:extLst>
              <a:ext uri="{FF2B5EF4-FFF2-40B4-BE49-F238E27FC236}">
                <a16:creationId xmlns:a16="http://schemas.microsoft.com/office/drawing/2014/main" id="{588FC0EF-FB5A-4AF3-A7C1-57F4582BF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flipH="1">
            <a:off x="6909478" y="0"/>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2"/>
          </a:solidFill>
          <a:ln w="0">
            <a:noFill/>
            <a:prstDash val="solid"/>
            <a:round/>
            <a:headEnd/>
            <a:tailEnd/>
          </a:ln>
        </p:spPr>
      </p:sp>
      <p:sp>
        <p:nvSpPr>
          <p:cNvPr id="19" name="Freeform: Shape 18">
            <a:extLst>
              <a:ext uri="{FF2B5EF4-FFF2-40B4-BE49-F238E27FC236}">
                <a16:creationId xmlns:a16="http://schemas.microsoft.com/office/drawing/2014/main" id="{FDB19D2F-9F08-47D1-A104-0BE7E3011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46365" y="2"/>
            <a:ext cx="5149751" cy="3402351"/>
          </a:xfrm>
          <a:custGeom>
            <a:avLst/>
            <a:gdLst>
              <a:gd name="connsiteX0" fmla="*/ 189795 w 5149751"/>
              <a:gd name="connsiteY0" fmla="*/ 0 h 3402351"/>
              <a:gd name="connsiteX1" fmla="*/ 5149751 w 5149751"/>
              <a:gd name="connsiteY1" fmla="*/ 0 h 3402351"/>
              <a:gd name="connsiteX2" fmla="*/ 5149751 w 5149751"/>
              <a:gd name="connsiteY2" fmla="*/ 3402351 h 3402351"/>
              <a:gd name="connsiteX3" fmla="*/ 1262 w 5149751"/>
              <a:gd name="connsiteY3" fmla="*/ 3402351 h 3402351"/>
              <a:gd name="connsiteX4" fmla="*/ 3359 w 5149751"/>
              <a:gd name="connsiteY4" fmla="*/ 3360737 h 3402351"/>
              <a:gd name="connsiteX5" fmla="*/ 11757 w 5149751"/>
              <a:gd name="connsiteY5" fmla="*/ 3300412 h 3402351"/>
              <a:gd name="connsiteX6" fmla="*/ 23514 w 5149751"/>
              <a:gd name="connsiteY6" fmla="*/ 3248025 h 3402351"/>
              <a:gd name="connsiteX7" fmla="*/ 38631 w 5149751"/>
              <a:gd name="connsiteY7" fmla="*/ 3201987 h 3402351"/>
              <a:gd name="connsiteX8" fmla="*/ 55427 w 5149751"/>
              <a:gd name="connsiteY8" fmla="*/ 3160712 h 3402351"/>
              <a:gd name="connsiteX9" fmla="*/ 75582 w 5149751"/>
              <a:gd name="connsiteY9" fmla="*/ 3121025 h 3402351"/>
              <a:gd name="connsiteX10" fmla="*/ 95737 w 5149751"/>
              <a:gd name="connsiteY10" fmla="*/ 3084512 h 3402351"/>
              <a:gd name="connsiteX11" fmla="*/ 115892 w 5149751"/>
              <a:gd name="connsiteY11" fmla="*/ 3046412 h 3402351"/>
              <a:gd name="connsiteX12" fmla="*/ 134368 w 5149751"/>
              <a:gd name="connsiteY12" fmla="*/ 3009900 h 3402351"/>
              <a:gd name="connsiteX13" fmla="*/ 152844 w 5149751"/>
              <a:gd name="connsiteY13" fmla="*/ 2967037 h 3402351"/>
              <a:gd name="connsiteX14" fmla="*/ 167959 w 5149751"/>
              <a:gd name="connsiteY14" fmla="*/ 2922587 h 3402351"/>
              <a:gd name="connsiteX15" fmla="*/ 178037 w 5149751"/>
              <a:gd name="connsiteY15" fmla="*/ 2868612 h 3402351"/>
              <a:gd name="connsiteX16" fmla="*/ 188115 w 5149751"/>
              <a:gd name="connsiteY16" fmla="*/ 2809875 h 3402351"/>
              <a:gd name="connsiteX17" fmla="*/ 189795 w 5149751"/>
              <a:gd name="connsiteY17" fmla="*/ 2741612 h 3402351"/>
              <a:gd name="connsiteX18" fmla="*/ 188115 w 5149751"/>
              <a:gd name="connsiteY18" fmla="*/ 2671762 h 3402351"/>
              <a:gd name="connsiteX19" fmla="*/ 178037 w 5149751"/>
              <a:gd name="connsiteY19" fmla="*/ 2613025 h 3402351"/>
              <a:gd name="connsiteX20" fmla="*/ 167959 w 5149751"/>
              <a:gd name="connsiteY20" fmla="*/ 2560637 h 3402351"/>
              <a:gd name="connsiteX21" fmla="*/ 152844 w 5149751"/>
              <a:gd name="connsiteY21" fmla="*/ 2513012 h 3402351"/>
              <a:gd name="connsiteX22" fmla="*/ 134368 w 5149751"/>
              <a:gd name="connsiteY22" fmla="*/ 2471737 h 3402351"/>
              <a:gd name="connsiteX23" fmla="*/ 115892 w 5149751"/>
              <a:gd name="connsiteY23" fmla="*/ 2433637 h 3402351"/>
              <a:gd name="connsiteX24" fmla="*/ 95737 w 5149751"/>
              <a:gd name="connsiteY24" fmla="*/ 2395537 h 3402351"/>
              <a:gd name="connsiteX25" fmla="*/ 75582 w 5149751"/>
              <a:gd name="connsiteY25" fmla="*/ 2359025 h 3402351"/>
              <a:gd name="connsiteX26" fmla="*/ 55427 w 5149751"/>
              <a:gd name="connsiteY26" fmla="*/ 2319337 h 3402351"/>
              <a:gd name="connsiteX27" fmla="*/ 38631 w 5149751"/>
              <a:gd name="connsiteY27" fmla="*/ 2278062 h 3402351"/>
              <a:gd name="connsiteX28" fmla="*/ 23514 w 5149751"/>
              <a:gd name="connsiteY28" fmla="*/ 2232025 h 3402351"/>
              <a:gd name="connsiteX29" fmla="*/ 11757 w 5149751"/>
              <a:gd name="connsiteY29" fmla="*/ 2179637 h 3402351"/>
              <a:gd name="connsiteX30" fmla="*/ 3359 w 5149751"/>
              <a:gd name="connsiteY30" fmla="*/ 2119312 h 3402351"/>
              <a:gd name="connsiteX31" fmla="*/ 0 w 5149751"/>
              <a:gd name="connsiteY31" fmla="*/ 2051050 h 3402351"/>
              <a:gd name="connsiteX32" fmla="*/ 3359 w 5149751"/>
              <a:gd name="connsiteY32" fmla="*/ 1982787 h 3402351"/>
              <a:gd name="connsiteX33" fmla="*/ 11757 w 5149751"/>
              <a:gd name="connsiteY33" fmla="*/ 1922462 h 3402351"/>
              <a:gd name="connsiteX34" fmla="*/ 23514 w 5149751"/>
              <a:gd name="connsiteY34" fmla="*/ 1870075 h 3402351"/>
              <a:gd name="connsiteX35" fmla="*/ 38631 w 5149751"/>
              <a:gd name="connsiteY35" fmla="*/ 1824037 h 3402351"/>
              <a:gd name="connsiteX36" fmla="*/ 55427 w 5149751"/>
              <a:gd name="connsiteY36" fmla="*/ 1782762 h 3402351"/>
              <a:gd name="connsiteX37" fmla="*/ 75582 w 5149751"/>
              <a:gd name="connsiteY37" fmla="*/ 1743075 h 3402351"/>
              <a:gd name="connsiteX38" fmla="*/ 95737 w 5149751"/>
              <a:gd name="connsiteY38" fmla="*/ 1708150 h 3402351"/>
              <a:gd name="connsiteX39" fmla="*/ 115892 w 5149751"/>
              <a:gd name="connsiteY39" fmla="*/ 1671637 h 3402351"/>
              <a:gd name="connsiteX40" fmla="*/ 134368 w 5149751"/>
              <a:gd name="connsiteY40" fmla="*/ 1631950 h 3402351"/>
              <a:gd name="connsiteX41" fmla="*/ 152844 w 5149751"/>
              <a:gd name="connsiteY41" fmla="*/ 1589087 h 3402351"/>
              <a:gd name="connsiteX42" fmla="*/ 167959 w 5149751"/>
              <a:gd name="connsiteY42" fmla="*/ 1544637 h 3402351"/>
              <a:gd name="connsiteX43" fmla="*/ 178037 w 5149751"/>
              <a:gd name="connsiteY43" fmla="*/ 1492250 h 3402351"/>
              <a:gd name="connsiteX44" fmla="*/ 188115 w 5149751"/>
              <a:gd name="connsiteY44" fmla="*/ 1431925 h 3402351"/>
              <a:gd name="connsiteX45" fmla="*/ 189795 w 5149751"/>
              <a:gd name="connsiteY45" fmla="*/ 1363662 h 3402351"/>
              <a:gd name="connsiteX46" fmla="*/ 188115 w 5149751"/>
              <a:gd name="connsiteY46" fmla="*/ 1295400 h 3402351"/>
              <a:gd name="connsiteX47" fmla="*/ 178037 w 5149751"/>
              <a:gd name="connsiteY47" fmla="*/ 1235075 h 3402351"/>
              <a:gd name="connsiteX48" fmla="*/ 167959 w 5149751"/>
              <a:gd name="connsiteY48" fmla="*/ 1182687 h 3402351"/>
              <a:gd name="connsiteX49" fmla="*/ 152844 w 5149751"/>
              <a:gd name="connsiteY49" fmla="*/ 1136650 h 3402351"/>
              <a:gd name="connsiteX50" fmla="*/ 134368 w 5149751"/>
              <a:gd name="connsiteY50" fmla="*/ 1095375 h 3402351"/>
              <a:gd name="connsiteX51" fmla="*/ 115892 w 5149751"/>
              <a:gd name="connsiteY51" fmla="*/ 1055687 h 3402351"/>
              <a:gd name="connsiteX52" fmla="*/ 95737 w 5149751"/>
              <a:gd name="connsiteY52" fmla="*/ 1017587 h 3402351"/>
              <a:gd name="connsiteX53" fmla="*/ 75582 w 5149751"/>
              <a:gd name="connsiteY53" fmla="*/ 981075 h 3402351"/>
              <a:gd name="connsiteX54" fmla="*/ 55427 w 5149751"/>
              <a:gd name="connsiteY54" fmla="*/ 942975 h 3402351"/>
              <a:gd name="connsiteX55" fmla="*/ 38631 w 5149751"/>
              <a:gd name="connsiteY55" fmla="*/ 901700 h 3402351"/>
              <a:gd name="connsiteX56" fmla="*/ 23514 w 5149751"/>
              <a:gd name="connsiteY56" fmla="*/ 854075 h 3402351"/>
              <a:gd name="connsiteX57" fmla="*/ 11757 w 5149751"/>
              <a:gd name="connsiteY57" fmla="*/ 801687 h 3402351"/>
              <a:gd name="connsiteX58" fmla="*/ 3359 w 5149751"/>
              <a:gd name="connsiteY58" fmla="*/ 744537 h 3402351"/>
              <a:gd name="connsiteX59" fmla="*/ 0 w 5149751"/>
              <a:gd name="connsiteY59" fmla="*/ 673100 h 3402351"/>
              <a:gd name="connsiteX60" fmla="*/ 3359 w 5149751"/>
              <a:gd name="connsiteY60" fmla="*/ 606425 h 3402351"/>
              <a:gd name="connsiteX61" fmla="*/ 11757 w 5149751"/>
              <a:gd name="connsiteY61" fmla="*/ 546100 h 3402351"/>
              <a:gd name="connsiteX62" fmla="*/ 23514 w 5149751"/>
              <a:gd name="connsiteY62" fmla="*/ 496887 h 3402351"/>
              <a:gd name="connsiteX63" fmla="*/ 38631 w 5149751"/>
              <a:gd name="connsiteY63" fmla="*/ 450850 h 3402351"/>
              <a:gd name="connsiteX64" fmla="*/ 55427 w 5149751"/>
              <a:gd name="connsiteY64" fmla="*/ 409575 h 3402351"/>
              <a:gd name="connsiteX65" fmla="*/ 73902 w 5149751"/>
              <a:gd name="connsiteY65" fmla="*/ 369887 h 3402351"/>
              <a:gd name="connsiteX66" fmla="*/ 92378 w 5149751"/>
              <a:gd name="connsiteY66" fmla="*/ 334962 h 3402351"/>
              <a:gd name="connsiteX67" fmla="*/ 112533 w 5149751"/>
              <a:gd name="connsiteY67" fmla="*/ 296862 h 3402351"/>
              <a:gd name="connsiteX68" fmla="*/ 132688 w 5149751"/>
              <a:gd name="connsiteY68" fmla="*/ 260350 h 3402351"/>
              <a:gd name="connsiteX69" fmla="*/ 149484 w 5149751"/>
              <a:gd name="connsiteY69" fmla="*/ 217487 h 3402351"/>
              <a:gd name="connsiteX70" fmla="*/ 166280 w 5149751"/>
              <a:gd name="connsiteY70" fmla="*/ 174625 h 3402351"/>
              <a:gd name="connsiteX71" fmla="*/ 176358 w 5149751"/>
              <a:gd name="connsiteY71" fmla="*/ 122237 h 3402351"/>
              <a:gd name="connsiteX72" fmla="*/ 184755 w 5149751"/>
              <a:gd name="connsiteY72" fmla="*/ 66675 h 340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149751" h="3402351">
                <a:moveTo>
                  <a:pt x="189795" y="0"/>
                </a:moveTo>
                <a:lnTo>
                  <a:pt x="5149751" y="0"/>
                </a:lnTo>
                <a:lnTo>
                  <a:pt x="5149751" y="3402351"/>
                </a:lnTo>
                <a:lnTo>
                  <a:pt x="1262" y="3402351"/>
                </a:lnTo>
                <a:lnTo>
                  <a:pt x="3359" y="3360737"/>
                </a:lnTo>
                <a:lnTo>
                  <a:pt x="11757" y="3300412"/>
                </a:lnTo>
                <a:lnTo>
                  <a:pt x="23514" y="3248025"/>
                </a:lnTo>
                <a:lnTo>
                  <a:pt x="38631" y="3201987"/>
                </a:lnTo>
                <a:lnTo>
                  <a:pt x="55427" y="3160712"/>
                </a:lnTo>
                <a:lnTo>
                  <a:pt x="75582" y="3121025"/>
                </a:lnTo>
                <a:lnTo>
                  <a:pt x="95737" y="3084512"/>
                </a:lnTo>
                <a:lnTo>
                  <a:pt x="115892" y="3046412"/>
                </a:lnTo>
                <a:lnTo>
                  <a:pt x="134368" y="3009900"/>
                </a:lnTo>
                <a:lnTo>
                  <a:pt x="152844" y="2967037"/>
                </a:lnTo>
                <a:lnTo>
                  <a:pt x="167959" y="2922587"/>
                </a:lnTo>
                <a:lnTo>
                  <a:pt x="178037" y="2868612"/>
                </a:lnTo>
                <a:lnTo>
                  <a:pt x="188115" y="2809875"/>
                </a:lnTo>
                <a:lnTo>
                  <a:pt x="189795" y="2741612"/>
                </a:lnTo>
                <a:lnTo>
                  <a:pt x="188115" y="2671762"/>
                </a:lnTo>
                <a:lnTo>
                  <a:pt x="178037" y="2613025"/>
                </a:lnTo>
                <a:lnTo>
                  <a:pt x="167959" y="2560637"/>
                </a:lnTo>
                <a:lnTo>
                  <a:pt x="152844" y="2513012"/>
                </a:lnTo>
                <a:lnTo>
                  <a:pt x="134368" y="2471737"/>
                </a:lnTo>
                <a:lnTo>
                  <a:pt x="115892" y="2433637"/>
                </a:lnTo>
                <a:lnTo>
                  <a:pt x="95737" y="2395537"/>
                </a:lnTo>
                <a:lnTo>
                  <a:pt x="75582" y="2359025"/>
                </a:lnTo>
                <a:lnTo>
                  <a:pt x="55427" y="2319337"/>
                </a:lnTo>
                <a:lnTo>
                  <a:pt x="38631" y="2278062"/>
                </a:lnTo>
                <a:lnTo>
                  <a:pt x="23514" y="2232025"/>
                </a:lnTo>
                <a:lnTo>
                  <a:pt x="11757" y="2179637"/>
                </a:lnTo>
                <a:lnTo>
                  <a:pt x="3359" y="2119312"/>
                </a:lnTo>
                <a:lnTo>
                  <a:pt x="0" y="2051050"/>
                </a:lnTo>
                <a:lnTo>
                  <a:pt x="3359" y="1982787"/>
                </a:lnTo>
                <a:lnTo>
                  <a:pt x="11757" y="1922462"/>
                </a:lnTo>
                <a:lnTo>
                  <a:pt x="23514" y="1870075"/>
                </a:lnTo>
                <a:lnTo>
                  <a:pt x="38631" y="1824037"/>
                </a:lnTo>
                <a:lnTo>
                  <a:pt x="55427" y="1782762"/>
                </a:lnTo>
                <a:lnTo>
                  <a:pt x="75582" y="1743075"/>
                </a:lnTo>
                <a:lnTo>
                  <a:pt x="95737" y="1708150"/>
                </a:lnTo>
                <a:lnTo>
                  <a:pt x="115892" y="1671637"/>
                </a:lnTo>
                <a:lnTo>
                  <a:pt x="134368" y="1631950"/>
                </a:lnTo>
                <a:lnTo>
                  <a:pt x="152844" y="1589087"/>
                </a:lnTo>
                <a:lnTo>
                  <a:pt x="167959" y="1544637"/>
                </a:lnTo>
                <a:lnTo>
                  <a:pt x="178037" y="1492250"/>
                </a:lnTo>
                <a:lnTo>
                  <a:pt x="188115" y="1431925"/>
                </a:lnTo>
                <a:lnTo>
                  <a:pt x="189795" y="1363662"/>
                </a:lnTo>
                <a:lnTo>
                  <a:pt x="188115" y="1295400"/>
                </a:lnTo>
                <a:lnTo>
                  <a:pt x="178037" y="1235075"/>
                </a:lnTo>
                <a:lnTo>
                  <a:pt x="167959" y="1182687"/>
                </a:lnTo>
                <a:lnTo>
                  <a:pt x="152844" y="1136650"/>
                </a:lnTo>
                <a:lnTo>
                  <a:pt x="134368" y="1095375"/>
                </a:lnTo>
                <a:lnTo>
                  <a:pt x="115892" y="1055687"/>
                </a:lnTo>
                <a:lnTo>
                  <a:pt x="95737" y="1017587"/>
                </a:lnTo>
                <a:lnTo>
                  <a:pt x="75582" y="981075"/>
                </a:lnTo>
                <a:lnTo>
                  <a:pt x="55427" y="942975"/>
                </a:lnTo>
                <a:lnTo>
                  <a:pt x="38631" y="901700"/>
                </a:lnTo>
                <a:lnTo>
                  <a:pt x="23514" y="854075"/>
                </a:lnTo>
                <a:lnTo>
                  <a:pt x="11757" y="801687"/>
                </a:lnTo>
                <a:lnTo>
                  <a:pt x="3359" y="744537"/>
                </a:lnTo>
                <a:lnTo>
                  <a:pt x="0" y="673100"/>
                </a:lnTo>
                <a:lnTo>
                  <a:pt x="3359" y="606425"/>
                </a:lnTo>
                <a:lnTo>
                  <a:pt x="11757" y="546100"/>
                </a:lnTo>
                <a:lnTo>
                  <a:pt x="23514" y="496887"/>
                </a:lnTo>
                <a:lnTo>
                  <a:pt x="38631" y="450850"/>
                </a:lnTo>
                <a:lnTo>
                  <a:pt x="55427" y="409575"/>
                </a:lnTo>
                <a:lnTo>
                  <a:pt x="73902" y="369887"/>
                </a:lnTo>
                <a:lnTo>
                  <a:pt x="92378" y="334962"/>
                </a:lnTo>
                <a:lnTo>
                  <a:pt x="112533" y="296862"/>
                </a:lnTo>
                <a:lnTo>
                  <a:pt x="132688" y="260350"/>
                </a:lnTo>
                <a:lnTo>
                  <a:pt x="149484" y="217487"/>
                </a:lnTo>
                <a:lnTo>
                  <a:pt x="166280" y="174625"/>
                </a:lnTo>
                <a:lnTo>
                  <a:pt x="176358" y="122237"/>
                </a:lnTo>
                <a:lnTo>
                  <a:pt x="184755" y="666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6">
            <a:extLst>
              <a:ext uri="{FF2B5EF4-FFF2-40B4-BE49-F238E27FC236}">
                <a16:creationId xmlns:a16="http://schemas.microsoft.com/office/drawing/2014/main" id="{7051836F-69B5-1A4D-88C9-CE9BA9572343}"/>
              </a:ext>
            </a:extLst>
          </p:cNvPr>
          <p:cNvPicPr>
            <a:picLocks noChangeAspect="1"/>
          </p:cNvPicPr>
          <p:nvPr/>
        </p:nvPicPr>
        <p:blipFill>
          <a:blip r:embed="rId2"/>
          <a:stretch>
            <a:fillRect/>
          </a:stretch>
        </p:blipFill>
        <p:spPr>
          <a:xfrm>
            <a:off x="7740821" y="304177"/>
            <a:ext cx="3676182" cy="2803089"/>
          </a:xfrm>
          <a:prstGeom prst="rect">
            <a:avLst/>
          </a:prstGeom>
        </p:spPr>
      </p:pic>
      <p:sp>
        <p:nvSpPr>
          <p:cNvPr id="21" name="Freeform: Shape 20">
            <a:extLst>
              <a:ext uri="{FF2B5EF4-FFF2-40B4-BE49-F238E27FC236}">
                <a16:creationId xmlns:a16="http://schemas.microsoft.com/office/drawing/2014/main" id="{EDDC619B-7F37-4A93-ADCA-7EAE09EE9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46364" y="3511830"/>
            <a:ext cx="5149751" cy="3346171"/>
          </a:xfrm>
          <a:custGeom>
            <a:avLst/>
            <a:gdLst>
              <a:gd name="connsiteX0" fmla="*/ 5387 w 5149751"/>
              <a:gd name="connsiteY0" fmla="*/ 0 h 3346171"/>
              <a:gd name="connsiteX1" fmla="*/ 5149751 w 5149751"/>
              <a:gd name="connsiteY1" fmla="*/ 0 h 3346171"/>
              <a:gd name="connsiteX2" fmla="*/ 5149751 w 5149751"/>
              <a:gd name="connsiteY2" fmla="*/ 3346171 h 3346171"/>
              <a:gd name="connsiteX3" fmla="*/ 189795 w 5149751"/>
              <a:gd name="connsiteY3" fmla="*/ 3346171 h 3346171"/>
              <a:gd name="connsiteX4" fmla="*/ 184755 w 5149751"/>
              <a:gd name="connsiteY4" fmla="*/ 3279496 h 3346171"/>
              <a:gd name="connsiteX5" fmla="*/ 176358 w 5149751"/>
              <a:gd name="connsiteY5" fmla="*/ 3223933 h 3346171"/>
              <a:gd name="connsiteX6" fmla="*/ 166280 w 5149751"/>
              <a:gd name="connsiteY6" fmla="*/ 3171546 h 3346171"/>
              <a:gd name="connsiteX7" fmla="*/ 149484 w 5149751"/>
              <a:gd name="connsiteY7" fmla="*/ 3128683 h 3346171"/>
              <a:gd name="connsiteX8" fmla="*/ 132688 w 5149751"/>
              <a:gd name="connsiteY8" fmla="*/ 3085821 h 3346171"/>
              <a:gd name="connsiteX9" fmla="*/ 112533 w 5149751"/>
              <a:gd name="connsiteY9" fmla="*/ 3049308 h 3346171"/>
              <a:gd name="connsiteX10" fmla="*/ 92378 w 5149751"/>
              <a:gd name="connsiteY10" fmla="*/ 3011208 h 3346171"/>
              <a:gd name="connsiteX11" fmla="*/ 73902 w 5149751"/>
              <a:gd name="connsiteY11" fmla="*/ 2976283 h 3346171"/>
              <a:gd name="connsiteX12" fmla="*/ 55427 w 5149751"/>
              <a:gd name="connsiteY12" fmla="*/ 2936596 h 3346171"/>
              <a:gd name="connsiteX13" fmla="*/ 38631 w 5149751"/>
              <a:gd name="connsiteY13" fmla="*/ 2895321 h 3346171"/>
              <a:gd name="connsiteX14" fmla="*/ 23514 w 5149751"/>
              <a:gd name="connsiteY14" fmla="*/ 2849283 h 3346171"/>
              <a:gd name="connsiteX15" fmla="*/ 11757 w 5149751"/>
              <a:gd name="connsiteY15" fmla="*/ 2800071 h 3346171"/>
              <a:gd name="connsiteX16" fmla="*/ 3359 w 5149751"/>
              <a:gd name="connsiteY16" fmla="*/ 2739746 h 3346171"/>
              <a:gd name="connsiteX17" fmla="*/ 0 w 5149751"/>
              <a:gd name="connsiteY17" fmla="*/ 2671483 h 3346171"/>
              <a:gd name="connsiteX18" fmla="*/ 3359 w 5149751"/>
              <a:gd name="connsiteY18" fmla="*/ 2601633 h 3346171"/>
              <a:gd name="connsiteX19" fmla="*/ 11757 w 5149751"/>
              <a:gd name="connsiteY19" fmla="*/ 2544483 h 3346171"/>
              <a:gd name="connsiteX20" fmla="*/ 23514 w 5149751"/>
              <a:gd name="connsiteY20" fmla="*/ 2492096 h 3346171"/>
              <a:gd name="connsiteX21" fmla="*/ 38631 w 5149751"/>
              <a:gd name="connsiteY21" fmla="*/ 2444471 h 3346171"/>
              <a:gd name="connsiteX22" fmla="*/ 55427 w 5149751"/>
              <a:gd name="connsiteY22" fmla="*/ 2403196 h 3346171"/>
              <a:gd name="connsiteX23" fmla="*/ 75582 w 5149751"/>
              <a:gd name="connsiteY23" fmla="*/ 2365096 h 3346171"/>
              <a:gd name="connsiteX24" fmla="*/ 95737 w 5149751"/>
              <a:gd name="connsiteY24" fmla="*/ 2328583 h 3346171"/>
              <a:gd name="connsiteX25" fmla="*/ 115892 w 5149751"/>
              <a:gd name="connsiteY25" fmla="*/ 2290483 h 3346171"/>
              <a:gd name="connsiteX26" fmla="*/ 134368 w 5149751"/>
              <a:gd name="connsiteY26" fmla="*/ 2250796 h 3346171"/>
              <a:gd name="connsiteX27" fmla="*/ 152844 w 5149751"/>
              <a:gd name="connsiteY27" fmla="*/ 2209521 h 3346171"/>
              <a:gd name="connsiteX28" fmla="*/ 167959 w 5149751"/>
              <a:gd name="connsiteY28" fmla="*/ 2163483 h 3346171"/>
              <a:gd name="connsiteX29" fmla="*/ 178037 w 5149751"/>
              <a:gd name="connsiteY29" fmla="*/ 2111096 h 3346171"/>
              <a:gd name="connsiteX30" fmla="*/ 188115 w 5149751"/>
              <a:gd name="connsiteY30" fmla="*/ 2050771 h 3346171"/>
              <a:gd name="connsiteX31" fmla="*/ 189795 w 5149751"/>
              <a:gd name="connsiteY31" fmla="*/ 1982508 h 3346171"/>
              <a:gd name="connsiteX32" fmla="*/ 188115 w 5149751"/>
              <a:gd name="connsiteY32" fmla="*/ 1914246 h 3346171"/>
              <a:gd name="connsiteX33" fmla="*/ 178037 w 5149751"/>
              <a:gd name="connsiteY33" fmla="*/ 1853921 h 3346171"/>
              <a:gd name="connsiteX34" fmla="*/ 167959 w 5149751"/>
              <a:gd name="connsiteY34" fmla="*/ 1801533 h 3346171"/>
              <a:gd name="connsiteX35" fmla="*/ 152844 w 5149751"/>
              <a:gd name="connsiteY35" fmla="*/ 1757083 h 3346171"/>
              <a:gd name="connsiteX36" fmla="*/ 134368 w 5149751"/>
              <a:gd name="connsiteY36" fmla="*/ 1714221 h 3346171"/>
              <a:gd name="connsiteX37" fmla="*/ 115892 w 5149751"/>
              <a:gd name="connsiteY37" fmla="*/ 1674533 h 3346171"/>
              <a:gd name="connsiteX38" fmla="*/ 95737 w 5149751"/>
              <a:gd name="connsiteY38" fmla="*/ 1638021 h 3346171"/>
              <a:gd name="connsiteX39" fmla="*/ 75582 w 5149751"/>
              <a:gd name="connsiteY39" fmla="*/ 1603096 h 3346171"/>
              <a:gd name="connsiteX40" fmla="*/ 55427 w 5149751"/>
              <a:gd name="connsiteY40" fmla="*/ 1563408 h 3346171"/>
              <a:gd name="connsiteX41" fmla="*/ 38631 w 5149751"/>
              <a:gd name="connsiteY41" fmla="*/ 1522133 h 3346171"/>
              <a:gd name="connsiteX42" fmla="*/ 23514 w 5149751"/>
              <a:gd name="connsiteY42" fmla="*/ 1476096 h 3346171"/>
              <a:gd name="connsiteX43" fmla="*/ 11757 w 5149751"/>
              <a:gd name="connsiteY43" fmla="*/ 1423708 h 3346171"/>
              <a:gd name="connsiteX44" fmla="*/ 3359 w 5149751"/>
              <a:gd name="connsiteY44" fmla="*/ 1363383 h 3346171"/>
              <a:gd name="connsiteX45" fmla="*/ 0 w 5149751"/>
              <a:gd name="connsiteY45" fmla="*/ 1295121 h 3346171"/>
              <a:gd name="connsiteX46" fmla="*/ 3359 w 5149751"/>
              <a:gd name="connsiteY46" fmla="*/ 1226858 h 3346171"/>
              <a:gd name="connsiteX47" fmla="*/ 11757 w 5149751"/>
              <a:gd name="connsiteY47" fmla="*/ 1166533 h 3346171"/>
              <a:gd name="connsiteX48" fmla="*/ 23514 w 5149751"/>
              <a:gd name="connsiteY48" fmla="*/ 1114146 h 3346171"/>
              <a:gd name="connsiteX49" fmla="*/ 38631 w 5149751"/>
              <a:gd name="connsiteY49" fmla="*/ 1068108 h 3346171"/>
              <a:gd name="connsiteX50" fmla="*/ 55427 w 5149751"/>
              <a:gd name="connsiteY50" fmla="*/ 1025246 h 3346171"/>
              <a:gd name="connsiteX51" fmla="*/ 75582 w 5149751"/>
              <a:gd name="connsiteY51" fmla="*/ 987146 h 3346171"/>
              <a:gd name="connsiteX52" fmla="*/ 115892 w 5149751"/>
              <a:gd name="connsiteY52" fmla="*/ 912533 h 3346171"/>
              <a:gd name="connsiteX53" fmla="*/ 134368 w 5149751"/>
              <a:gd name="connsiteY53" fmla="*/ 874433 h 3346171"/>
              <a:gd name="connsiteX54" fmla="*/ 152844 w 5149751"/>
              <a:gd name="connsiteY54" fmla="*/ 831571 h 3346171"/>
              <a:gd name="connsiteX55" fmla="*/ 167959 w 5149751"/>
              <a:gd name="connsiteY55" fmla="*/ 785533 h 3346171"/>
              <a:gd name="connsiteX56" fmla="*/ 178037 w 5149751"/>
              <a:gd name="connsiteY56" fmla="*/ 733146 h 3346171"/>
              <a:gd name="connsiteX57" fmla="*/ 188115 w 5149751"/>
              <a:gd name="connsiteY57" fmla="*/ 674408 h 3346171"/>
              <a:gd name="connsiteX58" fmla="*/ 189795 w 5149751"/>
              <a:gd name="connsiteY58" fmla="*/ 604558 h 3346171"/>
              <a:gd name="connsiteX59" fmla="*/ 188115 w 5149751"/>
              <a:gd name="connsiteY59" fmla="*/ 536296 h 3346171"/>
              <a:gd name="connsiteX60" fmla="*/ 178037 w 5149751"/>
              <a:gd name="connsiteY60" fmla="*/ 475971 h 3346171"/>
              <a:gd name="connsiteX61" fmla="*/ 167959 w 5149751"/>
              <a:gd name="connsiteY61" fmla="*/ 423583 h 3346171"/>
              <a:gd name="connsiteX62" fmla="*/ 152844 w 5149751"/>
              <a:gd name="connsiteY62" fmla="*/ 379133 h 3346171"/>
              <a:gd name="connsiteX63" fmla="*/ 134368 w 5149751"/>
              <a:gd name="connsiteY63" fmla="*/ 336271 h 3346171"/>
              <a:gd name="connsiteX64" fmla="*/ 115892 w 5149751"/>
              <a:gd name="connsiteY64" fmla="*/ 299758 h 3346171"/>
              <a:gd name="connsiteX65" fmla="*/ 75582 w 5149751"/>
              <a:gd name="connsiteY65" fmla="*/ 225146 h 3346171"/>
              <a:gd name="connsiteX66" fmla="*/ 55427 w 5149751"/>
              <a:gd name="connsiteY66" fmla="*/ 185458 h 3346171"/>
              <a:gd name="connsiteX67" fmla="*/ 38631 w 5149751"/>
              <a:gd name="connsiteY67" fmla="*/ 144183 h 3346171"/>
              <a:gd name="connsiteX68" fmla="*/ 23514 w 5149751"/>
              <a:gd name="connsiteY68" fmla="*/ 98146 h 3346171"/>
              <a:gd name="connsiteX69" fmla="*/ 11757 w 5149751"/>
              <a:gd name="connsiteY69" fmla="*/ 45758 h 334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36BC3B86-95EA-F04D-A24D-6EB8D0B2CF6A}"/>
              </a:ext>
            </a:extLst>
          </p:cNvPr>
          <p:cNvPicPr>
            <a:picLocks noChangeAspect="1"/>
          </p:cNvPicPr>
          <p:nvPr/>
        </p:nvPicPr>
        <p:blipFill>
          <a:blip r:embed="rId3"/>
          <a:stretch>
            <a:fillRect/>
          </a:stretch>
        </p:blipFill>
        <p:spPr>
          <a:xfrm>
            <a:off x="7690963" y="3750734"/>
            <a:ext cx="3775898" cy="2520412"/>
          </a:xfrm>
          <a:prstGeom prst="rect">
            <a:avLst/>
          </a:prstGeom>
        </p:spPr>
      </p:pic>
    </p:spTree>
    <p:extLst>
      <p:ext uri="{BB962C8B-B14F-4D97-AF65-F5344CB8AC3E}">
        <p14:creationId xmlns:p14="http://schemas.microsoft.com/office/powerpoint/2010/main" val="2737316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103A7EC-D889-344E-A650-495A0442BEB3}"/>
              </a:ext>
            </a:extLst>
          </p:cNvPr>
          <p:cNvPicPr>
            <a:picLocks noChangeAspect="1"/>
          </p:cNvPicPr>
          <p:nvPr/>
        </p:nvPicPr>
        <p:blipFill rotWithShape="1">
          <a:blip r:embed="rId2"/>
          <a:srcRect l="6767" r="55017"/>
          <a:stretch/>
        </p:blipFill>
        <p:spPr>
          <a:xfrm>
            <a:off x="7338646" y="10"/>
            <a:ext cx="4853354" cy="6857990"/>
          </a:xfrm>
          <a:prstGeom prst="rect">
            <a:avLst/>
          </a:prstGeom>
        </p:spPr>
      </p:pic>
      <p:sp>
        <p:nvSpPr>
          <p:cNvPr id="9"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C4BF7989-99F9-BF4F-829E-7C65CF4A4265}"/>
              </a:ext>
            </a:extLst>
          </p:cNvPr>
          <p:cNvSpPr>
            <a:spLocks noGrp="1"/>
          </p:cNvSpPr>
          <p:nvPr>
            <p:ph type="title"/>
          </p:nvPr>
        </p:nvSpPr>
        <p:spPr>
          <a:xfrm>
            <a:off x="765051" y="382385"/>
            <a:ext cx="6015897" cy="1492132"/>
          </a:xfrm>
        </p:spPr>
        <p:txBody>
          <a:bodyPr>
            <a:normAutofit/>
          </a:bodyPr>
          <a:lstStyle/>
          <a:p>
            <a:r>
              <a:rPr lang="en-GB" sz="3200"/>
              <a:t>4. Prepare the baby’s bed and put it to bed before night</a:t>
            </a:r>
            <a:endParaRPr lang="en-US" sz="3200"/>
          </a:p>
        </p:txBody>
      </p:sp>
      <p:sp>
        <p:nvSpPr>
          <p:cNvPr id="11" name="Rectangle 10">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9F5EBE3C-C568-3E47-8473-FF3DEFAEA1C5}"/>
              </a:ext>
            </a:extLst>
          </p:cNvPr>
          <p:cNvSpPr>
            <a:spLocks noGrp="1"/>
          </p:cNvSpPr>
          <p:nvPr>
            <p:ph idx="1"/>
          </p:nvPr>
        </p:nvSpPr>
        <p:spPr>
          <a:xfrm>
            <a:off x="765051" y="2286001"/>
            <a:ext cx="6015897" cy="3593591"/>
          </a:xfrm>
        </p:spPr>
        <p:txBody>
          <a:bodyPr>
            <a:normAutofit/>
          </a:bodyPr>
          <a:lstStyle/>
          <a:p>
            <a:pPr fontAlgn="base"/>
            <a:endParaRPr lang="en-GB" b="0" i="0" u="none" strike="noStrike">
              <a:effectLst/>
              <a:latin typeface="Abadi" panose="020B0604020104020204" pitchFamily="34" charset="0"/>
            </a:endParaRPr>
          </a:p>
          <a:p>
            <a:pPr fontAlgn="base"/>
            <a:r>
              <a:rPr lang="en-GB" b="0" i="0" u="none" strike="noStrike">
                <a:effectLst/>
                <a:latin typeface="Abadi" panose="020B0604020104020204" pitchFamily="34" charset="0"/>
              </a:rPr>
              <a:t>Some parents will wait until the baby falls asleep and then carefully put them to bed. Others are able to put the baby in bed when it is awake. Try to find out how the baby is used to being put to bed before you have to do it yourself.</a:t>
            </a:r>
          </a:p>
          <a:p>
            <a:endParaRPr lang="en-US">
              <a:latin typeface="Abadi" panose="020B0604020104020204" pitchFamily="34" charset="0"/>
            </a:endParaRPr>
          </a:p>
        </p:txBody>
      </p:sp>
    </p:spTree>
    <p:extLst>
      <p:ext uri="{BB962C8B-B14F-4D97-AF65-F5344CB8AC3E}">
        <p14:creationId xmlns:p14="http://schemas.microsoft.com/office/powerpoint/2010/main" val="1264078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93F73-8150-8A45-956A-C3C72684DA77}"/>
              </a:ext>
            </a:extLst>
          </p:cNvPr>
          <p:cNvSpPr>
            <a:spLocks noGrp="1"/>
          </p:cNvSpPr>
          <p:nvPr>
            <p:ph type="title"/>
          </p:nvPr>
        </p:nvSpPr>
        <p:spPr>
          <a:xfrm>
            <a:off x="486877" y="2250385"/>
            <a:ext cx="4529422" cy="2601011"/>
          </a:xfrm>
        </p:spPr>
        <p:txBody>
          <a:bodyPr vert="horz" lIns="91440" tIns="45720" rIns="91440" bIns="45720" rtlCol="0" anchor="b" anchorCtr="1">
            <a:normAutofit/>
          </a:bodyPr>
          <a:lstStyle/>
          <a:p>
            <a:r>
              <a:rPr lang="en-US" sz="5400" dirty="0">
                <a:solidFill>
                  <a:schemeClr val="bg1"/>
                </a:solidFill>
              </a:rPr>
              <a:t>Why Baby sitting?</a:t>
            </a:r>
          </a:p>
        </p:txBody>
      </p:sp>
      <p:pic>
        <p:nvPicPr>
          <p:cNvPr id="5" name="Picture 5">
            <a:extLst>
              <a:ext uri="{FF2B5EF4-FFF2-40B4-BE49-F238E27FC236}">
                <a16:creationId xmlns:a16="http://schemas.microsoft.com/office/drawing/2014/main" id="{31DC3C27-2A69-D840-A865-CCBBF3BF2697}"/>
              </a:ext>
            </a:extLst>
          </p:cNvPr>
          <p:cNvPicPr>
            <a:picLocks noChangeAspect="1"/>
          </p:cNvPicPr>
          <p:nvPr/>
        </p:nvPicPr>
        <p:blipFill rotWithShape="1">
          <a:blip r:embed="rId3"/>
          <a:srcRect b="20254"/>
          <a:stretch/>
        </p:blipFill>
        <p:spPr>
          <a:xfrm>
            <a:off x="7223052" y="1737904"/>
            <a:ext cx="3944170" cy="1769237"/>
          </a:xfrm>
          <a:prstGeom prst="rect">
            <a:avLst/>
          </a:prstGeom>
        </p:spPr>
      </p:pic>
      <p:pic>
        <p:nvPicPr>
          <p:cNvPr id="4" name="Picture 4">
            <a:extLst>
              <a:ext uri="{FF2B5EF4-FFF2-40B4-BE49-F238E27FC236}">
                <a16:creationId xmlns:a16="http://schemas.microsoft.com/office/drawing/2014/main" id="{B26847A7-2A80-394C-B288-52241FBF75D8}"/>
              </a:ext>
            </a:extLst>
          </p:cNvPr>
          <p:cNvPicPr>
            <a:picLocks noChangeAspect="1"/>
          </p:cNvPicPr>
          <p:nvPr/>
        </p:nvPicPr>
        <p:blipFill>
          <a:blip r:embed="rId4"/>
          <a:stretch>
            <a:fillRect/>
          </a:stretch>
        </p:blipFill>
        <p:spPr>
          <a:xfrm>
            <a:off x="6885815" y="4128927"/>
            <a:ext cx="2211370" cy="2211370"/>
          </a:xfrm>
          <a:prstGeom prst="rect">
            <a:avLst/>
          </a:prstGeom>
        </p:spPr>
      </p:pic>
      <p:pic>
        <p:nvPicPr>
          <p:cNvPr id="10" name="Picture 10">
            <a:extLst>
              <a:ext uri="{FF2B5EF4-FFF2-40B4-BE49-F238E27FC236}">
                <a16:creationId xmlns:a16="http://schemas.microsoft.com/office/drawing/2014/main" id="{0367799B-DEE5-1F4C-850C-9BA0478230B4}"/>
              </a:ext>
            </a:extLst>
          </p:cNvPr>
          <p:cNvPicPr>
            <a:picLocks noChangeAspect="1"/>
          </p:cNvPicPr>
          <p:nvPr/>
        </p:nvPicPr>
        <p:blipFill>
          <a:blip r:embed="rId5"/>
          <a:stretch>
            <a:fillRect/>
          </a:stretch>
        </p:blipFill>
        <p:spPr>
          <a:xfrm>
            <a:off x="10050183" y="4127654"/>
            <a:ext cx="702109" cy="2211370"/>
          </a:xfrm>
          <a:prstGeom prst="rect">
            <a:avLst/>
          </a:prstGeom>
        </p:spPr>
      </p:pic>
    </p:spTree>
    <p:extLst>
      <p:ext uri="{BB962C8B-B14F-4D97-AF65-F5344CB8AC3E}">
        <p14:creationId xmlns:p14="http://schemas.microsoft.com/office/powerpoint/2010/main" val="4145520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C50870-0002-4D45-8150-D9A9243D785D}"/>
              </a:ext>
            </a:extLst>
          </p:cNvPr>
          <p:cNvSpPr>
            <a:spLocks noGrp="1"/>
          </p:cNvSpPr>
          <p:nvPr>
            <p:ph idx="1"/>
          </p:nvPr>
        </p:nvSpPr>
        <p:spPr/>
        <p:txBody>
          <a:bodyPr/>
          <a:lstStyle/>
          <a:p>
            <a:r>
              <a:rPr lang="en-GB" b="0" i="0" u="none" strike="noStrike" dirty="0">
                <a:solidFill>
                  <a:srgbClr val="3C4043"/>
                </a:solidFill>
                <a:effectLst/>
                <a:latin typeface="-apple-system"/>
              </a:rPr>
              <a:t>Sudden infant </a:t>
            </a:r>
            <a:r>
              <a:rPr lang="en-GB" b="1" i="0" u="none" strike="noStrike" dirty="0">
                <a:solidFill>
                  <a:srgbClr val="3C4043"/>
                </a:solidFill>
                <a:effectLst/>
                <a:latin typeface="-apple-system"/>
              </a:rPr>
              <a:t>death</a:t>
            </a:r>
            <a:r>
              <a:rPr lang="en-GB" b="0" i="0" u="none" strike="noStrike" dirty="0">
                <a:solidFill>
                  <a:srgbClr val="3C4043"/>
                </a:solidFill>
                <a:effectLst/>
                <a:latin typeface="-apple-system"/>
              </a:rPr>
              <a:t> syndrome (</a:t>
            </a:r>
            <a:r>
              <a:rPr lang="en-GB" b="1" i="0" u="none" strike="noStrike" dirty="0">
                <a:solidFill>
                  <a:srgbClr val="3C4043"/>
                </a:solidFill>
                <a:effectLst/>
                <a:latin typeface="-apple-system"/>
              </a:rPr>
              <a:t>SIDS</a:t>
            </a:r>
            <a:r>
              <a:rPr lang="en-GB" b="0" i="0" u="none" strike="noStrike" dirty="0">
                <a:solidFill>
                  <a:srgbClr val="3C4043"/>
                </a:solidFill>
                <a:effectLst/>
                <a:latin typeface="-apple-system"/>
              </a:rPr>
              <a:t>) – sometimes known as "</a:t>
            </a:r>
            <a:r>
              <a:rPr lang="en-GB" b="1" i="0" u="none" strike="noStrike" dirty="0">
                <a:solidFill>
                  <a:srgbClr val="3C4043"/>
                </a:solidFill>
                <a:effectLst/>
                <a:latin typeface="-apple-system"/>
              </a:rPr>
              <a:t>cot death</a:t>
            </a:r>
            <a:r>
              <a:rPr lang="en-GB" b="0" i="0" u="none" strike="noStrike" dirty="0">
                <a:solidFill>
                  <a:srgbClr val="3C4043"/>
                </a:solidFill>
                <a:effectLst/>
                <a:latin typeface="-apple-system"/>
              </a:rPr>
              <a:t>" – is the sudden, unexpected and unexplained </a:t>
            </a:r>
            <a:r>
              <a:rPr lang="en-GB" b="1" i="0" u="none" strike="noStrike" dirty="0">
                <a:solidFill>
                  <a:srgbClr val="3C4043"/>
                </a:solidFill>
                <a:effectLst/>
                <a:latin typeface="-apple-system"/>
              </a:rPr>
              <a:t>death</a:t>
            </a:r>
            <a:r>
              <a:rPr lang="en-GB" b="0" i="0" u="none" strike="noStrike" dirty="0">
                <a:solidFill>
                  <a:srgbClr val="3C4043"/>
                </a:solidFill>
                <a:effectLst/>
                <a:latin typeface="-apple-system"/>
              </a:rPr>
              <a:t> of an apparently healthy baby. </a:t>
            </a:r>
            <a:r>
              <a:rPr lang="en-GB" b="1" i="0" u="none" strike="noStrike" dirty="0">
                <a:solidFill>
                  <a:srgbClr val="3C4043"/>
                </a:solidFill>
                <a:effectLst/>
                <a:latin typeface="-apple-system"/>
              </a:rPr>
              <a:t>In the UK</a:t>
            </a:r>
            <a:r>
              <a:rPr lang="en-GB" b="0" i="0" u="none" strike="noStrike" dirty="0">
                <a:solidFill>
                  <a:srgbClr val="3C4043"/>
                </a:solidFill>
                <a:effectLst/>
                <a:latin typeface="-apple-system"/>
              </a:rPr>
              <a:t>, more than 200 babies die suddenly and unexpectedly every </a:t>
            </a:r>
            <a:r>
              <a:rPr lang="en-GB" b="1" i="0" u="none" strike="noStrike" dirty="0">
                <a:solidFill>
                  <a:srgbClr val="3C4043"/>
                </a:solidFill>
                <a:effectLst/>
                <a:latin typeface="-apple-system"/>
              </a:rPr>
              <a:t>year</a:t>
            </a:r>
            <a:endParaRPr lang="en-US" dirty="0"/>
          </a:p>
        </p:txBody>
      </p:sp>
    </p:spTree>
    <p:extLst>
      <p:ext uri="{BB962C8B-B14F-4D97-AF65-F5344CB8AC3E}">
        <p14:creationId xmlns:p14="http://schemas.microsoft.com/office/powerpoint/2010/main" val="37367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4FBA-5AE7-8041-8A93-B0A24AC91CE0}"/>
              </a:ext>
            </a:extLst>
          </p:cNvPr>
          <p:cNvSpPr>
            <a:spLocks noGrp="1"/>
          </p:cNvSpPr>
          <p:nvPr>
            <p:ph type="title"/>
          </p:nvPr>
        </p:nvSpPr>
        <p:spPr>
          <a:xfrm>
            <a:off x="1298486" y="461985"/>
            <a:ext cx="4357499" cy="2119691"/>
          </a:xfrm>
        </p:spPr>
        <p:txBody>
          <a:bodyPr>
            <a:normAutofit fontScale="90000"/>
          </a:bodyPr>
          <a:lstStyle/>
          <a:p>
            <a:r>
              <a:rPr lang="en-GB" sz="4400" dirty="0"/>
              <a:t>5. Know how to weigh a baby and to fill in the weigh schedule</a:t>
            </a:r>
            <a:endParaRPr lang="en-US" sz="4400" dirty="0"/>
          </a:p>
        </p:txBody>
      </p:sp>
      <p:sp>
        <p:nvSpPr>
          <p:cNvPr id="8" name="Content Placeholder 7">
            <a:extLst>
              <a:ext uri="{FF2B5EF4-FFF2-40B4-BE49-F238E27FC236}">
                <a16:creationId xmlns:a16="http://schemas.microsoft.com/office/drawing/2014/main" id="{70B67C11-5F5C-4C5C-BC4C-B070BC2430C5}"/>
              </a:ext>
            </a:extLst>
          </p:cNvPr>
          <p:cNvSpPr>
            <a:spLocks noGrp="1"/>
          </p:cNvSpPr>
          <p:nvPr>
            <p:ph idx="1"/>
          </p:nvPr>
        </p:nvSpPr>
        <p:spPr>
          <a:xfrm>
            <a:off x="1292390" y="3429001"/>
            <a:ext cx="4363595" cy="2830286"/>
          </a:xfrm>
        </p:spPr>
        <p:txBody>
          <a:bodyPr>
            <a:normAutofit/>
          </a:bodyPr>
          <a:lstStyle/>
          <a:p>
            <a:endParaRPr lang="en-US"/>
          </a:p>
        </p:txBody>
      </p:sp>
      <p:pic>
        <p:nvPicPr>
          <p:cNvPr id="4" name="Picture 4">
            <a:extLst>
              <a:ext uri="{FF2B5EF4-FFF2-40B4-BE49-F238E27FC236}">
                <a16:creationId xmlns:a16="http://schemas.microsoft.com/office/drawing/2014/main" id="{545ACCA5-C475-BB4F-AAA8-B2DCCDD1FDE4}"/>
              </a:ext>
            </a:extLst>
          </p:cNvPr>
          <p:cNvPicPr>
            <a:picLocks noChangeAspect="1"/>
          </p:cNvPicPr>
          <p:nvPr/>
        </p:nvPicPr>
        <p:blipFill rotWithShape="1">
          <a:blip r:embed="rId2"/>
          <a:srcRect l="21397" r="11773" b="1"/>
          <a:stretch/>
        </p:blipFill>
        <p:spPr>
          <a:xfrm>
            <a:off x="6096000" y="580713"/>
            <a:ext cx="5414304" cy="540773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Tree>
    <p:extLst>
      <p:ext uri="{BB962C8B-B14F-4D97-AF65-F5344CB8AC3E}">
        <p14:creationId xmlns:p14="http://schemas.microsoft.com/office/powerpoint/2010/main" val="1593249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A425F03-6ABE-854D-B86F-AAF5AE6E6759}"/>
              </a:ext>
            </a:extLst>
          </p:cNvPr>
          <p:cNvPicPr>
            <a:picLocks noChangeAspect="1"/>
          </p:cNvPicPr>
          <p:nvPr/>
        </p:nvPicPr>
        <p:blipFill rotWithShape="1">
          <a:blip r:embed="rId2"/>
          <a:srcRect r="-2" b="5678"/>
          <a:stretch/>
        </p:blipFill>
        <p:spPr>
          <a:xfrm>
            <a:off x="7338646" y="10"/>
            <a:ext cx="4853354" cy="6857990"/>
          </a:xfrm>
          <a:prstGeom prst="rect">
            <a:avLst/>
          </a:prstGeom>
        </p:spPr>
      </p:pic>
      <p:sp>
        <p:nvSpPr>
          <p:cNvPr id="9"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E7143658-445E-434D-BE59-CEDFC9E3A762}"/>
              </a:ext>
            </a:extLst>
          </p:cNvPr>
          <p:cNvSpPr>
            <a:spLocks noGrp="1"/>
          </p:cNvSpPr>
          <p:nvPr>
            <p:ph type="title"/>
          </p:nvPr>
        </p:nvSpPr>
        <p:spPr>
          <a:xfrm>
            <a:off x="765051" y="382385"/>
            <a:ext cx="6015897" cy="1492132"/>
          </a:xfrm>
        </p:spPr>
        <p:txBody>
          <a:bodyPr>
            <a:normAutofit/>
          </a:bodyPr>
          <a:lstStyle/>
          <a:p>
            <a:r>
              <a:rPr lang="en-US" dirty="0"/>
              <a:t>Tip!!!</a:t>
            </a:r>
          </a:p>
        </p:txBody>
      </p:sp>
      <p:sp>
        <p:nvSpPr>
          <p:cNvPr id="11" name="Rectangle 10">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3A4E1BD-602C-0946-8A9D-CC70FC340C1A}"/>
              </a:ext>
            </a:extLst>
          </p:cNvPr>
          <p:cNvSpPr>
            <a:spLocks noGrp="1"/>
          </p:cNvSpPr>
          <p:nvPr>
            <p:ph idx="1"/>
          </p:nvPr>
        </p:nvSpPr>
        <p:spPr>
          <a:xfrm>
            <a:off x="765051" y="2286001"/>
            <a:ext cx="6015897" cy="3593591"/>
          </a:xfrm>
        </p:spPr>
        <p:txBody>
          <a:bodyPr>
            <a:normAutofit/>
          </a:bodyPr>
          <a:lstStyle/>
          <a:p>
            <a:r>
              <a:rPr lang="en-GB" b="0" i="0" u="none" strike="noStrike" dirty="0">
                <a:effectLst/>
                <a:latin typeface="Abadi" panose="020B0604020104020204" pitchFamily="34" charset="0"/>
              </a:rPr>
              <a:t>Unless you have a baby scale, this is going to present an easily-overcome difficulty. Babies cannot stand until they are 8 months old or so, and then they are not steady. By the time they gain steadiness, they are not interested in standing on a scale while you try to get a reading. The easy way to deal with this is to weigh both yourself and the baby, and then subtract your weight.</a:t>
            </a:r>
            <a:endParaRPr lang="en-US" dirty="0"/>
          </a:p>
        </p:txBody>
      </p:sp>
    </p:spTree>
    <p:extLst>
      <p:ext uri="{BB962C8B-B14F-4D97-AF65-F5344CB8AC3E}">
        <p14:creationId xmlns:p14="http://schemas.microsoft.com/office/powerpoint/2010/main" val="2471012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D6CE9D5-28BB-4329-B5E2-B06131F27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8D9F7D40-5D59-4F59-A331-D8F7710A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11">
            <a:extLst>
              <a:ext uri="{FF2B5EF4-FFF2-40B4-BE49-F238E27FC236}">
                <a16:creationId xmlns:a16="http://schemas.microsoft.com/office/drawing/2014/main" id="{E2B1BC2F-AEBF-4990-A7F9-197AAF28B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48664" y="0"/>
            <a:ext cx="4643336"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pic>
        <p:nvPicPr>
          <p:cNvPr id="4" name="Picture 4">
            <a:extLst>
              <a:ext uri="{FF2B5EF4-FFF2-40B4-BE49-F238E27FC236}">
                <a16:creationId xmlns:a16="http://schemas.microsoft.com/office/drawing/2014/main" id="{0FF258E7-E762-A246-90CB-8E4614ECBC59}"/>
              </a:ext>
            </a:extLst>
          </p:cNvPr>
          <p:cNvPicPr>
            <a:picLocks noChangeAspect="1"/>
          </p:cNvPicPr>
          <p:nvPr/>
        </p:nvPicPr>
        <p:blipFill>
          <a:blip r:embed="rId2"/>
          <a:stretch>
            <a:fillRect/>
          </a:stretch>
        </p:blipFill>
        <p:spPr>
          <a:xfrm>
            <a:off x="1117983" y="643464"/>
            <a:ext cx="5596160" cy="5260391"/>
          </a:xfrm>
          <a:prstGeom prst="rect">
            <a:avLst/>
          </a:prstGeom>
        </p:spPr>
      </p:pic>
      <p:sp>
        <p:nvSpPr>
          <p:cNvPr id="3" name="Content Placeholder 2">
            <a:extLst>
              <a:ext uri="{FF2B5EF4-FFF2-40B4-BE49-F238E27FC236}">
                <a16:creationId xmlns:a16="http://schemas.microsoft.com/office/drawing/2014/main" id="{9304D470-5941-3D42-B761-B5BCE1E42A2B}"/>
              </a:ext>
            </a:extLst>
          </p:cNvPr>
          <p:cNvSpPr>
            <a:spLocks noGrp="1"/>
          </p:cNvSpPr>
          <p:nvPr>
            <p:ph idx="1"/>
          </p:nvPr>
        </p:nvSpPr>
        <p:spPr>
          <a:xfrm>
            <a:off x="8339328" y="1655065"/>
            <a:ext cx="3090672" cy="4224528"/>
          </a:xfrm>
        </p:spPr>
        <p:txBody>
          <a:bodyPr>
            <a:normAutofit/>
          </a:bodyPr>
          <a:lstStyle/>
          <a:p>
            <a:r>
              <a:rPr lang="en-GB" sz="1600" b="0" i="0" u="none" strike="noStrike">
                <a:solidFill>
                  <a:schemeClr val="bg1"/>
                </a:solidFill>
                <a:effectLst/>
                <a:latin typeface="Abadi" panose="020B0604020104020204" pitchFamily="34" charset="0"/>
              </a:rPr>
              <a:t>The weigh schedule form is a chart that compares a child's height, weight, and head circumference to that of children of the same age and gender. In Europe (where this honour originates), this data is plotted on a chart to detect development abnormalities.</a:t>
            </a:r>
            <a:endParaRPr lang="en-US" sz="1600">
              <a:solidFill>
                <a:schemeClr val="bg1"/>
              </a:solidFill>
            </a:endParaRPr>
          </a:p>
        </p:txBody>
      </p:sp>
    </p:spTree>
    <p:extLst>
      <p:ext uri="{BB962C8B-B14F-4D97-AF65-F5344CB8AC3E}">
        <p14:creationId xmlns:p14="http://schemas.microsoft.com/office/powerpoint/2010/main" val="6667887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1E08F-DEDC-7D49-87F3-50D577B1FCCA}"/>
              </a:ext>
            </a:extLst>
          </p:cNvPr>
          <p:cNvSpPr>
            <a:spLocks noGrp="1"/>
          </p:cNvSpPr>
          <p:nvPr>
            <p:ph type="title"/>
          </p:nvPr>
        </p:nvSpPr>
        <p:spPr/>
        <p:txBody>
          <a:bodyPr>
            <a:normAutofit fontScale="90000"/>
          </a:bodyPr>
          <a:lstStyle/>
          <a:p>
            <a:r>
              <a:rPr lang="en-GB" dirty="0"/>
              <a:t>5. Know how to weigh a baby and to fill in the weigh schedule form</a:t>
            </a:r>
            <a:endParaRPr lang="en-US" dirty="0"/>
          </a:p>
        </p:txBody>
      </p:sp>
      <p:sp>
        <p:nvSpPr>
          <p:cNvPr id="3" name="Content Placeholder 2">
            <a:extLst>
              <a:ext uri="{FF2B5EF4-FFF2-40B4-BE49-F238E27FC236}">
                <a16:creationId xmlns:a16="http://schemas.microsoft.com/office/drawing/2014/main" id="{AB9F60B9-159D-BB40-8CF9-229227BFD3CC}"/>
              </a:ext>
            </a:extLst>
          </p:cNvPr>
          <p:cNvSpPr>
            <a:spLocks noGrp="1"/>
          </p:cNvSpPr>
          <p:nvPr>
            <p:ph idx="1"/>
          </p:nvPr>
        </p:nvSpPr>
        <p:spPr/>
        <p:txBody>
          <a:bodyPr>
            <a:noAutofit/>
          </a:bodyPr>
          <a:lstStyle/>
          <a:p>
            <a:pPr fontAlgn="base"/>
            <a:endParaRPr lang="en-GB" b="0" i="0" u="none" strike="noStrike" dirty="0">
              <a:solidFill>
                <a:srgbClr val="202122"/>
              </a:solidFill>
              <a:effectLst/>
              <a:latin typeface="Abadi" panose="020B0604020104020204" pitchFamily="34" charset="0"/>
            </a:endParaRPr>
          </a:p>
          <a:p>
            <a:pPr fontAlgn="base"/>
            <a:r>
              <a:rPr lang="en-GB" b="1" i="0" u="none" strike="noStrike" dirty="0">
                <a:solidFill>
                  <a:srgbClr val="202122"/>
                </a:solidFill>
                <a:effectLst/>
                <a:latin typeface="Abadi" panose="020B0604020104020204" pitchFamily="34" charset="0"/>
              </a:rPr>
              <a:t>The weigh schedule form</a:t>
            </a:r>
            <a:r>
              <a:rPr lang="en-GB" b="1" dirty="0">
                <a:solidFill>
                  <a:srgbClr val="202122"/>
                </a:solidFill>
                <a:latin typeface="Abadi" panose="020B0604020104020204" pitchFamily="34" charset="0"/>
              </a:rPr>
              <a:t> </a:t>
            </a:r>
            <a:endParaRPr lang="en-GB" b="1" i="0" u="none" strike="noStrike" dirty="0">
              <a:solidFill>
                <a:srgbClr val="202122"/>
              </a:solidFill>
              <a:effectLst/>
              <a:latin typeface="Abadi" panose="020B0604020104020204" pitchFamily="34" charset="0"/>
            </a:endParaRPr>
          </a:p>
          <a:p>
            <a:pPr fontAlgn="base"/>
            <a:r>
              <a:rPr lang="en-GB" b="0" i="0" u="none" strike="noStrike" dirty="0">
                <a:solidFill>
                  <a:srgbClr val="202122"/>
                </a:solidFill>
                <a:effectLst/>
                <a:latin typeface="Abadi" panose="020B0604020104020204" pitchFamily="34" charset="0"/>
              </a:rPr>
              <a:t> for height, it means that he is taller than 60% of children of the same age and gender.</a:t>
            </a:r>
          </a:p>
          <a:p>
            <a:pPr fontAlgn="base"/>
            <a:r>
              <a:rPr lang="en-GB" b="0" i="0" u="none" strike="noStrike" dirty="0">
                <a:solidFill>
                  <a:srgbClr val="202122"/>
                </a:solidFill>
                <a:effectLst/>
                <a:latin typeface="Abadi" panose="020B0604020104020204" pitchFamily="34" charset="0"/>
              </a:rPr>
              <a:t>In places where these forms are not filled out at home, it should be sufficient to understand that these measurements can be compared to national averages to track a child's development.</a:t>
            </a:r>
          </a:p>
          <a:p>
            <a:endParaRPr lang="en-US" dirty="0">
              <a:latin typeface="Abadi" panose="020B0604020104020204" pitchFamily="34" charset="0"/>
            </a:endParaRPr>
          </a:p>
        </p:txBody>
      </p:sp>
    </p:spTree>
    <p:extLst>
      <p:ext uri="{BB962C8B-B14F-4D97-AF65-F5344CB8AC3E}">
        <p14:creationId xmlns:p14="http://schemas.microsoft.com/office/powerpoint/2010/main" val="2170651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13">
            <a:extLst>
              <a:ext uri="{FF2B5EF4-FFF2-40B4-BE49-F238E27FC236}">
                <a16:creationId xmlns:a16="http://schemas.microsoft.com/office/drawing/2014/main" id="{7C615D28-8D37-47CB-9D5B-9ACFDA308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FE06B9-F516-DD49-A24F-152CC84AB141}"/>
              </a:ext>
            </a:extLst>
          </p:cNvPr>
          <p:cNvSpPr>
            <a:spLocks noGrp="1"/>
          </p:cNvSpPr>
          <p:nvPr>
            <p:ph type="title"/>
          </p:nvPr>
        </p:nvSpPr>
        <p:spPr>
          <a:xfrm>
            <a:off x="1193800" y="804335"/>
            <a:ext cx="5651500" cy="1681709"/>
          </a:xfrm>
        </p:spPr>
        <p:txBody>
          <a:bodyPr>
            <a:normAutofit/>
          </a:bodyPr>
          <a:lstStyle/>
          <a:p>
            <a:r>
              <a:rPr lang="en-US" dirty="0"/>
              <a:t>Breastfeeding benefits</a:t>
            </a:r>
          </a:p>
        </p:txBody>
      </p:sp>
      <p:sp>
        <p:nvSpPr>
          <p:cNvPr id="16" name="Freeform: Shape 15">
            <a:extLst>
              <a:ext uri="{FF2B5EF4-FFF2-40B4-BE49-F238E27FC236}">
                <a16:creationId xmlns:a16="http://schemas.microsoft.com/office/drawing/2014/main" id="{A972F721-1C6F-4EF9-A56F-75227F89A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72465" cy="6858000"/>
          </a:xfrm>
          <a:custGeom>
            <a:avLst/>
            <a:gdLst>
              <a:gd name="connsiteX0" fmla="*/ 0 w 672465"/>
              <a:gd name="connsiteY0" fmla="*/ 0 h 6858000"/>
              <a:gd name="connsiteX1" fmla="*/ 496253 w 672465"/>
              <a:gd name="connsiteY1" fmla="*/ 0 h 6858000"/>
              <a:gd name="connsiteX2" fmla="*/ 497840 w 672465"/>
              <a:gd name="connsiteY2" fmla="*/ 68263 h 6858000"/>
              <a:gd name="connsiteX3" fmla="*/ 505778 w 672465"/>
              <a:gd name="connsiteY3" fmla="*/ 128588 h 6858000"/>
              <a:gd name="connsiteX4" fmla="*/ 516890 w 672465"/>
              <a:gd name="connsiteY4" fmla="*/ 180975 h 6858000"/>
              <a:gd name="connsiteX5" fmla="*/ 531178 w 672465"/>
              <a:gd name="connsiteY5" fmla="*/ 227013 h 6858000"/>
              <a:gd name="connsiteX6" fmla="*/ 547053 w 672465"/>
              <a:gd name="connsiteY6" fmla="*/ 268288 h 6858000"/>
              <a:gd name="connsiteX7" fmla="*/ 566103 w 672465"/>
              <a:gd name="connsiteY7" fmla="*/ 304800 h 6858000"/>
              <a:gd name="connsiteX8" fmla="*/ 585153 w 672465"/>
              <a:gd name="connsiteY8" fmla="*/ 342900 h 6858000"/>
              <a:gd name="connsiteX9" fmla="*/ 604203 w 672465"/>
              <a:gd name="connsiteY9" fmla="*/ 381000 h 6858000"/>
              <a:gd name="connsiteX10" fmla="*/ 620078 w 672465"/>
              <a:gd name="connsiteY10" fmla="*/ 417513 h 6858000"/>
              <a:gd name="connsiteX11" fmla="*/ 635953 w 672465"/>
              <a:gd name="connsiteY11" fmla="*/ 458788 h 6858000"/>
              <a:gd name="connsiteX12" fmla="*/ 651828 w 672465"/>
              <a:gd name="connsiteY12" fmla="*/ 504825 h 6858000"/>
              <a:gd name="connsiteX13" fmla="*/ 662940 w 672465"/>
              <a:gd name="connsiteY13" fmla="*/ 557213 h 6858000"/>
              <a:gd name="connsiteX14" fmla="*/ 669290 w 672465"/>
              <a:gd name="connsiteY14" fmla="*/ 617538 h 6858000"/>
              <a:gd name="connsiteX15" fmla="*/ 672465 w 672465"/>
              <a:gd name="connsiteY15" fmla="*/ 685800 h 6858000"/>
              <a:gd name="connsiteX16" fmla="*/ 669290 w 672465"/>
              <a:gd name="connsiteY16" fmla="*/ 754063 h 6858000"/>
              <a:gd name="connsiteX17" fmla="*/ 662940 w 672465"/>
              <a:gd name="connsiteY17" fmla="*/ 814388 h 6858000"/>
              <a:gd name="connsiteX18" fmla="*/ 651828 w 672465"/>
              <a:gd name="connsiteY18" fmla="*/ 866775 h 6858000"/>
              <a:gd name="connsiteX19" fmla="*/ 635953 w 672465"/>
              <a:gd name="connsiteY19" fmla="*/ 912813 h 6858000"/>
              <a:gd name="connsiteX20" fmla="*/ 620078 w 672465"/>
              <a:gd name="connsiteY20" fmla="*/ 954088 h 6858000"/>
              <a:gd name="connsiteX21" fmla="*/ 604203 w 672465"/>
              <a:gd name="connsiteY21" fmla="*/ 990600 h 6858000"/>
              <a:gd name="connsiteX22" fmla="*/ 585153 w 672465"/>
              <a:gd name="connsiteY22" fmla="*/ 1028700 h 6858000"/>
              <a:gd name="connsiteX23" fmla="*/ 566103 w 672465"/>
              <a:gd name="connsiteY23" fmla="*/ 1066800 h 6858000"/>
              <a:gd name="connsiteX24" fmla="*/ 547053 w 672465"/>
              <a:gd name="connsiteY24" fmla="*/ 1103313 h 6858000"/>
              <a:gd name="connsiteX25" fmla="*/ 531178 w 672465"/>
              <a:gd name="connsiteY25" fmla="*/ 1144588 h 6858000"/>
              <a:gd name="connsiteX26" fmla="*/ 516890 w 672465"/>
              <a:gd name="connsiteY26" fmla="*/ 1190625 h 6858000"/>
              <a:gd name="connsiteX27" fmla="*/ 505778 w 672465"/>
              <a:gd name="connsiteY27" fmla="*/ 1243013 h 6858000"/>
              <a:gd name="connsiteX28" fmla="*/ 497840 w 672465"/>
              <a:gd name="connsiteY28" fmla="*/ 1303338 h 6858000"/>
              <a:gd name="connsiteX29" fmla="*/ 496253 w 672465"/>
              <a:gd name="connsiteY29" fmla="*/ 1371600 h 6858000"/>
              <a:gd name="connsiteX30" fmla="*/ 497840 w 672465"/>
              <a:gd name="connsiteY30" fmla="*/ 1439863 h 6858000"/>
              <a:gd name="connsiteX31" fmla="*/ 505778 w 672465"/>
              <a:gd name="connsiteY31" fmla="*/ 1500188 h 6858000"/>
              <a:gd name="connsiteX32" fmla="*/ 516890 w 672465"/>
              <a:gd name="connsiteY32" fmla="*/ 1552575 h 6858000"/>
              <a:gd name="connsiteX33" fmla="*/ 531178 w 672465"/>
              <a:gd name="connsiteY33" fmla="*/ 1598613 h 6858000"/>
              <a:gd name="connsiteX34" fmla="*/ 547053 w 672465"/>
              <a:gd name="connsiteY34" fmla="*/ 1639888 h 6858000"/>
              <a:gd name="connsiteX35" fmla="*/ 566103 w 672465"/>
              <a:gd name="connsiteY35" fmla="*/ 1676400 h 6858000"/>
              <a:gd name="connsiteX36" fmla="*/ 585153 w 672465"/>
              <a:gd name="connsiteY36" fmla="*/ 1714500 h 6858000"/>
              <a:gd name="connsiteX37" fmla="*/ 604203 w 672465"/>
              <a:gd name="connsiteY37" fmla="*/ 1752600 h 6858000"/>
              <a:gd name="connsiteX38" fmla="*/ 620078 w 672465"/>
              <a:gd name="connsiteY38" fmla="*/ 1789113 h 6858000"/>
              <a:gd name="connsiteX39" fmla="*/ 635953 w 672465"/>
              <a:gd name="connsiteY39" fmla="*/ 1830388 h 6858000"/>
              <a:gd name="connsiteX40" fmla="*/ 651828 w 672465"/>
              <a:gd name="connsiteY40" fmla="*/ 1876425 h 6858000"/>
              <a:gd name="connsiteX41" fmla="*/ 662940 w 672465"/>
              <a:gd name="connsiteY41" fmla="*/ 1928813 h 6858000"/>
              <a:gd name="connsiteX42" fmla="*/ 669290 w 672465"/>
              <a:gd name="connsiteY42" fmla="*/ 1989138 h 6858000"/>
              <a:gd name="connsiteX43" fmla="*/ 672465 w 672465"/>
              <a:gd name="connsiteY43" fmla="*/ 2057400 h 6858000"/>
              <a:gd name="connsiteX44" fmla="*/ 669290 w 672465"/>
              <a:gd name="connsiteY44" fmla="*/ 2125663 h 6858000"/>
              <a:gd name="connsiteX45" fmla="*/ 662940 w 672465"/>
              <a:gd name="connsiteY45" fmla="*/ 2185988 h 6858000"/>
              <a:gd name="connsiteX46" fmla="*/ 651828 w 672465"/>
              <a:gd name="connsiteY46" fmla="*/ 2238375 h 6858000"/>
              <a:gd name="connsiteX47" fmla="*/ 635953 w 672465"/>
              <a:gd name="connsiteY47" fmla="*/ 2284413 h 6858000"/>
              <a:gd name="connsiteX48" fmla="*/ 620078 w 672465"/>
              <a:gd name="connsiteY48" fmla="*/ 2325688 h 6858000"/>
              <a:gd name="connsiteX49" fmla="*/ 604203 w 672465"/>
              <a:gd name="connsiteY49" fmla="*/ 2362200 h 6858000"/>
              <a:gd name="connsiteX50" fmla="*/ 585153 w 672465"/>
              <a:gd name="connsiteY50" fmla="*/ 2400300 h 6858000"/>
              <a:gd name="connsiteX51" fmla="*/ 566103 w 672465"/>
              <a:gd name="connsiteY51" fmla="*/ 2438400 h 6858000"/>
              <a:gd name="connsiteX52" fmla="*/ 547053 w 672465"/>
              <a:gd name="connsiteY52" fmla="*/ 2474913 h 6858000"/>
              <a:gd name="connsiteX53" fmla="*/ 531178 w 672465"/>
              <a:gd name="connsiteY53" fmla="*/ 2516188 h 6858000"/>
              <a:gd name="connsiteX54" fmla="*/ 516890 w 672465"/>
              <a:gd name="connsiteY54" fmla="*/ 2562225 h 6858000"/>
              <a:gd name="connsiteX55" fmla="*/ 505778 w 672465"/>
              <a:gd name="connsiteY55" fmla="*/ 2614613 h 6858000"/>
              <a:gd name="connsiteX56" fmla="*/ 497840 w 672465"/>
              <a:gd name="connsiteY56" fmla="*/ 2674938 h 6858000"/>
              <a:gd name="connsiteX57" fmla="*/ 496253 w 672465"/>
              <a:gd name="connsiteY57" fmla="*/ 2743200 h 6858000"/>
              <a:gd name="connsiteX58" fmla="*/ 497840 w 672465"/>
              <a:gd name="connsiteY58" fmla="*/ 2811463 h 6858000"/>
              <a:gd name="connsiteX59" fmla="*/ 505778 w 672465"/>
              <a:gd name="connsiteY59" fmla="*/ 2871788 h 6858000"/>
              <a:gd name="connsiteX60" fmla="*/ 516890 w 672465"/>
              <a:gd name="connsiteY60" fmla="*/ 2924175 h 6858000"/>
              <a:gd name="connsiteX61" fmla="*/ 531178 w 672465"/>
              <a:gd name="connsiteY61" fmla="*/ 2970213 h 6858000"/>
              <a:gd name="connsiteX62" fmla="*/ 547053 w 672465"/>
              <a:gd name="connsiteY62" fmla="*/ 3011488 h 6858000"/>
              <a:gd name="connsiteX63" fmla="*/ 566103 w 672465"/>
              <a:gd name="connsiteY63" fmla="*/ 3048000 h 6858000"/>
              <a:gd name="connsiteX64" fmla="*/ 585153 w 672465"/>
              <a:gd name="connsiteY64" fmla="*/ 3086100 h 6858000"/>
              <a:gd name="connsiteX65" fmla="*/ 604203 w 672465"/>
              <a:gd name="connsiteY65" fmla="*/ 3124200 h 6858000"/>
              <a:gd name="connsiteX66" fmla="*/ 620078 w 672465"/>
              <a:gd name="connsiteY66" fmla="*/ 3160713 h 6858000"/>
              <a:gd name="connsiteX67" fmla="*/ 635953 w 672465"/>
              <a:gd name="connsiteY67" fmla="*/ 3201988 h 6858000"/>
              <a:gd name="connsiteX68" fmla="*/ 651828 w 672465"/>
              <a:gd name="connsiteY68" fmla="*/ 3248025 h 6858000"/>
              <a:gd name="connsiteX69" fmla="*/ 662940 w 672465"/>
              <a:gd name="connsiteY69" fmla="*/ 3300413 h 6858000"/>
              <a:gd name="connsiteX70" fmla="*/ 669290 w 672465"/>
              <a:gd name="connsiteY70" fmla="*/ 3360738 h 6858000"/>
              <a:gd name="connsiteX71" fmla="*/ 672465 w 672465"/>
              <a:gd name="connsiteY71" fmla="*/ 3427413 h 6858000"/>
              <a:gd name="connsiteX72" fmla="*/ 669290 w 672465"/>
              <a:gd name="connsiteY72" fmla="*/ 3497263 h 6858000"/>
              <a:gd name="connsiteX73" fmla="*/ 662940 w 672465"/>
              <a:gd name="connsiteY73" fmla="*/ 3557588 h 6858000"/>
              <a:gd name="connsiteX74" fmla="*/ 651828 w 672465"/>
              <a:gd name="connsiteY74" fmla="*/ 3609975 h 6858000"/>
              <a:gd name="connsiteX75" fmla="*/ 635953 w 672465"/>
              <a:gd name="connsiteY75" fmla="*/ 3656013 h 6858000"/>
              <a:gd name="connsiteX76" fmla="*/ 620078 w 672465"/>
              <a:gd name="connsiteY76" fmla="*/ 3697288 h 6858000"/>
              <a:gd name="connsiteX77" fmla="*/ 604203 w 672465"/>
              <a:gd name="connsiteY77" fmla="*/ 3733800 h 6858000"/>
              <a:gd name="connsiteX78" fmla="*/ 585153 w 672465"/>
              <a:gd name="connsiteY78" fmla="*/ 3771900 h 6858000"/>
              <a:gd name="connsiteX79" fmla="*/ 566103 w 672465"/>
              <a:gd name="connsiteY79" fmla="*/ 3810000 h 6858000"/>
              <a:gd name="connsiteX80" fmla="*/ 547053 w 672465"/>
              <a:gd name="connsiteY80" fmla="*/ 3846513 h 6858000"/>
              <a:gd name="connsiteX81" fmla="*/ 531178 w 672465"/>
              <a:gd name="connsiteY81" fmla="*/ 3887788 h 6858000"/>
              <a:gd name="connsiteX82" fmla="*/ 516890 w 672465"/>
              <a:gd name="connsiteY82" fmla="*/ 3933825 h 6858000"/>
              <a:gd name="connsiteX83" fmla="*/ 505778 w 672465"/>
              <a:gd name="connsiteY83" fmla="*/ 3986213 h 6858000"/>
              <a:gd name="connsiteX84" fmla="*/ 497840 w 672465"/>
              <a:gd name="connsiteY84" fmla="*/ 4046538 h 6858000"/>
              <a:gd name="connsiteX85" fmla="*/ 496253 w 672465"/>
              <a:gd name="connsiteY85" fmla="*/ 4114800 h 6858000"/>
              <a:gd name="connsiteX86" fmla="*/ 497840 w 672465"/>
              <a:gd name="connsiteY86" fmla="*/ 4183063 h 6858000"/>
              <a:gd name="connsiteX87" fmla="*/ 505778 w 672465"/>
              <a:gd name="connsiteY87" fmla="*/ 4243388 h 6858000"/>
              <a:gd name="connsiteX88" fmla="*/ 516890 w 672465"/>
              <a:gd name="connsiteY88" fmla="*/ 4295775 h 6858000"/>
              <a:gd name="connsiteX89" fmla="*/ 531178 w 672465"/>
              <a:gd name="connsiteY89" fmla="*/ 4341813 h 6858000"/>
              <a:gd name="connsiteX90" fmla="*/ 547053 w 672465"/>
              <a:gd name="connsiteY90" fmla="*/ 4383088 h 6858000"/>
              <a:gd name="connsiteX91" fmla="*/ 566103 w 672465"/>
              <a:gd name="connsiteY91" fmla="*/ 4419600 h 6858000"/>
              <a:gd name="connsiteX92" fmla="*/ 604203 w 672465"/>
              <a:gd name="connsiteY92" fmla="*/ 4495800 h 6858000"/>
              <a:gd name="connsiteX93" fmla="*/ 620078 w 672465"/>
              <a:gd name="connsiteY93" fmla="*/ 4532313 h 6858000"/>
              <a:gd name="connsiteX94" fmla="*/ 635953 w 672465"/>
              <a:gd name="connsiteY94" fmla="*/ 4573588 h 6858000"/>
              <a:gd name="connsiteX95" fmla="*/ 651828 w 672465"/>
              <a:gd name="connsiteY95" fmla="*/ 4619625 h 6858000"/>
              <a:gd name="connsiteX96" fmla="*/ 662940 w 672465"/>
              <a:gd name="connsiteY96" fmla="*/ 4672013 h 6858000"/>
              <a:gd name="connsiteX97" fmla="*/ 669290 w 672465"/>
              <a:gd name="connsiteY97" fmla="*/ 4732338 h 6858000"/>
              <a:gd name="connsiteX98" fmla="*/ 672465 w 672465"/>
              <a:gd name="connsiteY98" fmla="*/ 4800600 h 6858000"/>
              <a:gd name="connsiteX99" fmla="*/ 669290 w 672465"/>
              <a:gd name="connsiteY99" fmla="*/ 4868863 h 6858000"/>
              <a:gd name="connsiteX100" fmla="*/ 662940 w 672465"/>
              <a:gd name="connsiteY100" fmla="*/ 4929188 h 6858000"/>
              <a:gd name="connsiteX101" fmla="*/ 651828 w 672465"/>
              <a:gd name="connsiteY101" fmla="*/ 4981575 h 6858000"/>
              <a:gd name="connsiteX102" fmla="*/ 635953 w 672465"/>
              <a:gd name="connsiteY102" fmla="*/ 5027613 h 6858000"/>
              <a:gd name="connsiteX103" fmla="*/ 620078 w 672465"/>
              <a:gd name="connsiteY103" fmla="*/ 5068888 h 6858000"/>
              <a:gd name="connsiteX104" fmla="*/ 604203 w 672465"/>
              <a:gd name="connsiteY104" fmla="*/ 5105400 h 6858000"/>
              <a:gd name="connsiteX105" fmla="*/ 585153 w 672465"/>
              <a:gd name="connsiteY105" fmla="*/ 5143500 h 6858000"/>
              <a:gd name="connsiteX106" fmla="*/ 566103 w 672465"/>
              <a:gd name="connsiteY106" fmla="*/ 5181600 h 6858000"/>
              <a:gd name="connsiteX107" fmla="*/ 547053 w 672465"/>
              <a:gd name="connsiteY107" fmla="*/ 5218113 h 6858000"/>
              <a:gd name="connsiteX108" fmla="*/ 531178 w 672465"/>
              <a:gd name="connsiteY108" fmla="*/ 5259388 h 6858000"/>
              <a:gd name="connsiteX109" fmla="*/ 516890 w 672465"/>
              <a:gd name="connsiteY109" fmla="*/ 5305425 h 6858000"/>
              <a:gd name="connsiteX110" fmla="*/ 505778 w 672465"/>
              <a:gd name="connsiteY110" fmla="*/ 5357813 h 6858000"/>
              <a:gd name="connsiteX111" fmla="*/ 497840 w 672465"/>
              <a:gd name="connsiteY111" fmla="*/ 5418138 h 6858000"/>
              <a:gd name="connsiteX112" fmla="*/ 496253 w 672465"/>
              <a:gd name="connsiteY112" fmla="*/ 5486400 h 6858000"/>
              <a:gd name="connsiteX113" fmla="*/ 497840 w 672465"/>
              <a:gd name="connsiteY113" fmla="*/ 5554663 h 6858000"/>
              <a:gd name="connsiteX114" fmla="*/ 505778 w 672465"/>
              <a:gd name="connsiteY114" fmla="*/ 5614988 h 6858000"/>
              <a:gd name="connsiteX115" fmla="*/ 516890 w 672465"/>
              <a:gd name="connsiteY115" fmla="*/ 5667375 h 6858000"/>
              <a:gd name="connsiteX116" fmla="*/ 531178 w 672465"/>
              <a:gd name="connsiteY116" fmla="*/ 5713413 h 6858000"/>
              <a:gd name="connsiteX117" fmla="*/ 547053 w 672465"/>
              <a:gd name="connsiteY117" fmla="*/ 5754688 h 6858000"/>
              <a:gd name="connsiteX118" fmla="*/ 566103 w 672465"/>
              <a:gd name="connsiteY118" fmla="*/ 5791200 h 6858000"/>
              <a:gd name="connsiteX119" fmla="*/ 585153 w 672465"/>
              <a:gd name="connsiteY119" fmla="*/ 5829300 h 6858000"/>
              <a:gd name="connsiteX120" fmla="*/ 604203 w 672465"/>
              <a:gd name="connsiteY120" fmla="*/ 5867400 h 6858000"/>
              <a:gd name="connsiteX121" fmla="*/ 620078 w 672465"/>
              <a:gd name="connsiteY121" fmla="*/ 5903913 h 6858000"/>
              <a:gd name="connsiteX122" fmla="*/ 635953 w 672465"/>
              <a:gd name="connsiteY122" fmla="*/ 5945188 h 6858000"/>
              <a:gd name="connsiteX123" fmla="*/ 651828 w 672465"/>
              <a:gd name="connsiteY123" fmla="*/ 5991225 h 6858000"/>
              <a:gd name="connsiteX124" fmla="*/ 662940 w 672465"/>
              <a:gd name="connsiteY124" fmla="*/ 6043613 h 6858000"/>
              <a:gd name="connsiteX125" fmla="*/ 669290 w 672465"/>
              <a:gd name="connsiteY125" fmla="*/ 6103938 h 6858000"/>
              <a:gd name="connsiteX126" fmla="*/ 672465 w 672465"/>
              <a:gd name="connsiteY126" fmla="*/ 6172200 h 6858000"/>
              <a:gd name="connsiteX127" fmla="*/ 669290 w 672465"/>
              <a:gd name="connsiteY127" fmla="*/ 6240463 h 6858000"/>
              <a:gd name="connsiteX128" fmla="*/ 662940 w 672465"/>
              <a:gd name="connsiteY128" fmla="*/ 6300788 h 6858000"/>
              <a:gd name="connsiteX129" fmla="*/ 651828 w 672465"/>
              <a:gd name="connsiteY129" fmla="*/ 6353175 h 6858000"/>
              <a:gd name="connsiteX130" fmla="*/ 635953 w 672465"/>
              <a:gd name="connsiteY130" fmla="*/ 6399213 h 6858000"/>
              <a:gd name="connsiteX131" fmla="*/ 620078 w 672465"/>
              <a:gd name="connsiteY131" fmla="*/ 6440488 h 6858000"/>
              <a:gd name="connsiteX132" fmla="*/ 604203 w 672465"/>
              <a:gd name="connsiteY132" fmla="*/ 6477000 h 6858000"/>
              <a:gd name="connsiteX133" fmla="*/ 585153 w 672465"/>
              <a:gd name="connsiteY133" fmla="*/ 6515100 h 6858000"/>
              <a:gd name="connsiteX134" fmla="*/ 566103 w 672465"/>
              <a:gd name="connsiteY134" fmla="*/ 6553200 h 6858000"/>
              <a:gd name="connsiteX135" fmla="*/ 547053 w 672465"/>
              <a:gd name="connsiteY135" fmla="*/ 6589713 h 6858000"/>
              <a:gd name="connsiteX136" fmla="*/ 531178 w 672465"/>
              <a:gd name="connsiteY136" fmla="*/ 6630988 h 6858000"/>
              <a:gd name="connsiteX137" fmla="*/ 516890 w 672465"/>
              <a:gd name="connsiteY137" fmla="*/ 6677025 h 6858000"/>
              <a:gd name="connsiteX138" fmla="*/ 505778 w 672465"/>
              <a:gd name="connsiteY138" fmla="*/ 6729413 h 6858000"/>
              <a:gd name="connsiteX139" fmla="*/ 497840 w 672465"/>
              <a:gd name="connsiteY139" fmla="*/ 6789738 h 6858000"/>
              <a:gd name="connsiteX140" fmla="*/ 496253 w 672465"/>
              <a:gd name="connsiteY140" fmla="*/ 6858000 h 6858000"/>
              <a:gd name="connsiteX141" fmla="*/ 0 w 672465"/>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72465" h="6858000">
                <a:moveTo>
                  <a:pt x="0" y="0"/>
                </a:moveTo>
                <a:lnTo>
                  <a:pt x="496253" y="0"/>
                </a:lnTo>
                <a:lnTo>
                  <a:pt x="497840" y="68263"/>
                </a:lnTo>
                <a:lnTo>
                  <a:pt x="505778" y="128588"/>
                </a:lnTo>
                <a:lnTo>
                  <a:pt x="516890" y="180975"/>
                </a:lnTo>
                <a:lnTo>
                  <a:pt x="531178" y="227013"/>
                </a:lnTo>
                <a:lnTo>
                  <a:pt x="547053" y="268288"/>
                </a:lnTo>
                <a:lnTo>
                  <a:pt x="566103" y="304800"/>
                </a:lnTo>
                <a:lnTo>
                  <a:pt x="585153" y="342900"/>
                </a:lnTo>
                <a:lnTo>
                  <a:pt x="604203" y="381000"/>
                </a:lnTo>
                <a:lnTo>
                  <a:pt x="620078" y="417513"/>
                </a:lnTo>
                <a:lnTo>
                  <a:pt x="635953" y="458788"/>
                </a:lnTo>
                <a:lnTo>
                  <a:pt x="651828" y="504825"/>
                </a:lnTo>
                <a:lnTo>
                  <a:pt x="662940" y="557213"/>
                </a:lnTo>
                <a:lnTo>
                  <a:pt x="669290" y="617538"/>
                </a:lnTo>
                <a:lnTo>
                  <a:pt x="672465" y="685800"/>
                </a:lnTo>
                <a:lnTo>
                  <a:pt x="669290" y="754063"/>
                </a:lnTo>
                <a:lnTo>
                  <a:pt x="662940" y="814388"/>
                </a:lnTo>
                <a:lnTo>
                  <a:pt x="651828" y="866775"/>
                </a:lnTo>
                <a:lnTo>
                  <a:pt x="635953" y="912813"/>
                </a:lnTo>
                <a:lnTo>
                  <a:pt x="620078" y="954088"/>
                </a:lnTo>
                <a:lnTo>
                  <a:pt x="604203" y="990600"/>
                </a:lnTo>
                <a:lnTo>
                  <a:pt x="585153" y="1028700"/>
                </a:lnTo>
                <a:lnTo>
                  <a:pt x="566103" y="1066800"/>
                </a:lnTo>
                <a:lnTo>
                  <a:pt x="547053" y="1103313"/>
                </a:lnTo>
                <a:lnTo>
                  <a:pt x="531178" y="1144588"/>
                </a:lnTo>
                <a:lnTo>
                  <a:pt x="516890" y="1190625"/>
                </a:lnTo>
                <a:lnTo>
                  <a:pt x="505778" y="1243013"/>
                </a:lnTo>
                <a:lnTo>
                  <a:pt x="497840" y="1303338"/>
                </a:lnTo>
                <a:lnTo>
                  <a:pt x="496253" y="1371600"/>
                </a:lnTo>
                <a:lnTo>
                  <a:pt x="497840" y="1439863"/>
                </a:lnTo>
                <a:lnTo>
                  <a:pt x="505778" y="1500188"/>
                </a:lnTo>
                <a:lnTo>
                  <a:pt x="516890" y="1552575"/>
                </a:lnTo>
                <a:lnTo>
                  <a:pt x="531178" y="1598613"/>
                </a:lnTo>
                <a:lnTo>
                  <a:pt x="547053" y="1639888"/>
                </a:lnTo>
                <a:lnTo>
                  <a:pt x="566103" y="1676400"/>
                </a:lnTo>
                <a:lnTo>
                  <a:pt x="585153" y="1714500"/>
                </a:lnTo>
                <a:lnTo>
                  <a:pt x="604203" y="1752600"/>
                </a:lnTo>
                <a:lnTo>
                  <a:pt x="620078" y="1789113"/>
                </a:lnTo>
                <a:lnTo>
                  <a:pt x="635953" y="1830388"/>
                </a:lnTo>
                <a:lnTo>
                  <a:pt x="651828" y="1876425"/>
                </a:lnTo>
                <a:lnTo>
                  <a:pt x="662940" y="1928813"/>
                </a:lnTo>
                <a:lnTo>
                  <a:pt x="669290" y="1989138"/>
                </a:lnTo>
                <a:lnTo>
                  <a:pt x="672465" y="2057400"/>
                </a:lnTo>
                <a:lnTo>
                  <a:pt x="669290" y="2125663"/>
                </a:lnTo>
                <a:lnTo>
                  <a:pt x="662940" y="2185988"/>
                </a:lnTo>
                <a:lnTo>
                  <a:pt x="651828" y="2238375"/>
                </a:lnTo>
                <a:lnTo>
                  <a:pt x="635953" y="2284413"/>
                </a:lnTo>
                <a:lnTo>
                  <a:pt x="620078" y="2325688"/>
                </a:lnTo>
                <a:lnTo>
                  <a:pt x="604203" y="2362200"/>
                </a:lnTo>
                <a:lnTo>
                  <a:pt x="585153" y="2400300"/>
                </a:lnTo>
                <a:lnTo>
                  <a:pt x="566103" y="2438400"/>
                </a:lnTo>
                <a:lnTo>
                  <a:pt x="547053" y="2474913"/>
                </a:lnTo>
                <a:lnTo>
                  <a:pt x="531178" y="2516188"/>
                </a:lnTo>
                <a:lnTo>
                  <a:pt x="516890" y="2562225"/>
                </a:lnTo>
                <a:lnTo>
                  <a:pt x="505778" y="2614613"/>
                </a:lnTo>
                <a:lnTo>
                  <a:pt x="497840" y="2674938"/>
                </a:lnTo>
                <a:lnTo>
                  <a:pt x="496253" y="2743200"/>
                </a:lnTo>
                <a:lnTo>
                  <a:pt x="497840" y="2811463"/>
                </a:lnTo>
                <a:lnTo>
                  <a:pt x="505778" y="2871788"/>
                </a:lnTo>
                <a:lnTo>
                  <a:pt x="516890" y="2924175"/>
                </a:lnTo>
                <a:lnTo>
                  <a:pt x="531178" y="2970213"/>
                </a:lnTo>
                <a:lnTo>
                  <a:pt x="547053" y="3011488"/>
                </a:lnTo>
                <a:lnTo>
                  <a:pt x="566103" y="3048000"/>
                </a:lnTo>
                <a:lnTo>
                  <a:pt x="585153" y="3086100"/>
                </a:lnTo>
                <a:lnTo>
                  <a:pt x="604203" y="3124200"/>
                </a:lnTo>
                <a:lnTo>
                  <a:pt x="620078" y="3160713"/>
                </a:lnTo>
                <a:lnTo>
                  <a:pt x="635953" y="3201988"/>
                </a:lnTo>
                <a:lnTo>
                  <a:pt x="651828" y="3248025"/>
                </a:lnTo>
                <a:lnTo>
                  <a:pt x="662940" y="3300413"/>
                </a:lnTo>
                <a:lnTo>
                  <a:pt x="669290" y="3360738"/>
                </a:lnTo>
                <a:lnTo>
                  <a:pt x="672465" y="3427413"/>
                </a:lnTo>
                <a:lnTo>
                  <a:pt x="669290" y="3497263"/>
                </a:lnTo>
                <a:lnTo>
                  <a:pt x="662940" y="3557588"/>
                </a:lnTo>
                <a:lnTo>
                  <a:pt x="651828" y="3609975"/>
                </a:lnTo>
                <a:lnTo>
                  <a:pt x="635953" y="3656013"/>
                </a:lnTo>
                <a:lnTo>
                  <a:pt x="620078" y="3697288"/>
                </a:lnTo>
                <a:lnTo>
                  <a:pt x="604203" y="3733800"/>
                </a:lnTo>
                <a:lnTo>
                  <a:pt x="585153" y="3771900"/>
                </a:lnTo>
                <a:lnTo>
                  <a:pt x="566103" y="3810000"/>
                </a:lnTo>
                <a:lnTo>
                  <a:pt x="547053" y="3846513"/>
                </a:lnTo>
                <a:lnTo>
                  <a:pt x="531178" y="3887788"/>
                </a:lnTo>
                <a:lnTo>
                  <a:pt x="516890" y="3933825"/>
                </a:lnTo>
                <a:lnTo>
                  <a:pt x="505778" y="3986213"/>
                </a:lnTo>
                <a:lnTo>
                  <a:pt x="497840" y="4046538"/>
                </a:lnTo>
                <a:lnTo>
                  <a:pt x="496253" y="4114800"/>
                </a:lnTo>
                <a:lnTo>
                  <a:pt x="497840" y="4183063"/>
                </a:lnTo>
                <a:lnTo>
                  <a:pt x="505778" y="4243388"/>
                </a:lnTo>
                <a:lnTo>
                  <a:pt x="516890" y="4295775"/>
                </a:lnTo>
                <a:lnTo>
                  <a:pt x="531178" y="4341813"/>
                </a:lnTo>
                <a:lnTo>
                  <a:pt x="547053" y="4383088"/>
                </a:lnTo>
                <a:lnTo>
                  <a:pt x="566103" y="4419600"/>
                </a:lnTo>
                <a:lnTo>
                  <a:pt x="604203" y="4495800"/>
                </a:lnTo>
                <a:lnTo>
                  <a:pt x="620078" y="4532313"/>
                </a:lnTo>
                <a:lnTo>
                  <a:pt x="635953" y="4573588"/>
                </a:lnTo>
                <a:lnTo>
                  <a:pt x="651828" y="4619625"/>
                </a:lnTo>
                <a:lnTo>
                  <a:pt x="662940" y="4672013"/>
                </a:lnTo>
                <a:lnTo>
                  <a:pt x="669290" y="4732338"/>
                </a:lnTo>
                <a:lnTo>
                  <a:pt x="672465" y="4800600"/>
                </a:lnTo>
                <a:lnTo>
                  <a:pt x="669290" y="4868863"/>
                </a:lnTo>
                <a:lnTo>
                  <a:pt x="662940" y="4929188"/>
                </a:lnTo>
                <a:lnTo>
                  <a:pt x="651828" y="4981575"/>
                </a:lnTo>
                <a:lnTo>
                  <a:pt x="635953" y="5027613"/>
                </a:lnTo>
                <a:lnTo>
                  <a:pt x="620078" y="5068888"/>
                </a:lnTo>
                <a:lnTo>
                  <a:pt x="604203" y="5105400"/>
                </a:lnTo>
                <a:lnTo>
                  <a:pt x="585153" y="5143500"/>
                </a:lnTo>
                <a:lnTo>
                  <a:pt x="566103" y="5181600"/>
                </a:lnTo>
                <a:lnTo>
                  <a:pt x="547053" y="5218113"/>
                </a:lnTo>
                <a:lnTo>
                  <a:pt x="531178" y="5259388"/>
                </a:lnTo>
                <a:lnTo>
                  <a:pt x="516890" y="5305425"/>
                </a:lnTo>
                <a:lnTo>
                  <a:pt x="505778" y="5357813"/>
                </a:lnTo>
                <a:lnTo>
                  <a:pt x="497840" y="5418138"/>
                </a:lnTo>
                <a:lnTo>
                  <a:pt x="496253" y="5486400"/>
                </a:lnTo>
                <a:lnTo>
                  <a:pt x="497840" y="5554663"/>
                </a:lnTo>
                <a:lnTo>
                  <a:pt x="505778" y="5614988"/>
                </a:lnTo>
                <a:lnTo>
                  <a:pt x="516890" y="5667375"/>
                </a:lnTo>
                <a:lnTo>
                  <a:pt x="531178" y="5713413"/>
                </a:lnTo>
                <a:lnTo>
                  <a:pt x="547053" y="5754688"/>
                </a:lnTo>
                <a:lnTo>
                  <a:pt x="566103" y="5791200"/>
                </a:lnTo>
                <a:lnTo>
                  <a:pt x="585153" y="5829300"/>
                </a:lnTo>
                <a:lnTo>
                  <a:pt x="604203" y="5867400"/>
                </a:lnTo>
                <a:lnTo>
                  <a:pt x="620078" y="5903913"/>
                </a:lnTo>
                <a:lnTo>
                  <a:pt x="635953" y="5945188"/>
                </a:lnTo>
                <a:lnTo>
                  <a:pt x="651828" y="5991225"/>
                </a:lnTo>
                <a:lnTo>
                  <a:pt x="662940" y="6043613"/>
                </a:lnTo>
                <a:lnTo>
                  <a:pt x="669290" y="6103938"/>
                </a:lnTo>
                <a:lnTo>
                  <a:pt x="672465" y="6172200"/>
                </a:lnTo>
                <a:lnTo>
                  <a:pt x="669290" y="6240463"/>
                </a:lnTo>
                <a:lnTo>
                  <a:pt x="662940" y="6300788"/>
                </a:lnTo>
                <a:lnTo>
                  <a:pt x="651828" y="6353175"/>
                </a:lnTo>
                <a:lnTo>
                  <a:pt x="635953" y="6399213"/>
                </a:lnTo>
                <a:lnTo>
                  <a:pt x="620078" y="6440488"/>
                </a:lnTo>
                <a:lnTo>
                  <a:pt x="604203" y="6477000"/>
                </a:lnTo>
                <a:lnTo>
                  <a:pt x="585153" y="6515100"/>
                </a:lnTo>
                <a:lnTo>
                  <a:pt x="566103" y="6553200"/>
                </a:lnTo>
                <a:lnTo>
                  <a:pt x="547053" y="6589713"/>
                </a:lnTo>
                <a:lnTo>
                  <a:pt x="531178" y="6630988"/>
                </a:lnTo>
                <a:lnTo>
                  <a:pt x="516890" y="6677025"/>
                </a:lnTo>
                <a:lnTo>
                  <a:pt x="505778" y="6729413"/>
                </a:lnTo>
                <a:lnTo>
                  <a:pt x="497840" y="6789738"/>
                </a:lnTo>
                <a:lnTo>
                  <a:pt x="496253" y="6858000"/>
                </a:lnTo>
                <a:lnTo>
                  <a:pt x="0" y="6858000"/>
                </a:lnTo>
                <a:close/>
              </a:path>
            </a:pathLst>
          </a:custGeom>
          <a:solidFill>
            <a:schemeClr val="tx2"/>
          </a:solidFill>
          <a:ln w="0">
            <a:noFill/>
            <a:prstDash val="solid"/>
            <a:round/>
            <a:headEnd/>
            <a:tailEnd/>
          </a:ln>
        </p:spPr>
      </p:sp>
      <p:sp>
        <p:nvSpPr>
          <p:cNvPr id="11" name="Content Placeholder 10">
            <a:extLst>
              <a:ext uri="{FF2B5EF4-FFF2-40B4-BE49-F238E27FC236}">
                <a16:creationId xmlns:a16="http://schemas.microsoft.com/office/drawing/2014/main" id="{A55838A1-8209-44EE-A009-237558BC2D63}"/>
              </a:ext>
            </a:extLst>
          </p:cNvPr>
          <p:cNvSpPr>
            <a:spLocks noGrp="1"/>
          </p:cNvSpPr>
          <p:nvPr>
            <p:ph idx="1"/>
          </p:nvPr>
        </p:nvSpPr>
        <p:spPr>
          <a:xfrm>
            <a:off x="1193800" y="2871982"/>
            <a:ext cx="4170052" cy="3181684"/>
          </a:xfrm>
        </p:spPr>
        <p:txBody>
          <a:bodyPr anchor="t">
            <a:normAutofit/>
          </a:bodyPr>
          <a:lstStyle/>
          <a:p>
            <a:r>
              <a:rPr lang="en-GB" sz="1800" b="0" i="0" u="none" strike="noStrike">
                <a:solidFill>
                  <a:srgbClr val="202122"/>
                </a:solidFill>
                <a:effectLst/>
                <a:latin typeface="Abadi" panose="020B0604020104020204" pitchFamily="34" charset="0"/>
              </a:rPr>
              <a:t>The benefits of breastfeeding are both physical and psychological for both mother and child. Nutrients and antibodies are passed to the baby while hormones are released into the mother's system. The bond between baby and mother can also be strengthened during breastfeeding</a:t>
            </a:r>
            <a:endParaRPr lang="en-US" sz="1800"/>
          </a:p>
        </p:txBody>
      </p:sp>
      <p:sp>
        <p:nvSpPr>
          <p:cNvPr id="18" name="Freeform: Shape 17">
            <a:extLst>
              <a:ext uri="{FF2B5EF4-FFF2-40B4-BE49-F238E27FC236}">
                <a16:creationId xmlns:a16="http://schemas.microsoft.com/office/drawing/2014/main" id="{77C3F4C2-3657-4061-8688-BA19E8B45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0946" y="2529102"/>
            <a:ext cx="3361914" cy="3357830"/>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4" name="Picture 4">
            <a:extLst>
              <a:ext uri="{FF2B5EF4-FFF2-40B4-BE49-F238E27FC236}">
                <a16:creationId xmlns:a16="http://schemas.microsoft.com/office/drawing/2014/main" id="{15D3FCA2-8127-A040-8104-7F2D93A463BE}"/>
              </a:ext>
            </a:extLst>
          </p:cNvPr>
          <p:cNvPicPr>
            <a:picLocks noChangeAspect="1"/>
          </p:cNvPicPr>
          <p:nvPr/>
        </p:nvPicPr>
        <p:blipFill rotWithShape="1">
          <a:blip r:embed="rId2"/>
          <a:srcRect l="24378" r="9039" b="-3"/>
          <a:stretch/>
        </p:blipFill>
        <p:spPr>
          <a:xfrm>
            <a:off x="5724287" y="2642287"/>
            <a:ext cx="3135234" cy="3131460"/>
          </a:xfrm>
          <a:custGeom>
            <a:avLst/>
            <a:gdLst/>
            <a:ahLst/>
            <a:cxnLst/>
            <a:rect l="l" t="t" r="r" b="b"/>
            <a:pathLst>
              <a:path w="2998601" h="2994963">
                <a:moveTo>
                  <a:pt x="1499301" y="0"/>
                </a:moveTo>
                <a:lnTo>
                  <a:pt x="1528395" y="2727"/>
                </a:lnTo>
                <a:lnTo>
                  <a:pt x="1556581" y="10001"/>
                </a:lnTo>
                <a:lnTo>
                  <a:pt x="1583858" y="20912"/>
                </a:lnTo>
                <a:lnTo>
                  <a:pt x="1612043" y="34550"/>
                </a:lnTo>
                <a:lnTo>
                  <a:pt x="1638411" y="50007"/>
                </a:lnTo>
                <a:lnTo>
                  <a:pt x="1665688" y="66373"/>
                </a:lnTo>
                <a:lnTo>
                  <a:pt x="1692964" y="80920"/>
                </a:lnTo>
                <a:lnTo>
                  <a:pt x="1720240" y="95468"/>
                </a:lnTo>
                <a:lnTo>
                  <a:pt x="1746608" y="106378"/>
                </a:lnTo>
                <a:lnTo>
                  <a:pt x="1775703" y="113652"/>
                </a:lnTo>
                <a:lnTo>
                  <a:pt x="1803888" y="117289"/>
                </a:lnTo>
                <a:lnTo>
                  <a:pt x="1833892" y="117289"/>
                </a:lnTo>
                <a:lnTo>
                  <a:pt x="1864806" y="115471"/>
                </a:lnTo>
                <a:lnTo>
                  <a:pt x="1895719" y="111834"/>
                </a:lnTo>
                <a:lnTo>
                  <a:pt x="1926633" y="107288"/>
                </a:lnTo>
                <a:lnTo>
                  <a:pt x="1957546" y="103651"/>
                </a:lnTo>
                <a:lnTo>
                  <a:pt x="1988460" y="100923"/>
                </a:lnTo>
                <a:lnTo>
                  <a:pt x="2017554" y="101832"/>
                </a:lnTo>
                <a:lnTo>
                  <a:pt x="2045740" y="105469"/>
                </a:lnTo>
                <a:lnTo>
                  <a:pt x="2073017" y="113652"/>
                </a:lnTo>
                <a:lnTo>
                  <a:pt x="2095748" y="125472"/>
                </a:lnTo>
                <a:lnTo>
                  <a:pt x="2117568" y="140929"/>
                </a:lnTo>
                <a:lnTo>
                  <a:pt x="2136662" y="159113"/>
                </a:lnTo>
                <a:lnTo>
                  <a:pt x="2155756" y="180025"/>
                </a:lnTo>
                <a:lnTo>
                  <a:pt x="2173031" y="201846"/>
                </a:lnTo>
                <a:lnTo>
                  <a:pt x="2190306" y="224577"/>
                </a:lnTo>
                <a:lnTo>
                  <a:pt x="2207581" y="247307"/>
                </a:lnTo>
                <a:lnTo>
                  <a:pt x="2224856" y="269128"/>
                </a:lnTo>
                <a:lnTo>
                  <a:pt x="2243041" y="290040"/>
                </a:lnTo>
                <a:lnTo>
                  <a:pt x="2263953" y="308225"/>
                </a:lnTo>
                <a:lnTo>
                  <a:pt x="2283956" y="324591"/>
                </a:lnTo>
                <a:lnTo>
                  <a:pt x="2306686" y="337319"/>
                </a:lnTo>
                <a:lnTo>
                  <a:pt x="2331235" y="348230"/>
                </a:lnTo>
                <a:lnTo>
                  <a:pt x="2357602" y="357322"/>
                </a:lnTo>
                <a:lnTo>
                  <a:pt x="2384878" y="365505"/>
                </a:lnTo>
                <a:lnTo>
                  <a:pt x="2412155" y="372779"/>
                </a:lnTo>
                <a:lnTo>
                  <a:pt x="2440341" y="380053"/>
                </a:lnTo>
                <a:lnTo>
                  <a:pt x="2466708" y="388236"/>
                </a:lnTo>
                <a:lnTo>
                  <a:pt x="2493075" y="397328"/>
                </a:lnTo>
                <a:lnTo>
                  <a:pt x="2517624" y="408239"/>
                </a:lnTo>
                <a:lnTo>
                  <a:pt x="2539446" y="421877"/>
                </a:lnTo>
                <a:lnTo>
                  <a:pt x="2559449" y="438243"/>
                </a:lnTo>
                <a:lnTo>
                  <a:pt x="2575814" y="458246"/>
                </a:lnTo>
                <a:lnTo>
                  <a:pt x="2589453" y="480067"/>
                </a:lnTo>
                <a:lnTo>
                  <a:pt x="2600363" y="504615"/>
                </a:lnTo>
                <a:lnTo>
                  <a:pt x="2609455" y="530983"/>
                </a:lnTo>
                <a:lnTo>
                  <a:pt x="2617638" y="557350"/>
                </a:lnTo>
                <a:lnTo>
                  <a:pt x="2624912" y="585536"/>
                </a:lnTo>
                <a:lnTo>
                  <a:pt x="2632186" y="612812"/>
                </a:lnTo>
                <a:lnTo>
                  <a:pt x="2640369" y="640089"/>
                </a:lnTo>
                <a:lnTo>
                  <a:pt x="2649461" y="666457"/>
                </a:lnTo>
                <a:lnTo>
                  <a:pt x="2660371" y="691006"/>
                </a:lnTo>
                <a:lnTo>
                  <a:pt x="2673101" y="713736"/>
                </a:lnTo>
                <a:lnTo>
                  <a:pt x="2689467" y="733739"/>
                </a:lnTo>
                <a:lnTo>
                  <a:pt x="2707651" y="754651"/>
                </a:lnTo>
                <a:lnTo>
                  <a:pt x="2728563" y="772835"/>
                </a:lnTo>
                <a:lnTo>
                  <a:pt x="2750385" y="790110"/>
                </a:lnTo>
                <a:lnTo>
                  <a:pt x="2774024" y="807385"/>
                </a:lnTo>
                <a:lnTo>
                  <a:pt x="2796754" y="824660"/>
                </a:lnTo>
                <a:lnTo>
                  <a:pt x="2818576" y="841936"/>
                </a:lnTo>
                <a:lnTo>
                  <a:pt x="2839487" y="861029"/>
                </a:lnTo>
                <a:lnTo>
                  <a:pt x="2857672" y="880123"/>
                </a:lnTo>
                <a:lnTo>
                  <a:pt x="2873129" y="901944"/>
                </a:lnTo>
                <a:lnTo>
                  <a:pt x="2884949" y="924674"/>
                </a:lnTo>
                <a:lnTo>
                  <a:pt x="2893132" y="951951"/>
                </a:lnTo>
                <a:lnTo>
                  <a:pt x="2896768" y="980137"/>
                </a:lnTo>
                <a:lnTo>
                  <a:pt x="2897678" y="1009232"/>
                </a:lnTo>
                <a:lnTo>
                  <a:pt x="2894950" y="1040145"/>
                </a:lnTo>
                <a:lnTo>
                  <a:pt x="2891313" y="1071058"/>
                </a:lnTo>
                <a:lnTo>
                  <a:pt x="2886767" y="1101972"/>
                </a:lnTo>
                <a:lnTo>
                  <a:pt x="2883130" y="1132885"/>
                </a:lnTo>
                <a:lnTo>
                  <a:pt x="2881312" y="1163799"/>
                </a:lnTo>
                <a:lnTo>
                  <a:pt x="2881312" y="1193803"/>
                </a:lnTo>
                <a:lnTo>
                  <a:pt x="2884949" y="1221988"/>
                </a:lnTo>
                <a:lnTo>
                  <a:pt x="2892222" y="1250174"/>
                </a:lnTo>
                <a:lnTo>
                  <a:pt x="2903133" y="1276542"/>
                </a:lnTo>
                <a:lnTo>
                  <a:pt x="2917681" y="1303818"/>
                </a:lnTo>
                <a:lnTo>
                  <a:pt x="2932228" y="1331095"/>
                </a:lnTo>
                <a:lnTo>
                  <a:pt x="2948594" y="1358371"/>
                </a:lnTo>
                <a:lnTo>
                  <a:pt x="2964050" y="1384739"/>
                </a:lnTo>
                <a:lnTo>
                  <a:pt x="2977689" y="1412924"/>
                </a:lnTo>
                <a:lnTo>
                  <a:pt x="2988599" y="1440201"/>
                </a:lnTo>
                <a:lnTo>
                  <a:pt x="2995873" y="1468387"/>
                </a:lnTo>
                <a:lnTo>
                  <a:pt x="2998601" y="1497481"/>
                </a:lnTo>
                <a:lnTo>
                  <a:pt x="2995873" y="1526576"/>
                </a:lnTo>
                <a:lnTo>
                  <a:pt x="2988599" y="1554762"/>
                </a:lnTo>
                <a:lnTo>
                  <a:pt x="2977689" y="1582039"/>
                </a:lnTo>
                <a:lnTo>
                  <a:pt x="2964050" y="1610224"/>
                </a:lnTo>
                <a:lnTo>
                  <a:pt x="2948594" y="1636592"/>
                </a:lnTo>
                <a:lnTo>
                  <a:pt x="2932228" y="1663869"/>
                </a:lnTo>
                <a:lnTo>
                  <a:pt x="2917681" y="1691145"/>
                </a:lnTo>
                <a:lnTo>
                  <a:pt x="2903133" y="1718421"/>
                </a:lnTo>
                <a:lnTo>
                  <a:pt x="2892222" y="1744789"/>
                </a:lnTo>
                <a:lnTo>
                  <a:pt x="2884949" y="1772975"/>
                </a:lnTo>
                <a:lnTo>
                  <a:pt x="2881312" y="1801160"/>
                </a:lnTo>
                <a:lnTo>
                  <a:pt x="2881312" y="1831165"/>
                </a:lnTo>
                <a:lnTo>
                  <a:pt x="2883130" y="1862078"/>
                </a:lnTo>
                <a:lnTo>
                  <a:pt x="2886767" y="1892991"/>
                </a:lnTo>
                <a:lnTo>
                  <a:pt x="2891313" y="1923905"/>
                </a:lnTo>
                <a:lnTo>
                  <a:pt x="2894950" y="1954818"/>
                </a:lnTo>
                <a:lnTo>
                  <a:pt x="2897678" y="1985731"/>
                </a:lnTo>
                <a:lnTo>
                  <a:pt x="2896768" y="2014827"/>
                </a:lnTo>
                <a:lnTo>
                  <a:pt x="2893132" y="2043013"/>
                </a:lnTo>
                <a:lnTo>
                  <a:pt x="2884949" y="2070289"/>
                </a:lnTo>
                <a:lnTo>
                  <a:pt x="2873129" y="2093019"/>
                </a:lnTo>
                <a:lnTo>
                  <a:pt x="2857672" y="2114841"/>
                </a:lnTo>
                <a:lnTo>
                  <a:pt x="2839487" y="2133934"/>
                </a:lnTo>
                <a:lnTo>
                  <a:pt x="2818576" y="2153027"/>
                </a:lnTo>
                <a:lnTo>
                  <a:pt x="2796754" y="2170303"/>
                </a:lnTo>
                <a:lnTo>
                  <a:pt x="2774024" y="2187578"/>
                </a:lnTo>
                <a:lnTo>
                  <a:pt x="2750385" y="2204853"/>
                </a:lnTo>
                <a:lnTo>
                  <a:pt x="2728563" y="2222128"/>
                </a:lnTo>
                <a:lnTo>
                  <a:pt x="2707651" y="2240312"/>
                </a:lnTo>
                <a:lnTo>
                  <a:pt x="2689467" y="2261224"/>
                </a:lnTo>
                <a:lnTo>
                  <a:pt x="2673101" y="2281227"/>
                </a:lnTo>
                <a:lnTo>
                  <a:pt x="2660371" y="2303957"/>
                </a:lnTo>
                <a:lnTo>
                  <a:pt x="2649461" y="2328506"/>
                </a:lnTo>
                <a:lnTo>
                  <a:pt x="2640369" y="2354874"/>
                </a:lnTo>
                <a:lnTo>
                  <a:pt x="2632186" y="2382151"/>
                </a:lnTo>
                <a:lnTo>
                  <a:pt x="2624912" y="2409427"/>
                </a:lnTo>
                <a:lnTo>
                  <a:pt x="2617638" y="2437613"/>
                </a:lnTo>
                <a:lnTo>
                  <a:pt x="2609455" y="2463980"/>
                </a:lnTo>
                <a:lnTo>
                  <a:pt x="2600363" y="2490347"/>
                </a:lnTo>
                <a:lnTo>
                  <a:pt x="2589453" y="2514896"/>
                </a:lnTo>
                <a:lnTo>
                  <a:pt x="2575814" y="2536718"/>
                </a:lnTo>
                <a:lnTo>
                  <a:pt x="2559449" y="2556720"/>
                </a:lnTo>
                <a:lnTo>
                  <a:pt x="2539446" y="2573086"/>
                </a:lnTo>
                <a:lnTo>
                  <a:pt x="2517624" y="2586724"/>
                </a:lnTo>
                <a:lnTo>
                  <a:pt x="2493075" y="2597635"/>
                </a:lnTo>
                <a:lnTo>
                  <a:pt x="2466708" y="2606727"/>
                </a:lnTo>
                <a:lnTo>
                  <a:pt x="2440341" y="2614910"/>
                </a:lnTo>
                <a:lnTo>
                  <a:pt x="2412155" y="2622184"/>
                </a:lnTo>
                <a:lnTo>
                  <a:pt x="2384878" y="2629458"/>
                </a:lnTo>
                <a:lnTo>
                  <a:pt x="2357602" y="2637641"/>
                </a:lnTo>
                <a:lnTo>
                  <a:pt x="2331235" y="2646733"/>
                </a:lnTo>
                <a:lnTo>
                  <a:pt x="2306686" y="2657644"/>
                </a:lnTo>
                <a:lnTo>
                  <a:pt x="2283956" y="2670372"/>
                </a:lnTo>
                <a:lnTo>
                  <a:pt x="2263953" y="2686738"/>
                </a:lnTo>
                <a:lnTo>
                  <a:pt x="2243041" y="2704923"/>
                </a:lnTo>
                <a:lnTo>
                  <a:pt x="2224856" y="2725835"/>
                </a:lnTo>
                <a:lnTo>
                  <a:pt x="2207581" y="2747656"/>
                </a:lnTo>
                <a:lnTo>
                  <a:pt x="2190306" y="2770386"/>
                </a:lnTo>
                <a:lnTo>
                  <a:pt x="2173031" y="2793117"/>
                </a:lnTo>
                <a:lnTo>
                  <a:pt x="2155756" y="2814938"/>
                </a:lnTo>
                <a:lnTo>
                  <a:pt x="2136662" y="2835850"/>
                </a:lnTo>
                <a:lnTo>
                  <a:pt x="2117568" y="2854034"/>
                </a:lnTo>
                <a:lnTo>
                  <a:pt x="2095748" y="2869491"/>
                </a:lnTo>
                <a:lnTo>
                  <a:pt x="2073017" y="2881311"/>
                </a:lnTo>
                <a:lnTo>
                  <a:pt x="2045740" y="2889494"/>
                </a:lnTo>
                <a:lnTo>
                  <a:pt x="2017554" y="2893131"/>
                </a:lnTo>
                <a:lnTo>
                  <a:pt x="1988460" y="2894040"/>
                </a:lnTo>
                <a:lnTo>
                  <a:pt x="1957546" y="2891312"/>
                </a:lnTo>
                <a:lnTo>
                  <a:pt x="1926633" y="2887676"/>
                </a:lnTo>
                <a:lnTo>
                  <a:pt x="1895719" y="2883129"/>
                </a:lnTo>
                <a:lnTo>
                  <a:pt x="1864806" y="2879493"/>
                </a:lnTo>
                <a:lnTo>
                  <a:pt x="1833892" y="2877674"/>
                </a:lnTo>
                <a:lnTo>
                  <a:pt x="1803888" y="2877674"/>
                </a:lnTo>
                <a:lnTo>
                  <a:pt x="1775703" y="2881311"/>
                </a:lnTo>
                <a:lnTo>
                  <a:pt x="1746608" y="2888585"/>
                </a:lnTo>
                <a:lnTo>
                  <a:pt x="1720240" y="2899495"/>
                </a:lnTo>
                <a:lnTo>
                  <a:pt x="1692964" y="2914043"/>
                </a:lnTo>
                <a:lnTo>
                  <a:pt x="1665688" y="2928591"/>
                </a:lnTo>
                <a:lnTo>
                  <a:pt x="1638411" y="2944956"/>
                </a:lnTo>
                <a:lnTo>
                  <a:pt x="1612043" y="2960413"/>
                </a:lnTo>
                <a:lnTo>
                  <a:pt x="1583858" y="2974051"/>
                </a:lnTo>
                <a:lnTo>
                  <a:pt x="1556581" y="2984962"/>
                </a:lnTo>
                <a:lnTo>
                  <a:pt x="1528395" y="2992236"/>
                </a:lnTo>
                <a:lnTo>
                  <a:pt x="1499301" y="2994963"/>
                </a:lnTo>
                <a:lnTo>
                  <a:pt x="1470206" y="2992236"/>
                </a:lnTo>
                <a:lnTo>
                  <a:pt x="1442020" y="2984962"/>
                </a:lnTo>
                <a:lnTo>
                  <a:pt x="1414744" y="2974051"/>
                </a:lnTo>
                <a:lnTo>
                  <a:pt x="1386558" y="2960413"/>
                </a:lnTo>
                <a:lnTo>
                  <a:pt x="1360190" y="2944956"/>
                </a:lnTo>
                <a:lnTo>
                  <a:pt x="1332914" y="2928591"/>
                </a:lnTo>
                <a:lnTo>
                  <a:pt x="1305637" y="2914043"/>
                </a:lnTo>
                <a:lnTo>
                  <a:pt x="1278361" y="2899495"/>
                </a:lnTo>
                <a:lnTo>
                  <a:pt x="1251085" y="2888585"/>
                </a:lnTo>
                <a:lnTo>
                  <a:pt x="1222899" y="2881311"/>
                </a:lnTo>
                <a:lnTo>
                  <a:pt x="1194713" y="2877674"/>
                </a:lnTo>
                <a:lnTo>
                  <a:pt x="1164708" y="2877674"/>
                </a:lnTo>
                <a:lnTo>
                  <a:pt x="1133795" y="2879493"/>
                </a:lnTo>
                <a:lnTo>
                  <a:pt x="1102882" y="2883129"/>
                </a:lnTo>
                <a:lnTo>
                  <a:pt x="1071968" y="2887676"/>
                </a:lnTo>
                <a:lnTo>
                  <a:pt x="1041054" y="2891312"/>
                </a:lnTo>
                <a:lnTo>
                  <a:pt x="1010141" y="2894040"/>
                </a:lnTo>
                <a:lnTo>
                  <a:pt x="981047" y="2893131"/>
                </a:lnTo>
                <a:lnTo>
                  <a:pt x="952861" y="2889494"/>
                </a:lnTo>
                <a:lnTo>
                  <a:pt x="925584" y="2881311"/>
                </a:lnTo>
                <a:lnTo>
                  <a:pt x="902854" y="2869491"/>
                </a:lnTo>
                <a:lnTo>
                  <a:pt x="881032" y="2854034"/>
                </a:lnTo>
                <a:lnTo>
                  <a:pt x="861939" y="2835850"/>
                </a:lnTo>
                <a:lnTo>
                  <a:pt x="842845" y="2814938"/>
                </a:lnTo>
                <a:lnTo>
                  <a:pt x="825570" y="2793117"/>
                </a:lnTo>
                <a:lnTo>
                  <a:pt x="808295" y="2770386"/>
                </a:lnTo>
                <a:lnTo>
                  <a:pt x="791020" y="2747656"/>
                </a:lnTo>
                <a:lnTo>
                  <a:pt x="773745" y="2725835"/>
                </a:lnTo>
                <a:lnTo>
                  <a:pt x="755560" y="2704923"/>
                </a:lnTo>
                <a:lnTo>
                  <a:pt x="734648" y="2686738"/>
                </a:lnTo>
                <a:lnTo>
                  <a:pt x="714645" y="2670372"/>
                </a:lnTo>
                <a:lnTo>
                  <a:pt x="691915" y="2657644"/>
                </a:lnTo>
                <a:lnTo>
                  <a:pt x="667366" y="2646733"/>
                </a:lnTo>
                <a:lnTo>
                  <a:pt x="640999" y="2637641"/>
                </a:lnTo>
                <a:lnTo>
                  <a:pt x="613722" y="2629458"/>
                </a:lnTo>
                <a:lnTo>
                  <a:pt x="586446" y="2622184"/>
                </a:lnTo>
                <a:lnTo>
                  <a:pt x="558260" y="2614910"/>
                </a:lnTo>
                <a:lnTo>
                  <a:pt x="531893" y="2606727"/>
                </a:lnTo>
                <a:lnTo>
                  <a:pt x="505525" y="2597635"/>
                </a:lnTo>
                <a:lnTo>
                  <a:pt x="480977" y="2586724"/>
                </a:lnTo>
                <a:lnTo>
                  <a:pt x="459155" y="2573086"/>
                </a:lnTo>
                <a:lnTo>
                  <a:pt x="439152" y="2556720"/>
                </a:lnTo>
                <a:lnTo>
                  <a:pt x="422787" y="2536718"/>
                </a:lnTo>
                <a:lnTo>
                  <a:pt x="409149" y="2514896"/>
                </a:lnTo>
                <a:lnTo>
                  <a:pt x="398238" y="2490347"/>
                </a:lnTo>
                <a:lnTo>
                  <a:pt x="389146" y="2463980"/>
                </a:lnTo>
                <a:lnTo>
                  <a:pt x="380963" y="2437613"/>
                </a:lnTo>
                <a:lnTo>
                  <a:pt x="373689" y="2409427"/>
                </a:lnTo>
                <a:lnTo>
                  <a:pt x="366415" y="2382151"/>
                </a:lnTo>
                <a:lnTo>
                  <a:pt x="358232" y="2354874"/>
                </a:lnTo>
                <a:lnTo>
                  <a:pt x="349140" y="2328506"/>
                </a:lnTo>
                <a:lnTo>
                  <a:pt x="338229" y="2303957"/>
                </a:lnTo>
                <a:lnTo>
                  <a:pt x="325500" y="2281227"/>
                </a:lnTo>
                <a:lnTo>
                  <a:pt x="309135" y="2261224"/>
                </a:lnTo>
                <a:lnTo>
                  <a:pt x="290950" y="2240312"/>
                </a:lnTo>
                <a:lnTo>
                  <a:pt x="270038" y="2222128"/>
                </a:lnTo>
                <a:lnTo>
                  <a:pt x="247307" y="2204853"/>
                </a:lnTo>
                <a:lnTo>
                  <a:pt x="224577" y="2187578"/>
                </a:lnTo>
                <a:lnTo>
                  <a:pt x="201847" y="2170303"/>
                </a:lnTo>
                <a:lnTo>
                  <a:pt x="180025" y="2153027"/>
                </a:lnTo>
                <a:lnTo>
                  <a:pt x="159113" y="2133934"/>
                </a:lnTo>
                <a:lnTo>
                  <a:pt x="140929" y="2114841"/>
                </a:lnTo>
                <a:lnTo>
                  <a:pt x="125473" y="2093019"/>
                </a:lnTo>
                <a:lnTo>
                  <a:pt x="113653" y="2070289"/>
                </a:lnTo>
                <a:lnTo>
                  <a:pt x="105470" y="2043013"/>
                </a:lnTo>
                <a:lnTo>
                  <a:pt x="101833" y="2014827"/>
                </a:lnTo>
                <a:lnTo>
                  <a:pt x="100923" y="1985731"/>
                </a:lnTo>
                <a:lnTo>
                  <a:pt x="103651" y="1954818"/>
                </a:lnTo>
                <a:lnTo>
                  <a:pt x="107288" y="1923905"/>
                </a:lnTo>
                <a:lnTo>
                  <a:pt x="111834" y="1892991"/>
                </a:lnTo>
                <a:lnTo>
                  <a:pt x="115471" y="1862078"/>
                </a:lnTo>
                <a:lnTo>
                  <a:pt x="117290" y="1831165"/>
                </a:lnTo>
                <a:lnTo>
                  <a:pt x="117290" y="1801160"/>
                </a:lnTo>
                <a:lnTo>
                  <a:pt x="113653" y="1772975"/>
                </a:lnTo>
                <a:lnTo>
                  <a:pt x="106379" y="1744789"/>
                </a:lnTo>
                <a:lnTo>
                  <a:pt x="95468" y="1718421"/>
                </a:lnTo>
                <a:lnTo>
                  <a:pt x="81830" y="1691145"/>
                </a:lnTo>
                <a:lnTo>
                  <a:pt x="66373" y="1663869"/>
                </a:lnTo>
                <a:lnTo>
                  <a:pt x="50008" y="1636592"/>
                </a:lnTo>
                <a:lnTo>
                  <a:pt x="34551" y="1610224"/>
                </a:lnTo>
                <a:lnTo>
                  <a:pt x="20912" y="1582039"/>
                </a:lnTo>
                <a:lnTo>
                  <a:pt x="10002" y="1554762"/>
                </a:lnTo>
                <a:lnTo>
                  <a:pt x="2728" y="1526576"/>
                </a:lnTo>
                <a:lnTo>
                  <a:pt x="0" y="1497481"/>
                </a:lnTo>
                <a:lnTo>
                  <a:pt x="2728" y="1468387"/>
                </a:lnTo>
                <a:lnTo>
                  <a:pt x="10002" y="1440201"/>
                </a:lnTo>
                <a:lnTo>
                  <a:pt x="20912" y="1412924"/>
                </a:lnTo>
                <a:lnTo>
                  <a:pt x="34551" y="1384739"/>
                </a:lnTo>
                <a:lnTo>
                  <a:pt x="50008" y="1358371"/>
                </a:lnTo>
                <a:lnTo>
                  <a:pt x="66373" y="1331095"/>
                </a:lnTo>
                <a:lnTo>
                  <a:pt x="81830" y="1303818"/>
                </a:lnTo>
                <a:lnTo>
                  <a:pt x="95468" y="1276542"/>
                </a:lnTo>
                <a:lnTo>
                  <a:pt x="106379" y="1250174"/>
                </a:lnTo>
                <a:lnTo>
                  <a:pt x="113653" y="1221988"/>
                </a:lnTo>
                <a:lnTo>
                  <a:pt x="117290" y="1193803"/>
                </a:lnTo>
                <a:lnTo>
                  <a:pt x="117290" y="1163799"/>
                </a:lnTo>
                <a:lnTo>
                  <a:pt x="115471" y="1132885"/>
                </a:lnTo>
                <a:lnTo>
                  <a:pt x="111834" y="1101972"/>
                </a:lnTo>
                <a:lnTo>
                  <a:pt x="107288" y="1071058"/>
                </a:lnTo>
                <a:lnTo>
                  <a:pt x="103651" y="1040145"/>
                </a:lnTo>
                <a:lnTo>
                  <a:pt x="100923" y="1009232"/>
                </a:lnTo>
                <a:lnTo>
                  <a:pt x="101833" y="980137"/>
                </a:lnTo>
                <a:lnTo>
                  <a:pt x="105470" y="951951"/>
                </a:lnTo>
                <a:lnTo>
                  <a:pt x="113653" y="924674"/>
                </a:lnTo>
                <a:lnTo>
                  <a:pt x="125473" y="901944"/>
                </a:lnTo>
                <a:lnTo>
                  <a:pt x="140929" y="880123"/>
                </a:lnTo>
                <a:lnTo>
                  <a:pt x="159113" y="861029"/>
                </a:lnTo>
                <a:lnTo>
                  <a:pt x="180025" y="841936"/>
                </a:lnTo>
                <a:lnTo>
                  <a:pt x="201847" y="824660"/>
                </a:lnTo>
                <a:lnTo>
                  <a:pt x="224577" y="807385"/>
                </a:lnTo>
                <a:lnTo>
                  <a:pt x="247307" y="790110"/>
                </a:lnTo>
                <a:lnTo>
                  <a:pt x="270038" y="772835"/>
                </a:lnTo>
                <a:lnTo>
                  <a:pt x="290950" y="754651"/>
                </a:lnTo>
                <a:lnTo>
                  <a:pt x="309135" y="733739"/>
                </a:lnTo>
                <a:lnTo>
                  <a:pt x="325500" y="713736"/>
                </a:lnTo>
                <a:lnTo>
                  <a:pt x="338229" y="691006"/>
                </a:lnTo>
                <a:lnTo>
                  <a:pt x="349140" y="666457"/>
                </a:lnTo>
                <a:lnTo>
                  <a:pt x="358232" y="640089"/>
                </a:lnTo>
                <a:lnTo>
                  <a:pt x="366415" y="612812"/>
                </a:lnTo>
                <a:lnTo>
                  <a:pt x="373689" y="585536"/>
                </a:lnTo>
                <a:lnTo>
                  <a:pt x="380963" y="557350"/>
                </a:lnTo>
                <a:lnTo>
                  <a:pt x="389146" y="530983"/>
                </a:lnTo>
                <a:lnTo>
                  <a:pt x="398238" y="504615"/>
                </a:lnTo>
                <a:lnTo>
                  <a:pt x="409149" y="480067"/>
                </a:lnTo>
                <a:lnTo>
                  <a:pt x="422787" y="458246"/>
                </a:lnTo>
                <a:lnTo>
                  <a:pt x="439152" y="438243"/>
                </a:lnTo>
                <a:lnTo>
                  <a:pt x="459155" y="421877"/>
                </a:lnTo>
                <a:lnTo>
                  <a:pt x="480977" y="408239"/>
                </a:lnTo>
                <a:lnTo>
                  <a:pt x="505525" y="397328"/>
                </a:lnTo>
                <a:lnTo>
                  <a:pt x="531893" y="388236"/>
                </a:lnTo>
                <a:lnTo>
                  <a:pt x="558260" y="380053"/>
                </a:lnTo>
                <a:lnTo>
                  <a:pt x="586446" y="372779"/>
                </a:lnTo>
                <a:lnTo>
                  <a:pt x="613722" y="365505"/>
                </a:lnTo>
                <a:lnTo>
                  <a:pt x="640999" y="357322"/>
                </a:lnTo>
                <a:lnTo>
                  <a:pt x="667366" y="348230"/>
                </a:lnTo>
                <a:lnTo>
                  <a:pt x="691915" y="337319"/>
                </a:lnTo>
                <a:lnTo>
                  <a:pt x="714645" y="324591"/>
                </a:lnTo>
                <a:lnTo>
                  <a:pt x="734648" y="308225"/>
                </a:lnTo>
                <a:lnTo>
                  <a:pt x="755560" y="290040"/>
                </a:lnTo>
                <a:lnTo>
                  <a:pt x="773745" y="269128"/>
                </a:lnTo>
                <a:lnTo>
                  <a:pt x="791020" y="247307"/>
                </a:lnTo>
                <a:lnTo>
                  <a:pt x="808295" y="224577"/>
                </a:lnTo>
                <a:lnTo>
                  <a:pt x="825570" y="201846"/>
                </a:lnTo>
                <a:lnTo>
                  <a:pt x="842845" y="180025"/>
                </a:lnTo>
                <a:lnTo>
                  <a:pt x="861939" y="159113"/>
                </a:lnTo>
                <a:lnTo>
                  <a:pt x="881032" y="140929"/>
                </a:lnTo>
                <a:lnTo>
                  <a:pt x="902854" y="125472"/>
                </a:lnTo>
                <a:lnTo>
                  <a:pt x="925584" y="113652"/>
                </a:lnTo>
                <a:lnTo>
                  <a:pt x="952861" y="105469"/>
                </a:lnTo>
                <a:lnTo>
                  <a:pt x="981047" y="101832"/>
                </a:lnTo>
                <a:lnTo>
                  <a:pt x="1010141" y="100923"/>
                </a:lnTo>
                <a:lnTo>
                  <a:pt x="1041054" y="103651"/>
                </a:lnTo>
                <a:lnTo>
                  <a:pt x="1071968" y="107288"/>
                </a:lnTo>
                <a:lnTo>
                  <a:pt x="1102882" y="111834"/>
                </a:lnTo>
                <a:lnTo>
                  <a:pt x="1133795" y="115471"/>
                </a:lnTo>
                <a:lnTo>
                  <a:pt x="1164708" y="117289"/>
                </a:lnTo>
                <a:lnTo>
                  <a:pt x="1194713" y="117289"/>
                </a:lnTo>
                <a:lnTo>
                  <a:pt x="1222899" y="113652"/>
                </a:lnTo>
                <a:lnTo>
                  <a:pt x="1251085" y="106378"/>
                </a:lnTo>
                <a:lnTo>
                  <a:pt x="1278361" y="95468"/>
                </a:lnTo>
                <a:lnTo>
                  <a:pt x="1305637" y="80920"/>
                </a:lnTo>
                <a:lnTo>
                  <a:pt x="1332914" y="66373"/>
                </a:lnTo>
                <a:lnTo>
                  <a:pt x="1360190" y="50007"/>
                </a:lnTo>
                <a:lnTo>
                  <a:pt x="1386558" y="34550"/>
                </a:lnTo>
                <a:lnTo>
                  <a:pt x="1414744" y="20912"/>
                </a:lnTo>
                <a:lnTo>
                  <a:pt x="1442020" y="10001"/>
                </a:lnTo>
                <a:lnTo>
                  <a:pt x="1470206" y="2727"/>
                </a:lnTo>
                <a:close/>
              </a:path>
            </a:pathLst>
          </a:custGeom>
        </p:spPr>
      </p:pic>
      <p:sp>
        <p:nvSpPr>
          <p:cNvPr id="20" name="Freeform: Shape 19">
            <a:extLst>
              <a:ext uri="{FF2B5EF4-FFF2-40B4-BE49-F238E27FC236}">
                <a16:creationId xmlns:a16="http://schemas.microsoft.com/office/drawing/2014/main" id="{F742B61C-AEB2-4BBC-8101-1D374ADD6F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276" y="0"/>
            <a:ext cx="4335725" cy="3532180"/>
          </a:xfrm>
          <a:custGeom>
            <a:avLst/>
            <a:gdLst>
              <a:gd name="connsiteX0" fmla="*/ 179111 w 4335725"/>
              <a:gd name="connsiteY0" fmla="*/ 0 h 3532180"/>
              <a:gd name="connsiteX1" fmla="*/ 4335725 w 4335725"/>
              <a:gd name="connsiteY1" fmla="*/ 0 h 3532180"/>
              <a:gd name="connsiteX2" fmla="*/ 4335725 w 4335725"/>
              <a:gd name="connsiteY2" fmla="*/ 2845937 h 3532180"/>
              <a:gd name="connsiteX3" fmla="*/ 4315217 w 4335725"/>
              <a:gd name="connsiteY3" fmla="*/ 2853009 h 3532180"/>
              <a:gd name="connsiteX4" fmla="*/ 4269092 w 4335725"/>
              <a:gd name="connsiteY4" fmla="*/ 2867324 h 3532180"/>
              <a:gd name="connsiteX5" fmla="*/ 4219783 w 4335725"/>
              <a:gd name="connsiteY5" fmla="*/ 2880049 h 3532180"/>
              <a:gd name="connsiteX6" fmla="*/ 4172065 w 4335725"/>
              <a:gd name="connsiteY6" fmla="*/ 2892774 h 3532180"/>
              <a:gd name="connsiteX7" fmla="*/ 4124349 w 4335725"/>
              <a:gd name="connsiteY7" fmla="*/ 2907089 h 3532180"/>
              <a:gd name="connsiteX8" fmla="*/ 4078224 w 4335725"/>
              <a:gd name="connsiteY8" fmla="*/ 2922994 h 3532180"/>
              <a:gd name="connsiteX9" fmla="*/ 4035278 w 4335725"/>
              <a:gd name="connsiteY9" fmla="*/ 2942082 h 3532180"/>
              <a:gd name="connsiteX10" fmla="*/ 3995515 w 4335725"/>
              <a:gd name="connsiteY10" fmla="*/ 2964348 h 3532180"/>
              <a:gd name="connsiteX11" fmla="*/ 3960521 w 4335725"/>
              <a:gd name="connsiteY11" fmla="*/ 2992978 h 3532180"/>
              <a:gd name="connsiteX12" fmla="*/ 3923939 w 4335725"/>
              <a:gd name="connsiteY12" fmla="*/ 3024791 h 3532180"/>
              <a:gd name="connsiteX13" fmla="*/ 3892126 w 4335725"/>
              <a:gd name="connsiteY13" fmla="*/ 3061373 h 3532180"/>
              <a:gd name="connsiteX14" fmla="*/ 3861905 w 4335725"/>
              <a:gd name="connsiteY14" fmla="*/ 3099547 h 3532180"/>
              <a:gd name="connsiteX15" fmla="*/ 3831684 w 4335725"/>
              <a:gd name="connsiteY15" fmla="*/ 3139310 h 3532180"/>
              <a:gd name="connsiteX16" fmla="*/ 3801464 w 4335725"/>
              <a:gd name="connsiteY16" fmla="*/ 3179075 h 3532180"/>
              <a:gd name="connsiteX17" fmla="*/ 3771243 w 4335725"/>
              <a:gd name="connsiteY17" fmla="*/ 3217249 h 3532180"/>
              <a:gd name="connsiteX18" fmla="*/ 3737841 w 4335725"/>
              <a:gd name="connsiteY18" fmla="*/ 3253831 h 3532180"/>
              <a:gd name="connsiteX19" fmla="*/ 3704438 w 4335725"/>
              <a:gd name="connsiteY19" fmla="*/ 3285642 h 3532180"/>
              <a:gd name="connsiteX20" fmla="*/ 3666266 w 4335725"/>
              <a:gd name="connsiteY20" fmla="*/ 3312682 h 3532180"/>
              <a:gd name="connsiteX21" fmla="*/ 3626501 w 4335725"/>
              <a:gd name="connsiteY21" fmla="*/ 3333360 h 3532180"/>
              <a:gd name="connsiteX22" fmla="*/ 3578783 w 4335725"/>
              <a:gd name="connsiteY22" fmla="*/ 3347676 h 3532180"/>
              <a:gd name="connsiteX23" fmla="*/ 3529475 w 4335725"/>
              <a:gd name="connsiteY23" fmla="*/ 3354038 h 3532180"/>
              <a:gd name="connsiteX24" fmla="*/ 3478579 w 4335725"/>
              <a:gd name="connsiteY24" fmla="*/ 3355628 h 3532180"/>
              <a:gd name="connsiteX25" fmla="*/ 3424498 w 4335725"/>
              <a:gd name="connsiteY25" fmla="*/ 3350856 h 3532180"/>
              <a:gd name="connsiteX26" fmla="*/ 3370419 w 4335725"/>
              <a:gd name="connsiteY26" fmla="*/ 3344494 h 3532180"/>
              <a:gd name="connsiteX27" fmla="*/ 3316339 w 4335725"/>
              <a:gd name="connsiteY27" fmla="*/ 3336540 h 3532180"/>
              <a:gd name="connsiteX28" fmla="*/ 3262260 w 4335725"/>
              <a:gd name="connsiteY28" fmla="*/ 3330180 h 3532180"/>
              <a:gd name="connsiteX29" fmla="*/ 3208180 w 4335725"/>
              <a:gd name="connsiteY29" fmla="*/ 3326998 h 3532180"/>
              <a:gd name="connsiteX30" fmla="*/ 3155691 w 4335725"/>
              <a:gd name="connsiteY30" fmla="*/ 3326998 h 3532180"/>
              <a:gd name="connsiteX31" fmla="*/ 3106385 w 4335725"/>
              <a:gd name="connsiteY31" fmla="*/ 3333360 h 3532180"/>
              <a:gd name="connsiteX32" fmla="*/ 3055487 w 4335725"/>
              <a:gd name="connsiteY32" fmla="*/ 3346085 h 3532180"/>
              <a:gd name="connsiteX33" fmla="*/ 3009359 w 4335725"/>
              <a:gd name="connsiteY33" fmla="*/ 3365171 h 3532180"/>
              <a:gd name="connsiteX34" fmla="*/ 2961643 w 4335725"/>
              <a:gd name="connsiteY34" fmla="*/ 3390621 h 3532180"/>
              <a:gd name="connsiteX35" fmla="*/ 2913927 w 4335725"/>
              <a:gd name="connsiteY35" fmla="*/ 3416071 h 3532180"/>
              <a:gd name="connsiteX36" fmla="*/ 2866209 w 4335725"/>
              <a:gd name="connsiteY36" fmla="*/ 3444699 h 3532180"/>
              <a:gd name="connsiteX37" fmla="*/ 2820081 w 4335725"/>
              <a:gd name="connsiteY37" fmla="*/ 3471739 h 3532180"/>
              <a:gd name="connsiteX38" fmla="*/ 2770775 w 4335725"/>
              <a:gd name="connsiteY38" fmla="*/ 3495598 h 3532180"/>
              <a:gd name="connsiteX39" fmla="*/ 2723057 w 4335725"/>
              <a:gd name="connsiteY39" fmla="*/ 3514685 h 3532180"/>
              <a:gd name="connsiteX40" fmla="*/ 2673749 w 4335725"/>
              <a:gd name="connsiteY40" fmla="*/ 3527410 h 3532180"/>
              <a:gd name="connsiteX41" fmla="*/ 2622852 w 4335725"/>
              <a:gd name="connsiteY41" fmla="*/ 3532180 h 3532180"/>
              <a:gd name="connsiteX42" fmla="*/ 2571953 w 4335725"/>
              <a:gd name="connsiteY42" fmla="*/ 3527410 h 3532180"/>
              <a:gd name="connsiteX43" fmla="*/ 2522645 w 4335725"/>
              <a:gd name="connsiteY43" fmla="*/ 3514685 h 3532180"/>
              <a:gd name="connsiteX44" fmla="*/ 2474930 w 4335725"/>
              <a:gd name="connsiteY44" fmla="*/ 3495598 h 3532180"/>
              <a:gd name="connsiteX45" fmla="*/ 2425621 w 4335725"/>
              <a:gd name="connsiteY45" fmla="*/ 3471739 h 3532180"/>
              <a:gd name="connsiteX46" fmla="*/ 2379493 w 4335725"/>
              <a:gd name="connsiteY46" fmla="*/ 3444699 h 3532180"/>
              <a:gd name="connsiteX47" fmla="*/ 2331777 w 4335725"/>
              <a:gd name="connsiteY47" fmla="*/ 3416071 h 3532180"/>
              <a:gd name="connsiteX48" fmla="*/ 2284059 w 4335725"/>
              <a:gd name="connsiteY48" fmla="*/ 3390621 h 3532180"/>
              <a:gd name="connsiteX49" fmla="*/ 2236343 w 4335725"/>
              <a:gd name="connsiteY49" fmla="*/ 3365171 h 3532180"/>
              <a:gd name="connsiteX50" fmla="*/ 2188627 w 4335725"/>
              <a:gd name="connsiteY50" fmla="*/ 3346085 h 3532180"/>
              <a:gd name="connsiteX51" fmla="*/ 2139319 w 4335725"/>
              <a:gd name="connsiteY51" fmla="*/ 3333360 h 3532180"/>
              <a:gd name="connsiteX52" fmla="*/ 2090011 w 4335725"/>
              <a:gd name="connsiteY52" fmla="*/ 3326998 h 3532180"/>
              <a:gd name="connsiteX53" fmla="*/ 2037520 w 4335725"/>
              <a:gd name="connsiteY53" fmla="*/ 3326998 h 3532180"/>
              <a:gd name="connsiteX54" fmla="*/ 1983442 w 4335725"/>
              <a:gd name="connsiteY54" fmla="*/ 3330180 h 3532180"/>
              <a:gd name="connsiteX55" fmla="*/ 1929363 w 4335725"/>
              <a:gd name="connsiteY55" fmla="*/ 3336540 h 3532180"/>
              <a:gd name="connsiteX56" fmla="*/ 1875283 w 4335725"/>
              <a:gd name="connsiteY56" fmla="*/ 3344494 h 3532180"/>
              <a:gd name="connsiteX57" fmla="*/ 1821202 w 4335725"/>
              <a:gd name="connsiteY57" fmla="*/ 3350856 h 3532180"/>
              <a:gd name="connsiteX58" fmla="*/ 1767124 w 4335725"/>
              <a:gd name="connsiteY58" fmla="*/ 3355628 h 3532180"/>
              <a:gd name="connsiteX59" fmla="*/ 1716227 w 4335725"/>
              <a:gd name="connsiteY59" fmla="*/ 3354038 h 3532180"/>
              <a:gd name="connsiteX60" fmla="*/ 1666919 w 4335725"/>
              <a:gd name="connsiteY60" fmla="*/ 3347676 h 3532180"/>
              <a:gd name="connsiteX61" fmla="*/ 1619201 w 4335725"/>
              <a:gd name="connsiteY61" fmla="*/ 3333360 h 3532180"/>
              <a:gd name="connsiteX62" fmla="*/ 1579437 w 4335725"/>
              <a:gd name="connsiteY62" fmla="*/ 3312682 h 3532180"/>
              <a:gd name="connsiteX63" fmla="*/ 1541263 w 4335725"/>
              <a:gd name="connsiteY63" fmla="*/ 3285642 h 3532180"/>
              <a:gd name="connsiteX64" fmla="*/ 1507862 w 4335725"/>
              <a:gd name="connsiteY64" fmla="*/ 3253831 h 3532180"/>
              <a:gd name="connsiteX65" fmla="*/ 1474459 w 4335725"/>
              <a:gd name="connsiteY65" fmla="*/ 3217249 h 3532180"/>
              <a:gd name="connsiteX66" fmla="*/ 1444238 w 4335725"/>
              <a:gd name="connsiteY66" fmla="*/ 3179075 h 3532180"/>
              <a:gd name="connsiteX67" fmla="*/ 1414018 w 4335725"/>
              <a:gd name="connsiteY67" fmla="*/ 3139310 h 3532180"/>
              <a:gd name="connsiteX68" fmla="*/ 1383797 w 4335725"/>
              <a:gd name="connsiteY68" fmla="*/ 3099547 h 3532180"/>
              <a:gd name="connsiteX69" fmla="*/ 1353577 w 4335725"/>
              <a:gd name="connsiteY69" fmla="*/ 3061373 h 3532180"/>
              <a:gd name="connsiteX70" fmla="*/ 1321765 w 4335725"/>
              <a:gd name="connsiteY70" fmla="*/ 3024791 h 3532180"/>
              <a:gd name="connsiteX71" fmla="*/ 1285181 w 4335725"/>
              <a:gd name="connsiteY71" fmla="*/ 2992978 h 3532180"/>
              <a:gd name="connsiteX72" fmla="*/ 1250188 w 4335725"/>
              <a:gd name="connsiteY72" fmla="*/ 2964348 h 3532180"/>
              <a:gd name="connsiteX73" fmla="*/ 1210424 w 4335725"/>
              <a:gd name="connsiteY73" fmla="*/ 2942082 h 3532180"/>
              <a:gd name="connsiteX74" fmla="*/ 1167479 w 4335725"/>
              <a:gd name="connsiteY74" fmla="*/ 2922994 h 3532180"/>
              <a:gd name="connsiteX75" fmla="*/ 1121353 w 4335725"/>
              <a:gd name="connsiteY75" fmla="*/ 2907089 h 3532180"/>
              <a:gd name="connsiteX76" fmla="*/ 1073635 w 4335725"/>
              <a:gd name="connsiteY76" fmla="*/ 2892774 h 3532180"/>
              <a:gd name="connsiteX77" fmla="*/ 1025919 w 4335725"/>
              <a:gd name="connsiteY77" fmla="*/ 2880049 h 3532180"/>
              <a:gd name="connsiteX78" fmla="*/ 976611 w 4335725"/>
              <a:gd name="connsiteY78" fmla="*/ 2867324 h 3532180"/>
              <a:gd name="connsiteX79" fmla="*/ 930485 w 4335725"/>
              <a:gd name="connsiteY79" fmla="*/ 2853009 h 3532180"/>
              <a:gd name="connsiteX80" fmla="*/ 884357 w 4335725"/>
              <a:gd name="connsiteY80" fmla="*/ 2837103 h 3532180"/>
              <a:gd name="connsiteX81" fmla="*/ 841413 w 4335725"/>
              <a:gd name="connsiteY81" fmla="*/ 2818015 h 3532180"/>
              <a:gd name="connsiteX82" fmla="*/ 803238 w 4335725"/>
              <a:gd name="connsiteY82" fmla="*/ 2794157 h 3532180"/>
              <a:gd name="connsiteX83" fmla="*/ 768245 w 4335725"/>
              <a:gd name="connsiteY83" fmla="*/ 2765527 h 3532180"/>
              <a:gd name="connsiteX84" fmla="*/ 739617 w 4335725"/>
              <a:gd name="connsiteY84" fmla="*/ 2730536 h 3532180"/>
              <a:gd name="connsiteX85" fmla="*/ 715759 w 4335725"/>
              <a:gd name="connsiteY85" fmla="*/ 2692361 h 3532180"/>
              <a:gd name="connsiteX86" fmla="*/ 696671 w 4335725"/>
              <a:gd name="connsiteY86" fmla="*/ 2649416 h 3532180"/>
              <a:gd name="connsiteX87" fmla="*/ 680766 w 4335725"/>
              <a:gd name="connsiteY87" fmla="*/ 2603290 h 3532180"/>
              <a:gd name="connsiteX88" fmla="*/ 666450 w 4335725"/>
              <a:gd name="connsiteY88" fmla="*/ 2557164 h 3532180"/>
              <a:gd name="connsiteX89" fmla="*/ 653726 w 4335725"/>
              <a:gd name="connsiteY89" fmla="*/ 2507856 h 3532180"/>
              <a:gd name="connsiteX90" fmla="*/ 641000 w 4335725"/>
              <a:gd name="connsiteY90" fmla="*/ 2460140 h 3532180"/>
              <a:gd name="connsiteX91" fmla="*/ 626685 w 4335725"/>
              <a:gd name="connsiteY91" fmla="*/ 2412422 h 3532180"/>
              <a:gd name="connsiteX92" fmla="*/ 610780 w 4335725"/>
              <a:gd name="connsiteY92" fmla="*/ 2366295 h 3532180"/>
              <a:gd name="connsiteX93" fmla="*/ 591692 w 4335725"/>
              <a:gd name="connsiteY93" fmla="*/ 2323348 h 3532180"/>
              <a:gd name="connsiteX94" fmla="*/ 569424 w 4335725"/>
              <a:gd name="connsiteY94" fmla="*/ 2283586 h 3532180"/>
              <a:gd name="connsiteX95" fmla="*/ 540796 w 4335725"/>
              <a:gd name="connsiteY95" fmla="*/ 2248593 h 3532180"/>
              <a:gd name="connsiteX96" fmla="*/ 508983 w 4335725"/>
              <a:gd name="connsiteY96" fmla="*/ 2212010 h 3532180"/>
              <a:gd name="connsiteX97" fmla="*/ 472400 w 4335725"/>
              <a:gd name="connsiteY97" fmla="*/ 2180199 h 3532180"/>
              <a:gd name="connsiteX98" fmla="*/ 432635 w 4335725"/>
              <a:gd name="connsiteY98" fmla="*/ 2149978 h 3532180"/>
              <a:gd name="connsiteX99" fmla="*/ 392872 w 4335725"/>
              <a:gd name="connsiteY99" fmla="*/ 2119758 h 3532180"/>
              <a:gd name="connsiteX100" fmla="*/ 353108 w 4335725"/>
              <a:gd name="connsiteY100" fmla="*/ 2089537 h 3532180"/>
              <a:gd name="connsiteX101" fmla="*/ 314933 w 4335725"/>
              <a:gd name="connsiteY101" fmla="*/ 2059315 h 3532180"/>
              <a:gd name="connsiteX102" fmla="*/ 278350 w 4335725"/>
              <a:gd name="connsiteY102" fmla="*/ 2025914 h 3532180"/>
              <a:gd name="connsiteX103" fmla="*/ 246539 w 4335725"/>
              <a:gd name="connsiteY103" fmla="*/ 1992513 h 3532180"/>
              <a:gd name="connsiteX104" fmla="*/ 219500 w 4335725"/>
              <a:gd name="connsiteY104" fmla="*/ 1954338 h 3532180"/>
              <a:gd name="connsiteX105" fmla="*/ 198823 w 4335725"/>
              <a:gd name="connsiteY105" fmla="*/ 1914575 h 3532180"/>
              <a:gd name="connsiteX106" fmla="*/ 184508 w 4335725"/>
              <a:gd name="connsiteY106" fmla="*/ 1866859 h 3532180"/>
              <a:gd name="connsiteX107" fmla="*/ 178145 w 4335725"/>
              <a:gd name="connsiteY107" fmla="*/ 1817551 h 3532180"/>
              <a:gd name="connsiteX108" fmla="*/ 176554 w 4335725"/>
              <a:gd name="connsiteY108" fmla="*/ 1766651 h 3532180"/>
              <a:gd name="connsiteX109" fmla="*/ 181326 w 4335725"/>
              <a:gd name="connsiteY109" fmla="*/ 1712572 h 3532180"/>
              <a:gd name="connsiteX110" fmla="*/ 187688 w 4335725"/>
              <a:gd name="connsiteY110" fmla="*/ 1658493 h 3532180"/>
              <a:gd name="connsiteX111" fmla="*/ 195640 w 4335725"/>
              <a:gd name="connsiteY111" fmla="*/ 1604413 h 3532180"/>
              <a:gd name="connsiteX112" fmla="*/ 202004 w 4335725"/>
              <a:gd name="connsiteY112" fmla="*/ 1550335 h 3532180"/>
              <a:gd name="connsiteX113" fmla="*/ 205186 w 4335725"/>
              <a:gd name="connsiteY113" fmla="*/ 1496256 h 3532180"/>
              <a:gd name="connsiteX114" fmla="*/ 205186 w 4335725"/>
              <a:gd name="connsiteY114" fmla="*/ 1443766 h 3532180"/>
              <a:gd name="connsiteX115" fmla="*/ 198823 w 4335725"/>
              <a:gd name="connsiteY115" fmla="*/ 1394460 h 3532180"/>
              <a:gd name="connsiteX116" fmla="*/ 186098 w 4335725"/>
              <a:gd name="connsiteY116" fmla="*/ 1345152 h 3532180"/>
              <a:gd name="connsiteX117" fmla="*/ 167011 w 4335725"/>
              <a:gd name="connsiteY117" fmla="*/ 1299024 h 3532180"/>
              <a:gd name="connsiteX118" fmla="*/ 143153 w 4335725"/>
              <a:gd name="connsiteY118" fmla="*/ 1251308 h 3532180"/>
              <a:gd name="connsiteX119" fmla="*/ 116112 w 4335725"/>
              <a:gd name="connsiteY119" fmla="*/ 1203592 h 3532180"/>
              <a:gd name="connsiteX120" fmla="*/ 87483 w 4335725"/>
              <a:gd name="connsiteY120" fmla="*/ 1155874 h 3532180"/>
              <a:gd name="connsiteX121" fmla="*/ 60443 w 4335725"/>
              <a:gd name="connsiteY121" fmla="*/ 1109746 h 3532180"/>
              <a:gd name="connsiteX122" fmla="*/ 36583 w 4335725"/>
              <a:gd name="connsiteY122" fmla="*/ 1060441 h 3532180"/>
              <a:gd name="connsiteX123" fmla="*/ 17498 w 4335725"/>
              <a:gd name="connsiteY123" fmla="*/ 1012723 h 3532180"/>
              <a:gd name="connsiteX124" fmla="*/ 4773 w 4335725"/>
              <a:gd name="connsiteY124" fmla="*/ 963415 h 3532180"/>
              <a:gd name="connsiteX125" fmla="*/ 0 w 4335725"/>
              <a:gd name="connsiteY125" fmla="*/ 912516 h 3532180"/>
              <a:gd name="connsiteX126" fmla="*/ 4773 w 4335725"/>
              <a:gd name="connsiteY126" fmla="*/ 861620 h 3532180"/>
              <a:gd name="connsiteX127" fmla="*/ 17498 w 4335725"/>
              <a:gd name="connsiteY127" fmla="*/ 812312 h 3532180"/>
              <a:gd name="connsiteX128" fmla="*/ 36583 w 4335725"/>
              <a:gd name="connsiteY128" fmla="*/ 764594 h 3532180"/>
              <a:gd name="connsiteX129" fmla="*/ 60443 w 4335725"/>
              <a:gd name="connsiteY129" fmla="*/ 715288 h 3532180"/>
              <a:gd name="connsiteX130" fmla="*/ 87483 w 4335725"/>
              <a:gd name="connsiteY130" fmla="*/ 669160 h 3532180"/>
              <a:gd name="connsiteX131" fmla="*/ 116112 w 4335725"/>
              <a:gd name="connsiteY131" fmla="*/ 621444 h 3532180"/>
              <a:gd name="connsiteX132" fmla="*/ 143153 w 4335725"/>
              <a:gd name="connsiteY132" fmla="*/ 573726 h 3532180"/>
              <a:gd name="connsiteX133" fmla="*/ 167011 w 4335725"/>
              <a:gd name="connsiteY133" fmla="*/ 526010 h 3532180"/>
              <a:gd name="connsiteX134" fmla="*/ 186098 w 4335725"/>
              <a:gd name="connsiteY134" fmla="*/ 479882 h 3532180"/>
              <a:gd name="connsiteX135" fmla="*/ 198823 w 4335725"/>
              <a:gd name="connsiteY135" fmla="*/ 430575 h 3532180"/>
              <a:gd name="connsiteX136" fmla="*/ 205186 w 4335725"/>
              <a:gd name="connsiteY136" fmla="*/ 381268 h 3532180"/>
              <a:gd name="connsiteX137" fmla="*/ 205186 w 4335725"/>
              <a:gd name="connsiteY137" fmla="*/ 328780 h 3532180"/>
              <a:gd name="connsiteX138" fmla="*/ 202004 w 4335725"/>
              <a:gd name="connsiteY138" fmla="*/ 274700 h 3532180"/>
              <a:gd name="connsiteX139" fmla="*/ 195640 w 4335725"/>
              <a:gd name="connsiteY139" fmla="*/ 220621 h 3532180"/>
              <a:gd name="connsiteX140" fmla="*/ 187688 w 4335725"/>
              <a:gd name="connsiteY140" fmla="*/ 166541 h 3532180"/>
              <a:gd name="connsiteX141" fmla="*/ 181326 w 4335725"/>
              <a:gd name="connsiteY141" fmla="*/ 112462 h 3532180"/>
              <a:gd name="connsiteX142" fmla="*/ 176554 w 4335725"/>
              <a:gd name="connsiteY142" fmla="*/ 58383 h 3532180"/>
              <a:gd name="connsiteX143" fmla="*/ 178145 w 4335725"/>
              <a:gd name="connsiteY143" fmla="*/ 7485 h 353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335725" h="3532180">
                <a:moveTo>
                  <a:pt x="179111" y="0"/>
                </a:moveTo>
                <a:lnTo>
                  <a:pt x="4335725" y="0"/>
                </a:lnTo>
                <a:lnTo>
                  <a:pt x="4335725" y="2845937"/>
                </a:lnTo>
                <a:lnTo>
                  <a:pt x="4315217" y="2853009"/>
                </a:lnTo>
                <a:lnTo>
                  <a:pt x="4269092" y="2867324"/>
                </a:lnTo>
                <a:lnTo>
                  <a:pt x="4219783" y="2880049"/>
                </a:lnTo>
                <a:lnTo>
                  <a:pt x="4172065" y="2892774"/>
                </a:lnTo>
                <a:lnTo>
                  <a:pt x="4124349" y="2907089"/>
                </a:lnTo>
                <a:lnTo>
                  <a:pt x="4078224" y="2922994"/>
                </a:lnTo>
                <a:lnTo>
                  <a:pt x="4035278" y="2942082"/>
                </a:lnTo>
                <a:lnTo>
                  <a:pt x="3995515" y="2964348"/>
                </a:lnTo>
                <a:lnTo>
                  <a:pt x="3960521" y="2992978"/>
                </a:lnTo>
                <a:lnTo>
                  <a:pt x="3923939" y="3024791"/>
                </a:lnTo>
                <a:lnTo>
                  <a:pt x="3892126" y="3061373"/>
                </a:lnTo>
                <a:lnTo>
                  <a:pt x="3861905" y="3099547"/>
                </a:lnTo>
                <a:lnTo>
                  <a:pt x="3831684" y="3139310"/>
                </a:lnTo>
                <a:lnTo>
                  <a:pt x="3801464" y="3179075"/>
                </a:lnTo>
                <a:lnTo>
                  <a:pt x="3771243" y="3217249"/>
                </a:lnTo>
                <a:lnTo>
                  <a:pt x="3737841" y="3253831"/>
                </a:lnTo>
                <a:lnTo>
                  <a:pt x="3704438" y="3285642"/>
                </a:lnTo>
                <a:lnTo>
                  <a:pt x="3666266" y="3312682"/>
                </a:lnTo>
                <a:lnTo>
                  <a:pt x="3626501" y="3333360"/>
                </a:lnTo>
                <a:lnTo>
                  <a:pt x="3578783" y="3347676"/>
                </a:lnTo>
                <a:lnTo>
                  <a:pt x="3529475" y="3354038"/>
                </a:lnTo>
                <a:lnTo>
                  <a:pt x="3478579" y="3355628"/>
                </a:lnTo>
                <a:lnTo>
                  <a:pt x="3424498" y="3350856"/>
                </a:lnTo>
                <a:lnTo>
                  <a:pt x="3370419" y="3344494"/>
                </a:lnTo>
                <a:lnTo>
                  <a:pt x="3316339" y="3336540"/>
                </a:lnTo>
                <a:lnTo>
                  <a:pt x="3262260" y="3330180"/>
                </a:lnTo>
                <a:lnTo>
                  <a:pt x="3208180" y="3326998"/>
                </a:lnTo>
                <a:lnTo>
                  <a:pt x="3155691" y="3326998"/>
                </a:lnTo>
                <a:lnTo>
                  <a:pt x="3106385" y="3333360"/>
                </a:lnTo>
                <a:lnTo>
                  <a:pt x="3055487" y="3346085"/>
                </a:lnTo>
                <a:lnTo>
                  <a:pt x="3009359" y="3365171"/>
                </a:lnTo>
                <a:lnTo>
                  <a:pt x="2961643" y="3390621"/>
                </a:lnTo>
                <a:lnTo>
                  <a:pt x="2913927" y="3416071"/>
                </a:lnTo>
                <a:lnTo>
                  <a:pt x="2866209" y="3444699"/>
                </a:lnTo>
                <a:lnTo>
                  <a:pt x="2820081" y="3471739"/>
                </a:lnTo>
                <a:lnTo>
                  <a:pt x="2770775" y="3495598"/>
                </a:lnTo>
                <a:lnTo>
                  <a:pt x="2723057" y="3514685"/>
                </a:lnTo>
                <a:lnTo>
                  <a:pt x="2673749" y="3527410"/>
                </a:lnTo>
                <a:lnTo>
                  <a:pt x="2622852" y="3532180"/>
                </a:lnTo>
                <a:lnTo>
                  <a:pt x="2571953" y="3527410"/>
                </a:lnTo>
                <a:lnTo>
                  <a:pt x="2522645" y="3514685"/>
                </a:lnTo>
                <a:lnTo>
                  <a:pt x="2474930" y="3495598"/>
                </a:lnTo>
                <a:lnTo>
                  <a:pt x="2425621" y="3471739"/>
                </a:lnTo>
                <a:lnTo>
                  <a:pt x="2379493" y="3444699"/>
                </a:lnTo>
                <a:lnTo>
                  <a:pt x="2331777" y="3416071"/>
                </a:lnTo>
                <a:lnTo>
                  <a:pt x="2284059" y="3390621"/>
                </a:lnTo>
                <a:lnTo>
                  <a:pt x="2236343" y="3365171"/>
                </a:lnTo>
                <a:lnTo>
                  <a:pt x="2188627" y="3346085"/>
                </a:lnTo>
                <a:lnTo>
                  <a:pt x="2139319" y="3333360"/>
                </a:lnTo>
                <a:lnTo>
                  <a:pt x="2090011" y="3326998"/>
                </a:lnTo>
                <a:lnTo>
                  <a:pt x="2037520" y="3326998"/>
                </a:lnTo>
                <a:lnTo>
                  <a:pt x="1983442" y="3330180"/>
                </a:lnTo>
                <a:lnTo>
                  <a:pt x="1929363" y="3336540"/>
                </a:lnTo>
                <a:lnTo>
                  <a:pt x="1875283" y="3344494"/>
                </a:lnTo>
                <a:lnTo>
                  <a:pt x="1821202" y="3350856"/>
                </a:lnTo>
                <a:lnTo>
                  <a:pt x="1767124" y="3355628"/>
                </a:lnTo>
                <a:lnTo>
                  <a:pt x="1716227" y="3354038"/>
                </a:lnTo>
                <a:lnTo>
                  <a:pt x="1666919" y="3347676"/>
                </a:lnTo>
                <a:lnTo>
                  <a:pt x="1619201" y="3333360"/>
                </a:lnTo>
                <a:lnTo>
                  <a:pt x="1579437" y="3312682"/>
                </a:lnTo>
                <a:lnTo>
                  <a:pt x="1541263" y="3285642"/>
                </a:lnTo>
                <a:lnTo>
                  <a:pt x="1507862" y="3253831"/>
                </a:lnTo>
                <a:lnTo>
                  <a:pt x="1474459" y="3217249"/>
                </a:lnTo>
                <a:lnTo>
                  <a:pt x="1444238" y="3179075"/>
                </a:lnTo>
                <a:lnTo>
                  <a:pt x="1414018" y="3139310"/>
                </a:lnTo>
                <a:lnTo>
                  <a:pt x="1383797" y="3099547"/>
                </a:lnTo>
                <a:lnTo>
                  <a:pt x="1353577" y="3061373"/>
                </a:lnTo>
                <a:lnTo>
                  <a:pt x="1321765" y="3024791"/>
                </a:lnTo>
                <a:lnTo>
                  <a:pt x="1285181" y="2992978"/>
                </a:lnTo>
                <a:lnTo>
                  <a:pt x="1250188" y="2964348"/>
                </a:lnTo>
                <a:lnTo>
                  <a:pt x="1210424" y="2942082"/>
                </a:lnTo>
                <a:lnTo>
                  <a:pt x="1167479" y="2922994"/>
                </a:lnTo>
                <a:lnTo>
                  <a:pt x="1121353" y="2907089"/>
                </a:lnTo>
                <a:lnTo>
                  <a:pt x="1073635" y="2892774"/>
                </a:lnTo>
                <a:lnTo>
                  <a:pt x="1025919" y="2880049"/>
                </a:lnTo>
                <a:lnTo>
                  <a:pt x="976611" y="2867324"/>
                </a:lnTo>
                <a:lnTo>
                  <a:pt x="930485" y="2853009"/>
                </a:lnTo>
                <a:lnTo>
                  <a:pt x="884357" y="2837103"/>
                </a:lnTo>
                <a:lnTo>
                  <a:pt x="841413" y="2818015"/>
                </a:lnTo>
                <a:lnTo>
                  <a:pt x="803238" y="2794157"/>
                </a:lnTo>
                <a:lnTo>
                  <a:pt x="768245" y="2765527"/>
                </a:lnTo>
                <a:lnTo>
                  <a:pt x="739617" y="2730536"/>
                </a:lnTo>
                <a:lnTo>
                  <a:pt x="715759" y="2692361"/>
                </a:lnTo>
                <a:lnTo>
                  <a:pt x="696671" y="2649416"/>
                </a:lnTo>
                <a:lnTo>
                  <a:pt x="680766" y="2603290"/>
                </a:lnTo>
                <a:lnTo>
                  <a:pt x="666450" y="2557164"/>
                </a:lnTo>
                <a:lnTo>
                  <a:pt x="653726" y="2507856"/>
                </a:lnTo>
                <a:lnTo>
                  <a:pt x="641000" y="2460140"/>
                </a:lnTo>
                <a:lnTo>
                  <a:pt x="626685" y="2412422"/>
                </a:lnTo>
                <a:lnTo>
                  <a:pt x="610780" y="2366295"/>
                </a:lnTo>
                <a:lnTo>
                  <a:pt x="591692" y="2323348"/>
                </a:lnTo>
                <a:lnTo>
                  <a:pt x="569424" y="2283586"/>
                </a:lnTo>
                <a:lnTo>
                  <a:pt x="540796" y="2248593"/>
                </a:lnTo>
                <a:lnTo>
                  <a:pt x="508983" y="2212010"/>
                </a:lnTo>
                <a:lnTo>
                  <a:pt x="472400" y="2180199"/>
                </a:lnTo>
                <a:lnTo>
                  <a:pt x="432635" y="2149978"/>
                </a:lnTo>
                <a:lnTo>
                  <a:pt x="392872" y="2119758"/>
                </a:lnTo>
                <a:lnTo>
                  <a:pt x="353108" y="2089537"/>
                </a:lnTo>
                <a:lnTo>
                  <a:pt x="314933" y="2059315"/>
                </a:lnTo>
                <a:lnTo>
                  <a:pt x="278350" y="2025914"/>
                </a:lnTo>
                <a:lnTo>
                  <a:pt x="246539" y="1992513"/>
                </a:lnTo>
                <a:lnTo>
                  <a:pt x="219500" y="1954338"/>
                </a:lnTo>
                <a:lnTo>
                  <a:pt x="198823" y="1914575"/>
                </a:lnTo>
                <a:lnTo>
                  <a:pt x="184508" y="1866859"/>
                </a:lnTo>
                <a:lnTo>
                  <a:pt x="178145" y="1817551"/>
                </a:lnTo>
                <a:lnTo>
                  <a:pt x="176554" y="1766651"/>
                </a:lnTo>
                <a:lnTo>
                  <a:pt x="181326" y="1712572"/>
                </a:lnTo>
                <a:lnTo>
                  <a:pt x="187688" y="1658493"/>
                </a:lnTo>
                <a:lnTo>
                  <a:pt x="195640" y="1604413"/>
                </a:lnTo>
                <a:lnTo>
                  <a:pt x="202004" y="1550335"/>
                </a:lnTo>
                <a:lnTo>
                  <a:pt x="205186" y="1496256"/>
                </a:lnTo>
                <a:lnTo>
                  <a:pt x="205186" y="1443766"/>
                </a:lnTo>
                <a:lnTo>
                  <a:pt x="198823" y="1394460"/>
                </a:lnTo>
                <a:lnTo>
                  <a:pt x="186098" y="1345152"/>
                </a:lnTo>
                <a:lnTo>
                  <a:pt x="167011" y="1299024"/>
                </a:lnTo>
                <a:lnTo>
                  <a:pt x="143153" y="1251308"/>
                </a:lnTo>
                <a:lnTo>
                  <a:pt x="116112" y="1203592"/>
                </a:lnTo>
                <a:lnTo>
                  <a:pt x="87483" y="1155874"/>
                </a:lnTo>
                <a:lnTo>
                  <a:pt x="60443" y="1109746"/>
                </a:lnTo>
                <a:lnTo>
                  <a:pt x="36583" y="1060441"/>
                </a:lnTo>
                <a:lnTo>
                  <a:pt x="17498" y="1012723"/>
                </a:lnTo>
                <a:lnTo>
                  <a:pt x="4773" y="963415"/>
                </a:lnTo>
                <a:lnTo>
                  <a:pt x="0" y="912516"/>
                </a:lnTo>
                <a:lnTo>
                  <a:pt x="4773" y="861620"/>
                </a:lnTo>
                <a:lnTo>
                  <a:pt x="17498" y="812312"/>
                </a:lnTo>
                <a:lnTo>
                  <a:pt x="36583" y="764594"/>
                </a:lnTo>
                <a:lnTo>
                  <a:pt x="60443" y="715288"/>
                </a:lnTo>
                <a:lnTo>
                  <a:pt x="87483" y="669160"/>
                </a:lnTo>
                <a:lnTo>
                  <a:pt x="116112" y="621444"/>
                </a:lnTo>
                <a:lnTo>
                  <a:pt x="143153" y="573726"/>
                </a:lnTo>
                <a:lnTo>
                  <a:pt x="167011" y="526010"/>
                </a:lnTo>
                <a:lnTo>
                  <a:pt x="186098" y="479882"/>
                </a:lnTo>
                <a:lnTo>
                  <a:pt x="198823" y="430575"/>
                </a:lnTo>
                <a:lnTo>
                  <a:pt x="205186" y="381268"/>
                </a:lnTo>
                <a:lnTo>
                  <a:pt x="205186" y="328780"/>
                </a:lnTo>
                <a:lnTo>
                  <a:pt x="202004" y="274700"/>
                </a:lnTo>
                <a:lnTo>
                  <a:pt x="195640" y="220621"/>
                </a:lnTo>
                <a:lnTo>
                  <a:pt x="187688" y="166541"/>
                </a:lnTo>
                <a:lnTo>
                  <a:pt x="181326" y="112462"/>
                </a:lnTo>
                <a:lnTo>
                  <a:pt x="176554" y="58383"/>
                </a:lnTo>
                <a:lnTo>
                  <a:pt x="178145" y="7485"/>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7" name="Picture 7">
            <a:extLst>
              <a:ext uri="{FF2B5EF4-FFF2-40B4-BE49-F238E27FC236}">
                <a16:creationId xmlns:a16="http://schemas.microsoft.com/office/drawing/2014/main" id="{041EFF2B-85D5-E444-A360-203A40163592}"/>
              </a:ext>
            </a:extLst>
          </p:cNvPr>
          <p:cNvPicPr>
            <a:picLocks noChangeAspect="1"/>
          </p:cNvPicPr>
          <p:nvPr/>
        </p:nvPicPr>
        <p:blipFill rotWithShape="1">
          <a:blip r:embed="rId3"/>
          <a:srcRect l="7427"/>
          <a:stretch/>
        </p:blipFill>
        <p:spPr>
          <a:xfrm>
            <a:off x="7959581" y="10"/>
            <a:ext cx="4232421" cy="3428990"/>
          </a:xfrm>
          <a:custGeom>
            <a:avLst/>
            <a:gdLst/>
            <a:ahLst/>
            <a:cxnLst/>
            <a:rect l="l" t="t" r="r" b="b"/>
            <a:pathLst>
              <a:path w="4232421" h="3429000">
                <a:moveTo>
                  <a:pt x="176695" y="0"/>
                </a:moveTo>
                <a:lnTo>
                  <a:pt x="4232421" y="0"/>
                </a:lnTo>
                <a:lnTo>
                  <a:pt x="4232421" y="2741963"/>
                </a:lnTo>
                <a:lnTo>
                  <a:pt x="4230819" y="2742965"/>
                </a:lnTo>
                <a:lnTo>
                  <a:pt x="4189566" y="2761300"/>
                </a:lnTo>
                <a:lnTo>
                  <a:pt x="4145256" y="2776579"/>
                </a:lnTo>
                <a:lnTo>
                  <a:pt x="4100946" y="2790330"/>
                </a:lnTo>
                <a:lnTo>
                  <a:pt x="4053581" y="2802553"/>
                </a:lnTo>
                <a:lnTo>
                  <a:pt x="4007741" y="2814777"/>
                </a:lnTo>
                <a:lnTo>
                  <a:pt x="3961906" y="2828531"/>
                </a:lnTo>
                <a:lnTo>
                  <a:pt x="3917596" y="2843809"/>
                </a:lnTo>
                <a:lnTo>
                  <a:pt x="3876343" y="2862145"/>
                </a:lnTo>
                <a:lnTo>
                  <a:pt x="3838145" y="2883535"/>
                </a:lnTo>
                <a:lnTo>
                  <a:pt x="3804531" y="2911037"/>
                </a:lnTo>
                <a:lnTo>
                  <a:pt x="3769387" y="2941596"/>
                </a:lnTo>
                <a:lnTo>
                  <a:pt x="3738828" y="2976737"/>
                </a:lnTo>
                <a:lnTo>
                  <a:pt x="3709798" y="3013408"/>
                </a:lnTo>
                <a:lnTo>
                  <a:pt x="3680767" y="3051604"/>
                </a:lnTo>
                <a:lnTo>
                  <a:pt x="3651737" y="3089802"/>
                </a:lnTo>
                <a:lnTo>
                  <a:pt x="3622708" y="3126473"/>
                </a:lnTo>
                <a:lnTo>
                  <a:pt x="3590619" y="3161614"/>
                </a:lnTo>
                <a:lnTo>
                  <a:pt x="3558532" y="3192174"/>
                </a:lnTo>
                <a:lnTo>
                  <a:pt x="3521864" y="3218148"/>
                </a:lnTo>
                <a:lnTo>
                  <a:pt x="3483665" y="3238011"/>
                </a:lnTo>
                <a:lnTo>
                  <a:pt x="3437828" y="3251762"/>
                </a:lnTo>
                <a:lnTo>
                  <a:pt x="3390461" y="3257874"/>
                </a:lnTo>
                <a:lnTo>
                  <a:pt x="3341569" y="3259401"/>
                </a:lnTo>
                <a:lnTo>
                  <a:pt x="3289619" y="3254819"/>
                </a:lnTo>
                <a:lnTo>
                  <a:pt x="3237670" y="3248707"/>
                </a:lnTo>
                <a:lnTo>
                  <a:pt x="3185721" y="3241066"/>
                </a:lnTo>
                <a:lnTo>
                  <a:pt x="3133771" y="3234956"/>
                </a:lnTo>
                <a:lnTo>
                  <a:pt x="3081822" y="3231899"/>
                </a:lnTo>
                <a:lnTo>
                  <a:pt x="3031400" y="3231899"/>
                </a:lnTo>
                <a:lnTo>
                  <a:pt x="2984035" y="3238011"/>
                </a:lnTo>
                <a:lnTo>
                  <a:pt x="2935140" y="3250235"/>
                </a:lnTo>
                <a:lnTo>
                  <a:pt x="2890830" y="3268570"/>
                </a:lnTo>
                <a:lnTo>
                  <a:pt x="2844995" y="3293018"/>
                </a:lnTo>
                <a:lnTo>
                  <a:pt x="2799158" y="3317465"/>
                </a:lnTo>
                <a:lnTo>
                  <a:pt x="2753317" y="3344964"/>
                </a:lnTo>
                <a:lnTo>
                  <a:pt x="2709007" y="3370942"/>
                </a:lnTo>
                <a:lnTo>
                  <a:pt x="2661643" y="3393859"/>
                </a:lnTo>
                <a:lnTo>
                  <a:pt x="2615805" y="3412195"/>
                </a:lnTo>
                <a:lnTo>
                  <a:pt x="2568440" y="3424418"/>
                </a:lnTo>
                <a:lnTo>
                  <a:pt x="2519548" y="3429000"/>
                </a:lnTo>
                <a:lnTo>
                  <a:pt x="2470653" y="3424418"/>
                </a:lnTo>
                <a:lnTo>
                  <a:pt x="2423286" y="3412195"/>
                </a:lnTo>
                <a:lnTo>
                  <a:pt x="2377451" y="3393859"/>
                </a:lnTo>
                <a:lnTo>
                  <a:pt x="2330084" y="3370942"/>
                </a:lnTo>
                <a:lnTo>
                  <a:pt x="2285773" y="3344964"/>
                </a:lnTo>
                <a:lnTo>
                  <a:pt x="2239936" y="3317465"/>
                </a:lnTo>
                <a:lnTo>
                  <a:pt x="2194099" y="3293018"/>
                </a:lnTo>
                <a:lnTo>
                  <a:pt x="2148261" y="3268570"/>
                </a:lnTo>
                <a:lnTo>
                  <a:pt x="2102426" y="3250235"/>
                </a:lnTo>
                <a:lnTo>
                  <a:pt x="2055059" y="3238011"/>
                </a:lnTo>
                <a:lnTo>
                  <a:pt x="2007691" y="3231899"/>
                </a:lnTo>
                <a:lnTo>
                  <a:pt x="1957269" y="3231899"/>
                </a:lnTo>
                <a:lnTo>
                  <a:pt x="1905320" y="3234956"/>
                </a:lnTo>
                <a:lnTo>
                  <a:pt x="1853373" y="3241066"/>
                </a:lnTo>
                <a:lnTo>
                  <a:pt x="1801421" y="3248707"/>
                </a:lnTo>
                <a:lnTo>
                  <a:pt x="1749472" y="3254819"/>
                </a:lnTo>
                <a:lnTo>
                  <a:pt x="1697523" y="3259401"/>
                </a:lnTo>
                <a:lnTo>
                  <a:pt x="1648630" y="3257874"/>
                </a:lnTo>
                <a:lnTo>
                  <a:pt x="1601266" y="3251762"/>
                </a:lnTo>
                <a:lnTo>
                  <a:pt x="1555428" y="3238011"/>
                </a:lnTo>
                <a:lnTo>
                  <a:pt x="1517230" y="3218148"/>
                </a:lnTo>
                <a:lnTo>
                  <a:pt x="1480559" y="3192174"/>
                </a:lnTo>
                <a:lnTo>
                  <a:pt x="1448472" y="3161614"/>
                </a:lnTo>
                <a:lnTo>
                  <a:pt x="1416386" y="3126473"/>
                </a:lnTo>
                <a:lnTo>
                  <a:pt x="1387354" y="3089802"/>
                </a:lnTo>
                <a:lnTo>
                  <a:pt x="1358325" y="3051604"/>
                </a:lnTo>
                <a:lnTo>
                  <a:pt x="1329295" y="3013408"/>
                </a:lnTo>
                <a:lnTo>
                  <a:pt x="1300263" y="2976737"/>
                </a:lnTo>
                <a:lnTo>
                  <a:pt x="1269704" y="2941596"/>
                </a:lnTo>
                <a:lnTo>
                  <a:pt x="1234563" y="2911037"/>
                </a:lnTo>
                <a:lnTo>
                  <a:pt x="1200949" y="2883535"/>
                </a:lnTo>
                <a:lnTo>
                  <a:pt x="1162751" y="2862145"/>
                </a:lnTo>
                <a:lnTo>
                  <a:pt x="1121495" y="2843809"/>
                </a:lnTo>
                <a:lnTo>
                  <a:pt x="1077188" y="2828531"/>
                </a:lnTo>
                <a:lnTo>
                  <a:pt x="1031348" y="2814777"/>
                </a:lnTo>
                <a:lnTo>
                  <a:pt x="985513" y="2802553"/>
                </a:lnTo>
                <a:lnTo>
                  <a:pt x="938145" y="2790330"/>
                </a:lnTo>
                <a:lnTo>
                  <a:pt x="893838" y="2776579"/>
                </a:lnTo>
                <a:lnTo>
                  <a:pt x="849525" y="2761300"/>
                </a:lnTo>
                <a:lnTo>
                  <a:pt x="808275" y="2742965"/>
                </a:lnTo>
                <a:lnTo>
                  <a:pt x="771601" y="2720045"/>
                </a:lnTo>
                <a:lnTo>
                  <a:pt x="737987" y="2692543"/>
                </a:lnTo>
                <a:lnTo>
                  <a:pt x="710485" y="2658929"/>
                </a:lnTo>
                <a:lnTo>
                  <a:pt x="687568" y="2622258"/>
                </a:lnTo>
                <a:lnTo>
                  <a:pt x="669232" y="2581005"/>
                </a:lnTo>
                <a:lnTo>
                  <a:pt x="653954" y="2536695"/>
                </a:lnTo>
                <a:lnTo>
                  <a:pt x="640203" y="2492387"/>
                </a:lnTo>
                <a:lnTo>
                  <a:pt x="627979" y="2445020"/>
                </a:lnTo>
                <a:lnTo>
                  <a:pt x="615753" y="2399185"/>
                </a:lnTo>
                <a:lnTo>
                  <a:pt x="602002" y="2353345"/>
                </a:lnTo>
                <a:lnTo>
                  <a:pt x="586724" y="2309035"/>
                </a:lnTo>
                <a:lnTo>
                  <a:pt x="568388" y="2267782"/>
                </a:lnTo>
                <a:lnTo>
                  <a:pt x="546998" y="2229583"/>
                </a:lnTo>
                <a:lnTo>
                  <a:pt x="519496" y="2195970"/>
                </a:lnTo>
                <a:lnTo>
                  <a:pt x="488937" y="2160826"/>
                </a:lnTo>
                <a:lnTo>
                  <a:pt x="453796" y="2130269"/>
                </a:lnTo>
                <a:lnTo>
                  <a:pt x="415595" y="2101240"/>
                </a:lnTo>
                <a:lnTo>
                  <a:pt x="377399" y="2072208"/>
                </a:lnTo>
                <a:lnTo>
                  <a:pt x="339201" y="2043179"/>
                </a:lnTo>
                <a:lnTo>
                  <a:pt x="302530" y="2014147"/>
                </a:lnTo>
                <a:lnTo>
                  <a:pt x="267389" y="1982060"/>
                </a:lnTo>
                <a:lnTo>
                  <a:pt x="236829" y="1949976"/>
                </a:lnTo>
                <a:lnTo>
                  <a:pt x="210855" y="1913305"/>
                </a:lnTo>
                <a:lnTo>
                  <a:pt x="190992" y="1875107"/>
                </a:lnTo>
                <a:lnTo>
                  <a:pt x="177241" y="1829269"/>
                </a:lnTo>
                <a:lnTo>
                  <a:pt x="171129" y="1781905"/>
                </a:lnTo>
                <a:lnTo>
                  <a:pt x="169599" y="1733010"/>
                </a:lnTo>
                <a:lnTo>
                  <a:pt x="174184" y="1681060"/>
                </a:lnTo>
                <a:lnTo>
                  <a:pt x="180296" y="1629111"/>
                </a:lnTo>
                <a:lnTo>
                  <a:pt x="187935" y="1577162"/>
                </a:lnTo>
                <a:lnTo>
                  <a:pt x="194049" y="1525212"/>
                </a:lnTo>
                <a:lnTo>
                  <a:pt x="197104" y="1473263"/>
                </a:lnTo>
                <a:lnTo>
                  <a:pt x="197104" y="1422841"/>
                </a:lnTo>
                <a:lnTo>
                  <a:pt x="190992" y="1375479"/>
                </a:lnTo>
                <a:lnTo>
                  <a:pt x="178768" y="1328111"/>
                </a:lnTo>
                <a:lnTo>
                  <a:pt x="160433" y="1283801"/>
                </a:lnTo>
                <a:lnTo>
                  <a:pt x="137515" y="1237964"/>
                </a:lnTo>
                <a:lnTo>
                  <a:pt x="111538" y="1192129"/>
                </a:lnTo>
                <a:lnTo>
                  <a:pt x="84039" y="1146289"/>
                </a:lnTo>
                <a:lnTo>
                  <a:pt x="58064" y="1101978"/>
                </a:lnTo>
                <a:lnTo>
                  <a:pt x="35144" y="1054614"/>
                </a:lnTo>
                <a:lnTo>
                  <a:pt x="16808" y="1008776"/>
                </a:lnTo>
                <a:lnTo>
                  <a:pt x="4585" y="961409"/>
                </a:lnTo>
                <a:lnTo>
                  <a:pt x="0" y="912517"/>
                </a:lnTo>
                <a:lnTo>
                  <a:pt x="4585" y="863625"/>
                </a:lnTo>
                <a:lnTo>
                  <a:pt x="16808" y="816260"/>
                </a:lnTo>
                <a:lnTo>
                  <a:pt x="35144" y="770420"/>
                </a:lnTo>
                <a:lnTo>
                  <a:pt x="58064" y="723055"/>
                </a:lnTo>
                <a:lnTo>
                  <a:pt x="84039" y="678745"/>
                </a:lnTo>
                <a:lnTo>
                  <a:pt x="111538" y="632910"/>
                </a:lnTo>
                <a:lnTo>
                  <a:pt x="137515" y="587070"/>
                </a:lnTo>
                <a:lnTo>
                  <a:pt x="160433" y="541232"/>
                </a:lnTo>
                <a:lnTo>
                  <a:pt x="178768" y="496922"/>
                </a:lnTo>
                <a:lnTo>
                  <a:pt x="190992" y="449557"/>
                </a:lnTo>
                <a:lnTo>
                  <a:pt x="197104" y="402192"/>
                </a:lnTo>
                <a:lnTo>
                  <a:pt x="197104" y="351770"/>
                </a:lnTo>
                <a:lnTo>
                  <a:pt x="194049" y="299821"/>
                </a:lnTo>
                <a:lnTo>
                  <a:pt x="187935" y="247872"/>
                </a:lnTo>
                <a:lnTo>
                  <a:pt x="180296" y="195922"/>
                </a:lnTo>
                <a:lnTo>
                  <a:pt x="174184" y="143973"/>
                </a:lnTo>
                <a:lnTo>
                  <a:pt x="169599" y="92024"/>
                </a:lnTo>
                <a:lnTo>
                  <a:pt x="171129" y="43131"/>
                </a:lnTo>
                <a:close/>
              </a:path>
            </a:pathLst>
          </a:custGeom>
        </p:spPr>
      </p:pic>
      <p:sp>
        <p:nvSpPr>
          <p:cNvPr id="22" name="Freeform: Shape 21">
            <a:extLst>
              <a:ext uri="{FF2B5EF4-FFF2-40B4-BE49-F238E27FC236}">
                <a16:creationId xmlns:a16="http://schemas.microsoft.com/office/drawing/2014/main" id="{EADB851D-BD3C-4632-AD82-D2D2EEFBA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2017" y="3754146"/>
            <a:ext cx="3309983" cy="3103853"/>
          </a:xfrm>
          <a:custGeom>
            <a:avLst/>
            <a:gdLst>
              <a:gd name="connsiteX0" fmla="*/ 2022059 w 3309983"/>
              <a:gd name="connsiteY0" fmla="*/ 0 h 3103853"/>
              <a:gd name="connsiteX1" fmla="*/ 2061297 w 3309983"/>
              <a:gd name="connsiteY1" fmla="*/ 3678 h 3103853"/>
              <a:gd name="connsiteX2" fmla="*/ 2099311 w 3309983"/>
              <a:gd name="connsiteY2" fmla="*/ 13488 h 3103853"/>
              <a:gd name="connsiteX3" fmla="*/ 2136099 w 3309983"/>
              <a:gd name="connsiteY3" fmla="*/ 28203 h 3103853"/>
              <a:gd name="connsiteX4" fmla="*/ 2174111 w 3309983"/>
              <a:gd name="connsiteY4" fmla="*/ 46597 h 3103853"/>
              <a:gd name="connsiteX5" fmla="*/ 2209672 w 3309983"/>
              <a:gd name="connsiteY5" fmla="*/ 67443 h 3103853"/>
              <a:gd name="connsiteX6" fmla="*/ 2246460 w 3309983"/>
              <a:gd name="connsiteY6" fmla="*/ 89515 h 3103853"/>
              <a:gd name="connsiteX7" fmla="*/ 2283247 w 3309983"/>
              <a:gd name="connsiteY7" fmla="*/ 109134 h 3103853"/>
              <a:gd name="connsiteX8" fmla="*/ 2320033 w 3309983"/>
              <a:gd name="connsiteY8" fmla="*/ 128755 h 3103853"/>
              <a:gd name="connsiteX9" fmla="*/ 2355594 w 3309983"/>
              <a:gd name="connsiteY9" fmla="*/ 143469 h 3103853"/>
              <a:gd name="connsiteX10" fmla="*/ 2394834 w 3309983"/>
              <a:gd name="connsiteY10" fmla="*/ 153279 h 3103853"/>
              <a:gd name="connsiteX11" fmla="*/ 2432846 w 3309983"/>
              <a:gd name="connsiteY11" fmla="*/ 158184 h 3103853"/>
              <a:gd name="connsiteX12" fmla="*/ 2473311 w 3309983"/>
              <a:gd name="connsiteY12" fmla="*/ 158184 h 3103853"/>
              <a:gd name="connsiteX13" fmla="*/ 2515004 w 3309983"/>
              <a:gd name="connsiteY13" fmla="*/ 155732 h 3103853"/>
              <a:gd name="connsiteX14" fmla="*/ 2556695 w 3309983"/>
              <a:gd name="connsiteY14" fmla="*/ 150827 h 3103853"/>
              <a:gd name="connsiteX15" fmla="*/ 2598388 w 3309983"/>
              <a:gd name="connsiteY15" fmla="*/ 144696 h 3103853"/>
              <a:gd name="connsiteX16" fmla="*/ 2640079 w 3309983"/>
              <a:gd name="connsiteY16" fmla="*/ 139791 h 3103853"/>
              <a:gd name="connsiteX17" fmla="*/ 2681772 w 3309983"/>
              <a:gd name="connsiteY17" fmla="*/ 136111 h 3103853"/>
              <a:gd name="connsiteX18" fmla="*/ 2721011 w 3309983"/>
              <a:gd name="connsiteY18" fmla="*/ 137338 h 3103853"/>
              <a:gd name="connsiteX19" fmla="*/ 2759024 w 3309983"/>
              <a:gd name="connsiteY19" fmla="*/ 142243 h 3103853"/>
              <a:gd name="connsiteX20" fmla="*/ 2795812 w 3309983"/>
              <a:gd name="connsiteY20" fmla="*/ 153279 h 3103853"/>
              <a:gd name="connsiteX21" fmla="*/ 2826468 w 3309983"/>
              <a:gd name="connsiteY21" fmla="*/ 169220 h 3103853"/>
              <a:gd name="connsiteX22" fmla="*/ 2855897 w 3309983"/>
              <a:gd name="connsiteY22" fmla="*/ 190066 h 3103853"/>
              <a:gd name="connsiteX23" fmla="*/ 2881648 w 3309983"/>
              <a:gd name="connsiteY23" fmla="*/ 214590 h 3103853"/>
              <a:gd name="connsiteX24" fmla="*/ 2907399 w 3309983"/>
              <a:gd name="connsiteY24" fmla="*/ 242793 h 3103853"/>
              <a:gd name="connsiteX25" fmla="*/ 2930697 w 3309983"/>
              <a:gd name="connsiteY25" fmla="*/ 272223 h 3103853"/>
              <a:gd name="connsiteX26" fmla="*/ 2953995 w 3309983"/>
              <a:gd name="connsiteY26" fmla="*/ 302879 h 3103853"/>
              <a:gd name="connsiteX27" fmla="*/ 2977294 w 3309983"/>
              <a:gd name="connsiteY27" fmla="*/ 333535 h 3103853"/>
              <a:gd name="connsiteX28" fmla="*/ 3000592 w 3309983"/>
              <a:gd name="connsiteY28" fmla="*/ 362964 h 3103853"/>
              <a:gd name="connsiteX29" fmla="*/ 3025118 w 3309983"/>
              <a:gd name="connsiteY29" fmla="*/ 391167 h 3103853"/>
              <a:gd name="connsiteX30" fmla="*/ 3053321 w 3309983"/>
              <a:gd name="connsiteY30" fmla="*/ 415693 h 3103853"/>
              <a:gd name="connsiteX31" fmla="*/ 3080299 w 3309983"/>
              <a:gd name="connsiteY31" fmla="*/ 437765 h 3103853"/>
              <a:gd name="connsiteX32" fmla="*/ 3110953 w 3309983"/>
              <a:gd name="connsiteY32" fmla="*/ 454931 h 3103853"/>
              <a:gd name="connsiteX33" fmla="*/ 3144062 w 3309983"/>
              <a:gd name="connsiteY33" fmla="*/ 469646 h 3103853"/>
              <a:gd name="connsiteX34" fmla="*/ 3179622 w 3309983"/>
              <a:gd name="connsiteY34" fmla="*/ 481908 h 3103853"/>
              <a:gd name="connsiteX35" fmla="*/ 3216409 w 3309983"/>
              <a:gd name="connsiteY35" fmla="*/ 492944 h 3103853"/>
              <a:gd name="connsiteX36" fmla="*/ 3253196 w 3309983"/>
              <a:gd name="connsiteY36" fmla="*/ 502755 h 3103853"/>
              <a:gd name="connsiteX37" fmla="*/ 3291210 w 3309983"/>
              <a:gd name="connsiteY37" fmla="*/ 512565 h 3103853"/>
              <a:gd name="connsiteX38" fmla="*/ 3309983 w 3309983"/>
              <a:gd name="connsiteY38" fmla="*/ 518391 h 3103853"/>
              <a:gd name="connsiteX39" fmla="*/ 3309983 w 3309983"/>
              <a:gd name="connsiteY39" fmla="*/ 3103853 h 3103853"/>
              <a:gd name="connsiteX40" fmla="*/ 454246 w 3309983"/>
              <a:gd name="connsiteY40" fmla="*/ 3103853 h 3103853"/>
              <a:gd name="connsiteX41" fmla="*/ 438991 w 3309983"/>
              <a:gd name="connsiteY41" fmla="*/ 3076613 h 3103853"/>
              <a:gd name="connsiteX42" fmla="*/ 416921 w 3309983"/>
              <a:gd name="connsiteY42" fmla="*/ 3049636 h 3103853"/>
              <a:gd name="connsiteX43" fmla="*/ 392395 w 3309983"/>
              <a:gd name="connsiteY43" fmla="*/ 3021432 h 3103853"/>
              <a:gd name="connsiteX44" fmla="*/ 364192 w 3309983"/>
              <a:gd name="connsiteY44" fmla="*/ 2996908 h 3103853"/>
              <a:gd name="connsiteX45" fmla="*/ 333535 w 3309983"/>
              <a:gd name="connsiteY45" fmla="*/ 2973610 h 3103853"/>
              <a:gd name="connsiteX46" fmla="*/ 302880 w 3309983"/>
              <a:gd name="connsiteY46" fmla="*/ 2950312 h 3103853"/>
              <a:gd name="connsiteX47" fmla="*/ 272224 w 3309983"/>
              <a:gd name="connsiteY47" fmla="*/ 2927014 h 3103853"/>
              <a:gd name="connsiteX48" fmla="*/ 242794 w 3309983"/>
              <a:gd name="connsiteY48" fmla="*/ 2903714 h 3103853"/>
              <a:gd name="connsiteX49" fmla="*/ 214591 w 3309983"/>
              <a:gd name="connsiteY49" fmla="*/ 2877964 h 3103853"/>
              <a:gd name="connsiteX50" fmla="*/ 190066 w 3309983"/>
              <a:gd name="connsiteY50" fmla="*/ 2852214 h 3103853"/>
              <a:gd name="connsiteX51" fmla="*/ 169221 w 3309983"/>
              <a:gd name="connsiteY51" fmla="*/ 2822783 h 3103853"/>
              <a:gd name="connsiteX52" fmla="*/ 153281 w 3309983"/>
              <a:gd name="connsiteY52" fmla="*/ 2792128 h 3103853"/>
              <a:gd name="connsiteX53" fmla="*/ 142244 w 3309983"/>
              <a:gd name="connsiteY53" fmla="*/ 2755342 h 3103853"/>
              <a:gd name="connsiteX54" fmla="*/ 137339 w 3309983"/>
              <a:gd name="connsiteY54" fmla="*/ 2717328 h 3103853"/>
              <a:gd name="connsiteX55" fmla="*/ 136112 w 3309983"/>
              <a:gd name="connsiteY55" fmla="*/ 2678088 h 3103853"/>
              <a:gd name="connsiteX56" fmla="*/ 139791 w 3309983"/>
              <a:gd name="connsiteY56" fmla="*/ 2636396 h 3103853"/>
              <a:gd name="connsiteX57" fmla="*/ 144696 w 3309983"/>
              <a:gd name="connsiteY57" fmla="*/ 2594705 h 3103853"/>
              <a:gd name="connsiteX58" fmla="*/ 150827 w 3309983"/>
              <a:gd name="connsiteY58" fmla="*/ 2553012 h 3103853"/>
              <a:gd name="connsiteX59" fmla="*/ 155732 w 3309983"/>
              <a:gd name="connsiteY59" fmla="*/ 2511321 h 3103853"/>
              <a:gd name="connsiteX60" fmla="*/ 158185 w 3309983"/>
              <a:gd name="connsiteY60" fmla="*/ 2469629 h 3103853"/>
              <a:gd name="connsiteX61" fmla="*/ 158185 w 3309983"/>
              <a:gd name="connsiteY61" fmla="*/ 2429163 h 3103853"/>
              <a:gd name="connsiteX62" fmla="*/ 153281 w 3309983"/>
              <a:gd name="connsiteY62" fmla="*/ 2391151 h 3103853"/>
              <a:gd name="connsiteX63" fmla="*/ 143470 w 3309983"/>
              <a:gd name="connsiteY63" fmla="*/ 2353137 h 3103853"/>
              <a:gd name="connsiteX64" fmla="*/ 128755 w 3309983"/>
              <a:gd name="connsiteY64" fmla="*/ 2317576 h 3103853"/>
              <a:gd name="connsiteX65" fmla="*/ 110362 w 3309983"/>
              <a:gd name="connsiteY65" fmla="*/ 2280789 h 3103853"/>
              <a:gd name="connsiteX66" fmla="*/ 89515 w 3309983"/>
              <a:gd name="connsiteY66" fmla="*/ 2244004 h 3103853"/>
              <a:gd name="connsiteX67" fmla="*/ 67444 w 3309983"/>
              <a:gd name="connsiteY67" fmla="*/ 2207216 h 3103853"/>
              <a:gd name="connsiteX68" fmla="*/ 46598 w 3309983"/>
              <a:gd name="connsiteY68" fmla="*/ 2171654 h 3103853"/>
              <a:gd name="connsiteX69" fmla="*/ 28203 w 3309983"/>
              <a:gd name="connsiteY69" fmla="*/ 2133642 h 3103853"/>
              <a:gd name="connsiteX70" fmla="*/ 13490 w 3309983"/>
              <a:gd name="connsiteY70" fmla="*/ 2096855 h 3103853"/>
              <a:gd name="connsiteX71" fmla="*/ 3680 w 3309983"/>
              <a:gd name="connsiteY71" fmla="*/ 2058841 h 3103853"/>
              <a:gd name="connsiteX72" fmla="*/ 0 w 3309983"/>
              <a:gd name="connsiteY72" fmla="*/ 2019602 h 3103853"/>
              <a:gd name="connsiteX73" fmla="*/ 3680 w 3309983"/>
              <a:gd name="connsiteY73" fmla="*/ 1980363 h 3103853"/>
              <a:gd name="connsiteX74" fmla="*/ 13490 w 3309983"/>
              <a:gd name="connsiteY74" fmla="*/ 1942350 h 3103853"/>
              <a:gd name="connsiteX75" fmla="*/ 28203 w 3309983"/>
              <a:gd name="connsiteY75" fmla="*/ 1905563 h 3103853"/>
              <a:gd name="connsiteX76" fmla="*/ 46598 w 3309983"/>
              <a:gd name="connsiteY76" fmla="*/ 1867550 h 3103853"/>
              <a:gd name="connsiteX77" fmla="*/ 67444 w 3309983"/>
              <a:gd name="connsiteY77" fmla="*/ 1831989 h 3103853"/>
              <a:gd name="connsiteX78" fmla="*/ 89515 w 3309983"/>
              <a:gd name="connsiteY78" fmla="*/ 1795203 h 3103853"/>
              <a:gd name="connsiteX79" fmla="*/ 110362 w 3309983"/>
              <a:gd name="connsiteY79" fmla="*/ 1758415 h 3103853"/>
              <a:gd name="connsiteX80" fmla="*/ 128755 w 3309983"/>
              <a:gd name="connsiteY80" fmla="*/ 1721629 h 3103853"/>
              <a:gd name="connsiteX81" fmla="*/ 143470 w 3309983"/>
              <a:gd name="connsiteY81" fmla="*/ 1686067 h 3103853"/>
              <a:gd name="connsiteX82" fmla="*/ 153281 w 3309983"/>
              <a:gd name="connsiteY82" fmla="*/ 1648054 h 3103853"/>
              <a:gd name="connsiteX83" fmla="*/ 158185 w 3309983"/>
              <a:gd name="connsiteY83" fmla="*/ 1610042 h 3103853"/>
              <a:gd name="connsiteX84" fmla="*/ 158185 w 3309983"/>
              <a:gd name="connsiteY84" fmla="*/ 1569576 h 3103853"/>
              <a:gd name="connsiteX85" fmla="*/ 155732 w 3309983"/>
              <a:gd name="connsiteY85" fmla="*/ 1527883 h 3103853"/>
              <a:gd name="connsiteX86" fmla="*/ 150827 w 3309983"/>
              <a:gd name="connsiteY86" fmla="*/ 1486192 h 3103853"/>
              <a:gd name="connsiteX87" fmla="*/ 144696 w 3309983"/>
              <a:gd name="connsiteY87" fmla="*/ 1444499 h 3103853"/>
              <a:gd name="connsiteX88" fmla="*/ 139791 w 3309983"/>
              <a:gd name="connsiteY88" fmla="*/ 1402808 h 3103853"/>
              <a:gd name="connsiteX89" fmla="*/ 136112 w 3309983"/>
              <a:gd name="connsiteY89" fmla="*/ 1361117 h 3103853"/>
              <a:gd name="connsiteX90" fmla="*/ 137339 w 3309983"/>
              <a:gd name="connsiteY90" fmla="*/ 1321877 h 3103853"/>
              <a:gd name="connsiteX91" fmla="*/ 142244 w 3309983"/>
              <a:gd name="connsiteY91" fmla="*/ 1283864 h 3103853"/>
              <a:gd name="connsiteX92" fmla="*/ 153281 w 3309983"/>
              <a:gd name="connsiteY92" fmla="*/ 1247077 h 3103853"/>
              <a:gd name="connsiteX93" fmla="*/ 169221 w 3309983"/>
              <a:gd name="connsiteY93" fmla="*/ 1216422 h 3103853"/>
              <a:gd name="connsiteX94" fmla="*/ 190066 w 3309983"/>
              <a:gd name="connsiteY94" fmla="*/ 1186992 h 3103853"/>
              <a:gd name="connsiteX95" fmla="*/ 214591 w 3309983"/>
              <a:gd name="connsiteY95" fmla="*/ 1161241 h 3103853"/>
              <a:gd name="connsiteX96" fmla="*/ 242794 w 3309983"/>
              <a:gd name="connsiteY96" fmla="*/ 1135491 h 3103853"/>
              <a:gd name="connsiteX97" fmla="*/ 272224 w 3309983"/>
              <a:gd name="connsiteY97" fmla="*/ 1112191 h 3103853"/>
              <a:gd name="connsiteX98" fmla="*/ 302880 w 3309983"/>
              <a:gd name="connsiteY98" fmla="*/ 1088893 h 3103853"/>
              <a:gd name="connsiteX99" fmla="*/ 333535 w 3309983"/>
              <a:gd name="connsiteY99" fmla="*/ 1065594 h 3103853"/>
              <a:gd name="connsiteX100" fmla="*/ 364192 w 3309983"/>
              <a:gd name="connsiteY100" fmla="*/ 1042296 h 3103853"/>
              <a:gd name="connsiteX101" fmla="*/ 392395 w 3309983"/>
              <a:gd name="connsiteY101" fmla="*/ 1017772 h 3103853"/>
              <a:gd name="connsiteX102" fmla="*/ 416921 w 3309983"/>
              <a:gd name="connsiteY102" fmla="*/ 989569 h 3103853"/>
              <a:gd name="connsiteX103" fmla="*/ 438991 w 3309983"/>
              <a:gd name="connsiteY103" fmla="*/ 962591 h 3103853"/>
              <a:gd name="connsiteX104" fmla="*/ 456159 w 3309983"/>
              <a:gd name="connsiteY104" fmla="*/ 931936 h 3103853"/>
              <a:gd name="connsiteX105" fmla="*/ 470874 w 3309983"/>
              <a:gd name="connsiteY105" fmla="*/ 898828 h 3103853"/>
              <a:gd name="connsiteX106" fmla="*/ 483136 w 3309983"/>
              <a:gd name="connsiteY106" fmla="*/ 863267 h 3103853"/>
              <a:gd name="connsiteX107" fmla="*/ 494172 w 3309983"/>
              <a:gd name="connsiteY107" fmla="*/ 826479 h 3103853"/>
              <a:gd name="connsiteX108" fmla="*/ 503983 w 3309983"/>
              <a:gd name="connsiteY108" fmla="*/ 789692 h 3103853"/>
              <a:gd name="connsiteX109" fmla="*/ 513793 w 3309983"/>
              <a:gd name="connsiteY109" fmla="*/ 751680 h 3103853"/>
              <a:gd name="connsiteX110" fmla="*/ 524829 w 3309983"/>
              <a:gd name="connsiteY110" fmla="*/ 716119 h 3103853"/>
              <a:gd name="connsiteX111" fmla="*/ 537091 w 3309983"/>
              <a:gd name="connsiteY111" fmla="*/ 680557 h 3103853"/>
              <a:gd name="connsiteX112" fmla="*/ 551806 w 3309983"/>
              <a:gd name="connsiteY112" fmla="*/ 647450 h 3103853"/>
              <a:gd name="connsiteX113" fmla="*/ 570199 w 3309983"/>
              <a:gd name="connsiteY113" fmla="*/ 618021 h 3103853"/>
              <a:gd name="connsiteX114" fmla="*/ 592270 w 3309983"/>
              <a:gd name="connsiteY114" fmla="*/ 591044 h 3103853"/>
              <a:gd name="connsiteX115" fmla="*/ 619248 w 3309983"/>
              <a:gd name="connsiteY115" fmla="*/ 568971 h 3103853"/>
              <a:gd name="connsiteX116" fmla="*/ 648679 w 3309983"/>
              <a:gd name="connsiteY116" fmla="*/ 550578 h 3103853"/>
              <a:gd name="connsiteX117" fmla="*/ 681785 w 3309983"/>
              <a:gd name="connsiteY117" fmla="*/ 535863 h 3103853"/>
              <a:gd name="connsiteX118" fmla="*/ 717347 w 3309983"/>
              <a:gd name="connsiteY118" fmla="*/ 523601 h 3103853"/>
              <a:gd name="connsiteX119" fmla="*/ 752908 w 3309983"/>
              <a:gd name="connsiteY119" fmla="*/ 512565 h 3103853"/>
              <a:gd name="connsiteX120" fmla="*/ 790921 w 3309983"/>
              <a:gd name="connsiteY120" fmla="*/ 502755 h 3103853"/>
              <a:gd name="connsiteX121" fmla="*/ 827707 w 3309983"/>
              <a:gd name="connsiteY121" fmla="*/ 492944 h 3103853"/>
              <a:gd name="connsiteX122" fmla="*/ 864495 w 3309983"/>
              <a:gd name="connsiteY122" fmla="*/ 481908 h 3103853"/>
              <a:gd name="connsiteX123" fmla="*/ 900055 w 3309983"/>
              <a:gd name="connsiteY123" fmla="*/ 469646 h 3103853"/>
              <a:gd name="connsiteX124" fmla="*/ 933163 w 3309983"/>
              <a:gd name="connsiteY124" fmla="*/ 454931 h 3103853"/>
              <a:gd name="connsiteX125" fmla="*/ 963819 w 3309983"/>
              <a:gd name="connsiteY125" fmla="*/ 437765 h 3103853"/>
              <a:gd name="connsiteX126" fmla="*/ 990796 w 3309983"/>
              <a:gd name="connsiteY126" fmla="*/ 415693 h 3103853"/>
              <a:gd name="connsiteX127" fmla="*/ 1019000 w 3309983"/>
              <a:gd name="connsiteY127" fmla="*/ 391167 h 3103853"/>
              <a:gd name="connsiteX128" fmla="*/ 1043525 w 3309983"/>
              <a:gd name="connsiteY128" fmla="*/ 362964 h 3103853"/>
              <a:gd name="connsiteX129" fmla="*/ 1066823 w 3309983"/>
              <a:gd name="connsiteY129" fmla="*/ 333535 h 3103853"/>
              <a:gd name="connsiteX130" fmla="*/ 1090122 w 3309983"/>
              <a:gd name="connsiteY130" fmla="*/ 302879 h 3103853"/>
              <a:gd name="connsiteX131" fmla="*/ 1113420 w 3309983"/>
              <a:gd name="connsiteY131" fmla="*/ 272223 h 3103853"/>
              <a:gd name="connsiteX132" fmla="*/ 1136718 w 3309983"/>
              <a:gd name="connsiteY132" fmla="*/ 242793 h 3103853"/>
              <a:gd name="connsiteX133" fmla="*/ 1162470 w 3309983"/>
              <a:gd name="connsiteY133" fmla="*/ 214590 h 3103853"/>
              <a:gd name="connsiteX134" fmla="*/ 1188220 w 3309983"/>
              <a:gd name="connsiteY134" fmla="*/ 190066 h 3103853"/>
              <a:gd name="connsiteX135" fmla="*/ 1217650 w 3309983"/>
              <a:gd name="connsiteY135" fmla="*/ 169220 h 3103853"/>
              <a:gd name="connsiteX136" fmla="*/ 1248306 w 3309983"/>
              <a:gd name="connsiteY136" fmla="*/ 153279 h 3103853"/>
              <a:gd name="connsiteX137" fmla="*/ 1285093 w 3309983"/>
              <a:gd name="connsiteY137" fmla="*/ 142243 h 3103853"/>
              <a:gd name="connsiteX138" fmla="*/ 1323107 w 3309983"/>
              <a:gd name="connsiteY138" fmla="*/ 137338 h 3103853"/>
              <a:gd name="connsiteX139" fmla="*/ 1362345 w 3309983"/>
              <a:gd name="connsiteY139" fmla="*/ 136111 h 3103853"/>
              <a:gd name="connsiteX140" fmla="*/ 1404036 w 3309983"/>
              <a:gd name="connsiteY140" fmla="*/ 139791 h 3103853"/>
              <a:gd name="connsiteX141" fmla="*/ 1445729 w 3309983"/>
              <a:gd name="connsiteY141" fmla="*/ 144696 h 3103853"/>
              <a:gd name="connsiteX142" fmla="*/ 1487421 w 3309983"/>
              <a:gd name="connsiteY142" fmla="*/ 150827 h 3103853"/>
              <a:gd name="connsiteX143" fmla="*/ 1529113 w 3309983"/>
              <a:gd name="connsiteY143" fmla="*/ 155732 h 3103853"/>
              <a:gd name="connsiteX144" fmla="*/ 1570804 w 3309983"/>
              <a:gd name="connsiteY144" fmla="*/ 158184 h 3103853"/>
              <a:gd name="connsiteX145" fmla="*/ 1611271 w 3309983"/>
              <a:gd name="connsiteY145" fmla="*/ 158184 h 3103853"/>
              <a:gd name="connsiteX146" fmla="*/ 1649285 w 3309983"/>
              <a:gd name="connsiteY146" fmla="*/ 153279 h 3103853"/>
              <a:gd name="connsiteX147" fmla="*/ 1687298 w 3309983"/>
              <a:gd name="connsiteY147" fmla="*/ 143469 h 3103853"/>
              <a:gd name="connsiteX148" fmla="*/ 1724085 w 3309983"/>
              <a:gd name="connsiteY148" fmla="*/ 128755 h 3103853"/>
              <a:gd name="connsiteX149" fmla="*/ 1760871 w 3309983"/>
              <a:gd name="connsiteY149" fmla="*/ 109134 h 3103853"/>
              <a:gd name="connsiteX150" fmla="*/ 1797658 w 3309983"/>
              <a:gd name="connsiteY150" fmla="*/ 89515 h 3103853"/>
              <a:gd name="connsiteX151" fmla="*/ 1834445 w 3309983"/>
              <a:gd name="connsiteY151" fmla="*/ 67443 h 3103853"/>
              <a:gd name="connsiteX152" fmla="*/ 1870007 w 3309983"/>
              <a:gd name="connsiteY152" fmla="*/ 46597 h 3103853"/>
              <a:gd name="connsiteX153" fmla="*/ 1908020 w 3309983"/>
              <a:gd name="connsiteY153" fmla="*/ 28203 h 3103853"/>
              <a:gd name="connsiteX154" fmla="*/ 1944806 w 3309983"/>
              <a:gd name="connsiteY154" fmla="*/ 13488 h 3103853"/>
              <a:gd name="connsiteX155" fmla="*/ 1982820 w 3309983"/>
              <a:gd name="connsiteY155" fmla="*/ 3678 h 310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3309983" h="3103853">
                <a:moveTo>
                  <a:pt x="2022059" y="0"/>
                </a:moveTo>
                <a:lnTo>
                  <a:pt x="2061297" y="3678"/>
                </a:lnTo>
                <a:lnTo>
                  <a:pt x="2099311" y="13488"/>
                </a:lnTo>
                <a:lnTo>
                  <a:pt x="2136099" y="28203"/>
                </a:lnTo>
                <a:lnTo>
                  <a:pt x="2174111" y="46597"/>
                </a:lnTo>
                <a:lnTo>
                  <a:pt x="2209672" y="67443"/>
                </a:lnTo>
                <a:lnTo>
                  <a:pt x="2246460" y="89515"/>
                </a:lnTo>
                <a:lnTo>
                  <a:pt x="2283247" y="109134"/>
                </a:lnTo>
                <a:lnTo>
                  <a:pt x="2320033" y="128755"/>
                </a:lnTo>
                <a:lnTo>
                  <a:pt x="2355594" y="143469"/>
                </a:lnTo>
                <a:lnTo>
                  <a:pt x="2394834" y="153279"/>
                </a:lnTo>
                <a:lnTo>
                  <a:pt x="2432846" y="158184"/>
                </a:lnTo>
                <a:lnTo>
                  <a:pt x="2473311" y="158184"/>
                </a:lnTo>
                <a:lnTo>
                  <a:pt x="2515004" y="155732"/>
                </a:lnTo>
                <a:lnTo>
                  <a:pt x="2556695" y="150827"/>
                </a:lnTo>
                <a:lnTo>
                  <a:pt x="2598388" y="144696"/>
                </a:lnTo>
                <a:lnTo>
                  <a:pt x="2640079" y="139791"/>
                </a:lnTo>
                <a:lnTo>
                  <a:pt x="2681772" y="136111"/>
                </a:lnTo>
                <a:lnTo>
                  <a:pt x="2721011" y="137338"/>
                </a:lnTo>
                <a:lnTo>
                  <a:pt x="2759024" y="142243"/>
                </a:lnTo>
                <a:lnTo>
                  <a:pt x="2795812" y="153279"/>
                </a:lnTo>
                <a:lnTo>
                  <a:pt x="2826468" y="169220"/>
                </a:lnTo>
                <a:lnTo>
                  <a:pt x="2855897" y="190066"/>
                </a:lnTo>
                <a:lnTo>
                  <a:pt x="2881648" y="214590"/>
                </a:lnTo>
                <a:lnTo>
                  <a:pt x="2907399" y="242793"/>
                </a:lnTo>
                <a:lnTo>
                  <a:pt x="2930697" y="272223"/>
                </a:lnTo>
                <a:lnTo>
                  <a:pt x="2953995" y="302879"/>
                </a:lnTo>
                <a:lnTo>
                  <a:pt x="2977294" y="333535"/>
                </a:lnTo>
                <a:lnTo>
                  <a:pt x="3000592" y="362964"/>
                </a:lnTo>
                <a:lnTo>
                  <a:pt x="3025118" y="391167"/>
                </a:lnTo>
                <a:lnTo>
                  <a:pt x="3053321" y="415693"/>
                </a:lnTo>
                <a:lnTo>
                  <a:pt x="3080299" y="437765"/>
                </a:lnTo>
                <a:lnTo>
                  <a:pt x="3110953" y="454931"/>
                </a:lnTo>
                <a:lnTo>
                  <a:pt x="3144062" y="469646"/>
                </a:lnTo>
                <a:lnTo>
                  <a:pt x="3179622" y="481908"/>
                </a:lnTo>
                <a:lnTo>
                  <a:pt x="3216409" y="492944"/>
                </a:lnTo>
                <a:lnTo>
                  <a:pt x="3253196" y="502755"/>
                </a:lnTo>
                <a:lnTo>
                  <a:pt x="3291210" y="512565"/>
                </a:lnTo>
                <a:lnTo>
                  <a:pt x="3309983" y="518391"/>
                </a:lnTo>
                <a:lnTo>
                  <a:pt x="3309983" y="3103853"/>
                </a:lnTo>
                <a:lnTo>
                  <a:pt x="454246" y="3103853"/>
                </a:lnTo>
                <a:lnTo>
                  <a:pt x="438991" y="3076613"/>
                </a:lnTo>
                <a:lnTo>
                  <a:pt x="416921" y="3049636"/>
                </a:lnTo>
                <a:lnTo>
                  <a:pt x="392395" y="3021432"/>
                </a:lnTo>
                <a:lnTo>
                  <a:pt x="364192" y="2996908"/>
                </a:lnTo>
                <a:lnTo>
                  <a:pt x="333535" y="2973610"/>
                </a:lnTo>
                <a:lnTo>
                  <a:pt x="302880" y="2950312"/>
                </a:lnTo>
                <a:lnTo>
                  <a:pt x="272224" y="2927014"/>
                </a:lnTo>
                <a:lnTo>
                  <a:pt x="242794" y="2903714"/>
                </a:lnTo>
                <a:lnTo>
                  <a:pt x="214591" y="2877964"/>
                </a:lnTo>
                <a:lnTo>
                  <a:pt x="190066" y="2852214"/>
                </a:lnTo>
                <a:lnTo>
                  <a:pt x="169221" y="2822783"/>
                </a:lnTo>
                <a:lnTo>
                  <a:pt x="153281" y="2792128"/>
                </a:lnTo>
                <a:lnTo>
                  <a:pt x="142244" y="2755342"/>
                </a:lnTo>
                <a:lnTo>
                  <a:pt x="137339" y="2717328"/>
                </a:lnTo>
                <a:lnTo>
                  <a:pt x="136112" y="2678088"/>
                </a:lnTo>
                <a:lnTo>
                  <a:pt x="139791" y="2636396"/>
                </a:lnTo>
                <a:lnTo>
                  <a:pt x="144696" y="2594705"/>
                </a:lnTo>
                <a:lnTo>
                  <a:pt x="150827" y="2553012"/>
                </a:lnTo>
                <a:lnTo>
                  <a:pt x="155732" y="2511321"/>
                </a:lnTo>
                <a:lnTo>
                  <a:pt x="158185" y="2469629"/>
                </a:lnTo>
                <a:lnTo>
                  <a:pt x="158185" y="2429163"/>
                </a:lnTo>
                <a:lnTo>
                  <a:pt x="153281" y="2391151"/>
                </a:lnTo>
                <a:lnTo>
                  <a:pt x="143470" y="2353137"/>
                </a:lnTo>
                <a:lnTo>
                  <a:pt x="128755" y="2317576"/>
                </a:lnTo>
                <a:lnTo>
                  <a:pt x="110362" y="2280789"/>
                </a:lnTo>
                <a:lnTo>
                  <a:pt x="89515" y="2244004"/>
                </a:lnTo>
                <a:lnTo>
                  <a:pt x="67444" y="2207216"/>
                </a:lnTo>
                <a:lnTo>
                  <a:pt x="46598" y="2171654"/>
                </a:lnTo>
                <a:lnTo>
                  <a:pt x="28203" y="2133642"/>
                </a:lnTo>
                <a:lnTo>
                  <a:pt x="13490" y="2096855"/>
                </a:lnTo>
                <a:lnTo>
                  <a:pt x="3680" y="2058841"/>
                </a:lnTo>
                <a:lnTo>
                  <a:pt x="0" y="2019602"/>
                </a:lnTo>
                <a:lnTo>
                  <a:pt x="3680" y="1980363"/>
                </a:lnTo>
                <a:lnTo>
                  <a:pt x="13490" y="1942350"/>
                </a:lnTo>
                <a:lnTo>
                  <a:pt x="28203" y="1905563"/>
                </a:lnTo>
                <a:lnTo>
                  <a:pt x="46598" y="1867550"/>
                </a:lnTo>
                <a:lnTo>
                  <a:pt x="67444" y="1831989"/>
                </a:lnTo>
                <a:lnTo>
                  <a:pt x="89515" y="1795203"/>
                </a:lnTo>
                <a:lnTo>
                  <a:pt x="110362" y="1758415"/>
                </a:lnTo>
                <a:lnTo>
                  <a:pt x="128755" y="1721629"/>
                </a:lnTo>
                <a:lnTo>
                  <a:pt x="143470" y="1686067"/>
                </a:lnTo>
                <a:lnTo>
                  <a:pt x="153281" y="1648054"/>
                </a:lnTo>
                <a:lnTo>
                  <a:pt x="158185" y="1610042"/>
                </a:lnTo>
                <a:lnTo>
                  <a:pt x="158185" y="1569576"/>
                </a:lnTo>
                <a:lnTo>
                  <a:pt x="155732" y="1527883"/>
                </a:lnTo>
                <a:lnTo>
                  <a:pt x="150827" y="1486192"/>
                </a:lnTo>
                <a:lnTo>
                  <a:pt x="144696" y="1444499"/>
                </a:lnTo>
                <a:lnTo>
                  <a:pt x="139791" y="1402808"/>
                </a:lnTo>
                <a:lnTo>
                  <a:pt x="136112" y="1361117"/>
                </a:lnTo>
                <a:lnTo>
                  <a:pt x="137339" y="1321877"/>
                </a:lnTo>
                <a:lnTo>
                  <a:pt x="142244" y="1283864"/>
                </a:lnTo>
                <a:lnTo>
                  <a:pt x="153281" y="1247077"/>
                </a:lnTo>
                <a:lnTo>
                  <a:pt x="169221" y="1216422"/>
                </a:lnTo>
                <a:lnTo>
                  <a:pt x="190066" y="1186992"/>
                </a:lnTo>
                <a:lnTo>
                  <a:pt x="214591" y="1161241"/>
                </a:lnTo>
                <a:lnTo>
                  <a:pt x="242794" y="1135491"/>
                </a:lnTo>
                <a:lnTo>
                  <a:pt x="272224" y="1112191"/>
                </a:lnTo>
                <a:lnTo>
                  <a:pt x="302880" y="1088893"/>
                </a:lnTo>
                <a:lnTo>
                  <a:pt x="333535" y="1065594"/>
                </a:lnTo>
                <a:lnTo>
                  <a:pt x="364192" y="1042296"/>
                </a:lnTo>
                <a:lnTo>
                  <a:pt x="392395" y="1017772"/>
                </a:lnTo>
                <a:lnTo>
                  <a:pt x="416921" y="989569"/>
                </a:lnTo>
                <a:lnTo>
                  <a:pt x="438991" y="962591"/>
                </a:lnTo>
                <a:lnTo>
                  <a:pt x="456159" y="931936"/>
                </a:lnTo>
                <a:lnTo>
                  <a:pt x="470874" y="898828"/>
                </a:lnTo>
                <a:lnTo>
                  <a:pt x="483136" y="863267"/>
                </a:lnTo>
                <a:lnTo>
                  <a:pt x="494172" y="826479"/>
                </a:lnTo>
                <a:lnTo>
                  <a:pt x="503983" y="789692"/>
                </a:lnTo>
                <a:lnTo>
                  <a:pt x="513793" y="751680"/>
                </a:lnTo>
                <a:lnTo>
                  <a:pt x="524829" y="716119"/>
                </a:lnTo>
                <a:lnTo>
                  <a:pt x="537091" y="680557"/>
                </a:lnTo>
                <a:lnTo>
                  <a:pt x="551806" y="647450"/>
                </a:lnTo>
                <a:lnTo>
                  <a:pt x="570199" y="618021"/>
                </a:lnTo>
                <a:lnTo>
                  <a:pt x="592270" y="591044"/>
                </a:lnTo>
                <a:lnTo>
                  <a:pt x="619248" y="568971"/>
                </a:lnTo>
                <a:lnTo>
                  <a:pt x="648679" y="550578"/>
                </a:lnTo>
                <a:lnTo>
                  <a:pt x="681785" y="535863"/>
                </a:lnTo>
                <a:lnTo>
                  <a:pt x="717347" y="523601"/>
                </a:lnTo>
                <a:lnTo>
                  <a:pt x="752908" y="512565"/>
                </a:lnTo>
                <a:lnTo>
                  <a:pt x="790921" y="502755"/>
                </a:lnTo>
                <a:lnTo>
                  <a:pt x="827707" y="492944"/>
                </a:lnTo>
                <a:lnTo>
                  <a:pt x="864495" y="481908"/>
                </a:lnTo>
                <a:lnTo>
                  <a:pt x="900055" y="469646"/>
                </a:lnTo>
                <a:lnTo>
                  <a:pt x="933163" y="454931"/>
                </a:lnTo>
                <a:lnTo>
                  <a:pt x="963819" y="437765"/>
                </a:lnTo>
                <a:lnTo>
                  <a:pt x="990796" y="415693"/>
                </a:lnTo>
                <a:lnTo>
                  <a:pt x="1019000" y="391167"/>
                </a:lnTo>
                <a:lnTo>
                  <a:pt x="1043525" y="362964"/>
                </a:lnTo>
                <a:lnTo>
                  <a:pt x="1066823" y="333535"/>
                </a:lnTo>
                <a:lnTo>
                  <a:pt x="1090122" y="302879"/>
                </a:lnTo>
                <a:lnTo>
                  <a:pt x="1113420" y="272223"/>
                </a:lnTo>
                <a:lnTo>
                  <a:pt x="1136718" y="242793"/>
                </a:lnTo>
                <a:lnTo>
                  <a:pt x="1162470" y="214590"/>
                </a:lnTo>
                <a:lnTo>
                  <a:pt x="1188220" y="190066"/>
                </a:lnTo>
                <a:lnTo>
                  <a:pt x="1217650" y="169220"/>
                </a:lnTo>
                <a:lnTo>
                  <a:pt x="1248306" y="153279"/>
                </a:lnTo>
                <a:lnTo>
                  <a:pt x="1285093" y="142243"/>
                </a:lnTo>
                <a:lnTo>
                  <a:pt x="1323107" y="137338"/>
                </a:lnTo>
                <a:lnTo>
                  <a:pt x="1362345" y="136111"/>
                </a:lnTo>
                <a:lnTo>
                  <a:pt x="1404036" y="139791"/>
                </a:lnTo>
                <a:lnTo>
                  <a:pt x="1445729" y="144696"/>
                </a:lnTo>
                <a:lnTo>
                  <a:pt x="1487421" y="150827"/>
                </a:lnTo>
                <a:lnTo>
                  <a:pt x="1529113" y="155732"/>
                </a:lnTo>
                <a:lnTo>
                  <a:pt x="1570804" y="158184"/>
                </a:lnTo>
                <a:lnTo>
                  <a:pt x="1611271" y="158184"/>
                </a:lnTo>
                <a:lnTo>
                  <a:pt x="1649285" y="153279"/>
                </a:lnTo>
                <a:lnTo>
                  <a:pt x="1687298" y="143469"/>
                </a:lnTo>
                <a:lnTo>
                  <a:pt x="1724085" y="128755"/>
                </a:lnTo>
                <a:lnTo>
                  <a:pt x="1760871" y="109134"/>
                </a:lnTo>
                <a:lnTo>
                  <a:pt x="1797658" y="89515"/>
                </a:lnTo>
                <a:lnTo>
                  <a:pt x="1834445" y="67443"/>
                </a:lnTo>
                <a:lnTo>
                  <a:pt x="1870007" y="46597"/>
                </a:lnTo>
                <a:lnTo>
                  <a:pt x="1908020" y="28203"/>
                </a:lnTo>
                <a:lnTo>
                  <a:pt x="1944806" y="13488"/>
                </a:lnTo>
                <a:lnTo>
                  <a:pt x="1982820" y="367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6" name="Picture 6">
            <a:extLst>
              <a:ext uri="{FF2B5EF4-FFF2-40B4-BE49-F238E27FC236}">
                <a16:creationId xmlns:a16="http://schemas.microsoft.com/office/drawing/2014/main" id="{E19263BB-B85C-FF4F-A9FE-7122650A21EE}"/>
              </a:ext>
            </a:extLst>
          </p:cNvPr>
          <p:cNvPicPr>
            <a:picLocks noChangeAspect="1"/>
          </p:cNvPicPr>
          <p:nvPr/>
        </p:nvPicPr>
        <p:blipFill rotWithShape="1">
          <a:blip r:embed="rId3"/>
          <a:srcRect l="19796" r="-3" b="-3"/>
          <a:stretch/>
        </p:blipFill>
        <p:spPr>
          <a:xfrm>
            <a:off x="9018358" y="3890298"/>
            <a:ext cx="3173643" cy="2967700"/>
          </a:xfrm>
          <a:custGeom>
            <a:avLst/>
            <a:gdLst/>
            <a:ahLst/>
            <a:cxnLst/>
            <a:rect l="l" t="t" r="r" b="b"/>
            <a:pathLst>
              <a:path w="3173643" h="2967700">
                <a:moveTo>
                  <a:pt x="1885720" y="0"/>
                </a:moveTo>
                <a:lnTo>
                  <a:pt x="1922313" y="3430"/>
                </a:lnTo>
                <a:lnTo>
                  <a:pt x="1957763" y="12579"/>
                </a:lnTo>
                <a:lnTo>
                  <a:pt x="1992070" y="26302"/>
                </a:lnTo>
                <a:lnTo>
                  <a:pt x="2027519" y="43455"/>
                </a:lnTo>
                <a:lnTo>
                  <a:pt x="2060683" y="62896"/>
                </a:lnTo>
                <a:lnTo>
                  <a:pt x="2094991" y="83480"/>
                </a:lnTo>
                <a:lnTo>
                  <a:pt x="2129297" y="101777"/>
                </a:lnTo>
                <a:lnTo>
                  <a:pt x="2163602" y="120075"/>
                </a:lnTo>
                <a:lnTo>
                  <a:pt x="2196766" y="133797"/>
                </a:lnTo>
                <a:lnTo>
                  <a:pt x="2233360" y="142945"/>
                </a:lnTo>
                <a:lnTo>
                  <a:pt x="2268809" y="147520"/>
                </a:lnTo>
                <a:lnTo>
                  <a:pt x="2306546" y="147520"/>
                </a:lnTo>
                <a:lnTo>
                  <a:pt x="2345428" y="145233"/>
                </a:lnTo>
                <a:lnTo>
                  <a:pt x="2384308" y="140659"/>
                </a:lnTo>
                <a:lnTo>
                  <a:pt x="2423190" y="134941"/>
                </a:lnTo>
                <a:lnTo>
                  <a:pt x="2462070" y="130367"/>
                </a:lnTo>
                <a:lnTo>
                  <a:pt x="2500951" y="126936"/>
                </a:lnTo>
                <a:lnTo>
                  <a:pt x="2537544" y="128079"/>
                </a:lnTo>
                <a:lnTo>
                  <a:pt x="2572995" y="132653"/>
                </a:lnTo>
                <a:lnTo>
                  <a:pt x="2607301" y="142945"/>
                </a:lnTo>
                <a:lnTo>
                  <a:pt x="2635891" y="157812"/>
                </a:lnTo>
                <a:lnTo>
                  <a:pt x="2663335" y="177253"/>
                </a:lnTo>
                <a:lnTo>
                  <a:pt x="2687350" y="200124"/>
                </a:lnTo>
                <a:lnTo>
                  <a:pt x="2711365" y="226426"/>
                </a:lnTo>
                <a:lnTo>
                  <a:pt x="2733093" y="253871"/>
                </a:lnTo>
                <a:lnTo>
                  <a:pt x="2754820" y="282461"/>
                </a:lnTo>
                <a:lnTo>
                  <a:pt x="2776547" y="311049"/>
                </a:lnTo>
                <a:lnTo>
                  <a:pt x="2798275" y="338495"/>
                </a:lnTo>
                <a:lnTo>
                  <a:pt x="2821146" y="364797"/>
                </a:lnTo>
                <a:lnTo>
                  <a:pt x="2847448" y="387669"/>
                </a:lnTo>
                <a:lnTo>
                  <a:pt x="2872607" y="408253"/>
                </a:lnTo>
                <a:lnTo>
                  <a:pt x="2901195" y="424261"/>
                </a:lnTo>
                <a:lnTo>
                  <a:pt x="2932071" y="437985"/>
                </a:lnTo>
                <a:lnTo>
                  <a:pt x="2965233" y="449420"/>
                </a:lnTo>
                <a:lnTo>
                  <a:pt x="2999539" y="459712"/>
                </a:lnTo>
                <a:lnTo>
                  <a:pt x="3033847" y="468861"/>
                </a:lnTo>
                <a:lnTo>
                  <a:pt x="3069297" y="478010"/>
                </a:lnTo>
                <a:lnTo>
                  <a:pt x="3102460" y="488302"/>
                </a:lnTo>
                <a:lnTo>
                  <a:pt x="3135622" y="499737"/>
                </a:lnTo>
                <a:lnTo>
                  <a:pt x="3166499" y="513461"/>
                </a:lnTo>
                <a:lnTo>
                  <a:pt x="3173643" y="517926"/>
                </a:lnTo>
                <a:lnTo>
                  <a:pt x="3173643" y="2967700"/>
                </a:lnTo>
                <a:lnTo>
                  <a:pt x="452321" y="2967700"/>
                </a:lnTo>
                <a:lnTo>
                  <a:pt x="450560" y="2961831"/>
                </a:lnTo>
                <a:lnTo>
                  <a:pt x="439125" y="2928666"/>
                </a:lnTo>
                <a:lnTo>
                  <a:pt x="425402" y="2897790"/>
                </a:lnTo>
                <a:lnTo>
                  <a:pt x="409392" y="2869201"/>
                </a:lnTo>
                <a:lnTo>
                  <a:pt x="388809" y="2844043"/>
                </a:lnTo>
                <a:lnTo>
                  <a:pt x="365937" y="2817741"/>
                </a:lnTo>
                <a:lnTo>
                  <a:pt x="339636" y="2794870"/>
                </a:lnTo>
                <a:lnTo>
                  <a:pt x="311046" y="2773142"/>
                </a:lnTo>
                <a:lnTo>
                  <a:pt x="282458" y="2751415"/>
                </a:lnTo>
                <a:lnTo>
                  <a:pt x="253870" y="2729687"/>
                </a:lnTo>
                <a:lnTo>
                  <a:pt x="226423" y="2707959"/>
                </a:lnTo>
                <a:lnTo>
                  <a:pt x="200122" y="2683944"/>
                </a:lnTo>
                <a:lnTo>
                  <a:pt x="177251" y="2659930"/>
                </a:lnTo>
                <a:lnTo>
                  <a:pt x="157812" y="2632484"/>
                </a:lnTo>
                <a:lnTo>
                  <a:pt x="142945" y="2603895"/>
                </a:lnTo>
                <a:lnTo>
                  <a:pt x="132653" y="2569589"/>
                </a:lnTo>
                <a:lnTo>
                  <a:pt x="128079" y="2534138"/>
                </a:lnTo>
                <a:lnTo>
                  <a:pt x="126934" y="2497543"/>
                </a:lnTo>
                <a:lnTo>
                  <a:pt x="130365" y="2458662"/>
                </a:lnTo>
                <a:lnTo>
                  <a:pt x="134940" y="2419782"/>
                </a:lnTo>
                <a:lnTo>
                  <a:pt x="140657" y="2380900"/>
                </a:lnTo>
                <a:lnTo>
                  <a:pt x="145232" y="2342019"/>
                </a:lnTo>
                <a:lnTo>
                  <a:pt x="147519" y="2303138"/>
                </a:lnTo>
                <a:lnTo>
                  <a:pt x="147519" y="2265400"/>
                </a:lnTo>
                <a:lnTo>
                  <a:pt x="142945" y="2229950"/>
                </a:lnTo>
                <a:lnTo>
                  <a:pt x="133796" y="2194499"/>
                </a:lnTo>
                <a:lnTo>
                  <a:pt x="120073" y="2161335"/>
                </a:lnTo>
                <a:lnTo>
                  <a:pt x="102920" y="2127029"/>
                </a:lnTo>
                <a:lnTo>
                  <a:pt x="83479" y="2092723"/>
                </a:lnTo>
                <a:lnTo>
                  <a:pt x="62897" y="2058415"/>
                </a:lnTo>
                <a:lnTo>
                  <a:pt x="43456" y="2025251"/>
                </a:lnTo>
                <a:lnTo>
                  <a:pt x="26302" y="1989801"/>
                </a:lnTo>
                <a:lnTo>
                  <a:pt x="12580" y="1955494"/>
                </a:lnTo>
                <a:lnTo>
                  <a:pt x="3431" y="1920043"/>
                </a:lnTo>
                <a:lnTo>
                  <a:pt x="0" y="1883449"/>
                </a:lnTo>
                <a:lnTo>
                  <a:pt x="3431" y="1846856"/>
                </a:lnTo>
                <a:lnTo>
                  <a:pt x="12580" y="1811405"/>
                </a:lnTo>
                <a:lnTo>
                  <a:pt x="26302" y="1777098"/>
                </a:lnTo>
                <a:lnTo>
                  <a:pt x="43456" y="1741648"/>
                </a:lnTo>
                <a:lnTo>
                  <a:pt x="62897" y="1708484"/>
                </a:lnTo>
                <a:lnTo>
                  <a:pt x="83479" y="1674178"/>
                </a:lnTo>
                <a:lnTo>
                  <a:pt x="102920" y="1639870"/>
                </a:lnTo>
                <a:lnTo>
                  <a:pt x="120073" y="1605564"/>
                </a:lnTo>
                <a:lnTo>
                  <a:pt x="133796" y="1572400"/>
                </a:lnTo>
                <a:lnTo>
                  <a:pt x="142945" y="1536949"/>
                </a:lnTo>
                <a:lnTo>
                  <a:pt x="147519" y="1501500"/>
                </a:lnTo>
                <a:lnTo>
                  <a:pt x="147519" y="1463762"/>
                </a:lnTo>
                <a:lnTo>
                  <a:pt x="145232" y="1424880"/>
                </a:lnTo>
                <a:lnTo>
                  <a:pt x="140657" y="1386000"/>
                </a:lnTo>
                <a:lnTo>
                  <a:pt x="134940" y="1347118"/>
                </a:lnTo>
                <a:lnTo>
                  <a:pt x="130365" y="1308237"/>
                </a:lnTo>
                <a:lnTo>
                  <a:pt x="126934" y="1269356"/>
                </a:lnTo>
                <a:lnTo>
                  <a:pt x="128079" y="1232762"/>
                </a:lnTo>
                <a:lnTo>
                  <a:pt x="132653" y="1197312"/>
                </a:lnTo>
                <a:lnTo>
                  <a:pt x="142945" y="1163004"/>
                </a:lnTo>
                <a:lnTo>
                  <a:pt x="157812" y="1134416"/>
                </a:lnTo>
                <a:lnTo>
                  <a:pt x="177251" y="1106970"/>
                </a:lnTo>
                <a:lnTo>
                  <a:pt x="200122" y="1082955"/>
                </a:lnTo>
                <a:lnTo>
                  <a:pt x="226423" y="1058941"/>
                </a:lnTo>
                <a:lnTo>
                  <a:pt x="253870" y="1037212"/>
                </a:lnTo>
                <a:lnTo>
                  <a:pt x="282458" y="1015484"/>
                </a:lnTo>
                <a:lnTo>
                  <a:pt x="311046" y="993757"/>
                </a:lnTo>
                <a:lnTo>
                  <a:pt x="339636" y="972029"/>
                </a:lnTo>
                <a:lnTo>
                  <a:pt x="365937" y="949159"/>
                </a:lnTo>
                <a:lnTo>
                  <a:pt x="388809" y="922857"/>
                </a:lnTo>
                <a:lnTo>
                  <a:pt x="409392" y="897698"/>
                </a:lnTo>
                <a:lnTo>
                  <a:pt x="425402" y="869109"/>
                </a:lnTo>
                <a:lnTo>
                  <a:pt x="439125" y="838233"/>
                </a:lnTo>
                <a:lnTo>
                  <a:pt x="450560" y="805069"/>
                </a:lnTo>
                <a:lnTo>
                  <a:pt x="460852" y="770761"/>
                </a:lnTo>
                <a:lnTo>
                  <a:pt x="470001" y="736455"/>
                </a:lnTo>
                <a:lnTo>
                  <a:pt x="479150" y="701004"/>
                </a:lnTo>
                <a:lnTo>
                  <a:pt x="489442" y="667841"/>
                </a:lnTo>
                <a:lnTo>
                  <a:pt x="500877" y="634677"/>
                </a:lnTo>
                <a:lnTo>
                  <a:pt x="514600" y="603802"/>
                </a:lnTo>
                <a:lnTo>
                  <a:pt x="531753" y="576357"/>
                </a:lnTo>
                <a:lnTo>
                  <a:pt x="552336" y="551198"/>
                </a:lnTo>
                <a:lnTo>
                  <a:pt x="577494" y="530614"/>
                </a:lnTo>
                <a:lnTo>
                  <a:pt x="604941" y="513461"/>
                </a:lnTo>
                <a:lnTo>
                  <a:pt x="635815" y="499737"/>
                </a:lnTo>
                <a:lnTo>
                  <a:pt x="668979" y="488302"/>
                </a:lnTo>
                <a:lnTo>
                  <a:pt x="702142" y="478010"/>
                </a:lnTo>
                <a:lnTo>
                  <a:pt x="737592" y="468861"/>
                </a:lnTo>
                <a:lnTo>
                  <a:pt x="771898" y="459712"/>
                </a:lnTo>
                <a:lnTo>
                  <a:pt x="806205" y="449420"/>
                </a:lnTo>
                <a:lnTo>
                  <a:pt x="839368" y="437985"/>
                </a:lnTo>
                <a:lnTo>
                  <a:pt x="870244" y="424261"/>
                </a:lnTo>
                <a:lnTo>
                  <a:pt x="898833" y="408253"/>
                </a:lnTo>
                <a:lnTo>
                  <a:pt x="923991" y="387669"/>
                </a:lnTo>
                <a:lnTo>
                  <a:pt x="950293" y="364797"/>
                </a:lnTo>
                <a:lnTo>
                  <a:pt x="973165" y="338495"/>
                </a:lnTo>
                <a:lnTo>
                  <a:pt x="994892" y="311049"/>
                </a:lnTo>
                <a:lnTo>
                  <a:pt x="1016619" y="282461"/>
                </a:lnTo>
                <a:lnTo>
                  <a:pt x="1038347" y="253871"/>
                </a:lnTo>
                <a:lnTo>
                  <a:pt x="1060074" y="226426"/>
                </a:lnTo>
                <a:lnTo>
                  <a:pt x="1084089" y="200124"/>
                </a:lnTo>
                <a:lnTo>
                  <a:pt x="1108103" y="177253"/>
                </a:lnTo>
                <a:lnTo>
                  <a:pt x="1135549" y="157812"/>
                </a:lnTo>
                <a:lnTo>
                  <a:pt x="1164137" y="142945"/>
                </a:lnTo>
                <a:lnTo>
                  <a:pt x="1198445" y="132653"/>
                </a:lnTo>
                <a:lnTo>
                  <a:pt x="1233895" y="128079"/>
                </a:lnTo>
                <a:lnTo>
                  <a:pt x="1270487" y="126936"/>
                </a:lnTo>
                <a:lnTo>
                  <a:pt x="1309368" y="130367"/>
                </a:lnTo>
                <a:lnTo>
                  <a:pt x="1348249" y="134941"/>
                </a:lnTo>
                <a:lnTo>
                  <a:pt x="1387131" y="140659"/>
                </a:lnTo>
                <a:lnTo>
                  <a:pt x="1426011" y="145233"/>
                </a:lnTo>
                <a:lnTo>
                  <a:pt x="1464891" y="147520"/>
                </a:lnTo>
                <a:lnTo>
                  <a:pt x="1502630" y="147520"/>
                </a:lnTo>
                <a:lnTo>
                  <a:pt x="1538080" y="142945"/>
                </a:lnTo>
                <a:lnTo>
                  <a:pt x="1573531" y="133797"/>
                </a:lnTo>
                <a:lnTo>
                  <a:pt x="1607837" y="120075"/>
                </a:lnTo>
                <a:lnTo>
                  <a:pt x="1642143" y="101777"/>
                </a:lnTo>
                <a:lnTo>
                  <a:pt x="1676450" y="83480"/>
                </a:lnTo>
                <a:lnTo>
                  <a:pt x="1710756" y="62896"/>
                </a:lnTo>
                <a:lnTo>
                  <a:pt x="1743919" y="43455"/>
                </a:lnTo>
                <a:lnTo>
                  <a:pt x="1779370" y="26302"/>
                </a:lnTo>
                <a:lnTo>
                  <a:pt x="1813676" y="12579"/>
                </a:lnTo>
                <a:lnTo>
                  <a:pt x="1849126" y="3430"/>
                </a:lnTo>
                <a:close/>
              </a:path>
            </a:pathLst>
          </a:custGeom>
        </p:spPr>
      </p:pic>
    </p:spTree>
    <p:extLst>
      <p:ext uri="{BB962C8B-B14F-4D97-AF65-F5344CB8AC3E}">
        <p14:creationId xmlns:p14="http://schemas.microsoft.com/office/powerpoint/2010/main" val="12182322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B79C-CC56-054D-80A1-FD298D77E103}"/>
              </a:ext>
            </a:extLst>
          </p:cNvPr>
          <p:cNvSpPr>
            <a:spLocks noGrp="1"/>
          </p:cNvSpPr>
          <p:nvPr>
            <p:ph type="title"/>
          </p:nvPr>
        </p:nvSpPr>
        <p:spPr/>
        <p:txBody>
          <a:bodyPr>
            <a:normAutofit/>
          </a:bodyPr>
          <a:lstStyle/>
          <a:p>
            <a:r>
              <a:rPr lang="en-GB" dirty="0"/>
              <a:t>6. Explain why breast feeding is superior to bottle feeding</a:t>
            </a:r>
            <a:endParaRPr lang="en-US" dirty="0"/>
          </a:p>
        </p:txBody>
      </p:sp>
      <p:sp>
        <p:nvSpPr>
          <p:cNvPr id="3" name="Content Placeholder 2">
            <a:extLst>
              <a:ext uri="{FF2B5EF4-FFF2-40B4-BE49-F238E27FC236}">
                <a16:creationId xmlns:a16="http://schemas.microsoft.com/office/drawing/2014/main" id="{991B6719-288E-A44E-8096-2B922F9B350B}"/>
              </a:ext>
            </a:extLst>
          </p:cNvPr>
          <p:cNvSpPr>
            <a:spLocks noGrp="1"/>
          </p:cNvSpPr>
          <p:nvPr>
            <p:ph idx="1"/>
          </p:nvPr>
        </p:nvSpPr>
        <p:spPr/>
        <p:txBody>
          <a:bodyPr>
            <a:normAutofit fontScale="92500" lnSpcReduction="20000"/>
          </a:bodyPr>
          <a:lstStyle/>
          <a:p>
            <a:pPr fontAlgn="base"/>
            <a:endParaRPr lang="en-GB" b="0" i="0" u="none" strike="noStrike" dirty="0">
              <a:solidFill>
                <a:srgbClr val="202122"/>
              </a:solidFill>
              <a:effectLst/>
              <a:latin typeface="Abadi" panose="020B0604020104020204" pitchFamily="34" charset="0"/>
            </a:endParaRPr>
          </a:p>
          <a:p>
            <a:pPr fontAlgn="base"/>
            <a:r>
              <a:rPr lang="en-GB" b="0" i="0" u="none" strike="noStrike" dirty="0">
                <a:solidFill>
                  <a:srgbClr val="202122"/>
                </a:solidFill>
                <a:effectLst/>
                <a:latin typeface="Abadi" panose="020B0604020104020204" pitchFamily="34" charset="0"/>
              </a:rPr>
              <a:t>Breast milk, when fed directly from the breast, is immediately available with no wait and is at body temperature. Breast-fed babies have a decreased risk for several infant conditions including sudden infant death syndrome (SIDS). The sucking technique required of the infant encourages the proper development of both the teeth and other speech organs. Sucking also has a beneficial role in the prevention of obstructive sleep apnea.</a:t>
            </a:r>
          </a:p>
          <a:p>
            <a:pPr fontAlgn="base"/>
            <a:r>
              <a:rPr lang="en-GB" b="0" i="0" u="none" strike="noStrike" dirty="0">
                <a:solidFill>
                  <a:srgbClr val="202122"/>
                </a:solidFill>
                <a:effectLst/>
                <a:latin typeface="Abadi" panose="020B0604020104020204" pitchFamily="34" charset="0"/>
              </a:rPr>
              <a:t>The many health benefits of breastfeeding have been well documented. According to the American Academy of </a:t>
            </a:r>
            <a:r>
              <a:rPr lang="en-GB" b="0" i="0" u="none" strike="noStrike" dirty="0" err="1">
                <a:solidFill>
                  <a:srgbClr val="202122"/>
                </a:solidFill>
                <a:effectLst/>
                <a:latin typeface="Abadi" panose="020B0604020104020204" pitchFamily="34" charset="0"/>
              </a:rPr>
              <a:t>Pediatrics</a:t>
            </a:r>
            <a:r>
              <a:rPr lang="en-GB" b="0" i="0" u="none" strike="noStrike" dirty="0">
                <a:solidFill>
                  <a:srgbClr val="202122"/>
                </a:solidFill>
                <a:effectLst/>
                <a:latin typeface="Abadi" panose="020B0604020104020204" pitchFamily="34" charset="0"/>
              </a:rPr>
              <a:t> policy statement, "Extensive research, especially in recent years, documents diverse and compelling advantages to infants, mothers, families, and society from breastfeeding and the use of human milk for infant feeding. These include health, nutritional, immunologic, developmental, psychological, social, economic, and environmental benefits."</a:t>
            </a:r>
          </a:p>
          <a:p>
            <a:endParaRPr lang="en-US" dirty="0">
              <a:latin typeface="Abadi" panose="020B0604020104020204" pitchFamily="34" charset="0"/>
            </a:endParaRPr>
          </a:p>
        </p:txBody>
      </p:sp>
    </p:spTree>
    <p:extLst>
      <p:ext uri="{BB962C8B-B14F-4D97-AF65-F5344CB8AC3E}">
        <p14:creationId xmlns:p14="http://schemas.microsoft.com/office/powerpoint/2010/main" val="3568506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C615D28-8D37-47CB-9D5B-9ACFDA308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A84DA5-46E3-F74C-A12C-60D810C55461}"/>
              </a:ext>
            </a:extLst>
          </p:cNvPr>
          <p:cNvSpPr>
            <a:spLocks noGrp="1"/>
          </p:cNvSpPr>
          <p:nvPr>
            <p:ph type="title"/>
          </p:nvPr>
        </p:nvSpPr>
        <p:spPr>
          <a:xfrm>
            <a:off x="1193799" y="804335"/>
            <a:ext cx="6340851" cy="1681709"/>
          </a:xfrm>
        </p:spPr>
        <p:txBody>
          <a:bodyPr>
            <a:normAutofit/>
          </a:bodyPr>
          <a:lstStyle/>
          <a:p>
            <a:r>
              <a:rPr lang="en-GB" dirty="0"/>
              <a:t>7. What is weaning?</a:t>
            </a:r>
            <a:endParaRPr lang="en-US" dirty="0"/>
          </a:p>
        </p:txBody>
      </p:sp>
      <p:sp>
        <p:nvSpPr>
          <p:cNvPr id="13" name="Freeform: Shape 12">
            <a:extLst>
              <a:ext uri="{FF2B5EF4-FFF2-40B4-BE49-F238E27FC236}">
                <a16:creationId xmlns:a16="http://schemas.microsoft.com/office/drawing/2014/main" id="{41FDC264-1201-436C-919B-101837D60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72465" cy="6858000"/>
          </a:xfrm>
          <a:custGeom>
            <a:avLst/>
            <a:gdLst>
              <a:gd name="connsiteX0" fmla="*/ 0 w 672465"/>
              <a:gd name="connsiteY0" fmla="*/ 0 h 6858000"/>
              <a:gd name="connsiteX1" fmla="*/ 496253 w 672465"/>
              <a:gd name="connsiteY1" fmla="*/ 0 h 6858000"/>
              <a:gd name="connsiteX2" fmla="*/ 497840 w 672465"/>
              <a:gd name="connsiteY2" fmla="*/ 68263 h 6858000"/>
              <a:gd name="connsiteX3" fmla="*/ 505778 w 672465"/>
              <a:gd name="connsiteY3" fmla="*/ 128588 h 6858000"/>
              <a:gd name="connsiteX4" fmla="*/ 516890 w 672465"/>
              <a:gd name="connsiteY4" fmla="*/ 180975 h 6858000"/>
              <a:gd name="connsiteX5" fmla="*/ 531178 w 672465"/>
              <a:gd name="connsiteY5" fmla="*/ 227013 h 6858000"/>
              <a:gd name="connsiteX6" fmla="*/ 547053 w 672465"/>
              <a:gd name="connsiteY6" fmla="*/ 268288 h 6858000"/>
              <a:gd name="connsiteX7" fmla="*/ 566103 w 672465"/>
              <a:gd name="connsiteY7" fmla="*/ 304800 h 6858000"/>
              <a:gd name="connsiteX8" fmla="*/ 585153 w 672465"/>
              <a:gd name="connsiteY8" fmla="*/ 342900 h 6858000"/>
              <a:gd name="connsiteX9" fmla="*/ 604203 w 672465"/>
              <a:gd name="connsiteY9" fmla="*/ 381000 h 6858000"/>
              <a:gd name="connsiteX10" fmla="*/ 620078 w 672465"/>
              <a:gd name="connsiteY10" fmla="*/ 417513 h 6858000"/>
              <a:gd name="connsiteX11" fmla="*/ 635953 w 672465"/>
              <a:gd name="connsiteY11" fmla="*/ 458788 h 6858000"/>
              <a:gd name="connsiteX12" fmla="*/ 651828 w 672465"/>
              <a:gd name="connsiteY12" fmla="*/ 504825 h 6858000"/>
              <a:gd name="connsiteX13" fmla="*/ 662940 w 672465"/>
              <a:gd name="connsiteY13" fmla="*/ 557213 h 6858000"/>
              <a:gd name="connsiteX14" fmla="*/ 669290 w 672465"/>
              <a:gd name="connsiteY14" fmla="*/ 617538 h 6858000"/>
              <a:gd name="connsiteX15" fmla="*/ 672465 w 672465"/>
              <a:gd name="connsiteY15" fmla="*/ 685800 h 6858000"/>
              <a:gd name="connsiteX16" fmla="*/ 669290 w 672465"/>
              <a:gd name="connsiteY16" fmla="*/ 754063 h 6858000"/>
              <a:gd name="connsiteX17" fmla="*/ 662940 w 672465"/>
              <a:gd name="connsiteY17" fmla="*/ 814388 h 6858000"/>
              <a:gd name="connsiteX18" fmla="*/ 651828 w 672465"/>
              <a:gd name="connsiteY18" fmla="*/ 866775 h 6858000"/>
              <a:gd name="connsiteX19" fmla="*/ 635953 w 672465"/>
              <a:gd name="connsiteY19" fmla="*/ 912813 h 6858000"/>
              <a:gd name="connsiteX20" fmla="*/ 620078 w 672465"/>
              <a:gd name="connsiteY20" fmla="*/ 954088 h 6858000"/>
              <a:gd name="connsiteX21" fmla="*/ 604203 w 672465"/>
              <a:gd name="connsiteY21" fmla="*/ 990600 h 6858000"/>
              <a:gd name="connsiteX22" fmla="*/ 585153 w 672465"/>
              <a:gd name="connsiteY22" fmla="*/ 1028700 h 6858000"/>
              <a:gd name="connsiteX23" fmla="*/ 566103 w 672465"/>
              <a:gd name="connsiteY23" fmla="*/ 1066800 h 6858000"/>
              <a:gd name="connsiteX24" fmla="*/ 547053 w 672465"/>
              <a:gd name="connsiteY24" fmla="*/ 1103313 h 6858000"/>
              <a:gd name="connsiteX25" fmla="*/ 531178 w 672465"/>
              <a:gd name="connsiteY25" fmla="*/ 1144588 h 6858000"/>
              <a:gd name="connsiteX26" fmla="*/ 516890 w 672465"/>
              <a:gd name="connsiteY26" fmla="*/ 1190625 h 6858000"/>
              <a:gd name="connsiteX27" fmla="*/ 505778 w 672465"/>
              <a:gd name="connsiteY27" fmla="*/ 1243013 h 6858000"/>
              <a:gd name="connsiteX28" fmla="*/ 497840 w 672465"/>
              <a:gd name="connsiteY28" fmla="*/ 1303338 h 6858000"/>
              <a:gd name="connsiteX29" fmla="*/ 496253 w 672465"/>
              <a:gd name="connsiteY29" fmla="*/ 1371600 h 6858000"/>
              <a:gd name="connsiteX30" fmla="*/ 497840 w 672465"/>
              <a:gd name="connsiteY30" fmla="*/ 1439863 h 6858000"/>
              <a:gd name="connsiteX31" fmla="*/ 505778 w 672465"/>
              <a:gd name="connsiteY31" fmla="*/ 1500188 h 6858000"/>
              <a:gd name="connsiteX32" fmla="*/ 516890 w 672465"/>
              <a:gd name="connsiteY32" fmla="*/ 1552575 h 6858000"/>
              <a:gd name="connsiteX33" fmla="*/ 531178 w 672465"/>
              <a:gd name="connsiteY33" fmla="*/ 1598613 h 6858000"/>
              <a:gd name="connsiteX34" fmla="*/ 547053 w 672465"/>
              <a:gd name="connsiteY34" fmla="*/ 1639888 h 6858000"/>
              <a:gd name="connsiteX35" fmla="*/ 566103 w 672465"/>
              <a:gd name="connsiteY35" fmla="*/ 1676400 h 6858000"/>
              <a:gd name="connsiteX36" fmla="*/ 585153 w 672465"/>
              <a:gd name="connsiteY36" fmla="*/ 1714500 h 6858000"/>
              <a:gd name="connsiteX37" fmla="*/ 604203 w 672465"/>
              <a:gd name="connsiteY37" fmla="*/ 1752600 h 6858000"/>
              <a:gd name="connsiteX38" fmla="*/ 620078 w 672465"/>
              <a:gd name="connsiteY38" fmla="*/ 1789113 h 6858000"/>
              <a:gd name="connsiteX39" fmla="*/ 635953 w 672465"/>
              <a:gd name="connsiteY39" fmla="*/ 1830388 h 6858000"/>
              <a:gd name="connsiteX40" fmla="*/ 651828 w 672465"/>
              <a:gd name="connsiteY40" fmla="*/ 1876425 h 6858000"/>
              <a:gd name="connsiteX41" fmla="*/ 662940 w 672465"/>
              <a:gd name="connsiteY41" fmla="*/ 1928813 h 6858000"/>
              <a:gd name="connsiteX42" fmla="*/ 669290 w 672465"/>
              <a:gd name="connsiteY42" fmla="*/ 1989138 h 6858000"/>
              <a:gd name="connsiteX43" fmla="*/ 672465 w 672465"/>
              <a:gd name="connsiteY43" fmla="*/ 2057400 h 6858000"/>
              <a:gd name="connsiteX44" fmla="*/ 669290 w 672465"/>
              <a:gd name="connsiteY44" fmla="*/ 2125663 h 6858000"/>
              <a:gd name="connsiteX45" fmla="*/ 662940 w 672465"/>
              <a:gd name="connsiteY45" fmla="*/ 2185988 h 6858000"/>
              <a:gd name="connsiteX46" fmla="*/ 651828 w 672465"/>
              <a:gd name="connsiteY46" fmla="*/ 2238375 h 6858000"/>
              <a:gd name="connsiteX47" fmla="*/ 635953 w 672465"/>
              <a:gd name="connsiteY47" fmla="*/ 2284413 h 6858000"/>
              <a:gd name="connsiteX48" fmla="*/ 620078 w 672465"/>
              <a:gd name="connsiteY48" fmla="*/ 2325688 h 6858000"/>
              <a:gd name="connsiteX49" fmla="*/ 604203 w 672465"/>
              <a:gd name="connsiteY49" fmla="*/ 2362200 h 6858000"/>
              <a:gd name="connsiteX50" fmla="*/ 585153 w 672465"/>
              <a:gd name="connsiteY50" fmla="*/ 2400300 h 6858000"/>
              <a:gd name="connsiteX51" fmla="*/ 566103 w 672465"/>
              <a:gd name="connsiteY51" fmla="*/ 2438400 h 6858000"/>
              <a:gd name="connsiteX52" fmla="*/ 547053 w 672465"/>
              <a:gd name="connsiteY52" fmla="*/ 2474913 h 6858000"/>
              <a:gd name="connsiteX53" fmla="*/ 531178 w 672465"/>
              <a:gd name="connsiteY53" fmla="*/ 2516188 h 6858000"/>
              <a:gd name="connsiteX54" fmla="*/ 516890 w 672465"/>
              <a:gd name="connsiteY54" fmla="*/ 2562225 h 6858000"/>
              <a:gd name="connsiteX55" fmla="*/ 505778 w 672465"/>
              <a:gd name="connsiteY55" fmla="*/ 2614613 h 6858000"/>
              <a:gd name="connsiteX56" fmla="*/ 497840 w 672465"/>
              <a:gd name="connsiteY56" fmla="*/ 2674938 h 6858000"/>
              <a:gd name="connsiteX57" fmla="*/ 496253 w 672465"/>
              <a:gd name="connsiteY57" fmla="*/ 2743200 h 6858000"/>
              <a:gd name="connsiteX58" fmla="*/ 497840 w 672465"/>
              <a:gd name="connsiteY58" fmla="*/ 2811463 h 6858000"/>
              <a:gd name="connsiteX59" fmla="*/ 505778 w 672465"/>
              <a:gd name="connsiteY59" fmla="*/ 2871788 h 6858000"/>
              <a:gd name="connsiteX60" fmla="*/ 516890 w 672465"/>
              <a:gd name="connsiteY60" fmla="*/ 2924175 h 6858000"/>
              <a:gd name="connsiteX61" fmla="*/ 531178 w 672465"/>
              <a:gd name="connsiteY61" fmla="*/ 2970213 h 6858000"/>
              <a:gd name="connsiteX62" fmla="*/ 547053 w 672465"/>
              <a:gd name="connsiteY62" fmla="*/ 3011488 h 6858000"/>
              <a:gd name="connsiteX63" fmla="*/ 566103 w 672465"/>
              <a:gd name="connsiteY63" fmla="*/ 3048000 h 6858000"/>
              <a:gd name="connsiteX64" fmla="*/ 585153 w 672465"/>
              <a:gd name="connsiteY64" fmla="*/ 3086100 h 6858000"/>
              <a:gd name="connsiteX65" fmla="*/ 604203 w 672465"/>
              <a:gd name="connsiteY65" fmla="*/ 3124200 h 6858000"/>
              <a:gd name="connsiteX66" fmla="*/ 620078 w 672465"/>
              <a:gd name="connsiteY66" fmla="*/ 3160713 h 6858000"/>
              <a:gd name="connsiteX67" fmla="*/ 635953 w 672465"/>
              <a:gd name="connsiteY67" fmla="*/ 3201988 h 6858000"/>
              <a:gd name="connsiteX68" fmla="*/ 651828 w 672465"/>
              <a:gd name="connsiteY68" fmla="*/ 3248025 h 6858000"/>
              <a:gd name="connsiteX69" fmla="*/ 662940 w 672465"/>
              <a:gd name="connsiteY69" fmla="*/ 3300413 h 6858000"/>
              <a:gd name="connsiteX70" fmla="*/ 669290 w 672465"/>
              <a:gd name="connsiteY70" fmla="*/ 3360738 h 6858000"/>
              <a:gd name="connsiteX71" fmla="*/ 672465 w 672465"/>
              <a:gd name="connsiteY71" fmla="*/ 3427413 h 6858000"/>
              <a:gd name="connsiteX72" fmla="*/ 669290 w 672465"/>
              <a:gd name="connsiteY72" fmla="*/ 3497263 h 6858000"/>
              <a:gd name="connsiteX73" fmla="*/ 662940 w 672465"/>
              <a:gd name="connsiteY73" fmla="*/ 3557588 h 6858000"/>
              <a:gd name="connsiteX74" fmla="*/ 651828 w 672465"/>
              <a:gd name="connsiteY74" fmla="*/ 3609975 h 6858000"/>
              <a:gd name="connsiteX75" fmla="*/ 635953 w 672465"/>
              <a:gd name="connsiteY75" fmla="*/ 3656013 h 6858000"/>
              <a:gd name="connsiteX76" fmla="*/ 620078 w 672465"/>
              <a:gd name="connsiteY76" fmla="*/ 3697288 h 6858000"/>
              <a:gd name="connsiteX77" fmla="*/ 604203 w 672465"/>
              <a:gd name="connsiteY77" fmla="*/ 3733800 h 6858000"/>
              <a:gd name="connsiteX78" fmla="*/ 585153 w 672465"/>
              <a:gd name="connsiteY78" fmla="*/ 3771900 h 6858000"/>
              <a:gd name="connsiteX79" fmla="*/ 566103 w 672465"/>
              <a:gd name="connsiteY79" fmla="*/ 3810000 h 6858000"/>
              <a:gd name="connsiteX80" fmla="*/ 547053 w 672465"/>
              <a:gd name="connsiteY80" fmla="*/ 3846513 h 6858000"/>
              <a:gd name="connsiteX81" fmla="*/ 531178 w 672465"/>
              <a:gd name="connsiteY81" fmla="*/ 3887788 h 6858000"/>
              <a:gd name="connsiteX82" fmla="*/ 516890 w 672465"/>
              <a:gd name="connsiteY82" fmla="*/ 3933825 h 6858000"/>
              <a:gd name="connsiteX83" fmla="*/ 505778 w 672465"/>
              <a:gd name="connsiteY83" fmla="*/ 3986213 h 6858000"/>
              <a:gd name="connsiteX84" fmla="*/ 497840 w 672465"/>
              <a:gd name="connsiteY84" fmla="*/ 4046538 h 6858000"/>
              <a:gd name="connsiteX85" fmla="*/ 496253 w 672465"/>
              <a:gd name="connsiteY85" fmla="*/ 4114800 h 6858000"/>
              <a:gd name="connsiteX86" fmla="*/ 497840 w 672465"/>
              <a:gd name="connsiteY86" fmla="*/ 4183063 h 6858000"/>
              <a:gd name="connsiteX87" fmla="*/ 505778 w 672465"/>
              <a:gd name="connsiteY87" fmla="*/ 4243388 h 6858000"/>
              <a:gd name="connsiteX88" fmla="*/ 516890 w 672465"/>
              <a:gd name="connsiteY88" fmla="*/ 4295775 h 6858000"/>
              <a:gd name="connsiteX89" fmla="*/ 531178 w 672465"/>
              <a:gd name="connsiteY89" fmla="*/ 4341813 h 6858000"/>
              <a:gd name="connsiteX90" fmla="*/ 547053 w 672465"/>
              <a:gd name="connsiteY90" fmla="*/ 4383088 h 6858000"/>
              <a:gd name="connsiteX91" fmla="*/ 566103 w 672465"/>
              <a:gd name="connsiteY91" fmla="*/ 4419600 h 6858000"/>
              <a:gd name="connsiteX92" fmla="*/ 604203 w 672465"/>
              <a:gd name="connsiteY92" fmla="*/ 4495800 h 6858000"/>
              <a:gd name="connsiteX93" fmla="*/ 620078 w 672465"/>
              <a:gd name="connsiteY93" fmla="*/ 4532313 h 6858000"/>
              <a:gd name="connsiteX94" fmla="*/ 635953 w 672465"/>
              <a:gd name="connsiteY94" fmla="*/ 4573588 h 6858000"/>
              <a:gd name="connsiteX95" fmla="*/ 651828 w 672465"/>
              <a:gd name="connsiteY95" fmla="*/ 4619625 h 6858000"/>
              <a:gd name="connsiteX96" fmla="*/ 662940 w 672465"/>
              <a:gd name="connsiteY96" fmla="*/ 4672013 h 6858000"/>
              <a:gd name="connsiteX97" fmla="*/ 669290 w 672465"/>
              <a:gd name="connsiteY97" fmla="*/ 4732338 h 6858000"/>
              <a:gd name="connsiteX98" fmla="*/ 672465 w 672465"/>
              <a:gd name="connsiteY98" fmla="*/ 4800600 h 6858000"/>
              <a:gd name="connsiteX99" fmla="*/ 669290 w 672465"/>
              <a:gd name="connsiteY99" fmla="*/ 4868863 h 6858000"/>
              <a:gd name="connsiteX100" fmla="*/ 662940 w 672465"/>
              <a:gd name="connsiteY100" fmla="*/ 4929188 h 6858000"/>
              <a:gd name="connsiteX101" fmla="*/ 651828 w 672465"/>
              <a:gd name="connsiteY101" fmla="*/ 4981575 h 6858000"/>
              <a:gd name="connsiteX102" fmla="*/ 635953 w 672465"/>
              <a:gd name="connsiteY102" fmla="*/ 5027613 h 6858000"/>
              <a:gd name="connsiteX103" fmla="*/ 620078 w 672465"/>
              <a:gd name="connsiteY103" fmla="*/ 5068888 h 6858000"/>
              <a:gd name="connsiteX104" fmla="*/ 604203 w 672465"/>
              <a:gd name="connsiteY104" fmla="*/ 5105400 h 6858000"/>
              <a:gd name="connsiteX105" fmla="*/ 585153 w 672465"/>
              <a:gd name="connsiteY105" fmla="*/ 5143500 h 6858000"/>
              <a:gd name="connsiteX106" fmla="*/ 566103 w 672465"/>
              <a:gd name="connsiteY106" fmla="*/ 5181600 h 6858000"/>
              <a:gd name="connsiteX107" fmla="*/ 547053 w 672465"/>
              <a:gd name="connsiteY107" fmla="*/ 5218113 h 6858000"/>
              <a:gd name="connsiteX108" fmla="*/ 531178 w 672465"/>
              <a:gd name="connsiteY108" fmla="*/ 5259388 h 6858000"/>
              <a:gd name="connsiteX109" fmla="*/ 516890 w 672465"/>
              <a:gd name="connsiteY109" fmla="*/ 5305425 h 6858000"/>
              <a:gd name="connsiteX110" fmla="*/ 505778 w 672465"/>
              <a:gd name="connsiteY110" fmla="*/ 5357813 h 6858000"/>
              <a:gd name="connsiteX111" fmla="*/ 497840 w 672465"/>
              <a:gd name="connsiteY111" fmla="*/ 5418138 h 6858000"/>
              <a:gd name="connsiteX112" fmla="*/ 496253 w 672465"/>
              <a:gd name="connsiteY112" fmla="*/ 5486400 h 6858000"/>
              <a:gd name="connsiteX113" fmla="*/ 497840 w 672465"/>
              <a:gd name="connsiteY113" fmla="*/ 5554663 h 6858000"/>
              <a:gd name="connsiteX114" fmla="*/ 505778 w 672465"/>
              <a:gd name="connsiteY114" fmla="*/ 5614988 h 6858000"/>
              <a:gd name="connsiteX115" fmla="*/ 516890 w 672465"/>
              <a:gd name="connsiteY115" fmla="*/ 5667375 h 6858000"/>
              <a:gd name="connsiteX116" fmla="*/ 531178 w 672465"/>
              <a:gd name="connsiteY116" fmla="*/ 5713413 h 6858000"/>
              <a:gd name="connsiteX117" fmla="*/ 547053 w 672465"/>
              <a:gd name="connsiteY117" fmla="*/ 5754688 h 6858000"/>
              <a:gd name="connsiteX118" fmla="*/ 566103 w 672465"/>
              <a:gd name="connsiteY118" fmla="*/ 5791200 h 6858000"/>
              <a:gd name="connsiteX119" fmla="*/ 585153 w 672465"/>
              <a:gd name="connsiteY119" fmla="*/ 5829300 h 6858000"/>
              <a:gd name="connsiteX120" fmla="*/ 604203 w 672465"/>
              <a:gd name="connsiteY120" fmla="*/ 5867400 h 6858000"/>
              <a:gd name="connsiteX121" fmla="*/ 620078 w 672465"/>
              <a:gd name="connsiteY121" fmla="*/ 5903913 h 6858000"/>
              <a:gd name="connsiteX122" fmla="*/ 635953 w 672465"/>
              <a:gd name="connsiteY122" fmla="*/ 5945188 h 6858000"/>
              <a:gd name="connsiteX123" fmla="*/ 651828 w 672465"/>
              <a:gd name="connsiteY123" fmla="*/ 5991225 h 6858000"/>
              <a:gd name="connsiteX124" fmla="*/ 662940 w 672465"/>
              <a:gd name="connsiteY124" fmla="*/ 6043613 h 6858000"/>
              <a:gd name="connsiteX125" fmla="*/ 669290 w 672465"/>
              <a:gd name="connsiteY125" fmla="*/ 6103938 h 6858000"/>
              <a:gd name="connsiteX126" fmla="*/ 672465 w 672465"/>
              <a:gd name="connsiteY126" fmla="*/ 6172200 h 6858000"/>
              <a:gd name="connsiteX127" fmla="*/ 669290 w 672465"/>
              <a:gd name="connsiteY127" fmla="*/ 6240463 h 6858000"/>
              <a:gd name="connsiteX128" fmla="*/ 662940 w 672465"/>
              <a:gd name="connsiteY128" fmla="*/ 6300788 h 6858000"/>
              <a:gd name="connsiteX129" fmla="*/ 651828 w 672465"/>
              <a:gd name="connsiteY129" fmla="*/ 6353175 h 6858000"/>
              <a:gd name="connsiteX130" fmla="*/ 635953 w 672465"/>
              <a:gd name="connsiteY130" fmla="*/ 6399213 h 6858000"/>
              <a:gd name="connsiteX131" fmla="*/ 620078 w 672465"/>
              <a:gd name="connsiteY131" fmla="*/ 6440488 h 6858000"/>
              <a:gd name="connsiteX132" fmla="*/ 604203 w 672465"/>
              <a:gd name="connsiteY132" fmla="*/ 6477000 h 6858000"/>
              <a:gd name="connsiteX133" fmla="*/ 585153 w 672465"/>
              <a:gd name="connsiteY133" fmla="*/ 6515100 h 6858000"/>
              <a:gd name="connsiteX134" fmla="*/ 566103 w 672465"/>
              <a:gd name="connsiteY134" fmla="*/ 6553200 h 6858000"/>
              <a:gd name="connsiteX135" fmla="*/ 547053 w 672465"/>
              <a:gd name="connsiteY135" fmla="*/ 6589713 h 6858000"/>
              <a:gd name="connsiteX136" fmla="*/ 531178 w 672465"/>
              <a:gd name="connsiteY136" fmla="*/ 6630988 h 6858000"/>
              <a:gd name="connsiteX137" fmla="*/ 516890 w 672465"/>
              <a:gd name="connsiteY137" fmla="*/ 6677025 h 6858000"/>
              <a:gd name="connsiteX138" fmla="*/ 505778 w 672465"/>
              <a:gd name="connsiteY138" fmla="*/ 6729413 h 6858000"/>
              <a:gd name="connsiteX139" fmla="*/ 497840 w 672465"/>
              <a:gd name="connsiteY139" fmla="*/ 6789738 h 6858000"/>
              <a:gd name="connsiteX140" fmla="*/ 496253 w 672465"/>
              <a:gd name="connsiteY140" fmla="*/ 6858000 h 6858000"/>
              <a:gd name="connsiteX141" fmla="*/ 0 w 672465"/>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72465" h="6858000">
                <a:moveTo>
                  <a:pt x="0" y="0"/>
                </a:moveTo>
                <a:lnTo>
                  <a:pt x="496253" y="0"/>
                </a:lnTo>
                <a:lnTo>
                  <a:pt x="497840" y="68263"/>
                </a:lnTo>
                <a:lnTo>
                  <a:pt x="505778" y="128588"/>
                </a:lnTo>
                <a:lnTo>
                  <a:pt x="516890" y="180975"/>
                </a:lnTo>
                <a:lnTo>
                  <a:pt x="531178" y="227013"/>
                </a:lnTo>
                <a:lnTo>
                  <a:pt x="547053" y="268288"/>
                </a:lnTo>
                <a:lnTo>
                  <a:pt x="566103" y="304800"/>
                </a:lnTo>
                <a:lnTo>
                  <a:pt x="585153" y="342900"/>
                </a:lnTo>
                <a:lnTo>
                  <a:pt x="604203" y="381000"/>
                </a:lnTo>
                <a:lnTo>
                  <a:pt x="620078" y="417513"/>
                </a:lnTo>
                <a:lnTo>
                  <a:pt x="635953" y="458788"/>
                </a:lnTo>
                <a:lnTo>
                  <a:pt x="651828" y="504825"/>
                </a:lnTo>
                <a:lnTo>
                  <a:pt x="662940" y="557213"/>
                </a:lnTo>
                <a:lnTo>
                  <a:pt x="669290" y="617538"/>
                </a:lnTo>
                <a:lnTo>
                  <a:pt x="672465" y="685800"/>
                </a:lnTo>
                <a:lnTo>
                  <a:pt x="669290" y="754063"/>
                </a:lnTo>
                <a:lnTo>
                  <a:pt x="662940" y="814388"/>
                </a:lnTo>
                <a:lnTo>
                  <a:pt x="651828" y="866775"/>
                </a:lnTo>
                <a:lnTo>
                  <a:pt x="635953" y="912813"/>
                </a:lnTo>
                <a:lnTo>
                  <a:pt x="620078" y="954088"/>
                </a:lnTo>
                <a:lnTo>
                  <a:pt x="604203" y="990600"/>
                </a:lnTo>
                <a:lnTo>
                  <a:pt x="585153" y="1028700"/>
                </a:lnTo>
                <a:lnTo>
                  <a:pt x="566103" y="1066800"/>
                </a:lnTo>
                <a:lnTo>
                  <a:pt x="547053" y="1103313"/>
                </a:lnTo>
                <a:lnTo>
                  <a:pt x="531178" y="1144588"/>
                </a:lnTo>
                <a:lnTo>
                  <a:pt x="516890" y="1190625"/>
                </a:lnTo>
                <a:lnTo>
                  <a:pt x="505778" y="1243013"/>
                </a:lnTo>
                <a:lnTo>
                  <a:pt x="497840" y="1303338"/>
                </a:lnTo>
                <a:lnTo>
                  <a:pt x="496253" y="1371600"/>
                </a:lnTo>
                <a:lnTo>
                  <a:pt x="497840" y="1439863"/>
                </a:lnTo>
                <a:lnTo>
                  <a:pt x="505778" y="1500188"/>
                </a:lnTo>
                <a:lnTo>
                  <a:pt x="516890" y="1552575"/>
                </a:lnTo>
                <a:lnTo>
                  <a:pt x="531178" y="1598613"/>
                </a:lnTo>
                <a:lnTo>
                  <a:pt x="547053" y="1639888"/>
                </a:lnTo>
                <a:lnTo>
                  <a:pt x="566103" y="1676400"/>
                </a:lnTo>
                <a:lnTo>
                  <a:pt x="585153" y="1714500"/>
                </a:lnTo>
                <a:lnTo>
                  <a:pt x="604203" y="1752600"/>
                </a:lnTo>
                <a:lnTo>
                  <a:pt x="620078" y="1789113"/>
                </a:lnTo>
                <a:lnTo>
                  <a:pt x="635953" y="1830388"/>
                </a:lnTo>
                <a:lnTo>
                  <a:pt x="651828" y="1876425"/>
                </a:lnTo>
                <a:lnTo>
                  <a:pt x="662940" y="1928813"/>
                </a:lnTo>
                <a:lnTo>
                  <a:pt x="669290" y="1989138"/>
                </a:lnTo>
                <a:lnTo>
                  <a:pt x="672465" y="2057400"/>
                </a:lnTo>
                <a:lnTo>
                  <a:pt x="669290" y="2125663"/>
                </a:lnTo>
                <a:lnTo>
                  <a:pt x="662940" y="2185988"/>
                </a:lnTo>
                <a:lnTo>
                  <a:pt x="651828" y="2238375"/>
                </a:lnTo>
                <a:lnTo>
                  <a:pt x="635953" y="2284413"/>
                </a:lnTo>
                <a:lnTo>
                  <a:pt x="620078" y="2325688"/>
                </a:lnTo>
                <a:lnTo>
                  <a:pt x="604203" y="2362200"/>
                </a:lnTo>
                <a:lnTo>
                  <a:pt x="585153" y="2400300"/>
                </a:lnTo>
                <a:lnTo>
                  <a:pt x="566103" y="2438400"/>
                </a:lnTo>
                <a:lnTo>
                  <a:pt x="547053" y="2474913"/>
                </a:lnTo>
                <a:lnTo>
                  <a:pt x="531178" y="2516188"/>
                </a:lnTo>
                <a:lnTo>
                  <a:pt x="516890" y="2562225"/>
                </a:lnTo>
                <a:lnTo>
                  <a:pt x="505778" y="2614613"/>
                </a:lnTo>
                <a:lnTo>
                  <a:pt x="497840" y="2674938"/>
                </a:lnTo>
                <a:lnTo>
                  <a:pt x="496253" y="2743200"/>
                </a:lnTo>
                <a:lnTo>
                  <a:pt x="497840" y="2811463"/>
                </a:lnTo>
                <a:lnTo>
                  <a:pt x="505778" y="2871788"/>
                </a:lnTo>
                <a:lnTo>
                  <a:pt x="516890" y="2924175"/>
                </a:lnTo>
                <a:lnTo>
                  <a:pt x="531178" y="2970213"/>
                </a:lnTo>
                <a:lnTo>
                  <a:pt x="547053" y="3011488"/>
                </a:lnTo>
                <a:lnTo>
                  <a:pt x="566103" y="3048000"/>
                </a:lnTo>
                <a:lnTo>
                  <a:pt x="585153" y="3086100"/>
                </a:lnTo>
                <a:lnTo>
                  <a:pt x="604203" y="3124200"/>
                </a:lnTo>
                <a:lnTo>
                  <a:pt x="620078" y="3160713"/>
                </a:lnTo>
                <a:lnTo>
                  <a:pt x="635953" y="3201988"/>
                </a:lnTo>
                <a:lnTo>
                  <a:pt x="651828" y="3248025"/>
                </a:lnTo>
                <a:lnTo>
                  <a:pt x="662940" y="3300413"/>
                </a:lnTo>
                <a:lnTo>
                  <a:pt x="669290" y="3360738"/>
                </a:lnTo>
                <a:lnTo>
                  <a:pt x="672465" y="3427413"/>
                </a:lnTo>
                <a:lnTo>
                  <a:pt x="669290" y="3497263"/>
                </a:lnTo>
                <a:lnTo>
                  <a:pt x="662940" y="3557588"/>
                </a:lnTo>
                <a:lnTo>
                  <a:pt x="651828" y="3609975"/>
                </a:lnTo>
                <a:lnTo>
                  <a:pt x="635953" y="3656013"/>
                </a:lnTo>
                <a:lnTo>
                  <a:pt x="620078" y="3697288"/>
                </a:lnTo>
                <a:lnTo>
                  <a:pt x="604203" y="3733800"/>
                </a:lnTo>
                <a:lnTo>
                  <a:pt x="585153" y="3771900"/>
                </a:lnTo>
                <a:lnTo>
                  <a:pt x="566103" y="3810000"/>
                </a:lnTo>
                <a:lnTo>
                  <a:pt x="547053" y="3846513"/>
                </a:lnTo>
                <a:lnTo>
                  <a:pt x="531178" y="3887788"/>
                </a:lnTo>
                <a:lnTo>
                  <a:pt x="516890" y="3933825"/>
                </a:lnTo>
                <a:lnTo>
                  <a:pt x="505778" y="3986213"/>
                </a:lnTo>
                <a:lnTo>
                  <a:pt x="497840" y="4046538"/>
                </a:lnTo>
                <a:lnTo>
                  <a:pt x="496253" y="4114800"/>
                </a:lnTo>
                <a:lnTo>
                  <a:pt x="497840" y="4183063"/>
                </a:lnTo>
                <a:lnTo>
                  <a:pt x="505778" y="4243388"/>
                </a:lnTo>
                <a:lnTo>
                  <a:pt x="516890" y="4295775"/>
                </a:lnTo>
                <a:lnTo>
                  <a:pt x="531178" y="4341813"/>
                </a:lnTo>
                <a:lnTo>
                  <a:pt x="547053" y="4383088"/>
                </a:lnTo>
                <a:lnTo>
                  <a:pt x="566103" y="4419600"/>
                </a:lnTo>
                <a:lnTo>
                  <a:pt x="604203" y="4495800"/>
                </a:lnTo>
                <a:lnTo>
                  <a:pt x="620078" y="4532313"/>
                </a:lnTo>
                <a:lnTo>
                  <a:pt x="635953" y="4573588"/>
                </a:lnTo>
                <a:lnTo>
                  <a:pt x="651828" y="4619625"/>
                </a:lnTo>
                <a:lnTo>
                  <a:pt x="662940" y="4672013"/>
                </a:lnTo>
                <a:lnTo>
                  <a:pt x="669290" y="4732338"/>
                </a:lnTo>
                <a:lnTo>
                  <a:pt x="672465" y="4800600"/>
                </a:lnTo>
                <a:lnTo>
                  <a:pt x="669290" y="4868863"/>
                </a:lnTo>
                <a:lnTo>
                  <a:pt x="662940" y="4929188"/>
                </a:lnTo>
                <a:lnTo>
                  <a:pt x="651828" y="4981575"/>
                </a:lnTo>
                <a:lnTo>
                  <a:pt x="635953" y="5027613"/>
                </a:lnTo>
                <a:lnTo>
                  <a:pt x="620078" y="5068888"/>
                </a:lnTo>
                <a:lnTo>
                  <a:pt x="604203" y="5105400"/>
                </a:lnTo>
                <a:lnTo>
                  <a:pt x="585153" y="5143500"/>
                </a:lnTo>
                <a:lnTo>
                  <a:pt x="566103" y="5181600"/>
                </a:lnTo>
                <a:lnTo>
                  <a:pt x="547053" y="5218113"/>
                </a:lnTo>
                <a:lnTo>
                  <a:pt x="531178" y="5259388"/>
                </a:lnTo>
                <a:lnTo>
                  <a:pt x="516890" y="5305425"/>
                </a:lnTo>
                <a:lnTo>
                  <a:pt x="505778" y="5357813"/>
                </a:lnTo>
                <a:lnTo>
                  <a:pt x="497840" y="5418138"/>
                </a:lnTo>
                <a:lnTo>
                  <a:pt x="496253" y="5486400"/>
                </a:lnTo>
                <a:lnTo>
                  <a:pt x="497840" y="5554663"/>
                </a:lnTo>
                <a:lnTo>
                  <a:pt x="505778" y="5614988"/>
                </a:lnTo>
                <a:lnTo>
                  <a:pt x="516890" y="5667375"/>
                </a:lnTo>
                <a:lnTo>
                  <a:pt x="531178" y="5713413"/>
                </a:lnTo>
                <a:lnTo>
                  <a:pt x="547053" y="5754688"/>
                </a:lnTo>
                <a:lnTo>
                  <a:pt x="566103" y="5791200"/>
                </a:lnTo>
                <a:lnTo>
                  <a:pt x="585153" y="5829300"/>
                </a:lnTo>
                <a:lnTo>
                  <a:pt x="604203" y="5867400"/>
                </a:lnTo>
                <a:lnTo>
                  <a:pt x="620078" y="5903913"/>
                </a:lnTo>
                <a:lnTo>
                  <a:pt x="635953" y="5945188"/>
                </a:lnTo>
                <a:lnTo>
                  <a:pt x="651828" y="5991225"/>
                </a:lnTo>
                <a:lnTo>
                  <a:pt x="662940" y="6043613"/>
                </a:lnTo>
                <a:lnTo>
                  <a:pt x="669290" y="6103938"/>
                </a:lnTo>
                <a:lnTo>
                  <a:pt x="672465" y="6172200"/>
                </a:lnTo>
                <a:lnTo>
                  <a:pt x="669290" y="6240463"/>
                </a:lnTo>
                <a:lnTo>
                  <a:pt x="662940" y="6300788"/>
                </a:lnTo>
                <a:lnTo>
                  <a:pt x="651828" y="6353175"/>
                </a:lnTo>
                <a:lnTo>
                  <a:pt x="635953" y="6399213"/>
                </a:lnTo>
                <a:lnTo>
                  <a:pt x="620078" y="6440488"/>
                </a:lnTo>
                <a:lnTo>
                  <a:pt x="604203" y="6477000"/>
                </a:lnTo>
                <a:lnTo>
                  <a:pt x="585153" y="6515100"/>
                </a:lnTo>
                <a:lnTo>
                  <a:pt x="566103" y="6553200"/>
                </a:lnTo>
                <a:lnTo>
                  <a:pt x="547053" y="6589713"/>
                </a:lnTo>
                <a:lnTo>
                  <a:pt x="531178" y="6630988"/>
                </a:lnTo>
                <a:lnTo>
                  <a:pt x="516890" y="6677025"/>
                </a:lnTo>
                <a:lnTo>
                  <a:pt x="505778" y="6729413"/>
                </a:lnTo>
                <a:lnTo>
                  <a:pt x="497840" y="6789738"/>
                </a:lnTo>
                <a:lnTo>
                  <a:pt x="496253" y="6858000"/>
                </a:lnTo>
                <a:lnTo>
                  <a:pt x="0" y="6858000"/>
                </a:lnTo>
                <a:close/>
              </a:path>
            </a:pathLst>
          </a:custGeom>
          <a:solidFill>
            <a:schemeClr val="tx2"/>
          </a:solidFill>
          <a:ln w="0">
            <a:noFill/>
            <a:prstDash val="solid"/>
            <a:round/>
            <a:headEnd/>
            <a:tailEnd/>
          </a:ln>
        </p:spPr>
      </p:sp>
      <p:sp>
        <p:nvSpPr>
          <p:cNvPr id="3" name="Content Placeholder 2">
            <a:extLst>
              <a:ext uri="{FF2B5EF4-FFF2-40B4-BE49-F238E27FC236}">
                <a16:creationId xmlns:a16="http://schemas.microsoft.com/office/drawing/2014/main" id="{D0CBC767-F73D-C840-A835-E51261E62238}"/>
              </a:ext>
            </a:extLst>
          </p:cNvPr>
          <p:cNvSpPr>
            <a:spLocks noGrp="1"/>
          </p:cNvSpPr>
          <p:nvPr>
            <p:ph idx="1"/>
          </p:nvPr>
        </p:nvSpPr>
        <p:spPr>
          <a:xfrm>
            <a:off x="1193799" y="2871982"/>
            <a:ext cx="6340855" cy="3181684"/>
          </a:xfrm>
        </p:spPr>
        <p:txBody>
          <a:bodyPr anchor="t">
            <a:normAutofit/>
          </a:bodyPr>
          <a:lstStyle/>
          <a:p>
            <a:r>
              <a:rPr lang="en-GB" sz="1800" b="0" i="0" u="none" strike="noStrike" dirty="0">
                <a:solidFill>
                  <a:schemeClr val="tx1"/>
                </a:solidFill>
                <a:effectLst/>
                <a:latin typeface="Abadi" panose="020B0604020104020204" pitchFamily="34" charset="0"/>
              </a:rPr>
              <a:t>Weaning is the process of gradually introducing the infant to what will be its adult diet and withdrawing the supply of milk. The infant is considered to be fully weaned once it no longer receives any breast milk and begins to rely on solid foods for all its nutrition.</a:t>
            </a:r>
            <a:endParaRPr lang="en-US" sz="1800" dirty="0">
              <a:solidFill>
                <a:schemeClr val="tx1"/>
              </a:solidFill>
              <a:latin typeface="Abadi" panose="020B0604020104020204" pitchFamily="34" charset="0"/>
            </a:endParaRPr>
          </a:p>
        </p:txBody>
      </p:sp>
      <p:sp>
        <p:nvSpPr>
          <p:cNvPr id="15" name="Freeform: Shape 14">
            <a:extLst>
              <a:ext uri="{FF2B5EF4-FFF2-40B4-BE49-F238E27FC236}">
                <a16:creationId xmlns:a16="http://schemas.microsoft.com/office/drawing/2014/main" id="{D6B215F4-747D-4CC6-A400-179A94AB8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9668" y="0"/>
            <a:ext cx="4232332" cy="3701000"/>
          </a:xfrm>
          <a:custGeom>
            <a:avLst/>
            <a:gdLst>
              <a:gd name="connsiteX0" fmla="*/ 319701 w 4232332"/>
              <a:gd name="connsiteY0" fmla="*/ 0 h 3701000"/>
              <a:gd name="connsiteX1" fmla="*/ 4232332 w 4232332"/>
              <a:gd name="connsiteY1" fmla="*/ 0 h 3701000"/>
              <a:gd name="connsiteX2" fmla="*/ 4232332 w 4232332"/>
              <a:gd name="connsiteY2" fmla="*/ 3034486 h 3701000"/>
              <a:gd name="connsiteX3" fmla="*/ 4230268 w 4232332"/>
              <a:gd name="connsiteY3" fmla="*/ 3035198 h 3701000"/>
              <a:gd name="connsiteX4" fmla="*/ 4185051 w 4232332"/>
              <a:gd name="connsiteY4" fmla="*/ 3049231 h 3701000"/>
              <a:gd name="connsiteX5" fmla="*/ 4136714 w 4232332"/>
              <a:gd name="connsiteY5" fmla="*/ 3061706 h 3701000"/>
              <a:gd name="connsiteX6" fmla="*/ 4089935 w 4232332"/>
              <a:gd name="connsiteY6" fmla="*/ 3074180 h 3701000"/>
              <a:gd name="connsiteX7" fmla="*/ 4043158 w 4232332"/>
              <a:gd name="connsiteY7" fmla="*/ 3088214 h 3701000"/>
              <a:gd name="connsiteX8" fmla="*/ 3997940 w 4232332"/>
              <a:gd name="connsiteY8" fmla="*/ 3103806 h 3701000"/>
              <a:gd name="connsiteX9" fmla="*/ 3955840 w 4232332"/>
              <a:gd name="connsiteY9" fmla="*/ 3122518 h 3701000"/>
              <a:gd name="connsiteX10" fmla="*/ 3916860 w 4232332"/>
              <a:gd name="connsiteY10" fmla="*/ 3144346 h 3701000"/>
              <a:gd name="connsiteX11" fmla="*/ 3882555 w 4232332"/>
              <a:gd name="connsiteY11" fmla="*/ 3172413 h 3701000"/>
              <a:gd name="connsiteX12" fmla="*/ 3846692 w 4232332"/>
              <a:gd name="connsiteY12" fmla="*/ 3203599 h 3701000"/>
              <a:gd name="connsiteX13" fmla="*/ 3815506 w 4232332"/>
              <a:gd name="connsiteY13" fmla="*/ 3239461 h 3701000"/>
              <a:gd name="connsiteX14" fmla="*/ 3785881 w 4232332"/>
              <a:gd name="connsiteY14" fmla="*/ 3276884 h 3701000"/>
              <a:gd name="connsiteX15" fmla="*/ 3756254 w 4232332"/>
              <a:gd name="connsiteY15" fmla="*/ 3315864 h 3701000"/>
              <a:gd name="connsiteX16" fmla="*/ 3726629 w 4232332"/>
              <a:gd name="connsiteY16" fmla="*/ 3354846 h 3701000"/>
              <a:gd name="connsiteX17" fmla="*/ 3697003 w 4232332"/>
              <a:gd name="connsiteY17" fmla="*/ 3392268 h 3701000"/>
              <a:gd name="connsiteX18" fmla="*/ 3664258 w 4232332"/>
              <a:gd name="connsiteY18" fmla="*/ 3428131 h 3701000"/>
              <a:gd name="connsiteX19" fmla="*/ 3631513 w 4232332"/>
              <a:gd name="connsiteY19" fmla="*/ 3459315 h 3701000"/>
              <a:gd name="connsiteX20" fmla="*/ 3594093 w 4232332"/>
              <a:gd name="connsiteY20" fmla="*/ 3485823 h 3701000"/>
              <a:gd name="connsiteX21" fmla="*/ 3555111 w 4232332"/>
              <a:gd name="connsiteY21" fmla="*/ 3506094 h 3701000"/>
              <a:gd name="connsiteX22" fmla="*/ 3508332 w 4232332"/>
              <a:gd name="connsiteY22" fmla="*/ 3520128 h 3701000"/>
              <a:gd name="connsiteX23" fmla="*/ 3459994 w 4232332"/>
              <a:gd name="connsiteY23" fmla="*/ 3526365 h 3701000"/>
              <a:gd name="connsiteX24" fmla="*/ 3410100 w 4232332"/>
              <a:gd name="connsiteY24" fmla="*/ 3527923 h 3701000"/>
              <a:gd name="connsiteX25" fmla="*/ 3357084 w 4232332"/>
              <a:gd name="connsiteY25" fmla="*/ 3523245 h 3701000"/>
              <a:gd name="connsiteX26" fmla="*/ 3304070 w 4232332"/>
              <a:gd name="connsiteY26" fmla="*/ 3517009 h 3701000"/>
              <a:gd name="connsiteX27" fmla="*/ 3251054 w 4232332"/>
              <a:gd name="connsiteY27" fmla="*/ 3509211 h 3701000"/>
              <a:gd name="connsiteX28" fmla="*/ 3198040 w 4232332"/>
              <a:gd name="connsiteY28" fmla="*/ 3502976 h 3701000"/>
              <a:gd name="connsiteX29" fmla="*/ 3145024 w 4232332"/>
              <a:gd name="connsiteY29" fmla="*/ 3499857 h 3701000"/>
              <a:gd name="connsiteX30" fmla="*/ 3093569 w 4232332"/>
              <a:gd name="connsiteY30" fmla="*/ 3499857 h 3701000"/>
              <a:gd name="connsiteX31" fmla="*/ 3045233 w 4232332"/>
              <a:gd name="connsiteY31" fmla="*/ 3506094 h 3701000"/>
              <a:gd name="connsiteX32" fmla="*/ 2995337 w 4232332"/>
              <a:gd name="connsiteY32" fmla="*/ 3518569 h 3701000"/>
              <a:gd name="connsiteX33" fmla="*/ 2950118 w 4232332"/>
              <a:gd name="connsiteY33" fmla="*/ 3537278 h 3701000"/>
              <a:gd name="connsiteX34" fmla="*/ 2903340 w 4232332"/>
              <a:gd name="connsiteY34" fmla="*/ 3562227 h 3701000"/>
              <a:gd name="connsiteX35" fmla="*/ 2856564 w 4232332"/>
              <a:gd name="connsiteY35" fmla="*/ 3587176 h 3701000"/>
              <a:gd name="connsiteX36" fmla="*/ 2809785 w 4232332"/>
              <a:gd name="connsiteY36" fmla="*/ 3615241 h 3701000"/>
              <a:gd name="connsiteX37" fmla="*/ 2764565 w 4232332"/>
              <a:gd name="connsiteY37" fmla="*/ 3641749 h 3701000"/>
              <a:gd name="connsiteX38" fmla="*/ 2716230 w 4232332"/>
              <a:gd name="connsiteY38" fmla="*/ 3665138 h 3701000"/>
              <a:gd name="connsiteX39" fmla="*/ 2669451 w 4232332"/>
              <a:gd name="connsiteY39" fmla="*/ 3683850 h 3701000"/>
              <a:gd name="connsiteX40" fmla="*/ 2621114 w 4232332"/>
              <a:gd name="connsiteY40" fmla="*/ 3696324 h 3701000"/>
              <a:gd name="connsiteX41" fmla="*/ 2571219 w 4232332"/>
              <a:gd name="connsiteY41" fmla="*/ 3701000 h 3701000"/>
              <a:gd name="connsiteX42" fmla="*/ 2521322 w 4232332"/>
              <a:gd name="connsiteY42" fmla="*/ 3696324 h 3701000"/>
              <a:gd name="connsiteX43" fmla="*/ 2472985 w 4232332"/>
              <a:gd name="connsiteY43" fmla="*/ 3683850 h 3701000"/>
              <a:gd name="connsiteX44" fmla="*/ 2426209 w 4232332"/>
              <a:gd name="connsiteY44" fmla="*/ 3665138 h 3701000"/>
              <a:gd name="connsiteX45" fmla="*/ 2377871 w 4232332"/>
              <a:gd name="connsiteY45" fmla="*/ 3641749 h 3701000"/>
              <a:gd name="connsiteX46" fmla="*/ 2332651 w 4232332"/>
              <a:gd name="connsiteY46" fmla="*/ 3615241 h 3701000"/>
              <a:gd name="connsiteX47" fmla="*/ 2285874 w 4232332"/>
              <a:gd name="connsiteY47" fmla="*/ 3587176 h 3701000"/>
              <a:gd name="connsiteX48" fmla="*/ 2239096 w 4232332"/>
              <a:gd name="connsiteY48" fmla="*/ 3562227 h 3701000"/>
              <a:gd name="connsiteX49" fmla="*/ 2192319 w 4232332"/>
              <a:gd name="connsiteY49" fmla="*/ 3537278 h 3701000"/>
              <a:gd name="connsiteX50" fmla="*/ 2145542 w 4232332"/>
              <a:gd name="connsiteY50" fmla="*/ 3518569 h 3701000"/>
              <a:gd name="connsiteX51" fmla="*/ 2097204 w 4232332"/>
              <a:gd name="connsiteY51" fmla="*/ 3506094 h 3701000"/>
              <a:gd name="connsiteX52" fmla="*/ 2048867 w 4232332"/>
              <a:gd name="connsiteY52" fmla="*/ 3499857 h 3701000"/>
              <a:gd name="connsiteX53" fmla="*/ 1997410 w 4232332"/>
              <a:gd name="connsiteY53" fmla="*/ 3499857 h 3701000"/>
              <a:gd name="connsiteX54" fmla="*/ 1944396 w 4232332"/>
              <a:gd name="connsiteY54" fmla="*/ 3502976 h 3701000"/>
              <a:gd name="connsiteX55" fmla="*/ 1891382 w 4232332"/>
              <a:gd name="connsiteY55" fmla="*/ 3509211 h 3701000"/>
              <a:gd name="connsiteX56" fmla="*/ 1838366 w 4232332"/>
              <a:gd name="connsiteY56" fmla="*/ 3517009 h 3701000"/>
              <a:gd name="connsiteX57" fmla="*/ 1785350 w 4232332"/>
              <a:gd name="connsiteY57" fmla="*/ 3523245 h 3701000"/>
              <a:gd name="connsiteX58" fmla="*/ 1732336 w 4232332"/>
              <a:gd name="connsiteY58" fmla="*/ 3527923 h 3701000"/>
              <a:gd name="connsiteX59" fmla="*/ 1682442 w 4232332"/>
              <a:gd name="connsiteY59" fmla="*/ 3526365 h 3701000"/>
              <a:gd name="connsiteX60" fmla="*/ 1634105 w 4232332"/>
              <a:gd name="connsiteY60" fmla="*/ 3520128 h 3701000"/>
              <a:gd name="connsiteX61" fmla="*/ 1587326 w 4232332"/>
              <a:gd name="connsiteY61" fmla="*/ 3506094 h 3701000"/>
              <a:gd name="connsiteX62" fmla="*/ 1548345 w 4232332"/>
              <a:gd name="connsiteY62" fmla="*/ 3485823 h 3701000"/>
              <a:gd name="connsiteX63" fmla="*/ 1510922 w 4232332"/>
              <a:gd name="connsiteY63" fmla="*/ 3459315 h 3701000"/>
              <a:gd name="connsiteX64" fmla="*/ 1478179 w 4232332"/>
              <a:gd name="connsiteY64" fmla="*/ 3428131 h 3701000"/>
              <a:gd name="connsiteX65" fmla="*/ 1445433 w 4232332"/>
              <a:gd name="connsiteY65" fmla="*/ 3392268 h 3701000"/>
              <a:gd name="connsiteX66" fmla="*/ 1415807 w 4232332"/>
              <a:gd name="connsiteY66" fmla="*/ 3354846 h 3701000"/>
              <a:gd name="connsiteX67" fmla="*/ 1386182 w 4232332"/>
              <a:gd name="connsiteY67" fmla="*/ 3315864 h 3701000"/>
              <a:gd name="connsiteX68" fmla="*/ 1356556 w 4232332"/>
              <a:gd name="connsiteY68" fmla="*/ 3276884 h 3701000"/>
              <a:gd name="connsiteX69" fmla="*/ 1326930 w 4232332"/>
              <a:gd name="connsiteY69" fmla="*/ 3239461 h 3701000"/>
              <a:gd name="connsiteX70" fmla="*/ 1295744 w 4232332"/>
              <a:gd name="connsiteY70" fmla="*/ 3203599 h 3701000"/>
              <a:gd name="connsiteX71" fmla="*/ 1259881 w 4232332"/>
              <a:gd name="connsiteY71" fmla="*/ 3172413 h 3701000"/>
              <a:gd name="connsiteX72" fmla="*/ 1225577 w 4232332"/>
              <a:gd name="connsiteY72" fmla="*/ 3144346 h 3701000"/>
              <a:gd name="connsiteX73" fmla="*/ 1186596 w 4232332"/>
              <a:gd name="connsiteY73" fmla="*/ 3122518 h 3701000"/>
              <a:gd name="connsiteX74" fmla="*/ 1144496 w 4232332"/>
              <a:gd name="connsiteY74" fmla="*/ 3103806 h 3701000"/>
              <a:gd name="connsiteX75" fmla="*/ 1099278 w 4232332"/>
              <a:gd name="connsiteY75" fmla="*/ 3088214 h 3701000"/>
              <a:gd name="connsiteX76" fmla="*/ 1052499 w 4232332"/>
              <a:gd name="connsiteY76" fmla="*/ 3074180 h 3701000"/>
              <a:gd name="connsiteX77" fmla="*/ 1005723 w 4232332"/>
              <a:gd name="connsiteY77" fmla="*/ 3061706 h 3701000"/>
              <a:gd name="connsiteX78" fmla="*/ 957386 w 4232332"/>
              <a:gd name="connsiteY78" fmla="*/ 3049231 h 3701000"/>
              <a:gd name="connsiteX79" fmla="*/ 912167 w 4232332"/>
              <a:gd name="connsiteY79" fmla="*/ 3035198 h 3701000"/>
              <a:gd name="connsiteX80" fmla="*/ 866948 w 4232332"/>
              <a:gd name="connsiteY80" fmla="*/ 3019606 h 3701000"/>
              <a:gd name="connsiteX81" fmla="*/ 824850 w 4232332"/>
              <a:gd name="connsiteY81" fmla="*/ 3000894 h 3701000"/>
              <a:gd name="connsiteX82" fmla="*/ 787426 w 4232332"/>
              <a:gd name="connsiteY82" fmla="*/ 2977505 h 3701000"/>
              <a:gd name="connsiteX83" fmla="*/ 753122 w 4232332"/>
              <a:gd name="connsiteY83" fmla="*/ 2949439 h 3701000"/>
              <a:gd name="connsiteX84" fmla="*/ 725057 w 4232332"/>
              <a:gd name="connsiteY84" fmla="*/ 2915136 h 3701000"/>
              <a:gd name="connsiteX85" fmla="*/ 701668 w 4232332"/>
              <a:gd name="connsiteY85" fmla="*/ 2877713 h 3701000"/>
              <a:gd name="connsiteX86" fmla="*/ 682956 w 4232332"/>
              <a:gd name="connsiteY86" fmla="*/ 2835613 h 3701000"/>
              <a:gd name="connsiteX87" fmla="*/ 667364 w 4232332"/>
              <a:gd name="connsiteY87" fmla="*/ 2790396 h 3701000"/>
              <a:gd name="connsiteX88" fmla="*/ 653331 w 4232332"/>
              <a:gd name="connsiteY88" fmla="*/ 2745177 h 3701000"/>
              <a:gd name="connsiteX89" fmla="*/ 640857 w 4232332"/>
              <a:gd name="connsiteY89" fmla="*/ 2696840 h 3701000"/>
              <a:gd name="connsiteX90" fmla="*/ 628382 w 4232332"/>
              <a:gd name="connsiteY90" fmla="*/ 2650063 h 3701000"/>
              <a:gd name="connsiteX91" fmla="*/ 614349 w 4232332"/>
              <a:gd name="connsiteY91" fmla="*/ 2603285 h 3701000"/>
              <a:gd name="connsiteX92" fmla="*/ 598756 w 4232332"/>
              <a:gd name="connsiteY92" fmla="*/ 2558065 h 3701000"/>
              <a:gd name="connsiteX93" fmla="*/ 580044 w 4232332"/>
              <a:gd name="connsiteY93" fmla="*/ 2515965 h 3701000"/>
              <a:gd name="connsiteX94" fmla="*/ 558214 w 4232332"/>
              <a:gd name="connsiteY94" fmla="*/ 2476984 h 3701000"/>
              <a:gd name="connsiteX95" fmla="*/ 530150 w 4232332"/>
              <a:gd name="connsiteY95" fmla="*/ 2442681 h 3701000"/>
              <a:gd name="connsiteX96" fmla="*/ 498963 w 4232332"/>
              <a:gd name="connsiteY96" fmla="*/ 2406817 h 3701000"/>
              <a:gd name="connsiteX97" fmla="*/ 463101 w 4232332"/>
              <a:gd name="connsiteY97" fmla="*/ 2375633 h 3701000"/>
              <a:gd name="connsiteX98" fmla="*/ 424118 w 4232332"/>
              <a:gd name="connsiteY98" fmla="*/ 2346007 h 3701000"/>
              <a:gd name="connsiteX99" fmla="*/ 385138 w 4232332"/>
              <a:gd name="connsiteY99" fmla="*/ 2316382 h 3701000"/>
              <a:gd name="connsiteX100" fmla="*/ 346157 w 4232332"/>
              <a:gd name="connsiteY100" fmla="*/ 2286756 h 3701000"/>
              <a:gd name="connsiteX101" fmla="*/ 308733 w 4232332"/>
              <a:gd name="connsiteY101" fmla="*/ 2257129 h 3701000"/>
              <a:gd name="connsiteX102" fmla="*/ 272871 w 4232332"/>
              <a:gd name="connsiteY102" fmla="*/ 2224386 h 3701000"/>
              <a:gd name="connsiteX103" fmla="*/ 241686 w 4232332"/>
              <a:gd name="connsiteY103" fmla="*/ 2191641 h 3701000"/>
              <a:gd name="connsiteX104" fmla="*/ 215179 w 4232332"/>
              <a:gd name="connsiteY104" fmla="*/ 2154219 h 3701000"/>
              <a:gd name="connsiteX105" fmla="*/ 194909 w 4232332"/>
              <a:gd name="connsiteY105" fmla="*/ 2115238 h 3701000"/>
              <a:gd name="connsiteX106" fmla="*/ 180876 w 4232332"/>
              <a:gd name="connsiteY106" fmla="*/ 2068461 h 3701000"/>
              <a:gd name="connsiteX107" fmla="*/ 174638 w 4232332"/>
              <a:gd name="connsiteY107" fmla="*/ 2020123 h 3701000"/>
              <a:gd name="connsiteX108" fmla="*/ 173078 w 4232332"/>
              <a:gd name="connsiteY108" fmla="*/ 1970225 h 3701000"/>
              <a:gd name="connsiteX109" fmla="*/ 177756 w 4232332"/>
              <a:gd name="connsiteY109" fmla="*/ 1917211 h 3701000"/>
              <a:gd name="connsiteX110" fmla="*/ 183993 w 4232332"/>
              <a:gd name="connsiteY110" fmla="*/ 1864197 h 3701000"/>
              <a:gd name="connsiteX111" fmla="*/ 191789 w 4232332"/>
              <a:gd name="connsiteY111" fmla="*/ 1811182 h 3701000"/>
              <a:gd name="connsiteX112" fmla="*/ 198027 w 4232332"/>
              <a:gd name="connsiteY112" fmla="*/ 1758167 h 3701000"/>
              <a:gd name="connsiteX113" fmla="*/ 201146 w 4232332"/>
              <a:gd name="connsiteY113" fmla="*/ 1705153 h 3701000"/>
              <a:gd name="connsiteX114" fmla="*/ 201146 w 4232332"/>
              <a:gd name="connsiteY114" fmla="*/ 1653697 h 3701000"/>
              <a:gd name="connsiteX115" fmla="*/ 194909 w 4232332"/>
              <a:gd name="connsiteY115" fmla="*/ 1605362 h 3701000"/>
              <a:gd name="connsiteX116" fmla="*/ 182434 w 4232332"/>
              <a:gd name="connsiteY116" fmla="*/ 1557024 h 3701000"/>
              <a:gd name="connsiteX117" fmla="*/ 163723 w 4232332"/>
              <a:gd name="connsiteY117" fmla="*/ 1511804 h 3701000"/>
              <a:gd name="connsiteX118" fmla="*/ 140335 w 4232332"/>
              <a:gd name="connsiteY118" fmla="*/ 1465027 h 3701000"/>
              <a:gd name="connsiteX119" fmla="*/ 113826 w 4232332"/>
              <a:gd name="connsiteY119" fmla="*/ 1418251 h 3701000"/>
              <a:gd name="connsiteX120" fmla="*/ 85761 w 4232332"/>
              <a:gd name="connsiteY120" fmla="*/ 1371472 h 3701000"/>
              <a:gd name="connsiteX121" fmla="*/ 59253 w 4232332"/>
              <a:gd name="connsiteY121" fmla="*/ 1326252 h 3701000"/>
              <a:gd name="connsiteX122" fmla="*/ 35863 w 4232332"/>
              <a:gd name="connsiteY122" fmla="*/ 1277917 h 3701000"/>
              <a:gd name="connsiteX123" fmla="*/ 17153 w 4232332"/>
              <a:gd name="connsiteY123" fmla="*/ 1231139 h 3701000"/>
              <a:gd name="connsiteX124" fmla="*/ 4679 w 4232332"/>
              <a:gd name="connsiteY124" fmla="*/ 1182801 h 3701000"/>
              <a:gd name="connsiteX125" fmla="*/ 0 w 4232332"/>
              <a:gd name="connsiteY125" fmla="*/ 1132905 h 3701000"/>
              <a:gd name="connsiteX126" fmla="*/ 4679 w 4232332"/>
              <a:gd name="connsiteY126" fmla="*/ 1083010 h 3701000"/>
              <a:gd name="connsiteX127" fmla="*/ 17153 w 4232332"/>
              <a:gd name="connsiteY127" fmla="*/ 1034673 h 3701000"/>
              <a:gd name="connsiteX128" fmla="*/ 35863 w 4232332"/>
              <a:gd name="connsiteY128" fmla="*/ 987895 h 3701000"/>
              <a:gd name="connsiteX129" fmla="*/ 59253 w 4232332"/>
              <a:gd name="connsiteY129" fmla="*/ 939559 h 3701000"/>
              <a:gd name="connsiteX130" fmla="*/ 85761 w 4232332"/>
              <a:gd name="connsiteY130" fmla="*/ 894339 h 3701000"/>
              <a:gd name="connsiteX131" fmla="*/ 113826 w 4232332"/>
              <a:gd name="connsiteY131" fmla="*/ 847563 h 3701000"/>
              <a:gd name="connsiteX132" fmla="*/ 140335 w 4232332"/>
              <a:gd name="connsiteY132" fmla="*/ 800784 h 3701000"/>
              <a:gd name="connsiteX133" fmla="*/ 163723 w 4232332"/>
              <a:gd name="connsiteY133" fmla="*/ 754007 h 3701000"/>
              <a:gd name="connsiteX134" fmla="*/ 182434 w 4232332"/>
              <a:gd name="connsiteY134" fmla="*/ 708787 h 3701000"/>
              <a:gd name="connsiteX135" fmla="*/ 194909 w 4232332"/>
              <a:gd name="connsiteY135" fmla="*/ 660451 h 3701000"/>
              <a:gd name="connsiteX136" fmla="*/ 201146 w 4232332"/>
              <a:gd name="connsiteY136" fmla="*/ 612115 h 3701000"/>
              <a:gd name="connsiteX137" fmla="*/ 201146 w 4232332"/>
              <a:gd name="connsiteY137" fmla="*/ 560659 h 3701000"/>
              <a:gd name="connsiteX138" fmla="*/ 198027 w 4232332"/>
              <a:gd name="connsiteY138" fmla="*/ 507644 h 3701000"/>
              <a:gd name="connsiteX139" fmla="*/ 191789 w 4232332"/>
              <a:gd name="connsiteY139" fmla="*/ 454630 h 3701000"/>
              <a:gd name="connsiteX140" fmla="*/ 183993 w 4232332"/>
              <a:gd name="connsiteY140" fmla="*/ 401614 h 3701000"/>
              <a:gd name="connsiteX141" fmla="*/ 177756 w 4232332"/>
              <a:gd name="connsiteY141" fmla="*/ 348600 h 3701000"/>
              <a:gd name="connsiteX142" fmla="*/ 173078 w 4232332"/>
              <a:gd name="connsiteY142" fmla="*/ 295586 h 3701000"/>
              <a:gd name="connsiteX143" fmla="*/ 174638 w 4232332"/>
              <a:gd name="connsiteY143" fmla="*/ 245689 h 3701000"/>
              <a:gd name="connsiteX144" fmla="*/ 180876 w 4232332"/>
              <a:gd name="connsiteY144" fmla="*/ 197353 h 3701000"/>
              <a:gd name="connsiteX145" fmla="*/ 194909 w 4232332"/>
              <a:gd name="connsiteY145" fmla="*/ 150574 h 3701000"/>
              <a:gd name="connsiteX146" fmla="*/ 215179 w 4232332"/>
              <a:gd name="connsiteY146" fmla="*/ 111594 h 3701000"/>
              <a:gd name="connsiteX147" fmla="*/ 241686 w 4232332"/>
              <a:gd name="connsiteY147" fmla="*/ 74171 h 3701000"/>
              <a:gd name="connsiteX148" fmla="*/ 272871 w 4232332"/>
              <a:gd name="connsiteY148" fmla="*/ 41427 h 3701000"/>
              <a:gd name="connsiteX149" fmla="*/ 308733 w 4232332"/>
              <a:gd name="connsiteY149" fmla="*/ 8683 h 370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232332" h="3701000">
                <a:moveTo>
                  <a:pt x="319701" y="0"/>
                </a:moveTo>
                <a:lnTo>
                  <a:pt x="4232332" y="0"/>
                </a:lnTo>
                <a:lnTo>
                  <a:pt x="4232332" y="3034486"/>
                </a:lnTo>
                <a:lnTo>
                  <a:pt x="4230268" y="3035198"/>
                </a:lnTo>
                <a:lnTo>
                  <a:pt x="4185051" y="3049231"/>
                </a:lnTo>
                <a:lnTo>
                  <a:pt x="4136714" y="3061706"/>
                </a:lnTo>
                <a:lnTo>
                  <a:pt x="4089935" y="3074180"/>
                </a:lnTo>
                <a:lnTo>
                  <a:pt x="4043158" y="3088214"/>
                </a:lnTo>
                <a:lnTo>
                  <a:pt x="3997940" y="3103806"/>
                </a:lnTo>
                <a:lnTo>
                  <a:pt x="3955840" y="3122518"/>
                </a:lnTo>
                <a:lnTo>
                  <a:pt x="3916860" y="3144346"/>
                </a:lnTo>
                <a:lnTo>
                  <a:pt x="3882555" y="3172413"/>
                </a:lnTo>
                <a:lnTo>
                  <a:pt x="3846692" y="3203599"/>
                </a:lnTo>
                <a:lnTo>
                  <a:pt x="3815506" y="3239461"/>
                </a:lnTo>
                <a:lnTo>
                  <a:pt x="3785881" y="3276884"/>
                </a:lnTo>
                <a:lnTo>
                  <a:pt x="3756254" y="3315864"/>
                </a:lnTo>
                <a:lnTo>
                  <a:pt x="3726629" y="3354846"/>
                </a:lnTo>
                <a:lnTo>
                  <a:pt x="3697003" y="3392268"/>
                </a:lnTo>
                <a:lnTo>
                  <a:pt x="3664258" y="3428131"/>
                </a:lnTo>
                <a:lnTo>
                  <a:pt x="3631513" y="3459315"/>
                </a:lnTo>
                <a:lnTo>
                  <a:pt x="3594093" y="3485823"/>
                </a:lnTo>
                <a:lnTo>
                  <a:pt x="3555111" y="3506094"/>
                </a:lnTo>
                <a:lnTo>
                  <a:pt x="3508332" y="3520128"/>
                </a:lnTo>
                <a:lnTo>
                  <a:pt x="3459994" y="3526365"/>
                </a:lnTo>
                <a:lnTo>
                  <a:pt x="3410100" y="3527923"/>
                </a:lnTo>
                <a:lnTo>
                  <a:pt x="3357084" y="3523245"/>
                </a:lnTo>
                <a:lnTo>
                  <a:pt x="3304070" y="3517009"/>
                </a:lnTo>
                <a:lnTo>
                  <a:pt x="3251054" y="3509211"/>
                </a:lnTo>
                <a:lnTo>
                  <a:pt x="3198040" y="3502976"/>
                </a:lnTo>
                <a:lnTo>
                  <a:pt x="3145024" y="3499857"/>
                </a:lnTo>
                <a:lnTo>
                  <a:pt x="3093569" y="3499857"/>
                </a:lnTo>
                <a:lnTo>
                  <a:pt x="3045233" y="3506094"/>
                </a:lnTo>
                <a:lnTo>
                  <a:pt x="2995337" y="3518569"/>
                </a:lnTo>
                <a:lnTo>
                  <a:pt x="2950118" y="3537278"/>
                </a:lnTo>
                <a:lnTo>
                  <a:pt x="2903340" y="3562227"/>
                </a:lnTo>
                <a:lnTo>
                  <a:pt x="2856564" y="3587176"/>
                </a:lnTo>
                <a:lnTo>
                  <a:pt x="2809785" y="3615241"/>
                </a:lnTo>
                <a:lnTo>
                  <a:pt x="2764565" y="3641749"/>
                </a:lnTo>
                <a:lnTo>
                  <a:pt x="2716230" y="3665138"/>
                </a:lnTo>
                <a:lnTo>
                  <a:pt x="2669451" y="3683850"/>
                </a:lnTo>
                <a:lnTo>
                  <a:pt x="2621114" y="3696324"/>
                </a:lnTo>
                <a:lnTo>
                  <a:pt x="2571219" y="3701000"/>
                </a:lnTo>
                <a:lnTo>
                  <a:pt x="2521322" y="3696324"/>
                </a:lnTo>
                <a:lnTo>
                  <a:pt x="2472985" y="3683850"/>
                </a:lnTo>
                <a:lnTo>
                  <a:pt x="2426209" y="3665138"/>
                </a:lnTo>
                <a:lnTo>
                  <a:pt x="2377871" y="3641749"/>
                </a:lnTo>
                <a:lnTo>
                  <a:pt x="2332651" y="3615241"/>
                </a:lnTo>
                <a:lnTo>
                  <a:pt x="2285874" y="3587176"/>
                </a:lnTo>
                <a:lnTo>
                  <a:pt x="2239096" y="3562227"/>
                </a:lnTo>
                <a:lnTo>
                  <a:pt x="2192319" y="3537278"/>
                </a:lnTo>
                <a:lnTo>
                  <a:pt x="2145542" y="3518569"/>
                </a:lnTo>
                <a:lnTo>
                  <a:pt x="2097204" y="3506094"/>
                </a:lnTo>
                <a:lnTo>
                  <a:pt x="2048867" y="3499857"/>
                </a:lnTo>
                <a:lnTo>
                  <a:pt x="1997410" y="3499857"/>
                </a:lnTo>
                <a:lnTo>
                  <a:pt x="1944396" y="3502976"/>
                </a:lnTo>
                <a:lnTo>
                  <a:pt x="1891382" y="3509211"/>
                </a:lnTo>
                <a:lnTo>
                  <a:pt x="1838366" y="3517009"/>
                </a:lnTo>
                <a:lnTo>
                  <a:pt x="1785350" y="3523245"/>
                </a:lnTo>
                <a:lnTo>
                  <a:pt x="1732336" y="3527923"/>
                </a:lnTo>
                <a:lnTo>
                  <a:pt x="1682442" y="3526365"/>
                </a:lnTo>
                <a:lnTo>
                  <a:pt x="1634105" y="3520128"/>
                </a:lnTo>
                <a:lnTo>
                  <a:pt x="1587326" y="3506094"/>
                </a:lnTo>
                <a:lnTo>
                  <a:pt x="1548345" y="3485823"/>
                </a:lnTo>
                <a:lnTo>
                  <a:pt x="1510922" y="3459315"/>
                </a:lnTo>
                <a:lnTo>
                  <a:pt x="1478179" y="3428131"/>
                </a:lnTo>
                <a:lnTo>
                  <a:pt x="1445433" y="3392268"/>
                </a:lnTo>
                <a:lnTo>
                  <a:pt x="1415807" y="3354846"/>
                </a:lnTo>
                <a:lnTo>
                  <a:pt x="1386182" y="3315864"/>
                </a:lnTo>
                <a:lnTo>
                  <a:pt x="1356556" y="3276884"/>
                </a:lnTo>
                <a:lnTo>
                  <a:pt x="1326930" y="3239461"/>
                </a:lnTo>
                <a:lnTo>
                  <a:pt x="1295744" y="3203599"/>
                </a:lnTo>
                <a:lnTo>
                  <a:pt x="1259881" y="3172413"/>
                </a:lnTo>
                <a:lnTo>
                  <a:pt x="1225577" y="3144346"/>
                </a:lnTo>
                <a:lnTo>
                  <a:pt x="1186596" y="3122518"/>
                </a:lnTo>
                <a:lnTo>
                  <a:pt x="1144496" y="3103806"/>
                </a:lnTo>
                <a:lnTo>
                  <a:pt x="1099278" y="3088214"/>
                </a:lnTo>
                <a:lnTo>
                  <a:pt x="1052499" y="3074180"/>
                </a:lnTo>
                <a:lnTo>
                  <a:pt x="1005723" y="3061706"/>
                </a:lnTo>
                <a:lnTo>
                  <a:pt x="957386" y="3049231"/>
                </a:lnTo>
                <a:lnTo>
                  <a:pt x="912167" y="3035198"/>
                </a:lnTo>
                <a:lnTo>
                  <a:pt x="866948" y="3019606"/>
                </a:lnTo>
                <a:lnTo>
                  <a:pt x="824850" y="3000894"/>
                </a:lnTo>
                <a:lnTo>
                  <a:pt x="787426" y="2977505"/>
                </a:lnTo>
                <a:lnTo>
                  <a:pt x="753122" y="2949439"/>
                </a:lnTo>
                <a:lnTo>
                  <a:pt x="725057" y="2915136"/>
                </a:lnTo>
                <a:lnTo>
                  <a:pt x="701668" y="2877713"/>
                </a:lnTo>
                <a:lnTo>
                  <a:pt x="682956" y="2835613"/>
                </a:lnTo>
                <a:lnTo>
                  <a:pt x="667364" y="2790396"/>
                </a:lnTo>
                <a:lnTo>
                  <a:pt x="653331" y="2745177"/>
                </a:lnTo>
                <a:lnTo>
                  <a:pt x="640857" y="2696840"/>
                </a:lnTo>
                <a:lnTo>
                  <a:pt x="628382" y="2650063"/>
                </a:lnTo>
                <a:lnTo>
                  <a:pt x="614349" y="2603285"/>
                </a:lnTo>
                <a:lnTo>
                  <a:pt x="598756" y="2558065"/>
                </a:lnTo>
                <a:lnTo>
                  <a:pt x="580044" y="2515965"/>
                </a:lnTo>
                <a:lnTo>
                  <a:pt x="558214" y="2476984"/>
                </a:lnTo>
                <a:lnTo>
                  <a:pt x="530150" y="2442681"/>
                </a:lnTo>
                <a:lnTo>
                  <a:pt x="498963" y="2406817"/>
                </a:lnTo>
                <a:lnTo>
                  <a:pt x="463101" y="2375633"/>
                </a:lnTo>
                <a:lnTo>
                  <a:pt x="424118" y="2346007"/>
                </a:lnTo>
                <a:lnTo>
                  <a:pt x="385138" y="2316382"/>
                </a:lnTo>
                <a:lnTo>
                  <a:pt x="346157" y="2286756"/>
                </a:lnTo>
                <a:lnTo>
                  <a:pt x="308733" y="2257129"/>
                </a:lnTo>
                <a:lnTo>
                  <a:pt x="272871" y="2224386"/>
                </a:lnTo>
                <a:lnTo>
                  <a:pt x="241686" y="2191641"/>
                </a:lnTo>
                <a:lnTo>
                  <a:pt x="215179" y="2154219"/>
                </a:lnTo>
                <a:lnTo>
                  <a:pt x="194909" y="2115238"/>
                </a:lnTo>
                <a:lnTo>
                  <a:pt x="180876" y="2068461"/>
                </a:lnTo>
                <a:lnTo>
                  <a:pt x="174638" y="2020123"/>
                </a:lnTo>
                <a:lnTo>
                  <a:pt x="173078" y="1970225"/>
                </a:lnTo>
                <a:lnTo>
                  <a:pt x="177756" y="1917211"/>
                </a:lnTo>
                <a:lnTo>
                  <a:pt x="183993" y="1864197"/>
                </a:lnTo>
                <a:lnTo>
                  <a:pt x="191789" y="1811182"/>
                </a:lnTo>
                <a:lnTo>
                  <a:pt x="198027" y="1758167"/>
                </a:lnTo>
                <a:lnTo>
                  <a:pt x="201146" y="1705153"/>
                </a:lnTo>
                <a:lnTo>
                  <a:pt x="201146" y="1653697"/>
                </a:lnTo>
                <a:lnTo>
                  <a:pt x="194909" y="1605362"/>
                </a:lnTo>
                <a:lnTo>
                  <a:pt x="182434" y="1557024"/>
                </a:lnTo>
                <a:lnTo>
                  <a:pt x="163723" y="1511804"/>
                </a:lnTo>
                <a:lnTo>
                  <a:pt x="140335" y="1465027"/>
                </a:lnTo>
                <a:lnTo>
                  <a:pt x="113826" y="1418251"/>
                </a:lnTo>
                <a:lnTo>
                  <a:pt x="85761" y="1371472"/>
                </a:lnTo>
                <a:lnTo>
                  <a:pt x="59253" y="1326252"/>
                </a:lnTo>
                <a:lnTo>
                  <a:pt x="35863" y="1277917"/>
                </a:lnTo>
                <a:lnTo>
                  <a:pt x="17153" y="1231139"/>
                </a:lnTo>
                <a:lnTo>
                  <a:pt x="4679" y="1182801"/>
                </a:lnTo>
                <a:lnTo>
                  <a:pt x="0" y="1132905"/>
                </a:lnTo>
                <a:lnTo>
                  <a:pt x="4679" y="1083010"/>
                </a:lnTo>
                <a:lnTo>
                  <a:pt x="17153" y="1034673"/>
                </a:lnTo>
                <a:lnTo>
                  <a:pt x="35863" y="987895"/>
                </a:lnTo>
                <a:lnTo>
                  <a:pt x="59253" y="939559"/>
                </a:lnTo>
                <a:lnTo>
                  <a:pt x="85761" y="894339"/>
                </a:lnTo>
                <a:lnTo>
                  <a:pt x="113826" y="847563"/>
                </a:lnTo>
                <a:lnTo>
                  <a:pt x="140335" y="800784"/>
                </a:lnTo>
                <a:lnTo>
                  <a:pt x="163723" y="754007"/>
                </a:lnTo>
                <a:lnTo>
                  <a:pt x="182434" y="708787"/>
                </a:lnTo>
                <a:lnTo>
                  <a:pt x="194909" y="660451"/>
                </a:lnTo>
                <a:lnTo>
                  <a:pt x="201146" y="612115"/>
                </a:lnTo>
                <a:lnTo>
                  <a:pt x="201146" y="560659"/>
                </a:lnTo>
                <a:lnTo>
                  <a:pt x="198027" y="507644"/>
                </a:lnTo>
                <a:lnTo>
                  <a:pt x="191789" y="454630"/>
                </a:lnTo>
                <a:lnTo>
                  <a:pt x="183993" y="401614"/>
                </a:lnTo>
                <a:lnTo>
                  <a:pt x="177756" y="348600"/>
                </a:lnTo>
                <a:lnTo>
                  <a:pt x="173078" y="295586"/>
                </a:lnTo>
                <a:lnTo>
                  <a:pt x="174638" y="245689"/>
                </a:lnTo>
                <a:lnTo>
                  <a:pt x="180876" y="197353"/>
                </a:lnTo>
                <a:lnTo>
                  <a:pt x="194909" y="150574"/>
                </a:lnTo>
                <a:lnTo>
                  <a:pt x="215179" y="111594"/>
                </a:lnTo>
                <a:lnTo>
                  <a:pt x="241686" y="74171"/>
                </a:lnTo>
                <a:lnTo>
                  <a:pt x="272871" y="41427"/>
                </a:lnTo>
                <a:lnTo>
                  <a:pt x="308733" y="868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C336FE1A-0BAD-4B17-A0E2-47F328026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5116" y="0"/>
            <a:ext cx="4116885" cy="3585722"/>
          </a:xfrm>
          <a:custGeom>
            <a:avLst/>
            <a:gdLst>
              <a:gd name="connsiteX0" fmla="*/ 371204 w 4116885"/>
              <a:gd name="connsiteY0" fmla="*/ 0 h 3585722"/>
              <a:gd name="connsiteX1" fmla="*/ 4116885 w 4116885"/>
              <a:gd name="connsiteY1" fmla="*/ 0 h 3585722"/>
              <a:gd name="connsiteX2" fmla="*/ 4116885 w 4116885"/>
              <a:gd name="connsiteY2" fmla="*/ 2920084 h 3585722"/>
              <a:gd name="connsiteX3" fmla="*/ 4083518 w 4116885"/>
              <a:gd name="connsiteY3" fmla="*/ 2934914 h 3585722"/>
              <a:gd name="connsiteX4" fmla="*/ 4040331 w 4116885"/>
              <a:gd name="connsiteY4" fmla="*/ 2949806 h 3585722"/>
              <a:gd name="connsiteX5" fmla="*/ 3997143 w 4116885"/>
              <a:gd name="connsiteY5" fmla="*/ 2963209 h 3585722"/>
              <a:gd name="connsiteX6" fmla="*/ 3950976 w 4116885"/>
              <a:gd name="connsiteY6" fmla="*/ 2975125 h 3585722"/>
              <a:gd name="connsiteX7" fmla="*/ 3906298 w 4116885"/>
              <a:gd name="connsiteY7" fmla="*/ 2987039 h 3585722"/>
              <a:gd name="connsiteX8" fmla="*/ 3861622 w 4116885"/>
              <a:gd name="connsiteY8" fmla="*/ 3000442 h 3585722"/>
              <a:gd name="connsiteX9" fmla="*/ 3818433 w 4116885"/>
              <a:gd name="connsiteY9" fmla="*/ 3015336 h 3585722"/>
              <a:gd name="connsiteX10" fmla="*/ 3778225 w 4116885"/>
              <a:gd name="connsiteY10" fmla="*/ 3033207 h 3585722"/>
              <a:gd name="connsiteX11" fmla="*/ 3740994 w 4116885"/>
              <a:gd name="connsiteY11" fmla="*/ 3054056 h 3585722"/>
              <a:gd name="connsiteX12" fmla="*/ 3708230 w 4116885"/>
              <a:gd name="connsiteY12" fmla="*/ 3080861 h 3585722"/>
              <a:gd name="connsiteX13" fmla="*/ 3673977 w 4116885"/>
              <a:gd name="connsiteY13" fmla="*/ 3110649 h 3585722"/>
              <a:gd name="connsiteX14" fmla="*/ 3644190 w 4116885"/>
              <a:gd name="connsiteY14" fmla="*/ 3144902 h 3585722"/>
              <a:gd name="connsiteX15" fmla="*/ 3615895 w 4116885"/>
              <a:gd name="connsiteY15" fmla="*/ 3180643 h 3585722"/>
              <a:gd name="connsiteX16" fmla="*/ 3587600 w 4116885"/>
              <a:gd name="connsiteY16" fmla="*/ 3217874 h 3585722"/>
              <a:gd name="connsiteX17" fmla="*/ 3559305 w 4116885"/>
              <a:gd name="connsiteY17" fmla="*/ 3255107 h 3585722"/>
              <a:gd name="connsiteX18" fmla="*/ 3531009 w 4116885"/>
              <a:gd name="connsiteY18" fmla="*/ 3290849 h 3585722"/>
              <a:gd name="connsiteX19" fmla="*/ 3499734 w 4116885"/>
              <a:gd name="connsiteY19" fmla="*/ 3325101 h 3585722"/>
              <a:gd name="connsiteX20" fmla="*/ 3468459 w 4116885"/>
              <a:gd name="connsiteY20" fmla="*/ 3354887 h 3585722"/>
              <a:gd name="connsiteX21" fmla="*/ 3432719 w 4116885"/>
              <a:gd name="connsiteY21" fmla="*/ 3380204 h 3585722"/>
              <a:gd name="connsiteX22" fmla="*/ 3395487 w 4116885"/>
              <a:gd name="connsiteY22" fmla="*/ 3399565 h 3585722"/>
              <a:gd name="connsiteX23" fmla="*/ 3350809 w 4116885"/>
              <a:gd name="connsiteY23" fmla="*/ 3412968 h 3585722"/>
              <a:gd name="connsiteX24" fmla="*/ 3304642 w 4116885"/>
              <a:gd name="connsiteY24" fmla="*/ 3418925 h 3585722"/>
              <a:gd name="connsiteX25" fmla="*/ 3256988 w 4116885"/>
              <a:gd name="connsiteY25" fmla="*/ 3420415 h 3585722"/>
              <a:gd name="connsiteX26" fmla="*/ 3206353 w 4116885"/>
              <a:gd name="connsiteY26" fmla="*/ 3415946 h 3585722"/>
              <a:gd name="connsiteX27" fmla="*/ 3155719 w 4116885"/>
              <a:gd name="connsiteY27" fmla="*/ 3409991 h 3585722"/>
              <a:gd name="connsiteX28" fmla="*/ 3105083 w 4116885"/>
              <a:gd name="connsiteY28" fmla="*/ 3402543 h 3585722"/>
              <a:gd name="connsiteX29" fmla="*/ 3054450 w 4116885"/>
              <a:gd name="connsiteY29" fmla="*/ 3396587 h 3585722"/>
              <a:gd name="connsiteX30" fmla="*/ 3003814 w 4116885"/>
              <a:gd name="connsiteY30" fmla="*/ 3393607 h 3585722"/>
              <a:gd name="connsiteX31" fmla="*/ 2954669 w 4116885"/>
              <a:gd name="connsiteY31" fmla="*/ 3393607 h 3585722"/>
              <a:gd name="connsiteX32" fmla="*/ 2908503 w 4116885"/>
              <a:gd name="connsiteY32" fmla="*/ 3399565 h 3585722"/>
              <a:gd name="connsiteX33" fmla="*/ 2860847 w 4116885"/>
              <a:gd name="connsiteY33" fmla="*/ 3411479 h 3585722"/>
              <a:gd name="connsiteX34" fmla="*/ 2817659 w 4116885"/>
              <a:gd name="connsiteY34" fmla="*/ 3429350 h 3585722"/>
              <a:gd name="connsiteX35" fmla="*/ 2772981 w 4116885"/>
              <a:gd name="connsiteY35" fmla="*/ 3453178 h 3585722"/>
              <a:gd name="connsiteX36" fmla="*/ 2728305 w 4116885"/>
              <a:gd name="connsiteY36" fmla="*/ 3477008 h 3585722"/>
              <a:gd name="connsiteX37" fmla="*/ 2683627 w 4116885"/>
              <a:gd name="connsiteY37" fmla="*/ 3503814 h 3585722"/>
              <a:gd name="connsiteX38" fmla="*/ 2640437 w 4116885"/>
              <a:gd name="connsiteY38" fmla="*/ 3529131 h 3585722"/>
              <a:gd name="connsiteX39" fmla="*/ 2594272 w 4116885"/>
              <a:gd name="connsiteY39" fmla="*/ 3551469 h 3585722"/>
              <a:gd name="connsiteX40" fmla="*/ 2549594 w 4116885"/>
              <a:gd name="connsiteY40" fmla="*/ 3569341 h 3585722"/>
              <a:gd name="connsiteX41" fmla="*/ 2503426 w 4116885"/>
              <a:gd name="connsiteY41" fmla="*/ 3581255 h 3585722"/>
              <a:gd name="connsiteX42" fmla="*/ 2455772 w 4116885"/>
              <a:gd name="connsiteY42" fmla="*/ 3585722 h 3585722"/>
              <a:gd name="connsiteX43" fmla="*/ 2408116 w 4116885"/>
              <a:gd name="connsiteY43" fmla="*/ 3581255 h 3585722"/>
              <a:gd name="connsiteX44" fmla="*/ 2361949 w 4116885"/>
              <a:gd name="connsiteY44" fmla="*/ 3569341 h 3585722"/>
              <a:gd name="connsiteX45" fmla="*/ 2317272 w 4116885"/>
              <a:gd name="connsiteY45" fmla="*/ 3551469 h 3585722"/>
              <a:gd name="connsiteX46" fmla="*/ 2271105 w 4116885"/>
              <a:gd name="connsiteY46" fmla="*/ 3529131 h 3585722"/>
              <a:gd name="connsiteX47" fmla="*/ 2227917 w 4116885"/>
              <a:gd name="connsiteY47" fmla="*/ 3503814 h 3585722"/>
              <a:gd name="connsiteX48" fmla="*/ 2183239 w 4116885"/>
              <a:gd name="connsiteY48" fmla="*/ 3477008 h 3585722"/>
              <a:gd name="connsiteX49" fmla="*/ 2138561 w 4116885"/>
              <a:gd name="connsiteY49" fmla="*/ 3453178 h 3585722"/>
              <a:gd name="connsiteX50" fmla="*/ 2093885 w 4116885"/>
              <a:gd name="connsiteY50" fmla="*/ 3429350 h 3585722"/>
              <a:gd name="connsiteX51" fmla="*/ 2049208 w 4116885"/>
              <a:gd name="connsiteY51" fmla="*/ 3411479 h 3585722"/>
              <a:gd name="connsiteX52" fmla="*/ 2003041 w 4116885"/>
              <a:gd name="connsiteY52" fmla="*/ 3399565 h 3585722"/>
              <a:gd name="connsiteX53" fmla="*/ 1956874 w 4116885"/>
              <a:gd name="connsiteY53" fmla="*/ 3393607 h 3585722"/>
              <a:gd name="connsiteX54" fmla="*/ 1907728 w 4116885"/>
              <a:gd name="connsiteY54" fmla="*/ 3393607 h 3585722"/>
              <a:gd name="connsiteX55" fmla="*/ 1857094 w 4116885"/>
              <a:gd name="connsiteY55" fmla="*/ 3396587 h 3585722"/>
              <a:gd name="connsiteX56" fmla="*/ 1806460 w 4116885"/>
              <a:gd name="connsiteY56" fmla="*/ 3402543 h 3585722"/>
              <a:gd name="connsiteX57" fmla="*/ 1755825 w 4116885"/>
              <a:gd name="connsiteY57" fmla="*/ 3409991 h 3585722"/>
              <a:gd name="connsiteX58" fmla="*/ 1705189 w 4116885"/>
              <a:gd name="connsiteY58" fmla="*/ 3415946 h 3585722"/>
              <a:gd name="connsiteX59" fmla="*/ 1654555 w 4116885"/>
              <a:gd name="connsiteY59" fmla="*/ 3420415 h 3585722"/>
              <a:gd name="connsiteX60" fmla="*/ 1606901 w 4116885"/>
              <a:gd name="connsiteY60" fmla="*/ 3418925 h 3585722"/>
              <a:gd name="connsiteX61" fmla="*/ 1560733 w 4116885"/>
              <a:gd name="connsiteY61" fmla="*/ 3412968 h 3585722"/>
              <a:gd name="connsiteX62" fmla="*/ 1516055 w 4116885"/>
              <a:gd name="connsiteY62" fmla="*/ 3399565 h 3585722"/>
              <a:gd name="connsiteX63" fmla="*/ 1478825 w 4116885"/>
              <a:gd name="connsiteY63" fmla="*/ 3380204 h 3585722"/>
              <a:gd name="connsiteX64" fmla="*/ 1443081 w 4116885"/>
              <a:gd name="connsiteY64" fmla="*/ 3354887 h 3585722"/>
              <a:gd name="connsiteX65" fmla="*/ 1411808 w 4116885"/>
              <a:gd name="connsiteY65" fmla="*/ 3325101 h 3585722"/>
              <a:gd name="connsiteX66" fmla="*/ 1380533 w 4116885"/>
              <a:gd name="connsiteY66" fmla="*/ 3290849 h 3585722"/>
              <a:gd name="connsiteX67" fmla="*/ 1352239 w 4116885"/>
              <a:gd name="connsiteY67" fmla="*/ 3255107 h 3585722"/>
              <a:gd name="connsiteX68" fmla="*/ 1323942 w 4116885"/>
              <a:gd name="connsiteY68" fmla="*/ 3217874 h 3585722"/>
              <a:gd name="connsiteX69" fmla="*/ 1295647 w 4116885"/>
              <a:gd name="connsiteY69" fmla="*/ 3180643 h 3585722"/>
              <a:gd name="connsiteX70" fmla="*/ 1267352 w 4116885"/>
              <a:gd name="connsiteY70" fmla="*/ 3144902 h 3585722"/>
              <a:gd name="connsiteX71" fmla="*/ 1237566 w 4116885"/>
              <a:gd name="connsiteY71" fmla="*/ 3110649 h 3585722"/>
              <a:gd name="connsiteX72" fmla="*/ 1203314 w 4116885"/>
              <a:gd name="connsiteY72" fmla="*/ 3080861 h 3585722"/>
              <a:gd name="connsiteX73" fmla="*/ 1170550 w 4116885"/>
              <a:gd name="connsiteY73" fmla="*/ 3054056 h 3585722"/>
              <a:gd name="connsiteX74" fmla="*/ 1133319 w 4116885"/>
              <a:gd name="connsiteY74" fmla="*/ 3033207 h 3585722"/>
              <a:gd name="connsiteX75" fmla="*/ 1093109 w 4116885"/>
              <a:gd name="connsiteY75" fmla="*/ 3015336 h 3585722"/>
              <a:gd name="connsiteX76" fmla="*/ 1049921 w 4116885"/>
              <a:gd name="connsiteY76" fmla="*/ 3000442 h 3585722"/>
              <a:gd name="connsiteX77" fmla="*/ 1005242 w 4116885"/>
              <a:gd name="connsiteY77" fmla="*/ 2987039 h 3585722"/>
              <a:gd name="connsiteX78" fmla="*/ 960566 w 4116885"/>
              <a:gd name="connsiteY78" fmla="*/ 2975125 h 3585722"/>
              <a:gd name="connsiteX79" fmla="*/ 914400 w 4116885"/>
              <a:gd name="connsiteY79" fmla="*/ 2963209 h 3585722"/>
              <a:gd name="connsiteX80" fmla="*/ 871211 w 4116885"/>
              <a:gd name="connsiteY80" fmla="*/ 2949806 h 3585722"/>
              <a:gd name="connsiteX81" fmla="*/ 828022 w 4116885"/>
              <a:gd name="connsiteY81" fmla="*/ 2934914 h 3585722"/>
              <a:gd name="connsiteX82" fmla="*/ 787813 w 4116885"/>
              <a:gd name="connsiteY82" fmla="*/ 2917043 h 3585722"/>
              <a:gd name="connsiteX83" fmla="*/ 752072 w 4116885"/>
              <a:gd name="connsiteY83" fmla="*/ 2894704 h 3585722"/>
              <a:gd name="connsiteX84" fmla="*/ 719306 w 4116885"/>
              <a:gd name="connsiteY84" fmla="*/ 2867898 h 3585722"/>
              <a:gd name="connsiteX85" fmla="*/ 692502 w 4116885"/>
              <a:gd name="connsiteY85" fmla="*/ 2835134 h 3585722"/>
              <a:gd name="connsiteX86" fmla="*/ 670163 w 4116885"/>
              <a:gd name="connsiteY86" fmla="*/ 2799391 h 3585722"/>
              <a:gd name="connsiteX87" fmla="*/ 652291 w 4116885"/>
              <a:gd name="connsiteY87" fmla="*/ 2759180 h 3585722"/>
              <a:gd name="connsiteX88" fmla="*/ 637399 w 4116885"/>
              <a:gd name="connsiteY88" fmla="*/ 2715993 h 3585722"/>
              <a:gd name="connsiteX89" fmla="*/ 623997 w 4116885"/>
              <a:gd name="connsiteY89" fmla="*/ 2672804 h 3585722"/>
              <a:gd name="connsiteX90" fmla="*/ 612083 w 4116885"/>
              <a:gd name="connsiteY90" fmla="*/ 2626638 h 3585722"/>
              <a:gd name="connsiteX91" fmla="*/ 600169 w 4116885"/>
              <a:gd name="connsiteY91" fmla="*/ 2581960 h 3585722"/>
              <a:gd name="connsiteX92" fmla="*/ 586764 w 4116885"/>
              <a:gd name="connsiteY92" fmla="*/ 2537281 h 3585722"/>
              <a:gd name="connsiteX93" fmla="*/ 571872 w 4116885"/>
              <a:gd name="connsiteY93" fmla="*/ 2494092 h 3585722"/>
              <a:gd name="connsiteX94" fmla="*/ 554000 w 4116885"/>
              <a:gd name="connsiteY94" fmla="*/ 2453882 h 3585722"/>
              <a:gd name="connsiteX95" fmla="*/ 533152 w 4116885"/>
              <a:gd name="connsiteY95" fmla="*/ 2416651 h 3585722"/>
              <a:gd name="connsiteX96" fmla="*/ 506346 w 4116885"/>
              <a:gd name="connsiteY96" fmla="*/ 2383887 h 3585722"/>
              <a:gd name="connsiteX97" fmla="*/ 476561 w 4116885"/>
              <a:gd name="connsiteY97" fmla="*/ 2349633 h 3585722"/>
              <a:gd name="connsiteX98" fmla="*/ 442308 w 4116885"/>
              <a:gd name="connsiteY98" fmla="*/ 2319849 h 3585722"/>
              <a:gd name="connsiteX99" fmla="*/ 405075 w 4116885"/>
              <a:gd name="connsiteY99" fmla="*/ 2291554 h 3585722"/>
              <a:gd name="connsiteX100" fmla="*/ 367844 w 4116885"/>
              <a:gd name="connsiteY100" fmla="*/ 2263257 h 3585722"/>
              <a:gd name="connsiteX101" fmla="*/ 330615 w 4116885"/>
              <a:gd name="connsiteY101" fmla="*/ 2234962 h 3585722"/>
              <a:gd name="connsiteX102" fmla="*/ 294872 w 4116885"/>
              <a:gd name="connsiteY102" fmla="*/ 2206664 h 3585722"/>
              <a:gd name="connsiteX103" fmla="*/ 260619 w 4116885"/>
              <a:gd name="connsiteY103" fmla="*/ 2175390 h 3585722"/>
              <a:gd name="connsiteX104" fmla="*/ 230835 w 4116885"/>
              <a:gd name="connsiteY104" fmla="*/ 2144116 h 3585722"/>
              <a:gd name="connsiteX105" fmla="*/ 205519 w 4116885"/>
              <a:gd name="connsiteY105" fmla="*/ 2108372 h 3585722"/>
              <a:gd name="connsiteX106" fmla="*/ 186158 w 4116885"/>
              <a:gd name="connsiteY106" fmla="*/ 2071141 h 3585722"/>
              <a:gd name="connsiteX107" fmla="*/ 172755 w 4116885"/>
              <a:gd name="connsiteY107" fmla="*/ 2026465 h 3585722"/>
              <a:gd name="connsiteX108" fmla="*/ 166797 w 4116885"/>
              <a:gd name="connsiteY108" fmla="*/ 1980297 h 3585722"/>
              <a:gd name="connsiteX109" fmla="*/ 165306 w 4116885"/>
              <a:gd name="connsiteY109" fmla="*/ 1932640 h 3585722"/>
              <a:gd name="connsiteX110" fmla="*/ 169775 w 4116885"/>
              <a:gd name="connsiteY110" fmla="*/ 1882006 h 3585722"/>
              <a:gd name="connsiteX111" fmla="*/ 175733 w 4116885"/>
              <a:gd name="connsiteY111" fmla="*/ 1831370 h 3585722"/>
              <a:gd name="connsiteX112" fmla="*/ 183178 w 4116885"/>
              <a:gd name="connsiteY112" fmla="*/ 1780735 h 3585722"/>
              <a:gd name="connsiteX113" fmla="*/ 189136 w 4116885"/>
              <a:gd name="connsiteY113" fmla="*/ 1730101 h 3585722"/>
              <a:gd name="connsiteX114" fmla="*/ 192116 w 4116885"/>
              <a:gd name="connsiteY114" fmla="*/ 1679466 h 3585722"/>
              <a:gd name="connsiteX115" fmla="*/ 192116 w 4116885"/>
              <a:gd name="connsiteY115" fmla="*/ 1630319 h 3585722"/>
              <a:gd name="connsiteX116" fmla="*/ 186158 w 4116885"/>
              <a:gd name="connsiteY116" fmla="*/ 1584152 h 3585722"/>
              <a:gd name="connsiteX117" fmla="*/ 174244 w 4116885"/>
              <a:gd name="connsiteY117" fmla="*/ 1537986 h 3585722"/>
              <a:gd name="connsiteX118" fmla="*/ 156372 w 4116885"/>
              <a:gd name="connsiteY118" fmla="*/ 1494795 h 3585722"/>
              <a:gd name="connsiteX119" fmla="*/ 134033 w 4116885"/>
              <a:gd name="connsiteY119" fmla="*/ 1450119 h 3585722"/>
              <a:gd name="connsiteX120" fmla="*/ 108716 w 4116885"/>
              <a:gd name="connsiteY120" fmla="*/ 1405442 h 3585722"/>
              <a:gd name="connsiteX121" fmla="*/ 81910 w 4116885"/>
              <a:gd name="connsiteY121" fmla="*/ 1360762 h 3585722"/>
              <a:gd name="connsiteX122" fmla="*/ 56594 w 4116885"/>
              <a:gd name="connsiteY122" fmla="*/ 1317574 h 3585722"/>
              <a:gd name="connsiteX123" fmla="*/ 34253 w 4116885"/>
              <a:gd name="connsiteY123" fmla="*/ 1271407 h 3585722"/>
              <a:gd name="connsiteX124" fmla="*/ 16383 w 4116885"/>
              <a:gd name="connsiteY124" fmla="*/ 1226729 h 3585722"/>
              <a:gd name="connsiteX125" fmla="*/ 4469 w 4116885"/>
              <a:gd name="connsiteY125" fmla="*/ 1180561 h 3585722"/>
              <a:gd name="connsiteX126" fmla="*/ 0 w 4116885"/>
              <a:gd name="connsiteY126" fmla="*/ 1132905 h 3585722"/>
              <a:gd name="connsiteX127" fmla="*/ 4469 w 4116885"/>
              <a:gd name="connsiteY127" fmla="*/ 1085249 h 3585722"/>
              <a:gd name="connsiteX128" fmla="*/ 16383 w 4116885"/>
              <a:gd name="connsiteY128" fmla="*/ 1039083 h 3585722"/>
              <a:gd name="connsiteX129" fmla="*/ 34253 w 4116885"/>
              <a:gd name="connsiteY129" fmla="*/ 994403 h 3585722"/>
              <a:gd name="connsiteX130" fmla="*/ 56594 w 4116885"/>
              <a:gd name="connsiteY130" fmla="*/ 948238 h 3585722"/>
              <a:gd name="connsiteX131" fmla="*/ 81910 w 4116885"/>
              <a:gd name="connsiteY131" fmla="*/ 905048 h 3585722"/>
              <a:gd name="connsiteX132" fmla="*/ 108716 w 4116885"/>
              <a:gd name="connsiteY132" fmla="*/ 860370 h 3585722"/>
              <a:gd name="connsiteX133" fmla="*/ 134033 w 4116885"/>
              <a:gd name="connsiteY133" fmla="*/ 815693 h 3585722"/>
              <a:gd name="connsiteX134" fmla="*/ 156372 w 4116885"/>
              <a:gd name="connsiteY134" fmla="*/ 771015 h 3585722"/>
              <a:gd name="connsiteX135" fmla="*/ 174244 w 4116885"/>
              <a:gd name="connsiteY135" fmla="*/ 727825 h 3585722"/>
              <a:gd name="connsiteX136" fmla="*/ 186158 w 4116885"/>
              <a:gd name="connsiteY136" fmla="*/ 681658 h 3585722"/>
              <a:gd name="connsiteX137" fmla="*/ 192116 w 4116885"/>
              <a:gd name="connsiteY137" fmla="*/ 635491 h 3585722"/>
              <a:gd name="connsiteX138" fmla="*/ 192116 w 4116885"/>
              <a:gd name="connsiteY138" fmla="*/ 586346 h 3585722"/>
              <a:gd name="connsiteX139" fmla="*/ 189136 w 4116885"/>
              <a:gd name="connsiteY139" fmla="*/ 535711 h 3585722"/>
              <a:gd name="connsiteX140" fmla="*/ 183178 w 4116885"/>
              <a:gd name="connsiteY140" fmla="*/ 485075 h 3585722"/>
              <a:gd name="connsiteX141" fmla="*/ 175733 w 4116885"/>
              <a:gd name="connsiteY141" fmla="*/ 434440 h 3585722"/>
              <a:gd name="connsiteX142" fmla="*/ 169775 w 4116885"/>
              <a:gd name="connsiteY142" fmla="*/ 383806 h 3585722"/>
              <a:gd name="connsiteX143" fmla="*/ 165306 w 4116885"/>
              <a:gd name="connsiteY143" fmla="*/ 333172 h 3585722"/>
              <a:gd name="connsiteX144" fmla="*/ 166797 w 4116885"/>
              <a:gd name="connsiteY144" fmla="*/ 285515 h 3585722"/>
              <a:gd name="connsiteX145" fmla="*/ 172755 w 4116885"/>
              <a:gd name="connsiteY145" fmla="*/ 239348 h 3585722"/>
              <a:gd name="connsiteX146" fmla="*/ 186158 w 4116885"/>
              <a:gd name="connsiteY146" fmla="*/ 194669 h 3585722"/>
              <a:gd name="connsiteX147" fmla="*/ 205519 w 4116885"/>
              <a:gd name="connsiteY147" fmla="*/ 157438 h 3585722"/>
              <a:gd name="connsiteX148" fmla="*/ 230835 w 4116885"/>
              <a:gd name="connsiteY148" fmla="*/ 121696 h 3585722"/>
              <a:gd name="connsiteX149" fmla="*/ 260619 w 4116885"/>
              <a:gd name="connsiteY149" fmla="*/ 90421 h 3585722"/>
              <a:gd name="connsiteX150" fmla="*/ 294872 w 4116885"/>
              <a:gd name="connsiteY150" fmla="*/ 59147 h 3585722"/>
              <a:gd name="connsiteX151" fmla="*/ 330615 w 4116885"/>
              <a:gd name="connsiteY151" fmla="*/ 30850 h 3585722"/>
              <a:gd name="connsiteX152" fmla="*/ 367844 w 4116885"/>
              <a:gd name="connsiteY152" fmla="*/ 2553 h 358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116885" h="3585722">
                <a:moveTo>
                  <a:pt x="371204" y="0"/>
                </a:moveTo>
                <a:lnTo>
                  <a:pt x="4116885" y="0"/>
                </a:lnTo>
                <a:lnTo>
                  <a:pt x="4116885" y="2920084"/>
                </a:lnTo>
                <a:lnTo>
                  <a:pt x="4083518" y="2934914"/>
                </a:lnTo>
                <a:lnTo>
                  <a:pt x="4040331" y="2949806"/>
                </a:lnTo>
                <a:lnTo>
                  <a:pt x="3997143" y="2963209"/>
                </a:lnTo>
                <a:lnTo>
                  <a:pt x="3950976" y="2975125"/>
                </a:lnTo>
                <a:lnTo>
                  <a:pt x="3906298" y="2987039"/>
                </a:lnTo>
                <a:lnTo>
                  <a:pt x="3861622" y="3000442"/>
                </a:lnTo>
                <a:lnTo>
                  <a:pt x="3818433" y="3015336"/>
                </a:lnTo>
                <a:lnTo>
                  <a:pt x="3778225" y="3033207"/>
                </a:lnTo>
                <a:lnTo>
                  <a:pt x="3740994" y="3054056"/>
                </a:lnTo>
                <a:lnTo>
                  <a:pt x="3708230" y="3080861"/>
                </a:lnTo>
                <a:lnTo>
                  <a:pt x="3673977" y="3110649"/>
                </a:lnTo>
                <a:lnTo>
                  <a:pt x="3644190" y="3144902"/>
                </a:lnTo>
                <a:lnTo>
                  <a:pt x="3615895" y="3180643"/>
                </a:lnTo>
                <a:lnTo>
                  <a:pt x="3587600" y="3217874"/>
                </a:lnTo>
                <a:lnTo>
                  <a:pt x="3559305" y="3255107"/>
                </a:lnTo>
                <a:lnTo>
                  <a:pt x="3531009" y="3290849"/>
                </a:lnTo>
                <a:lnTo>
                  <a:pt x="3499734" y="3325101"/>
                </a:lnTo>
                <a:lnTo>
                  <a:pt x="3468459" y="3354887"/>
                </a:lnTo>
                <a:lnTo>
                  <a:pt x="3432719" y="3380204"/>
                </a:lnTo>
                <a:lnTo>
                  <a:pt x="3395487" y="3399565"/>
                </a:lnTo>
                <a:lnTo>
                  <a:pt x="3350809" y="3412968"/>
                </a:lnTo>
                <a:lnTo>
                  <a:pt x="3304642" y="3418925"/>
                </a:lnTo>
                <a:lnTo>
                  <a:pt x="3256988" y="3420415"/>
                </a:lnTo>
                <a:lnTo>
                  <a:pt x="3206353" y="3415946"/>
                </a:lnTo>
                <a:lnTo>
                  <a:pt x="3155719" y="3409991"/>
                </a:lnTo>
                <a:lnTo>
                  <a:pt x="3105083" y="3402543"/>
                </a:lnTo>
                <a:lnTo>
                  <a:pt x="3054450" y="3396587"/>
                </a:lnTo>
                <a:lnTo>
                  <a:pt x="3003814" y="3393607"/>
                </a:lnTo>
                <a:lnTo>
                  <a:pt x="2954669" y="3393607"/>
                </a:lnTo>
                <a:lnTo>
                  <a:pt x="2908503" y="3399565"/>
                </a:lnTo>
                <a:lnTo>
                  <a:pt x="2860847" y="3411479"/>
                </a:lnTo>
                <a:lnTo>
                  <a:pt x="2817659" y="3429350"/>
                </a:lnTo>
                <a:lnTo>
                  <a:pt x="2772981" y="3453178"/>
                </a:lnTo>
                <a:lnTo>
                  <a:pt x="2728305" y="3477008"/>
                </a:lnTo>
                <a:lnTo>
                  <a:pt x="2683627" y="3503814"/>
                </a:lnTo>
                <a:lnTo>
                  <a:pt x="2640437" y="3529131"/>
                </a:lnTo>
                <a:lnTo>
                  <a:pt x="2594272" y="3551469"/>
                </a:lnTo>
                <a:lnTo>
                  <a:pt x="2549594" y="3569341"/>
                </a:lnTo>
                <a:lnTo>
                  <a:pt x="2503426" y="3581255"/>
                </a:lnTo>
                <a:lnTo>
                  <a:pt x="2455772" y="3585722"/>
                </a:lnTo>
                <a:lnTo>
                  <a:pt x="2408116" y="3581255"/>
                </a:lnTo>
                <a:lnTo>
                  <a:pt x="2361949" y="3569341"/>
                </a:lnTo>
                <a:lnTo>
                  <a:pt x="2317272" y="3551469"/>
                </a:lnTo>
                <a:lnTo>
                  <a:pt x="2271105" y="3529131"/>
                </a:lnTo>
                <a:lnTo>
                  <a:pt x="2227917" y="3503814"/>
                </a:lnTo>
                <a:lnTo>
                  <a:pt x="2183239" y="3477008"/>
                </a:lnTo>
                <a:lnTo>
                  <a:pt x="2138561" y="3453178"/>
                </a:lnTo>
                <a:lnTo>
                  <a:pt x="2093885" y="3429350"/>
                </a:lnTo>
                <a:lnTo>
                  <a:pt x="2049208" y="3411479"/>
                </a:lnTo>
                <a:lnTo>
                  <a:pt x="2003041" y="3399565"/>
                </a:lnTo>
                <a:lnTo>
                  <a:pt x="1956874" y="3393607"/>
                </a:lnTo>
                <a:lnTo>
                  <a:pt x="1907728" y="3393607"/>
                </a:lnTo>
                <a:lnTo>
                  <a:pt x="1857094" y="3396587"/>
                </a:lnTo>
                <a:lnTo>
                  <a:pt x="1806460" y="3402543"/>
                </a:lnTo>
                <a:lnTo>
                  <a:pt x="1755825" y="3409991"/>
                </a:lnTo>
                <a:lnTo>
                  <a:pt x="1705189" y="3415946"/>
                </a:lnTo>
                <a:lnTo>
                  <a:pt x="1654555" y="3420415"/>
                </a:lnTo>
                <a:lnTo>
                  <a:pt x="1606901" y="3418925"/>
                </a:lnTo>
                <a:lnTo>
                  <a:pt x="1560733" y="3412968"/>
                </a:lnTo>
                <a:lnTo>
                  <a:pt x="1516055" y="3399565"/>
                </a:lnTo>
                <a:lnTo>
                  <a:pt x="1478825" y="3380204"/>
                </a:lnTo>
                <a:lnTo>
                  <a:pt x="1443081" y="3354887"/>
                </a:lnTo>
                <a:lnTo>
                  <a:pt x="1411808" y="3325101"/>
                </a:lnTo>
                <a:lnTo>
                  <a:pt x="1380533" y="3290849"/>
                </a:lnTo>
                <a:lnTo>
                  <a:pt x="1352239" y="3255107"/>
                </a:lnTo>
                <a:lnTo>
                  <a:pt x="1323942" y="3217874"/>
                </a:lnTo>
                <a:lnTo>
                  <a:pt x="1295647" y="3180643"/>
                </a:lnTo>
                <a:lnTo>
                  <a:pt x="1267352" y="3144902"/>
                </a:lnTo>
                <a:lnTo>
                  <a:pt x="1237566" y="3110649"/>
                </a:lnTo>
                <a:lnTo>
                  <a:pt x="1203314" y="3080861"/>
                </a:lnTo>
                <a:lnTo>
                  <a:pt x="1170550" y="3054056"/>
                </a:lnTo>
                <a:lnTo>
                  <a:pt x="1133319" y="3033207"/>
                </a:lnTo>
                <a:lnTo>
                  <a:pt x="1093109" y="3015336"/>
                </a:lnTo>
                <a:lnTo>
                  <a:pt x="1049921" y="3000442"/>
                </a:lnTo>
                <a:lnTo>
                  <a:pt x="1005242" y="2987039"/>
                </a:lnTo>
                <a:lnTo>
                  <a:pt x="960566" y="2975125"/>
                </a:lnTo>
                <a:lnTo>
                  <a:pt x="914400" y="2963209"/>
                </a:lnTo>
                <a:lnTo>
                  <a:pt x="871211" y="2949806"/>
                </a:lnTo>
                <a:lnTo>
                  <a:pt x="828022" y="2934914"/>
                </a:lnTo>
                <a:lnTo>
                  <a:pt x="787813" y="2917043"/>
                </a:lnTo>
                <a:lnTo>
                  <a:pt x="752072" y="2894704"/>
                </a:lnTo>
                <a:lnTo>
                  <a:pt x="719306" y="2867898"/>
                </a:lnTo>
                <a:lnTo>
                  <a:pt x="692502" y="2835134"/>
                </a:lnTo>
                <a:lnTo>
                  <a:pt x="670163" y="2799391"/>
                </a:lnTo>
                <a:lnTo>
                  <a:pt x="652291" y="2759180"/>
                </a:lnTo>
                <a:lnTo>
                  <a:pt x="637399" y="2715993"/>
                </a:lnTo>
                <a:lnTo>
                  <a:pt x="623997" y="2672804"/>
                </a:lnTo>
                <a:lnTo>
                  <a:pt x="612083" y="2626638"/>
                </a:lnTo>
                <a:lnTo>
                  <a:pt x="600169" y="2581960"/>
                </a:lnTo>
                <a:lnTo>
                  <a:pt x="586764" y="2537281"/>
                </a:lnTo>
                <a:lnTo>
                  <a:pt x="571872" y="2494092"/>
                </a:lnTo>
                <a:lnTo>
                  <a:pt x="554000" y="2453882"/>
                </a:lnTo>
                <a:lnTo>
                  <a:pt x="533152" y="2416651"/>
                </a:lnTo>
                <a:lnTo>
                  <a:pt x="506346" y="2383887"/>
                </a:lnTo>
                <a:lnTo>
                  <a:pt x="476561" y="2349633"/>
                </a:lnTo>
                <a:lnTo>
                  <a:pt x="442308" y="2319849"/>
                </a:lnTo>
                <a:lnTo>
                  <a:pt x="405075" y="2291554"/>
                </a:lnTo>
                <a:lnTo>
                  <a:pt x="367844" y="2263257"/>
                </a:lnTo>
                <a:lnTo>
                  <a:pt x="330615" y="2234962"/>
                </a:lnTo>
                <a:lnTo>
                  <a:pt x="294872" y="2206664"/>
                </a:lnTo>
                <a:lnTo>
                  <a:pt x="260619" y="2175390"/>
                </a:lnTo>
                <a:lnTo>
                  <a:pt x="230835" y="2144116"/>
                </a:lnTo>
                <a:lnTo>
                  <a:pt x="205519" y="2108372"/>
                </a:lnTo>
                <a:lnTo>
                  <a:pt x="186158" y="2071141"/>
                </a:lnTo>
                <a:lnTo>
                  <a:pt x="172755" y="2026465"/>
                </a:lnTo>
                <a:lnTo>
                  <a:pt x="166797" y="1980297"/>
                </a:lnTo>
                <a:lnTo>
                  <a:pt x="165306" y="1932640"/>
                </a:lnTo>
                <a:lnTo>
                  <a:pt x="169775" y="1882006"/>
                </a:lnTo>
                <a:lnTo>
                  <a:pt x="175733" y="1831370"/>
                </a:lnTo>
                <a:lnTo>
                  <a:pt x="183178" y="1780735"/>
                </a:lnTo>
                <a:lnTo>
                  <a:pt x="189136" y="1730101"/>
                </a:lnTo>
                <a:lnTo>
                  <a:pt x="192116" y="1679466"/>
                </a:lnTo>
                <a:lnTo>
                  <a:pt x="192116" y="1630319"/>
                </a:lnTo>
                <a:lnTo>
                  <a:pt x="186158" y="1584152"/>
                </a:lnTo>
                <a:lnTo>
                  <a:pt x="174244" y="1537986"/>
                </a:lnTo>
                <a:lnTo>
                  <a:pt x="156372" y="1494795"/>
                </a:lnTo>
                <a:lnTo>
                  <a:pt x="134033" y="1450119"/>
                </a:lnTo>
                <a:lnTo>
                  <a:pt x="108716" y="1405442"/>
                </a:lnTo>
                <a:lnTo>
                  <a:pt x="81910" y="1360762"/>
                </a:lnTo>
                <a:lnTo>
                  <a:pt x="56594" y="1317574"/>
                </a:lnTo>
                <a:lnTo>
                  <a:pt x="34253" y="1271407"/>
                </a:lnTo>
                <a:lnTo>
                  <a:pt x="16383" y="1226729"/>
                </a:lnTo>
                <a:lnTo>
                  <a:pt x="4469" y="1180561"/>
                </a:lnTo>
                <a:lnTo>
                  <a:pt x="0" y="1132905"/>
                </a:lnTo>
                <a:lnTo>
                  <a:pt x="4469" y="1085249"/>
                </a:lnTo>
                <a:lnTo>
                  <a:pt x="16383" y="1039083"/>
                </a:lnTo>
                <a:lnTo>
                  <a:pt x="34253" y="994403"/>
                </a:lnTo>
                <a:lnTo>
                  <a:pt x="56594" y="948238"/>
                </a:lnTo>
                <a:lnTo>
                  <a:pt x="81910" y="905048"/>
                </a:lnTo>
                <a:lnTo>
                  <a:pt x="108716" y="860370"/>
                </a:lnTo>
                <a:lnTo>
                  <a:pt x="134033" y="815693"/>
                </a:lnTo>
                <a:lnTo>
                  <a:pt x="156372" y="771015"/>
                </a:lnTo>
                <a:lnTo>
                  <a:pt x="174244" y="727825"/>
                </a:lnTo>
                <a:lnTo>
                  <a:pt x="186158" y="681658"/>
                </a:lnTo>
                <a:lnTo>
                  <a:pt x="192116" y="635491"/>
                </a:lnTo>
                <a:lnTo>
                  <a:pt x="192116" y="586346"/>
                </a:lnTo>
                <a:lnTo>
                  <a:pt x="189136" y="535711"/>
                </a:lnTo>
                <a:lnTo>
                  <a:pt x="183178" y="485075"/>
                </a:lnTo>
                <a:lnTo>
                  <a:pt x="175733" y="434440"/>
                </a:lnTo>
                <a:lnTo>
                  <a:pt x="169775" y="383806"/>
                </a:lnTo>
                <a:lnTo>
                  <a:pt x="165306" y="333172"/>
                </a:lnTo>
                <a:lnTo>
                  <a:pt x="166797" y="285515"/>
                </a:lnTo>
                <a:lnTo>
                  <a:pt x="172755" y="239348"/>
                </a:lnTo>
                <a:lnTo>
                  <a:pt x="186158" y="194669"/>
                </a:lnTo>
                <a:lnTo>
                  <a:pt x="205519" y="157438"/>
                </a:lnTo>
                <a:lnTo>
                  <a:pt x="230835" y="121696"/>
                </a:lnTo>
                <a:lnTo>
                  <a:pt x="260619" y="90421"/>
                </a:lnTo>
                <a:lnTo>
                  <a:pt x="294872" y="59147"/>
                </a:lnTo>
                <a:lnTo>
                  <a:pt x="330615" y="30850"/>
                </a:lnTo>
                <a:lnTo>
                  <a:pt x="367844" y="255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a:extLst>
              <a:ext uri="{FF2B5EF4-FFF2-40B4-BE49-F238E27FC236}">
                <a16:creationId xmlns:a16="http://schemas.microsoft.com/office/drawing/2014/main" id="{51F40AB8-59BB-2F4F-84A2-96A6F8DDD8F0}"/>
              </a:ext>
            </a:extLst>
          </p:cNvPr>
          <p:cNvPicPr>
            <a:picLocks noChangeAspect="1"/>
          </p:cNvPicPr>
          <p:nvPr/>
        </p:nvPicPr>
        <p:blipFill>
          <a:blip r:embed="rId2"/>
          <a:stretch>
            <a:fillRect/>
          </a:stretch>
        </p:blipFill>
        <p:spPr>
          <a:xfrm>
            <a:off x="8938777" y="572595"/>
            <a:ext cx="2897623" cy="1687865"/>
          </a:xfrm>
          <a:prstGeom prst="rect">
            <a:avLst/>
          </a:prstGeom>
        </p:spPr>
      </p:pic>
      <p:sp>
        <p:nvSpPr>
          <p:cNvPr id="19" name="Freeform: Shape 18">
            <a:extLst>
              <a:ext uri="{FF2B5EF4-FFF2-40B4-BE49-F238E27FC236}">
                <a16:creationId xmlns:a16="http://schemas.microsoft.com/office/drawing/2014/main" id="{5D3DD866-9865-42E4-989A-17A2755F2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78598" y="3909952"/>
            <a:ext cx="3313402" cy="2948047"/>
          </a:xfrm>
          <a:custGeom>
            <a:avLst/>
            <a:gdLst>
              <a:gd name="connsiteX0" fmla="*/ 1934947 w 3313402"/>
              <a:gd name="connsiteY0" fmla="*/ 0 h 2948047"/>
              <a:gd name="connsiteX1" fmla="*/ 1972495 w 3313402"/>
              <a:gd name="connsiteY1" fmla="*/ 3519 h 2948047"/>
              <a:gd name="connsiteX2" fmla="*/ 2008871 w 3313402"/>
              <a:gd name="connsiteY2" fmla="*/ 12907 h 2948047"/>
              <a:gd name="connsiteX3" fmla="*/ 2044074 w 3313402"/>
              <a:gd name="connsiteY3" fmla="*/ 26988 h 2948047"/>
              <a:gd name="connsiteX4" fmla="*/ 2080448 w 3313402"/>
              <a:gd name="connsiteY4" fmla="*/ 44589 h 2948047"/>
              <a:gd name="connsiteX5" fmla="*/ 2114478 w 3313402"/>
              <a:gd name="connsiteY5" fmla="*/ 64537 h 2948047"/>
              <a:gd name="connsiteX6" fmla="*/ 2149681 w 3313402"/>
              <a:gd name="connsiteY6" fmla="*/ 85659 h 2948047"/>
              <a:gd name="connsiteX7" fmla="*/ 2184882 w 3313402"/>
              <a:gd name="connsiteY7" fmla="*/ 104433 h 2948047"/>
              <a:gd name="connsiteX8" fmla="*/ 2220084 w 3313402"/>
              <a:gd name="connsiteY8" fmla="*/ 123208 h 2948047"/>
              <a:gd name="connsiteX9" fmla="*/ 2254113 w 3313402"/>
              <a:gd name="connsiteY9" fmla="*/ 137288 h 2948047"/>
              <a:gd name="connsiteX10" fmla="*/ 2291662 w 3313402"/>
              <a:gd name="connsiteY10" fmla="*/ 146675 h 2948047"/>
              <a:gd name="connsiteX11" fmla="*/ 2328037 w 3313402"/>
              <a:gd name="connsiteY11" fmla="*/ 151369 h 2948047"/>
              <a:gd name="connsiteX12" fmla="*/ 2366759 w 3313402"/>
              <a:gd name="connsiteY12" fmla="*/ 151369 h 2948047"/>
              <a:gd name="connsiteX13" fmla="*/ 2406656 w 3313402"/>
              <a:gd name="connsiteY13" fmla="*/ 149023 h 2948047"/>
              <a:gd name="connsiteX14" fmla="*/ 2446551 w 3313402"/>
              <a:gd name="connsiteY14" fmla="*/ 144329 h 2948047"/>
              <a:gd name="connsiteX15" fmla="*/ 2486448 w 3313402"/>
              <a:gd name="connsiteY15" fmla="*/ 138462 h 2948047"/>
              <a:gd name="connsiteX16" fmla="*/ 2526343 w 3313402"/>
              <a:gd name="connsiteY16" fmla="*/ 133769 h 2948047"/>
              <a:gd name="connsiteX17" fmla="*/ 2566239 w 3313402"/>
              <a:gd name="connsiteY17" fmla="*/ 130247 h 2948047"/>
              <a:gd name="connsiteX18" fmla="*/ 2603787 w 3313402"/>
              <a:gd name="connsiteY18" fmla="*/ 131421 h 2948047"/>
              <a:gd name="connsiteX19" fmla="*/ 2640163 w 3313402"/>
              <a:gd name="connsiteY19" fmla="*/ 136115 h 2948047"/>
              <a:gd name="connsiteX20" fmla="*/ 2675366 w 3313402"/>
              <a:gd name="connsiteY20" fmla="*/ 146675 h 2948047"/>
              <a:gd name="connsiteX21" fmla="*/ 2704702 w 3313402"/>
              <a:gd name="connsiteY21" fmla="*/ 161930 h 2948047"/>
              <a:gd name="connsiteX22" fmla="*/ 2732862 w 3313402"/>
              <a:gd name="connsiteY22" fmla="*/ 181878 h 2948047"/>
              <a:gd name="connsiteX23" fmla="*/ 2757504 w 3313402"/>
              <a:gd name="connsiteY23" fmla="*/ 205346 h 2948047"/>
              <a:gd name="connsiteX24" fmla="*/ 2782146 w 3313402"/>
              <a:gd name="connsiteY24" fmla="*/ 232334 h 2948047"/>
              <a:gd name="connsiteX25" fmla="*/ 2804440 w 3313402"/>
              <a:gd name="connsiteY25" fmla="*/ 260495 h 2948047"/>
              <a:gd name="connsiteX26" fmla="*/ 2826735 w 3313402"/>
              <a:gd name="connsiteY26" fmla="*/ 289831 h 2948047"/>
              <a:gd name="connsiteX27" fmla="*/ 2849030 w 3313402"/>
              <a:gd name="connsiteY27" fmla="*/ 319166 h 2948047"/>
              <a:gd name="connsiteX28" fmla="*/ 2871324 w 3313402"/>
              <a:gd name="connsiteY28" fmla="*/ 347327 h 2948047"/>
              <a:gd name="connsiteX29" fmla="*/ 2894793 w 3313402"/>
              <a:gd name="connsiteY29" fmla="*/ 374315 h 2948047"/>
              <a:gd name="connsiteX30" fmla="*/ 2921781 w 3313402"/>
              <a:gd name="connsiteY30" fmla="*/ 397785 h 2948047"/>
              <a:gd name="connsiteX31" fmla="*/ 2947597 w 3313402"/>
              <a:gd name="connsiteY31" fmla="*/ 418906 h 2948047"/>
              <a:gd name="connsiteX32" fmla="*/ 2976931 w 3313402"/>
              <a:gd name="connsiteY32" fmla="*/ 435332 h 2948047"/>
              <a:gd name="connsiteX33" fmla="*/ 3008614 w 3313402"/>
              <a:gd name="connsiteY33" fmla="*/ 449413 h 2948047"/>
              <a:gd name="connsiteX34" fmla="*/ 3042641 w 3313402"/>
              <a:gd name="connsiteY34" fmla="*/ 461147 h 2948047"/>
              <a:gd name="connsiteX35" fmla="*/ 3077843 w 3313402"/>
              <a:gd name="connsiteY35" fmla="*/ 471708 h 2948047"/>
              <a:gd name="connsiteX36" fmla="*/ 3113046 w 3313402"/>
              <a:gd name="connsiteY36" fmla="*/ 481096 h 2948047"/>
              <a:gd name="connsiteX37" fmla="*/ 3149422 w 3313402"/>
              <a:gd name="connsiteY37" fmla="*/ 490483 h 2948047"/>
              <a:gd name="connsiteX38" fmla="*/ 3183450 w 3313402"/>
              <a:gd name="connsiteY38" fmla="*/ 501044 h 2948047"/>
              <a:gd name="connsiteX39" fmla="*/ 3217478 w 3313402"/>
              <a:gd name="connsiteY39" fmla="*/ 512777 h 2948047"/>
              <a:gd name="connsiteX40" fmla="*/ 3249161 w 3313402"/>
              <a:gd name="connsiteY40" fmla="*/ 526859 h 2948047"/>
              <a:gd name="connsiteX41" fmla="*/ 3277323 w 3313402"/>
              <a:gd name="connsiteY41" fmla="*/ 544460 h 2948047"/>
              <a:gd name="connsiteX42" fmla="*/ 3303139 w 3313402"/>
              <a:gd name="connsiteY42" fmla="*/ 565581 h 2948047"/>
              <a:gd name="connsiteX43" fmla="*/ 3313402 w 3313402"/>
              <a:gd name="connsiteY43" fmla="*/ 578126 h 2948047"/>
              <a:gd name="connsiteX44" fmla="*/ 3313402 w 3313402"/>
              <a:gd name="connsiteY44" fmla="*/ 2948047 h 2948047"/>
              <a:gd name="connsiteX45" fmla="*/ 422306 w 3313402"/>
              <a:gd name="connsiteY45" fmla="*/ 2948047 h 2948047"/>
              <a:gd name="connsiteX46" fmla="*/ 420079 w 3313402"/>
              <a:gd name="connsiteY46" fmla="*/ 2944070 h 2948047"/>
              <a:gd name="connsiteX47" fmla="*/ 398960 w 3313402"/>
              <a:gd name="connsiteY47" fmla="*/ 2918255 h 2948047"/>
              <a:gd name="connsiteX48" fmla="*/ 375490 w 3313402"/>
              <a:gd name="connsiteY48" fmla="*/ 2891267 h 2948047"/>
              <a:gd name="connsiteX49" fmla="*/ 348502 w 3313402"/>
              <a:gd name="connsiteY49" fmla="*/ 2867799 h 2948047"/>
              <a:gd name="connsiteX50" fmla="*/ 319166 w 3313402"/>
              <a:gd name="connsiteY50" fmla="*/ 2845505 h 2948047"/>
              <a:gd name="connsiteX51" fmla="*/ 289832 w 3313402"/>
              <a:gd name="connsiteY51" fmla="*/ 2823210 h 2948047"/>
              <a:gd name="connsiteX52" fmla="*/ 260497 w 3313402"/>
              <a:gd name="connsiteY52" fmla="*/ 2800916 h 2948047"/>
              <a:gd name="connsiteX53" fmla="*/ 232334 w 3313402"/>
              <a:gd name="connsiteY53" fmla="*/ 2778620 h 2948047"/>
              <a:gd name="connsiteX54" fmla="*/ 205346 w 3313402"/>
              <a:gd name="connsiteY54" fmla="*/ 2753979 h 2948047"/>
              <a:gd name="connsiteX55" fmla="*/ 181878 w 3313402"/>
              <a:gd name="connsiteY55" fmla="*/ 2729338 h 2948047"/>
              <a:gd name="connsiteX56" fmla="*/ 161931 w 3313402"/>
              <a:gd name="connsiteY56" fmla="*/ 2701176 h 2948047"/>
              <a:gd name="connsiteX57" fmla="*/ 146677 w 3313402"/>
              <a:gd name="connsiteY57" fmla="*/ 2671841 h 2948047"/>
              <a:gd name="connsiteX58" fmla="*/ 136116 w 3313402"/>
              <a:gd name="connsiteY58" fmla="*/ 2636640 h 2948047"/>
              <a:gd name="connsiteX59" fmla="*/ 131422 w 3313402"/>
              <a:gd name="connsiteY59" fmla="*/ 2600264 h 2948047"/>
              <a:gd name="connsiteX60" fmla="*/ 130248 w 3313402"/>
              <a:gd name="connsiteY60" fmla="*/ 2562713 h 2948047"/>
              <a:gd name="connsiteX61" fmla="*/ 133769 w 3313402"/>
              <a:gd name="connsiteY61" fmla="*/ 2522818 h 2948047"/>
              <a:gd name="connsiteX62" fmla="*/ 138462 w 3313402"/>
              <a:gd name="connsiteY62" fmla="*/ 2482923 h 2948047"/>
              <a:gd name="connsiteX63" fmla="*/ 144329 w 3313402"/>
              <a:gd name="connsiteY63" fmla="*/ 2443026 h 2948047"/>
              <a:gd name="connsiteX64" fmla="*/ 149023 w 3313402"/>
              <a:gd name="connsiteY64" fmla="*/ 2403131 h 2948047"/>
              <a:gd name="connsiteX65" fmla="*/ 151371 w 3313402"/>
              <a:gd name="connsiteY65" fmla="*/ 2363236 h 2948047"/>
              <a:gd name="connsiteX66" fmla="*/ 151371 w 3313402"/>
              <a:gd name="connsiteY66" fmla="*/ 2324513 h 2948047"/>
              <a:gd name="connsiteX67" fmla="*/ 146677 w 3313402"/>
              <a:gd name="connsiteY67" fmla="*/ 2288138 h 2948047"/>
              <a:gd name="connsiteX68" fmla="*/ 137289 w 3313402"/>
              <a:gd name="connsiteY68" fmla="*/ 2251763 h 2948047"/>
              <a:gd name="connsiteX69" fmla="*/ 123208 w 3313402"/>
              <a:gd name="connsiteY69" fmla="*/ 2217733 h 2948047"/>
              <a:gd name="connsiteX70" fmla="*/ 105607 w 3313402"/>
              <a:gd name="connsiteY70" fmla="*/ 2182531 h 2948047"/>
              <a:gd name="connsiteX71" fmla="*/ 85659 w 3313402"/>
              <a:gd name="connsiteY71" fmla="*/ 2147330 h 2948047"/>
              <a:gd name="connsiteX72" fmla="*/ 64538 w 3313402"/>
              <a:gd name="connsiteY72" fmla="*/ 2112127 h 2948047"/>
              <a:gd name="connsiteX73" fmla="*/ 44590 w 3313402"/>
              <a:gd name="connsiteY73" fmla="*/ 2078098 h 2948047"/>
              <a:gd name="connsiteX74" fmla="*/ 26988 w 3313402"/>
              <a:gd name="connsiteY74" fmla="*/ 2041723 h 2948047"/>
              <a:gd name="connsiteX75" fmla="*/ 12908 w 3313402"/>
              <a:gd name="connsiteY75" fmla="*/ 2006521 h 2948047"/>
              <a:gd name="connsiteX76" fmla="*/ 3521 w 3313402"/>
              <a:gd name="connsiteY76" fmla="*/ 1970145 h 2948047"/>
              <a:gd name="connsiteX77" fmla="*/ 0 w 3313402"/>
              <a:gd name="connsiteY77" fmla="*/ 1932596 h 2948047"/>
              <a:gd name="connsiteX78" fmla="*/ 3521 w 3313402"/>
              <a:gd name="connsiteY78" fmla="*/ 1895048 h 2948047"/>
              <a:gd name="connsiteX79" fmla="*/ 12908 w 3313402"/>
              <a:gd name="connsiteY79" fmla="*/ 1858672 h 2948047"/>
              <a:gd name="connsiteX80" fmla="*/ 26988 w 3313402"/>
              <a:gd name="connsiteY80" fmla="*/ 1823470 h 2948047"/>
              <a:gd name="connsiteX81" fmla="*/ 44590 w 3313402"/>
              <a:gd name="connsiteY81" fmla="*/ 1787095 h 2948047"/>
              <a:gd name="connsiteX82" fmla="*/ 64538 w 3313402"/>
              <a:gd name="connsiteY82" fmla="*/ 1753065 h 2948047"/>
              <a:gd name="connsiteX83" fmla="*/ 85659 w 3313402"/>
              <a:gd name="connsiteY83" fmla="*/ 1717864 h 2948047"/>
              <a:gd name="connsiteX84" fmla="*/ 105607 w 3313402"/>
              <a:gd name="connsiteY84" fmla="*/ 1682661 h 2948047"/>
              <a:gd name="connsiteX85" fmla="*/ 123208 w 3313402"/>
              <a:gd name="connsiteY85" fmla="*/ 1647460 h 2948047"/>
              <a:gd name="connsiteX86" fmla="*/ 137289 w 3313402"/>
              <a:gd name="connsiteY86" fmla="*/ 1613430 h 2948047"/>
              <a:gd name="connsiteX87" fmla="*/ 146677 w 3313402"/>
              <a:gd name="connsiteY87" fmla="*/ 1577054 h 2948047"/>
              <a:gd name="connsiteX88" fmla="*/ 151371 w 3313402"/>
              <a:gd name="connsiteY88" fmla="*/ 1540680 h 2948047"/>
              <a:gd name="connsiteX89" fmla="*/ 151371 w 3313402"/>
              <a:gd name="connsiteY89" fmla="*/ 1501958 h 2948047"/>
              <a:gd name="connsiteX90" fmla="*/ 149023 w 3313402"/>
              <a:gd name="connsiteY90" fmla="*/ 1462061 h 2948047"/>
              <a:gd name="connsiteX91" fmla="*/ 144329 w 3313402"/>
              <a:gd name="connsiteY91" fmla="*/ 1422166 h 2948047"/>
              <a:gd name="connsiteX92" fmla="*/ 138462 w 3313402"/>
              <a:gd name="connsiteY92" fmla="*/ 1382269 h 2948047"/>
              <a:gd name="connsiteX93" fmla="*/ 133769 w 3313402"/>
              <a:gd name="connsiteY93" fmla="*/ 1342374 h 2948047"/>
              <a:gd name="connsiteX94" fmla="*/ 130248 w 3313402"/>
              <a:gd name="connsiteY94" fmla="*/ 1302479 h 2948047"/>
              <a:gd name="connsiteX95" fmla="*/ 131422 w 3313402"/>
              <a:gd name="connsiteY95" fmla="*/ 1264930 h 2948047"/>
              <a:gd name="connsiteX96" fmla="*/ 136116 w 3313402"/>
              <a:gd name="connsiteY96" fmla="*/ 1228554 h 2948047"/>
              <a:gd name="connsiteX97" fmla="*/ 146677 w 3313402"/>
              <a:gd name="connsiteY97" fmla="*/ 1193352 h 2948047"/>
              <a:gd name="connsiteX98" fmla="*/ 161931 w 3313402"/>
              <a:gd name="connsiteY98" fmla="*/ 1164017 h 2948047"/>
              <a:gd name="connsiteX99" fmla="*/ 181878 w 3313402"/>
              <a:gd name="connsiteY99" fmla="*/ 1135856 h 2948047"/>
              <a:gd name="connsiteX100" fmla="*/ 205346 w 3313402"/>
              <a:gd name="connsiteY100" fmla="*/ 1111214 h 2948047"/>
              <a:gd name="connsiteX101" fmla="*/ 232334 w 3313402"/>
              <a:gd name="connsiteY101" fmla="*/ 1086573 h 2948047"/>
              <a:gd name="connsiteX102" fmla="*/ 260497 w 3313402"/>
              <a:gd name="connsiteY102" fmla="*/ 1064277 h 2948047"/>
              <a:gd name="connsiteX103" fmla="*/ 289832 w 3313402"/>
              <a:gd name="connsiteY103" fmla="*/ 1041982 h 2948047"/>
              <a:gd name="connsiteX104" fmla="*/ 319166 w 3313402"/>
              <a:gd name="connsiteY104" fmla="*/ 1019688 h 2948047"/>
              <a:gd name="connsiteX105" fmla="*/ 348502 w 3313402"/>
              <a:gd name="connsiteY105" fmla="*/ 997393 h 2948047"/>
              <a:gd name="connsiteX106" fmla="*/ 375490 w 3313402"/>
              <a:gd name="connsiteY106" fmla="*/ 973926 h 2948047"/>
              <a:gd name="connsiteX107" fmla="*/ 398960 w 3313402"/>
              <a:gd name="connsiteY107" fmla="*/ 946938 h 2948047"/>
              <a:gd name="connsiteX108" fmla="*/ 420079 w 3313402"/>
              <a:gd name="connsiteY108" fmla="*/ 921122 h 2948047"/>
              <a:gd name="connsiteX109" fmla="*/ 436507 w 3313402"/>
              <a:gd name="connsiteY109" fmla="*/ 891788 h 2948047"/>
              <a:gd name="connsiteX110" fmla="*/ 450588 w 3313402"/>
              <a:gd name="connsiteY110" fmla="*/ 860106 h 2948047"/>
              <a:gd name="connsiteX111" fmla="*/ 462322 w 3313402"/>
              <a:gd name="connsiteY111" fmla="*/ 826076 h 2948047"/>
              <a:gd name="connsiteX112" fmla="*/ 472883 w 3313402"/>
              <a:gd name="connsiteY112" fmla="*/ 790874 h 2948047"/>
              <a:gd name="connsiteX113" fmla="*/ 482271 w 3313402"/>
              <a:gd name="connsiteY113" fmla="*/ 755672 h 2948047"/>
              <a:gd name="connsiteX114" fmla="*/ 491658 w 3313402"/>
              <a:gd name="connsiteY114" fmla="*/ 719297 h 2948047"/>
              <a:gd name="connsiteX115" fmla="*/ 502219 w 3313402"/>
              <a:gd name="connsiteY115" fmla="*/ 685268 h 2948047"/>
              <a:gd name="connsiteX116" fmla="*/ 513952 w 3313402"/>
              <a:gd name="connsiteY116" fmla="*/ 651238 h 2948047"/>
              <a:gd name="connsiteX117" fmla="*/ 528034 w 3313402"/>
              <a:gd name="connsiteY117" fmla="*/ 619558 h 2948047"/>
              <a:gd name="connsiteX118" fmla="*/ 545635 w 3313402"/>
              <a:gd name="connsiteY118" fmla="*/ 591396 h 2948047"/>
              <a:gd name="connsiteX119" fmla="*/ 566755 w 3313402"/>
              <a:gd name="connsiteY119" fmla="*/ 565581 h 2948047"/>
              <a:gd name="connsiteX120" fmla="*/ 592570 w 3313402"/>
              <a:gd name="connsiteY120" fmla="*/ 544460 h 2948047"/>
              <a:gd name="connsiteX121" fmla="*/ 620733 w 3313402"/>
              <a:gd name="connsiteY121" fmla="*/ 526859 h 2948047"/>
              <a:gd name="connsiteX122" fmla="*/ 652413 w 3313402"/>
              <a:gd name="connsiteY122" fmla="*/ 512777 h 2948047"/>
              <a:gd name="connsiteX123" fmla="*/ 686443 w 3313402"/>
              <a:gd name="connsiteY123" fmla="*/ 501044 h 2948047"/>
              <a:gd name="connsiteX124" fmla="*/ 720472 w 3313402"/>
              <a:gd name="connsiteY124" fmla="*/ 490483 h 2948047"/>
              <a:gd name="connsiteX125" fmla="*/ 756848 w 3313402"/>
              <a:gd name="connsiteY125" fmla="*/ 481096 h 2948047"/>
              <a:gd name="connsiteX126" fmla="*/ 792049 w 3313402"/>
              <a:gd name="connsiteY126" fmla="*/ 471708 h 2948047"/>
              <a:gd name="connsiteX127" fmla="*/ 827252 w 3313402"/>
              <a:gd name="connsiteY127" fmla="*/ 461147 h 2948047"/>
              <a:gd name="connsiteX128" fmla="*/ 861280 w 3313402"/>
              <a:gd name="connsiteY128" fmla="*/ 449413 h 2948047"/>
              <a:gd name="connsiteX129" fmla="*/ 892962 w 3313402"/>
              <a:gd name="connsiteY129" fmla="*/ 435332 h 2948047"/>
              <a:gd name="connsiteX130" fmla="*/ 922297 w 3313402"/>
              <a:gd name="connsiteY130" fmla="*/ 418906 h 2948047"/>
              <a:gd name="connsiteX131" fmla="*/ 948112 w 3313402"/>
              <a:gd name="connsiteY131" fmla="*/ 397785 h 2948047"/>
              <a:gd name="connsiteX132" fmla="*/ 975101 w 3313402"/>
              <a:gd name="connsiteY132" fmla="*/ 374315 h 2948047"/>
              <a:gd name="connsiteX133" fmla="*/ 998569 w 3313402"/>
              <a:gd name="connsiteY133" fmla="*/ 347327 h 2948047"/>
              <a:gd name="connsiteX134" fmla="*/ 1020864 w 3313402"/>
              <a:gd name="connsiteY134" fmla="*/ 319166 h 2948047"/>
              <a:gd name="connsiteX135" fmla="*/ 1043158 w 3313402"/>
              <a:gd name="connsiteY135" fmla="*/ 289831 h 2948047"/>
              <a:gd name="connsiteX136" fmla="*/ 1065453 w 3313402"/>
              <a:gd name="connsiteY136" fmla="*/ 260495 h 2948047"/>
              <a:gd name="connsiteX137" fmla="*/ 1087747 w 3313402"/>
              <a:gd name="connsiteY137" fmla="*/ 232334 h 2948047"/>
              <a:gd name="connsiteX138" fmla="*/ 1112390 w 3313402"/>
              <a:gd name="connsiteY138" fmla="*/ 205346 h 2948047"/>
              <a:gd name="connsiteX139" fmla="*/ 1137030 w 3313402"/>
              <a:gd name="connsiteY139" fmla="*/ 181878 h 2948047"/>
              <a:gd name="connsiteX140" fmla="*/ 1165193 w 3313402"/>
              <a:gd name="connsiteY140" fmla="*/ 161930 h 2948047"/>
              <a:gd name="connsiteX141" fmla="*/ 1194528 w 3313402"/>
              <a:gd name="connsiteY141" fmla="*/ 146675 h 2948047"/>
              <a:gd name="connsiteX142" fmla="*/ 1229731 w 3313402"/>
              <a:gd name="connsiteY142" fmla="*/ 136115 h 2948047"/>
              <a:gd name="connsiteX143" fmla="*/ 1266106 w 3313402"/>
              <a:gd name="connsiteY143" fmla="*/ 131421 h 2948047"/>
              <a:gd name="connsiteX144" fmla="*/ 1303654 w 3313402"/>
              <a:gd name="connsiteY144" fmla="*/ 130247 h 2948047"/>
              <a:gd name="connsiteX145" fmla="*/ 1343549 w 3313402"/>
              <a:gd name="connsiteY145" fmla="*/ 133769 h 2948047"/>
              <a:gd name="connsiteX146" fmla="*/ 1383446 w 3313402"/>
              <a:gd name="connsiteY146" fmla="*/ 138462 h 2948047"/>
              <a:gd name="connsiteX147" fmla="*/ 1423342 w 3313402"/>
              <a:gd name="connsiteY147" fmla="*/ 144329 h 2948047"/>
              <a:gd name="connsiteX148" fmla="*/ 1463237 w 3313402"/>
              <a:gd name="connsiteY148" fmla="*/ 149023 h 2948047"/>
              <a:gd name="connsiteX149" fmla="*/ 1503133 w 3313402"/>
              <a:gd name="connsiteY149" fmla="*/ 151369 h 2948047"/>
              <a:gd name="connsiteX150" fmla="*/ 1541856 w 3313402"/>
              <a:gd name="connsiteY150" fmla="*/ 151369 h 2948047"/>
              <a:gd name="connsiteX151" fmla="*/ 1578232 w 3313402"/>
              <a:gd name="connsiteY151" fmla="*/ 146675 h 2948047"/>
              <a:gd name="connsiteX152" fmla="*/ 1614608 w 3313402"/>
              <a:gd name="connsiteY152" fmla="*/ 137288 h 2948047"/>
              <a:gd name="connsiteX153" fmla="*/ 1649810 w 3313402"/>
              <a:gd name="connsiteY153" fmla="*/ 123208 h 2948047"/>
              <a:gd name="connsiteX154" fmla="*/ 1685011 w 3313402"/>
              <a:gd name="connsiteY154" fmla="*/ 104433 h 2948047"/>
              <a:gd name="connsiteX155" fmla="*/ 1720214 w 3313402"/>
              <a:gd name="connsiteY155" fmla="*/ 85659 h 2948047"/>
              <a:gd name="connsiteX156" fmla="*/ 1755415 w 3313402"/>
              <a:gd name="connsiteY156" fmla="*/ 64537 h 2948047"/>
              <a:gd name="connsiteX157" fmla="*/ 1789445 w 3313402"/>
              <a:gd name="connsiteY157" fmla="*/ 44589 h 2948047"/>
              <a:gd name="connsiteX158" fmla="*/ 1825821 w 3313402"/>
              <a:gd name="connsiteY158" fmla="*/ 26988 h 2948047"/>
              <a:gd name="connsiteX159" fmla="*/ 1861022 w 3313402"/>
              <a:gd name="connsiteY159" fmla="*/ 12907 h 2948047"/>
              <a:gd name="connsiteX160" fmla="*/ 1897398 w 3313402"/>
              <a:gd name="connsiteY160" fmla="*/ 3519 h 29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3313402" h="2948047">
                <a:moveTo>
                  <a:pt x="1934947" y="0"/>
                </a:moveTo>
                <a:lnTo>
                  <a:pt x="1972495" y="3519"/>
                </a:lnTo>
                <a:lnTo>
                  <a:pt x="2008871" y="12907"/>
                </a:lnTo>
                <a:lnTo>
                  <a:pt x="2044074" y="26988"/>
                </a:lnTo>
                <a:lnTo>
                  <a:pt x="2080448" y="44589"/>
                </a:lnTo>
                <a:lnTo>
                  <a:pt x="2114478" y="64537"/>
                </a:lnTo>
                <a:lnTo>
                  <a:pt x="2149681" y="85659"/>
                </a:lnTo>
                <a:lnTo>
                  <a:pt x="2184882" y="104433"/>
                </a:lnTo>
                <a:lnTo>
                  <a:pt x="2220084" y="123208"/>
                </a:lnTo>
                <a:lnTo>
                  <a:pt x="2254113" y="137288"/>
                </a:lnTo>
                <a:lnTo>
                  <a:pt x="2291662" y="146675"/>
                </a:lnTo>
                <a:lnTo>
                  <a:pt x="2328037" y="151369"/>
                </a:lnTo>
                <a:lnTo>
                  <a:pt x="2366759" y="151369"/>
                </a:lnTo>
                <a:lnTo>
                  <a:pt x="2406656" y="149023"/>
                </a:lnTo>
                <a:lnTo>
                  <a:pt x="2446551" y="144329"/>
                </a:lnTo>
                <a:lnTo>
                  <a:pt x="2486448" y="138462"/>
                </a:lnTo>
                <a:lnTo>
                  <a:pt x="2526343" y="133769"/>
                </a:lnTo>
                <a:lnTo>
                  <a:pt x="2566239" y="130247"/>
                </a:lnTo>
                <a:lnTo>
                  <a:pt x="2603787" y="131421"/>
                </a:lnTo>
                <a:lnTo>
                  <a:pt x="2640163" y="136115"/>
                </a:lnTo>
                <a:lnTo>
                  <a:pt x="2675366" y="146675"/>
                </a:lnTo>
                <a:lnTo>
                  <a:pt x="2704702" y="161930"/>
                </a:lnTo>
                <a:lnTo>
                  <a:pt x="2732862" y="181878"/>
                </a:lnTo>
                <a:lnTo>
                  <a:pt x="2757504" y="205346"/>
                </a:lnTo>
                <a:lnTo>
                  <a:pt x="2782146" y="232334"/>
                </a:lnTo>
                <a:lnTo>
                  <a:pt x="2804440" y="260495"/>
                </a:lnTo>
                <a:lnTo>
                  <a:pt x="2826735" y="289831"/>
                </a:lnTo>
                <a:lnTo>
                  <a:pt x="2849030" y="319166"/>
                </a:lnTo>
                <a:lnTo>
                  <a:pt x="2871324" y="347327"/>
                </a:lnTo>
                <a:lnTo>
                  <a:pt x="2894793" y="374315"/>
                </a:lnTo>
                <a:lnTo>
                  <a:pt x="2921781" y="397785"/>
                </a:lnTo>
                <a:lnTo>
                  <a:pt x="2947597" y="418906"/>
                </a:lnTo>
                <a:lnTo>
                  <a:pt x="2976931" y="435332"/>
                </a:lnTo>
                <a:lnTo>
                  <a:pt x="3008614" y="449413"/>
                </a:lnTo>
                <a:lnTo>
                  <a:pt x="3042641" y="461147"/>
                </a:lnTo>
                <a:lnTo>
                  <a:pt x="3077843" y="471708"/>
                </a:lnTo>
                <a:lnTo>
                  <a:pt x="3113046" y="481096"/>
                </a:lnTo>
                <a:lnTo>
                  <a:pt x="3149422" y="490483"/>
                </a:lnTo>
                <a:lnTo>
                  <a:pt x="3183450" y="501044"/>
                </a:lnTo>
                <a:lnTo>
                  <a:pt x="3217478" y="512777"/>
                </a:lnTo>
                <a:lnTo>
                  <a:pt x="3249161" y="526859"/>
                </a:lnTo>
                <a:lnTo>
                  <a:pt x="3277323" y="544460"/>
                </a:lnTo>
                <a:lnTo>
                  <a:pt x="3303139" y="565581"/>
                </a:lnTo>
                <a:lnTo>
                  <a:pt x="3313402" y="578126"/>
                </a:lnTo>
                <a:lnTo>
                  <a:pt x="3313402" y="2948047"/>
                </a:lnTo>
                <a:lnTo>
                  <a:pt x="422306" y="2948047"/>
                </a:lnTo>
                <a:lnTo>
                  <a:pt x="420079" y="2944070"/>
                </a:lnTo>
                <a:lnTo>
                  <a:pt x="398960" y="2918255"/>
                </a:lnTo>
                <a:lnTo>
                  <a:pt x="375490" y="2891267"/>
                </a:lnTo>
                <a:lnTo>
                  <a:pt x="348502" y="2867799"/>
                </a:lnTo>
                <a:lnTo>
                  <a:pt x="319166" y="2845505"/>
                </a:lnTo>
                <a:lnTo>
                  <a:pt x="289832" y="2823210"/>
                </a:lnTo>
                <a:lnTo>
                  <a:pt x="260497" y="2800916"/>
                </a:lnTo>
                <a:lnTo>
                  <a:pt x="232334" y="2778620"/>
                </a:lnTo>
                <a:lnTo>
                  <a:pt x="205346" y="2753979"/>
                </a:lnTo>
                <a:lnTo>
                  <a:pt x="181878" y="2729338"/>
                </a:lnTo>
                <a:lnTo>
                  <a:pt x="161931" y="2701176"/>
                </a:lnTo>
                <a:lnTo>
                  <a:pt x="146677" y="2671841"/>
                </a:lnTo>
                <a:lnTo>
                  <a:pt x="136116" y="2636640"/>
                </a:lnTo>
                <a:lnTo>
                  <a:pt x="131422" y="2600264"/>
                </a:lnTo>
                <a:lnTo>
                  <a:pt x="130248" y="2562713"/>
                </a:lnTo>
                <a:lnTo>
                  <a:pt x="133769" y="2522818"/>
                </a:lnTo>
                <a:lnTo>
                  <a:pt x="138462" y="2482923"/>
                </a:lnTo>
                <a:lnTo>
                  <a:pt x="144329" y="2443026"/>
                </a:lnTo>
                <a:lnTo>
                  <a:pt x="149023" y="2403131"/>
                </a:lnTo>
                <a:lnTo>
                  <a:pt x="151371" y="2363236"/>
                </a:lnTo>
                <a:lnTo>
                  <a:pt x="151371" y="2324513"/>
                </a:lnTo>
                <a:lnTo>
                  <a:pt x="146677" y="2288138"/>
                </a:lnTo>
                <a:lnTo>
                  <a:pt x="137289" y="2251763"/>
                </a:lnTo>
                <a:lnTo>
                  <a:pt x="123208" y="2217733"/>
                </a:lnTo>
                <a:lnTo>
                  <a:pt x="105607" y="2182531"/>
                </a:lnTo>
                <a:lnTo>
                  <a:pt x="85659" y="2147330"/>
                </a:lnTo>
                <a:lnTo>
                  <a:pt x="64538" y="2112127"/>
                </a:lnTo>
                <a:lnTo>
                  <a:pt x="44590" y="2078098"/>
                </a:lnTo>
                <a:lnTo>
                  <a:pt x="26988" y="2041723"/>
                </a:lnTo>
                <a:lnTo>
                  <a:pt x="12908" y="2006521"/>
                </a:lnTo>
                <a:lnTo>
                  <a:pt x="3521" y="1970145"/>
                </a:lnTo>
                <a:lnTo>
                  <a:pt x="0" y="1932596"/>
                </a:lnTo>
                <a:lnTo>
                  <a:pt x="3521" y="1895048"/>
                </a:lnTo>
                <a:lnTo>
                  <a:pt x="12908" y="1858672"/>
                </a:lnTo>
                <a:lnTo>
                  <a:pt x="26988" y="1823470"/>
                </a:lnTo>
                <a:lnTo>
                  <a:pt x="44590" y="1787095"/>
                </a:lnTo>
                <a:lnTo>
                  <a:pt x="64538" y="1753065"/>
                </a:lnTo>
                <a:lnTo>
                  <a:pt x="85659" y="1717864"/>
                </a:lnTo>
                <a:lnTo>
                  <a:pt x="105607" y="1682661"/>
                </a:lnTo>
                <a:lnTo>
                  <a:pt x="123208" y="1647460"/>
                </a:lnTo>
                <a:lnTo>
                  <a:pt x="137289" y="1613430"/>
                </a:lnTo>
                <a:lnTo>
                  <a:pt x="146677" y="1577054"/>
                </a:lnTo>
                <a:lnTo>
                  <a:pt x="151371" y="1540680"/>
                </a:lnTo>
                <a:lnTo>
                  <a:pt x="151371" y="1501958"/>
                </a:lnTo>
                <a:lnTo>
                  <a:pt x="149023" y="1462061"/>
                </a:lnTo>
                <a:lnTo>
                  <a:pt x="144329" y="1422166"/>
                </a:lnTo>
                <a:lnTo>
                  <a:pt x="138462" y="1382269"/>
                </a:lnTo>
                <a:lnTo>
                  <a:pt x="133769" y="1342374"/>
                </a:lnTo>
                <a:lnTo>
                  <a:pt x="130248" y="1302479"/>
                </a:lnTo>
                <a:lnTo>
                  <a:pt x="131422" y="1264930"/>
                </a:lnTo>
                <a:lnTo>
                  <a:pt x="136116" y="1228554"/>
                </a:lnTo>
                <a:lnTo>
                  <a:pt x="146677" y="1193352"/>
                </a:lnTo>
                <a:lnTo>
                  <a:pt x="161931" y="1164017"/>
                </a:lnTo>
                <a:lnTo>
                  <a:pt x="181878" y="1135856"/>
                </a:lnTo>
                <a:lnTo>
                  <a:pt x="205346" y="1111214"/>
                </a:lnTo>
                <a:lnTo>
                  <a:pt x="232334" y="1086573"/>
                </a:lnTo>
                <a:lnTo>
                  <a:pt x="260497" y="1064277"/>
                </a:lnTo>
                <a:lnTo>
                  <a:pt x="289832" y="1041982"/>
                </a:lnTo>
                <a:lnTo>
                  <a:pt x="319166" y="1019688"/>
                </a:lnTo>
                <a:lnTo>
                  <a:pt x="348502" y="997393"/>
                </a:lnTo>
                <a:lnTo>
                  <a:pt x="375490" y="973926"/>
                </a:lnTo>
                <a:lnTo>
                  <a:pt x="398960" y="946938"/>
                </a:lnTo>
                <a:lnTo>
                  <a:pt x="420079" y="921122"/>
                </a:lnTo>
                <a:lnTo>
                  <a:pt x="436507" y="891788"/>
                </a:lnTo>
                <a:lnTo>
                  <a:pt x="450588" y="860106"/>
                </a:lnTo>
                <a:lnTo>
                  <a:pt x="462322" y="826076"/>
                </a:lnTo>
                <a:lnTo>
                  <a:pt x="472883" y="790874"/>
                </a:lnTo>
                <a:lnTo>
                  <a:pt x="482271" y="755672"/>
                </a:lnTo>
                <a:lnTo>
                  <a:pt x="491658" y="719297"/>
                </a:lnTo>
                <a:lnTo>
                  <a:pt x="502219" y="685268"/>
                </a:lnTo>
                <a:lnTo>
                  <a:pt x="513952" y="651238"/>
                </a:lnTo>
                <a:lnTo>
                  <a:pt x="528034" y="619558"/>
                </a:lnTo>
                <a:lnTo>
                  <a:pt x="545635" y="591396"/>
                </a:lnTo>
                <a:lnTo>
                  <a:pt x="566755" y="565581"/>
                </a:lnTo>
                <a:lnTo>
                  <a:pt x="592570" y="544460"/>
                </a:lnTo>
                <a:lnTo>
                  <a:pt x="620733" y="526859"/>
                </a:lnTo>
                <a:lnTo>
                  <a:pt x="652413" y="512777"/>
                </a:lnTo>
                <a:lnTo>
                  <a:pt x="686443" y="501044"/>
                </a:lnTo>
                <a:lnTo>
                  <a:pt x="720472" y="490483"/>
                </a:lnTo>
                <a:lnTo>
                  <a:pt x="756848" y="481096"/>
                </a:lnTo>
                <a:lnTo>
                  <a:pt x="792049" y="471708"/>
                </a:lnTo>
                <a:lnTo>
                  <a:pt x="827252" y="461147"/>
                </a:lnTo>
                <a:lnTo>
                  <a:pt x="861280" y="449413"/>
                </a:lnTo>
                <a:lnTo>
                  <a:pt x="892962" y="435332"/>
                </a:lnTo>
                <a:lnTo>
                  <a:pt x="922297" y="418906"/>
                </a:lnTo>
                <a:lnTo>
                  <a:pt x="948112" y="397785"/>
                </a:lnTo>
                <a:lnTo>
                  <a:pt x="975101" y="374315"/>
                </a:lnTo>
                <a:lnTo>
                  <a:pt x="998569" y="347327"/>
                </a:lnTo>
                <a:lnTo>
                  <a:pt x="1020864" y="319166"/>
                </a:lnTo>
                <a:lnTo>
                  <a:pt x="1043158" y="289831"/>
                </a:lnTo>
                <a:lnTo>
                  <a:pt x="1065453" y="260495"/>
                </a:lnTo>
                <a:lnTo>
                  <a:pt x="1087747" y="232334"/>
                </a:lnTo>
                <a:lnTo>
                  <a:pt x="1112390" y="205346"/>
                </a:lnTo>
                <a:lnTo>
                  <a:pt x="1137030" y="181878"/>
                </a:lnTo>
                <a:lnTo>
                  <a:pt x="1165193" y="161930"/>
                </a:lnTo>
                <a:lnTo>
                  <a:pt x="1194528" y="146675"/>
                </a:lnTo>
                <a:lnTo>
                  <a:pt x="1229731" y="136115"/>
                </a:lnTo>
                <a:lnTo>
                  <a:pt x="1266106" y="131421"/>
                </a:lnTo>
                <a:lnTo>
                  <a:pt x="1303654" y="130247"/>
                </a:lnTo>
                <a:lnTo>
                  <a:pt x="1343549" y="133769"/>
                </a:lnTo>
                <a:lnTo>
                  <a:pt x="1383446" y="138462"/>
                </a:lnTo>
                <a:lnTo>
                  <a:pt x="1423342" y="144329"/>
                </a:lnTo>
                <a:lnTo>
                  <a:pt x="1463237" y="149023"/>
                </a:lnTo>
                <a:lnTo>
                  <a:pt x="1503133" y="151369"/>
                </a:lnTo>
                <a:lnTo>
                  <a:pt x="1541856" y="151369"/>
                </a:lnTo>
                <a:lnTo>
                  <a:pt x="1578232" y="146675"/>
                </a:lnTo>
                <a:lnTo>
                  <a:pt x="1614608" y="137288"/>
                </a:lnTo>
                <a:lnTo>
                  <a:pt x="1649810" y="123208"/>
                </a:lnTo>
                <a:lnTo>
                  <a:pt x="1685011" y="104433"/>
                </a:lnTo>
                <a:lnTo>
                  <a:pt x="1720214" y="85659"/>
                </a:lnTo>
                <a:lnTo>
                  <a:pt x="1755415" y="64537"/>
                </a:lnTo>
                <a:lnTo>
                  <a:pt x="1789445" y="44589"/>
                </a:lnTo>
                <a:lnTo>
                  <a:pt x="1825821" y="26988"/>
                </a:lnTo>
                <a:lnTo>
                  <a:pt x="1861022" y="12907"/>
                </a:lnTo>
                <a:lnTo>
                  <a:pt x="1897398" y="351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9E2E6A6E-803E-4838-AD5C-113793CC2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7890" y="4009102"/>
            <a:ext cx="3214111" cy="2848897"/>
          </a:xfrm>
          <a:custGeom>
            <a:avLst/>
            <a:gdLst>
              <a:gd name="connsiteX0" fmla="*/ 1835656 w 3214111"/>
              <a:gd name="connsiteY0" fmla="*/ 0 h 2848897"/>
              <a:gd name="connsiteX1" fmla="*/ 1871276 w 3214111"/>
              <a:gd name="connsiteY1" fmla="*/ 3339 h 2848897"/>
              <a:gd name="connsiteX2" fmla="*/ 1905787 w 3214111"/>
              <a:gd name="connsiteY2" fmla="*/ 12245 h 2848897"/>
              <a:gd name="connsiteX3" fmla="*/ 1939183 w 3214111"/>
              <a:gd name="connsiteY3" fmla="*/ 25604 h 2848897"/>
              <a:gd name="connsiteX4" fmla="*/ 1973690 w 3214111"/>
              <a:gd name="connsiteY4" fmla="*/ 42302 h 2848897"/>
              <a:gd name="connsiteX5" fmla="*/ 2005974 w 3214111"/>
              <a:gd name="connsiteY5" fmla="*/ 61227 h 2848897"/>
              <a:gd name="connsiteX6" fmla="*/ 2039370 w 3214111"/>
              <a:gd name="connsiteY6" fmla="*/ 81264 h 2848897"/>
              <a:gd name="connsiteX7" fmla="*/ 2072765 w 3214111"/>
              <a:gd name="connsiteY7" fmla="*/ 99075 h 2848897"/>
              <a:gd name="connsiteX8" fmla="*/ 2106161 w 3214111"/>
              <a:gd name="connsiteY8" fmla="*/ 116887 h 2848897"/>
              <a:gd name="connsiteX9" fmla="*/ 2138444 w 3214111"/>
              <a:gd name="connsiteY9" fmla="*/ 130245 h 2848897"/>
              <a:gd name="connsiteX10" fmla="*/ 2174066 w 3214111"/>
              <a:gd name="connsiteY10" fmla="*/ 139150 h 2848897"/>
              <a:gd name="connsiteX11" fmla="*/ 2208575 w 3214111"/>
              <a:gd name="connsiteY11" fmla="*/ 143604 h 2848897"/>
              <a:gd name="connsiteX12" fmla="*/ 2245310 w 3214111"/>
              <a:gd name="connsiteY12" fmla="*/ 143604 h 2848897"/>
              <a:gd name="connsiteX13" fmla="*/ 2283159 w 3214111"/>
              <a:gd name="connsiteY13" fmla="*/ 141378 h 2848897"/>
              <a:gd name="connsiteX14" fmla="*/ 2321007 w 3214111"/>
              <a:gd name="connsiteY14" fmla="*/ 136924 h 2848897"/>
              <a:gd name="connsiteX15" fmla="*/ 2358857 w 3214111"/>
              <a:gd name="connsiteY15" fmla="*/ 131359 h 2848897"/>
              <a:gd name="connsiteX16" fmla="*/ 2396705 w 3214111"/>
              <a:gd name="connsiteY16" fmla="*/ 126906 h 2848897"/>
              <a:gd name="connsiteX17" fmla="*/ 2434554 w 3214111"/>
              <a:gd name="connsiteY17" fmla="*/ 123565 h 2848897"/>
              <a:gd name="connsiteX18" fmla="*/ 2470175 w 3214111"/>
              <a:gd name="connsiteY18" fmla="*/ 124678 h 2848897"/>
              <a:gd name="connsiteX19" fmla="*/ 2504683 w 3214111"/>
              <a:gd name="connsiteY19" fmla="*/ 129132 h 2848897"/>
              <a:gd name="connsiteX20" fmla="*/ 2538079 w 3214111"/>
              <a:gd name="connsiteY20" fmla="*/ 139150 h 2848897"/>
              <a:gd name="connsiteX21" fmla="*/ 2565910 w 3214111"/>
              <a:gd name="connsiteY21" fmla="*/ 153622 h 2848897"/>
              <a:gd name="connsiteX22" fmla="*/ 2592625 w 3214111"/>
              <a:gd name="connsiteY22" fmla="*/ 172547 h 2848897"/>
              <a:gd name="connsiteX23" fmla="*/ 2616003 w 3214111"/>
              <a:gd name="connsiteY23" fmla="*/ 194811 h 2848897"/>
              <a:gd name="connsiteX24" fmla="*/ 2639380 w 3214111"/>
              <a:gd name="connsiteY24" fmla="*/ 220414 h 2848897"/>
              <a:gd name="connsiteX25" fmla="*/ 2660531 w 3214111"/>
              <a:gd name="connsiteY25" fmla="*/ 247131 h 2848897"/>
              <a:gd name="connsiteX26" fmla="*/ 2681682 w 3214111"/>
              <a:gd name="connsiteY26" fmla="*/ 274961 h 2848897"/>
              <a:gd name="connsiteX27" fmla="*/ 2702832 w 3214111"/>
              <a:gd name="connsiteY27" fmla="*/ 302791 h 2848897"/>
              <a:gd name="connsiteX28" fmla="*/ 2723982 w 3214111"/>
              <a:gd name="connsiteY28" fmla="*/ 329509 h 2848897"/>
              <a:gd name="connsiteX29" fmla="*/ 2746247 w 3214111"/>
              <a:gd name="connsiteY29" fmla="*/ 355112 h 2848897"/>
              <a:gd name="connsiteX30" fmla="*/ 2771851 w 3214111"/>
              <a:gd name="connsiteY30" fmla="*/ 377377 h 2848897"/>
              <a:gd name="connsiteX31" fmla="*/ 2796341 w 3214111"/>
              <a:gd name="connsiteY31" fmla="*/ 397415 h 2848897"/>
              <a:gd name="connsiteX32" fmla="*/ 2824171 w 3214111"/>
              <a:gd name="connsiteY32" fmla="*/ 412999 h 2848897"/>
              <a:gd name="connsiteX33" fmla="*/ 2854227 w 3214111"/>
              <a:gd name="connsiteY33" fmla="*/ 426357 h 2848897"/>
              <a:gd name="connsiteX34" fmla="*/ 2886509 w 3214111"/>
              <a:gd name="connsiteY34" fmla="*/ 437489 h 2848897"/>
              <a:gd name="connsiteX35" fmla="*/ 2919904 w 3214111"/>
              <a:gd name="connsiteY35" fmla="*/ 447507 h 2848897"/>
              <a:gd name="connsiteX36" fmla="*/ 2953300 w 3214111"/>
              <a:gd name="connsiteY36" fmla="*/ 456413 h 2848897"/>
              <a:gd name="connsiteX37" fmla="*/ 2987809 w 3214111"/>
              <a:gd name="connsiteY37" fmla="*/ 465320 h 2848897"/>
              <a:gd name="connsiteX38" fmla="*/ 3020092 w 3214111"/>
              <a:gd name="connsiteY38" fmla="*/ 475338 h 2848897"/>
              <a:gd name="connsiteX39" fmla="*/ 3052373 w 3214111"/>
              <a:gd name="connsiteY39" fmla="*/ 486470 h 2848897"/>
              <a:gd name="connsiteX40" fmla="*/ 3082430 w 3214111"/>
              <a:gd name="connsiteY40" fmla="*/ 499829 h 2848897"/>
              <a:gd name="connsiteX41" fmla="*/ 3109148 w 3214111"/>
              <a:gd name="connsiteY41" fmla="*/ 516527 h 2848897"/>
              <a:gd name="connsiteX42" fmla="*/ 3133639 w 3214111"/>
              <a:gd name="connsiteY42" fmla="*/ 536565 h 2848897"/>
              <a:gd name="connsiteX43" fmla="*/ 3153674 w 3214111"/>
              <a:gd name="connsiteY43" fmla="*/ 561055 h 2848897"/>
              <a:gd name="connsiteX44" fmla="*/ 3170373 w 3214111"/>
              <a:gd name="connsiteY44" fmla="*/ 587772 h 2848897"/>
              <a:gd name="connsiteX45" fmla="*/ 3183731 w 3214111"/>
              <a:gd name="connsiteY45" fmla="*/ 617827 h 2848897"/>
              <a:gd name="connsiteX46" fmla="*/ 3194863 w 3214111"/>
              <a:gd name="connsiteY46" fmla="*/ 650112 h 2848897"/>
              <a:gd name="connsiteX47" fmla="*/ 3204881 w 3214111"/>
              <a:gd name="connsiteY47" fmla="*/ 682393 h 2848897"/>
              <a:gd name="connsiteX48" fmla="*/ 3213788 w 3214111"/>
              <a:gd name="connsiteY48" fmla="*/ 716904 h 2848897"/>
              <a:gd name="connsiteX49" fmla="*/ 3214111 w 3214111"/>
              <a:gd name="connsiteY49" fmla="*/ 718115 h 2848897"/>
              <a:gd name="connsiteX50" fmla="*/ 3214111 w 3214111"/>
              <a:gd name="connsiteY50" fmla="*/ 2848897 h 2848897"/>
              <a:gd name="connsiteX51" fmla="*/ 426570 w 3214111"/>
              <a:gd name="connsiteY51" fmla="*/ 2848897 h 2848897"/>
              <a:gd name="connsiteX52" fmla="*/ 414108 w 3214111"/>
              <a:gd name="connsiteY52" fmla="*/ 2820857 h 2848897"/>
              <a:gd name="connsiteX53" fmla="*/ 398524 w 3214111"/>
              <a:gd name="connsiteY53" fmla="*/ 2793028 h 2848897"/>
              <a:gd name="connsiteX54" fmla="*/ 378487 w 3214111"/>
              <a:gd name="connsiteY54" fmla="*/ 2768537 h 2848897"/>
              <a:gd name="connsiteX55" fmla="*/ 356222 w 3214111"/>
              <a:gd name="connsiteY55" fmla="*/ 2742933 h 2848897"/>
              <a:gd name="connsiteX56" fmla="*/ 330619 w 3214111"/>
              <a:gd name="connsiteY56" fmla="*/ 2720669 h 2848897"/>
              <a:gd name="connsiteX57" fmla="*/ 302788 w 3214111"/>
              <a:gd name="connsiteY57" fmla="*/ 2699519 h 2848897"/>
              <a:gd name="connsiteX58" fmla="*/ 274959 w 3214111"/>
              <a:gd name="connsiteY58" fmla="*/ 2678368 h 2848897"/>
              <a:gd name="connsiteX59" fmla="*/ 247130 w 3214111"/>
              <a:gd name="connsiteY59" fmla="*/ 2657218 h 2848897"/>
              <a:gd name="connsiteX60" fmla="*/ 220413 w 3214111"/>
              <a:gd name="connsiteY60" fmla="*/ 2636065 h 2848897"/>
              <a:gd name="connsiteX61" fmla="*/ 194809 w 3214111"/>
              <a:gd name="connsiteY61" fmla="*/ 2612689 h 2848897"/>
              <a:gd name="connsiteX62" fmla="*/ 172546 w 3214111"/>
              <a:gd name="connsiteY62" fmla="*/ 2589312 h 2848897"/>
              <a:gd name="connsiteX63" fmla="*/ 153622 w 3214111"/>
              <a:gd name="connsiteY63" fmla="*/ 2562594 h 2848897"/>
              <a:gd name="connsiteX64" fmla="*/ 139150 w 3214111"/>
              <a:gd name="connsiteY64" fmla="*/ 2534764 h 2848897"/>
              <a:gd name="connsiteX65" fmla="*/ 129132 w 3214111"/>
              <a:gd name="connsiteY65" fmla="*/ 2501370 h 2848897"/>
              <a:gd name="connsiteX66" fmla="*/ 124678 w 3214111"/>
              <a:gd name="connsiteY66" fmla="*/ 2466860 h 2848897"/>
              <a:gd name="connsiteX67" fmla="*/ 123564 w 3214111"/>
              <a:gd name="connsiteY67" fmla="*/ 2431236 h 2848897"/>
              <a:gd name="connsiteX68" fmla="*/ 126904 w 3214111"/>
              <a:gd name="connsiteY68" fmla="*/ 2393388 h 2848897"/>
              <a:gd name="connsiteX69" fmla="*/ 131358 w 3214111"/>
              <a:gd name="connsiteY69" fmla="*/ 2355539 h 2848897"/>
              <a:gd name="connsiteX70" fmla="*/ 136923 w 3214111"/>
              <a:gd name="connsiteY70" fmla="*/ 2317690 h 2848897"/>
              <a:gd name="connsiteX71" fmla="*/ 141376 w 3214111"/>
              <a:gd name="connsiteY71" fmla="*/ 2279842 h 2848897"/>
              <a:gd name="connsiteX72" fmla="*/ 143604 w 3214111"/>
              <a:gd name="connsiteY72" fmla="*/ 2241992 h 2848897"/>
              <a:gd name="connsiteX73" fmla="*/ 143604 w 3214111"/>
              <a:gd name="connsiteY73" fmla="*/ 2205256 h 2848897"/>
              <a:gd name="connsiteX74" fmla="*/ 139150 w 3214111"/>
              <a:gd name="connsiteY74" fmla="*/ 2170747 h 2848897"/>
              <a:gd name="connsiteX75" fmla="*/ 130245 w 3214111"/>
              <a:gd name="connsiteY75" fmla="*/ 2136238 h 2848897"/>
              <a:gd name="connsiteX76" fmla="*/ 116886 w 3214111"/>
              <a:gd name="connsiteY76" fmla="*/ 2103954 h 2848897"/>
              <a:gd name="connsiteX77" fmla="*/ 100188 w 3214111"/>
              <a:gd name="connsiteY77" fmla="*/ 2070559 h 2848897"/>
              <a:gd name="connsiteX78" fmla="*/ 81264 w 3214111"/>
              <a:gd name="connsiteY78" fmla="*/ 2037163 h 2848897"/>
              <a:gd name="connsiteX79" fmla="*/ 61227 w 3214111"/>
              <a:gd name="connsiteY79" fmla="*/ 2003766 h 2848897"/>
              <a:gd name="connsiteX80" fmla="*/ 42303 w 3214111"/>
              <a:gd name="connsiteY80" fmla="*/ 1971483 h 2848897"/>
              <a:gd name="connsiteX81" fmla="*/ 25603 w 3214111"/>
              <a:gd name="connsiteY81" fmla="*/ 1936974 h 2848897"/>
              <a:gd name="connsiteX82" fmla="*/ 12246 w 3214111"/>
              <a:gd name="connsiteY82" fmla="*/ 1903578 h 2848897"/>
              <a:gd name="connsiteX83" fmla="*/ 3340 w 3214111"/>
              <a:gd name="connsiteY83" fmla="*/ 1869068 h 2848897"/>
              <a:gd name="connsiteX84" fmla="*/ 0 w 3214111"/>
              <a:gd name="connsiteY84" fmla="*/ 1833446 h 2848897"/>
              <a:gd name="connsiteX85" fmla="*/ 3340 w 3214111"/>
              <a:gd name="connsiteY85" fmla="*/ 1797824 h 2848897"/>
              <a:gd name="connsiteX86" fmla="*/ 12246 w 3214111"/>
              <a:gd name="connsiteY86" fmla="*/ 1763315 h 2848897"/>
              <a:gd name="connsiteX87" fmla="*/ 25603 w 3214111"/>
              <a:gd name="connsiteY87" fmla="*/ 1729918 h 2848897"/>
              <a:gd name="connsiteX88" fmla="*/ 42303 w 3214111"/>
              <a:gd name="connsiteY88" fmla="*/ 1695410 h 2848897"/>
              <a:gd name="connsiteX89" fmla="*/ 61227 w 3214111"/>
              <a:gd name="connsiteY89" fmla="*/ 1663126 h 2848897"/>
              <a:gd name="connsiteX90" fmla="*/ 81264 w 3214111"/>
              <a:gd name="connsiteY90" fmla="*/ 1629730 h 2848897"/>
              <a:gd name="connsiteX91" fmla="*/ 100188 w 3214111"/>
              <a:gd name="connsiteY91" fmla="*/ 1596334 h 2848897"/>
              <a:gd name="connsiteX92" fmla="*/ 116886 w 3214111"/>
              <a:gd name="connsiteY92" fmla="*/ 1562938 h 2848897"/>
              <a:gd name="connsiteX93" fmla="*/ 130245 w 3214111"/>
              <a:gd name="connsiteY93" fmla="*/ 1530654 h 2848897"/>
              <a:gd name="connsiteX94" fmla="*/ 139150 w 3214111"/>
              <a:gd name="connsiteY94" fmla="*/ 1496145 h 2848897"/>
              <a:gd name="connsiteX95" fmla="*/ 143604 w 3214111"/>
              <a:gd name="connsiteY95" fmla="*/ 1461636 h 2848897"/>
              <a:gd name="connsiteX96" fmla="*/ 143604 w 3214111"/>
              <a:gd name="connsiteY96" fmla="*/ 1424901 h 2848897"/>
              <a:gd name="connsiteX97" fmla="*/ 141376 w 3214111"/>
              <a:gd name="connsiteY97" fmla="*/ 1387052 h 2848897"/>
              <a:gd name="connsiteX98" fmla="*/ 136923 w 3214111"/>
              <a:gd name="connsiteY98" fmla="*/ 1349203 h 2848897"/>
              <a:gd name="connsiteX99" fmla="*/ 131358 w 3214111"/>
              <a:gd name="connsiteY99" fmla="*/ 1311353 h 2848897"/>
              <a:gd name="connsiteX100" fmla="*/ 126904 w 3214111"/>
              <a:gd name="connsiteY100" fmla="*/ 1273505 h 2848897"/>
              <a:gd name="connsiteX101" fmla="*/ 123564 w 3214111"/>
              <a:gd name="connsiteY101" fmla="*/ 1235657 h 2848897"/>
              <a:gd name="connsiteX102" fmla="*/ 124678 w 3214111"/>
              <a:gd name="connsiteY102" fmla="*/ 1200034 h 2848897"/>
              <a:gd name="connsiteX103" fmla="*/ 129132 w 3214111"/>
              <a:gd name="connsiteY103" fmla="*/ 1165525 h 2848897"/>
              <a:gd name="connsiteX104" fmla="*/ 139150 w 3214111"/>
              <a:gd name="connsiteY104" fmla="*/ 1132128 h 2848897"/>
              <a:gd name="connsiteX105" fmla="*/ 153622 w 3214111"/>
              <a:gd name="connsiteY105" fmla="*/ 1104298 h 2848897"/>
              <a:gd name="connsiteX106" fmla="*/ 172546 w 3214111"/>
              <a:gd name="connsiteY106" fmla="*/ 1077582 h 2848897"/>
              <a:gd name="connsiteX107" fmla="*/ 194809 w 3214111"/>
              <a:gd name="connsiteY107" fmla="*/ 1054204 h 2848897"/>
              <a:gd name="connsiteX108" fmla="*/ 220413 w 3214111"/>
              <a:gd name="connsiteY108" fmla="*/ 1030827 h 2848897"/>
              <a:gd name="connsiteX109" fmla="*/ 247130 w 3214111"/>
              <a:gd name="connsiteY109" fmla="*/ 1009676 h 2848897"/>
              <a:gd name="connsiteX110" fmla="*/ 274959 w 3214111"/>
              <a:gd name="connsiteY110" fmla="*/ 988524 h 2848897"/>
              <a:gd name="connsiteX111" fmla="*/ 302788 w 3214111"/>
              <a:gd name="connsiteY111" fmla="*/ 967374 h 2848897"/>
              <a:gd name="connsiteX112" fmla="*/ 330619 w 3214111"/>
              <a:gd name="connsiteY112" fmla="*/ 946223 h 2848897"/>
              <a:gd name="connsiteX113" fmla="*/ 356222 w 3214111"/>
              <a:gd name="connsiteY113" fmla="*/ 923960 h 2848897"/>
              <a:gd name="connsiteX114" fmla="*/ 378487 w 3214111"/>
              <a:gd name="connsiteY114" fmla="*/ 898356 h 2848897"/>
              <a:gd name="connsiteX115" fmla="*/ 398524 w 3214111"/>
              <a:gd name="connsiteY115" fmla="*/ 873865 h 2848897"/>
              <a:gd name="connsiteX116" fmla="*/ 414108 w 3214111"/>
              <a:gd name="connsiteY116" fmla="*/ 846035 h 2848897"/>
              <a:gd name="connsiteX117" fmla="*/ 427466 w 3214111"/>
              <a:gd name="connsiteY117" fmla="*/ 815980 h 2848897"/>
              <a:gd name="connsiteX118" fmla="*/ 438598 w 3214111"/>
              <a:gd name="connsiteY118" fmla="*/ 783695 h 2848897"/>
              <a:gd name="connsiteX119" fmla="*/ 448618 w 3214111"/>
              <a:gd name="connsiteY119" fmla="*/ 750298 h 2848897"/>
              <a:gd name="connsiteX120" fmla="*/ 457523 w 3214111"/>
              <a:gd name="connsiteY120" fmla="*/ 716904 h 2848897"/>
              <a:gd name="connsiteX121" fmla="*/ 466429 w 3214111"/>
              <a:gd name="connsiteY121" fmla="*/ 682393 h 2848897"/>
              <a:gd name="connsiteX122" fmla="*/ 476447 w 3214111"/>
              <a:gd name="connsiteY122" fmla="*/ 650112 h 2848897"/>
              <a:gd name="connsiteX123" fmla="*/ 487579 w 3214111"/>
              <a:gd name="connsiteY123" fmla="*/ 617827 h 2848897"/>
              <a:gd name="connsiteX124" fmla="*/ 500938 w 3214111"/>
              <a:gd name="connsiteY124" fmla="*/ 587772 h 2848897"/>
              <a:gd name="connsiteX125" fmla="*/ 517636 w 3214111"/>
              <a:gd name="connsiteY125" fmla="*/ 561055 h 2848897"/>
              <a:gd name="connsiteX126" fmla="*/ 537671 w 3214111"/>
              <a:gd name="connsiteY126" fmla="*/ 536565 h 2848897"/>
              <a:gd name="connsiteX127" fmla="*/ 562163 w 3214111"/>
              <a:gd name="connsiteY127" fmla="*/ 516527 h 2848897"/>
              <a:gd name="connsiteX128" fmla="*/ 588880 w 3214111"/>
              <a:gd name="connsiteY128" fmla="*/ 499829 h 2848897"/>
              <a:gd name="connsiteX129" fmla="*/ 618935 w 3214111"/>
              <a:gd name="connsiteY129" fmla="*/ 486470 h 2848897"/>
              <a:gd name="connsiteX130" fmla="*/ 651218 w 3214111"/>
              <a:gd name="connsiteY130" fmla="*/ 475338 h 2848897"/>
              <a:gd name="connsiteX131" fmla="*/ 683501 w 3214111"/>
              <a:gd name="connsiteY131" fmla="*/ 465320 h 2848897"/>
              <a:gd name="connsiteX132" fmla="*/ 718010 w 3214111"/>
              <a:gd name="connsiteY132" fmla="*/ 456413 h 2848897"/>
              <a:gd name="connsiteX133" fmla="*/ 751405 w 3214111"/>
              <a:gd name="connsiteY133" fmla="*/ 447507 h 2848897"/>
              <a:gd name="connsiteX134" fmla="*/ 784802 w 3214111"/>
              <a:gd name="connsiteY134" fmla="*/ 437489 h 2848897"/>
              <a:gd name="connsiteX135" fmla="*/ 817083 w 3214111"/>
              <a:gd name="connsiteY135" fmla="*/ 426357 h 2848897"/>
              <a:gd name="connsiteX136" fmla="*/ 847140 w 3214111"/>
              <a:gd name="connsiteY136" fmla="*/ 412999 h 2848897"/>
              <a:gd name="connsiteX137" fmla="*/ 874970 w 3214111"/>
              <a:gd name="connsiteY137" fmla="*/ 397415 h 2848897"/>
              <a:gd name="connsiteX138" fmla="*/ 899460 w 3214111"/>
              <a:gd name="connsiteY138" fmla="*/ 377377 h 2848897"/>
              <a:gd name="connsiteX139" fmla="*/ 925064 w 3214111"/>
              <a:gd name="connsiteY139" fmla="*/ 355112 h 2848897"/>
              <a:gd name="connsiteX140" fmla="*/ 947328 w 3214111"/>
              <a:gd name="connsiteY140" fmla="*/ 329509 h 2848897"/>
              <a:gd name="connsiteX141" fmla="*/ 968478 w 3214111"/>
              <a:gd name="connsiteY141" fmla="*/ 302791 h 2848897"/>
              <a:gd name="connsiteX142" fmla="*/ 989628 w 3214111"/>
              <a:gd name="connsiteY142" fmla="*/ 274961 h 2848897"/>
              <a:gd name="connsiteX143" fmla="*/ 1010780 w 3214111"/>
              <a:gd name="connsiteY143" fmla="*/ 247131 h 2848897"/>
              <a:gd name="connsiteX144" fmla="*/ 1031930 w 3214111"/>
              <a:gd name="connsiteY144" fmla="*/ 220414 h 2848897"/>
              <a:gd name="connsiteX145" fmla="*/ 1055307 w 3214111"/>
              <a:gd name="connsiteY145" fmla="*/ 194811 h 2848897"/>
              <a:gd name="connsiteX146" fmla="*/ 1078683 w 3214111"/>
              <a:gd name="connsiteY146" fmla="*/ 172547 h 2848897"/>
              <a:gd name="connsiteX147" fmla="*/ 1105401 w 3214111"/>
              <a:gd name="connsiteY147" fmla="*/ 153622 h 2848897"/>
              <a:gd name="connsiteX148" fmla="*/ 1133231 w 3214111"/>
              <a:gd name="connsiteY148" fmla="*/ 139150 h 2848897"/>
              <a:gd name="connsiteX149" fmla="*/ 1166627 w 3214111"/>
              <a:gd name="connsiteY149" fmla="*/ 129132 h 2848897"/>
              <a:gd name="connsiteX150" fmla="*/ 1201137 w 3214111"/>
              <a:gd name="connsiteY150" fmla="*/ 124678 h 2848897"/>
              <a:gd name="connsiteX151" fmla="*/ 1236757 w 3214111"/>
              <a:gd name="connsiteY151" fmla="*/ 123565 h 2848897"/>
              <a:gd name="connsiteX152" fmla="*/ 1274605 w 3214111"/>
              <a:gd name="connsiteY152" fmla="*/ 126906 h 2848897"/>
              <a:gd name="connsiteX153" fmla="*/ 1312455 w 3214111"/>
              <a:gd name="connsiteY153" fmla="*/ 131359 h 2848897"/>
              <a:gd name="connsiteX154" fmla="*/ 1350304 w 3214111"/>
              <a:gd name="connsiteY154" fmla="*/ 136924 h 2848897"/>
              <a:gd name="connsiteX155" fmla="*/ 1388152 w 3214111"/>
              <a:gd name="connsiteY155" fmla="*/ 141378 h 2848897"/>
              <a:gd name="connsiteX156" fmla="*/ 1426000 w 3214111"/>
              <a:gd name="connsiteY156" fmla="*/ 143604 h 2848897"/>
              <a:gd name="connsiteX157" fmla="*/ 1462737 w 3214111"/>
              <a:gd name="connsiteY157" fmla="*/ 143604 h 2848897"/>
              <a:gd name="connsiteX158" fmla="*/ 1497245 w 3214111"/>
              <a:gd name="connsiteY158" fmla="*/ 139150 h 2848897"/>
              <a:gd name="connsiteX159" fmla="*/ 1531755 w 3214111"/>
              <a:gd name="connsiteY159" fmla="*/ 130245 h 2848897"/>
              <a:gd name="connsiteX160" fmla="*/ 1565150 w 3214111"/>
              <a:gd name="connsiteY160" fmla="*/ 116887 h 2848897"/>
              <a:gd name="connsiteX161" fmla="*/ 1598545 w 3214111"/>
              <a:gd name="connsiteY161" fmla="*/ 99075 h 2848897"/>
              <a:gd name="connsiteX162" fmla="*/ 1631941 w 3214111"/>
              <a:gd name="connsiteY162" fmla="*/ 81264 h 2848897"/>
              <a:gd name="connsiteX163" fmla="*/ 1665337 w 3214111"/>
              <a:gd name="connsiteY163" fmla="*/ 61227 h 2848897"/>
              <a:gd name="connsiteX164" fmla="*/ 1697620 w 3214111"/>
              <a:gd name="connsiteY164" fmla="*/ 42302 h 2848897"/>
              <a:gd name="connsiteX165" fmla="*/ 1732129 w 3214111"/>
              <a:gd name="connsiteY165" fmla="*/ 25604 h 2848897"/>
              <a:gd name="connsiteX166" fmla="*/ 1765525 w 3214111"/>
              <a:gd name="connsiteY166" fmla="*/ 12245 h 2848897"/>
              <a:gd name="connsiteX167" fmla="*/ 1800034 w 3214111"/>
              <a:gd name="connsiteY167" fmla="*/ 3339 h 284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3214111" h="2848897">
                <a:moveTo>
                  <a:pt x="1835656" y="0"/>
                </a:moveTo>
                <a:lnTo>
                  <a:pt x="1871276" y="3339"/>
                </a:lnTo>
                <a:lnTo>
                  <a:pt x="1905787" y="12245"/>
                </a:lnTo>
                <a:lnTo>
                  <a:pt x="1939183" y="25604"/>
                </a:lnTo>
                <a:lnTo>
                  <a:pt x="1973690" y="42302"/>
                </a:lnTo>
                <a:lnTo>
                  <a:pt x="2005974" y="61227"/>
                </a:lnTo>
                <a:lnTo>
                  <a:pt x="2039370" y="81264"/>
                </a:lnTo>
                <a:lnTo>
                  <a:pt x="2072765" y="99075"/>
                </a:lnTo>
                <a:lnTo>
                  <a:pt x="2106161" y="116887"/>
                </a:lnTo>
                <a:lnTo>
                  <a:pt x="2138444" y="130245"/>
                </a:lnTo>
                <a:lnTo>
                  <a:pt x="2174066" y="139150"/>
                </a:lnTo>
                <a:lnTo>
                  <a:pt x="2208575" y="143604"/>
                </a:lnTo>
                <a:lnTo>
                  <a:pt x="2245310" y="143604"/>
                </a:lnTo>
                <a:lnTo>
                  <a:pt x="2283159" y="141378"/>
                </a:lnTo>
                <a:lnTo>
                  <a:pt x="2321007" y="136924"/>
                </a:lnTo>
                <a:lnTo>
                  <a:pt x="2358857" y="131359"/>
                </a:lnTo>
                <a:lnTo>
                  <a:pt x="2396705" y="126906"/>
                </a:lnTo>
                <a:lnTo>
                  <a:pt x="2434554" y="123565"/>
                </a:lnTo>
                <a:lnTo>
                  <a:pt x="2470175" y="124678"/>
                </a:lnTo>
                <a:lnTo>
                  <a:pt x="2504683" y="129132"/>
                </a:lnTo>
                <a:lnTo>
                  <a:pt x="2538079" y="139150"/>
                </a:lnTo>
                <a:lnTo>
                  <a:pt x="2565910" y="153622"/>
                </a:lnTo>
                <a:lnTo>
                  <a:pt x="2592625" y="172547"/>
                </a:lnTo>
                <a:lnTo>
                  <a:pt x="2616003" y="194811"/>
                </a:lnTo>
                <a:lnTo>
                  <a:pt x="2639380" y="220414"/>
                </a:lnTo>
                <a:lnTo>
                  <a:pt x="2660531" y="247131"/>
                </a:lnTo>
                <a:lnTo>
                  <a:pt x="2681682" y="274961"/>
                </a:lnTo>
                <a:lnTo>
                  <a:pt x="2702832" y="302791"/>
                </a:lnTo>
                <a:lnTo>
                  <a:pt x="2723982" y="329509"/>
                </a:lnTo>
                <a:lnTo>
                  <a:pt x="2746247" y="355112"/>
                </a:lnTo>
                <a:lnTo>
                  <a:pt x="2771851" y="377377"/>
                </a:lnTo>
                <a:lnTo>
                  <a:pt x="2796341" y="397415"/>
                </a:lnTo>
                <a:lnTo>
                  <a:pt x="2824171" y="412999"/>
                </a:lnTo>
                <a:lnTo>
                  <a:pt x="2854227" y="426357"/>
                </a:lnTo>
                <a:lnTo>
                  <a:pt x="2886509" y="437489"/>
                </a:lnTo>
                <a:lnTo>
                  <a:pt x="2919904" y="447507"/>
                </a:lnTo>
                <a:lnTo>
                  <a:pt x="2953300" y="456413"/>
                </a:lnTo>
                <a:lnTo>
                  <a:pt x="2987809" y="465320"/>
                </a:lnTo>
                <a:lnTo>
                  <a:pt x="3020092" y="475338"/>
                </a:lnTo>
                <a:lnTo>
                  <a:pt x="3052373" y="486470"/>
                </a:lnTo>
                <a:lnTo>
                  <a:pt x="3082430" y="499829"/>
                </a:lnTo>
                <a:lnTo>
                  <a:pt x="3109148" y="516527"/>
                </a:lnTo>
                <a:lnTo>
                  <a:pt x="3133639" y="536565"/>
                </a:lnTo>
                <a:lnTo>
                  <a:pt x="3153674" y="561055"/>
                </a:lnTo>
                <a:lnTo>
                  <a:pt x="3170373" y="587772"/>
                </a:lnTo>
                <a:lnTo>
                  <a:pt x="3183731" y="617827"/>
                </a:lnTo>
                <a:lnTo>
                  <a:pt x="3194863" y="650112"/>
                </a:lnTo>
                <a:lnTo>
                  <a:pt x="3204881" y="682393"/>
                </a:lnTo>
                <a:lnTo>
                  <a:pt x="3213788" y="716904"/>
                </a:lnTo>
                <a:lnTo>
                  <a:pt x="3214111" y="718115"/>
                </a:lnTo>
                <a:lnTo>
                  <a:pt x="3214111" y="2848897"/>
                </a:lnTo>
                <a:lnTo>
                  <a:pt x="426570" y="2848897"/>
                </a:lnTo>
                <a:lnTo>
                  <a:pt x="414108" y="2820857"/>
                </a:lnTo>
                <a:lnTo>
                  <a:pt x="398524" y="2793028"/>
                </a:lnTo>
                <a:lnTo>
                  <a:pt x="378487" y="2768537"/>
                </a:lnTo>
                <a:lnTo>
                  <a:pt x="356222" y="2742933"/>
                </a:lnTo>
                <a:lnTo>
                  <a:pt x="330619" y="2720669"/>
                </a:lnTo>
                <a:lnTo>
                  <a:pt x="302788" y="2699519"/>
                </a:lnTo>
                <a:lnTo>
                  <a:pt x="274959" y="2678368"/>
                </a:lnTo>
                <a:lnTo>
                  <a:pt x="247130" y="2657218"/>
                </a:lnTo>
                <a:lnTo>
                  <a:pt x="220413" y="2636065"/>
                </a:lnTo>
                <a:lnTo>
                  <a:pt x="194809" y="2612689"/>
                </a:lnTo>
                <a:lnTo>
                  <a:pt x="172546" y="2589312"/>
                </a:lnTo>
                <a:lnTo>
                  <a:pt x="153622" y="2562594"/>
                </a:lnTo>
                <a:lnTo>
                  <a:pt x="139150" y="2534764"/>
                </a:lnTo>
                <a:lnTo>
                  <a:pt x="129132" y="2501370"/>
                </a:lnTo>
                <a:lnTo>
                  <a:pt x="124678" y="2466860"/>
                </a:lnTo>
                <a:lnTo>
                  <a:pt x="123564" y="2431236"/>
                </a:lnTo>
                <a:lnTo>
                  <a:pt x="126904" y="2393388"/>
                </a:lnTo>
                <a:lnTo>
                  <a:pt x="131358" y="2355539"/>
                </a:lnTo>
                <a:lnTo>
                  <a:pt x="136923" y="2317690"/>
                </a:lnTo>
                <a:lnTo>
                  <a:pt x="141376" y="2279842"/>
                </a:lnTo>
                <a:lnTo>
                  <a:pt x="143604" y="2241992"/>
                </a:lnTo>
                <a:lnTo>
                  <a:pt x="143604" y="2205256"/>
                </a:lnTo>
                <a:lnTo>
                  <a:pt x="139150" y="2170747"/>
                </a:lnTo>
                <a:lnTo>
                  <a:pt x="130245" y="2136238"/>
                </a:lnTo>
                <a:lnTo>
                  <a:pt x="116886" y="2103954"/>
                </a:lnTo>
                <a:lnTo>
                  <a:pt x="100188" y="2070559"/>
                </a:lnTo>
                <a:lnTo>
                  <a:pt x="81264" y="2037163"/>
                </a:lnTo>
                <a:lnTo>
                  <a:pt x="61227" y="2003766"/>
                </a:lnTo>
                <a:lnTo>
                  <a:pt x="42303" y="1971483"/>
                </a:lnTo>
                <a:lnTo>
                  <a:pt x="25603" y="1936974"/>
                </a:lnTo>
                <a:lnTo>
                  <a:pt x="12246" y="1903578"/>
                </a:lnTo>
                <a:lnTo>
                  <a:pt x="3340" y="1869068"/>
                </a:lnTo>
                <a:lnTo>
                  <a:pt x="0" y="1833446"/>
                </a:lnTo>
                <a:lnTo>
                  <a:pt x="3340" y="1797824"/>
                </a:lnTo>
                <a:lnTo>
                  <a:pt x="12246" y="1763315"/>
                </a:lnTo>
                <a:lnTo>
                  <a:pt x="25603" y="1729918"/>
                </a:lnTo>
                <a:lnTo>
                  <a:pt x="42303" y="1695410"/>
                </a:lnTo>
                <a:lnTo>
                  <a:pt x="61227" y="1663126"/>
                </a:lnTo>
                <a:lnTo>
                  <a:pt x="81264" y="1629730"/>
                </a:lnTo>
                <a:lnTo>
                  <a:pt x="100188" y="1596334"/>
                </a:lnTo>
                <a:lnTo>
                  <a:pt x="116886" y="1562938"/>
                </a:lnTo>
                <a:lnTo>
                  <a:pt x="130245" y="1530654"/>
                </a:lnTo>
                <a:lnTo>
                  <a:pt x="139150" y="1496145"/>
                </a:lnTo>
                <a:lnTo>
                  <a:pt x="143604" y="1461636"/>
                </a:lnTo>
                <a:lnTo>
                  <a:pt x="143604" y="1424901"/>
                </a:lnTo>
                <a:lnTo>
                  <a:pt x="141376" y="1387052"/>
                </a:lnTo>
                <a:lnTo>
                  <a:pt x="136923" y="1349203"/>
                </a:lnTo>
                <a:lnTo>
                  <a:pt x="131358" y="1311353"/>
                </a:lnTo>
                <a:lnTo>
                  <a:pt x="126904" y="1273505"/>
                </a:lnTo>
                <a:lnTo>
                  <a:pt x="123564" y="1235657"/>
                </a:lnTo>
                <a:lnTo>
                  <a:pt x="124678" y="1200034"/>
                </a:lnTo>
                <a:lnTo>
                  <a:pt x="129132" y="1165525"/>
                </a:lnTo>
                <a:lnTo>
                  <a:pt x="139150" y="1132128"/>
                </a:lnTo>
                <a:lnTo>
                  <a:pt x="153622" y="1104298"/>
                </a:lnTo>
                <a:lnTo>
                  <a:pt x="172546" y="1077582"/>
                </a:lnTo>
                <a:lnTo>
                  <a:pt x="194809" y="1054204"/>
                </a:lnTo>
                <a:lnTo>
                  <a:pt x="220413" y="1030827"/>
                </a:lnTo>
                <a:lnTo>
                  <a:pt x="247130" y="1009676"/>
                </a:lnTo>
                <a:lnTo>
                  <a:pt x="274959" y="988524"/>
                </a:lnTo>
                <a:lnTo>
                  <a:pt x="302788" y="967374"/>
                </a:lnTo>
                <a:lnTo>
                  <a:pt x="330619" y="946223"/>
                </a:lnTo>
                <a:lnTo>
                  <a:pt x="356222" y="923960"/>
                </a:lnTo>
                <a:lnTo>
                  <a:pt x="378487" y="898356"/>
                </a:lnTo>
                <a:lnTo>
                  <a:pt x="398524" y="873865"/>
                </a:lnTo>
                <a:lnTo>
                  <a:pt x="414108" y="846035"/>
                </a:lnTo>
                <a:lnTo>
                  <a:pt x="427466" y="815980"/>
                </a:lnTo>
                <a:lnTo>
                  <a:pt x="438598" y="783695"/>
                </a:lnTo>
                <a:lnTo>
                  <a:pt x="448618" y="750298"/>
                </a:lnTo>
                <a:lnTo>
                  <a:pt x="457523" y="716904"/>
                </a:lnTo>
                <a:lnTo>
                  <a:pt x="466429" y="682393"/>
                </a:lnTo>
                <a:lnTo>
                  <a:pt x="476447" y="650112"/>
                </a:lnTo>
                <a:lnTo>
                  <a:pt x="487579" y="617827"/>
                </a:lnTo>
                <a:lnTo>
                  <a:pt x="500938" y="587772"/>
                </a:lnTo>
                <a:lnTo>
                  <a:pt x="517636" y="561055"/>
                </a:lnTo>
                <a:lnTo>
                  <a:pt x="537671" y="536565"/>
                </a:lnTo>
                <a:lnTo>
                  <a:pt x="562163" y="516527"/>
                </a:lnTo>
                <a:lnTo>
                  <a:pt x="588880" y="499829"/>
                </a:lnTo>
                <a:lnTo>
                  <a:pt x="618935" y="486470"/>
                </a:lnTo>
                <a:lnTo>
                  <a:pt x="651218" y="475338"/>
                </a:lnTo>
                <a:lnTo>
                  <a:pt x="683501" y="465320"/>
                </a:lnTo>
                <a:lnTo>
                  <a:pt x="718010" y="456413"/>
                </a:lnTo>
                <a:lnTo>
                  <a:pt x="751405" y="447507"/>
                </a:lnTo>
                <a:lnTo>
                  <a:pt x="784802" y="437489"/>
                </a:lnTo>
                <a:lnTo>
                  <a:pt x="817083" y="426357"/>
                </a:lnTo>
                <a:lnTo>
                  <a:pt x="847140" y="412999"/>
                </a:lnTo>
                <a:lnTo>
                  <a:pt x="874970" y="397415"/>
                </a:lnTo>
                <a:lnTo>
                  <a:pt x="899460" y="377377"/>
                </a:lnTo>
                <a:lnTo>
                  <a:pt x="925064" y="355112"/>
                </a:lnTo>
                <a:lnTo>
                  <a:pt x="947328" y="329509"/>
                </a:lnTo>
                <a:lnTo>
                  <a:pt x="968478" y="302791"/>
                </a:lnTo>
                <a:lnTo>
                  <a:pt x="989628" y="274961"/>
                </a:lnTo>
                <a:lnTo>
                  <a:pt x="1010780" y="247131"/>
                </a:lnTo>
                <a:lnTo>
                  <a:pt x="1031930" y="220414"/>
                </a:lnTo>
                <a:lnTo>
                  <a:pt x="1055307" y="194811"/>
                </a:lnTo>
                <a:lnTo>
                  <a:pt x="1078683" y="172547"/>
                </a:lnTo>
                <a:lnTo>
                  <a:pt x="1105401" y="153622"/>
                </a:lnTo>
                <a:lnTo>
                  <a:pt x="1133231" y="139150"/>
                </a:lnTo>
                <a:lnTo>
                  <a:pt x="1166627" y="129132"/>
                </a:lnTo>
                <a:lnTo>
                  <a:pt x="1201137" y="124678"/>
                </a:lnTo>
                <a:lnTo>
                  <a:pt x="1236757" y="123565"/>
                </a:lnTo>
                <a:lnTo>
                  <a:pt x="1274605" y="126906"/>
                </a:lnTo>
                <a:lnTo>
                  <a:pt x="1312455" y="131359"/>
                </a:lnTo>
                <a:lnTo>
                  <a:pt x="1350304" y="136924"/>
                </a:lnTo>
                <a:lnTo>
                  <a:pt x="1388152" y="141378"/>
                </a:lnTo>
                <a:lnTo>
                  <a:pt x="1426000" y="143604"/>
                </a:lnTo>
                <a:lnTo>
                  <a:pt x="1462737" y="143604"/>
                </a:lnTo>
                <a:lnTo>
                  <a:pt x="1497245" y="139150"/>
                </a:lnTo>
                <a:lnTo>
                  <a:pt x="1531755" y="130245"/>
                </a:lnTo>
                <a:lnTo>
                  <a:pt x="1565150" y="116887"/>
                </a:lnTo>
                <a:lnTo>
                  <a:pt x="1598545" y="99075"/>
                </a:lnTo>
                <a:lnTo>
                  <a:pt x="1631941" y="81264"/>
                </a:lnTo>
                <a:lnTo>
                  <a:pt x="1665337" y="61227"/>
                </a:lnTo>
                <a:lnTo>
                  <a:pt x="1697620" y="42302"/>
                </a:lnTo>
                <a:lnTo>
                  <a:pt x="1732129" y="25604"/>
                </a:lnTo>
                <a:lnTo>
                  <a:pt x="1765525" y="12245"/>
                </a:lnTo>
                <a:lnTo>
                  <a:pt x="1800034" y="333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6">
            <a:extLst>
              <a:ext uri="{FF2B5EF4-FFF2-40B4-BE49-F238E27FC236}">
                <a16:creationId xmlns:a16="http://schemas.microsoft.com/office/drawing/2014/main" id="{55CCDEB7-FDC2-F441-ACD2-B69E4E3CF258}"/>
              </a:ext>
            </a:extLst>
          </p:cNvPr>
          <p:cNvPicPr>
            <a:picLocks noChangeAspect="1"/>
          </p:cNvPicPr>
          <p:nvPr/>
        </p:nvPicPr>
        <p:blipFill>
          <a:blip r:embed="rId3"/>
          <a:stretch>
            <a:fillRect/>
          </a:stretch>
        </p:blipFill>
        <p:spPr>
          <a:xfrm>
            <a:off x="9872433" y="4799040"/>
            <a:ext cx="1882223" cy="1882223"/>
          </a:xfrm>
          <a:prstGeom prst="rect">
            <a:avLst/>
          </a:prstGeom>
        </p:spPr>
      </p:pic>
    </p:spTree>
    <p:extLst>
      <p:ext uri="{BB962C8B-B14F-4D97-AF65-F5344CB8AC3E}">
        <p14:creationId xmlns:p14="http://schemas.microsoft.com/office/powerpoint/2010/main" val="3470262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CCBAEA-785A-0841-AD55-F1D734413CEB}"/>
              </a:ext>
            </a:extLst>
          </p:cNvPr>
          <p:cNvSpPr>
            <a:spLocks noGrp="1"/>
          </p:cNvSpPr>
          <p:nvPr>
            <p:ph idx="1"/>
          </p:nvPr>
        </p:nvSpPr>
        <p:spPr/>
        <p:txBody>
          <a:bodyPr/>
          <a:lstStyle/>
          <a:p>
            <a:r>
              <a:rPr lang="en-US" dirty="0"/>
              <a:t>THE END….</a:t>
            </a:r>
          </a:p>
        </p:txBody>
      </p:sp>
      <p:pic>
        <p:nvPicPr>
          <p:cNvPr id="4" name="Picture 4">
            <a:extLst>
              <a:ext uri="{FF2B5EF4-FFF2-40B4-BE49-F238E27FC236}">
                <a16:creationId xmlns:a16="http://schemas.microsoft.com/office/drawing/2014/main" id="{A652A629-CF77-0F4E-8CA4-A99A34832D6E}"/>
              </a:ext>
            </a:extLst>
          </p:cNvPr>
          <p:cNvPicPr>
            <a:picLocks noChangeAspect="1"/>
          </p:cNvPicPr>
          <p:nvPr/>
        </p:nvPicPr>
        <p:blipFill>
          <a:blip r:embed="rId2"/>
          <a:stretch>
            <a:fillRect/>
          </a:stretch>
        </p:blipFill>
        <p:spPr>
          <a:xfrm>
            <a:off x="3868118" y="83230"/>
            <a:ext cx="7378916" cy="6774770"/>
          </a:xfrm>
          <a:prstGeom prst="rect">
            <a:avLst/>
          </a:prstGeom>
        </p:spPr>
      </p:pic>
    </p:spTree>
    <p:extLst>
      <p:ext uri="{BB962C8B-B14F-4D97-AF65-F5344CB8AC3E}">
        <p14:creationId xmlns:p14="http://schemas.microsoft.com/office/powerpoint/2010/main" val="2974806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24923D5-BB57-1743-9EF5-8BB950B43D10}"/>
              </a:ext>
            </a:extLst>
          </p:cNvPr>
          <p:cNvSpPr>
            <a:spLocks noGrp="1"/>
          </p:cNvSpPr>
          <p:nvPr>
            <p:ph idx="1"/>
          </p:nvPr>
        </p:nvSpPr>
        <p:spPr>
          <a:xfrm>
            <a:off x="1364076" y="1254881"/>
            <a:ext cx="6376877" cy="473708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GB" sz="3600" dirty="0">
                <a:solidFill>
                  <a:schemeClr val="tx1"/>
                </a:solidFill>
              </a:rPr>
              <a:t>It could be used as a way of reaching out to your neighbours, relative, or friend or visitors in your local church. A church that ministers well to children will attract and retain their parents as members.</a:t>
            </a:r>
          </a:p>
          <a:p>
            <a:endParaRPr lang="en-US" sz="3600" dirty="0">
              <a:solidFill>
                <a:schemeClr val="tx1"/>
              </a:solidFill>
            </a:endParaRPr>
          </a:p>
        </p:txBody>
      </p:sp>
      <p:pic>
        <p:nvPicPr>
          <p:cNvPr id="7" name="Picture 7">
            <a:extLst>
              <a:ext uri="{FF2B5EF4-FFF2-40B4-BE49-F238E27FC236}">
                <a16:creationId xmlns:a16="http://schemas.microsoft.com/office/drawing/2014/main" id="{50271EDB-1A8B-5846-8A33-E48BE3DD8138}"/>
              </a:ext>
            </a:extLst>
          </p:cNvPr>
          <p:cNvPicPr>
            <a:picLocks noChangeAspect="1"/>
          </p:cNvPicPr>
          <p:nvPr/>
        </p:nvPicPr>
        <p:blipFill>
          <a:blip r:embed="rId2"/>
          <a:stretch>
            <a:fillRect/>
          </a:stretch>
        </p:blipFill>
        <p:spPr>
          <a:xfrm>
            <a:off x="7865364" y="1033433"/>
            <a:ext cx="3355848" cy="4474464"/>
          </a:xfrm>
          <a:prstGeom prst="rect">
            <a:avLst/>
          </a:prstGeom>
        </p:spPr>
      </p:pic>
    </p:spTree>
    <p:extLst>
      <p:ext uri="{BB962C8B-B14F-4D97-AF65-F5344CB8AC3E}">
        <p14:creationId xmlns:p14="http://schemas.microsoft.com/office/powerpoint/2010/main" val="941957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63E237D-381D-A04A-A608-61510A45CDF1}"/>
              </a:ext>
            </a:extLst>
          </p:cNvPr>
          <p:cNvPicPr>
            <a:picLocks noChangeAspect="1"/>
          </p:cNvPicPr>
          <p:nvPr/>
        </p:nvPicPr>
        <p:blipFill rotWithShape="1">
          <a:blip r:embed="rId2"/>
          <a:srcRect l="5449" r="7229"/>
          <a:stretch/>
        </p:blipFill>
        <p:spPr>
          <a:xfrm>
            <a:off x="4650909" y="10"/>
            <a:ext cx="7541090" cy="6857989"/>
          </a:xfrm>
          <a:prstGeom prst="rect">
            <a:avLst/>
          </a:prstGeom>
        </p:spPr>
      </p:pic>
      <p:sp>
        <p:nvSpPr>
          <p:cNvPr id="3" name="Content Placeholder 2">
            <a:extLst>
              <a:ext uri="{FF2B5EF4-FFF2-40B4-BE49-F238E27FC236}">
                <a16:creationId xmlns:a16="http://schemas.microsoft.com/office/drawing/2014/main" id="{BCFE4CE2-E255-B249-BE19-F2B20A4D99E3}"/>
              </a:ext>
            </a:extLst>
          </p:cNvPr>
          <p:cNvSpPr>
            <a:spLocks noGrp="1"/>
          </p:cNvSpPr>
          <p:nvPr>
            <p:ph idx="1"/>
          </p:nvPr>
        </p:nvSpPr>
        <p:spPr>
          <a:xfrm>
            <a:off x="643467" y="2371511"/>
            <a:ext cx="3363974" cy="3415622"/>
          </a:xfrm>
        </p:spPr>
        <p:txBody>
          <a:bodyPr>
            <a:normAutofit/>
          </a:bodyPr>
          <a:lstStyle/>
          <a:p>
            <a:r>
              <a:rPr lang="en-GB" sz="3600" dirty="0"/>
              <a:t>Helping hand at home so mum can take a break. </a:t>
            </a:r>
            <a:endParaRPr lang="en-US" sz="3600" dirty="0"/>
          </a:p>
        </p:txBody>
      </p:sp>
    </p:spTree>
    <p:extLst>
      <p:ext uri="{BB962C8B-B14F-4D97-AF65-F5344CB8AC3E}">
        <p14:creationId xmlns:p14="http://schemas.microsoft.com/office/powerpoint/2010/main" val="187262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121CBE-6F7D-3B49-92E0-9BCB0474BDED}"/>
              </a:ext>
            </a:extLst>
          </p:cNvPr>
          <p:cNvSpPr>
            <a:spLocks noGrp="1"/>
          </p:cNvSpPr>
          <p:nvPr>
            <p:ph idx="1"/>
          </p:nvPr>
        </p:nvSpPr>
        <p:spPr>
          <a:xfrm>
            <a:off x="806654" y="371539"/>
            <a:ext cx="4621083" cy="3637935"/>
          </a:xfrm>
        </p:spPr>
        <p:txBody>
          <a:bodyPr>
            <a:noAutofit/>
          </a:bodyPr>
          <a:lstStyle/>
          <a:p>
            <a:r>
              <a:rPr lang="en-GB" sz="4400">
                <a:solidFill>
                  <a:schemeClr val="bg1"/>
                </a:solidFill>
              </a:rPr>
              <a:t>Parents appreciate the opportunity to get away from the baby for a few hours (date night💃🏽, pamper night 🧖🏾‍♀️🧖🏾‍♀️)</a:t>
            </a:r>
          </a:p>
          <a:p>
            <a:endParaRPr lang="en-US" sz="4400" dirty="0">
              <a:solidFill>
                <a:schemeClr val="bg1"/>
              </a:solidFill>
            </a:endParaRPr>
          </a:p>
        </p:txBody>
      </p:sp>
      <p:pic>
        <p:nvPicPr>
          <p:cNvPr id="4" name="Picture 4">
            <a:extLst>
              <a:ext uri="{FF2B5EF4-FFF2-40B4-BE49-F238E27FC236}">
                <a16:creationId xmlns:a16="http://schemas.microsoft.com/office/drawing/2014/main" id="{6E651642-8C09-1948-919C-5DE0734E6ABA}"/>
              </a:ext>
            </a:extLst>
          </p:cNvPr>
          <p:cNvPicPr>
            <a:picLocks noChangeAspect="1"/>
          </p:cNvPicPr>
          <p:nvPr/>
        </p:nvPicPr>
        <p:blipFill>
          <a:blip r:embed="rId3"/>
          <a:stretch>
            <a:fillRect/>
          </a:stretch>
        </p:blipFill>
        <p:spPr>
          <a:xfrm>
            <a:off x="6096000" y="1602619"/>
            <a:ext cx="5585038" cy="428651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0778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451042-510F-5647-A002-D9F713A77496}"/>
              </a:ext>
            </a:extLst>
          </p:cNvPr>
          <p:cNvSpPr>
            <a:spLocks noGrp="1"/>
          </p:cNvSpPr>
          <p:nvPr>
            <p:ph idx="1"/>
          </p:nvPr>
        </p:nvSpPr>
        <p:spPr>
          <a:xfrm>
            <a:off x="7579796" y="1005185"/>
            <a:ext cx="3363974" cy="3938743"/>
          </a:xfrm>
        </p:spPr>
        <p:txBody>
          <a:bodyPr>
            <a:noAutofit/>
          </a:bodyPr>
          <a:lstStyle/>
          <a:p>
            <a:r>
              <a:rPr lang="en-GB" sz="3600"/>
              <a:t>A way of raising funds for  ADRA 😜, pocket 💰 , holidays, gifts etc</a:t>
            </a:r>
          </a:p>
          <a:p>
            <a:endParaRPr lang="en-US" sz="3600"/>
          </a:p>
        </p:txBody>
      </p:sp>
      <p:pic>
        <p:nvPicPr>
          <p:cNvPr id="5" name="Picture 5">
            <a:extLst>
              <a:ext uri="{FF2B5EF4-FFF2-40B4-BE49-F238E27FC236}">
                <a16:creationId xmlns:a16="http://schemas.microsoft.com/office/drawing/2014/main" id="{C1C21D08-3494-7C4A-B6F2-64900DBD0E3B}"/>
              </a:ext>
            </a:extLst>
          </p:cNvPr>
          <p:cNvPicPr>
            <a:picLocks noChangeAspect="1"/>
          </p:cNvPicPr>
          <p:nvPr/>
        </p:nvPicPr>
        <p:blipFill>
          <a:blip r:embed="rId2"/>
          <a:stretch>
            <a:fillRect/>
          </a:stretch>
        </p:blipFill>
        <p:spPr>
          <a:xfrm>
            <a:off x="1063753" y="643467"/>
            <a:ext cx="5410199" cy="5410199"/>
          </a:xfrm>
          <a:prstGeom prst="rect">
            <a:avLst/>
          </a:prstGeom>
        </p:spPr>
      </p:pic>
    </p:spTree>
    <p:extLst>
      <p:ext uri="{BB962C8B-B14F-4D97-AF65-F5344CB8AC3E}">
        <p14:creationId xmlns:p14="http://schemas.microsoft.com/office/powerpoint/2010/main" val="2162058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8ED2-28B4-414E-8EC0-FF6BF6D10A88}"/>
              </a:ext>
            </a:extLst>
          </p:cNvPr>
          <p:cNvSpPr>
            <a:spLocks noGrp="1"/>
          </p:cNvSpPr>
          <p:nvPr>
            <p:ph type="title"/>
          </p:nvPr>
        </p:nvSpPr>
        <p:spPr>
          <a:xfrm>
            <a:off x="6846137" y="727626"/>
            <a:ext cx="4602152" cy="1718225"/>
          </a:xfrm>
        </p:spPr>
        <p:txBody>
          <a:bodyPr>
            <a:normAutofit/>
          </a:bodyPr>
          <a:lstStyle/>
          <a:p>
            <a:r>
              <a:rPr lang="en-GB"/>
              <a:t>REQUIREMENTS</a:t>
            </a:r>
            <a:endParaRPr lang="en-US" dirty="0"/>
          </a:p>
        </p:txBody>
      </p:sp>
      <p:sp>
        <p:nvSpPr>
          <p:cNvPr id="3" name="Content Placeholder 2">
            <a:extLst>
              <a:ext uri="{FF2B5EF4-FFF2-40B4-BE49-F238E27FC236}">
                <a16:creationId xmlns:a16="http://schemas.microsoft.com/office/drawing/2014/main" id="{3D1AC7D8-8CA7-124E-9295-7325FBDCA613}"/>
              </a:ext>
            </a:extLst>
          </p:cNvPr>
          <p:cNvSpPr>
            <a:spLocks noGrp="1"/>
          </p:cNvSpPr>
          <p:nvPr>
            <p:ph idx="1"/>
          </p:nvPr>
        </p:nvSpPr>
        <p:spPr>
          <a:xfrm>
            <a:off x="6846137" y="2538919"/>
            <a:ext cx="4602152" cy="3596880"/>
          </a:xfrm>
        </p:spPr>
        <p:txBody>
          <a:bodyPr>
            <a:normAutofit/>
          </a:bodyPr>
          <a:lstStyle/>
          <a:p>
            <a:pPr fontAlgn="base">
              <a:lnSpc>
                <a:spcPct val="90000"/>
              </a:lnSpc>
            </a:pPr>
            <a:endParaRPr lang="en-GB" sz="1500" b="0" i="0" u="none" strike="noStrike" dirty="0">
              <a:effectLst/>
              <a:latin typeface="-apple-system"/>
            </a:endParaRPr>
          </a:p>
        </p:txBody>
      </p:sp>
      <p:pic>
        <p:nvPicPr>
          <p:cNvPr id="5" name="Picture 5">
            <a:extLst>
              <a:ext uri="{FF2B5EF4-FFF2-40B4-BE49-F238E27FC236}">
                <a16:creationId xmlns:a16="http://schemas.microsoft.com/office/drawing/2014/main" id="{0D95F256-8A5B-C941-AC77-601107BE4003}"/>
              </a:ext>
            </a:extLst>
          </p:cNvPr>
          <p:cNvPicPr>
            <a:picLocks noChangeAspect="1"/>
          </p:cNvPicPr>
          <p:nvPr/>
        </p:nvPicPr>
        <p:blipFill>
          <a:blip r:embed="rId2"/>
          <a:stretch>
            <a:fillRect/>
          </a:stretch>
        </p:blipFill>
        <p:spPr>
          <a:xfrm>
            <a:off x="882713" y="1593688"/>
            <a:ext cx="4572418" cy="3715088"/>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76031B65-7459-364B-9EC0-833E594A83B8}"/>
                  </a:ext>
                </a:extLst>
              </p14:cNvPr>
              <p14:cNvContentPartPr/>
              <p14:nvPr/>
            </p14:nvContentPartPr>
            <p14:xfrm>
              <a:off x="2827591" y="2140272"/>
              <a:ext cx="1233000" cy="187200"/>
            </p14:xfrm>
          </p:contentPart>
        </mc:Choice>
        <mc:Fallback xmlns="">
          <p:pic>
            <p:nvPicPr>
              <p:cNvPr id="7" name="Ink 6">
                <a:extLst>
                  <a:ext uri="{FF2B5EF4-FFF2-40B4-BE49-F238E27FC236}">
                    <a16:creationId xmlns:a16="http://schemas.microsoft.com/office/drawing/2014/main" id="{76031B65-7459-364B-9EC0-833E594A83B8}"/>
                  </a:ext>
                </a:extLst>
              </p:cNvPr>
              <p:cNvPicPr/>
              <p:nvPr/>
            </p:nvPicPr>
            <p:blipFill>
              <a:blip r:embed="rId4"/>
              <a:stretch>
                <a:fillRect/>
              </a:stretch>
            </p:blipFill>
            <p:spPr>
              <a:xfrm>
                <a:off x="2812111" y="2124792"/>
                <a:ext cx="1263600" cy="217800"/>
              </a:xfrm>
              <a:prstGeom prst="rect">
                <a:avLst/>
              </a:prstGeom>
            </p:spPr>
          </p:pic>
        </mc:Fallback>
      </mc:AlternateContent>
      <p:grpSp>
        <p:nvGrpSpPr>
          <p:cNvPr id="35" name="Group 34">
            <a:extLst>
              <a:ext uri="{FF2B5EF4-FFF2-40B4-BE49-F238E27FC236}">
                <a16:creationId xmlns:a16="http://schemas.microsoft.com/office/drawing/2014/main" id="{0F11C139-7524-F342-A7C8-0EEAC3074EE4}"/>
              </a:ext>
            </a:extLst>
          </p:cNvPr>
          <p:cNvGrpSpPr/>
          <p:nvPr/>
        </p:nvGrpSpPr>
        <p:grpSpPr>
          <a:xfrm>
            <a:off x="2920831" y="2980512"/>
            <a:ext cx="1139400" cy="654120"/>
            <a:chOff x="2920831" y="2980512"/>
            <a:chExt cx="1139400" cy="654120"/>
          </a:xfrm>
        </p:grpSpPr>
        <mc:AlternateContent xmlns:mc="http://schemas.openxmlformats.org/markup-compatibility/2006" xmlns:p14="http://schemas.microsoft.com/office/powerpoint/2010/main">
          <mc:Choice Requires="p14">
            <p:contentPart p14:bwMode="auto" r:id="rId5">
              <p14:nvContentPartPr>
                <p14:cNvPr id="25" name="Ink 24">
                  <a:extLst>
                    <a:ext uri="{FF2B5EF4-FFF2-40B4-BE49-F238E27FC236}">
                      <a16:creationId xmlns:a16="http://schemas.microsoft.com/office/drawing/2014/main" id="{68FE0766-4920-064A-9ECD-5BD6150F4B11}"/>
                    </a:ext>
                  </a:extLst>
                </p14:cNvPr>
                <p14:cNvContentPartPr/>
                <p14:nvPr/>
              </p14:nvContentPartPr>
              <p14:xfrm>
                <a:off x="2920831" y="2980512"/>
                <a:ext cx="1046160" cy="224640"/>
              </p14:xfrm>
            </p:contentPart>
          </mc:Choice>
          <mc:Fallback xmlns="">
            <p:pic>
              <p:nvPicPr>
                <p:cNvPr id="25" name="Ink 24">
                  <a:extLst>
                    <a:ext uri="{FF2B5EF4-FFF2-40B4-BE49-F238E27FC236}">
                      <a16:creationId xmlns:a16="http://schemas.microsoft.com/office/drawing/2014/main" id="{68FE0766-4920-064A-9ECD-5BD6150F4B11}"/>
                    </a:ext>
                  </a:extLst>
                </p:cNvPr>
                <p:cNvPicPr/>
                <p:nvPr/>
              </p:nvPicPr>
              <p:blipFill>
                <a:blip r:embed="rId6"/>
                <a:stretch>
                  <a:fillRect/>
                </a:stretch>
              </p:blipFill>
              <p:spPr>
                <a:xfrm>
                  <a:off x="2905711" y="2965392"/>
                  <a:ext cx="107676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90694597-1252-7F41-8765-84AF6CE936FE}"/>
                    </a:ext>
                  </a:extLst>
                </p14:cNvPr>
                <p14:cNvContentPartPr/>
                <p14:nvPr/>
              </p14:nvContentPartPr>
              <p14:xfrm>
                <a:off x="3182191" y="3494232"/>
                <a:ext cx="878040" cy="140400"/>
              </p14:xfrm>
            </p:contentPart>
          </mc:Choice>
          <mc:Fallback xmlns="">
            <p:pic>
              <p:nvPicPr>
                <p:cNvPr id="28" name="Ink 27">
                  <a:extLst>
                    <a:ext uri="{FF2B5EF4-FFF2-40B4-BE49-F238E27FC236}">
                      <a16:creationId xmlns:a16="http://schemas.microsoft.com/office/drawing/2014/main" id="{90694597-1252-7F41-8765-84AF6CE936FE}"/>
                    </a:ext>
                  </a:extLst>
                </p:cNvPr>
                <p:cNvPicPr/>
                <p:nvPr/>
              </p:nvPicPr>
              <p:blipFill>
                <a:blip r:embed="rId8"/>
                <a:stretch>
                  <a:fillRect/>
                </a:stretch>
              </p:blipFill>
              <p:spPr>
                <a:xfrm>
                  <a:off x="3167071" y="3479112"/>
                  <a:ext cx="908640" cy="171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37" name="Ink 36">
                <a:extLst>
                  <a:ext uri="{FF2B5EF4-FFF2-40B4-BE49-F238E27FC236}">
                    <a16:creationId xmlns:a16="http://schemas.microsoft.com/office/drawing/2014/main" id="{A9F462CE-0B72-B945-88D1-DA000CBF2B41}"/>
                  </a:ext>
                </a:extLst>
              </p14:cNvPr>
              <p14:cNvContentPartPr/>
              <p14:nvPr/>
            </p14:nvContentPartPr>
            <p14:xfrm>
              <a:off x="2127031" y="1822752"/>
              <a:ext cx="607320" cy="654120"/>
            </p14:xfrm>
          </p:contentPart>
        </mc:Choice>
        <mc:Fallback xmlns="">
          <p:pic>
            <p:nvPicPr>
              <p:cNvPr id="37" name="Ink 36">
                <a:extLst>
                  <a:ext uri="{FF2B5EF4-FFF2-40B4-BE49-F238E27FC236}">
                    <a16:creationId xmlns:a16="http://schemas.microsoft.com/office/drawing/2014/main" id="{A9F462CE-0B72-B945-88D1-DA000CBF2B41}"/>
                  </a:ext>
                </a:extLst>
              </p:cNvPr>
              <p:cNvPicPr/>
              <p:nvPr/>
            </p:nvPicPr>
            <p:blipFill>
              <a:blip r:embed="rId10"/>
              <a:stretch>
                <a:fillRect/>
              </a:stretch>
            </p:blipFill>
            <p:spPr>
              <a:xfrm>
                <a:off x="2111911" y="1807272"/>
                <a:ext cx="637920" cy="684360"/>
              </a:xfrm>
              <a:prstGeom prst="rect">
                <a:avLst/>
              </a:prstGeom>
            </p:spPr>
          </p:pic>
        </mc:Fallback>
      </mc:AlternateContent>
      <p:grpSp>
        <p:nvGrpSpPr>
          <p:cNvPr id="44" name="Group 43">
            <a:extLst>
              <a:ext uri="{FF2B5EF4-FFF2-40B4-BE49-F238E27FC236}">
                <a16:creationId xmlns:a16="http://schemas.microsoft.com/office/drawing/2014/main" id="{7A4BC3D7-5A7F-A64A-9649-3B2492340552}"/>
              </a:ext>
            </a:extLst>
          </p:cNvPr>
          <p:cNvGrpSpPr/>
          <p:nvPr/>
        </p:nvGrpSpPr>
        <p:grpSpPr>
          <a:xfrm>
            <a:off x="2173831" y="2691072"/>
            <a:ext cx="831240" cy="1064880"/>
            <a:chOff x="2173831" y="2691072"/>
            <a:chExt cx="831240" cy="1064880"/>
          </a:xfrm>
        </p:grpSpPr>
        <mc:AlternateContent xmlns:mc="http://schemas.openxmlformats.org/markup-compatibility/2006" xmlns:p14="http://schemas.microsoft.com/office/powerpoint/2010/main">
          <mc:Choice Requires="p14">
            <p:contentPart p14:bwMode="auto" r:id="rId11">
              <p14:nvContentPartPr>
                <p14:cNvPr id="38" name="Ink 37">
                  <a:extLst>
                    <a:ext uri="{FF2B5EF4-FFF2-40B4-BE49-F238E27FC236}">
                      <a16:creationId xmlns:a16="http://schemas.microsoft.com/office/drawing/2014/main" id="{F121426F-1021-A142-AA6F-23C23B4E6502}"/>
                    </a:ext>
                  </a:extLst>
                </p14:cNvPr>
                <p14:cNvContentPartPr/>
                <p14:nvPr/>
              </p14:nvContentPartPr>
              <p14:xfrm>
                <a:off x="2173831" y="2691072"/>
                <a:ext cx="532800" cy="560520"/>
              </p14:xfrm>
            </p:contentPart>
          </mc:Choice>
          <mc:Fallback xmlns="">
            <p:pic>
              <p:nvPicPr>
                <p:cNvPr id="38" name="Ink 37">
                  <a:extLst>
                    <a:ext uri="{FF2B5EF4-FFF2-40B4-BE49-F238E27FC236}">
                      <a16:creationId xmlns:a16="http://schemas.microsoft.com/office/drawing/2014/main" id="{F121426F-1021-A142-AA6F-23C23B4E6502}"/>
                    </a:ext>
                  </a:extLst>
                </p:cNvPr>
                <p:cNvPicPr/>
                <p:nvPr/>
              </p:nvPicPr>
              <p:blipFill>
                <a:blip r:embed="rId12"/>
                <a:stretch>
                  <a:fillRect/>
                </a:stretch>
              </p:blipFill>
              <p:spPr>
                <a:xfrm>
                  <a:off x="2158351" y="2675952"/>
                  <a:ext cx="563040" cy="591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0" name="Ink 39">
                  <a:extLst>
                    <a:ext uri="{FF2B5EF4-FFF2-40B4-BE49-F238E27FC236}">
                      <a16:creationId xmlns:a16="http://schemas.microsoft.com/office/drawing/2014/main" id="{95D48494-7D74-8D44-9561-3DB6F99F1AD3}"/>
                    </a:ext>
                  </a:extLst>
                </p14:cNvPr>
                <p14:cNvContentPartPr/>
                <p14:nvPr/>
              </p14:nvContentPartPr>
              <p14:xfrm>
                <a:off x="2500711" y="3288672"/>
                <a:ext cx="401760" cy="467280"/>
              </p14:xfrm>
            </p:contentPart>
          </mc:Choice>
          <mc:Fallback xmlns="">
            <p:pic>
              <p:nvPicPr>
                <p:cNvPr id="40" name="Ink 39">
                  <a:extLst>
                    <a:ext uri="{FF2B5EF4-FFF2-40B4-BE49-F238E27FC236}">
                      <a16:creationId xmlns:a16="http://schemas.microsoft.com/office/drawing/2014/main" id="{95D48494-7D74-8D44-9561-3DB6F99F1AD3}"/>
                    </a:ext>
                  </a:extLst>
                </p:cNvPr>
                <p:cNvPicPr/>
                <p:nvPr/>
              </p:nvPicPr>
              <p:blipFill>
                <a:blip r:embed="rId14"/>
                <a:stretch>
                  <a:fillRect/>
                </a:stretch>
              </p:blipFill>
              <p:spPr>
                <a:xfrm>
                  <a:off x="2485231" y="3273552"/>
                  <a:ext cx="432360" cy="497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1" name="Ink 40">
                  <a:extLst>
                    <a:ext uri="{FF2B5EF4-FFF2-40B4-BE49-F238E27FC236}">
                      <a16:creationId xmlns:a16="http://schemas.microsoft.com/office/drawing/2014/main" id="{94E64DB5-D189-8E48-AEAC-73C75F5C8AD9}"/>
                    </a:ext>
                  </a:extLst>
                </p14:cNvPr>
                <p14:cNvContentPartPr/>
                <p14:nvPr/>
              </p14:nvContentPartPr>
              <p14:xfrm>
                <a:off x="2603311" y="3298032"/>
                <a:ext cx="401760" cy="280440"/>
              </p14:xfrm>
            </p:contentPart>
          </mc:Choice>
          <mc:Fallback xmlns="">
            <p:pic>
              <p:nvPicPr>
                <p:cNvPr id="41" name="Ink 40">
                  <a:extLst>
                    <a:ext uri="{FF2B5EF4-FFF2-40B4-BE49-F238E27FC236}">
                      <a16:creationId xmlns:a16="http://schemas.microsoft.com/office/drawing/2014/main" id="{94E64DB5-D189-8E48-AEAC-73C75F5C8AD9}"/>
                    </a:ext>
                  </a:extLst>
                </p:cNvPr>
                <p:cNvPicPr/>
                <p:nvPr/>
              </p:nvPicPr>
              <p:blipFill>
                <a:blip r:embed="rId16"/>
                <a:stretch>
                  <a:fillRect/>
                </a:stretch>
              </p:blipFill>
              <p:spPr>
                <a:xfrm>
                  <a:off x="2588191" y="3282912"/>
                  <a:ext cx="43236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2" name="Ink 41">
                  <a:extLst>
                    <a:ext uri="{FF2B5EF4-FFF2-40B4-BE49-F238E27FC236}">
                      <a16:creationId xmlns:a16="http://schemas.microsoft.com/office/drawing/2014/main" id="{01DD4B8A-211D-3B42-8E01-94E5F7E94BCC}"/>
                    </a:ext>
                  </a:extLst>
                </p14:cNvPr>
                <p14:cNvContentPartPr/>
                <p14:nvPr/>
              </p14:nvContentPartPr>
              <p14:xfrm>
                <a:off x="2379031" y="2793672"/>
                <a:ext cx="280440" cy="252360"/>
              </p14:xfrm>
            </p:contentPart>
          </mc:Choice>
          <mc:Fallback xmlns="">
            <p:pic>
              <p:nvPicPr>
                <p:cNvPr id="42" name="Ink 41">
                  <a:extLst>
                    <a:ext uri="{FF2B5EF4-FFF2-40B4-BE49-F238E27FC236}">
                      <a16:creationId xmlns:a16="http://schemas.microsoft.com/office/drawing/2014/main" id="{01DD4B8A-211D-3B42-8E01-94E5F7E94BCC}"/>
                    </a:ext>
                  </a:extLst>
                </p:cNvPr>
                <p:cNvPicPr/>
                <p:nvPr/>
              </p:nvPicPr>
              <p:blipFill>
                <a:blip r:embed="rId18"/>
                <a:stretch>
                  <a:fillRect/>
                </a:stretch>
              </p:blipFill>
              <p:spPr>
                <a:xfrm>
                  <a:off x="2363911" y="2778552"/>
                  <a:ext cx="311040" cy="282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43" name="Ink 42">
                <a:extLst>
                  <a:ext uri="{FF2B5EF4-FFF2-40B4-BE49-F238E27FC236}">
                    <a16:creationId xmlns:a16="http://schemas.microsoft.com/office/drawing/2014/main" id="{9319A677-3234-2E42-A5BC-72F86BED61F0}"/>
                  </a:ext>
                </a:extLst>
              </p14:cNvPr>
              <p14:cNvContentPartPr/>
              <p14:nvPr/>
            </p14:nvContentPartPr>
            <p14:xfrm>
              <a:off x="2285791" y="1962792"/>
              <a:ext cx="345960" cy="372960"/>
            </p14:xfrm>
          </p:contentPart>
        </mc:Choice>
        <mc:Fallback xmlns="">
          <p:pic>
            <p:nvPicPr>
              <p:cNvPr id="43" name="Ink 42">
                <a:extLst>
                  <a:ext uri="{FF2B5EF4-FFF2-40B4-BE49-F238E27FC236}">
                    <a16:creationId xmlns:a16="http://schemas.microsoft.com/office/drawing/2014/main" id="{9319A677-3234-2E42-A5BC-72F86BED61F0}"/>
                  </a:ext>
                </a:extLst>
              </p:cNvPr>
              <p:cNvPicPr/>
              <p:nvPr/>
            </p:nvPicPr>
            <p:blipFill>
              <a:blip r:embed="rId20"/>
              <a:stretch>
                <a:fillRect/>
              </a:stretch>
            </p:blipFill>
            <p:spPr>
              <a:xfrm>
                <a:off x="2270671" y="1947312"/>
                <a:ext cx="376200" cy="403200"/>
              </a:xfrm>
              <a:prstGeom prst="rect">
                <a:avLst/>
              </a:prstGeom>
            </p:spPr>
          </p:pic>
        </mc:Fallback>
      </mc:AlternateContent>
    </p:spTree>
    <p:extLst>
      <p:ext uri="{BB962C8B-B14F-4D97-AF65-F5344CB8AC3E}">
        <p14:creationId xmlns:p14="http://schemas.microsoft.com/office/powerpoint/2010/main" val="2330532302"/>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otalTime>7</TotalTime>
  <Words>2395</Words>
  <Application>Microsoft Office PowerPoint</Application>
  <PresentationFormat>Widescreen</PresentationFormat>
  <Paragraphs>86</Paragraphs>
  <Slides>48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Abadi</vt:lpstr>
      <vt:lpstr>-apple-system</vt:lpstr>
      <vt:lpstr>Arial</vt:lpstr>
      <vt:lpstr>Calibri</vt:lpstr>
      <vt:lpstr>Gill Sans MT</vt:lpstr>
      <vt:lpstr>Impact</vt:lpstr>
      <vt:lpstr>Badge</vt:lpstr>
      <vt:lpstr>Child care: Babysitting </vt:lpstr>
      <vt:lpstr>How well do you know your Bible?</vt:lpstr>
      <vt:lpstr>Clue</vt:lpstr>
      <vt:lpstr>Why Baby sitting?</vt:lpstr>
      <vt:lpstr>PowerPoint Presentation</vt:lpstr>
      <vt:lpstr>PowerPoint Presentation</vt:lpstr>
      <vt:lpstr>PowerPoint Presentation</vt:lpstr>
      <vt:lpstr>PowerPoint Presentation</vt:lpstr>
      <vt:lpstr>REQUIREMENTS</vt:lpstr>
      <vt:lpstr>R</vt:lpstr>
      <vt:lpstr>PowerPoint Presentation</vt:lpstr>
      <vt:lpstr>PowerPoint Presentation</vt:lpstr>
      <vt:lpstr>Can/not!!!</vt:lpstr>
      <vt:lpstr>How well do I know the baby?</vt:lpstr>
      <vt:lpstr>PowerPoint Presentation</vt:lpstr>
      <vt:lpstr>Check for small objects that can choke a child. make sure the environment or the playroom is clutter free of small objects a child could reach out and grab. </vt:lpstr>
      <vt:lpstr>Pens and pencils or anything with a point or sharp edge, that could cut or blind a child. </vt:lpstr>
      <vt:lpstr>PowerPoint Presentation</vt:lpstr>
      <vt:lpstr>PowerPoint Presentation</vt:lpstr>
      <vt:lpstr>Never open the door to anyone except the parents while you are babysitting.</vt:lpstr>
      <vt:lpstr>Keep them occupied at all times</vt:lpstr>
      <vt:lpstr>Sing them songs, just like babies, toddlers love when you sing them a song. It could be Twinkle twinkle little star, Jesus love the little ones, Wheels on the bus, Old MacDonald’s and similar songs are tried and tested favorites for young children.</vt:lpstr>
      <vt:lpstr>PowerPoint Presentation</vt:lpstr>
      <vt:lpstr>PowerPoint Presentation</vt:lpstr>
      <vt:lpstr>PowerPoint Presentation</vt:lpstr>
      <vt:lpstr>Preparing Milk</vt:lpstr>
      <vt:lpstr>PowerPoint Presentation</vt:lpstr>
      <vt:lpstr>Ways of warming baby milk…</vt:lpstr>
      <vt:lpstr>Hot!!!</vt:lpstr>
      <vt:lpstr>PowerPoint Presentation</vt:lpstr>
      <vt:lpstr>Burping the baby</vt:lpstr>
      <vt:lpstr>Babies cannot tell you if the water is too hot, so you must be careful to ensure that the temperature is right. Fill the tub with about two inches (5 cm) of awater, and check that the temperature is comfortable. You do not want it to be too hot, nor should it be too cold.  You must not leave the baby unattended even for a few seconds while she is in the tub. Therefore, bring everything you will need for the bath to the tub before you bring the baby in. </vt:lpstr>
      <vt:lpstr>PowerPoint Presentation</vt:lpstr>
      <vt:lpstr>PowerPoint Presentation</vt:lpstr>
      <vt:lpstr>Baby soap</vt:lpstr>
      <vt:lpstr>PowerPoint Presentation</vt:lpstr>
      <vt:lpstr>Prepare the bed</vt:lpstr>
      <vt:lpstr>Sleeping positions</vt:lpstr>
      <vt:lpstr>4. Prepare the baby’s bed and put it to bed before night</vt:lpstr>
      <vt:lpstr>PowerPoint Presentation</vt:lpstr>
      <vt:lpstr>5. Know how to weigh a baby and to fill in the weigh schedule</vt:lpstr>
      <vt:lpstr>Tip!!!</vt:lpstr>
      <vt:lpstr>PowerPoint Presentation</vt:lpstr>
      <vt:lpstr>5. Know how to weigh a baby and to fill in the weigh schedule form</vt:lpstr>
      <vt:lpstr>Breastfeeding benefits</vt:lpstr>
      <vt:lpstr>6. Explain why breast feeding is superior to bottle feeding</vt:lpstr>
      <vt:lpstr>7. What is weaning?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Babysitting </dc:title>
  <dc:creator>Khayale Sibanda</dc:creator>
  <cp:lastModifiedBy>Natalie Davison</cp:lastModifiedBy>
  <cp:revision>17</cp:revision>
  <dcterms:created xsi:type="dcterms:W3CDTF">2021-03-29T12:59:38Z</dcterms:created>
  <dcterms:modified xsi:type="dcterms:W3CDTF">2021-04-06T22:30:14Z</dcterms:modified>
</cp:coreProperties>
</file>