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Ribeye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2F7BA28-AB36-4FDC-AFFD-5FE156C51469}">
  <a:tblStyle styleId="{32F7BA28-AB36-4FDC-AFFD-5FE156C5146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ibey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9e471d33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c9e471d336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9e471d33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c9e471d336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c9e471d336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c9e471d33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7" name="Google Shape;7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/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/>
          <p:nvPr>
            <p:ph idx="2" type="pic"/>
          </p:nvPr>
        </p:nvSpPr>
        <p:spPr>
          <a:xfrm>
            <a:off x="7536253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5" name="Google Shape;8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2" name="Google Shape;9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2" type="body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2" name="Google Shape;10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9" name="Google Shape;10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9" name="Google Shape;1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2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7" name="Google Shape;12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>
            <p:ph idx="1" type="body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4" name="Google Shape;13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/>
          <p:nvPr>
            <p:ph idx="2" type="pic"/>
          </p:nvPr>
        </p:nvSpPr>
        <p:spPr>
          <a:xfrm>
            <a:off x="1371600" y="932112"/>
            <a:ext cx="8759827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5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43" name="Google Shape;4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0" name="Google Shape;5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4" name="Google Shape;6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9" name="Google Shape;6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2" type="body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Relationship Id="rId6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XczGXdLRcts" TargetMode="External"/><Relationship Id="rId4" Type="http://schemas.openxmlformats.org/officeDocument/2006/relationships/hyperlink" Target="http://drive.google.com/file/d/1bSahK-S1zcEO13MUxobfuGN6VWtiOwUE/view" TargetMode="External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hyperlink" Target="https://timacademiadangles.blogspot.com/2015/01/the-visit-of-wise-men.html" TargetMode="External"/><Relationship Id="rId8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4.jpg"/><Relationship Id="rId5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Ek7GJ3u_CdGh9FzfyNOOWjGlZ7mfd3r6/view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18.jpg"/><Relationship Id="rId6" Type="http://schemas.openxmlformats.org/officeDocument/2006/relationships/image" Target="../media/image15.jpg"/><Relationship Id="rId7" Type="http://schemas.openxmlformats.org/officeDocument/2006/relationships/image" Target="../media/image2.png"/><Relationship Id="rId8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ctrTitle"/>
          </p:nvPr>
        </p:nvSpPr>
        <p:spPr>
          <a:xfrm>
            <a:off x="3383275" y="1964275"/>
            <a:ext cx="7776900" cy="22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r>
              <a:rPr lang="en-US" sz="8800">
                <a:latin typeface="Arial"/>
                <a:ea typeface="Arial"/>
                <a:cs typeface="Arial"/>
                <a:sym typeface="Arial"/>
              </a:rPr>
              <a:t>ASTRONOMY</a:t>
            </a:r>
            <a:endParaRPr sz="8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PRESENTED BY :   YENORY GAYLE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OAV FOR THE FLORIDA CONFERENCE OF THE SDA CHURCH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"/>
          <p:cNvSpPr txBox="1"/>
          <p:nvPr>
            <p:ph type="title"/>
          </p:nvPr>
        </p:nvSpPr>
        <p:spPr>
          <a:xfrm>
            <a:off x="6609806" y="2351314"/>
            <a:ext cx="4921533" cy="1232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ibeye"/>
              <a:buNone/>
            </a:pPr>
            <a:br>
              <a:rPr lang="en-US" sz="2000">
                <a:latin typeface="Ribeye"/>
                <a:ea typeface="Ribeye"/>
                <a:cs typeface="Ribeye"/>
                <a:sym typeface="Ribeye"/>
              </a:rPr>
            </a:br>
            <a:br>
              <a:rPr lang="en-US" sz="2000">
                <a:latin typeface="Ribeye"/>
                <a:ea typeface="Ribeye"/>
                <a:cs typeface="Ribeye"/>
                <a:sym typeface="Ribeye"/>
              </a:rPr>
            </a:br>
            <a:br>
              <a:rPr lang="en-US" sz="2000">
                <a:latin typeface="Ribeye"/>
                <a:ea typeface="Ribeye"/>
                <a:cs typeface="Ribeye"/>
                <a:sym typeface="Ribeye"/>
              </a:rPr>
            </a:br>
            <a:br>
              <a:rPr lang="en-US" sz="2000">
                <a:latin typeface="Ribeye"/>
                <a:ea typeface="Ribeye"/>
                <a:cs typeface="Ribeye"/>
                <a:sym typeface="Ribeye"/>
              </a:rPr>
            </a:br>
            <a:br>
              <a:rPr lang="en-US" sz="2000">
                <a:latin typeface="Ribeye"/>
                <a:ea typeface="Ribeye"/>
                <a:cs typeface="Ribeye"/>
                <a:sym typeface="Ribeye"/>
              </a:rPr>
            </a:br>
            <a:br>
              <a:rPr lang="en-US" sz="2000">
                <a:latin typeface="Ribeye"/>
                <a:ea typeface="Ribeye"/>
                <a:cs typeface="Ribeye"/>
                <a:sym typeface="Ribeye"/>
              </a:rPr>
            </a:br>
            <a:br>
              <a:rPr lang="en-US" sz="2000">
                <a:latin typeface="Ribeye"/>
                <a:ea typeface="Ribeye"/>
                <a:cs typeface="Ribeye"/>
                <a:sym typeface="Ribeye"/>
              </a:rPr>
            </a:br>
            <a:br>
              <a:rPr lang="en-US" sz="2000">
                <a:latin typeface="Ribeye"/>
                <a:ea typeface="Ribeye"/>
                <a:cs typeface="Ribeye"/>
                <a:sym typeface="Ribeye"/>
              </a:rPr>
            </a:br>
            <a:br>
              <a:rPr lang="en-US" sz="2000">
                <a:latin typeface="Ribeye"/>
                <a:ea typeface="Ribeye"/>
                <a:cs typeface="Ribeye"/>
                <a:sym typeface="Ribeye"/>
              </a:rPr>
            </a:br>
            <a:r>
              <a:rPr lang="en-US" sz="3100">
                <a:latin typeface="Ribeye"/>
                <a:ea typeface="Ribeye"/>
                <a:cs typeface="Ribeye"/>
                <a:sym typeface="Ribeye"/>
              </a:rPr>
              <a:t>LET’S MAKE A CONSTELLATION USING MARSHMELLOWS</a:t>
            </a:r>
            <a:endParaRPr/>
          </a:p>
        </p:txBody>
      </p:sp>
      <p:sp>
        <p:nvSpPr>
          <p:cNvPr id="381" name="Google Shape;381;p28"/>
          <p:cNvSpPr/>
          <p:nvPr/>
        </p:nvSpPr>
        <p:spPr>
          <a:xfrm>
            <a:off x="660649" y="639100"/>
            <a:ext cx="5740200" cy="5575500"/>
          </a:xfrm>
          <a:prstGeom prst="roundRect">
            <a:avLst>
              <a:gd fmla="val 3449" name="adj"/>
            </a:avLst>
          </a:prstGeom>
          <a:solidFill>
            <a:schemeClr val="lt1"/>
          </a:solidFill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indoor&#10;&#10;Description automatically generated" id="382" name="Google Shape;38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960" y="881164"/>
            <a:ext cx="2545426" cy="1762707"/>
          </a:xfrm>
          <a:prstGeom prst="roundRect">
            <a:avLst>
              <a:gd fmla="val 4207" name="adj"/>
            </a:avLst>
          </a:prstGeom>
          <a:noFill/>
          <a:ln>
            <a:noFill/>
          </a:ln>
        </p:spPr>
      </p:pic>
      <p:pic>
        <p:nvPicPr>
          <p:cNvPr descr="A picture containing text, floor, indoor&#10;&#10;Description automatically generated" id="383" name="Google Shape;38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4686" y="915741"/>
            <a:ext cx="2546695" cy="1693552"/>
          </a:xfrm>
          <a:prstGeom prst="roundRect">
            <a:avLst>
              <a:gd fmla="val 4207" name="adj"/>
            </a:avLst>
          </a:prstGeom>
          <a:noFill/>
          <a:ln>
            <a:noFill/>
          </a:ln>
        </p:spPr>
      </p:pic>
      <p:pic>
        <p:nvPicPr>
          <p:cNvPr descr="Diagram&#10;&#10;Description automatically generated" id="384" name="Google Shape;38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4949" y="3048610"/>
            <a:ext cx="5433600" cy="2811900"/>
          </a:xfrm>
          <a:prstGeom prst="roundRect">
            <a:avLst>
              <a:gd fmla="val 4528" name="adj"/>
            </a:avLst>
          </a:prstGeom>
          <a:noFill/>
          <a:ln>
            <a:noFill/>
          </a:ln>
        </p:spPr>
      </p:pic>
      <p:sp>
        <p:nvSpPr>
          <p:cNvPr id="385" name="Google Shape;385;p28"/>
          <p:cNvSpPr txBox="1"/>
          <p:nvPr>
            <p:ph idx="1" type="body"/>
          </p:nvPr>
        </p:nvSpPr>
        <p:spPr>
          <a:xfrm>
            <a:off x="6496775" y="3429000"/>
            <a:ext cx="4780663" cy="2908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71450" lvl="0" marL="2857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Materials:  a box of toothpicks or pretzel sticks, a bag of mini marshmallows and black construction paper.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"/>
          <p:cNvSpPr txBox="1"/>
          <p:nvPr>
            <p:ph type="title"/>
          </p:nvPr>
        </p:nvSpPr>
        <p:spPr>
          <a:xfrm>
            <a:off x="685802" y="609600"/>
            <a:ext cx="6528858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ibeye"/>
              <a:buNone/>
            </a:pPr>
            <a:r>
              <a:rPr lang="en-US" sz="2800">
                <a:latin typeface="Ribeye"/>
                <a:ea typeface="Ribeye"/>
                <a:cs typeface="Ribeye"/>
                <a:sym typeface="Ribeye"/>
              </a:rPr>
              <a:t>WHAT IS THE DIFFERENCE BETWEEN A PLANET AND A STAR?</a:t>
            </a:r>
            <a:endParaRPr/>
          </a:p>
        </p:txBody>
      </p:sp>
      <p:sp>
        <p:nvSpPr>
          <p:cNvPr id="391" name="Google Shape;391;p29"/>
          <p:cNvSpPr txBox="1"/>
          <p:nvPr>
            <p:ph idx="1" type="body"/>
          </p:nvPr>
        </p:nvSpPr>
        <p:spPr>
          <a:xfrm>
            <a:off x="522513" y="2179903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PLANET</a:t>
            </a:r>
            <a:endParaRPr/>
          </a:p>
        </p:txBody>
      </p:sp>
      <p:sp>
        <p:nvSpPr>
          <p:cNvPr id="392" name="Google Shape;392;p29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Planets are large natural objects that orbit, or travel around, stars.</a:t>
            </a:r>
            <a:endParaRPr/>
          </a:p>
        </p:txBody>
      </p:sp>
      <p:sp>
        <p:nvSpPr>
          <p:cNvPr id="393" name="Google Shape;393;p29"/>
          <p:cNvSpPr txBox="1"/>
          <p:nvPr>
            <p:ph idx="3" type="body"/>
          </p:nvPr>
        </p:nvSpPr>
        <p:spPr>
          <a:xfrm>
            <a:off x="6094413" y="2003137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STARS</a:t>
            </a:r>
            <a:endParaRPr/>
          </a:p>
        </p:txBody>
      </p:sp>
      <p:sp>
        <p:nvSpPr>
          <p:cNvPr id="394" name="Google Shape;394;p29"/>
          <p:cNvSpPr txBox="1"/>
          <p:nvPr>
            <p:ph idx="4" type="body"/>
          </p:nvPr>
        </p:nvSpPr>
        <p:spPr>
          <a:xfrm>
            <a:off x="5821892" y="2852258"/>
            <a:ext cx="4995334" cy="35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Stars are giant spheres of superhot gas made up mostly of hydrogen and helium. Stars get so hot by burning hydrogen into helium in a process called nuclear fusion. This is what makes them so hot and bright. Our Sun is a star. 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br>
              <a:rPr lang="en-US">
                <a:latin typeface="Ribeye"/>
                <a:ea typeface="Ribeye"/>
                <a:cs typeface="Ribeye"/>
                <a:sym typeface="Ribeye"/>
              </a:rPr>
            </a:br>
            <a:br>
              <a:rPr lang="en-US">
                <a:latin typeface="Ribeye"/>
                <a:ea typeface="Ribeye"/>
                <a:cs typeface="Ribeye"/>
                <a:sym typeface="Ribeye"/>
              </a:rPr>
            </a:br>
            <a:r>
              <a:rPr lang="en-US"/>
              <a:t>.</a:t>
            </a:r>
            <a:endParaRPr/>
          </a:p>
          <a:p>
            <a:pPr indent="-171450" lvl="0" marL="2857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Fun Star Facts for Kids" id="395" name="Google Shape;3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4659" y="4688454"/>
            <a:ext cx="22098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lanet in space&#10;&#10;Description automatically generated" id="396" name="Google Shape;39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4255" y="3947828"/>
            <a:ext cx="4347312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ibeye"/>
              <a:buNone/>
            </a:pPr>
            <a:r>
              <a:rPr lang="en-US">
                <a:latin typeface="Ribeye"/>
                <a:ea typeface="Ribeye"/>
                <a:cs typeface="Ribeye"/>
                <a:sym typeface="Ribeye"/>
              </a:rPr>
              <a:t>CREATING A SOLAR SYSTEM WITH PLAYDOUGH</a:t>
            </a:r>
            <a:endParaRPr/>
          </a:p>
        </p:txBody>
      </p:sp>
      <p:sp>
        <p:nvSpPr>
          <p:cNvPr id="402" name="Google Shape;402;p30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https://youtu.be/XczGXdLRcts</a:t>
            </a:r>
            <a:endParaRPr/>
          </a:p>
          <a:p>
            <a:pPr indent="-323850" lvl="0" marL="28575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List of materials: </a:t>
            </a:r>
            <a:br>
              <a:rPr lang="en-US" sz="2400"/>
            </a:br>
            <a:r>
              <a:rPr lang="en-US" sz="2400"/>
              <a:t>Playdough all different colors</a:t>
            </a:r>
            <a:endParaRPr sz="2400"/>
          </a:p>
          <a:p>
            <a:pPr indent="-323850" lvl="0" marL="28575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Black poster board</a:t>
            </a:r>
            <a:endParaRPr sz="2400"/>
          </a:p>
          <a:p>
            <a:pPr indent="-323850" lvl="0" marL="28575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Pencil</a:t>
            </a:r>
            <a:endParaRPr sz="2400"/>
          </a:p>
          <a:p>
            <a:pPr indent="-323850" lvl="0" marL="28575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Bowls of different sizes.</a:t>
            </a:r>
            <a:endParaRPr sz="2400"/>
          </a:p>
          <a:p>
            <a:pPr indent="-323850" lvl="0" marL="28575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Cord or string.</a:t>
            </a:r>
            <a:endParaRPr sz="2400"/>
          </a:p>
        </p:txBody>
      </p:sp>
      <p:pic>
        <p:nvPicPr>
          <p:cNvPr id="403" name="Google Shape;403;p30" title="'How To Make a Play-Doh Solar System!' _ Play-Doh Tutorial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0975" y="1970525"/>
            <a:ext cx="6077725" cy="45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"/>
          <p:cNvSpPr txBox="1"/>
          <p:nvPr>
            <p:ph type="title"/>
          </p:nvPr>
        </p:nvSpPr>
        <p:spPr>
          <a:xfrm>
            <a:off x="685722" y="619192"/>
            <a:ext cx="7620192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ibeye"/>
              <a:buNone/>
            </a:pPr>
            <a:r>
              <a:rPr lang="en-US">
                <a:latin typeface="Ribeye"/>
                <a:ea typeface="Ribeye"/>
                <a:cs typeface="Ribeye"/>
                <a:sym typeface="Ribeye"/>
              </a:rPr>
              <a:t>BIBLE VERSES THAT TALK ABOUT HEAVENS </a:t>
            </a:r>
            <a:endParaRPr/>
          </a:p>
        </p:txBody>
      </p:sp>
      <p:graphicFrame>
        <p:nvGraphicFramePr>
          <p:cNvPr id="409" name="Google Shape;409;p31"/>
          <p:cNvGraphicFramePr/>
          <p:nvPr/>
        </p:nvGraphicFramePr>
        <p:xfrm>
          <a:off x="1192371" y="34786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{32F7BA28-AB36-4FDC-AFFD-5FE156C51469}</a:tableStyleId>
              </a:tblPr>
              <a:tblGrid>
                <a:gridCol w="7388925"/>
              </a:tblGrid>
              <a:tr h="15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Genesis 1:16 (NIV)</a:t>
                      </a:r>
                      <a:endParaRPr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B26F"/>
                    </a:solidFill>
                  </a:tcPr>
                </a:tc>
              </a:tr>
              <a:tr h="27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800"/>
                        <a:t>God made two great lights—the greater light to govern the day and the lesser light to govern the night. He also made the stars..</a:t>
                      </a:r>
                      <a:endParaRPr sz="1800"/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DA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0" name="Google Shape;410;p31"/>
          <p:cNvGraphicFramePr/>
          <p:nvPr/>
        </p:nvGraphicFramePr>
        <p:xfrm>
          <a:off x="1192213" y="34786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{32F7BA28-AB36-4FDC-AFFD-5FE156C51469}</a:tableStyleId>
              </a:tblPr>
              <a:tblGrid>
                <a:gridCol w="7620200"/>
              </a:tblGrid>
              <a:tr h="25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highlight>
                            <a:srgbClr val="000080"/>
                          </a:highlight>
                        </a:rPr>
                        <a:t>Deuteronomy 10:22 (NIV)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B26F"/>
                    </a:solidFill>
                  </a:tcPr>
                </a:tc>
              </a:tr>
              <a:tr h="45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800">
                          <a:solidFill>
                            <a:srgbClr val="FFFFFF"/>
                          </a:solidFill>
                          <a:highlight>
                            <a:srgbClr val="000080"/>
                          </a:highlight>
                        </a:rPr>
                        <a:t>Your ancestors who went down into Egypt were seventy in all, and now the Lord your God has made you as numerous as the stars in the sky.</a:t>
                      </a:r>
                      <a:endParaRPr sz="1800">
                        <a:solidFill>
                          <a:srgbClr val="FFFFFF"/>
                        </a:solidFill>
                        <a:highlight>
                          <a:srgbClr val="000080"/>
                        </a:highlight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DA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1" name="Google Shape;411;p31"/>
          <p:cNvGraphicFramePr/>
          <p:nvPr/>
        </p:nvGraphicFramePr>
        <p:xfrm>
          <a:off x="1258055" y="22374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{32F7BA28-AB36-4FDC-AFFD-5FE156C51469}</a:tableStyleId>
              </a:tblPr>
              <a:tblGrid>
                <a:gridCol w="628825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highlight>
                            <a:srgbClr val="000080"/>
                          </a:highlight>
                        </a:rPr>
                        <a:t>Isaiah 13:10 (NIV)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B26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800">
                          <a:solidFill>
                            <a:srgbClr val="FFFFFF"/>
                          </a:solidFill>
                          <a:highlight>
                            <a:srgbClr val="000080"/>
                          </a:highlight>
                        </a:rPr>
                        <a:t>The stars of heaven and their constellations will not show their light. The rising sun will be darkened and the moon will not give its light..</a:t>
                      </a:r>
                      <a:endParaRPr sz="1800">
                        <a:solidFill>
                          <a:srgbClr val="FFFFFF"/>
                        </a:solidFill>
                        <a:highlight>
                          <a:srgbClr val="000080"/>
                        </a:highlight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DAA6"/>
                    </a:solidFill>
                  </a:tcPr>
                </a:tc>
              </a:tr>
            </a:tbl>
          </a:graphicData>
        </a:graphic>
      </p:graphicFrame>
      <p:sp>
        <p:nvSpPr>
          <p:cNvPr id="412" name="Google Shape;412;p3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000"/>
              <a:buFont typeface="Arial"/>
              <a:buNone/>
            </a:pPr>
            <a:br>
              <a:rPr b="0" i="0" lang="en-US" sz="10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000"/>
              <a:buFont typeface="Arial"/>
              <a:buNone/>
            </a:pPr>
            <a:br>
              <a:rPr b="0" i="0" lang="en-US" sz="1000" u="none" cap="none" strike="noStrik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3" name="Google Shape;413;p31"/>
          <p:cNvGraphicFramePr/>
          <p:nvPr/>
        </p:nvGraphicFramePr>
        <p:xfrm>
          <a:off x="1306286" y="48819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{32F7BA28-AB36-4FDC-AFFD-5FE156C51469}</a:tableStyleId>
              </a:tblPr>
              <a:tblGrid>
                <a:gridCol w="8682825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highlight>
                            <a:srgbClr val="000080"/>
                          </a:highlight>
                        </a:rPr>
                        <a:t>Genesis 1:16 (NIV)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B26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800">
                          <a:solidFill>
                            <a:srgbClr val="FFFFFF"/>
                          </a:solidFill>
                          <a:highlight>
                            <a:srgbClr val="000080"/>
                          </a:highlight>
                        </a:rPr>
                        <a:t>God made two great lights—the greater light to govern the day and the lesser light to govern the night. He also made the stars..</a:t>
                      </a:r>
                      <a:endParaRPr sz="1800">
                        <a:solidFill>
                          <a:srgbClr val="FFFFFF"/>
                        </a:solidFill>
                        <a:highlight>
                          <a:srgbClr val="000080"/>
                        </a:highlight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DAA6"/>
                    </a:solidFill>
                  </a:tcPr>
                </a:tc>
              </a:tr>
            </a:tbl>
          </a:graphicData>
        </a:graphic>
      </p:graphicFrame>
      <p:sp>
        <p:nvSpPr>
          <p:cNvPr id="414" name="Google Shape;414;p31"/>
          <p:cNvSpPr/>
          <p:nvPr/>
        </p:nvSpPr>
        <p:spPr>
          <a:xfrm>
            <a:off x="1192213" y="1445049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2"/>
          <p:cNvSpPr txBox="1"/>
          <p:nvPr>
            <p:ph type="title"/>
          </p:nvPr>
        </p:nvSpPr>
        <p:spPr>
          <a:xfrm>
            <a:off x="685801" y="609600"/>
            <a:ext cx="7714621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ibeye"/>
              <a:buNone/>
            </a:pPr>
            <a:r>
              <a:rPr lang="en-US">
                <a:latin typeface="Ribeye"/>
                <a:ea typeface="Ribeye"/>
                <a:cs typeface="Ribeye"/>
                <a:sym typeface="Ribeye"/>
              </a:rPr>
              <a:t>  WORDS FOR PARENTS AND DIRECTORS</a:t>
            </a:r>
            <a:endParaRPr/>
          </a:p>
        </p:txBody>
      </p:sp>
      <p:sp>
        <p:nvSpPr>
          <p:cNvPr id="420" name="Google Shape;420;p32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Dear parents and directors: Take the children outside during a clear night for them to see the moon, stars and constellations.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This will complete this award.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Ribeye"/>
              <a:buNone/>
            </a:pPr>
            <a:r>
              <a:rPr lang="en-US">
                <a:solidFill>
                  <a:srgbClr val="FF0000"/>
                </a:solidFill>
                <a:latin typeface="Ribeye"/>
                <a:ea typeface="Ribeye"/>
                <a:cs typeface="Ribeye"/>
                <a:sym typeface="Ribeye"/>
              </a:rPr>
              <a:t>REQUIREMENTS </a:t>
            </a:r>
            <a:endParaRPr/>
          </a:p>
        </p:txBody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765175" y="1931751"/>
            <a:ext cx="10918500" cy="4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0" i="0" lang="en-US" sz="2300" u="none" cap="none" strike="noStrike">
                <a:latin typeface="Arial"/>
                <a:ea typeface="Arial"/>
                <a:cs typeface="Arial"/>
                <a:sym typeface="Arial"/>
              </a:rPr>
              <a:t>1-Name several stargazers of the Bible. </a:t>
            </a:r>
            <a:endParaRPr sz="23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0" i="0" lang="en-US" sz="2300" u="none" cap="none" strike="noStrike">
                <a:latin typeface="Arial"/>
                <a:ea typeface="Arial"/>
                <a:cs typeface="Arial"/>
                <a:sym typeface="Arial"/>
              </a:rPr>
              <a:t>2- Identify one planet, two stars, and three constellations in the sky at night and give their correct names. </a:t>
            </a:r>
            <a:endParaRPr sz="23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3- Make a constellation using marshmallows.</a:t>
            </a:r>
            <a:endParaRPr sz="23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0" i="0" lang="en-US" sz="2300" u="none" cap="none" strike="noStrike">
                <a:latin typeface="Arial"/>
                <a:ea typeface="Arial"/>
                <a:cs typeface="Arial"/>
                <a:sym typeface="Arial"/>
              </a:rPr>
              <a:t>4- Explain the difference between a planet and a star. </a:t>
            </a:r>
            <a:endParaRPr sz="23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0" i="0" lang="en-US" sz="2300" u="none" cap="none" strike="noStrike">
                <a:latin typeface="Arial"/>
                <a:ea typeface="Arial"/>
                <a:cs typeface="Arial"/>
                <a:sym typeface="Arial"/>
              </a:rPr>
              <a:t>5- Observe planets and stars in the night sky. </a:t>
            </a:r>
            <a:endParaRPr sz="23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6- Make the Solar System using playdough.</a:t>
            </a:r>
            <a:endParaRPr sz="23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0" i="0" lang="en-US" sz="2300" u="none" cap="none" strike="noStrike">
                <a:latin typeface="Arial"/>
                <a:ea typeface="Arial"/>
                <a:cs typeface="Arial"/>
                <a:sym typeface="Arial"/>
              </a:rPr>
              <a:t>7- Find three texts in the Bible that refer to the heavens.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650846" y="1030288"/>
            <a:ext cx="4812897" cy="10355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lang="en-US" sz="2000"/>
              <a:t>       </a:t>
            </a:r>
            <a:r>
              <a:rPr b="1" lang="en-US" sz="2000">
                <a:latin typeface="Ribeye"/>
                <a:ea typeface="Ribeye"/>
                <a:cs typeface="Ribeye"/>
                <a:sym typeface="Ribeye"/>
              </a:rPr>
              <a:t>NAME SEVERAL STARGAZERS OF THE BIBLE</a:t>
            </a:r>
            <a:br>
              <a:rPr b="1" lang="en-US" sz="2000"/>
            </a:br>
            <a:endParaRPr sz="2000"/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650850" y="2142075"/>
            <a:ext cx="5260500" cy="43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A</a:t>
            </a:r>
            <a:r>
              <a:rPr lang="en-US" sz="2600"/>
              <a:t>dam and Eve (Education, page 21)</a:t>
            </a:r>
            <a:endParaRPr sz="2600"/>
          </a:p>
          <a:p>
            <a:pPr indent="-336550" lvl="0" marL="28575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Abraham (Genesis 15:5)</a:t>
            </a:r>
            <a:endParaRPr sz="2600"/>
          </a:p>
          <a:p>
            <a:pPr indent="-336550" lvl="0" marL="28575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Joseph (Education, page 52)</a:t>
            </a:r>
            <a:endParaRPr sz="2600"/>
          </a:p>
          <a:p>
            <a:pPr indent="-336550" lvl="0" marL="28575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Jesus (SDA Bible Commentary, Volume 5, page 1117)</a:t>
            </a:r>
            <a:endParaRPr sz="2600"/>
          </a:p>
          <a:p>
            <a:pPr indent="-336550" lvl="0" marL="28575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Moses </a:t>
            </a:r>
            <a:r>
              <a:rPr lang="en-US" sz="2200"/>
              <a:t>(Patriarchs &amp; Prophets, page 475)</a:t>
            </a:r>
            <a:endParaRPr sz="2200"/>
          </a:p>
          <a:p>
            <a:pPr indent="-336550" lvl="0" marL="28575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Wise Men (Matthew 2:2)</a:t>
            </a:r>
            <a:endParaRPr sz="2000"/>
          </a:p>
        </p:txBody>
      </p:sp>
      <p:sp>
        <p:nvSpPr>
          <p:cNvPr id="158" name="Google Shape;158;p21"/>
          <p:cNvSpPr/>
          <p:nvPr/>
        </p:nvSpPr>
        <p:spPr>
          <a:xfrm>
            <a:off x="6094575" y="626261"/>
            <a:ext cx="5433751" cy="3284719"/>
          </a:xfrm>
          <a:prstGeom prst="roundRect">
            <a:avLst>
              <a:gd fmla="val 7505" name="adj"/>
            </a:avLst>
          </a:prstGeom>
          <a:solidFill>
            <a:schemeClr val="lt1"/>
          </a:solidFill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ckground pattern&#10;&#10;Description automatically generated" id="159" name="Google Shape;159;p21"/>
          <p:cNvPicPr preferRelativeResize="0"/>
          <p:nvPr/>
        </p:nvPicPr>
        <p:blipFill rotWithShape="1">
          <a:blip r:embed="rId4">
            <a:alphaModFix/>
          </a:blip>
          <a:srcRect b="2" l="0" r="19776" t="0"/>
          <a:stretch/>
        </p:blipFill>
        <p:spPr>
          <a:xfrm>
            <a:off x="6947410" y="728133"/>
            <a:ext cx="3727289" cy="3066366"/>
          </a:xfrm>
          <a:prstGeom prst="roundRect">
            <a:avLst>
              <a:gd fmla="val 5453" name="adj"/>
            </a:avLst>
          </a:prstGeom>
          <a:noFill/>
          <a:ln>
            <a:noFill/>
          </a:ln>
        </p:spPr>
      </p:pic>
      <p:sp>
        <p:nvSpPr>
          <p:cNvPr id="160" name="Google Shape;160;p21"/>
          <p:cNvSpPr/>
          <p:nvPr/>
        </p:nvSpPr>
        <p:spPr>
          <a:xfrm>
            <a:off x="6094576" y="4088780"/>
            <a:ext cx="2627580" cy="2138591"/>
          </a:xfrm>
          <a:prstGeom prst="roundRect">
            <a:avLst>
              <a:gd fmla="val 7505" name="adj"/>
            </a:avLst>
          </a:prstGeom>
          <a:solidFill>
            <a:schemeClr val="lt1"/>
          </a:solidFill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grass&#10;&#10;Description automatically generated" id="161" name="Google Shape;1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8959" y="4203079"/>
            <a:ext cx="1658812" cy="1912176"/>
          </a:xfrm>
          <a:prstGeom prst="roundRect">
            <a:avLst>
              <a:gd fmla="val 5453" name="adj"/>
            </a:avLst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8905509" y="4088780"/>
            <a:ext cx="2627580" cy="2138591"/>
          </a:xfrm>
          <a:prstGeom prst="roundRect">
            <a:avLst>
              <a:gd fmla="val 7505" name="adj"/>
            </a:avLst>
          </a:prstGeom>
          <a:solidFill>
            <a:schemeClr val="lt1"/>
          </a:solidFill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163" name="Google Shape;163;p21"/>
          <p:cNvPicPr preferRelativeResize="0"/>
          <p:nvPr/>
        </p:nvPicPr>
        <p:blipFill rotWithShape="1">
          <a:blip r:embed="rId6">
            <a:alphaModFix/>
          </a:blip>
          <a:srcRect b="1814" l="0" r="3" t="10938"/>
          <a:stretch/>
        </p:blipFill>
        <p:spPr>
          <a:xfrm>
            <a:off x="9263206" y="4203079"/>
            <a:ext cx="1912184" cy="1912176"/>
          </a:xfrm>
          <a:prstGeom prst="roundRect">
            <a:avLst>
              <a:gd fmla="val 5453" name="adj"/>
            </a:avLst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8487883" y="3594444"/>
            <a:ext cx="2186816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This Photo</a:t>
            </a:r>
            <a:r>
              <a:rPr b="0" i="0" lang="en-US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b="0" i="0" lang="en-US" sz="7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CC BY</a:t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934496" y="634181"/>
            <a:ext cx="5828045" cy="1617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ibeye"/>
              <a:buNone/>
            </a:pPr>
            <a:r>
              <a:rPr b="1" lang="en-US" sz="2000">
                <a:latin typeface="Ribeye"/>
                <a:ea typeface="Ribeye"/>
                <a:cs typeface="Ribeye"/>
                <a:sym typeface="Ribeye"/>
              </a:rPr>
              <a:t> </a:t>
            </a:r>
            <a:r>
              <a:rPr b="1" lang="en-US" sz="2800">
                <a:latin typeface="Ribeye"/>
                <a:ea typeface="Ribeye"/>
                <a:cs typeface="Ribeye"/>
                <a:sym typeface="Ribeye"/>
              </a:rPr>
              <a:t>IDENTIFY ONE PLANET,</a:t>
            </a:r>
            <a:br>
              <a:rPr b="1" lang="en-US" sz="2800">
                <a:latin typeface="Ribeye"/>
                <a:ea typeface="Ribeye"/>
                <a:cs typeface="Ribeye"/>
                <a:sym typeface="Ribeye"/>
              </a:rPr>
            </a:br>
            <a:r>
              <a:rPr b="1" lang="en-US" sz="2800">
                <a:latin typeface="Ribeye"/>
                <a:ea typeface="Ribeye"/>
                <a:cs typeface="Ribeye"/>
                <a:sym typeface="Ribeye"/>
              </a:rPr>
              <a:t>THE PLANETS  IN  OUR  SOLAR SYSTEM</a:t>
            </a:r>
            <a:br>
              <a:rPr b="1" lang="en-US" sz="2800">
                <a:latin typeface="Ribeye"/>
                <a:ea typeface="Ribeye"/>
                <a:cs typeface="Ribeye"/>
                <a:sym typeface="Ribeye"/>
              </a:rPr>
            </a:br>
            <a:endParaRPr sz="2800"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464" y="2286869"/>
            <a:ext cx="6897878" cy="2293544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7865800" y="420628"/>
            <a:ext cx="3706800" cy="58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Starting from closest to the Sun: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400" u="sng"/>
              <a:t>M</a:t>
            </a:r>
            <a:r>
              <a:rPr lang="en-US" sz="3400"/>
              <a:t>ercury, 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400" u="sng"/>
              <a:t>V</a:t>
            </a:r>
            <a:r>
              <a:rPr lang="en-US" sz="3400"/>
              <a:t>enus, 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400" u="sng"/>
              <a:t>E</a:t>
            </a:r>
            <a:r>
              <a:rPr lang="en-US" sz="3400"/>
              <a:t>arth, 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400" u="sng"/>
              <a:t>M</a:t>
            </a:r>
            <a:r>
              <a:rPr lang="en-US" sz="3400"/>
              <a:t>ars, 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400" u="sng"/>
              <a:t>J</a:t>
            </a:r>
            <a:r>
              <a:rPr lang="en-US" sz="3400"/>
              <a:t>upiter, 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400" u="sng"/>
              <a:t>S</a:t>
            </a:r>
            <a:r>
              <a:rPr lang="en-US" sz="3400"/>
              <a:t>aturn, 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400" u="sng"/>
              <a:t>U</a:t>
            </a:r>
            <a:r>
              <a:rPr lang="en-US" sz="3400"/>
              <a:t>ranus, </a:t>
            </a:r>
            <a:endParaRPr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400" u="sng"/>
              <a:t>N</a:t>
            </a:r>
            <a:r>
              <a:rPr lang="en-US" sz="3400"/>
              <a:t>eptune</a:t>
            </a:r>
            <a:r>
              <a:rPr lang="en-US" sz="2400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title"/>
          </p:nvPr>
        </p:nvSpPr>
        <p:spPr>
          <a:xfrm>
            <a:off x="934496" y="634181"/>
            <a:ext cx="58281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ibeye"/>
              <a:buNone/>
            </a:pPr>
            <a:r>
              <a:rPr b="1" lang="en-US" sz="2000">
                <a:latin typeface="Ribeye"/>
                <a:ea typeface="Ribeye"/>
                <a:cs typeface="Ribeye"/>
                <a:sym typeface="Ribeye"/>
              </a:rPr>
              <a:t> </a:t>
            </a:r>
            <a:r>
              <a:rPr b="1" lang="en-US" sz="2800">
                <a:latin typeface="Ribeye"/>
                <a:ea typeface="Ribeye"/>
                <a:cs typeface="Ribeye"/>
                <a:sym typeface="Ribeye"/>
              </a:rPr>
              <a:t>IDENTIFY ONE PLANET,</a:t>
            </a:r>
            <a:br>
              <a:rPr b="1" lang="en-US" sz="2800">
                <a:latin typeface="Ribeye"/>
                <a:ea typeface="Ribeye"/>
                <a:cs typeface="Ribeye"/>
                <a:sym typeface="Ribeye"/>
              </a:rPr>
            </a:br>
            <a:r>
              <a:rPr b="1" lang="en-US" sz="2800">
                <a:latin typeface="Ribeye"/>
                <a:ea typeface="Ribeye"/>
                <a:cs typeface="Ribeye"/>
                <a:sym typeface="Ribeye"/>
              </a:rPr>
              <a:t>THE PLANETS  IN  OUR  SOLAR SYSTEM</a:t>
            </a:r>
            <a:br>
              <a:rPr b="1" lang="en-US" sz="2800">
                <a:latin typeface="Ribeye"/>
                <a:ea typeface="Ribeye"/>
                <a:cs typeface="Ribeye"/>
                <a:sym typeface="Ribeye"/>
              </a:rPr>
            </a:br>
            <a:endParaRPr sz="2800"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464" y="2286869"/>
            <a:ext cx="6897900" cy="2293500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50"/>
              </a:srgbClr>
            </a:outerShdw>
          </a:effectLst>
        </p:spPr>
      </p:pic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7865800" y="634170"/>
            <a:ext cx="3706800" cy="55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Here’s a “Memory Device” to help you remember!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000"/>
              <a:t>“</a:t>
            </a:r>
            <a:r>
              <a:rPr lang="en-US" sz="4000" u="sng"/>
              <a:t>M</a:t>
            </a:r>
            <a:r>
              <a:rPr lang="en-US" sz="4000"/>
              <a:t>y </a:t>
            </a:r>
            <a:br>
              <a:rPr lang="en-US" sz="4000"/>
            </a:br>
            <a:r>
              <a:rPr lang="en-US" sz="4000" u="sng"/>
              <a:t>V</a:t>
            </a:r>
            <a:r>
              <a:rPr lang="en-US" sz="4000"/>
              <a:t>ery </a:t>
            </a:r>
            <a:br>
              <a:rPr lang="en-US" sz="4000"/>
            </a:br>
            <a:r>
              <a:rPr lang="en-US" sz="4000" u="sng"/>
              <a:t>E</a:t>
            </a:r>
            <a:r>
              <a:rPr lang="en-US" sz="4000"/>
              <a:t>ducated </a:t>
            </a:r>
            <a:r>
              <a:rPr lang="en-US" sz="4000" u="sng"/>
              <a:t>M</a:t>
            </a:r>
            <a:r>
              <a:rPr lang="en-US" sz="4000"/>
              <a:t>other </a:t>
            </a:r>
            <a:br>
              <a:rPr lang="en-US" sz="4000"/>
            </a:br>
            <a:r>
              <a:rPr lang="en-US" sz="4000" u="sng"/>
              <a:t>J</a:t>
            </a:r>
            <a:r>
              <a:rPr lang="en-US" sz="4000"/>
              <a:t>ust </a:t>
            </a:r>
            <a:br>
              <a:rPr lang="en-US" sz="4000"/>
            </a:br>
            <a:r>
              <a:rPr lang="en-US" sz="4000" u="sng"/>
              <a:t>S</a:t>
            </a:r>
            <a:r>
              <a:rPr lang="en-US" sz="4000"/>
              <a:t>erved </a:t>
            </a:r>
            <a:br>
              <a:rPr lang="en-US" sz="4000"/>
            </a:br>
            <a:r>
              <a:rPr lang="en-US" sz="4000" u="sng"/>
              <a:t>U</a:t>
            </a:r>
            <a:r>
              <a:rPr lang="en-US" sz="4000"/>
              <a:t>s </a:t>
            </a:r>
            <a:br>
              <a:rPr lang="en-US" sz="4000"/>
            </a:br>
            <a:r>
              <a:rPr lang="en-US" sz="4000" u="sng"/>
              <a:t>N</a:t>
            </a:r>
            <a:r>
              <a:rPr lang="en-US" sz="4000"/>
              <a:t>oodles”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934496" y="634181"/>
            <a:ext cx="5828100" cy="16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ibeye"/>
              <a:buNone/>
            </a:pPr>
            <a:r>
              <a:rPr b="1" lang="en-US" sz="2000">
                <a:latin typeface="Ribeye"/>
                <a:ea typeface="Ribeye"/>
                <a:cs typeface="Ribeye"/>
                <a:sym typeface="Ribeye"/>
              </a:rPr>
              <a:t> </a:t>
            </a:r>
            <a:r>
              <a:rPr b="1" lang="en-US" sz="2800">
                <a:latin typeface="Ribeye"/>
                <a:ea typeface="Ribeye"/>
                <a:cs typeface="Ribeye"/>
                <a:sym typeface="Ribeye"/>
              </a:rPr>
              <a:t>IDENTIFY ONE PLANET,</a:t>
            </a:r>
            <a:br>
              <a:rPr b="1" lang="en-US" sz="2800">
                <a:latin typeface="Ribeye"/>
                <a:ea typeface="Ribeye"/>
                <a:cs typeface="Ribeye"/>
                <a:sym typeface="Ribeye"/>
              </a:rPr>
            </a:br>
            <a:r>
              <a:rPr b="1" lang="en-US" sz="2800">
                <a:latin typeface="Ribeye"/>
                <a:ea typeface="Ribeye"/>
                <a:cs typeface="Ribeye"/>
                <a:sym typeface="Ribeye"/>
              </a:rPr>
              <a:t>THE PLANETS  IN  OUR  SOLAR SYSTEM</a:t>
            </a:r>
            <a:br>
              <a:rPr b="1" lang="en-US" sz="2800">
                <a:latin typeface="Ribeye"/>
                <a:ea typeface="Ribeye"/>
                <a:cs typeface="Ribeye"/>
                <a:sym typeface="Ribeye"/>
              </a:rPr>
            </a:br>
            <a:endParaRPr sz="2800"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184" name="Google Shape;18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464" y="2286869"/>
            <a:ext cx="6897900" cy="2293500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50"/>
              </a:srgbClr>
            </a:outerShdw>
          </a:effectLst>
        </p:spPr>
      </p:pic>
      <p:sp>
        <p:nvSpPr>
          <p:cNvPr id="185" name="Google Shape;185;p24"/>
          <p:cNvSpPr txBox="1"/>
          <p:nvPr>
            <p:ph idx="1" type="body"/>
          </p:nvPr>
        </p:nvSpPr>
        <p:spPr>
          <a:xfrm>
            <a:off x="7865800" y="634170"/>
            <a:ext cx="3706800" cy="55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/>
              <a:t>YOUR TURN!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000"/>
              <a:t>“</a:t>
            </a:r>
            <a:r>
              <a:rPr lang="en-US" sz="4000" u="sng"/>
              <a:t>M</a:t>
            </a:r>
            <a:r>
              <a:rPr lang="en-US" sz="4000"/>
              <a:t>_______</a:t>
            </a:r>
            <a:r>
              <a:rPr lang="en-US" sz="4000"/>
              <a:t> </a:t>
            </a:r>
            <a:br>
              <a:rPr lang="en-US" sz="4000"/>
            </a:br>
            <a:r>
              <a:rPr lang="en-US" sz="4000" u="sng"/>
              <a:t>V</a:t>
            </a:r>
            <a:r>
              <a:rPr lang="en-US" sz="4000"/>
              <a:t>_______</a:t>
            </a:r>
            <a:r>
              <a:rPr lang="en-US" sz="4000"/>
              <a:t> </a:t>
            </a:r>
            <a:br>
              <a:rPr lang="en-US" sz="4000"/>
            </a:br>
            <a:r>
              <a:rPr lang="en-US" sz="4000" u="sng"/>
              <a:t>E</a:t>
            </a:r>
            <a:r>
              <a:rPr lang="en-US" sz="4000"/>
              <a:t>_________</a:t>
            </a:r>
            <a:br>
              <a:rPr lang="en-US" sz="4000"/>
            </a:br>
            <a:r>
              <a:rPr lang="en-US" sz="4000" u="sng"/>
              <a:t>M</a:t>
            </a:r>
            <a:r>
              <a:rPr lang="en-US" sz="4000"/>
              <a:t>_________</a:t>
            </a:r>
            <a:br>
              <a:rPr lang="en-US" sz="4000"/>
            </a:br>
            <a:r>
              <a:rPr lang="en-US" sz="4000" u="sng"/>
              <a:t>J</a:t>
            </a:r>
            <a:r>
              <a:rPr lang="en-US" sz="4000"/>
              <a:t>_________</a:t>
            </a:r>
            <a:br>
              <a:rPr lang="en-US" sz="4000"/>
            </a:br>
            <a:r>
              <a:rPr lang="en-US" sz="4000" u="sng"/>
              <a:t>S</a:t>
            </a:r>
            <a:r>
              <a:rPr lang="en-US" sz="4000"/>
              <a:t>_________</a:t>
            </a:r>
            <a:br>
              <a:rPr lang="en-US" sz="4000"/>
            </a:br>
            <a:r>
              <a:rPr lang="en-US" sz="4000" u="sng"/>
              <a:t>U</a:t>
            </a:r>
            <a:r>
              <a:rPr lang="en-US" sz="4000"/>
              <a:t>_________</a:t>
            </a:r>
            <a:r>
              <a:rPr lang="en-US" sz="4000"/>
              <a:t> </a:t>
            </a:r>
            <a:br>
              <a:rPr lang="en-US" sz="4000"/>
            </a:br>
            <a:r>
              <a:rPr lang="en-US" sz="4000" u="sng"/>
              <a:t>N</a:t>
            </a:r>
            <a:r>
              <a:rPr lang="en-US" sz="4000"/>
              <a:t>_________</a:t>
            </a:r>
            <a:r>
              <a:rPr lang="en-US" sz="4000"/>
              <a:t>”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title"/>
          </p:nvPr>
        </p:nvSpPr>
        <p:spPr>
          <a:xfrm>
            <a:off x="685801" y="609600"/>
            <a:ext cx="6143423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ibeye"/>
              <a:buNone/>
            </a:pPr>
            <a:r>
              <a:rPr b="1" lang="en-US">
                <a:latin typeface="Ribeye"/>
                <a:ea typeface="Ribeye"/>
                <a:cs typeface="Ribeye"/>
                <a:sym typeface="Ribeye"/>
              </a:rPr>
              <a:t>TWO STARS </a:t>
            </a:r>
            <a:endParaRPr/>
          </a:p>
        </p:txBody>
      </p:sp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685801" y="2142067"/>
            <a:ext cx="6143423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The sun is the nearest star to Earth.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Polaris also known as the North star.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Polaris is a yellow-white supergiant star located around 430 light-years away in the constellation Ursa Minor</a:t>
            </a:r>
            <a:endParaRPr/>
          </a:p>
        </p:txBody>
      </p:sp>
      <p:pic>
        <p:nvPicPr>
          <p:cNvPr descr="A picture containing nature, outdoor object, night sky&#10;&#10;Description automatically generated" id="192" name="Google Shape;192;p25"/>
          <p:cNvPicPr preferRelativeResize="0"/>
          <p:nvPr/>
        </p:nvPicPr>
        <p:blipFill rotWithShape="1">
          <a:blip r:embed="rId4">
            <a:alphaModFix/>
          </a:blip>
          <a:srcRect b="1" l="12792" r="18835" t="0"/>
          <a:stretch/>
        </p:blipFill>
        <p:spPr>
          <a:xfrm>
            <a:off x="6753861" y="4076740"/>
            <a:ext cx="1904803" cy="2717299"/>
          </a:xfrm>
          <a:custGeom>
            <a:rect b="b" l="l" r="r" t="t"/>
            <a:pathLst>
              <a:path extrusionOk="0" h="2500842" w="3039855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93" name="Google Shape;193;p25"/>
          <p:cNvGrpSpPr/>
          <p:nvPr/>
        </p:nvGrpSpPr>
        <p:grpSpPr>
          <a:xfrm rot="-332396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94" name="Google Shape;194;p25"/>
            <p:cNvSpPr/>
            <p:nvPr/>
          </p:nvSpPr>
          <p:spPr>
            <a:xfrm>
              <a:off x="5281603" y="104899"/>
              <a:ext cx="6896713" cy="6005491"/>
            </a:xfrm>
            <a:custGeom>
              <a:rect b="b" l="l" r="r" t="t"/>
              <a:pathLst>
                <a:path extrusionOk="0" h="6005491" w="6896713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Google Shape;195;p25"/>
            <p:cNvGrpSpPr/>
            <p:nvPr/>
          </p:nvGrpSpPr>
          <p:grpSpPr>
            <a:xfrm>
              <a:off x="5516218" y="331504"/>
              <a:ext cx="6675782" cy="5276654"/>
              <a:chOff x="5516218" y="331504"/>
              <a:chExt cx="6675782" cy="5276654"/>
            </a:xfrm>
          </p:grpSpPr>
          <p:cxnSp>
            <p:nvCxnSpPr>
              <p:cNvPr id="196" name="Google Shape;196;p25"/>
              <p:cNvCxnSpPr/>
              <p:nvPr/>
            </p:nvCxnSpPr>
            <p:spPr>
              <a:xfrm flipH="1">
                <a:off x="9266830" y="33150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7" name="Google Shape;197;p25"/>
              <p:cNvCxnSpPr/>
              <p:nvPr/>
            </p:nvCxnSpPr>
            <p:spPr>
              <a:xfrm flipH="1" rot="120000">
                <a:off x="9408861" y="33832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8" name="Google Shape;198;p25"/>
              <p:cNvCxnSpPr/>
              <p:nvPr/>
            </p:nvCxnSpPr>
            <p:spPr>
              <a:xfrm flipH="1" rot="240000">
                <a:off x="9551700" y="347636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9" name="Google Shape;199;p25"/>
              <p:cNvCxnSpPr/>
              <p:nvPr/>
            </p:nvCxnSpPr>
            <p:spPr>
              <a:xfrm flipH="1" rot="360000">
                <a:off x="9688748" y="36808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0" name="Google Shape;200;p25"/>
              <p:cNvCxnSpPr/>
              <p:nvPr/>
            </p:nvCxnSpPr>
            <p:spPr>
              <a:xfrm flipH="1" rot="540000">
                <a:off x="9824866" y="38922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1" name="Google Shape;201;p25"/>
              <p:cNvCxnSpPr/>
              <p:nvPr/>
            </p:nvCxnSpPr>
            <p:spPr>
              <a:xfrm flipH="1" rot="660000">
                <a:off x="9966867" y="417549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2" name="Google Shape;202;p25"/>
              <p:cNvCxnSpPr/>
              <p:nvPr/>
            </p:nvCxnSpPr>
            <p:spPr>
              <a:xfrm flipH="1" rot="780000">
                <a:off x="10104425" y="44587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3" name="Google Shape;203;p25"/>
              <p:cNvCxnSpPr/>
              <p:nvPr/>
            </p:nvCxnSpPr>
            <p:spPr>
              <a:xfrm flipH="1" rot="900000">
                <a:off x="10240513" y="47948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4" name="Google Shape;204;p25"/>
              <p:cNvCxnSpPr/>
              <p:nvPr/>
            </p:nvCxnSpPr>
            <p:spPr>
              <a:xfrm flipH="1" rot="1080000">
                <a:off x="10373882" y="524355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5" name="Google Shape;205;p25"/>
              <p:cNvCxnSpPr/>
              <p:nvPr/>
            </p:nvCxnSpPr>
            <p:spPr>
              <a:xfrm flipH="1" rot="1200000">
                <a:off x="10505632" y="57062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6" name="Google Shape;206;p25"/>
              <p:cNvCxnSpPr/>
              <p:nvPr/>
            </p:nvCxnSpPr>
            <p:spPr>
              <a:xfrm flipH="1" rot="1320000">
                <a:off x="10637382" y="62134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7" name="Google Shape;207;p25"/>
              <p:cNvCxnSpPr/>
              <p:nvPr/>
            </p:nvCxnSpPr>
            <p:spPr>
              <a:xfrm flipH="1" rot="1440000">
                <a:off x="10760965" y="690439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8" name="Google Shape;208;p25"/>
              <p:cNvCxnSpPr/>
              <p:nvPr/>
            </p:nvCxnSpPr>
            <p:spPr>
              <a:xfrm flipH="1" rot="1620000">
                <a:off x="10888991" y="75509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9" name="Google Shape;209;p25"/>
              <p:cNvCxnSpPr/>
              <p:nvPr/>
            </p:nvCxnSpPr>
            <p:spPr>
              <a:xfrm flipH="1" rot="1740000">
                <a:off x="11010193" y="81974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0" name="Google Shape;210;p25"/>
              <p:cNvCxnSpPr/>
              <p:nvPr/>
            </p:nvCxnSpPr>
            <p:spPr>
              <a:xfrm flipH="1" rot="1860000">
                <a:off x="11129014" y="895662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1" name="Google Shape;211;p25"/>
              <p:cNvCxnSpPr/>
              <p:nvPr/>
            </p:nvCxnSpPr>
            <p:spPr>
              <a:xfrm flipH="1" rot="1980000">
                <a:off x="11249872" y="96809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2" name="Google Shape;212;p25"/>
              <p:cNvCxnSpPr/>
              <p:nvPr/>
            </p:nvCxnSpPr>
            <p:spPr>
              <a:xfrm flipH="1" rot="2160000">
                <a:off x="11366875" y="104808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3" name="Google Shape;213;p25"/>
              <p:cNvCxnSpPr/>
              <p:nvPr/>
            </p:nvCxnSpPr>
            <p:spPr>
              <a:xfrm flipH="1" rot="2280000">
                <a:off x="11474058" y="1131525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4" name="Google Shape;214;p25"/>
              <p:cNvCxnSpPr/>
              <p:nvPr/>
            </p:nvCxnSpPr>
            <p:spPr>
              <a:xfrm flipH="1" rot="2400000">
                <a:off x="11583303" y="1221790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5" name="Google Shape;215;p25"/>
              <p:cNvCxnSpPr/>
              <p:nvPr/>
            </p:nvCxnSpPr>
            <p:spPr>
              <a:xfrm flipH="1" rot="2520000">
                <a:off x="11685344" y="1321772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6" name="Google Shape;216;p25"/>
              <p:cNvCxnSpPr/>
              <p:nvPr/>
            </p:nvCxnSpPr>
            <p:spPr>
              <a:xfrm flipH="1" rot="2700000">
                <a:off x="11787704" y="1417630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7" name="Google Shape;217;p25"/>
              <p:cNvCxnSpPr/>
              <p:nvPr/>
            </p:nvCxnSpPr>
            <p:spPr>
              <a:xfrm flipH="1" rot="2820000">
                <a:off x="11880859" y="151793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8" name="Google Shape;218;p25"/>
              <p:cNvCxnSpPr/>
              <p:nvPr/>
            </p:nvCxnSpPr>
            <p:spPr>
              <a:xfrm flipH="1" rot="2940000">
                <a:off x="11969252" y="1627437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9" name="Google Shape;219;p25"/>
              <p:cNvCxnSpPr/>
              <p:nvPr/>
            </p:nvCxnSpPr>
            <p:spPr>
              <a:xfrm flipH="1" rot="3060000">
                <a:off x="12062016" y="173601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0" name="Google Shape;220;p25"/>
              <p:cNvCxnSpPr/>
              <p:nvPr/>
            </p:nvCxnSpPr>
            <p:spPr>
              <a:xfrm flipH="1">
                <a:off x="12074680" y="1910249"/>
                <a:ext cx="117320" cy="82912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1" name="Google Shape;221;p25"/>
              <p:cNvCxnSpPr/>
              <p:nvPr/>
            </p:nvCxnSpPr>
            <p:spPr>
              <a:xfrm flipH="1">
                <a:off x="12149943" y="2083594"/>
                <a:ext cx="39676" cy="21436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2" name="Google Shape;222;p25"/>
              <p:cNvCxnSpPr/>
              <p:nvPr/>
            </p:nvCxnSpPr>
            <p:spPr>
              <a:xfrm flipH="1" rot="-180000">
                <a:off x="9127990" y="33425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3" name="Google Shape;223;p25"/>
              <p:cNvCxnSpPr/>
              <p:nvPr/>
            </p:nvCxnSpPr>
            <p:spPr>
              <a:xfrm flipH="1" rot="-300000">
                <a:off x="8987576" y="33663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4" name="Google Shape;224;p25"/>
              <p:cNvCxnSpPr/>
              <p:nvPr/>
            </p:nvCxnSpPr>
            <p:spPr>
              <a:xfrm flipH="1" rot="-420000">
                <a:off x="8844859" y="351176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5" name="Google Shape;225;p25"/>
              <p:cNvCxnSpPr/>
              <p:nvPr/>
            </p:nvCxnSpPr>
            <p:spPr>
              <a:xfrm flipH="1" rot="-540000">
                <a:off x="8706904" y="365719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6" name="Google Shape;226;p25"/>
              <p:cNvCxnSpPr/>
              <p:nvPr/>
            </p:nvCxnSpPr>
            <p:spPr>
              <a:xfrm flipH="1" rot="-720000">
                <a:off x="8568008" y="38789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7" name="Google Shape;227;p25"/>
              <p:cNvCxnSpPr/>
              <p:nvPr/>
            </p:nvCxnSpPr>
            <p:spPr>
              <a:xfrm flipH="1" rot="-840000">
                <a:off x="8429112" y="41006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8" name="Google Shape;228;p25"/>
              <p:cNvCxnSpPr/>
              <p:nvPr/>
            </p:nvCxnSpPr>
            <p:spPr>
              <a:xfrm flipH="1" rot="-960000">
                <a:off x="8294968" y="446219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9" name="Google Shape;229;p25"/>
              <p:cNvCxnSpPr/>
              <p:nvPr/>
            </p:nvCxnSpPr>
            <p:spPr>
              <a:xfrm flipH="1" rot="-1080000">
                <a:off x="8160824" y="482375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0" name="Google Shape;230;p25"/>
              <p:cNvCxnSpPr/>
              <p:nvPr/>
            </p:nvCxnSpPr>
            <p:spPr>
              <a:xfrm flipH="1" rot="-1260000">
                <a:off x="8027689" y="53184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1" name="Google Shape;231;p25"/>
              <p:cNvCxnSpPr/>
              <p:nvPr/>
            </p:nvCxnSpPr>
            <p:spPr>
              <a:xfrm flipH="1" rot="-1380000">
                <a:off x="7894554" y="58132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2" name="Google Shape;232;p25"/>
              <p:cNvCxnSpPr/>
              <p:nvPr/>
            </p:nvCxnSpPr>
            <p:spPr>
              <a:xfrm flipH="1" rot="-1500000">
                <a:off x="7761419" y="63079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3" name="Google Shape;233;p25"/>
              <p:cNvCxnSpPr/>
              <p:nvPr/>
            </p:nvCxnSpPr>
            <p:spPr>
              <a:xfrm flipH="1" rot="-1620000">
                <a:off x="7636645" y="68980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4" name="Google Shape;234;p25"/>
              <p:cNvCxnSpPr/>
              <p:nvPr/>
            </p:nvCxnSpPr>
            <p:spPr>
              <a:xfrm flipH="1" rot="-1800000">
                <a:off x="7511871" y="751195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5" name="Google Shape;235;p25"/>
              <p:cNvCxnSpPr/>
              <p:nvPr/>
            </p:nvCxnSpPr>
            <p:spPr>
              <a:xfrm flipH="1" rot="-1920000">
                <a:off x="7387899" y="81977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6" name="Google Shape;236;p25"/>
              <p:cNvCxnSpPr/>
              <p:nvPr/>
            </p:nvCxnSpPr>
            <p:spPr>
              <a:xfrm flipH="1" rot="-2040000">
                <a:off x="7268530" y="89316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7" name="Google Shape;237;p25"/>
              <p:cNvCxnSpPr/>
              <p:nvPr/>
            </p:nvCxnSpPr>
            <p:spPr>
              <a:xfrm flipH="1" rot="-2160000">
                <a:off x="7152030" y="97658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8" name="Google Shape;238;p25"/>
              <p:cNvCxnSpPr/>
              <p:nvPr/>
            </p:nvCxnSpPr>
            <p:spPr>
              <a:xfrm flipH="1" rot="-2340000">
                <a:off x="7041695" y="1060025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9" name="Google Shape;239;p25"/>
              <p:cNvCxnSpPr/>
              <p:nvPr/>
            </p:nvCxnSpPr>
            <p:spPr>
              <a:xfrm flipH="1" rot="-2460000">
                <a:off x="6931360" y="1143466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0" name="Google Shape;240;p25"/>
              <p:cNvCxnSpPr/>
              <p:nvPr/>
            </p:nvCxnSpPr>
            <p:spPr>
              <a:xfrm flipH="1" rot="-2580000">
                <a:off x="6819070" y="123586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1" name="Google Shape;241;p25"/>
              <p:cNvCxnSpPr/>
              <p:nvPr/>
            </p:nvCxnSpPr>
            <p:spPr>
              <a:xfrm flipH="1" rot="-2700000">
                <a:off x="6721359" y="1332746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2" name="Google Shape;242;p25"/>
              <p:cNvCxnSpPr/>
              <p:nvPr/>
            </p:nvCxnSpPr>
            <p:spPr>
              <a:xfrm flipH="1" rot="-2880000">
                <a:off x="6617467" y="142942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3" name="Google Shape;243;p25"/>
              <p:cNvCxnSpPr/>
              <p:nvPr/>
            </p:nvCxnSpPr>
            <p:spPr>
              <a:xfrm flipH="1" rot="-3000000">
                <a:off x="6520032" y="1527285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4" name="Google Shape;244;p25"/>
              <p:cNvCxnSpPr/>
              <p:nvPr/>
            </p:nvCxnSpPr>
            <p:spPr>
              <a:xfrm flipH="1" rot="-3120000">
                <a:off x="6429579" y="1641610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5" name="Google Shape;245;p25"/>
              <p:cNvCxnSpPr/>
              <p:nvPr/>
            </p:nvCxnSpPr>
            <p:spPr>
              <a:xfrm flipH="1" rot="-3240000">
                <a:off x="6340532" y="175042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6" name="Google Shape;246;p25"/>
              <p:cNvCxnSpPr/>
              <p:nvPr/>
            </p:nvCxnSpPr>
            <p:spPr>
              <a:xfrm flipH="1" rot="-3420000">
                <a:off x="6261757" y="186017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7" name="Google Shape;247;p25"/>
              <p:cNvCxnSpPr/>
              <p:nvPr/>
            </p:nvCxnSpPr>
            <p:spPr>
              <a:xfrm flipH="1" rot="-3540000">
                <a:off x="6184144" y="1979619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8" name="Google Shape;248;p25"/>
              <p:cNvCxnSpPr/>
              <p:nvPr/>
            </p:nvCxnSpPr>
            <p:spPr>
              <a:xfrm flipH="1" rot="-3660000">
                <a:off x="6106531" y="2099060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9" name="Google Shape;249;p25"/>
              <p:cNvCxnSpPr/>
              <p:nvPr/>
            </p:nvCxnSpPr>
            <p:spPr>
              <a:xfrm flipH="1" rot="-3780000">
                <a:off x="6043206" y="2222556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0" name="Google Shape;250;p25"/>
              <p:cNvCxnSpPr/>
              <p:nvPr/>
            </p:nvCxnSpPr>
            <p:spPr>
              <a:xfrm flipH="1" rot="-3960000">
                <a:off x="5978913" y="234430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1" name="Google Shape;251;p25"/>
              <p:cNvCxnSpPr/>
              <p:nvPr/>
            </p:nvCxnSpPr>
            <p:spPr>
              <a:xfrm flipH="1" rot="-4080000">
                <a:off x="5912438" y="247067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2" name="Google Shape;252;p25"/>
              <p:cNvCxnSpPr/>
              <p:nvPr/>
            </p:nvCxnSpPr>
            <p:spPr>
              <a:xfrm flipH="1" rot="-4200000">
                <a:off x="5858875" y="2600922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3" name="Google Shape;253;p25"/>
              <p:cNvCxnSpPr/>
              <p:nvPr/>
            </p:nvCxnSpPr>
            <p:spPr>
              <a:xfrm flipH="1" rot="-4320000">
                <a:off x="5808182" y="2734040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4" name="Google Shape;254;p25"/>
              <p:cNvCxnSpPr/>
              <p:nvPr/>
            </p:nvCxnSpPr>
            <p:spPr>
              <a:xfrm flipH="1" rot="-4500000">
                <a:off x="5773263" y="2866860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5" name="Google Shape;255;p25"/>
              <p:cNvCxnSpPr/>
              <p:nvPr/>
            </p:nvCxnSpPr>
            <p:spPr>
              <a:xfrm flipH="1" rot="-4620000">
                <a:off x="5735963" y="300206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6" name="Google Shape;256;p25"/>
              <p:cNvCxnSpPr/>
              <p:nvPr/>
            </p:nvCxnSpPr>
            <p:spPr>
              <a:xfrm flipH="1" rot="-4740000">
                <a:off x="5700105" y="3138910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7" name="Google Shape;257;p25"/>
              <p:cNvCxnSpPr/>
              <p:nvPr/>
            </p:nvCxnSpPr>
            <p:spPr>
              <a:xfrm flipH="1" rot="-4860000">
                <a:off x="5665939" y="3275489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8" name="Google Shape;258;p25"/>
              <p:cNvCxnSpPr/>
              <p:nvPr/>
            </p:nvCxnSpPr>
            <p:spPr>
              <a:xfrm flipH="1" rot="-5040000">
                <a:off x="5644476" y="341425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9" name="Google Shape;259;p25"/>
              <p:cNvCxnSpPr/>
              <p:nvPr/>
            </p:nvCxnSpPr>
            <p:spPr>
              <a:xfrm flipH="1" rot="-5160000">
                <a:off x="5626530" y="355462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0" name="Google Shape;260;p25"/>
              <p:cNvCxnSpPr/>
              <p:nvPr/>
            </p:nvCxnSpPr>
            <p:spPr>
              <a:xfrm flipH="1" rot="-5280000">
                <a:off x="5616429" y="369183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1" name="Google Shape;261;p25"/>
              <p:cNvCxnSpPr/>
              <p:nvPr/>
            </p:nvCxnSpPr>
            <p:spPr>
              <a:xfrm flipH="1" rot="-5400000">
                <a:off x="5611319" y="383537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2" name="Google Shape;262;p25"/>
              <p:cNvCxnSpPr/>
              <p:nvPr/>
            </p:nvCxnSpPr>
            <p:spPr>
              <a:xfrm flipH="1" rot="-5580000">
                <a:off x="5608540" y="3975726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3" name="Google Shape;263;p25"/>
              <p:cNvCxnSpPr/>
              <p:nvPr/>
            </p:nvCxnSpPr>
            <p:spPr>
              <a:xfrm flipH="1" rot="-5700000">
                <a:off x="5605761" y="411607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4" name="Google Shape;264;p25"/>
              <p:cNvCxnSpPr/>
              <p:nvPr/>
            </p:nvCxnSpPr>
            <p:spPr>
              <a:xfrm flipH="1" rot="-5820000">
                <a:off x="5624195" y="425421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5" name="Google Shape;265;p25"/>
              <p:cNvCxnSpPr/>
              <p:nvPr/>
            </p:nvCxnSpPr>
            <p:spPr>
              <a:xfrm flipH="1" rot="-5940000">
                <a:off x="5642629" y="439235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6" name="Google Shape;266;p25"/>
              <p:cNvCxnSpPr/>
              <p:nvPr/>
            </p:nvCxnSpPr>
            <p:spPr>
              <a:xfrm flipH="1" rot="-6120000">
                <a:off x="5654818" y="4536385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7" name="Google Shape;267;p25"/>
              <p:cNvCxnSpPr/>
              <p:nvPr/>
            </p:nvCxnSpPr>
            <p:spPr>
              <a:xfrm flipH="1" rot="-6240000">
                <a:off x="5684446" y="4671367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8" name="Google Shape;268;p25"/>
              <p:cNvCxnSpPr/>
              <p:nvPr/>
            </p:nvCxnSpPr>
            <p:spPr>
              <a:xfrm flipH="1" rot="-6360000">
                <a:off x="5714074" y="4808730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9" name="Google Shape;269;p25"/>
              <p:cNvCxnSpPr/>
              <p:nvPr/>
            </p:nvCxnSpPr>
            <p:spPr>
              <a:xfrm flipH="1" rot="-6480000">
                <a:off x="5748464" y="494847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0" name="Google Shape;270;p25"/>
              <p:cNvCxnSpPr/>
              <p:nvPr/>
            </p:nvCxnSpPr>
            <p:spPr>
              <a:xfrm flipH="1" rot="-6660000">
                <a:off x="5792091" y="5077607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1" name="Google Shape;271;p25"/>
              <p:cNvCxnSpPr/>
              <p:nvPr/>
            </p:nvCxnSpPr>
            <p:spPr>
              <a:xfrm flipH="1" rot="-6780000">
                <a:off x="5847441" y="521122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2" name="Google Shape;272;p25"/>
              <p:cNvCxnSpPr/>
              <p:nvPr/>
            </p:nvCxnSpPr>
            <p:spPr>
              <a:xfrm flipH="1" rot="-6900000">
                <a:off x="5900410" y="534245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3" name="Google Shape;273;p25"/>
              <p:cNvCxnSpPr/>
              <p:nvPr/>
            </p:nvCxnSpPr>
            <p:spPr>
              <a:xfrm flipH="1" rot="-7020000">
                <a:off x="5955760" y="547369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74" name="Google Shape;274;p25"/>
          <p:cNvGrpSpPr/>
          <p:nvPr/>
        </p:nvGrpSpPr>
        <p:grpSpPr>
          <a:xfrm rot="-6207392">
            <a:off x="7397406" y="-618856"/>
            <a:ext cx="4915057" cy="4271437"/>
            <a:chOff x="5281603" y="104899"/>
            <a:chExt cx="6910397" cy="6005491"/>
          </a:xfrm>
        </p:grpSpPr>
        <p:sp>
          <p:nvSpPr>
            <p:cNvPr id="275" name="Google Shape;275;p25"/>
            <p:cNvSpPr/>
            <p:nvPr/>
          </p:nvSpPr>
          <p:spPr>
            <a:xfrm>
              <a:off x="5281603" y="104899"/>
              <a:ext cx="6896713" cy="6005491"/>
            </a:xfrm>
            <a:custGeom>
              <a:rect b="b" l="l" r="r" t="t"/>
              <a:pathLst>
                <a:path extrusionOk="0" h="6005491" w="6896713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" name="Google Shape;276;p25"/>
            <p:cNvGrpSpPr/>
            <p:nvPr/>
          </p:nvGrpSpPr>
          <p:grpSpPr>
            <a:xfrm>
              <a:off x="5516218" y="331504"/>
              <a:ext cx="6675782" cy="5276654"/>
              <a:chOff x="5516218" y="331504"/>
              <a:chExt cx="6675782" cy="5276654"/>
            </a:xfrm>
          </p:grpSpPr>
          <p:cxnSp>
            <p:nvCxnSpPr>
              <p:cNvPr id="277" name="Google Shape;277;p25"/>
              <p:cNvCxnSpPr/>
              <p:nvPr/>
            </p:nvCxnSpPr>
            <p:spPr>
              <a:xfrm flipH="1">
                <a:off x="9266830" y="33150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8" name="Google Shape;278;p25"/>
              <p:cNvCxnSpPr/>
              <p:nvPr/>
            </p:nvCxnSpPr>
            <p:spPr>
              <a:xfrm flipH="1" rot="120000">
                <a:off x="9408861" y="33832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9" name="Google Shape;279;p25"/>
              <p:cNvCxnSpPr/>
              <p:nvPr/>
            </p:nvCxnSpPr>
            <p:spPr>
              <a:xfrm flipH="1" rot="240000">
                <a:off x="9551700" y="347636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0" name="Google Shape;280;p25"/>
              <p:cNvCxnSpPr/>
              <p:nvPr/>
            </p:nvCxnSpPr>
            <p:spPr>
              <a:xfrm flipH="1" rot="360000">
                <a:off x="9688748" y="36808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1" name="Google Shape;281;p25"/>
              <p:cNvCxnSpPr/>
              <p:nvPr/>
            </p:nvCxnSpPr>
            <p:spPr>
              <a:xfrm flipH="1" rot="540000">
                <a:off x="9824866" y="38922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2" name="Google Shape;282;p25"/>
              <p:cNvCxnSpPr/>
              <p:nvPr/>
            </p:nvCxnSpPr>
            <p:spPr>
              <a:xfrm flipH="1" rot="660000">
                <a:off x="9966867" y="417549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3" name="Google Shape;283;p25"/>
              <p:cNvCxnSpPr/>
              <p:nvPr/>
            </p:nvCxnSpPr>
            <p:spPr>
              <a:xfrm flipH="1" rot="780000">
                <a:off x="10104425" y="44587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4" name="Google Shape;284;p25"/>
              <p:cNvCxnSpPr/>
              <p:nvPr/>
            </p:nvCxnSpPr>
            <p:spPr>
              <a:xfrm flipH="1" rot="900000">
                <a:off x="10240513" y="47948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5" name="Google Shape;285;p25"/>
              <p:cNvCxnSpPr/>
              <p:nvPr/>
            </p:nvCxnSpPr>
            <p:spPr>
              <a:xfrm flipH="1" rot="1080000">
                <a:off x="10373882" y="524355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6" name="Google Shape;286;p25"/>
              <p:cNvCxnSpPr/>
              <p:nvPr/>
            </p:nvCxnSpPr>
            <p:spPr>
              <a:xfrm flipH="1" rot="1200000">
                <a:off x="10505632" y="57062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7" name="Google Shape;287;p25"/>
              <p:cNvCxnSpPr/>
              <p:nvPr/>
            </p:nvCxnSpPr>
            <p:spPr>
              <a:xfrm flipH="1" rot="1320000">
                <a:off x="10637382" y="62134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8" name="Google Shape;288;p25"/>
              <p:cNvCxnSpPr/>
              <p:nvPr/>
            </p:nvCxnSpPr>
            <p:spPr>
              <a:xfrm flipH="1" rot="1440000">
                <a:off x="10760965" y="690439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9" name="Google Shape;289;p25"/>
              <p:cNvCxnSpPr/>
              <p:nvPr/>
            </p:nvCxnSpPr>
            <p:spPr>
              <a:xfrm flipH="1" rot="1620000">
                <a:off x="10888991" y="75509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0" name="Google Shape;290;p25"/>
              <p:cNvCxnSpPr/>
              <p:nvPr/>
            </p:nvCxnSpPr>
            <p:spPr>
              <a:xfrm flipH="1" rot="1740000">
                <a:off x="11010193" y="81974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1" name="Google Shape;291;p25"/>
              <p:cNvCxnSpPr/>
              <p:nvPr/>
            </p:nvCxnSpPr>
            <p:spPr>
              <a:xfrm flipH="1" rot="1860000">
                <a:off x="11129014" y="895662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2" name="Google Shape;292;p25"/>
              <p:cNvCxnSpPr/>
              <p:nvPr/>
            </p:nvCxnSpPr>
            <p:spPr>
              <a:xfrm flipH="1" rot="1980000">
                <a:off x="11249872" y="96809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3" name="Google Shape;293;p25"/>
              <p:cNvCxnSpPr/>
              <p:nvPr/>
            </p:nvCxnSpPr>
            <p:spPr>
              <a:xfrm flipH="1" rot="2160000">
                <a:off x="11366875" y="104808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4" name="Google Shape;294;p25"/>
              <p:cNvCxnSpPr/>
              <p:nvPr/>
            </p:nvCxnSpPr>
            <p:spPr>
              <a:xfrm flipH="1" rot="2280000">
                <a:off x="11474058" y="1131525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5" name="Google Shape;295;p25"/>
              <p:cNvCxnSpPr/>
              <p:nvPr/>
            </p:nvCxnSpPr>
            <p:spPr>
              <a:xfrm flipH="1" rot="2400000">
                <a:off x="11583303" y="1221790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6" name="Google Shape;296;p25"/>
              <p:cNvCxnSpPr/>
              <p:nvPr/>
            </p:nvCxnSpPr>
            <p:spPr>
              <a:xfrm flipH="1" rot="2520000">
                <a:off x="11685344" y="1321772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7" name="Google Shape;297;p25"/>
              <p:cNvCxnSpPr/>
              <p:nvPr/>
            </p:nvCxnSpPr>
            <p:spPr>
              <a:xfrm flipH="1" rot="2700000">
                <a:off x="11787704" y="1417630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8" name="Google Shape;298;p25"/>
              <p:cNvCxnSpPr/>
              <p:nvPr/>
            </p:nvCxnSpPr>
            <p:spPr>
              <a:xfrm flipH="1" rot="2820000">
                <a:off x="11880859" y="151793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9" name="Google Shape;299;p25"/>
              <p:cNvCxnSpPr/>
              <p:nvPr/>
            </p:nvCxnSpPr>
            <p:spPr>
              <a:xfrm flipH="1" rot="2940000">
                <a:off x="11969252" y="1627437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0" name="Google Shape;300;p25"/>
              <p:cNvCxnSpPr/>
              <p:nvPr/>
            </p:nvCxnSpPr>
            <p:spPr>
              <a:xfrm flipH="1" rot="3060000">
                <a:off x="12062016" y="173601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1" name="Google Shape;301;p25"/>
              <p:cNvCxnSpPr/>
              <p:nvPr/>
            </p:nvCxnSpPr>
            <p:spPr>
              <a:xfrm flipH="1">
                <a:off x="12074680" y="1910249"/>
                <a:ext cx="117320" cy="82912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2" name="Google Shape;302;p25"/>
              <p:cNvCxnSpPr/>
              <p:nvPr/>
            </p:nvCxnSpPr>
            <p:spPr>
              <a:xfrm flipH="1">
                <a:off x="12149943" y="2083594"/>
                <a:ext cx="39676" cy="21436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3" name="Google Shape;303;p25"/>
              <p:cNvCxnSpPr/>
              <p:nvPr/>
            </p:nvCxnSpPr>
            <p:spPr>
              <a:xfrm flipH="1" rot="-180000">
                <a:off x="9127990" y="33425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4" name="Google Shape;304;p25"/>
              <p:cNvCxnSpPr/>
              <p:nvPr/>
            </p:nvCxnSpPr>
            <p:spPr>
              <a:xfrm flipH="1" rot="-300000">
                <a:off x="8987576" y="33663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5" name="Google Shape;305;p25"/>
              <p:cNvCxnSpPr/>
              <p:nvPr/>
            </p:nvCxnSpPr>
            <p:spPr>
              <a:xfrm flipH="1" rot="-420000">
                <a:off x="8844859" y="351176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6" name="Google Shape;306;p25"/>
              <p:cNvCxnSpPr/>
              <p:nvPr/>
            </p:nvCxnSpPr>
            <p:spPr>
              <a:xfrm flipH="1" rot="-540000">
                <a:off x="8706904" y="365719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7" name="Google Shape;307;p25"/>
              <p:cNvCxnSpPr/>
              <p:nvPr/>
            </p:nvCxnSpPr>
            <p:spPr>
              <a:xfrm flipH="1" rot="-720000">
                <a:off x="8568008" y="38789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8" name="Google Shape;308;p25"/>
              <p:cNvCxnSpPr/>
              <p:nvPr/>
            </p:nvCxnSpPr>
            <p:spPr>
              <a:xfrm flipH="1" rot="-840000">
                <a:off x="8429112" y="41006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9" name="Google Shape;309;p25"/>
              <p:cNvCxnSpPr/>
              <p:nvPr/>
            </p:nvCxnSpPr>
            <p:spPr>
              <a:xfrm flipH="1" rot="-960000">
                <a:off x="8294968" y="446219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" name="Google Shape;310;p25"/>
              <p:cNvCxnSpPr/>
              <p:nvPr/>
            </p:nvCxnSpPr>
            <p:spPr>
              <a:xfrm flipH="1" rot="-1080000">
                <a:off x="8160824" y="482375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1" name="Google Shape;311;p25"/>
              <p:cNvCxnSpPr/>
              <p:nvPr/>
            </p:nvCxnSpPr>
            <p:spPr>
              <a:xfrm flipH="1" rot="-1260000">
                <a:off x="8027689" y="53184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2" name="Google Shape;312;p25"/>
              <p:cNvCxnSpPr/>
              <p:nvPr/>
            </p:nvCxnSpPr>
            <p:spPr>
              <a:xfrm flipH="1" rot="-1380000">
                <a:off x="7894554" y="58132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3" name="Google Shape;313;p25"/>
              <p:cNvCxnSpPr/>
              <p:nvPr/>
            </p:nvCxnSpPr>
            <p:spPr>
              <a:xfrm flipH="1" rot="-1500000">
                <a:off x="7761419" y="63079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4" name="Google Shape;314;p25"/>
              <p:cNvCxnSpPr/>
              <p:nvPr/>
            </p:nvCxnSpPr>
            <p:spPr>
              <a:xfrm flipH="1" rot="-1620000">
                <a:off x="7636645" y="68980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" name="Google Shape;315;p25"/>
              <p:cNvCxnSpPr/>
              <p:nvPr/>
            </p:nvCxnSpPr>
            <p:spPr>
              <a:xfrm flipH="1" rot="-1800000">
                <a:off x="7511871" y="751195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6" name="Google Shape;316;p25"/>
              <p:cNvCxnSpPr/>
              <p:nvPr/>
            </p:nvCxnSpPr>
            <p:spPr>
              <a:xfrm flipH="1" rot="-1920000">
                <a:off x="7387899" y="81977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7" name="Google Shape;317;p25"/>
              <p:cNvCxnSpPr/>
              <p:nvPr/>
            </p:nvCxnSpPr>
            <p:spPr>
              <a:xfrm flipH="1" rot="-2040000">
                <a:off x="7268530" y="89316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8" name="Google Shape;318;p25"/>
              <p:cNvCxnSpPr/>
              <p:nvPr/>
            </p:nvCxnSpPr>
            <p:spPr>
              <a:xfrm flipH="1" rot="-2160000">
                <a:off x="7152030" y="97658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" name="Google Shape;319;p25"/>
              <p:cNvCxnSpPr/>
              <p:nvPr/>
            </p:nvCxnSpPr>
            <p:spPr>
              <a:xfrm flipH="1" rot="-2340000">
                <a:off x="7041695" y="1060025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0" name="Google Shape;320;p25"/>
              <p:cNvCxnSpPr/>
              <p:nvPr/>
            </p:nvCxnSpPr>
            <p:spPr>
              <a:xfrm flipH="1" rot="-2460000">
                <a:off x="6931360" y="1143466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1" name="Google Shape;321;p25"/>
              <p:cNvCxnSpPr/>
              <p:nvPr/>
            </p:nvCxnSpPr>
            <p:spPr>
              <a:xfrm flipH="1" rot="-2580000">
                <a:off x="6819070" y="123586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2" name="Google Shape;322;p25"/>
              <p:cNvCxnSpPr/>
              <p:nvPr/>
            </p:nvCxnSpPr>
            <p:spPr>
              <a:xfrm flipH="1" rot="-2700000">
                <a:off x="6721359" y="1332746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3" name="Google Shape;323;p25"/>
              <p:cNvCxnSpPr/>
              <p:nvPr/>
            </p:nvCxnSpPr>
            <p:spPr>
              <a:xfrm flipH="1" rot="-2880000">
                <a:off x="6617467" y="142942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4" name="Google Shape;324;p25"/>
              <p:cNvCxnSpPr/>
              <p:nvPr/>
            </p:nvCxnSpPr>
            <p:spPr>
              <a:xfrm flipH="1" rot="-3000000">
                <a:off x="6520032" y="1527285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5" name="Google Shape;325;p25"/>
              <p:cNvCxnSpPr/>
              <p:nvPr/>
            </p:nvCxnSpPr>
            <p:spPr>
              <a:xfrm flipH="1" rot="-3120000">
                <a:off x="6429579" y="1641610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6" name="Google Shape;326;p25"/>
              <p:cNvCxnSpPr/>
              <p:nvPr/>
            </p:nvCxnSpPr>
            <p:spPr>
              <a:xfrm flipH="1" rot="-3240000">
                <a:off x="6340532" y="175042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7" name="Google Shape;327;p25"/>
              <p:cNvCxnSpPr/>
              <p:nvPr/>
            </p:nvCxnSpPr>
            <p:spPr>
              <a:xfrm flipH="1" rot="-3420000">
                <a:off x="6261757" y="186017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8" name="Google Shape;328;p25"/>
              <p:cNvCxnSpPr/>
              <p:nvPr/>
            </p:nvCxnSpPr>
            <p:spPr>
              <a:xfrm flipH="1" rot="-3540000">
                <a:off x="6184144" y="1979619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9" name="Google Shape;329;p25"/>
              <p:cNvCxnSpPr/>
              <p:nvPr/>
            </p:nvCxnSpPr>
            <p:spPr>
              <a:xfrm flipH="1" rot="-3660000">
                <a:off x="6106531" y="2099060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0" name="Google Shape;330;p25"/>
              <p:cNvCxnSpPr/>
              <p:nvPr/>
            </p:nvCxnSpPr>
            <p:spPr>
              <a:xfrm flipH="1" rot="-3780000">
                <a:off x="6043206" y="2222556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1" name="Google Shape;331;p25"/>
              <p:cNvCxnSpPr/>
              <p:nvPr/>
            </p:nvCxnSpPr>
            <p:spPr>
              <a:xfrm flipH="1" rot="-3960000">
                <a:off x="5978913" y="234430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2" name="Google Shape;332;p25"/>
              <p:cNvCxnSpPr/>
              <p:nvPr/>
            </p:nvCxnSpPr>
            <p:spPr>
              <a:xfrm flipH="1" rot="-4080000">
                <a:off x="5912438" y="247067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3" name="Google Shape;333;p25"/>
              <p:cNvCxnSpPr/>
              <p:nvPr/>
            </p:nvCxnSpPr>
            <p:spPr>
              <a:xfrm flipH="1" rot="-4200000">
                <a:off x="5858875" y="2600922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4" name="Google Shape;334;p25"/>
              <p:cNvCxnSpPr/>
              <p:nvPr/>
            </p:nvCxnSpPr>
            <p:spPr>
              <a:xfrm flipH="1" rot="-4320000">
                <a:off x="5808182" y="2734040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5" name="Google Shape;335;p25"/>
              <p:cNvCxnSpPr/>
              <p:nvPr/>
            </p:nvCxnSpPr>
            <p:spPr>
              <a:xfrm flipH="1" rot="-4500000">
                <a:off x="5773263" y="2866860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6" name="Google Shape;336;p25"/>
              <p:cNvCxnSpPr/>
              <p:nvPr/>
            </p:nvCxnSpPr>
            <p:spPr>
              <a:xfrm flipH="1" rot="-4620000">
                <a:off x="5735963" y="300206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7" name="Google Shape;337;p25"/>
              <p:cNvCxnSpPr/>
              <p:nvPr/>
            </p:nvCxnSpPr>
            <p:spPr>
              <a:xfrm flipH="1" rot="-4740000">
                <a:off x="5700105" y="3138910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8" name="Google Shape;338;p25"/>
              <p:cNvCxnSpPr/>
              <p:nvPr/>
            </p:nvCxnSpPr>
            <p:spPr>
              <a:xfrm flipH="1" rot="-4860000">
                <a:off x="5665939" y="3275489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9" name="Google Shape;339;p25"/>
              <p:cNvCxnSpPr/>
              <p:nvPr/>
            </p:nvCxnSpPr>
            <p:spPr>
              <a:xfrm flipH="1" rot="-5040000">
                <a:off x="5644476" y="341425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0" name="Google Shape;340;p25"/>
              <p:cNvCxnSpPr/>
              <p:nvPr/>
            </p:nvCxnSpPr>
            <p:spPr>
              <a:xfrm flipH="1" rot="-5160000">
                <a:off x="5626530" y="355462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1" name="Google Shape;341;p25"/>
              <p:cNvCxnSpPr/>
              <p:nvPr/>
            </p:nvCxnSpPr>
            <p:spPr>
              <a:xfrm flipH="1" rot="-5280000">
                <a:off x="5616429" y="3691831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2" name="Google Shape;342;p25"/>
              <p:cNvCxnSpPr/>
              <p:nvPr/>
            </p:nvCxnSpPr>
            <p:spPr>
              <a:xfrm flipH="1" rot="-5400000">
                <a:off x="5611319" y="383537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3" name="Google Shape;343;p25"/>
              <p:cNvCxnSpPr/>
              <p:nvPr/>
            </p:nvCxnSpPr>
            <p:spPr>
              <a:xfrm flipH="1" rot="-5580000">
                <a:off x="5608540" y="3975726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4" name="Google Shape;344;p25"/>
              <p:cNvCxnSpPr/>
              <p:nvPr/>
            </p:nvCxnSpPr>
            <p:spPr>
              <a:xfrm flipH="1" rot="-5700000">
                <a:off x="5605761" y="411607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5" name="Google Shape;345;p25"/>
              <p:cNvCxnSpPr/>
              <p:nvPr/>
            </p:nvCxnSpPr>
            <p:spPr>
              <a:xfrm flipH="1" rot="-5820000">
                <a:off x="5624195" y="425421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6" name="Google Shape;346;p25"/>
              <p:cNvCxnSpPr/>
              <p:nvPr/>
            </p:nvCxnSpPr>
            <p:spPr>
              <a:xfrm flipH="1" rot="-5940000">
                <a:off x="5642629" y="439235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7" name="Google Shape;347;p25"/>
              <p:cNvCxnSpPr/>
              <p:nvPr/>
            </p:nvCxnSpPr>
            <p:spPr>
              <a:xfrm flipH="1" rot="-6120000">
                <a:off x="5654818" y="4536385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8" name="Google Shape;348;p25"/>
              <p:cNvCxnSpPr/>
              <p:nvPr/>
            </p:nvCxnSpPr>
            <p:spPr>
              <a:xfrm flipH="1" rot="-6240000">
                <a:off x="5684446" y="4671367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9" name="Google Shape;349;p25"/>
              <p:cNvCxnSpPr/>
              <p:nvPr/>
            </p:nvCxnSpPr>
            <p:spPr>
              <a:xfrm flipH="1" rot="-6360000">
                <a:off x="5714074" y="4808730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0" name="Google Shape;350;p25"/>
              <p:cNvCxnSpPr/>
              <p:nvPr/>
            </p:nvCxnSpPr>
            <p:spPr>
              <a:xfrm flipH="1" rot="-6480000">
                <a:off x="5748464" y="4948474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1" name="Google Shape;351;p25"/>
              <p:cNvCxnSpPr/>
              <p:nvPr/>
            </p:nvCxnSpPr>
            <p:spPr>
              <a:xfrm flipH="1" rot="-6660000">
                <a:off x="5792091" y="5077607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2" name="Google Shape;352;p25"/>
              <p:cNvCxnSpPr/>
              <p:nvPr/>
            </p:nvCxnSpPr>
            <p:spPr>
              <a:xfrm flipH="1" rot="-6780000">
                <a:off x="5847441" y="521122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3" name="Google Shape;353;p25"/>
              <p:cNvCxnSpPr/>
              <p:nvPr/>
            </p:nvCxnSpPr>
            <p:spPr>
              <a:xfrm flipH="1" rot="-6900000">
                <a:off x="5900410" y="5342458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4" name="Google Shape;354;p25"/>
              <p:cNvCxnSpPr/>
              <p:nvPr/>
            </p:nvCxnSpPr>
            <p:spPr>
              <a:xfrm flipH="1" rot="-7020000">
                <a:off x="5955760" y="5473693"/>
                <a:ext cx="3394" cy="182880"/>
              </a:xfrm>
              <a:prstGeom prst="straightConnector1">
                <a:avLst/>
              </a:prstGeom>
              <a:noFill/>
              <a:ln cap="rnd" cmpd="sng" w="9525">
                <a:solidFill>
                  <a:srgbClr val="FFFFFF">
                    <a:alpha val="29803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pic>
        <p:nvPicPr>
          <p:cNvPr descr="Is the Sun a planet or star? - Quora" id="355" name="Google Shape;355;p25"/>
          <p:cNvPicPr preferRelativeResize="0"/>
          <p:nvPr/>
        </p:nvPicPr>
        <p:blipFill rotWithShape="1">
          <a:blip r:embed="rId5">
            <a:alphaModFix/>
          </a:blip>
          <a:srcRect b="2589" l="0" r="-3" t="396"/>
          <a:stretch/>
        </p:blipFill>
        <p:spPr>
          <a:xfrm>
            <a:off x="8730558" y="3998675"/>
            <a:ext cx="3431171" cy="2860957"/>
          </a:xfrm>
          <a:custGeom>
            <a:rect b="b" l="l" r="r" t="t"/>
            <a:pathLst>
              <a:path extrusionOk="0" h="3867534" w="4638368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"/>
          <p:cNvSpPr txBox="1"/>
          <p:nvPr>
            <p:ph type="title"/>
          </p:nvPr>
        </p:nvSpPr>
        <p:spPr>
          <a:xfrm>
            <a:off x="685801" y="609601"/>
            <a:ext cx="10131300" cy="312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Constellations</a:t>
            </a:r>
            <a:br>
              <a:rPr lang="en-US"/>
            </a:br>
            <a:r>
              <a:rPr lang="en-US"/>
              <a:t>Video</a:t>
            </a:r>
            <a:endParaRPr/>
          </a:p>
        </p:txBody>
      </p:sp>
      <p:pic>
        <p:nvPicPr>
          <p:cNvPr id="361" name="Google Shape;361;p26" title="Constellations_ Connect the Dots in the Sky!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975" y="1058412"/>
            <a:ext cx="6321575" cy="474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7"/>
          <p:cNvPicPr preferRelativeResize="0"/>
          <p:nvPr/>
        </p:nvPicPr>
        <p:blipFill rotWithShape="1">
          <a:blip r:embed="rId5">
            <a:alphaModFix/>
          </a:blip>
          <a:srcRect b="-2" l="22243" r="17905" t="0"/>
          <a:stretch/>
        </p:blipFill>
        <p:spPr>
          <a:xfrm>
            <a:off x="-3665" y="10"/>
            <a:ext cx="3417534" cy="3426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ight, dark&#10;&#10;Description automatically generated" id="368" name="Google Shape;368;p27"/>
          <p:cNvPicPr preferRelativeResize="0"/>
          <p:nvPr/>
        </p:nvPicPr>
        <p:blipFill rotWithShape="1">
          <a:blip r:embed="rId6">
            <a:alphaModFix/>
          </a:blip>
          <a:srcRect b="2" l="6419" r="2" t="0"/>
          <a:stretch/>
        </p:blipFill>
        <p:spPr>
          <a:xfrm>
            <a:off x="-1590" y="3428024"/>
            <a:ext cx="6829328" cy="34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87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ight sky&#10;&#10;Description automatically generated" id="370" name="Google Shape;370;p27"/>
          <p:cNvPicPr preferRelativeResize="0"/>
          <p:nvPr>
            <p:ph idx="2" type="pic"/>
          </p:nvPr>
        </p:nvPicPr>
        <p:blipFill rotWithShape="1">
          <a:blip r:embed="rId8">
            <a:alphaModFix/>
          </a:blip>
          <a:srcRect b="2" l="10060" r="23357" t="0"/>
          <a:stretch/>
        </p:blipFill>
        <p:spPr>
          <a:xfrm>
            <a:off x="3411794" y="975"/>
            <a:ext cx="3417534" cy="3426073"/>
          </a:xfrm>
          <a:prstGeom prst="rect">
            <a:avLst/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sp>
        <p:nvSpPr>
          <p:cNvPr id="371" name="Google Shape;371;p27"/>
          <p:cNvSpPr txBox="1"/>
          <p:nvPr>
            <p:ph type="title"/>
          </p:nvPr>
        </p:nvSpPr>
        <p:spPr>
          <a:xfrm>
            <a:off x="7553459" y="1964267"/>
            <a:ext cx="3606665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-US" sz="1900"/>
            </a:br>
            <a:br>
              <a:rPr lang="en-US" sz="1900"/>
            </a:br>
            <a:br>
              <a:rPr lang="en-US" sz="1900"/>
            </a:br>
            <a:br>
              <a:rPr lang="en-US" sz="1900"/>
            </a:br>
            <a:br>
              <a:rPr lang="en-US" sz="1900"/>
            </a:br>
            <a:r>
              <a:rPr lang="en-US"/>
              <a:t>NAME THREE CONSTELLATIONS IN THE SKY AT NIGHT AND GIVE THEIR CORRECT NAMES</a:t>
            </a:r>
            <a:r>
              <a:rPr lang="en-US" sz="1900"/>
              <a:t>. </a:t>
            </a:r>
            <a:endParaRPr/>
          </a:p>
        </p:txBody>
      </p:sp>
      <p:sp>
        <p:nvSpPr>
          <p:cNvPr id="372" name="Google Shape;372;p27"/>
          <p:cNvSpPr txBox="1"/>
          <p:nvPr>
            <p:ph idx="1" type="body"/>
          </p:nvPr>
        </p:nvSpPr>
        <p:spPr>
          <a:xfrm>
            <a:off x="7553459" y="4385732"/>
            <a:ext cx="3606665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cap="none"/>
              <a:t>URSA MAJOR , ORION AND BIG DIPPER</a:t>
            </a:r>
            <a:endParaRPr/>
          </a:p>
        </p:txBody>
      </p:sp>
      <p:cxnSp>
        <p:nvCxnSpPr>
          <p:cNvPr id="373" name="Google Shape;373;p27"/>
          <p:cNvCxnSpPr/>
          <p:nvPr/>
        </p:nvCxnSpPr>
        <p:spPr>
          <a:xfrm>
            <a:off x="6828648" y="0"/>
            <a:ext cx="680" cy="6858000"/>
          </a:xfrm>
          <a:prstGeom prst="straightConnector1">
            <a:avLst/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cxnSp>
      <p:cxnSp>
        <p:nvCxnSpPr>
          <p:cNvPr id="374" name="Google Shape;374;p27"/>
          <p:cNvCxnSpPr/>
          <p:nvPr/>
        </p:nvCxnSpPr>
        <p:spPr>
          <a:xfrm>
            <a:off x="-1590" y="3429000"/>
            <a:ext cx="6829328" cy="0"/>
          </a:xfrm>
          <a:prstGeom prst="straightConnector1">
            <a:avLst/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cxnSp>
      <p:cxnSp>
        <p:nvCxnSpPr>
          <p:cNvPr id="375" name="Google Shape;375;p27"/>
          <p:cNvCxnSpPr/>
          <p:nvPr/>
        </p:nvCxnSpPr>
        <p:spPr>
          <a:xfrm>
            <a:off x="3399318" y="0"/>
            <a:ext cx="13756" cy="3428024"/>
          </a:xfrm>
          <a:prstGeom prst="straightConnector1">
            <a:avLst/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