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0" r:id="rId14"/>
    <p:sldId id="287" r:id="rId15"/>
    <p:sldId id="288" r:id="rId16"/>
    <p:sldId id="289" r:id="rId17"/>
    <p:sldId id="291" r:id="rId18"/>
    <p:sldId id="290" r:id="rId19"/>
    <p:sldId id="292" r:id="rId20"/>
    <p:sldId id="293" r:id="rId21"/>
    <p:sldId id="294" r:id="rId22"/>
    <p:sldId id="299" r:id="rId23"/>
    <p:sldId id="300" r:id="rId24"/>
    <p:sldId id="301" r:id="rId25"/>
    <p:sldId id="295" r:id="rId26"/>
    <p:sldId id="302" r:id="rId27"/>
    <p:sldId id="303" r:id="rId28"/>
    <p:sldId id="304" r:id="rId29"/>
    <p:sldId id="296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298" r:id="rId40"/>
    <p:sldId id="314" r:id="rId41"/>
    <p:sldId id="315" r:id="rId42"/>
    <p:sldId id="318" r:id="rId43"/>
    <p:sldId id="286" r:id="rId44"/>
    <p:sldId id="269" r:id="rId45"/>
    <p:sldId id="273" r:id="rId46"/>
    <p:sldId id="272" r:id="rId47"/>
    <p:sldId id="274" r:id="rId48"/>
    <p:sldId id="264" r:id="rId49"/>
    <p:sldId id="275" r:id="rId50"/>
    <p:sldId id="276" r:id="rId51"/>
    <p:sldId id="277" r:id="rId52"/>
    <p:sldId id="278" r:id="rId53"/>
    <p:sldId id="279" r:id="rId54"/>
    <p:sldId id="280" r:id="rId55"/>
    <p:sldId id="281" r:id="rId56"/>
    <p:sldId id="282" r:id="rId57"/>
    <p:sldId id="283" r:id="rId58"/>
    <p:sldId id="284" r:id="rId59"/>
    <p:sldId id="285" r:id="rId60"/>
    <p:sldId id="319" r:id="rId61"/>
    <p:sldId id="321" r:id="rId62"/>
    <p:sldId id="320" r:id="rId63"/>
    <p:sldId id="322" r:id="rId64"/>
    <p:sldId id="324" r:id="rId65"/>
    <p:sldId id="323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/>
    <p:restoredTop sz="94719"/>
  </p:normalViewPr>
  <p:slideViewPr>
    <p:cSldViewPr snapToGrid="0" snapToObjects="1">
      <p:cViewPr varScale="1">
        <p:scale>
          <a:sx n="90" d="100"/>
          <a:sy n="90" d="100"/>
        </p:scale>
        <p:origin x="7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073AF-E4B1-EC4A-A529-E0F884D7AF4C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B3C7C-86A6-9C45-B648-7B7E9B435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6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75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0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5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24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65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50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44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36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98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34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53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7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50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01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83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514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99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99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67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37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91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56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784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553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31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70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02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48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406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64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549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549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52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042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607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26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103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924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549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547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836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562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799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11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795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608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370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364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106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966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493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119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581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00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51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553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851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863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858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786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65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41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23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B3C7C-86A6-9C45-B648-7B7E9B4358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8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49650-41EB-4D4D-B73E-EDED0FC4F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3A6C2-3FA3-4448-8F0B-5B7D05B1A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69DEA-3F38-FD41-8615-9A7659FB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B494-CD76-3741-A1EC-5B46C8C4783C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957CF-3069-9145-A352-B03F4509C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532BC-362C-4D42-AEF8-900C2160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3309-E9BA-7E4D-A949-C2137E54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17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57CD8-7793-5F4E-A476-41E8D435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E38547-1780-6F46-A7B2-E48DA4193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A01F9-538C-E144-98FC-580A64142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B494-CD76-3741-A1EC-5B46C8C4783C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0485A-D9D6-E248-B01C-FC963626E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6C30E-CD15-2B44-B13D-671288AC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3309-E9BA-7E4D-A949-C2137E54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0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78D3FC-C5F2-5242-B3E3-7CF0849BAD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8CF85-920D-D54D-96DF-1D5B2A02A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720DA-0030-3B4B-87B1-AAAA81624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B494-CD76-3741-A1EC-5B46C8C4783C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A3D0C-03F8-1145-A1E1-D8F314C46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811B7-3130-E048-ADC6-F1D29A428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3309-E9BA-7E4D-A949-C2137E54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45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E635-6FD7-F24E-8524-327D657A1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16B24-9641-7945-8B32-53C508101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462D7-5B97-8C43-848D-601DCD255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B494-CD76-3741-A1EC-5B46C8C4783C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CBA5E-619D-5445-A1AC-E23D6CBD5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261FA-9BD2-5C4A-B252-B13FDCFE6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3309-E9BA-7E4D-A949-C2137E54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87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61F4-7029-7443-BB48-60F4F213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4E233-82E0-574E-9250-2C31B9952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5581C-BA43-FA4E-BE3A-BAED37AB1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B494-CD76-3741-A1EC-5B46C8C4783C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89147-228C-A849-9592-2196F9877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26BB0-4F84-DD48-8650-0E16504E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3309-E9BA-7E4D-A949-C2137E54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6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B2F7B-20A7-8246-BF05-F6406AB1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2DE61-A650-6A43-B42C-5EDF7B77F7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AF02E0-FA1E-204E-9113-38D83076E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6DE8EC-2050-C744-A055-E318BD9D1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B494-CD76-3741-A1EC-5B46C8C4783C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7937E-5446-AC44-B7F9-00752E7AC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9B4B8-D70D-BA4B-9328-A98BF6301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3309-E9BA-7E4D-A949-C2137E54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21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31651-FD1F-A447-A26E-14E065C5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AE43F-4E8C-7145-B9E7-FAA853F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B6080-2977-0845-A83F-F262C5E28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FBC884-2E11-E04C-ADD6-AB9A7E1F6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CDC2D6-8286-8746-B5A6-442D18D44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599664-9F7E-364A-95A6-84D333784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B494-CD76-3741-A1EC-5B46C8C4783C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CF0AA2-D4FD-284E-87E0-1FE323EC3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BD246-E291-454A-8CC1-DDB1A2D2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3309-E9BA-7E4D-A949-C2137E54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17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4722C-A97B-7D4C-B35F-22B608ED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2ECA7E-C553-E345-9AC1-8322D6F33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B494-CD76-3741-A1EC-5B46C8C4783C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D04AF-5096-644B-B89B-50204358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020BC-593C-BD41-8F32-B51E2585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3309-E9BA-7E4D-A949-C2137E54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96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FD8B24-B2BC-244C-8166-B35223E36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B494-CD76-3741-A1EC-5B46C8C4783C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949CB-52D9-AD44-8B17-235730375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E154F-E8BA-444B-BC31-7F8EC0C9C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3309-E9BA-7E4D-A949-C2137E54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04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3F25A-B79D-0D4B-AAC9-889A8C26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8F355-3B50-4A47-9E38-226AA397B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CA28EE-DC14-664F-8E84-B154D5D7A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8630D-2B6B-BD40-BAE2-2B766F9E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B494-CD76-3741-A1EC-5B46C8C4783C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A271A-305F-2E43-A2C4-BE6021B9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C5330-0669-D645-9320-28E21217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3309-E9BA-7E4D-A949-C2137E54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4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7B16B-5D03-C74B-B484-80D53BBF3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DCAE92-F769-D642-AB1F-9AA7E3BA3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2AE69-E47F-6149-A557-CC5B54255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BE374-E1B0-0945-9273-13FEBC2BE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B494-CD76-3741-A1EC-5B46C8C4783C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DD5CA-2D96-5540-9152-2D66297C6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FCB01-C183-8D44-BBB1-D2EC1498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3309-E9BA-7E4D-A949-C2137E54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1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62EC8-9B44-7143-B2B7-90F8B6685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9FE5B-CAE8-BA42-BEEC-4D0274547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B68C2-659D-374E-ADC7-9BF0AB54C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1B494-CD76-3741-A1EC-5B46C8C4783C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74F0E-BDBE-2A42-8C75-BB53E9FC6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5E2C8-C7E0-E349-98D1-35CB2F774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83309-E9BA-7E4D-A949-C2137E54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4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60.xml"/><Relationship Id="rId9" Type="http://schemas.openxmlformats.org/officeDocument/2006/relationships/image" Target="../media/image2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61.xml"/><Relationship Id="rId9" Type="http://schemas.openxmlformats.org/officeDocument/2006/relationships/image" Target="../media/image2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B808B-5BA5-7744-9545-A810C02A49B6}"/>
              </a:ext>
            </a:extLst>
          </p:cNvPr>
          <p:cNvSpPr txBox="1"/>
          <p:nvPr/>
        </p:nvSpPr>
        <p:spPr>
          <a:xfrm>
            <a:off x="507341" y="3002131"/>
            <a:ext cx="950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 Rounded MT Bold" panose="020F0704030504030204" pitchFamily="34" charset="77"/>
                <a:cs typeface="Aharoni" panose="02010803020104030203" pitchFamily="2" charset="-79"/>
              </a:rPr>
              <a:t>Manners Fun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0F2115-6C0F-A54E-94C6-BFD90E85F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21" b="93069" l="1042" r="97917">
                        <a14:foregroundMark x1="9375" y1="49505" x2="8333" y2="49505"/>
                        <a14:foregroundMark x1="48958" y1="90099" x2="48958" y2="91089"/>
                        <a14:foregroundMark x1="88542" y1="52475" x2="89583" y2="50495"/>
                        <a14:foregroundMark x1="20833" y1="35644" x2="9375" y2="43564"/>
                        <a14:foregroundMark x1="23958" y1="29703" x2="17708" y2="34653"/>
                        <a14:foregroundMark x1="31250" y1="22772" x2="25000" y2="29703"/>
                        <a14:foregroundMark x1="45833" y1="10891" x2="38542" y2="14851"/>
                        <a14:foregroundMark x1="48958" y1="7921" x2="68750" y2="23762"/>
                        <a14:foregroundMark x1="71875" y1="28713" x2="90625" y2="44554"/>
                        <a14:foregroundMark x1="90856" y1="54455" x2="84375" y2="61386"/>
                        <a14:foregroundMark x1="92708" y1="52475" x2="90856" y2="54455"/>
                        <a14:foregroundMark x1="96875" y1="51485" x2="97917" y2="52475"/>
                        <a14:foregroundMark x1="77083" y1="70297" x2="61458" y2="84158"/>
                        <a14:foregroundMark x1="58333" y1="88119" x2="51042" y2="94059"/>
                        <a14:foregroundMark x1="1042" y1="49066" x2="1042" y2="48515"/>
                        <a14:foregroundMark x1="4222" y1="55446" x2="6250" y2="55446"/>
                        <a14:foregroundMark x1="96875" y1="50495" x2="96875" y2="52475"/>
                        <a14:foregroundMark x1="96875" y1="50495" x2="97917" y2="51485"/>
                        <a14:foregroundMark x1="97917" y1="53465" x2="96875" y2="53465"/>
                        <a14:foregroundMark x1="97917" y1="53465" x2="95833" y2="56436"/>
                        <a14:foregroundMark x1="82292" y1="65347" x2="77083" y2="71287"/>
                        <a14:backgroundMark x1="3125" y1="57426" x2="0" y2="55446"/>
                        <a14:backgroundMark x1="5208" y1="57426" x2="0" y2="54455"/>
                        <a14:backgroundMark x1="4167" y1="57426" x2="2083" y2="56436"/>
                        <a14:backgroundMark x1="12500" y1="32673" x2="13542" y2="31683"/>
                        <a14:backgroundMark x1="35417" y1="14851" x2="36458" y2="13861"/>
                        <a14:backgroundMark x1="95833" y1="58416" x2="98958" y2="56436"/>
                        <a14:backgroundMark x1="95833" y1="58416" x2="98958" y2="54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44600"/>
            <a:ext cx="3693885" cy="38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133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989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600200" y="2705100"/>
            <a:ext cx="7227496" cy="10772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Examples of GOOD MANNERS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6011" y="1155701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701800" y="1155701"/>
            <a:ext cx="1882276" cy="139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D6F556-0338-2E47-81FF-96A1A74E7E8C}"/>
              </a:ext>
            </a:extLst>
          </p:cNvPr>
          <p:cNvSpPr/>
          <p:nvPr/>
        </p:nvSpPr>
        <p:spPr>
          <a:xfrm>
            <a:off x="1524432" y="3782318"/>
            <a:ext cx="2253773" cy="1559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98593-EC63-4C49-8290-15F78371BDA8}"/>
              </a:ext>
            </a:extLst>
          </p:cNvPr>
          <p:cNvSpPr txBox="1"/>
          <p:nvPr/>
        </p:nvSpPr>
        <p:spPr>
          <a:xfrm>
            <a:off x="1600200" y="4300497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THANK YOU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DBC30B-3932-6949-8C5C-17B55305F354}"/>
              </a:ext>
            </a:extLst>
          </p:cNvPr>
          <p:cNvSpPr txBox="1"/>
          <p:nvPr/>
        </p:nvSpPr>
        <p:spPr>
          <a:xfrm>
            <a:off x="1568406" y="151610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PLEASE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C6DA9C-B440-1D4D-8E74-4B7556403908}"/>
              </a:ext>
            </a:extLst>
          </p:cNvPr>
          <p:cNvSpPr/>
          <p:nvPr/>
        </p:nvSpPr>
        <p:spPr>
          <a:xfrm>
            <a:off x="5601224" y="4205329"/>
            <a:ext cx="2253773" cy="1559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5638895" y="4741011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</a:t>
            </a:r>
          </a:p>
        </p:txBody>
      </p:sp>
    </p:spTree>
    <p:extLst>
      <p:ext uri="{BB962C8B-B14F-4D97-AF65-F5344CB8AC3E}">
        <p14:creationId xmlns:p14="http://schemas.microsoft.com/office/powerpoint/2010/main" val="3246191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989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600200" y="2705100"/>
            <a:ext cx="7227496" cy="10772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Examples of GOOD MANNERS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6011" y="1155701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785946" y="1079213"/>
            <a:ext cx="1882276" cy="139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D6F556-0338-2E47-81FF-96A1A74E7E8C}"/>
              </a:ext>
            </a:extLst>
          </p:cNvPr>
          <p:cNvSpPr/>
          <p:nvPr/>
        </p:nvSpPr>
        <p:spPr>
          <a:xfrm>
            <a:off x="1600198" y="3772138"/>
            <a:ext cx="2253773" cy="1559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98593-EC63-4C49-8290-15F78371BDA8}"/>
              </a:ext>
            </a:extLst>
          </p:cNvPr>
          <p:cNvSpPr txBox="1"/>
          <p:nvPr/>
        </p:nvSpPr>
        <p:spPr>
          <a:xfrm>
            <a:off x="1600200" y="4300497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THANK YOU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DBC30B-3932-6949-8C5C-17B55305F354}"/>
              </a:ext>
            </a:extLst>
          </p:cNvPr>
          <p:cNvSpPr txBox="1"/>
          <p:nvPr/>
        </p:nvSpPr>
        <p:spPr>
          <a:xfrm>
            <a:off x="1568406" y="151610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PLEASE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C6DA9C-B440-1D4D-8E74-4B7556403908}"/>
              </a:ext>
            </a:extLst>
          </p:cNvPr>
          <p:cNvSpPr/>
          <p:nvPr/>
        </p:nvSpPr>
        <p:spPr>
          <a:xfrm>
            <a:off x="5594922" y="4222831"/>
            <a:ext cx="2253773" cy="1559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5638895" y="4741011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3A9DAE-C619-1E40-BD44-D51A71A1F7C1}"/>
              </a:ext>
            </a:extLst>
          </p:cNvPr>
          <p:cNvSpPr/>
          <p:nvPr/>
        </p:nvSpPr>
        <p:spPr>
          <a:xfrm>
            <a:off x="4025990" y="264493"/>
            <a:ext cx="2555063" cy="19224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4ECEEA-CF02-7045-91AE-635BC4975374}"/>
              </a:ext>
            </a:extLst>
          </p:cNvPr>
          <p:cNvSpPr txBox="1"/>
          <p:nvPr/>
        </p:nvSpPr>
        <p:spPr>
          <a:xfrm>
            <a:off x="4148280" y="964097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 AM SORRY</a:t>
            </a:r>
          </a:p>
        </p:txBody>
      </p:sp>
    </p:spTree>
    <p:extLst>
      <p:ext uri="{BB962C8B-B14F-4D97-AF65-F5344CB8AC3E}">
        <p14:creationId xmlns:p14="http://schemas.microsoft.com/office/powerpoint/2010/main" val="96285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568406" y="2866094"/>
            <a:ext cx="7227496" cy="10772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Examples of GOOD MANNERS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6011" y="1155701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785946" y="1079213"/>
            <a:ext cx="1882276" cy="139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D6F556-0338-2E47-81FF-96A1A74E7E8C}"/>
              </a:ext>
            </a:extLst>
          </p:cNvPr>
          <p:cNvSpPr/>
          <p:nvPr/>
        </p:nvSpPr>
        <p:spPr>
          <a:xfrm>
            <a:off x="2391673" y="3961221"/>
            <a:ext cx="2253773" cy="1559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98593-EC63-4C49-8290-15F78371BDA8}"/>
              </a:ext>
            </a:extLst>
          </p:cNvPr>
          <p:cNvSpPr txBox="1"/>
          <p:nvPr/>
        </p:nvSpPr>
        <p:spPr>
          <a:xfrm>
            <a:off x="2435646" y="4474908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THANK YOU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DBC30B-3932-6949-8C5C-17B55305F354}"/>
              </a:ext>
            </a:extLst>
          </p:cNvPr>
          <p:cNvSpPr txBox="1"/>
          <p:nvPr/>
        </p:nvSpPr>
        <p:spPr>
          <a:xfrm>
            <a:off x="1568406" y="151610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PLEASE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C6DA9C-B440-1D4D-8E74-4B7556403908}"/>
              </a:ext>
            </a:extLst>
          </p:cNvPr>
          <p:cNvSpPr/>
          <p:nvPr/>
        </p:nvSpPr>
        <p:spPr>
          <a:xfrm>
            <a:off x="5594922" y="4218338"/>
            <a:ext cx="2253773" cy="1559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5638895" y="4741011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3A9DAE-C619-1E40-BD44-D51A71A1F7C1}"/>
              </a:ext>
            </a:extLst>
          </p:cNvPr>
          <p:cNvSpPr/>
          <p:nvPr/>
        </p:nvSpPr>
        <p:spPr>
          <a:xfrm>
            <a:off x="3657073" y="277193"/>
            <a:ext cx="2555063" cy="19224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4ECEEA-CF02-7045-91AE-635BC4975374}"/>
              </a:ext>
            </a:extLst>
          </p:cNvPr>
          <p:cNvSpPr txBox="1"/>
          <p:nvPr/>
        </p:nvSpPr>
        <p:spPr>
          <a:xfrm>
            <a:off x="3835279" y="976797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 AM SORRY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893FCF8-05CA-D54D-849C-DEFB4C2ED844}"/>
              </a:ext>
            </a:extLst>
          </p:cNvPr>
          <p:cNvSpPr/>
          <p:nvPr/>
        </p:nvSpPr>
        <p:spPr>
          <a:xfrm>
            <a:off x="6267059" y="903334"/>
            <a:ext cx="2555063" cy="19224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65D12E-2D35-064E-BC0C-9794CB8F115A}"/>
              </a:ext>
            </a:extLst>
          </p:cNvPr>
          <p:cNvSpPr txBox="1"/>
          <p:nvPr/>
        </p:nvSpPr>
        <p:spPr>
          <a:xfrm>
            <a:off x="6642937" y="1398301"/>
            <a:ext cx="1803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YOU ARE WELCOME</a:t>
            </a:r>
          </a:p>
        </p:txBody>
      </p:sp>
    </p:spTree>
    <p:extLst>
      <p:ext uri="{BB962C8B-B14F-4D97-AF65-F5344CB8AC3E}">
        <p14:creationId xmlns:p14="http://schemas.microsoft.com/office/powerpoint/2010/main" val="404021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740" y="1232403"/>
            <a:ext cx="2929489" cy="5067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6D2E44-BB1E-C544-AE13-7C38A3791DFF}"/>
              </a:ext>
            </a:extLst>
          </p:cNvPr>
          <p:cNvSpPr txBox="1"/>
          <p:nvPr/>
        </p:nvSpPr>
        <p:spPr>
          <a:xfrm>
            <a:off x="1172771" y="3119684"/>
            <a:ext cx="722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JESUS TAUGHT US GOOD MANNERS</a:t>
            </a:r>
          </a:p>
        </p:txBody>
      </p:sp>
    </p:spTree>
    <p:extLst>
      <p:ext uri="{BB962C8B-B14F-4D97-AF65-F5344CB8AC3E}">
        <p14:creationId xmlns:p14="http://schemas.microsoft.com/office/powerpoint/2010/main" val="3049892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6D2E44-BB1E-C544-AE13-7C38A3791DFF}"/>
              </a:ext>
            </a:extLst>
          </p:cNvPr>
          <p:cNvSpPr txBox="1"/>
          <p:nvPr/>
        </p:nvSpPr>
        <p:spPr>
          <a:xfrm>
            <a:off x="1525196" y="1585985"/>
            <a:ext cx="5736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</a:rPr>
              <a:t>MATTHEW</a:t>
            </a:r>
          </a:p>
          <a:p>
            <a:pPr algn="ctr"/>
            <a:r>
              <a:rPr lang="en-US" sz="6000" b="1" dirty="0">
                <a:solidFill>
                  <a:srgbClr val="7030A0"/>
                </a:solidFill>
              </a:rPr>
              <a:t> 7:12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6893301-751A-CE4E-946E-247110607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975" y="1068110"/>
            <a:ext cx="3113453" cy="564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13BA2492-28C3-8E42-99A5-305329CCF76F}"/>
              </a:ext>
            </a:extLst>
          </p:cNvPr>
          <p:cNvSpPr/>
          <p:nvPr/>
        </p:nvSpPr>
        <p:spPr>
          <a:xfrm>
            <a:off x="2211576" y="1068110"/>
            <a:ext cx="4660900" cy="2974743"/>
          </a:xfrm>
          <a:prstGeom prst="wedgeEllipseCallout">
            <a:avLst>
              <a:gd name="adj1" fmla="val 77804"/>
              <a:gd name="adj2" fmla="val -6235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90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6D2E44-BB1E-C544-AE13-7C38A3791DFF}"/>
              </a:ext>
            </a:extLst>
          </p:cNvPr>
          <p:cNvSpPr txBox="1"/>
          <p:nvPr/>
        </p:nvSpPr>
        <p:spPr>
          <a:xfrm>
            <a:off x="1854200" y="1720840"/>
            <a:ext cx="43672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</a:rPr>
              <a:t>So, in everything, do to others what you would have them do to you, for this sums up the Law and the Prophets.</a:t>
            </a:r>
            <a:endParaRPr lang="en-US" sz="9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6893301-751A-CE4E-946E-247110607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511" y="1073298"/>
            <a:ext cx="3113453" cy="564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13BA2492-28C3-8E42-99A5-305329CCF76F}"/>
              </a:ext>
            </a:extLst>
          </p:cNvPr>
          <p:cNvSpPr/>
          <p:nvPr/>
        </p:nvSpPr>
        <p:spPr>
          <a:xfrm>
            <a:off x="1211941" y="1020990"/>
            <a:ext cx="5660535" cy="4816019"/>
          </a:xfrm>
          <a:prstGeom prst="wedgeEllipseCallout">
            <a:avLst>
              <a:gd name="adj1" fmla="val 77804"/>
              <a:gd name="adj2" fmla="val -6235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96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279401" y="2613392"/>
            <a:ext cx="9321800" cy="163121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7030A0"/>
                </a:solidFill>
              </a:rPr>
              <a:t>What do we call it today? </a:t>
            </a:r>
          </a:p>
          <a:p>
            <a:pPr algn="ctr"/>
            <a:endParaRPr lang="en-US" sz="40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740" y="1232403"/>
            <a:ext cx="2929489" cy="50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26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279401" y="2717047"/>
            <a:ext cx="9321800" cy="25545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7030A0"/>
                </a:solidFill>
              </a:rPr>
              <a:t>We call it  </a:t>
            </a:r>
          </a:p>
          <a:p>
            <a:pPr algn="ctr"/>
            <a:r>
              <a:rPr lang="en-GB" sz="6000" b="1" dirty="0">
                <a:solidFill>
                  <a:srgbClr val="7030A0"/>
                </a:solidFill>
              </a:rPr>
              <a:t>‘THE GOLDEN RULE’ </a:t>
            </a:r>
          </a:p>
          <a:p>
            <a:pPr algn="ctr"/>
            <a:endParaRPr lang="en-US" sz="40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740" y="1232403"/>
            <a:ext cx="2929489" cy="50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65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232684" y="2539247"/>
            <a:ext cx="9321800" cy="25545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7030A0"/>
                </a:solidFill>
              </a:rPr>
              <a:t>Shall we learn a song to memorise this? </a:t>
            </a:r>
          </a:p>
          <a:p>
            <a:pPr algn="ctr"/>
            <a:endParaRPr lang="en-US" sz="40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740" y="1232403"/>
            <a:ext cx="2929489" cy="50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2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CE5BE9-A42A-8F4F-8528-751AAEB2EFE8}"/>
              </a:ext>
            </a:extLst>
          </p:cNvPr>
          <p:cNvSpPr/>
          <p:nvPr/>
        </p:nvSpPr>
        <p:spPr>
          <a:xfrm>
            <a:off x="0" y="19050"/>
            <a:ext cx="12191999" cy="68389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teve Green Do To Others Matthew 712.mp4" descr="Steve Green Do To Others Matthew 712.mp4">
            <a:hlinkClick r:id="" action="ppaction://media"/>
            <a:extLst>
              <a:ext uri="{FF2B5EF4-FFF2-40B4-BE49-F238E27FC236}">
                <a16:creationId xmlns:a16="http://schemas.microsoft.com/office/drawing/2014/main" id="{29F8336F-358D-1D49-AA21-40C5D41490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9050"/>
            <a:ext cx="91186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0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B808B-5BA5-7744-9545-A810C02A49B6}"/>
              </a:ext>
            </a:extLst>
          </p:cNvPr>
          <p:cNvSpPr txBox="1"/>
          <p:nvPr/>
        </p:nvSpPr>
        <p:spPr>
          <a:xfrm>
            <a:off x="279401" y="209643"/>
            <a:ext cx="950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 Rounded MT Bold" panose="020F0704030504030204" pitchFamily="34" charset="77"/>
                <a:cs typeface="Aharoni" panose="02010803020104030203" pitchFamily="2" charset="-79"/>
              </a:rPr>
              <a:t>Manners Fun</a:t>
            </a:r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211941" y="2342266"/>
            <a:ext cx="770345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>
                <a:solidFill>
                  <a:srgbClr val="7030A0"/>
                </a:solidFill>
              </a:rPr>
              <a:t>1. Learn the Golden Rule (Matthew 7:12)</a:t>
            </a:r>
          </a:p>
          <a:p>
            <a:pPr algn="r"/>
            <a:r>
              <a:rPr lang="en-GB" sz="3200" b="1" dirty="0">
                <a:solidFill>
                  <a:srgbClr val="7030A0"/>
                </a:solidFill>
              </a:rPr>
              <a:t>2. What are the five magic words?</a:t>
            </a:r>
          </a:p>
          <a:p>
            <a:pPr algn="r"/>
            <a:r>
              <a:rPr lang="en-GB" sz="3200" b="1" dirty="0">
                <a:solidFill>
                  <a:srgbClr val="7030A0"/>
                </a:solidFill>
              </a:rPr>
              <a:t>3. Draw or cut and paste pictures to      illustrate one of the magic words.</a:t>
            </a:r>
          </a:p>
          <a:p>
            <a:pPr algn="r"/>
            <a:r>
              <a:rPr lang="en-GB" sz="3200" b="1" dirty="0">
                <a:solidFill>
                  <a:srgbClr val="7030A0"/>
                </a:solidFill>
              </a:rPr>
              <a:t>4. Play a game using the five magic words.</a:t>
            </a:r>
          </a:p>
          <a:p>
            <a:pPr algn="r"/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468" y="1773747"/>
            <a:ext cx="2522095" cy="43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6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25D59-77D6-0C46-9602-808A7EA1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Do to others - Steve Green and Kids (LYRIC VIDEO) Best Kid's Bible Verse Song.mp4" descr="Do to others - Steve Green and Kids (LYRIC VIDEO) Best Kid's Bible Verse Song.mp4">
            <a:hlinkClick r:id="" action="ppaction://media"/>
            <a:extLst>
              <a:ext uri="{FF2B5EF4-FFF2-40B4-BE49-F238E27FC236}">
                <a16:creationId xmlns:a16="http://schemas.microsoft.com/office/drawing/2014/main" id="{79FDAD47-7C6F-4E41-BED1-A33E517AD7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78644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568406" y="2832834"/>
            <a:ext cx="7227496" cy="10772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HOW DO YOU FEEL?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7854764" y="4254213"/>
            <a:ext cx="1882276" cy="139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7691002" y="4691102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PLEASE</a:t>
            </a:r>
          </a:p>
        </p:txBody>
      </p:sp>
    </p:spTree>
    <p:extLst>
      <p:ext uri="{BB962C8B-B14F-4D97-AF65-F5344CB8AC3E}">
        <p14:creationId xmlns:p14="http://schemas.microsoft.com/office/powerpoint/2010/main" val="1338125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3308306" y="1470947"/>
            <a:ext cx="7227496" cy="28007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7030A0"/>
                </a:solidFill>
              </a:rPr>
              <a:t>It does not feel like it’s my job or I’m being taken for granted. </a:t>
            </a:r>
          </a:p>
          <a:p>
            <a:pPr algn="ctr"/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7854764" y="4254213"/>
            <a:ext cx="1882276" cy="139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7691002" y="4691102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PLEASE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E2E3B62-A51A-F440-9C33-BB82A69E4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80" y="579437"/>
            <a:ext cx="2325824" cy="569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385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786056" y="2561441"/>
            <a:ext cx="7227496" cy="169277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WHO IS LIKELY TO APPRECIATE THIS PARTICULAR GESTURE?  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4603564" y="4622224"/>
            <a:ext cx="1882276" cy="139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4439802" y="505911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PLEASE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FC8C8-7553-D04A-8C07-F16DD8683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37" y="1435101"/>
            <a:ext cx="2929489" cy="50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7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4656887" y="4887033"/>
            <a:ext cx="1882276" cy="139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4493125" y="5323922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FC8C8-7553-D04A-8C07-F16DD8683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37" y="1435101"/>
            <a:ext cx="2929489" cy="5067224"/>
          </a:xfrm>
          <a:prstGeom prst="rect">
            <a:avLst/>
          </a:prstGeom>
        </p:spPr>
      </p:pic>
      <p:pic>
        <p:nvPicPr>
          <p:cNvPr id="16386" name="Picture 2" descr="11 Tough Questions Kids Ask And How To Answer Them">
            <a:extLst>
              <a:ext uri="{FF2B5EF4-FFF2-40B4-BE49-F238E27FC236}">
                <a16:creationId xmlns:a16="http://schemas.microsoft.com/office/drawing/2014/main" id="{46891A28-5D2B-0A47-AD38-BE572C20B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525" y="756203"/>
            <a:ext cx="5537200" cy="391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166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600200" y="2705100"/>
            <a:ext cx="7227496" cy="10772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HOW DO YOU FEEL? 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6011" y="1155701"/>
            <a:ext cx="2929489" cy="506722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0D6F556-0338-2E47-81FF-96A1A74E7E8C}"/>
              </a:ext>
            </a:extLst>
          </p:cNvPr>
          <p:cNvSpPr/>
          <p:nvPr/>
        </p:nvSpPr>
        <p:spPr>
          <a:xfrm>
            <a:off x="4175749" y="3961221"/>
            <a:ext cx="2253773" cy="1559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98593-EC63-4C49-8290-15F78371BDA8}"/>
              </a:ext>
            </a:extLst>
          </p:cNvPr>
          <p:cNvSpPr txBox="1"/>
          <p:nvPr/>
        </p:nvSpPr>
        <p:spPr>
          <a:xfrm>
            <a:off x="4197736" y="4479401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19042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3574709" y="1914983"/>
            <a:ext cx="7227496" cy="193899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I feel like someone appreciates what I did for them and they value me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D6F556-0338-2E47-81FF-96A1A74E7E8C}"/>
              </a:ext>
            </a:extLst>
          </p:cNvPr>
          <p:cNvSpPr/>
          <p:nvPr/>
        </p:nvSpPr>
        <p:spPr>
          <a:xfrm>
            <a:off x="5912236" y="3993675"/>
            <a:ext cx="2253773" cy="1559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98593-EC63-4C49-8290-15F78371BDA8}"/>
              </a:ext>
            </a:extLst>
          </p:cNvPr>
          <p:cNvSpPr txBox="1"/>
          <p:nvPr/>
        </p:nvSpPr>
        <p:spPr>
          <a:xfrm>
            <a:off x="6096000" y="4511854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THANK YOU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614250F8-7653-0440-94EF-7B7184CF7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41" y="659259"/>
            <a:ext cx="2222135" cy="53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239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786056" y="2561441"/>
            <a:ext cx="7227496" cy="169277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WHO IS LIKELY TO APPRECIATE THIS PARTICULAR GESTURE?  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4603564" y="4622224"/>
            <a:ext cx="1882276" cy="139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4439802" y="505911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FC8C8-7553-D04A-8C07-F16DD8683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37" y="1435101"/>
            <a:ext cx="2929489" cy="50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93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4603564" y="4622224"/>
            <a:ext cx="1882276" cy="139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4439802" y="505911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FRIENDS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FC8C8-7553-D04A-8C07-F16DD8683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37" y="1435101"/>
            <a:ext cx="2929489" cy="5067224"/>
          </a:xfrm>
          <a:prstGeom prst="rect">
            <a:avLst/>
          </a:prstGeom>
        </p:spPr>
      </p:pic>
      <p:pic>
        <p:nvPicPr>
          <p:cNvPr id="20484" name="Picture 4" descr="Crossing Divides: The benefits of having friends who aren't 'just like us'  - BBC News">
            <a:extLst>
              <a:ext uri="{FF2B5EF4-FFF2-40B4-BE49-F238E27FC236}">
                <a16:creationId xmlns:a16="http://schemas.microsoft.com/office/drawing/2014/main" id="{9F5939BA-A30A-7642-9216-B764DCBF0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8" y="307020"/>
            <a:ext cx="7563556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583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989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600200" y="2705100"/>
            <a:ext cx="7227496" cy="10772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HOW DO YOU FEEL?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476" y="1093092"/>
            <a:ext cx="2929489" cy="506722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0C6DA9C-B440-1D4D-8E74-4B7556403908}"/>
              </a:ext>
            </a:extLst>
          </p:cNvPr>
          <p:cNvSpPr/>
          <p:nvPr/>
        </p:nvSpPr>
        <p:spPr>
          <a:xfrm>
            <a:off x="4179227" y="4222831"/>
            <a:ext cx="2253773" cy="1559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4223201" y="479199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</a:t>
            </a:r>
          </a:p>
        </p:txBody>
      </p:sp>
    </p:spTree>
    <p:extLst>
      <p:ext uri="{BB962C8B-B14F-4D97-AF65-F5344CB8AC3E}">
        <p14:creationId xmlns:p14="http://schemas.microsoft.com/office/powerpoint/2010/main" val="3676647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941181-7D3B-8342-B4C8-B4A7D6548E21}"/>
              </a:ext>
            </a:extLst>
          </p:cNvPr>
          <p:cNvSpPr/>
          <p:nvPr/>
        </p:nvSpPr>
        <p:spPr>
          <a:xfrm>
            <a:off x="3546336" y="1209746"/>
            <a:ext cx="3899950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HOLD ON!!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DCCC2A-F7B8-8B4C-8E1C-F9EAF2B67D00}"/>
              </a:ext>
            </a:extLst>
          </p:cNvPr>
          <p:cNvSpPr txBox="1"/>
          <p:nvPr/>
        </p:nvSpPr>
        <p:spPr>
          <a:xfrm>
            <a:off x="3357056" y="2725269"/>
            <a:ext cx="7679244" cy="2308324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7030A0"/>
                </a:solidFill>
              </a:rPr>
              <a:t>What Are Manners?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4D7FCAAD-2EA7-A144-9219-12818C34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87" y="1698160"/>
            <a:ext cx="2968953" cy="436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4FDDF7F7-456D-BF47-AB0B-D13BBC45BEA9}"/>
              </a:ext>
            </a:extLst>
          </p:cNvPr>
          <p:cNvSpPr/>
          <p:nvPr/>
        </p:nvSpPr>
        <p:spPr>
          <a:xfrm>
            <a:off x="3670300" y="900864"/>
            <a:ext cx="3553452" cy="1415389"/>
          </a:xfrm>
          <a:prstGeom prst="wedgeEllipseCallout">
            <a:avLst>
              <a:gd name="adj1" fmla="val -67409"/>
              <a:gd name="adj2" fmla="val 1465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83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989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795588" y="2735300"/>
            <a:ext cx="7227496" cy="169277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I feel like the person values and respects my presence.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C6DA9C-B440-1D4D-8E74-4B7556403908}"/>
              </a:ext>
            </a:extLst>
          </p:cNvPr>
          <p:cNvSpPr/>
          <p:nvPr/>
        </p:nvSpPr>
        <p:spPr>
          <a:xfrm>
            <a:off x="3413961" y="4324550"/>
            <a:ext cx="2253773" cy="1559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3466431" y="4842729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DD475CCB-DB96-4D49-BE09-93659F3F5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529" y="692413"/>
            <a:ext cx="3187136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320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786056" y="2561441"/>
            <a:ext cx="7227496" cy="169277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WHO IS LIKELY TO APPRECIATE THIS PARTICULAR GESTURE?  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4603564" y="4622224"/>
            <a:ext cx="1882276" cy="139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4439802" y="505911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FC8C8-7553-D04A-8C07-F16DD8683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37" y="1435101"/>
            <a:ext cx="2929489" cy="50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2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350757" y="2532345"/>
            <a:ext cx="7227496" cy="230832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Someone who is in our way when we are trying to do something or go somewhere. 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4603564" y="4622224"/>
            <a:ext cx="1882276" cy="139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4439802" y="505911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FC8C8-7553-D04A-8C07-F16DD8683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37" y="1435101"/>
            <a:ext cx="2929489" cy="50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49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4603564" y="5013253"/>
            <a:ext cx="1882276" cy="139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4492170" y="5461216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EXCUSE 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FC8C8-7553-D04A-8C07-F16DD8683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37" y="1435101"/>
            <a:ext cx="2929489" cy="5067224"/>
          </a:xfrm>
          <a:prstGeom prst="rect">
            <a:avLst/>
          </a:prstGeom>
        </p:spPr>
      </p:pic>
      <p:pic>
        <p:nvPicPr>
          <p:cNvPr id="24578" name="Picture 2" descr="Being Polite">
            <a:extLst>
              <a:ext uri="{FF2B5EF4-FFF2-40B4-BE49-F238E27FC236}">
                <a16:creationId xmlns:a16="http://schemas.microsoft.com/office/drawing/2014/main" id="{C4DAB9D3-C5E0-1144-A465-A1DC46216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8" y="142874"/>
            <a:ext cx="7361761" cy="457156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002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989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600200" y="2705100"/>
            <a:ext cx="7227496" cy="10772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HOW DO YOU FEEL?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476" y="1093092"/>
            <a:ext cx="2929489" cy="506722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0C6DA9C-B440-1D4D-8E74-4B7556403908}"/>
              </a:ext>
            </a:extLst>
          </p:cNvPr>
          <p:cNvSpPr/>
          <p:nvPr/>
        </p:nvSpPr>
        <p:spPr>
          <a:xfrm>
            <a:off x="4179227" y="4222831"/>
            <a:ext cx="2253773" cy="1559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4223201" y="479199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 AM SORRY</a:t>
            </a:r>
          </a:p>
        </p:txBody>
      </p:sp>
    </p:spTree>
    <p:extLst>
      <p:ext uri="{BB962C8B-B14F-4D97-AF65-F5344CB8AC3E}">
        <p14:creationId xmlns:p14="http://schemas.microsoft.com/office/powerpoint/2010/main" val="454731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989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927099" y="2206407"/>
            <a:ext cx="7227496" cy="230832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I feel like someone values my friendship because they want to be with me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C6DA9C-B440-1D4D-8E74-4B7556403908}"/>
              </a:ext>
            </a:extLst>
          </p:cNvPr>
          <p:cNvSpPr/>
          <p:nvPr/>
        </p:nvSpPr>
        <p:spPr>
          <a:xfrm>
            <a:off x="3413961" y="4324550"/>
            <a:ext cx="2253773" cy="1559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3466431" y="4842729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 AM SORRY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CD607C1F-6B88-804C-967B-9FA808996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371" y="2206407"/>
            <a:ext cx="4048530" cy="410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408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786056" y="2561441"/>
            <a:ext cx="7227496" cy="169277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WHO IS LIKELY TO APPRECIATE THIS PARTICULAR GESTURE?  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4521682" y="4609811"/>
            <a:ext cx="2046039" cy="1421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4439802" y="505911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 AM SORRY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FC8C8-7553-D04A-8C07-F16DD8683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37" y="1435101"/>
            <a:ext cx="2929489" cy="50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46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368046" y="2992614"/>
            <a:ext cx="7227496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Someone who makes us angry.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4603564" y="4622224"/>
            <a:ext cx="1882276" cy="139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4439802" y="505911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 AM SORRY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FC8C8-7553-D04A-8C07-F16DD8683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37" y="1435101"/>
            <a:ext cx="2929489" cy="50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487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4492168" y="4994200"/>
            <a:ext cx="2098406" cy="14572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4492170" y="5461216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 AM SORRY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FC8C8-7553-D04A-8C07-F16DD8683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37" y="1435101"/>
            <a:ext cx="2929489" cy="5067224"/>
          </a:xfrm>
          <a:prstGeom prst="rect">
            <a:avLst/>
          </a:prstGeom>
        </p:spPr>
      </p:pic>
      <p:pic>
        <p:nvPicPr>
          <p:cNvPr id="27650" name="Picture 2" descr="How to Teach Our Kids to Love Our Enemies">
            <a:extLst>
              <a:ext uri="{FF2B5EF4-FFF2-40B4-BE49-F238E27FC236}">
                <a16:creationId xmlns:a16="http://schemas.microsoft.com/office/drawing/2014/main" id="{D5FFDA3F-30E4-3942-931D-5E53D7CB9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223965"/>
            <a:ext cx="7311455" cy="382042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857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568406" y="2866094"/>
            <a:ext cx="7227496" cy="10772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HOW DO YOU FEEL?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6011" y="1155701"/>
            <a:ext cx="2929489" cy="506722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893FCF8-05CA-D54D-849C-DEFB4C2ED844}"/>
              </a:ext>
            </a:extLst>
          </p:cNvPr>
          <p:cNvSpPr/>
          <p:nvPr/>
        </p:nvSpPr>
        <p:spPr>
          <a:xfrm>
            <a:off x="4066651" y="3644850"/>
            <a:ext cx="2555063" cy="19224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65D12E-2D35-064E-BC0C-9794CB8F115A}"/>
              </a:ext>
            </a:extLst>
          </p:cNvPr>
          <p:cNvSpPr txBox="1"/>
          <p:nvPr/>
        </p:nvSpPr>
        <p:spPr>
          <a:xfrm>
            <a:off x="4401868" y="4129011"/>
            <a:ext cx="1803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YOU’RE WELCOME</a:t>
            </a:r>
          </a:p>
        </p:txBody>
      </p:sp>
    </p:spTree>
    <p:extLst>
      <p:ext uri="{BB962C8B-B14F-4D97-AF65-F5344CB8AC3E}">
        <p14:creationId xmlns:p14="http://schemas.microsoft.com/office/powerpoint/2010/main" val="206671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B808B-5BA5-7744-9545-A810C02A49B6}"/>
              </a:ext>
            </a:extLst>
          </p:cNvPr>
          <p:cNvSpPr txBox="1"/>
          <p:nvPr/>
        </p:nvSpPr>
        <p:spPr>
          <a:xfrm>
            <a:off x="279401" y="209643"/>
            <a:ext cx="950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 Rounded MT Bold" panose="020F0704030504030204" pitchFamily="34" charset="77"/>
                <a:cs typeface="Aharoni" panose="02010803020104030203" pitchFamily="2" charset="-79"/>
              </a:rPr>
              <a:t>Manners Fun</a:t>
            </a:r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2534519" y="1813726"/>
            <a:ext cx="5792931" cy="387798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7030A0"/>
                </a:solidFill>
              </a:rPr>
              <a:t>The way we behave</a:t>
            </a:r>
          </a:p>
          <a:p>
            <a:pPr algn="ctr"/>
            <a:r>
              <a:rPr lang="en-GB" sz="6600" b="1" dirty="0">
                <a:solidFill>
                  <a:srgbClr val="7030A0"/>
                </a:solidFill>
              </a:rPr>
              <a:t> towards others</a:t>
            </a:r>
          </a:p>
          <a:p>
            <a:pPr algn="ctr"/>
            <a:endParaRPr lang="en-US" sz="44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7452" y="1434949"/>
            <a:ext cx="2768048" cy="47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83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196944" y="1604040"/>
            <a:ext cx="7227496" cy="29238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I feel like my friend appreciates my thank you, my appreciation, and it was a pleasure for that person to do the job.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C6DA9C-B440-1D4D-8E74-4B7556403908}"/>
              </a:ext>
            </a:extLst>
          </p:cNvPr>
          <p:cNvSpPr/>
          <p:nvPr/>
        </p:nvSpPr>
        <p:spPr>
          <a:xfrm>
            <a:off x="3735090" y="4324550"/>
            <a:ext cx="2253773" cy="1559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3779063" y="4627285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YOU’RE WELCOME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A0126ECB-32E2-984C-A8A3-44CD2E44D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440" y="1022350"/>
            <a:ext cx="3125302" cy="48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4421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786056" y="2561441"/>
            <a:ext cx="7227496" cy="169277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WHO IS LIKELY TO APPRECIATE THESE PARTICULAR WORDS?  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4521682" y="4462306"/>
            <a:ext cx="2046039" cy="1421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4439801" y="469616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YOU’RE WELCOME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FC8C8-7553-D04A-8C07-F16DD8683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37" y="1435101"/>
            <a:ext cx="2929489" cy="50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29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4521682" y="4462306"/>
            <a:ext cx="2046039" cy="1421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4439801" y="469616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YOU’RE WELCOME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FC8C8-7553-D04A-8C07-F16DD8683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37" y="1435101"/>
            <a:ext cx="2929489" cy="5067224"/>
          </a:xfrm>
          <a:prstGeom prst="rect">
            <a:avLst/>
          </a:prstGeom>
        </p:spPr>
      </p:pic>
      <p:pic>
        <p:nvPicPr>
          <p:cNvPr id="32772" name="Picture 4" descr="Say Thank You HD Stock Images | Shutterstock">
            <a:extLst>
              <a:ext uri="{FF2B5EF4-FFF2-40B4-BE49-F238E27FC236}">
                <a16:creationId xmlns:a16="http://schemas.microsoft.com/office/drawing/2014/main" id="{0A6BEFBC-F18B-B041-80F4-C6C70E62C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0"/>
          <a:stretch/>
        </p:blipFill>
        <p:spPr bwMode="auto">
          <a:xfrm>
            <a:off x="2622550" y="614999"/>
            <a:ext cx="5073814" cy="356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294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848715" y="2362200"/>
            <a:ext cx="9321800" cy="163121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7030A0"/>
                </a:solidFill>
              </a:rPr>
              <a:t>Let’s play a game</a:t>
            </a:r>
          </a:p>
          <a:p>
            <a:pPr algn="ctr"/>
            <a:endParaRPr lang="en-US" sz="40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740" y="1232403"/>
            <a:ext cx="2929489" cy="50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6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3406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533400" y="2850947"/>
            <a:ext cx="8338148" cy="230832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marL="742950" indent="-742950" algn="ctr">
              <a:buAutoNum type="arabicPeriod"/>
            </a:pPr>
            <a:r>
              <a:rPr lang="en-GB" sz="5400" b="1" dirty="0">
                <a:solidFill>
                  <a:srgbClr val="7030A0"/>
                </a:solidFill>
              </a:rPr>
              <a:t>What language is this?</a:t>
            </a:r>
          </a:p>
          <a:p>
            <a:pPr marL="742950" indent="-742950" algn="ctr">
              <a:buAutoNum type="arabicPeriod"/>
            </a:pPr>
            <a:r>
              <a:rPr lang="en-GB" sz="5400" b="1" dirty="0">
                <a:solidFill>
                  <a:srgbClr val="7030A0"/>
                </a:solidFill>
              </a:rPr>
              <a:t>What are they saying? </a:t>
            </a:r>
          </a:p>
          <a:p>
            <a:pPr algn="ctr"/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30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211941" y="1138567"/>
            <a:ext cx="3169944" cy="22904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1692013" y="194790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POR FAVOR</a:t>
            </a:r>
          </a:p>
        </p:txBody>
      </p:sp>
    </p:spTree>
    <p:extLst>
      <p:ext uri="{BB962C8B-B14F-4D97-AF65-F5344CB8AC3E}">
        <p14:creationId xmlns:p14="http://schemas.microsoft.com/office/powerpoint/2010/main" val="26959785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211941" y="1076805"/>
            <a:ext cx="3169944" cy="22904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1692013" y="194790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POR FAVOR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2CC93-8443-B844-AA70-18946E19CF0E}"/>
              </a:ext>
            </a:extLst>
          </p:cNvPr>
          <p:cNvSpPr txBox="1"/>
          <p:nvPr/>
        </p:nvSpPr>
        <p:spPr>
          <a:xfrm>
            <a:off x="4216398" y="3367238"/>
            <a:ext cx="4197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Language -  SPANISH</a:t>
            </a:r>
          </a:p>
        </p:txBody>
      </p:sp>
    </p:spTree>
    <p:extLst>
      <p:ext uri="{BB962C8B-B14F-4D97-AF65-F5344CB8AC3E}">
        <p14:creationId xmlns:p14="http://schemas.microsoft.com/office/powerpoint/2010/main" val="36794807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211941" y="1076805"/>
            <a:ext cx="3169944" cy="22904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1692013" y="194790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POR FAVOR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2CC93-8443-B844-AA70-18946E19CF0E}"/>
              </a:ext>
            </a:extLst>
          </p:cNvPr>
          <p:cNvSpPr txBox="1"/>
          <p:nvPr/>
        </p:nvSpPr>
        <p:spPr>
          <a:xfrm>
            <a:off x="4216398" y="3367238"/>
            <a:ext cx="4197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Language -  SPANISH</a:t>
            </a:r>
          </a:p>
          <a:p>
            <a:r>
              <a:rPr lang="en-US" sz="3600" b="1" dirty="0"/>
              <a:t>It means - PLEASE</a:t>
            </a:r>
          </a:p>
        </p:txBody>
      </p:sp>
    </p:spTree>
    <p:extLst>
      <p:ext uri="{BB962C8B-B14F-4D97-AF65-F5344CB8AC3E}">
        <p14:creationId xmlns:p14="http://schemas.microsoft.com/office/powerpoint/2010/main" val="25447079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211941" y="1138567"/>
            <a:ext cx="3169944" cy="22904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1476112" y="1991395"/>
            <a:ext cx="2625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/>
              <a:t>ASANTE SANA</a:t>
            </a:r>
          </a:p>
        </p:txBody>
      </p:sp>
    </p:spTree>
    <p:extLst>
      <p:ext uri="{BB962C8B-B14F-4D97-AF65-F5344CB8AC3E}">
        <p14:creationId xmlns:p14="http://schemas.microsoft.com/office/powerpoint/2010/main" val="22221080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211941" y="1076805"/>
            <a:ext cx="3169944" cy="22904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2CC93-8443-B844-AA70-18946E19CF0E}"/>
              </a:ext>
            </a:extLst>
          </p:cNvPr>
          <p:cNvSpPr txBox="1"/>
          <p:nvPr/>
        </p:nvSpPr>
        <p:spPr>
          <a:xfrm>
            <a:off x="3632200" y="3367238"/>
            <a:ext cx="4781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Language -  SWAHILI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3ED13-022B-024B-B8D5-EFE5D67A87C9}"/>
              </a:ext>
            </a:extLst>
          </p:cNvPr>
          <p:cNvSpPr txBox="1"/>
          <p:nvPr/>
        </p:nvSpPr>
        <p:spPr>
          <a:xfrm>
            <a:off x="1435101" y="1929633"/>
            <a:ext cx="257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/>
              <a:t>ASANTE SANA</a:t>
            </a:r>
          </a:p>
        </p:txBody>
      </p:sp>
    </p:spTree>
    <p:extLst>
      <p:ext uri="{BB962C8B-B14F-4D97-AF65-F5344CB8AC3E}">
        <p14:creationId xmlns:p14="http://schemas.microsoft.com/office/powerpoint/2010/main" val="2356102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941181-7D3B-8342-B4C8-B4A7D6548E21}"/>
              </a:ext>
            </a:extLst>
          </p:cNvPr>
          <p:cNvSpPr/>
          <p:nvPr/>
        </p:nvSpPr>
        <p:spPr>
          <a:xfrm>
            <a:off x="3546336" y="1209746"/>
            <a:ext cx="3899950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</a:t>
            </a:r>
            <a:r>
              <a:rPr lang="en-GB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uestion!!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DCCC2A-F7B8-8B4C-8E1C-F9EAF2B67D00}"/>
              </a:ext>
            </a:extLst>
          </p:cNvPr>
          <p:cNvSpPr txBox="1"/>
          <p:nvPr/>
        </p:nvSpPr>
        <p:spPr>
          <a:xfrm>
            <a:off x="4716606" y="2865783"/>
            <a:ext cx="5459360" cy="2308324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So, there are good manners and bad manners?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4FDDF7F7-456D-BF47-AB0B-D13BBC45BEA9}"/>
              </a:ext>
            </a:extLst>
          </p:cNvPr>
          <p:cNvSpPr/>
          <p:nvPr/>
        </p:nvSpPr>
        <p:spPr>
          <a:xfrm>
            <a:off x="3670300" y="900864"/>
            <a:ext cx="3553452" cy="1415389"/>
          </a:xfrm>
          <a:prstGeom prst="wedgeEllipseCallout">
            <a:avLst>
              <a:gd name="adj1" fmla="val -67409"/>
              <a:gd name="adj2" fmla="val 1465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E89F8BC0-0F74-3B4A-8731-3BF3DF8C9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58" y="2214709"/>
            <a:ext cx="3992869" cy="392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5179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211941" y="1076805"/>
            <a:ext cx="3169944" cy="22904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2CC93-8443-B844-AA70-18946E19CF0E}"/>
              </a:ext>
            </a:extLst>
          </p:cNvPr>
          <p:cNvSpPr txBox="1"/>
          <p:nvPr/>
        </p:nvSpPr>
        <p:spPr>
          <a:xfrm>
            <a:off x="3632200" y="3367238"/>
            <a:ext cx="4781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Language -  SWAHILI</a:t>
            </a:r>
          </a:p>
          <a:p>
            <a:r>
              <a:rPr lang="en-US" sz="3600" b="1" dirty="0"/>
              <a:t>It means – THANK YOU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3ED13-022B-024B-B8D5-EFE5D67A87C9}"/>
              </a:ext>
            </a:extLst>
          </p:cNvPr>
          <p:cNvSpPr txBox="1"/>
          <p:nvPr/>
        </p:nvSpPr>
        <p:spPr>
          <a:xfrm>
            <a:off x="1585519" y="1929633"/>
            <a:ext cx="2592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/>
              <a:t>ASANTE SANA</a:t>
            </a:r>
          </a:p>
        </p:txBody>
      </p:sp>
    </p:spTree>
    <p:extLst>
      <p:ext uri="{BB962C8B-B14F-4D97-AF65-F5344CB8AC3E}">
        <p14:creationId xmlns:p14="http://schemas.microsoft.com/office/powerpoint/2010/main" val="16059595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211941" y="1138567"/>
            <a:ext cx="3169944" cy="22904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1476112" y="1991395"/>
            <a:ext cx="2791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/>
              <a:t>EXCUSEZ-MOI</a:t>
            </a:r>
          </a:p>
        </p:txBody>
      </p:sp>
    </p:spTree>
    <p:extLst>
      <p:ext uri="{BB962C8B-B14F-4D97-AF65-F5344CB8AC3E}">
        <p14:creationId xmlns:p14="http://schemas.microsoft.com/office/powerpoint/2010/main" val="34040130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211941" y="1076805"/>
            <a:ext cx="3169944" cy="22904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2CC93-8443-B844-AA70-18946E19CF0E}"/>
              </a:ext>
            </a:extLst>
          </p:cNvPr>
          <p:cNvSpPr txBox="1"/>
          <p:nvPr/>
        </p:nvSpPr>
        <p:spPr>
          <a:xfrm>
            <a:off x="3632200" y="3367238"/>
            <a:ext cx="4781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Language -  FRENCH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3ED13-022B-024B-B8D5-EFE5D67A87C9}"/>
              </a:ext>
            </a:extLst>
          </p:cNvPr>
          <p:cNvSpPr txBox="1"/>
          <p:nvPr/>
        </p:nvSpPr>
        <p:spPr>
          <a:xfrm>
            <a:off x="1468772" y="1929633"/>
            <a:ext cx="265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/>
              <a:t>EXCUSEZ-MOI</a:t>
            </a:r>
          </a:p>
        </p:txBody>
      </p:sp>
    </p:spTree>
    <p:extLst>
      <p:ext uri="{BB962C8B-B14F-4D97-AF65-F5344CB8AC3E}">
        <p14:creationId xmlns:p14="http://schemas.microsoft.com/office/powerpoint/2010/main" val="12761304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211941" y="1076805"/>
            <a:ext cx="3169944" cy="22904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2CC93-8443-B844-AA70-18946E19CF0E}"/>
              </a:ext>
            </a:extLst>
          </p:cNvPr>
          <p:cNvSpPr txBox="1"/>
          <p:nvPr/>
        </p:nvSpPr>
        <p:spPr>
          <a:xfrm>
            <a:off x="3632200" y="3367238"/>
            <a:ext cx="4781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Language -  FRENCH</a:t>
            </a:r>
          </a:p>
          <a:p>
            <a:r>
              <a:rPr lang="en-US" sz="3600" b="1" dirty="0"/>
              <a:t>It means – EXCUSE 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3ED13-022B-024B-B8D5-EFE5D67A87C9}"/>
              </a:ext>
            </a:extLst>
          </p:cNvPr>
          <p:cNvSpPr txBox="1"/>
          <p:nvPr/>
        </p:nvSpPr>
        <p:spPr>
          <a:xfrm>
            <a:off x="1585519" y="1929633"/>
            <a:ext cx="269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/>
              <a:t>EXCUSEZ-MOI</a:t>
            </a:r>
          </a:p>
        </p:txBody>
      </p:sp>
    </p:spTree>
    <p:extLst>
      <p:ext uri="{BB962C8B-B14F-4D97-AF65-F5344CB8AC3E}">
        <p14:creationId xmlns:p14="http://schemas.microsoft.com/office/powerpoint/2010/main" val="13375066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211941" y="1138567"/>
            <a:ext cx="3169944" cy="22904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1476112" y="1991395"/>
            <a:ext cx="2791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/>
              <a:t>HET SPIJT MY</a:t>
            </a:r>
          </a:p>
        </p:txBody>
      </p:sp>
    </p:spTree>
    <p:extLst>
      <p:ext uri="{BB962C8B-B14F-4D97-AF65-F5344CB8AC3E}">
        <p14:creationId xmlns:p14="http://schemas.microsoft.com/office/powerpoint/2010/main" val="17984456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211941" y="1076805"/>
            <a:ext cx="3169944" cy="22904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2CC93-8443-B844-AA70-18946E19CF0E}"/>
              </a:ext>
            </a:extLst>
          </p:cNvPr>
          <p:cNvSpPr txBox="1"/>
          <p:nvPr/>
        </p:nvSpPr>
        <p:spPr>
          <a:xfrm>
            <a:off x="3632200" y="3367238"/>
            <a:ext cx="4781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Language -  DUTCH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B0BA03-4D93-8243-B771-7026C0FA85FE}"/>
              </a:ext>
            </a:extLst>
          </p:cNvPr>
          <p:cNvSpPr txBox="1"/>
          <p:nvPr/>
        </p:nvSpPr>
        <p:spPr>
          <a:xfrm>
            <a:off x="1590797" y="1903755"/>
            <a:ext cx="2791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/>
              <a:t>HET SPIJT MY</a:t>
            </a:r>
          </a:p>
        </p:txBody>
      </p:sp>
    </p:spTree>
    <p:extLst>
      <p:ext uri="{BB962C8B-B14F-4D97-AF65-F5344CB8AC3E}">
        <p14:creationId xmlns:p14="http://schemas.microsoft.com/office/powerpoint/2010/main" val="36492995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211941" y="1076805"/>
            <a:ext cx="3169944" cy="22904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2CC93-8443-B844-AA70-18946E19CF0E}"/>
              </a:ext>
            </a:extLst>
          </p:cNvPr>
          <p:cNvSpPr txBox="1"/>
          <p:nvPr/>
        </p:nvSpPr>
        <p:spPr>
          <a:xfrm>
            <a:off x="3632200" y="3367238"/>
            <a:ext cx="4781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Language -  DUTCH</a:t>
            </a:r>
          </a:p>
          <a:p>
            <a:r>
              <a:rPr lang="en-US" sz="3600" b="1" dirty="0"/>
              <a:t>It means – I AM SORRY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87DC7B-9F16-7749-AEE2-3F54BD78D0A8}"/>
              </a:ext>
            </a:extLst>
          </p:cNvPr>
          <p:cNvSpPr txBox="1"/>
          <p:nvPr/>
        </p:nvSpPr>
        <p:spPr>
          <a:xfrm>
            <a:off x="1476112" y="1991395"/>
            <a:ext cx="2791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/>
              <a:t>HET SPIJT MY</a:t>
            </a:r>
          </a:p>
        </p:txBody>
      </p:sp>
    </p:spTree>
    <p:extLst>
      <p:ext uri="{BB962C8B-B14F-4D97-AF65-F5344CB8AC3E}">
        <p14:creationId xmlns:p14="http://schemas.microsoft.com/office/powerpoint/2010/main" val="22933232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211941" y="1138567"/>
            <a:ext cx="3169944" cy="22904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1704712" y="1991395"/>
            <a:ext cx="2791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/>
              <a:t>CU PLACERE</a:t>
            </a:r>
          </a:p>
        </p:txBody>
      </p:sp>
    </p:spTree>
    <p:extLst>
      <p:ext uri="{BB962C8B-B14F-4D97-AF65-F5344CB8AC3E}">
        <p14:creationId xmlns:p14="http://schemas.microsoft.com/office/powerpoint/2010/main" val="4235287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211941" y="1076805"/>
            <a:ext cx="3169944" cy="22904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2CC93-8443-B844-AA70-18946E19CF0E}"/>
              </a:ext>
            </a:extLst>
          </p:cNvPr>
          <p:cNvSpPr txBox="1"/>
          <p:nvPr/>
        </p:nvSpPr>
        <p:spPr>
          <a:xfrm>
            <a:off x="3632200" y="3367238"/>
            <a:ext cx="4781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Language -  ROMANIAN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B0BA03-4D93-8243-B771-7026C0FA85FE}"/>
              </a:ext>
            </a:extLst>
          </p:cNvPr>
          <p:cNvSpPr txBox="1"/>
          <p:nvPr/>
        </p:nvSpPr>
        <p:spPr>
          <a:xfrm>
            <a:off x="1590797" y="1903755"/>
            <a:ext cx="2791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/>
              <a:t>CU PLACERE</a:t>
            </a:r>
          </a:p>
        </p:txBody>
      </p:sp>
    </p:spTree>
    <p:extLst>
      <p:ext uri="{BB962C8B-B14F-4D97-AF65-F5344CB8AC3E}">
        <p14:creationId xmlns:p14="http://schemas.microsoft.com/office/powerpoint/2010/main" val="38939389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211941" y="1076805"/>
            <a:ext cx="3169944" cy="229043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2CC93-8443-B844-AA70-18946E19CF0E}"/>
              </a:ext>
            </a:extLst>
          </p:cNvPr>
          <p:cNvSpPr txBox="1"/>
          <p:nvPr/>
        </p:nvSpPr>
        <p:spPr>
          <a:xfrm>
            <a:off x="2628900" y="3367238"/>
            <a:ext cx="5784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Language -  ROMANIAN</a:t>
            </a:r>
          </a:p>
          <a:p>
            <a:r>
              <a:rPr lang="en-US" sz="3600" b="1" dirty="0"/>
              <a:t>It means – YOU’RE WELCOME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87DC7B-9F16-7749-AEE2-3F54BD78D0A8}"/>
              </a:ext>
            </a:extLst>
          </p:cNvPr>
          <p:cNvSpPr txBox="1"/>
          <p:nvPr/>
        </p:nvSpPr>
        <p:spPr>
          <a:xfrm>
            <a:off x="1476112" y="1991395"/>
            <a:ext cx="2791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/>
              <a:t>CU PLACERE</a:t>
            </a:r>
          </a:p>
        </p:txBody>
      </p:sp>
    </p:spTree>
    <p:extLst>
      <p:ext uri="{BB962C8B-B14F-4D97-AF65-F5344CB8AC3E}">
        <p14:creationId xmlns:p14="http://schemas.microsoft.com/office/powerpoint/2010/main" val="2451308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211942" y="2182026"/>
            <a:ext cx="6714054" cy="353943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If we make someone feel appreciated = Good manners</a:t>
            </a:r>
          </a:p>
          <a:p>
            <a:pPr algn="ctr"/>
            <a:endParaRPr lang="en-GB" sz="4000" b="1" dirty="0">
              <a:solidFill>
                <a:srgbClr val="7030A0"/>
              </a:solidFill>
            </a:endParaRPr>
          </a:p>
          <a:p>
            <a:pPr algn="ctr"/>
            <a:r>
              <a:rPr lang="en-GB" sz="4000" b="1" dirty="0">
                <a:solidFill>
                  <a:srgbClr val="7030A0"/>
                </a:solidFill>
              </a:rPr>
              <a:t>If we make someone feel not appreciated = Bad manners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6011" y="1155701"/>
            <a:ext cx="2929489" cy="50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314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A2CC93-8443-B844-AA70-18946E19CF0E}"/>
              </a:ext>
            </a:extLst>
          </p:cNvPr>
          <p:cNvSpPr txBox="1"/>
          <p:nvPr/>
        </p:nvSpPr>
        <p:spPr>
          <a:xfrm>
            <a:off x="1308100" y="2984787"/>
            <a:ext cx="7842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/>
              <a:t>CREATIVE WAYS TO HAVE MANNERS</a:t>
            </a:r>
          </a:p>
        </p:txBody>
      </p:sp>
    </p:spTree>
    <p:extLst>
      <p:ext uri="{BB962C8B-B14F-4D97-AF65-F5344CB8AC3E}">
        <p14:creationId xmlns:p14="http://schemas.microsoft.com/office/powerpoint/2010/main" val="36091119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pic>
        <p:nvPicPr>
          <p:cNvPr id="3" name="Cadbury Roses Ad 1994.mp4" descr="Cadbury Roses Ad 1994.mp4">
            <a:hlinkClick r:id="" action="ppaction://media"/>
            <a:extLst>
              <a:ext uri="{FF2B5EF4-FFF2-40B4-BE49-F238E27FC236}">
                <a16:creationId xmlns:a16="http://schemas.microsoft.com/office/drawing/2014/main" id="{028A8F04-3E4E-0048-8422-13C2DFC19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1600" y="0"/>
            <a:ext cx="9207499" cy="69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7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3110" y="1232403"/>
            <a:ext cx="2929489" cy="5067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A2CC93-8443-B844-AA70-18946E19CF0E}"/>
              </a:ext>
            </a:extLst>
          </p:cNvPr>
          <p:cNvSpPr txBox="1"/>
          <p:nvPr/>
        </p:nvSpPr>
        <p:spPr>
          <a:xfrm>
            <a:off x="1600200" y="33507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/>
              <a:t>AN OLD VIDEO SAYING THANK YU </a:t>
            </a:r>
          </a:p>
        </p:txBody>
      </p:sp>
      <p:pic>
        <p:nvPicPr>
          <p:cNvPr id="3" name="Roses thank You Commercial.mp4" descr="Roses thank You Commercial.mp4">
            <a:hlinkClick r:id="" action="ppaction://media"/>
            <a:extLst>
              <a:ext uri="{FF2B5EF4-FFF2-40B4-BE49-F238E27FC236}">
                <a16:creationId xmlns:a16="http://schemas.microsoft.com/office/drawing/2014/main" id="{CA756031-E685-6B4A-A5BF-C307F3C2A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3951" y="-18197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96" y="1224506"/>
            <a:ext cx="2929489" cy="5067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A2CC93-8443-B844-AA70-18946E19CF0E}"/>
              </a:ext>
            </a:extLst>
          </p:cNvPr>
          <p:cNvSpPr txBox="1"/>
          <p:nvPr/>
        </p:nvSpPr>
        <p:spPr>
          <a:xfrm>
            <a:off x="1041400" y="2996840"/>
            <a:ext cx="7842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/>
              <a:t>CREATIVE WAYS TO HAVE MANNERS</a:t>
            </a:r>
          </a:p>
        </p:txBody>
      </p:sp>
    </p:spTree>
    <p:extLst>
      <p:ext uri="{BB962C8B-B14F-4D97-AF65-F5344CB8AC3E}">
        <p14:creationId xmlns:p14="http://schemas.microsoft.com/office/powerpoint/2010/main" val="34870545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2" y="427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100+ Best “I'm Sorry” Messages To Apologize To Your Significant Other">
            <a:extLst>
              <a:ext uri="{FF2B5EF4-FFF2-40B4-BE49-F238E27FC236}">
                <a16:creationId xmlns:a16="http://schemas.microsoft.com/office/drawing/2014/main" id="{F7890EFA-9585-0D43-9693-FBC8746B7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9" y="350495"/>
            <a:ext cx="3747368" cy="2498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8" name="Picture 8" descr="I'm Sorry High Resolution Stock Photography and Images - Alamy">
            <a:extLst>
              <a:ext uri="{FF2B5EF4-FFF2-40B4-BE49-F238E27FC236}">
                <a16:creationId xmlns:a16="http://schemas.microsoft.com/office/drawing/2014/main" id="{7E084674-3F09-0848-91DD-D5861F215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"/>
          <a:stretch/>
        </p:blipFill>
        <p:spPr bwMode="auto">
          <a:xfrm>
            <a:off x="4316120" y="350494"/>
            <a:ext cx="3659044" cy="5493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50" name="Picture 10" descr="sorry: Want to offer unconditional apology? This 4-point guide is all you  need - The Economic Times">
            <a:extLst>
              <a:ext uri="{FF2B5EF4-FFF2-40B4-BE49-F238E27FC236}">
                <a16:creationId xmlns:a16="http://schemas.microsoft.com/office/drawing/2014/main" id="{04C189BA-D8FE-5E47-A9D0-CBC3E44C1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9" y="2889051"/>
            <a:ext cx="3747368" cy="2954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52" name="Picture 12" descr="Stock Photo and Image Portfolio by los_ojos_pardos | Shutterstock">
            <a:extLst>
              <a:ext uri="{FF2B5EF4-FFF2-40B4-BE49-F238E27FC236}">
                <a16:creationId xmlns:a16="http://schemas.microsoft.com/office/drawing/2014/main" id="{5E3293F8-CB3A-ED4B-948A-D1BD4148F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97" y="350494"/>
            <a:ext cx="3302000" cy="35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54" name="Picture 14" descr="I Love You. I'm Sorry.: I'm Sorry. I Love You by Kevin Farran">
            <a:extLst>
              <a:ext uri="{FF2B5EF4-FFF2-40B4-BE49-F238E27FC236}">
                <a16:creationId xmlns:a16="http://schemas.microsoft.com/office/drawing/2014/main" id="{74F01C53-B8A1-F14A-9D91-B303C7F85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4" t="59252" r="-900" b="9421"/>
          <a:stretch/>
        </p:blipFill>
        <p:spPr bwMode="auto">
          <a:xfrm>
            <a:off x="8068297" y="3994317"/>
            <a:ext cx="3302000" cy="1849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4E5305-AD0D-5A4E-AE2C-D74692EA930F}"/>
              </a:ext>
            </a:extLst>
          </p:cNvPr>
          <p:cNvSpPr txBox="1"/>
          <p:nvPr/>
        </p:nvSpPr>
        <p:spPr>
          <a:xfrm>
            <a:off x="3479800" y="6134100"/>
            <a:ext cx="497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MY I’M SORRY – PICTURE BOARD</a:t>
            </a:r>
          </a:p>
        </p:txBody>
      </p:sp>
    </p:spTree>
    <p:extLst>
      <p:ext uri="{BB962C8B-B14F-4D97-AF65-F5344CB8AC3E}">
        <p14:creationId xmlns:p14="http://schemas.microsoft.com/office/powerpoint/2010/main" val="34735999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B808B-5BA5-7744-9545-A810C02A49B6}"/>
              </a:ext>
            </a:extLst>
          </p:cNvPr>
          <p:cNvSpPr txBox="1"/>
          <p:nvPr/>
        </p:nvSpPr>
        <p:spPr>
          <a:xfrm>
            <a:off x="507341" y="3002131"/>
            <a:ext cx="950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 Rounded MT Bold" panose="020F0704030504030204" pitchFamily="34" charset="77"/>
                <a:cs typeface="Aharoni" panose="02010803020104030203" pitchFamily="2" charset="-79"/>
              </a:rPr>
              <a:t>Manners Fun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0F2115-6C0F-A54E-94C6-BFD90E85F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21" b="93069" l="1042" r="97917">
                        <a14:foregroundMark x1="9375" y1="49505" x2="8333" y2="49505"/>
                        <a14:foregroundMark x1="48958" y1="90099" x2="48958" y2="91089"/>
                        <a14:foregroundMark x1="88542" y1="52475" x2="89583" y2="50495"/>
                        <a14:foregroundMark x1="20833" y1="35644" x2="9375" y2="43564"/>
                        <a14:foregroundMark x1="23958" y1="29703" x2="17708" y2="34653"/>
                        <a14:foregroundMark x1="31250" y1="22772" x2="25000" y2="29703"/>
                        <a14:foregroundMark x1="45833" y1="10891" x2="38542" y2="14851"/>
                        <a14:foregroundMark x1="48958" y1="7921" x2="68750" y2="23762"/>
                        <a14:foregroundMark x1="71875" y1="28713" x2="90625" y2="44554"/>
                        <a14:foregroundMark x1="90856" y1="54455" x2="84375" y2="61386"/>
                        <a14:foregroundMark x1="92708" y1="52475" x2="90856" y2="54455"/>
                        <a14:foregroundMark x1="96875" y1="51485" x2="97917" y2="52475"/>
                        <a14:foregroundMark x1="77083" y1="70297" x2="61458" y2="84158"/>
                        <a14:foregroundMark x1="58333" y1="88119" x2="51042" y2="94059"/>
                        <a14:foregroundMark x1="1042" y1="49066" x2="1042" y2="48515"/>
                        <a14:foregroundMark x1="4222" y1="55446" x2="6250" y2="55446"/>
                        <a14:foregroundMark x1="96875" y1="50495" x2="96875" y2="52475"/>
                        <a14:foregroundMark x1="96875" y1="50495" x2="97917" y2="51485"/>
                        <a14:foregroundMark x1="97917" y1="53465" x2="96875" y2="53465"/>
                        <a14:foregroundMark x1="97917" y1="53465" x2="95833" y2="56436"/>
                        <a14:foregroundMark x1="82292" y1="65347" x2="77083" y2="71287"/>
                        <a14:backgroundMark x1="3125" y1="57426" x2="0" y2="55446"/>
                        <a14:backgroundMark x1="5208" y1="57426" x2="0" y2="54455"/>
                        <a14:backgroundMark x1="4167" y1="57426" x2="2083" y2="56436"/>
                        <a14:backgroundMark x1="12500" y1="32673" x2="13542" y2="31683"/>
                        <a14:backgroundMark x1="35417" y1="14851" x2="36458" y2="13861"/>
                        <a14:backgroundMark x1="95833" y1="58416" x2="98958" y2="56436"/>
                        <a14:backgroundMark x1="95833" y1="58416" x2="98958" y2="54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44600"/>
            <a:ext cx="3693885" cy="38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363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587500" y="2890391"/>
            <a:ext cx="7227496" cy="10772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Examples of GOOD MANNERS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6011" y="1155701"/>
            <a:ext cx="2929489" cy="5067224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2166E0FD-99F6-A240-B1D4-1A7A9910320D}"/>
              </a:ext>
            </a:extLst>
          </p:cNvPr>
          <p:cNvSpPr/>
          <p:nvPr/>
        </p:nvSpPr>
        <p:spPr>
          <a:xfrm>
            <a:off x="3670300" y="900864"/>
            <a:ext cx="3553452" cy="1415389"/>
          </a:xfrm>
          <a:prstGeom prst="wedgeEllipseCallout">
            <a:avLst>
              <a:gd name="adj1" fmla="val 94135"/>
              <a:gd name="adj2" fmla="val 8194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2AA8F-C8AD-B641-BDF5-6ABDADA08AB0}"/>
              </a:ext>
            </a:extLst>
          </p:cNvPr>
          <p:cNvSpPr txBox="1"/>
          <p:nvPr/>
        </p:nvSpPr>
        <p:spPr>
          <a:xfrm>
            <a:off x="3845464" y="1222515"/>
            <a:ext cx="292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LETS CHAT</a:t>
            </a:r>
          </a:p>
        </p:txBody>
      </p:sp>
    </p:spTree>
    <p:extLst>
      <p:ext uri="{BB962C8B-B14F-4D97-AF65-F5344CB8AC3E}">
        <p14:creationId xmlns:p14="http://schemas.microsoft.com/office/powerpoint/2010/main" val="84966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600200" y="2705100"/>
            <a:ext cx="7227496" cy="10772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Examples of GOOD MANNERS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6011" y="1155701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732168" y="1079213"/>
            <a:ext cx="1882276" cy="139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1568406" y="151610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PLEASE</a:t>
            </a:r>
          </a:p>
        </p:txBody>
      </p:sp>
    </p:spTree>
    <p:extLst>
      <p:ext uri="{BB962C8B-B14F-4D97-AF65-F5344CB8AC3E}">
        <p14:creationId xmlns:p14="http://schemas.microsoft.com/office/powerpoint/2010/main" val="1482181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72EE2CF-4D43-CD40-ACD0-6F08D27C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F5B71-3727-F943-A486-3FFBEB16AB5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dventist Youth - Adventurer Club (4-9 years)">
            <a:extLst>
              <a:ext uri="{FF2B5EF4-FFF2-40B4-BE49-F238E27FC236}">
                <a16:creationId xmlns:a16="http://schemas.microsoft.com/office/drawing/2014/main" id="{3663013F-129F-364D-B3B9-D6175904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1" b="94015" l="4667" r="92889">
                        <a14:foregroundMark x1="7778" y1="44389" x2="8444" y2="31671"/>
                        <a14:foregroundMark x1="22667" y1="21446" x2="36222" y2="16209"/>
                        <a14:foregroundMark x1="36222" y1="16209" x2="58444" y2="14963"/>
                        <a14:foregroundMark x1="58444" y1="14963" x2="70889" y2="18703"/>
                        <a14:foregroundMark x1="70889" y1="18703" x2="70889" y2="18953"/>
                        <a14:foregroundMark x1="84667" y1="26683" x2="80444" y2="21197"/>
                        <a14:foregroundMark x1="80444" y1="21197" x2="61778" y2="11721"/>
                        <a14:foregroundMark x1="61778" y1="11721" x2="39556" y2="11222"/>
                        <a14:foregroundMark x1="39556" y1="11222" x2="28000" y2="16209"/>
                        <a14:foregroundMark x1="28000" y1="16209" x2="21778" y2="20948"/>
                        <a14:foregroundMark x1="19778" y1="21197" x2="20222" y2="19202"/>
                        <a14:foregroundMark x1="61556" y1="84788" x2="52222" y2="85536"/>
                        <a14:foregroundMark x1="52222" y1="85536" x2="46444" y2="83541"/>
                        <a14:foregroundMark x1="46444" y1="83541" x2="44000" y2="85786"/>
                        <a14:foregroundMark x1="68667" y1="72319" x2="56222" y2="76060"/>
                        <a14:foregroundMark x1="56222" y1="76060" x2="53778" y2="77556"/>
                        <a14:foregroundMark x1="61111" y1="87282" x2="38889" y2="85287"/>
                        <a14:foregroundMark x1="42000" y1="82544" x2="39111" y2="88279"/>
                        <a14:foregroundMark x1="39111" y1="88279" x2="43333" y2="88279"/>
                        <a14:foregroundMark x1="59333" y1="88778" x2="61111" y2="85287"/>
                        <a14:foregroundMark x1="61556" y1="89526" x2="60000" y2="83292"/>
                        <a14:foregroundMark x1="60000" y1="83292" x2="59333" y2="83541"/>
                        <a14:foregroundMark x1="56889" y1="94015" x2="45111" y2="94264"/>
                        <a14:foregroundMark x1="55111" y1="87781" x2="52889" y2="88778"/>
                        <a14:foregroundMark x1="45111" y1="87781" x2="48889" y2="90524"/>
                        <a14:foregroundMark x1="51333" y1="88778" x2="56000" y2="88030"/>
                        <a14:foregroundMark x1="59333" y1="83541" x2="64444" y2="87781"/>
                        <a14:foregroundMark x1="41111" y1="83791" x2="40889" y2="88778"/>
                        <a14:foregroundMark x1="40000" y1="90274" x2="39556" y2="83541"/>
                        <a14:foregroundMark x1="39556" y1="83541" x2="40667" y2="83042"/>
                        <a14:foregroundMark x1="48889" y1="46883" x2="49778" y2="33915"/>
                        <a14:foregroundMark x1="24667" y1="17207" x2="30000" y2="14713"/>
                        <a14:foregroundMark x1="38667" y1="8978" x2="38667" y2="8978"/>
                        <a14:foregroundMark x1="38667" y1="6484" x2="52000" y2="5985"/>
                        <a14:foregroundMark x1="52000" y1="5985" x2="57556" y2="6234"/>
                        <a14:foregroundMark x1="91556" y1="43142" x2="93111" y2="36160"/>
                        <a14:foregroundMark x1="93111" y1="36160" x2="91333" y2="28678"/>
                        <a14:foregroundMark x1="4667" y1="36908" x2="9111" y2="24439"/>
                        <a14:foregroundMark x1="9111" y1="24439" x2="9111" y2="24190"/>
                        <a14:foregroundMark x1="43556" y1="3491" x2="55333" y2="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5884129"/>
            <a:ext cx="932540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E620B-310C-B144-9617-0557D769AF99}"/>
              </a:ext>
            </a:extLst>
          </p:cNvPr>
          <p:cNvSpPr txBox="1"/>
          <p:nvPr/>
        </p:nvSpPr>
        <p:spPr>
          <a:xfrm>
            <a:off x="1600200" y="2705100"/>
            <a:ext cx="7227496" cy="10772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Examples of GOOD MANNERS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73E6B-516C-3D46-A548-4C1D29ED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6011" y="1155701"/>
            <a:ext cx="2929489" cy="5067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94AB1-C40F-1545-A8B2-1C01CC06C7C1}"/>
              </a:ext>
            </a:extLst>
          </p:cNvPr>
          <p:cNvSpPr/>
          <p:nvPr/>
        </p:nvSpPr>
        <p:spPr>
          <a:xfrm>
            <a:off x="1701800" y="1155701"/>
            <a:ext cx="1882276" cy="139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43BCE-DF35-8345-B01C-A863ED0AF1AF}"/>
              </a:ext>
            </a:extLst>
          </p:cNvPr>
          <p:cNvSpPr txBox="1"/>
          <p:nvPr/>
        </p:nvSpPr>
        <p:spPr>
          <a:xfrm>
            <a:off x="1524432" y="159259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PLEASE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D6F556-0338-2E47-81FF-96A1A74E7E8C}"/>
              </a:ext>
            </a:extLst>
          </p:cNvPr>
          <p:cNvSpPr/>
          <p:nvPr/>
        </p:nvSpPr>
        <p:spPr>
          <a:xfrm>
            <a:off x="1524432" y="3782318"/>
            <a:ext cx="2253773" cy="1559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98593-EC63-4C49-8290-15F78371BDA8}"/>
              </a:ext>
            </a:extLst>
          </p:cNvPr>
          <p:cNvSpPr txBox="1"/>
          <p:nvPr/>
        </p:nvSpPr>
        <p:spPr>
          <a:xfrm>
            <a:off x="1600200" y="4300497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61526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614</Words>
  <Application>Microsoft Office PowerPoint</Application>
  <PresentationFormat>Widescreen</PresentationFormat>
  <Paragraphs>187</Paragraphs>
  <Slides>65</Slides>
  <Notes>64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Clifford Herman</dc:creator>
  <cp:lastModifiedBy>Natalie Davison</cp:lastModifiedBy>
  <cp:revision>27</cp:revision>
  <dcterms:created xsi:type="dcterms:W3CDTF">2021-03-18T23:34:58Z</dcterms:created>
  <dcterms:modified xsi:type="dcterms:W3CDTF">2021-03-19T22:18:23Z</dcterms:modified>
</cp:coreProperties>
</file>