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192CD-A701-47F4-B67C-EF9945D66FB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D8BAE-A33C-4CD6-8FA7-DA39D057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4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4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50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5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7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9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1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7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05EB2B-271C-4DAA-9BBC-58626732E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61"/>
          <a:stretch/>
        </p:blipFill>
        <p:spPr>
          <a:xfrm>
            <a:off x="-174541" y="87095"/>
            <a:ext cx="9137156" cy="6857989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7FFBEA-7B54-471F-9A28-BF12E2422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7371" y="4490165"/>
            <a:ext cx="4129315" cy="1520669"/>
          </a:xfrm>
        </p:spPr>
        <p:txBody>
          <a:bodyPr>
            <a:normAutofit/>
          </a:bodyPr>
          <a:lstStyle/>
          <a:p>
            <a:r>
              <a:rPr lang="en-US" sz="4100" b="1" i="0" dirty="0">
                <a:latin typeface="Arial Black" panose="020B0A04020102020204" pitchFamily="34" charset="0"/>
              </a:rPr>
              <a:t>Thankful Heart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F86AC1E-BA3A-4E83-9C57-A35705CF5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7176" y="1116873"/>
            <a:ext cx="2802412" cy="1520669"/>
          </a:xfrm>
        </p:spPr>
        <p:txBody>
          <a:bodyPr>
            <a:normAutofit/>
          </a:bodyPr>
          <a:lstStyle/>
          <a:p>
            <a:pPr algn="r"/>
            <a:r>
              <a:rPr lang="en-US" sz="1600" dirty="0"/>
              <a:t>Juliette </a:t>
            </a:r>
            <a:r>
              <a:rPr lang="en-US" sz="1600" dirty="0" err="1"/>
              <a:t>steele</a:t>
            </a:r>
            <a:endParaRPr lang="en-US" sz="1600" dirty="0"/>
          </a:p>
          <a:p>
            <a:pPr algn="r"/>
            <a:r>
              <a:rPr lang="en-US" sz="1600" dirty="0"/>
              <a:t>Florida Conference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219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D9DD30-B6B0-45FC-9B1C-CDEC77AEA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98" b="95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8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248732-0A70-4219-AC48-4F04446D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9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AF7CC-3E5B-43F4-B045-1312AFF16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0" b="202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2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C08FC8-D02C-4BAC-B070-5E18F77372BE}"/>
              </a:ext>
            </a:extLst>
          </p:cNvPr>
          <p:cNvSpPr txBox="1"/>
          <p:nvPr/>
        </p:nvSpPr>
        <p:spPr>
          <a:xfrm>
            <a:off x="2481262" y="1085850"/>
            <a:ext cx="8010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Craft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54D54-367F-4F73-9461-58ED055AD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5" y="2405063"/>
            <a:ext cx="4485958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E4CD2A-1B99-4C23-8722-814EC2DE45DB}"/>
              </a:ext>
            </a:extLst>
          </p:cNvPr>
          <p:cNvSpPr txBox="1"/>
          <p:nvPr/>
        </p:nvSpPr>
        <p:spPr>
          <a:xfrm>
            <a:off x="221501" y="653143"/>
            <a:ext cx="1176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Tell me about one of the best gifts you have ever received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B1C75-D5AB-44B8-9253-680BF898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986" y="1368760"/>
            <a:ext cx="1113597" cy="1272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01E63-6ED9-43F8-A171-5F328E912CFE}"/>
              </a:ext>
            </a:extLst>
          </p:cNvPr>
          <p:cNvSpPr txBox="1"/>
          <p:nvPr/>
        </p:nvSpPr>
        <p:spPr>
          <a:xfrm>
            <a:off x="499796" y="2765918"/>
            <a:ext cx="1131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Were you excited or were you sad when you received it?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11909-FF45-40A8-A00B-7F4A609B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3542" y="3475734"/>
            <a:ext cx="1624575" cy="742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E1260F-CBF1-4337-B7BF-A05A8B62155D}"/>
              </a:ext>
            </a:extLst>
          </p:cNvPr>
          <p:cNvSpPr txBox="1"/>
          <p:nvPr/>
        </p:nvSpPr>
        <p:spPr>
          <a:xfrm>
            <a:off x="641784" y="4890052"/>
            <a:ext cx="1079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did you say to the person who gave you the gift?</a:t>
            </a:r>
          </a:p>
        </p:txBody>
      </p:sp>
    </p:spTree>
    <p:extLst>
      <p:ext uri="{BB962C8B-B14F-4D97-AF65-F5344CB8AC3E}">
        <p14:creationId xmlns:p14="http://schemas.microsoft.com/office/powerpoint/2010/main" val="2972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CA7C1-73AD-4FD8-B9F1-5D5F816A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38" y="584781"/>
            <a:ext cx="2909687" cy="2844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C1139-C3DF-45AC-9FAA-BEC787901E97}"/>
              </a:ext>
            </a:extLst>
          </p:cNvPr>
          <p:cNvSpPr txBox="1"/>
          <p:nvPr/>
        </p:nvSpPr>
        <p:spPr>
          <a:xfrm>
            <a:off x="3443673" y="1698777"/>
            <a:ext cx="53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Thankful Heart!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5B3486-056A-4F14-A5B3-8A5439E98419}"/>
              </a:ext>
            </a:extLst>
          </p:cNvPr>
          <p:cNvCxnSpPr/>
          <p:nvPr/>
        </p:nvCxnSpPr>
        <p:spPr>
          <a:xfrm>
            <a:off x="4486807" y="3076738"/>
            <a:ext cx="2232045" cy="10109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DD47C7-C36D-41BA-A08C-E5E2760D3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782" y="3470176"/>
            <a:ext cx="4058005" cy="30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D2E98B-20A8-4450-9EE7-2D4ED58B3BCA}"/>
              </a:ext>
            </a:extLst>
          </p:cNvPr>
          <p:cNvSpPr txBox="1"/>
          <p:nvPr/>
        </p:nvSpPr>
        <p:spPr>
          <a:xfrm>
            <a:off x="1772005" y="400666"/>
            <a:ext cx="763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Psalms 136:1-4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FB90D-7174-4466-AD99-F488CEEF074A}"/>
              </a:ext>
            </a:extLst>
          </p:cNvPr>
          <p:cNvSpPr txBox="1"/>
          <p:nvPr/>
        </p:nvSpPr>
        <p:spPr>
          <a:xfrm>
            <a:off x="698579" y="1056388"/>
            <a:ext cx="10052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1Give thanks to the Lord because he is good.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His love continues forever.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2Give thanks to the God over all gods.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His love continues forever.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3Give thanks to the Lord of all lords.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His love continues forever.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4Only he can do great miracles.</a:t>
            </a:r>
          </a:p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His love continues forever.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18401-7047-4001-9183-D8BA9923F674}"/>
              </a:ext>
            </a:extLst>
          </p:cNvPr>
          <p:cNvSpPr txBox="1"/>
          <p:nvPr/>
        </p:nvSpPr>
        <p:spPr>
          <a:xfrm>
            <a:off x="522514" y="3850703"/>
            <a:ext cx="1090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can we be thankful for?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6322E-7876-4644-B334-076137D1D9F4}"/>
              </a:ext>
            </a:extLst>
          </p:cNvPr>
          <p:cNvSpPr txBox="1"/>
          <p:nvPr/>
        </p:nvSpPr>
        <p:spPr>
          <a:xfrm>
            <a:off x="1311965" y="4606077"/>
            <a:ext cx="931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God’s Goodness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30AC7-EE62-4888-B4CC-A2A151959C3D}"/>
              </a:ext>
            </a:extLst>
          </p:cNvPr>
          <p:cNvSpPr txBox="1"/>
          <p:nvPr/>
        </p:nvSpPr>
        <p:spPr>
          <a:xfrm>
            <a:off x="1311965" y="5036423"/>
            <a:ext cx="931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God’s 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F4DA9-F98D-472E-9029-12A44812B144}"/>
              </a:ext>
            </a:extLst>
          </p:cNvPr>
          <p:cNvSpPr txBox="1"/>
          <p:nvPr/>
        </p:nvSpPr>
        <p:spPr>
          <a:xfrm>
            <a:off x="1311965" y="5466769"/>
            <a:ext cx="931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God’s Miracles</a:t>
            </a:r>
          </a:p>
        </p:txBody>
      </p:sp>
    </p:spTree>
    <p:extLst>
      <p:ext uri="{BB962C8B-B14F-4D97-AF65-F5344CB8AC3E}">
        <p14:creationId xmlns:p14="http://schemas.microsoft.com/office/powerpoint/2010/main" val="36969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9AC0E-2FC0-4C17-AE74-A10E6CE950FF}"/>
              </a:ext>
            </a:extLst>
          </p:cNvPr>
          <p:cNvSpPr txBox="1"/>
          <p:nvPr/>
        </p:nvSpPr>
        <p:spPr>
          <a:xfrm>
            <a:off x="1772005" y="400666"/>
            <a:ext cx="763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Colossians 4:2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2D8D8-CA3F-4786-B9AB-A4A4BC4C1EC5}"/>
              </a:ext>
            </a:extLst>
          </p:cNvPr>
          <p:cNvSpPr txBox="1"/>
          <p:nvPr/>
        </p:nvSpPr>
        <p:spPr>
          <a:xfrm>
            <a:off x="698579" y="1056388"/>
            <a:ext cx="1005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2 Continue praying and keep alert. And when you pray, always thank God.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D0877-65F1-45D9-B28B-2B6B2BDE92C3}"/>
              </a:ext>
            </a:extLst>
          </p:cNvPr>
          <p:cNvSpPr txBox="1"/>
          <p:nvPr/>
        </p:nvSpPr>
        <p:spPr>
          <a:xfrm>
            <a:off x="1027990" y="1828800"/>
            <a:ext cx="9723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What are some of the things you ask God for when you pray?</a:t>
            </a:r>
          </a:p>
        </p:txBody>
      </p:sp>
      <p:pic>
        <p:nvPicPr>
          <p:cNvPr id="2050" name="Picture 2" descr="Healthy Food Clipart - Download Free Vectors, Clipart Graphics &amp; Vector Art">
            <a:extLst>
              <a:ext uri="{FF2B5EF4-FFF2-40B4-BE49-F238E27FC236}">
                <a16:creationId xmlns:a16="http://schemas.microsoft.com/office/drawing/2014/main" id="{79FE9173-2E49-462E-8A4D-AAD0D489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7" y="3672315"/>
            <a:ext cx="2678584" cy="18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Sick Cliparts, Download Free Clip Art, Free Clip Art on Clipart Library">
            <a:extLst>
              <a:ext uri="{FF2B5EF4-FFF2-40B4-BE49-F238E27FC236}">
                <a16:creationId xmlns:a16="http://schemas.microsoft.com/office/drawing/2014/main" id="{0EBEB19A-1FA3-49E5-8213-A039FBAD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52" y="3565309"/>
            <a:ext cx="2852435" cy="23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19E6030-BEA1-4F5B-AF3A-A04E6111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A1FDFD"/>
              </a:clrFrom>
              <a:clrTo>
                <a:srgbClr val="A1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72" y="3194966"/>
            <a:ext cx="3816399" cy="29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3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C2F28-9FB2-4616-AF2F-260E792CAB50}"/>
              </a:ext>
            </a:extLst>
          </p:cNvPr>
          <p:cNvSpPr txBox="1"/>
          <p:nvPr/>
        </p:nvSpPr>
        <p:spPr>
          <a:xfrm>
            <a:off x="1772005" y="400666"/>
            <a:ext cx="763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 Thessalonians 5:18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47058-4DF5-4D0F-B158-C5A796D86544}"/>
              </a:ext>
            </a:extLst>
          </p:cNvPr>
          <p:cNvSpPr txBox="1"/>
          <p:nvPr/>
        </p:nvSpPr>
        <p:spPr>
          <a:xfrm>
            <a:off x="698579" y="1056388"/>
            <a:ext cx="1005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rgbClr val="444444"/>
                </a:solidFill>
                <a:effectLst/>
                <a:latin typeface="ArialMT"/>
              </a:rPr>
              <a:t>8  Give thanks whatever happens. That is what God wants for you in Christ Jesus.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327B4-88D1-4A00-8A4B-26D9BE214EA3}"/>
              </a:ext>
            </a:extLst>
          </p:cNvPr>
          <p:cNvSpPr txBox="1"/>
          <p:nvPr/>
        </p:nvSpPr>
        <p:spPr>
          <a:xfrm>
            <a:off x="437322" y="1976467"/>
            <a:ext cx="1090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Who are we thankful for?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6F9A7-B7B5-49A5-8FFD-4CB4D494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232" y="2980043"/>
            <a:ext cx="4043362" cy="34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506B2-9E74-483B-8425-6E3D3B731FA7}"/>
              </a:ext>
            </a:extLst>
          </p:cNvPr>
          <p:cNvSpPr txBox="1"/>
          <p:nvPr/>
        </p:nvSpPr>
        <p:spPr>
          <a:xfrm>
            <a:off x="427797" y="433417"/>
            <a:ext cx="10904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day of the week should we be most thankful for?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ED5ED-4D25-4969-9AF6-981A7CDA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86" y="2314575"/>
            <a:ext cx="5494868" cy="30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5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23">
            <a:extLst>
              <a:ext uri="{FF2B5EF4-FFF2-40B4-BE49-F238E27FC236}">
                <a16:creationId xmlns:a16="http://schemas.microsoft.com/office/drawing/2014/main" id="{D4938BEB-26BE-45D6-AFAC-5689B5FA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5">
            <a:extLst>
              <a:ext uri="{FF2B5EF4-FFF2-40B4-BE49-F238E27FC236}">
                <a16:creationId xmlns:a16="http://schemas.microsoft.com/office/drawing/2014/main" id="{ED001490-AFF0-4C83-84D6-601360BAD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AAC7C-C6BE-4461-A85B-F3B40D8DF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7685" r="17205" b="1"/>
          <a:stretch/>
        </p:blipFill>
        <p:spPr>
          <a:xfrm>
            <a:off x="1" y="-11930"/>
            <a:ext cx="4192539" cy="6869931"/>
          </a:xfrm>
          <a:custGeom>
            <a:avLst/>
            <a:gdLst/>
            <a:ahLst/>
            <a:cxnLst/>
            <a:rect l="l" t="t" r="r" b="b"/>
            <a:pathLst>
              <a:path w="4192539" h="6869931">
                <a:moveTo>
                  <a:pt x="2353199" y="0"/>
                </a:moveTo>
                <a:lnTo>
                  <a:pt x="4192539" y="0"/>
                </a:lnTo>
                <a:lnTo>
                  <a:pt x="2716619" y="6869931"/>
                </a:lnTo>
                <a:lnTo>
                  <a:pt x="0" y="6869930"/>
                </a:lnTo>
                <a:lnTo>
                  <a:pt x="0" y="11930"/>
                </a:lnTo>
                <a:close/>
              </a:path>
            </a:pathLst>
          </a:custGeom>
        </p:spPr>
      </p:pic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44FF48A-9CF1-4442-831E-B0C00932E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5353" r="32224" b="2"/>
          <a:stretch/>
        </p:blipFill>
        <p:spPr>
          <a:xfrm>
            <a:off x="2705988" y="-10638"/>
            <a:ext cx="6411391" cy="6879267"/>
          </a:xfrm>
          <a:custGeom>
            <a:avLst/>
            <a:gdLst/>
            <a:ahLst/>
            <a:cxnLst/>
            <a:rect l="l" t="t" r="r" b="b"/>
            <a:pathLst>
              <a:path w="6411391" h="6879267">
                <a:moveTo>
                  <a:pt x="1488558" y="0"/>
                </a:moveTo>
                <a:lnTo>
                  <a:pt x="5656479" y="10633"/>
                </a:lnTo>
                <a:lnTo>
                  <a:pt x="6411391" y="6879267"/>
                </a:lnTo>
                <a:lnTo>
                  <a:pt x="0" y="686863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5E837-F169-4E95-9E17-68332C55506C}"/>
              </a:ext>
            </a:extLst>
          </p:cNvPr>
          <p:cNvSpPr txBox="1"/>
          <p:nvPr/>
        </p:nvSpPr>
        <p:spPr>
          <a:xfrm>
            <a:off x="3829263" y="3664744"/>
            <a:ext cx="4497315" cy="2357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i="1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can we make Sabbath special?</a:t>
            </a:r>
          </a:p>
        </p:txBody>
      </p:sp>
      <p:cxnSp>
        <p:nvCxnSpPr>
          <p:cNvPr id="47" name="Straight Connector 27">
            <a:extLst>
              <a:ext uri="{FF2B5EF4-FFF2-40B4-BE49-F238E27FC236}">
                <a16:creationId xmlns:a16="http://schemas.microsoft.com/office/drawing/2014/main" id="{1A7F1080-7DA2-430F-82F3-763FD63A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723707" y="0"/>
            <a:ext cx="145760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9">
            <a:extLst>
              <a:ext uri="{FF2B5EF4-FFF2-40B4-BE49-F238E27FC236}">
                <a16:creationId xmlns:a16="http://schemas.microsoft.com/office/drawing/2014/main" id="{59752C49-F8D8-42A2-84A4-98540163C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22559"/>
            <a:ext cx="3593307" cy="100607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in a forest&#10;&#10;Description automatically generated with low confidence">
            <a:extLst>
              <a:ext uri="{FF2B5EF4-FFF2-40B4-BE49-F238E27FC236}">
                <a16:creationId xmlns:a16="http://schemas.microsoft.com/office/drawing/2014/main" id="{64A5EBBA-BF71-4B99-BED6-ED150EFB6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5020" r="43177" b="-1"/>
          <a:stretch/>
        </p:blipFill>
        <p:spPr>
          <a:xfrm>
            <a:off x="8351874" y="-21265"/>
            <a:ext cx="3840125" cy="6889893"/>
          </a:xfrm>
          <a:custGeom>
            <a:avLst/>
            <a:gdLst/>
            <a:ahLst/>
            <a:cxnLst/>
            <a:rect l="l" t="t" r="r" b="b"/>
            <a:pathLst>
              <a:path w="3840125" h="6889893">
                <a:moveTo>
                  <a:pt x="3840125" y="0"/>
                </a:moveTo>
                <a:lnTo>
                  <a:pt x="3840125" y="6889893"/>
                </a:lnTo>
                <a:lnTo>
                  <a:pt x="765545" y="6879260"/>
                </a:lnTo>
                <a:cubicBezTo>
                  <a:pt x="623777" y="5684871"/>
                  <a:pt x="141768" y="1268818"/>
                  <a:pt x="0" y="21265"/>
                </a:cubicBezTo>
                <a:close/>
              </a:path>
            </a:pathLst>
          </a:custGeom>
        </p:spPr>
      </p:pic>
      <p:cxnSp>
        <p:nvCxnSpPr>
          <p:cNvPr id="49" name="Straight Connector 31">
            <a:extLst>
              <a:ext uri="{FF2B5EF4-FFF2-40B4-BE49-F238E27FC236}">
                <a16:creationId xmlns:a16="http://schemas.microsoft.com/office/drawing/2014/main" id="{7AAFE157-797A-4C20-84D2-10E0FD04D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1874" y="0"/>
            <a:ext cx="766099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3">
            <a:extLst>
              <a:ext uri="{FF2B5EF4-FFF2-40B4-BE49-F238E27FC236}">
                <a16:creationId xmlns:a16="http://schemas.microsoft.com/office/drawing/2014/main" id="{2F2BA51C-5502-45A8-9DAC-2244668C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369475" y="-11930"/>
            <a:ext cx="5822525" cy="9954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500963-3948-4B1F-8535-2B1F6CE93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" y="5831960"/>
            <a:ext cx="6807992" cy="1006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55DA026-EBCA-4BC9-B242-98A1E047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51874" y="4609215"/>
            <a:ext cx="3840126" cy="22687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94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BD2AC-A99D-475D-9988-B301F34AFDF0}"/>
              </a:ext>
            </a:extLst>
          </p:cNvPr>
          <p:cNvSpPr txBox="1"/>
          <p:nvPr/>
        </p:nvSpPr>
        <p:spPr>
          <a:xfrm>
            <a:off x="1490663" y="376238"/>
            <a:ext cx="9058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Jesus and the 10 Lepers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02341-FC54-419E-9424-213242BA87F2}"/>
              </a:ext>
            </a:extLst>
          </p:cNvPr>
          <p:cNvSpPr txBox="1"/>
          <p:nvPr/>
        </p:nvSpPr>
        <p:spPr>
          <a:xfrm>
            <a:off x="1928813" y="3057525"/>
            <a:ext cx="849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Luke 17: 11 - 19</a:t>
            </a:r>
          </a:p>
        </p:txBody>
      </p:sp>
    </p:spTree>
    <p:extLst>
      <p:ext uri="{BB962C8B-B14F-4D97-AF65-F5344CB8AC3E}">
        <p14:creationId xmlns:p14="http://schemas.microsoft.com/office/powerpoint/2010/main" val="2616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205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ArialMT</vt:lpstr>
      <vt:lpstr>Calibri</vt:lpstr>
      <vt:lpstr>Comic Sans MS</vt:lpstr>
      <vt:lpstr>Univers Condensed Light</vt:lpstr>
      <vt:lpstr>Walbaum Display Light</vt:lpstr>
      <vt:lpstr>AngleLinesVTI</vt:lpstr>
      <vt:lpstr>Thankful Heart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Thankful Heart</dc:title>
  <dc:creator>South Orlando SDA Church</dc:creator>
  <cp:lastModifiedBy>South Orlando SDA Church</cp:lastModifiedBy>
  <cp:revision>2</cp:revision>
  <dcterms:created xsi:type="dcterms:W3CDTF">2021-01-19T04:57:31Z</dcterms:created>
  <dcterms:modified xsi:type="dcterms:W3CDTF">2021-01-20T03:13:23Z</dcterms:modified>
</cp:coreProperties>
</file>