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1" autoAdjust="0"/>
    <p:restoredTop sz="94660"/>
  </p:normalViewPr>
  <p:slideViewPr>
    <p:cSldViewPr snapToGrid="0">
      <p:cViewPr varScale="1">
        <p:scale>
          <a:sx n="84" d="100"/>
          <a:sy n="84" d="100"/>
        </p:scale>
        <p:origin x="48" y="3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192CD-A701-47F4-B67C-EF9945D66FBA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D8BAE-A33C-4CD6-8FA7-DA39D0575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47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041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45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857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1/19/2021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79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576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87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027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9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41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15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49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977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55" r:id="rId6"/>
    <p:sldLayoutId id="2147483751" r:id="rId7"/>
    <p:sldLayoutId id="2147483752" r:id="rId8"/>
    <p:sldLayoutId id="2147483753" r:id="rId9"/>
    <p:sldLayoutId id="2147483754" r:id="rId10"/>
    <p:sldLayoutId id="21474837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E0D4398-84C2-41B8-BF30-3157F7B18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05EB2B-271C-4DAA-9BBC-58626732EC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761"/>
          <a:stretch/>
        </p:blipFill>
        <p:spPr>
          <a:xfrm>
            <a:off x="-174541" y="87095"/>
            <a:ext cx="9137156" cy="6857989"/>
          </a:xfrm>
          <a:prstGeom prst="rect">
            <a:avLst/>
          </a:prstGeom>
        </p:spPr>
      </p:pic>
      <p:sp>
        <p:nvSpPr>
          <p:cNvPr id="30" name="Rectangle 23">
            <a:extLst>
              <a:ext uri="{FF2B5EF4-FFF2-40B4-BE49-F238E27FC236}">
                <a16:creationId xmlns:a16="http://schemas.microsoft.com/office/drawing/2014/main" id="{1E519840-CB5B-442F-AF8C-F848E7699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5558" y="-6724"/>
            <a:ext cx="4265457" cy="6868736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2240216 w 5664007"/>
              <a:gd name="connsiteY0" fmla="*/ 0 h 6857998"/>
              <a:gd name="connsiteX1" fmla="*/ 5664007 w 5664007"/>
              <a:gd name="connsiteY1" fmla="*/ 0 h 6857998"/>
              <a:gd name="connsiteX2" fmla="*/ 5664007 w 5664007"/>
              <a:gd name="connsiteY2" fmla="*/ 6857998 h 6857998"/>
              <a:gd name="connsiteX3" fmla="*/ 0 w 5664007"/>
              <a:gd name="connsiteY3" fmla="*/ 6846045 h 6857998"/>
              <a:gd name="connsiteX4" fmla="*/ 2240216 w 5664007"/>
              <a:gd name="connsiteY4" fmla="*/ 0 h 6857998"/>
              <a:gd name="connsiteX0" fmla="*/ 2170935 w 5594726"/>
              <a:gd name="connsiteY0" fmla="*/ 0 h 6865085"/>
              <a:gd name="connsiteX1" fmla="*/ 5594726 w 5594726"/>
              <a:gd name="connsiteY1" fmla="*/ 0 h 6865085"/>
              <a:gd name="connsiteX2" fmla="*/ 5594726 w 5594726"/>
              <a:gd name="connsiteY2" fmla="*/ 6857998 h 6865085"/>
              <a:gd name="connsiteX3" fmla="*/ 0 w 5594726"/>
              <a:gd name="connsiteY3" fmla="*/ 6865085 h 6865085"/>
              <a:gd name="connsiteX4" fmla="*/ 2170935 w 5594726"/>
              <a:gd name="connsiteY4" fmla="*/ 0 h 6865085"/>
              <a:gd name="connsiteX0" fmla="*/ 1747097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747097 w 5170888"/>
              <a:gd name="connsiteY4" fmla="*/ 0 h 6865085"/>
              <a:gd name="connsiteX0" fmla="*/ 1404766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404766 w 5170888"/>
              <a:gd name="connsiteY4" fmla="*/ 0 h 686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0888" h="6865085">
                <a:moveTo>
                  <a:pt x="1404766" y="0"/>
                </a:moveTo>
                <a:lnTo>
                  <a:pt x="5170888" y="0"/>
                </a:lnTo>
                <a:lnTo>
                  <a:pt x="5170888" y="6857998"/>
                </a:lnTo>
                <a:lnTo>
                  <a:pt x="0" y="6865085"/>
                </a:lnTo>
                <a:lnTo>
                  <a:pt x="1404766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37FFBEA-7B54-471F-9A28-BF12E242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7371" y="4490165"/>
            <a:ext cx="4129315" cy="1520669"/>
          </a:xfrm>
        </p:spPr>
        <p:txBody>
          <a:bodyPr>
            <a:normAutofit/>
          </a:bodyPr>
          <a:lstStyle/>
          <a:p>
            <a:r>
              <a:rPr lang="en-US" sz="4100" b="1" i="0" dirty="0">
                <a:latin typeface="Arial Black" panose="020B0A04020102020204" pitchFamily="34" charset="0"/>
              </a:rPr>
              <a:t>Thankful Heart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4F86AC1E-BA3A-4E83-9C57-A35705CF5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37176" y="1116873"/>
            <a:ext cx="2802412" cy="1520669"/>
          </a:xfrm>
        </p:spPr>
        <p:txBody>
          <a:bodyPr>
            <a:normAutofit/>
          </a:bodyPr>
          <a:lstStyle/>
          <a:p>
            <a:pPr algn="r"/>
            <a:r>
              <a:rPr lang="en-US" sz="1600" dirty="0"/>
              <a:t>Juliette </a:t>
            </a:r>
            <a:r>
              <a:rPr lang="en-US" sz="1600" dirty="0" err="1"/>
              <a:t>steele</a:t>
            </a:r>
            <a:endParaRPr lang="en-US" sz="1600" dirty="0"/>
          </a:p>
          <a:p>
            <a:pPr algn="r"/>
            <a:r>
              <a:rPr lang="en-US" sz="1600" dirty="0"/>
              <a:t>Florida Conference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C7EF422-3076-48F2-A38B-7CA851778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31959" y="0"/>
            <a:ext cx="5279056" cy="77792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896548C-21A4-493D-B220-64E89F1EF6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81082" y="-6724"/>
            <a:ext cx="2279175" cy="686472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219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D9DD30-B6B0-45FC-9B1C-CDEC77AEA0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798" b="954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85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248732-0A70-4219-AC48-4F04446D4E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99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0AF7CC-3E5B-43F4-B045-1312AFF16D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60" b="2024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29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C08FC8-D02C-4BAC-B070-5E18F77372BE}"/>
              </a:ext>
            </a:extLst>
          </p:cNvPr>
          <p:cNvSpPr txBox="1"/>
          <p:nvPr/>
        </p:nvSpPr>
        <p:spPr>
          <a:xfrm>
            <a:off x="2481262" y="1085850"/>
            <a:ext cx="80105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rial Black" panose="020B0A04020102020204" pitchFamily="34" charset="0"/>
              </a:rPr>
              <a:t>Craft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554D54-367F-4F73-9461-58ED055AD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1075" y="2405063"/>
            <a:ext cx="4485958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256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E4CD2A-1B99-4C23-8722-814EC2DE45DB}"/>
              </a:ext>
            </a:extLst>
          </p:cNvPr>
          <p:cNvSpPr txBox="1"/>
          <p:nvPr/>
        </p:nvSpPr>
        <p:spPr>
          <a:xfrm>
            <a:off x="221501" y="653143"/>
            <a:ext cx="117622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omic Sans MS" panose="030F0702030302020204" pitchFamily="66" charset="0"/>
              </a:rPr>
              <a:t>Tell me about one of the best gifts you have ever received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4B1C75-D5AB-44B8-9253-680BF898A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986" y="1368760"/>
            <a:ext cx="1113597" cy="12726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D01E63-6ED9-43F8-A171-5F328E912CFE}"/>
              </a:ext>
            </a:extLst>
          </p:cNvPr>
          <p:cNvSpPr txBox="1"/>
          <p:nvPr/>
        </p:nvSpPr>
        <p:spPr>
          <a:xfrm>
            <a:off x="499796" y="2765918"/>
            <a:ext cx="113135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omic Sans MS" panose="030F0702030302020204" pitchFamily="66" charset="0"/>
              </a:rPr>
              <a:t>Were you excited or were you sad when you received it?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611909-FF45-40A8-A00B-7F4A609BCD3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13542" y="3475734"/>
            <a:ext cx="1624575" cy="7426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E1260F-CBF1-4337-B7BF-A05A8B62155D}"/>
              </a:ext>
            </a:extLst>
          </p:cNvPr>
          <p:cNvSpPr txBox="1"/>
          <p:nvPr/>
        </p:nvSpPr>
        <p:spPr>
          <a:xfrm>
            <a:off x="641784" y="4890052"/>
            <a:ext cx="10791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omic Sans MS" panose="030F0702030302020204" pitchFamily="66" charset="0"/>
              </a:rPr>
              <a:t>What did you say to the person who gave you the gift?</a:t>
            </a:r>
          </a:p>
        </p:txBody>
      </p:sp>
    </p:spTree>
    <p:extLst>
      <p:ext uri="{BB962C8B-B14F-4D97-AF65-F5344CB8AC3E}">
        <p14:creationId xmlns:p14="http://schemas.microsoft.com/office/powerpoint/2010/main" val="29729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ECA7C1-73AD-4FD8-B9F1-5D5F816A7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338" y="584781"/>
            <a:ext cx="2909687" cy="28442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FC1139-C3DF-45AC-9FAA-BEC787901E97}"/>
              </a:ext>
            </a:extLst>
          </p:cNvPr>
          <p:cNvSpPr txBox="1"/>
          <p:nvPr/>
        </p:nvSpPr>
        <p:spPr>
          <a:xfrm>
            <a:off x="3443673" y="1698777"/>
            <a:ext cx="53046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Comic Sans MS" panose="030F0702030302020204" pitchFamily="66" charset="0"/>
              </a:rPr>
              <a:t>Thankful Heart!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35B3486-056A-4F14-A5B3-8A5439E98419}"/>
              </a:ext>
            </a:extLst>
          </p:cNvPr>
          <p:cNvCxnSpPr/>
          <p:nvPr/>
        </p:nvCxnSpPr>
        <p:spPr>
          <a:xfrm>
            <a:off x="4486807" y="3076738"/>
            <a:ext cx="2232045" cy="101095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67DD47C7-C36D-41BA-A08C-E5E2760D3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6782" y="3470176"/>
            <a:ext cx="4058005" cy="304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53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D2E98B-20A8-4450-9EE7-2D4ED58B3BCA}"/>
              </a:ext>
            </a:extLst>
          </p:cNvPr>
          <p:cNvSpPr txBox="1"/>
          <p:nvPr/>
        </p:nvSpPr>
        <p:spPr>
          <a:xfrm>
            <a:off x="1772005" y="400666"/>
            <a:ext cx="7638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Psalms 136:1-4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EFB90D-7174-4466-AD99-F488CEEF074A}"/>
              </a:ext>
            </a:extLst>
          </p:cNvPr>
          <p:cNvSpPr txBox="1"/>
          <p:nvPr/>
        </p:nvSpPr>
        <p:spPr>
          <a:xfrm>
            <a:off x="698579" y="1056388"/>
            <a:ext cx="100527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i="0" dirty="0">
                <a:solidFill>
                  <a:srgbClr val="444444"/>
                </a:solidFill>
                <a:effectLst/>
                <a:latin typeface="ArialMT"/>
              </a:rPr>
              <a:t>1Give thanks to the Lord because he is good.</a:t>
            </a:r>
          </a:p>
          <a:p>
            <a:pPr algn="ctr"/>
            <a:r>
              <a:rPr lang="en-US" sz="2000" b="0" i="0" dirty="0">
                <a:solidFill>
                  <a:srgbClr val="444444"/>
                </a:solidFill>
                <a:effectLst/>
                <a:latin typeface="ArialMT"/>
              </a:rPr>
              <a:t>His love continues forever.</a:t>
            </a:r>
          </a:p>
          <a:p>
            <a:pPr algn="ctr"/>
            <a:r>
              <a:rPr lang="en-US" sz="2000" b="0" i="0" dirty="0">
                <a:solidFill>
                  <a:srgbClr val="444444"/>
                </a:solidFill>
                <a:effectLst/>
                <a:latin typeface="ArialMT"/>
              </a:rPr>
              <a:t>2Give thanks to the God over all gods.</a:t>
            </a:r>
          </a:p>
          <a:p>
            <a:pPr algn="ctr"/>
            <a:r>
              <a:rPr lang="en-US" sz="2000" b="0" i="0" dirty="0">
                <a:solidFill>
                  <a:srgbClr val="444444"/>
                </a:solidFill>
                <a:effectLst/>
                <a:latin typeface="ArialMT"/>
              </a:rPr>
              <a:t>His love continues forever.</a:t>
            </a:r>
          </a:p>
          <a:p>
            <a:pPr algn="ctr"/>
            <a:r>
              <a:rPr lang="en-US" sz="2000" b="0" i="0" dirty="0">
                <a:solidFill>
                  <a:srgbClr val="444444"/>
                </a:solidFill>
                <a:effectLst/>
                <a:latin typeface="ArialMT"/>
              </a:rPr>
              <a:t>3Give thanks to the Lord of all lords.</a:t>
            </a:r>
          </a:p>
          <a:p>
            <a:pPr algn="ctr"/>
            <a:r>
              <a:rPr lang="en-US" sz="2000" b="0" i="0" dirty="0">
                <a:solidFill>
                  <a:srgbClr val="444444"/>
                </a:solidFill>
                <a:effectLst/>
                <a:latin typeface="ArialMT"/>
              </a:rPr>
              <a:t>His love continues forever.</a:t>
            </a:r>
          </a:p>
          <a:p>
            <a:pPr algn="ctr"/>
            <a:r>
              <a:rPr lang="en-US" sz="2000" b="0" i="0" dirty="0">
                <a:solidFill>
                  <a:srgbClr val="444444"/>
                </a:solidFill>
                <a:effectLst/>
                <a:latin typeface="ArialMT"/>
              </a:rPr>
              <a:t>4Only he can do great miracles.</a:t>
            </a:r>
          </a:p>
          <a:p>
            <a:pPr algn="ctr"/>
            <a:r>
              <a:rPr lang="en-US" sz="2000" b="0" i="0" dirty="0">
                <a:solidFill>
                  <a:srgbClr val="444444"/>
                </a:solidFill>
                <a:effectLst/>
                <a:latin typeface="ArialMT"/>
              </a:rPr>
              <a:t>His love continues forever.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A18401-7047-4001-9183-D8BA9923F674}"/>
              </a:ext>
            </a:extLst>
          </p:cNvPr>
          <p:cNvSpPr txBox="1"/>
          <p:nvPr/>
        </p:nvSpPr>
        <p:spPr>
          <a:xfrm>
            <a:off x="522514" y="3850703"/>
            <a:ext cx="10904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omic Sans MS" panose="030F0702030302020204" pitchFamily="66" charset="0"/>
              </a:rPr>
              <a:t>What can we be thankful for?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06322E-7876-4644-B334-076137D1D9F4}"/>
              </a:ext>
            </a:extLst>
          </p:cNvPr>
          <p:cNvSpPr txBox="1"/>
          <p:nvPr/>
        </p:nvSpPr>
        <p:spPr>
          <a:xfrm>
            <a:off x="1311965" y="4606077"/>
            <a:ext cx="9314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 Black" panose="020B0A04020102020204" pitchFamily="34" charset="0"/>
              </a:rPr>
              <a:t>God’s Goodness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330AC7-EE62-4888-B4CC-A2A151959C3D}"/>
              </a:ext>
            </a:extLst>
          </p:cNvPr>
          <p:cNvSpPr txBox="1"/>
          <p:nvPr/>
        </p:nvSpPr>
        <p:spPr>
          <a:xfrm>
            <a:off x="1311965" y="5036423"/>
            <a:ext cx="9314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 Black" panose="020B0A04020102020204" pitchFamily="34" charset="0"/>
              </a:rPr>
              <a:t>God’s Love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BF4DA9-F98D-472E-9029-12A44812B144}"/>
              </a:ext>
            </a:extLst>
          </p:cNvPr>
          <p:cNvSpPr txBox="1"/>
          <p:nvPr/>
        </p:nvSpPr>
        <p:spPr>
          <a:xfrm>
            <a:off x="1311965" y="5466769"/>
            <a:ext cx="9314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 Black" panose="020B0A04020102020204" pitchFamily="34" charset="0"/>
              </a:rPr>
              <a:t>God’s Miracles</a:t>
            </a:r>
          </a:p>
        </p:txBody>
      </p:sp>
    </p:spTree>
    <p:extLst>
      <p:ext uri="{BB962C8B-B14F-4D97-AF65-F5344CB8AC3E}">
        <p14:creationId xmlns:p14="http://schemas.microsoft.com/office/powerpoint/2010/main" val="369690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99AC0E-2FC0-4C17-AE74-A10E6CE950FF}"/>
              </a:ext>
            </a:extLst>
          </p:cNvPr>
          <p:cNvSpPr txBox="1"/>
          <p:nvPr/>
        </p:nvSpPr>
        <p:spPr>
          <a:xfrm>
            <a:off x="1772005" y="400666"/>
            <a:ext cx="7638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Colossians 4:2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F2D8D8-CA3F-4786-B9AB-A4A4BC4C1EC5}"/>
              </a:ext>
            </a:extLst>
          </p:cNvPr>
          <p:cNvSpPr txBox="1"/>
          <p:nvPr/>
        </p:nvSpPr>
        <p:spPr>
          <a:xfrm>
            <a:off x="698579" y="1056388"/>
            <a:ext cx="10052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i="0" dirty="0">
                <a:solidFill>
                  <a:srgbClr val="444444"/>
                </a:solidFill>
                <a:effectLst/>
                <a:latin typeface="ArialMT"/>
              </a:rPr>
              <a:t>2 Continue praying and keep alert. And when you pray, always thank God.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4D0877-65F1-45D9-B28B-2B6B2BDE92C3}"/>
              </a:ext>
            </a:extLst>
          </p:cNvPr>
          <p:cNvSpPr txBox="1"/>
          <p:nvPr/>
        </p:nvSpPr>
        <p:spPr>
          <a:xfrm>
            <a:off x="1027990" y="1828800"/>
            <a:ext cx="9723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What are some of the things you ask God for when you pray?</a:t>
            </a:r>
          </a:p>
        </p:txBody>
      </p:sp>
      <p:pic>
        <p:nvPicPr>
          <p:cNvPr id="2050" name="Picture 2" descr="Healthy Food Clipart - Download Free Vectors, Clipart Graphics &amp; Vector Art">
            <a:extLst>
              <a:ext uri="{FF2B5EF4-FFF2-40B4-BE49-F238E27FC236}">
                <a16:creationId xmlns:a16="http://schemas.microsoft.com/office/drawing/2014/main" id="{79FE9173-2E49-462E-8A4D-AAD0D4897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07" y="3672315"/>
            <a:ext cx="2678584" cy="187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ree Sick Cliparts, Download Free Clip Art, Free Clip Art on Clipart Library">
            <a:extLst>
              <a:ext uri="{FF2B5EF4-FFF2-40B4-BE49-F238E27FC236}">
                <a16:creationId xmlns:a16="http://schemas.microsoft.com/office/drawing/2014/main" id="{0EBEB19A-1FA3-49E5-8213-A039FBADD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452" y="3565309"/>
            <a:ext cx="2852435" cy="239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D19E6030-BEA1-4F5B-AF3A-A04E6111B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A1FDFD"/>
              </a:clrFrom>
              <a:clrTo>
                <a:srgbClr val="A1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672" y="3194966"/>
            <a:ext cx="3816399" cy="29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13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AC2F28-9FB2-4616-AF2F-260E792CAB50}"/>
              </a:ext>
            </a:extLst>
          </p:cNvPr>
          <p:cNvSpPr txBox="1"/>
          <p:nvPr/>
        </p:nvSpPr>
        <p:spPr>
          <a:xfrm>
            <a:off x="1772005" y="400666"/>
            <a:ext cx="7638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I Thessalonians 5:18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A47058-4DF5-4D0F-B158-C5A796D86544}"/>
              </a:ext>
            </a:extLst>
          </p:cNvPr>
          <p:cNvSpPr txBox="1"/>
          <p:nvPr/>
        </p:nvSpPr>
        <p:spPr>
          <a:xfrm>
            <a:off x="698579" y="1056388"/>
            <a:ext cx="10052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i="0" dirty="0">
                <a:solidFill>
                  <a:srgbClr val="444444"/>
                </a:solidFill>
                <a:effectLst/>
                <a:latin typeface="ArialMT"/>
              </a:rPr>
              <a:t>8  Give thanks whatever happens. That is what God wants for you in Christ Jesus.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B327B4-88D1-4A00-8A4B-26D9BE214EA3}"/>
              </a:ext>
            </a:extLst>
          </p:cNvPr>
          <p:cNvSpPr txBox="1"/>
          <p:nvPr/>
        </p:nvSpPr>
        <p:spPr>
          <a:xfrm>
            <a:off x="437322" y="1976467"/>
            <a:ext cx="10904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omic Sans MS" panose="030F0702030302020204" pitchFamily="66" charset="0"/>
              </a:rPr>
              <a:t>Who are we thankful for?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E6F9A7-B7B5-49A5-8FFD-4CB4D4943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232" y="2980043"/>
            <a:ext cx="4043362" cy="347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2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B506B2-9E74-483B-8425-6E3D3B731FA7}"/>
              </a:ext>
            </a:extLst>
          </p:cNvPr>
          <p:cNvSpPr txBox="1"/>
          <p:nvPr/>
        </p:nvSpPr>
        <p:spPr>
          <a:xfrm>
            <a:off x="427797" y="433417"/>
            <a:ext cx="109046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Comic Sans MS" panose="030F0702030302020204" pitchFamily="66" charset="0"/>
              </a:rPr>
              <a:t>What day of the week should we be most thankful for?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5ED5ED-4D25-4969-9AF6-981A7CDA8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686" y="2314575"/>
            <a:ext cx="5494868" cy="309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05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Connector 9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11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13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15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17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19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21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5" name="Rectangle 23">
            <a:extLst>
              <a:ext uri="{FF2B5EF4-FFF2-40B4-BE49-F238E27FC236}">
                <a16:creationId xmlns:a16="http://schemas.microsoft.com/office/drawing/2014/main" id="{D4938BEB-26BE-45D6-AFAC-5689B5FA9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25">
            <a:extLst>
              <a:ext uri="{FF2B5EF4-FFF2-40B4-BE49-F238E27FC236}">
                <a16:creationId xmlns:a16="http://schemas.microsoft.com/office/drawing/2014/main" id="{ED001490-AFF0-4C83-84D6-601360BAD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DAAC7C-C6BE-4461-A85B-F3B40D8DFE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l="7685" r="17205" b="1"/>
          <a:stretch/>
        </p:blipFill>
        <p:spPr>
          <a:xfrm>
            <a:off x="1" y="-11930"/>
            <a:ext cx="4192539" cy="6869931"/>
          </a:xfrm>
          <a:custGeom>
            <a:avLst/>
            <a:gdLst/>
            <a:ahLst/>
            <a:cxnLst/>
            <a:rect l="l" t="t" r="r" b="b"/>
            <a:pathLst>
              <a:path w="4192539" h="6869931">
                <a:moveTo>
                  <a:pt x="2353199" y="0"/>
                </a:moveTo>
                <a:lnTo>
                  <a:pt x="4192539" y="0"/>
                </a:lnTo>
                <a:lnTo>
                  <a:pt x="2716619" y="6869931"/>
                </a:lnTo>
                <a:lnTo>
                  <a:pt x="0" y="6869930"/>
                </a:lnTo>
                <a:lnTo>
                  <a:pt x="0" y="11930"/>
                </a:lnTo>
                <a:close/>
              </a:path>
            </a:pathLst>
          </a:custGeom>
        </p:spPr>
      </p:pic>
      <p:pic>
        <p:nvPicPr>
          <p:cNvPr id="5" name="Picture 4" descr="A group of people in a room&#10;&#10;Description automatically generated with low confidence">
            <a:extLst>
              <a:ext uri="{FF2B5EF4-FFF2-40B4-BE49-F238E27FC236}">
                <a16:creationId xmlns:a16="http://schemas.microsoft.com/office/drawing/2014/main" id="{044FF48A-9CF1-4442-831E-B0C00932E9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</a:blip>
          <a:srcRect l="15353" r="32224" b="2"/>
          <a:stretch/>
        </p:blipFill>
        <p:spPr>
          <a:xfrm>
            <a:off x="2705988" y="-10638"/>
            <a:ext cx="6411391" cy="6879267"/>
          </a:xfrm>
          <a:custGeom>
            <a:avLst/>
            <a:gdLst/>
            <a:ahLst/>
            <a:cxnLst/>
            <a:rect l="l" t="t" r="r" b="b"/>
            <a:pathLst>
              <a:path w="6411391" h="6879267">
                <a:moveTo>
                  <a:pt x="1488558" y="0"/>
                </a:moveTo>
                <a:lnTo>
                  <a:pt x="5656479" y="10633"/>
                </a:lnTo>
                <a:lnTo>
                  <a:pt x="6411391" y="6879267"/>
                </a:lnTo>
                <a:lnTo>
                  <a:pt x="0" y="6868634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95E837-F169-4E95-9E17-68332C55506C}"/>
              </a:ext>
            </a:extLst>
          </p:cNvPr>
          <p:cNvSpPr txBox="1"/>
          <p:nvPr/>
        </p:nvSpPr>
        <p:spPr>
          <a:xfrm>
            <a:off x="3829263" y="3664744"/>
            <a:ext cx="4497315" cy="2357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i="1" cap="all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can we make Sabbath special?</a:t>
            </a:r>
          </a:p>
        </p:txBody>
      </p:sp>
      <p:cxnSp>
        <p:nvCxnSpPr>
          <p:cNvPr id="47" name="Straight Connector 27">
            <a:extLst>
              <a:ext uri="{FF2B5EF4-FFF2-40B4-BE49-F238E27FC236}">
                <a16:creationId xmlns:a16="http://schemas.microsoft.com/office/drawing/2014/main" id="{1A7F1080-7DA2-430F-82F3-763FD63A7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723707" y="0"/>
            <a:ext cx="1457600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29">
            <a:extLst>
              <a:ext uri="{FF2B5EF4-FFF2-40B4-BE49-F238E27FC236}">
                <a16:creationId xmlns:a16="http://schemas.microsoft.com/office/drawing/2014/main" id="{59752C49-F8D8-42A2-84A4-98540163CE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-22559"/>
            <a:ext cx="3593307" cy="100607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oup of people in a forest&#10;&#10;Description automatically generated with low confidence">
            <a:extLst>
              <a:ext uri="{FF2B5EF4-FFF2-40B4-BE49-F238E27FC236}">
                <a16:creationId xmlns:a16="http://schemas.microsoft.com/office/drawing/2014/main" id="{64A5EBBA-BF71-4B99-BED6-ED150EFB60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0000"/>
          </a:blip>
          <a:srcRect l="15020" r="43177" b="-1"/>
          <a:stretch/>
        </p:blipFill>
        <p:spPr>
          <a:xfrm>
            <a:off x="8351874" y="-21265"/>
            <a:ext cx="3840125" cy="6889893"/>
          </a:xfrm>
          <a:custGeom>
            <a:avLst/>
            <a:gdLst/>
            <a:ahLst/>
            <a:cxnLst/>
            <a:rect l="l" t="t" r="r" b="b"/>
            <a:pathLst>
              <a:path w="3840125" h="6889893">
                <a:moveTo>
                  <a:pt x="3840125" y="0"/>
                </a:moveTo>
                <a:lnTo>
                  <a:pt x="3840125" y="6889893"/>
                </a:lnTo>
                <a:lnTo>
                  <a:pt x="765545" y="6879260"/>
                </a:lnTo>
                <a:cubicBezTo>
                  <a:pt x="623777" y="5684871"/>
                  <a:pt x="141768" y="1268818"/>
                  <a:pt x="0" y="21265"/>
                </a:cubicBezTo>
                <a:close/>
              </a:path>
            </a:pathLst>
          </a:custGeom>
        </p:spPr>
      </p:pic>
      <p:cxnSp>
        <p:nvCxnSpPr>
          <p:cNvPr id="49" name="Straight Connector 31">
            <a:extLst>
              <a:ext uri="{FF2B5EF4-FFF2-40B4-BE49-F238E27FC236}">
                <a16:creationId xmlns:a16="http://schemas.microsoft.com/office/drawing/2014/main" id="{7AAFE157-797A-4C20-84D2-10E0FD04D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51874" y="0"/>
            <a:ext cx="766099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33">
            <a:extLst>
              <a:ext uri="{FF2B5EF4-FFF2-40B4-BE49-F238E27FC236}">
                <a16:creationId xmlns:a16="http://schemas.microsoft.com/office/drawing/2014/main" id="{2F2BA51C-5502-45A8-9DAC-2244668C7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369475" y="-11930"/>
            <a:ext cx="5822525" cy="99544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6500963-3948-4B1F-8535-2B1F6CE93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2" y="5831960"/>
            <a:ext cx="6807992" cy="100607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55DA026-EBCA-4BC9-B242-98A1E047E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51874" y="4609215"/>
            <a:ext cx="3840126" cy="226874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94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2BD2AC-A99D-475D-9988-B301F34AFDF0}"/>
              </a:ext>
            </a:extLst>
          </p:cNvPr>
          <p:cNvSpPr txBox="1"/>
          <p:nvPr/>
        </p:nvSpPr>
        <p:spPr>
          <a:xfrm>
            <a:off x="1490663" y="376238"/>
            <a:ext cx="90582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Comic Sans MS" panose="030F0702030302020204" pitchFamily="66" charset="0"/>
              </a:rPr>
              <a:t>Jesus and the 10 Lepers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002341-FC54-419E-9424-213242BA87F2}"/>
              </a:ext>
            </a:extLst>
          </p:cNvPr>
          <p:cNvSpPr txBox="1"/>
          <p:nvPr/>
        </p:nvSpPr>
        <p:spPr>
          <a:xfrm>
            <a:off x="1928813" y="3057525"/>
            <a:ext cx="8496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Luke 17: 11 - 19</a:t>
            </a:r>
          </a:p>
        </p:txBody>
      </p:sp>
    </p:spTree>
    <p:extLst>
      <p:ext uri="{BB962C8B-B14F-4D97-AF65-F5344CB8AC3E}">
        <p14:creationId xmlns:p14="http://schemas.microsoft.com/office/powerpoint/2010/main" val="26162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AngleLinesVTI">
  <a:themeElements>
    <a:clrScheme name="Custom 34">
      <a:dk1>
        <a:sysClr val="windowText" lastClr="000000"/>
      </a:dk1>
      <a:lt1>
        <a:sysClr val="window" lastClr="FFFFFF"/>
      </a:lt1>
      <a:dk2>
        <a:srgbClr val="001E2E"/>
      </a:dk2>
      <a:lt2>
        <a:srgbClr val="F0ECEC"/>
      </a:lt2>
      <a:accent1>
        <a:srgbClr val="155767"/>
      </a:accent1>
      <a:accent2>
        <a:srgbClr val="BA9CA0"/>
      </a:accent2>
      <a:accent3>
        <a:srgbClr val="A57931"/>
      </a:accent3>
      <a:accent4>
        <a:srgbClr val="0E577C"/>
      </a:accent4>
      <a:accent5>
        <a:srgbClr val="CC846E"/>
      </a:accent5>
      <a:accent6>
        <a:srgbClr val="93767A"/>
      </a:accent6>
      <a:hlink>
        <a:srgbClr val="0563C1"/>
      </a:hlink>
      <a:folHlink>
        <a:srgbClr val="954F72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</TotalTime>
  <Words>205</Words>
  <Application>Microsoft Office PowerPoint</Application>
  <PresentationFormat>Widescreen</PresentationFormat>
  <Paragraphs>31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ArialMT</vt:lpstr>
      <vt:lpstr>Calibri</vt:lpstr>
      <vt:lpstr>Comic Sans MS</vt:lpstr>
      <vt:lpstr>Univers Condensed Light</vt:lpstr>
      <vt:lpstr>Walbaum Display Light</vt:lpstr>
      <vt:lpstr>AngleLinesVTI</vt:lpstr>
      <vt:lpstr>Thankful Heart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Thankful Heart</dc:title>
  <dc:creator>South Orlando SDA Church</dc:creator>
  <cp:lastModifiedBy>South Orlando SDA Church</cp:lastModifiedBy>
  <cp:revision>2</cp:revision>
  <dcterms:created xsi:type="dcterms:W3CDTF">2021-01-19T04:57:31Z</dcterms:created>
  <dcterms:modified xsi:type="dcterms:W3CDTF">2021-01-20T03:13:23Z</dcterms:modified>
</cp:coreProperties>
</file>