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9" r:id="rId4"/>
    <p:sldId id="291" r:id="rId5"/>
    <p:sldId id="292" r:id="rId6"/>
    <p:sldId id="293" r:id="rId7"/>
    <p:sldId id="296" r:id="rId8"/>
    <p:sldId id="297" r:id="rId9"/>
    <p:sldId id="298" r:id="rId10"/>
    <p:sldId id="302" r:id="rId11"/>
    <p:sldId id="276" r:id="rId12"/>
    <p:sldId id="274" r:id="rId13"/>
    <p:sldId id="278" r:id="rId14"/>
    <p:sldId id="275" r:id="rId15"/>
    <p:sldId id="258" r:id="rId16"/>
    <p:sldId id="259" r:id="rId17"/>
    <p:sldId id="263" r:id="rId18"/>
    <p:sldId id="260" r:id="rId19"/>
    <p:sldId id="280" r:id="rId20"/>
    <p:sldId id="301" r:id="rId21"/>
    <p:sldId id="299" r:id="rId22"/>
    <p:sldId id="281" r:id="rId23"/>
    <p:sldId id="303" r:id="rId24"/>
    <p:sldId id="265" r:id="rId25"/>
    <p:sldId id="261" r:id="rId26"/>
    <p:sldId id="264" r:id="rId27"/>
    <p:sldId id="262" r:id="rId28"/>
    <p:sldId id="266" r:id="rId29"/>
    <p:sldId id="257" r:id="rId30"/>
    <p:sldId id="267" r:id="rId31"/>
    <p:sldId id="269" r:id="rId32"/>
    <p:sldId id="268" r:id="rId33"/>
    <p:sldId id="270" r:id="rId34"/>
    <p:sldId id="282" r:id="rId35"/>
    <p:sldId id="285" r:id="rId36"/>
    <p:sldId id="287" r:id="rId37"/>
    <p:sldId id="290" r:id="rId38"/>
    <p:sldId id="283" r:id="rId39"/>
    <p:sldId id="305" r:id="rId40"/>
    <p:sldId id="306" r:id="rId41"/>
    <p:sldId id="288" r:id="rId42"/>
    <p:sldId id="308" r:id="rId43"/>
    <p:sldId id="309" r:id="rId44"/>
    <p:sldId id="310" r:id="rId45"/>
    <p:sldId id="311" r:id="rId46"/>
    <p:sldId id="312" r:id="rId47"/>
    <p:sldId id="272" r:id="rId48"/>
    <p:sldId id="31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7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2CA6B-E9ED-4C7A-A386-D3FFAE4B59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FCFDD7-34FA-4153-80C2-7DF8ABC7F8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BF938-48E3-485F-9ED8-BB81A39C3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7D51D-215B-4A99-BC8C-60AB673AC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D65D0-A030-43B8-B5D7-CFA2B46E7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232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71627-3F77-46D4-9009-8EBB1B005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E72C1C-5009-4840-926B-FFDBD63B4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25569-FD42-40D2-BC48-183E94A5B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EFA46-2392-4C35-8CA8-A2DB85498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1BF36-4DEE-488B-B635-8DF7ABBDC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4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F1E6CF-7345-44E4-81D5-39D437FA7F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493C9A-AE71-4BFC-94AA-B39236215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EA693-2413-44BE-B40F-2320FAFB4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E4886-4640-4244-950F-F3D127F1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1588F-94C4-48D7-A46C-5F7745CAC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44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09B86-064C-421E-A077-A86A70C8F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09399-36EB-42A5-BF11-083694642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B1F84-5228-4F9F-BDD2-B42078A5B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F176F-6D66-4542-B236-39EAA8D4A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83705-B70D-4B37-89AC-94A87027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938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7996-B820-4AF0-8CDB-2B3C621F4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F86A6-69F4-48CB-88CE-C2DB9FCE3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299E2-36B4-4A55-8DD4-6BA87EB37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E171D-4562-4CD5-A035-FD6F2DEE0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BD8E95-0CE3-400C-A9CE-675735AE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727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3DBAD-51CD-4FF2-85D0-4C5E41C7D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2131A-5A95-4C1B-9997-06F6542AD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66C96-4D47-4173-ACA5-6D4B0BD4C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A8162-A7FD-4F13-9427-3FB3781F8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F5ECBA-4D42-4285-A210-AA51E14D5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B1BB5-3154-45CA-B810-0BBBC37D1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7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25CA2-FD22-46F0-97DC-43A41CA58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821C3-72B1-4E2F-9FBC-E536AAA35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A76E1-7631-4FC1-804D-AA431B48C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024247-A42E-40AF-AA1F-A93A8C8F1E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8438BF-4374-40B6-BACE-D0664FBFF3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59C819-BA51-4DFA-A18B-D06ED7139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27469-E9C2-470D-826C-D7E4DE684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7D04C0-F7C3-4CAE-A76D-9E76D81B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77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14C-06FC-489F-93C6-4155B0E6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3521F2-3E39-4368-B761-ED55B643E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DB92D0-60D4-49A3-925E-41533C788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1FF1B-5F8F-4F19-8537-39A0601E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0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B05544-E92A-4C39-A413-7887738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8F5AE0-247B-4058-923F-C8A08FCB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61210-486C-4915-A940-EAA3171AC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901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3A91E-F40F-4437-B171-20298ED6F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8CD7B-6F12-40ED-81B2-090B70746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AB7338-8A2A-40F3-90AC-8888FDA54A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92E5E-48C6-430F-A727-83ADBF3F8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E0AF80-DDBB-4372-94AE-506CDF3C3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D2D200-1F50-41BE-8B6D-F71819553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74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D649-80FA-4714-B9E7-88624D30A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D79A9A-7EC2-41DC-AAB8-1A932EFC63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55979-CAD9-4F54-BFF8-4D560B09A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D269F-D623-4FB0-9C69-0B94A44A4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712DC-4544-4A1E-B83C-30CD0D8C6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B111AC-46BE-4746-828D-9DE76019C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58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E3BE37-E1CD-441F-951D-1CF3DAC3F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18F4CB-E917-4E4A-B4FD-407888497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B2D18-A472-42E9-8D98-BF5145878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D8654-19EA-4E82-A28D-86909E6E8B6C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BE845-C041-4512-9DEE-546B3F565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C81FD-9005-43B6-9757-4DD488301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7DACF-508E-4329-B76A-5BBD9BD63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12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evelynfitzgerald/6706495807/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2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ngimg.com/download/3588" TargetMode="External"/><Relationship Id="rId5" Type="http://schemas.openxmlformats.org/officeDocument/2006/relationships/image" Target="../media/image28.png"/><Relationship Id="rId4" Type="http://schemas.openxmlformats.org/officeDocument/2006/relationships/hyperlink" Target="https://theforest.gamepedia.com/Feather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hyperlink" Target="https://pixabay.com/en/wheat-grain-agriculture-seed-crop-381848/" TargetMode="External"/><Relationship Id="rId7" Type="http://schemas.openxmlformats.org/officeDocument/2006/relationships/hyperlink" Target="https://pxhere.com/en/photo/937855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hyperlink" Target="https://en.wikipedia.org/wiki/Sunflower_seed" TargetMode="External"/><Relationship Id="rId4" Type="http://schemas.openxmlformats.org/officeDocument/2006/relationships/image" Target="../media/image36.jpeg"/><Relationship Id="rId9" Type="http://schemas.openxmlformats.org/officeDocument/2006/relationships/hyperlink" Target="https://creativecommons.org/licenses/by-sa/3.0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nsplash.com/" TargetMode="Externa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erose.com/hiking-with-kids/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Kohala_Mountain_Road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ograph.org.uk/photo/1885392" TargetMode="External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54.png"/><Relationship Id="rId18" Type="http://schemas.microsoft.com/office/2007/relationships/hdphoto" Target="../media/hdphoto5.wdp"/><Relationship Id="rId3" Type="http://schemas.openxmlformats.org/officeDocument/2006/relationships/image" Target="../media/image47.svg"/><Relationship Id="rId7" Type="http://schemas.openxmlformats.org/officeDocument/2006/relationships/image" Target="../media/image51.png"/><Relationship Id="rId12" Type="http://schemas.microsoft.com/office/2007/relationships/hdphoto" Target="../media/hdphoto3.wdp"/><Relationship Id="rId17" Type="http://schemas.openxmlformats.org/officeDocument/2006/relationships/image" Target="../media/image57.png"/><Relationship Id="rId2" Type="http://schemas.openxmlformats.org/officeDocument/2006/relationships/image" Target="../media/image46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11" Type="http://schemas.openxmlformats.org/officeDocument/2006/relationships/image" Target="../media/image53.png"/><Relationship Id="rId5" Type="http://schemas.openxmlformats.org/officeDocument/2006/relationships/image" Target="../media/image49.svg"/><Relationship Id="rId15" Type="http://schemas.openxmlformats.org/officeDocument/2006/relationships/image" Target="../media/image55.png"/><Relationship Id="rId10" Type="http://schemas.microsoft.com/office/2007/relationships/hdphoto" Target="../media/hdphoto2.wdp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microsoft.com/office/2007/relationships/hdphoto" Target="../media/hdphoto4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microsoft.com/office/2007/relationships/hdphoto" Target="../media/hdphoto6.wdp"/><Relationship Id="rId7" Type="http://schemas.openxmlformats.org/officeDocument/2006/relationships/hyperlink" Target="http://www.publicdomainpictures.net/view-image.php?image=55505&amp;picture=walking-boots-on-white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11" Type="http://schemas.openxmlformats.org/officeDocument/2006/relationships/hyperlink" Target="https://pxhere.com/en/photo/563312" TargetMode="External"/><Relationship Id="rId5" Type="http://schemas.openxmlformats.org/officeDocument/2006/relationships/image" Target="../media/image59.png"/><Relationship Id="rId10" Type="http://schemas.openxmlformats.org/officeDocument/2006/relationships/image" Target="../media/image62.jpeg"/><Relationship Id="rId4" Type="http://schemas.openxmlformats.org/officeDocument/2006/relationships/hyperlink" Target="https://pxhere.com/en/photo/854538" TargetMode="External"/><Relationship Id="rId9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68.png"/><Relationship Id="rId3" Type="http://schemas.openxmlformats.org/officeDocument/2006/relationships/hyperlink" Target="http://birds.about.com/od/smallbirds/tp/Facts-About-Budgies.htm" TargetMode="External"/><Relationship Id="rId7" Type="http://schemas.openxmlformats.org/officeDocument/2006/relationships/hyperlink" Target="http://pngimg.com/download/20101" TargetMode="External"/><Relationship Id="rId12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pxhere.com/en/photo/170808" TargetMode="External"/><Relationship Id="rId10" Type="http://schemas.openxmlformats.org/officeDocument/2006/relationships/hyperlink" Target="https://creativecommons.org/licenses/by-nc/3.0/" TargetMode="External"/><Relationship Id="rId4" Type="http://schemas.openxmlformats.org/officeDocument/2006/relationships/image" Target="../media/image65.jpeg"/><Relationship Id="rId9" Type="http://schemas.openxmlformats.org/officeDocument/2006/relationships/hyperlink" Target="https://matthewwills.com/2013/07/12/british-birds-2/" TargetMode="External"/><Relationship Id="rId1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eattle_Japanese_Garden" TargetMode="External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epitemnein-epitomic.blogspot.com/2011/08/healing-and-power-of-prayer.html" TargetMode="External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kids.kiddle.co/Hiking" TargetMode="External"/><Relationship Id="rId3" Type="http://schemas.openxmlformats.org/officeDocument/2006/relationships/hyperlink" Target="https://www.simplyhike.co.uk/blogs/blog/a-guide-to-footpath-signs-in-england-and-wales" TargetMode="External"/><Relationship Id="rId7" Type="http://schemas.openxmlformats.org/officeDocument/2006/relationships/hyperlink" Target="https://www.youtube.com/watch?v=uF-RQSRwnl4" TargetMode="External"/><Relationship Id="rId2" Type="http://schemas.openxmlformats.org/officeDocument/2006/relationships/hyperlink" Target="https://www.woodlandtrust.org.uk/trees-woods-and-wildlife/british-trees/tree-id-app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rei.com/learn/expert-advice/ten-essentials.html" TargetMode="External"/><Relationship Id="rId5" Type="http://schemas.openxmlformats.org/officeDocument/2006/relationships/hyperlink" Target="https://www.familyminded.com/s/get-outside-15-ways-to-explore-nature-with-your-kids-e622466b20464664" TargetMode="External"/><Relationship Id="rId4" Type="http://schemas.openxmlformats.org/officeDocument/2006/relationships/hyperlink" Target="https://www.naeyc.org/our-work/families/ideas-exploring-outdoors" TargetMode="External"/><Relationship Id="rId9" Type="http://schemas.openxmlformats.org/officeDocument/2006/relationships/hyperlink" Target="https://trekaddict.co.uk/blog/the-best-apps-for-hiking-in-2020/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nsplash.com/" TargetMode="Externa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splash.com/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6203BF6-8175-47C3-855F-313BA30451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4" r="3" b="4853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47E400-E613-4F29-A641-D5B5390A95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" r="2" b="2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9F635-86B6-4EC7-A502-8B4CBEBFE41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3" b="12123"/>
          <a:stretch/>
        </p:blipFill>
        <p:spPr bwMode="auto"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792734-0B4B-4BC3-989A-D539F92BE2EF}"/>
              </a:ext>
            </a:extLst>
          </p:cNvPr>
          <p:cNvSpPr txBox="1"/>
          <p:nvPr/>
        </p:nvSpPr>
        <p:spPr>
          <a:xfrm>
            <a:off x="1871221" y="2276573"/>
            <a:ext cx="4642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latin typeface="Love Ya Like A Sister" panose="02000503000000020004" pitchFamily="2" charset="0"/>
              </a:rPr>
              <a:t>Outdoor </a:t>
            </a:r>
          </a:p>
          <a:p>
            <a:r>
              <a:rPr lang="en-GB" sz="6000" b="1" dirty="0">
                <a:latin typeface="Love Ya Like A Sister" panose="02000503000000020004" pitchFamily="2" charset="0"/>
              </a:rPr>
              <a:t>Explorer</a:t>
            </a:r>
          </a:p>
        </p:txBody>
      </p:sp>
    </p:spTree>
    <p:extLst>
      <p:ext uri="{BB962C8B-B14F-4D97-AF65-F5344CB8AC3E}">
        <p14:creationId xmlns:p14="http://schemas.microsoft.com/office/powerpoint/2010/main" val="150662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578814-1FF7-4449-BC18-678954710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14" y="548640"/>
            <a:ext cx="4108894" cy="54315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4000" b="1" dirty="0">
                <a:latin typeface="Love Ya Like A Sister" panose="02000503000000020004" pitchFamily="2" charset="0"/>
              </a:rPr>
              <a:t>What are some ways to explore nature ?</a:t>
            </a:r>
          </a:p>
        </p:txBody>
      </p:sp>
      <p:sp>
        <p:nvSpPr>
          <p:cNvPr id="54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9749" y="162733"/>
            <a:ext cx="7506006" cy="6373922"/>
          </a:xfrm>
        </p:spPr>
        <p:txBody>
          <a:bodyPr anchor="ctr">
            <a:normAutofit/>
          </a:bodyPr>
          <a:lstStyle/>
          <a:p>
            <a:pPr lvl="0">
              <a:lnSpc>
                <a:spcPct val="120000"/>
              </a:lnSpc>
              <a:spcBef>
                <a:spcPts val="1200"/>
              </a:spcBef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Hike 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1200"/>
              </a:spcBef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Kayaking, canoeing</a:t>
            </a:r>
            <a:endParaRPr lang="hr-HR" sz="2400" dirty="0"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1200"/>
              </a:spcBef>
            </a:pPr>
            <a:r>
              <a:rPr lang="hr-HR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o to the beach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1200"/>
              </a:spcBef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Bird-watching  </a:t>
            </a:r>
          </a:p>
          <a:p>
            <a:pPr lvl="0">
              <a:lnSpc>
                <a:spcPct val="120000"/>
              </a:lnSpc>
              <a:spcBef>
                <a:spcPts val="1200"/>
              </a:spcBef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Foraging: collect edible fruits, plants, or mushrooms </a:t>
            </a:r>
            <a:endParaRPr lang="hr-HR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  <a:spcBef>
                <a:spcPts val="1200"/>
              </a:spcBef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Jump into a pile of leaves</a:t>
            </a:r>
            <a:endParaRPr lang="hr-HR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hr-HR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Nature scavenger hunt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435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578814-1FF7-4449-BC18-678954710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33" y="548640"/>
            <a:ext cx="4209075" cy="54315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4000" b="1" dirty="0">
                <a:latin typeface="Love Ya Like A Sister" panose="02000503000000020004" pitchFamily="2" charset="0"/>
              </a:rPr>
              <a:t>What are some ways to explore nature ?</a:t>
            </a:r>
          </a:p>
        </p:txBody>
      </p:sp>
      <p:sp>
        <p:nvSpPr>
          <p:cNvPr id="54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086" y="663819"/>
            <a:ext cx="7646866" cy="6194181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Camp out in your garden or close to home </a:t>
            </a:r>
            <a:endParaRPr lang="hr-HR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Create rock art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Make a bird feeder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Take a picnic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Collect parts of nature (e.g. stones, feathers, shells, leaves, acorns</a:t>
            </a:r>
            <a:r>
              <a:rPr lang="hr-HR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...</a:t>
            </a: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hr-HR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Take photos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228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6FAC2-3B3C-4EFA-9A0E-6204545DD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4051" y="1867546"/>
            <a:ext cx="4087306" cy="362987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latin typeface="Love Ya Like A Sister" panose="02000503000000020004" pitchFamily="2" charset="0"/>
              </a:rPr>
              <a:t>W</a:t>
            </a:r>
            <a:r>
              <a:rPr lang="en-US" sz="3600" b="1" dirty="0">
                <a:effectLst/>
                <a:latin typeface="Love Ya Like A Sister" panose="02000503000000020004" pitchFamily="2" charset="0"/>
              </a:rPr>
              <a:t>hat is your </a:t>
            </a:r>
            <a:r>
              <a:rPr lang="en-GB" sz="3600" b="1" dirty="0">
                <a:effectLst/>
                <a:latin typeface="Love Ya Like A Sister" panose="02000503000000020004" pitchFamily="2" charset="0"/>
              </a:rPr>
              <a:t>favourite</a:t>
            </a:r>
            <a:r>
              <a:rPr lang="en-US" sz="3600" b="1" dirty="0">
                <a:effectLst/>
                <a:latin typeface="Love Ya Like A Sister" panose="02000503000000020004" pitchFamily="2" charset="0"/>
              </a:rPr>
              <a:t> way to explore nature ?</a:t>
            </a:r>
            <a:br>
              <a:rPr lang="en-US" sz="3600" b="1" dirty="0">
                <a:effectLst/>
                <a:latin typeface="Love Ya Like A Sister" panose="02000503000000020004" pitchFamily="2" charset="0"/>
              </a:rPr>
            </a:br>
            <a:endParaRPr lang="en-US" sz="3600" b="1" dirty="0">
              <a:latin typeface="Love Ya Like A Sister" panose="02000503000000020004" pitchFamily="2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CD1F22-4D33-46EB-95DC-B87A6D2D2E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09" r="1488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18804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84F26D-BED6-4980-BA68-7FC56CE9CA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84" r="28682" b="2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953833E-8491-41DD-B1D9-077E4D3E5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9220" y="1141964"/>
            <a:ext cx="6721991" cy="4054038"/>
          </a:xfrm>
        </p:spPr>
        <p:txBody>
          <a:bodyPr anchor="t">
            <a:normAutofit fontScale="92500" lnSpcReduction="20000"/>
          </a:bodyPr>
          <a:lstStyle/>
          <a:p>
            <a:pPr indent="0">
              <a:lnSpc>
                <a:spcPct val="120000"/>
              </a:lnSpc>
              <a:buNone/>
            </a:pPr>
            <a:r>
              <a:rPr lang="en-GB" sz="32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Where can you hike?</a:t>
            </a:r>
          </a:p>
          <a:p>
            <a:pPr indent="0">
              <a:lnSpc>
                <a:spcPct val="120000"/>
              </a:lnSpc>
              <a:buNone/>
            </a:pPr>
            <a:endParaRPr lang="en-GB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Calibri" panose="020F0502020204030204" pitchFamily="34" charset="0"/>
              <a:buChar char="-"/>
            </a:pP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Forest, mountain, seaside,</a:t>
            </a:r>
            <a:r>
              <a:rPr lang="hr-HR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river or lake</a:t>
            </a:r>
          </a:p>
          <a:p>
            <a:pPr marL="342900" lvl="0" indent="-342900">
              <a:lnSpc>
                <a:spcPct val="120000"/>
              </a:lnSpc>
              <a:buFont typeface="Calibri" panose="020F0502020204030204" pitchFamily="34" charset="0"/>
              <a:buChar char="-"/>
            </a:pPr>
            <a:endParaRPr lang="en-GB" sz="3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Calibri" panose="020F0502020204030204" pitchFamily="34" charset="0"/>
              <a:buChar char="-"/>
            </a:pP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Local park</a:t>
            </a:r>
          </a:p>
          <a:p>
            <a:pPr marL="342900" lvl="0" indent="-342900">
              <a:lnSpc>
                <a:spcPct val="120000"/>
              </a:lnSpc>
              <a:buFont typeface="Calibri" panose="020F0502020204030204" pitchFamily="34" charset="0"/>
              <a:buChar char="-"/>
            </a:pPr>
            <a:endParaRPr lang="en-GB" sz="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Calibri" panose="020F0502020204030204" pitchFamily="34" charset="0"/>
              <a:buChar char="-"/>
            </a:pP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Anywhere in nature (countryside)</a:t>
            </a:r>
            <a:endParaRPr lang="en-GB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379145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9DC88-766E-4C88-BDEE-9C9853868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GB" sz="4800" dirty="0">
                <a:latin typeface="Love Ya Like A Sister" panose="02000503000000020004" pitchFamily="2" charset="0"/>
              </a:rPr>
              <a:t>Video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F5171-C397-4551-80DE-50CA262CD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endParaRPr lang="en-GB" sz="2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531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578814-1FF7-4449-BC18-678954710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49" y="109182"/>
            <a:ext cx="10905066" cy="889321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00B050"/>
                </a:solidFill>
                <a:latin typeface="Love Ya Like A Sister" panose="02000503000000020004" pitchFamily="2" charset="0"/>
              </a:rPr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29" y="886424"/>
            <a:ext cx="11473809" cy="5791333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1.  Take a nature walk and collect: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a.     A leaf and tell what tree or plant it comes from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b.     A feather and discover what bird it is from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c.     A rock and learn what type it is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d.     A seed and identify the plant it comes from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2.     Learn and recite the following golden rules for hiking: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a.     Never cut trees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b.     Never pull up live plants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c.     Do not remove any type of markers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d.     Stay off “No Trespassing” property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e.     Ask permission before walking on private property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f.      Don’t litter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GB" sz="1400" dirty="0"/>
          </a:p>
        </p:txBody>
      </p:sp>
      <p:sp>
        <p:nvSpPr>
          <p:cNvPr id="44" name="Rectangle 3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Isosceles Triangle 3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Isosceles Triangle 3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Rectangle 3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463188B-3021-47FA-B9A7-4594CD3A521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85" y="5794407"/>
            <a:ext cx="912690" cy="91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03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56" y="238923"/>
            <a:ext cx="12031743" cy="6562516"/>
          </a:xfrm>
        </p:spPr>
        <p:txBody>
          <a:bodyPr>
            <a:noAutofit/>
          </a:bodyPr>
          <a:lstStyle/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3.     Tell what side of the road to walk on and explain why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endParaRPr lang="en-GB" sz="16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4.     Hike 1/2 mile (1 km) to a picnic area, carry your own lunch, and eat lunch at that area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endParaRPr lang="en-GB" sz="16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5.     Take two walks of at least one mile each. One may be with the club and one with your family. Do the following as you walk together: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a.     Find nature items for ABC’s such as: </a:t>
            </a:r>
          </a:p>
          <a:p>
            <a:pPr marL="314325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 = Acorn; B = Butterfly; C = Caterpillar, etc.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b.     Talk about what you see and tell on what day each was created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endParaRPr lang="en-GB" sz="16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6.     Learn and recite the following five safety rules for walking: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a.     Always walk with at least one partner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b.     Carry water when going for a walk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c.     Wear comfortable walking shoes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d.     Wear proper clothing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4325" indent="0" fontAlgn="base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e.     Watch where you walk so you won’t become lost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27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11CEFE-FADB-4D1B-A45B-019C1181C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424" y="3863394"/>
            <a:ext cx="7666345" cy="135401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GB" sz="4800" b="1" dirty="0">
                <a:solidFill>
                  <a:srgbClr val="FFFFFF"/>
                </a:solidFill>
                <a:latin typeface="Love Ya Like A Sister" panose="02000503000000020004" pitchFamily="2" charset="0"/>
              </a:rPr>
              <a:t>Requirement 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6203BF6-8175-47C3-855F-313BA30451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95" y="3863394"/>
            <a:ext cx="2867881" cy="2423359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9F635-86B6-4EC7-A502-8B4CBEBFE4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4349" y="620353"/>
            <a:ext cx="2899242" cy="212611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7079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69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4" name="Oval 73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22" y="412651"/>
            <a:ext cx="7306870" cy="6132180"/>
          </a:xfrm>
        </p:spPr>
        <p:txBody>
          <a:bodyPr anchor="ctr">
            <a:noAutofit/>
          </a:bodyPr>
          <a:lstStyle/>
          <a:p>
            <a:pPr marL="0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hr-HR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1. </a:t>
            </a:r>
            <a:r>
              <a:rPr lang="en-GB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Take a nature walk and collect:</a:t>
            </a:r>
          </a:p>
          <a:p>
            <a:pPr marL="0" indent="0" fontAlgn="base">
              <a:lnSpc>
                <a:spcPct val="120000"/>
              </a:lnSpc>
              <a:spcBef>
                <a:spcPts val="600"/>
              </a:spcBef>
              <a:buNone/>
            </a:pPr>
            <a:endParaRPr lang="en-GB" sz="2000" b="1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0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 leaf and tell what tree or plant it comes from</a:t>
            </a: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endParaRPr lang="en-GB" sz="2000" b="1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0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 feather and discover what bird it is from</a:t>
            </a: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endParaRPr lang="en-GB" sz="2000" b="1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0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 rock and learn what type it is</a:t>
            </a:r>
          </a:p>
          <a:p>
            <a:pPr marL="314325" indent="0" fontAlgn="base">
              <a:lnSpc>
                <a:spcPct val="120000"/>
              </a:lnSpc>
              <a:spcBef>
                <a:spcPts val="600"/>
              </a:spcBef>
              <a:buNone/>
            </a:pPr>
            <a:endParaRPr lang="en-GB" sz="2000" b="1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0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 seed and identify the plant it comes from</a:t>
            </a:r>
            <a:endParaRPr lang="en-GB" sz="2000" b="1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18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GB" sz="1800" b="1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0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 descr="A picture containing pen, writing implement, stationary, dark&#10;&#10;Description automatically generated">
            <a:extLst>
              <a:ext uri="{FF2B5EF4-FFF2-40B4-BE49-F238E27FC236}">
                <a16:creationId xmlns:a16="http://schemas.microsoft.com/office/drawing/2014/main" id="{FA639827-34C5-4E36-8182-C3ECB883D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47972" y="210817"/>
            <a:ext cx="2429582" cy="24295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BE3500-4EA8-42FE-8B9C-501896D3A1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1179" b="1179"/>
          <a:stretch/>
        </p:blipFill>
        <p:spPr>
          <a:xfrm>
            <a:off x="6874288" y="3478741"/>
            <a:ext cx="1086208" cy="1606964"/>
          </a:xfrm>
          <a:prstGeom prst="rect">
            <a:avLst/>
          </a:prstGeom>
        </p:spPr>
      </p:pic>
      <p:sp>
        <p:nvSpPr>
          <p:cNvPr id="78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3" name="Picture 12" descr="A picture containing plant&#10;&#10;Description automatically generated">
            <a:extLst>
              <a:ext uri="{FF2B5EF4-FFF2-40B4-BE49-F238E27FC236}">
                <a16:creationId xmlns:a16="http://schemas.microsoft.com/office/drawing/2014/main" id="{3805DE4E-FD4F-4753-A6BA-34B40DA9A8F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641982" y="5010263"/>
            <a:ext cx="2215288" cy="16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12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7" name="Arc 86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534" y="775605"/>
            <a:ext cx="5721484" cy="2054681"/>
          </a:xfrm>
        </p:spPr>
        <p:txBody>
          <a:bodyPr>
            <a:normAutofit/>
          </a:bodyPr>
          <a:lstStyle/>
          <a:p>
            <a:pPr marL="314325" indent="0" fontAlgn="base">
              <a:lnSpc>
                <a:spcPct val="120000"/>
              </a:lnSpc>
              <a:buNone/>
            </a:pPr>
            <a:r>
              <a:rPr lang="en-GB" sz="3200" b="1" dirty="0">
                <a:latin typeface="Love Ya Like A Sister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you know which </a:t>
            </a:r>
            <a:r>
              <a:rPr lang="en-GB" sz="32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tree these leaves come from ?</a:t>
            </a:r>
          </a:p>
        </p:txBody>
      </p:sp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9014AD4D-E10C-465B-83AF-AE8BB2D486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6" t="1" r="41006" b="68260"/>
          <a:stretch/>
        </p:blipFill>
        <p:spPr>
          <a:xfrm>
            <a:off x="833070" y="617536"/>
            <a:ext cx="1776779" cy="2525713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F9ADC2-4E3D-4C0B-A215-A9DB827580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408"/>
          <a:stretch/>
        </p:blipFill>
        <p:spPr>
          <a:xfrm>
            <a:off x="8142961" y="3395887"/>
            <a:ext cx="2709525" cy="23762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36D21A-3D64-4DB1-B46F-774078CE86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033"/>
          <a:stretch/>
        </p:blipFill>
        <p:spPr>
          <a:xfrm>
            <a:off x="3125467" y="3350977"/>
            <a:ext cx="1941833" cy="26527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E9F252-BA41-4F39-9E6D-B03FA84F3C11}"/>
              </a:ext>
            </a:extLst>
          </p:cNvPr>
          <p:cNvSpPr txBox="1"/>
          <p:nvPr/>
        </p:nvSpPr>
        <p:spPr>
          <a:xfrm>
            <a:off x="400050" y="1247775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1.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3A609A-5346-4BF8-AF80-9687CDC6B7DB}"/>
              </a:ext>
            </a:extLst>
          </p:cNvPr>
          <p:cNvSpPr txBox="1"/>
          <p:nvPr/>
        </p:nvSpPr>
        <p:spPr>
          <a:xfrm>
            <a:off x="4096383" y="3484520"/>
            <a:ext cx="482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2.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C9AF4A-0564-4EF1-9F94-2D148098EA47}"/>
              </a:ext>
            </a:extLst>
          </p:cNvPr>
          <p:cNvSpPr txBox="1"/>
          <p:nvPr/>
        </p:nvSpPr>
        <p:spPr>
          <a:xfrm>
            <a:off x="8952531" y="3195831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3.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8425C40-9C50-4C1A-85A0-0CB8416F1D75}"/>
              </a:ext>
            </a:extLst>
          </p:cNvPr>
          <p:cNvSpPr/>
          <p:nvPr/>
        </p:nvSpPr>
        <p:spPr>
          <a:xfrm>
            <a:off x="981020" y="2640660"/>
            <a:ext cx="1262743" cy="55517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81DC98C-9DBC-4108-8D5E-6073DAD16684}"/>
              </a:ext>
            </a:extLst>
          </p:cNvPr>
          <p:cNvSpPr/>
          <p:nvPr/>
        </p:nvSpPr>
        <p:spPr>
          <a:xfrm>
            <a:off x="3380096" y="5626092"/>
            <a:ext cx="1262743" cy="55517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AD468D5-A97B-4D65-AE28-C87AD372801A}"/>
              </a:ext>
            </a:extLst>
          </p:cNvPr>
          <p:cNvSpPr/>
          <p:nvPr/>
        </p:nvSpPr>
        <p:spPr>
          <a:xfrm>
            <a:off x="8879998" y="5348506"/>
            <a:ext cx="1475078" cy="55517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2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63C2D82-D4FA-4A37-BB01-1E7B21E4F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5199" y="634058"/>
            <a:ext cx="1128382" cy="847206"/>
            <a:chOff x="5307830" y="325570"/>
            <a:chExt cx="1128382" cy="847206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C94E7FEF-0CE9-4AC2-94BB-02230C6DC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EB546CC0-C1BC-48D2-8DA9-4B6028316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4E7C0F-7652-4772-995A-0218B3E1B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2" y="1371190"/>
            <a:ext cx="4293482" cy="1584226"/>
          </a:xfrm>
        </p:spPr>
        <p:txBody>
          <a:bodyPr anchor="b">
            <a:normAutofit/>
          </a:bodyPr>
          <a:lstStyle/>
          <a:p>
            <a:r>
              <a:rPr lang="en-GB" sz="3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Adventurers</a:t>
            </a:r>
            <a:br>
              <a:rPr lang="en-GB" sz="3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600" dirty="0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BD2BFF02-DF78-4F07-B176-52514E131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062174" y="1653645"/>
            <a:ext cx="4689240" cy="411502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DB06EAB-7D8C-403A-86C5-B5FD79A13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2865" y="634058"/>
            <a:ext cx="3154669" cy="2796247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 descr="A picture containing doll, toy&#10;&#10;Description automatically generated">
            <a:extLst>
              <a:ext uri="{FF2B5EF4-FFF2-40B4-BE49-F238E27FC236}">
                <a16:creationId xmlns:a16="http://schemas.microsoft.com/office/drawing/2014/main" id="{DE5F4DE4-FFC8-414F-8A23-293CC567E8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0"/>
          <a:stretch/>
        </p:blipFill>
        <p:spPr>
          <a:xfrm>
            <a:off x="5600879" y="1108946"/>
            <a:ext cx="1038640" cy="184647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373C5-6D7C-472C-8B2D-B27483FBF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97" y="3957856"/>
            <a:ext cx="7435632" cy="2847481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GB" sz="20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…..Love God, love people, love nature</a:t>
            </a:r>
            <a:endParaRPr lang="en-GB" sz="2000" dirty="0"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en-GB" sz="20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GB" sz="20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…..take care of each other – older/stronger ones take care of younger/weaker ones</a:t>
            </a:r>
            <a:endParaRPr lang="en-GB" sz="2000" dirty="0"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endParaRPr lang="en-GB" sz="20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GB" sz="20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……..</a:t>
            </a:r>
            <a:r>
              <a:rPr lang="hr-HR" sz="20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loving</a:t>
            </a:r>
            <a:r>
              <a:rPr lang="en-GB" sz="20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nature. This is something crucial. </a:t>
            </a:r>
            <a:endParaRPr lang="en-GB" sz="2000" dirty="0">
              <a:solidFill>
                <a:srgbClr val="FF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GB" sz="2000" dirty="0"/>
          </a:p>
        </p:txBody>
      </p:sp>
      <p:pic>
        <p:nvPicPr>
          <p:cNvPr id="5" name="Picture 4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DB68003F-6A41-4CBE-837E-9030AE669A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9" r="9817" b="-3"/>
          <a:stretch/>
        </p:blipFill>
        <p:spPr>
          <a:xfrm>
            <a:off x="8755548" y="2032181"/>
            <a:ext cx="1169938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17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7" name="Arc 86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9053" y="873662"/>
            <a:ext cx="5721484" cy="2168850"/>
          </a:xfrm>
        </p:spPr>
        <p:txBody>
          <a:bodyPr>
            <a:normAutofit/>
          </a:bodyPr>
          <a:lstStyle/>
          <a:p>
            <a:pPr marL="314325" indent="0" fontAlgn="base">
              <a:lnSpc>
                <a:spcPct val="120000"/>
              </a:lnSpc>
              <a:buNone/>
            </a:pPr>
            <a:r>
              <a:rPr lang="en-GB" sz="3200" b="1" dirty="0">
                <a:latin typeface="Love Ya Like A Sister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you know which </a:t>
            </a:r>
            <a:r>
              <a:rPr lang="en-GB" sz="32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tree these leaves come from ?</a:t>
            </a:r>
          </a:p>
        </p:txBody>
      </p:sp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3F55205E-A93B-43CE-A4B7-D1C9DE0964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1" t="32530" r="32882" b="36553"/>
          <a:stretch/>
        </p:blipFill>
        <p:spPr>
          <a:xfrm>
            <a:off x="2993233" y="3530070"/>
            <a:ext cx="2536709" cy="286682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3" name="Picture 32" descr="Background pattern&#10;&#10;Description automatically generated">
            <a:extLst>
              <a:ext uri="{FF2B5EF4-FFF2-40B4-BE49-F238E27FC236}">
                <a16:creationId xmlns:a16="http://schemas.microsoft.com/office/drawing/2014/main" id="{6C15A8EE-B0D9-4D14-A890-D98ED6AE1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" t="32530" r="67263" b="36553"/>
          <a:stretch/>
        </p:blipFill>
        <p:spPr>
          <a:xfrm>
            <a:off x="581019" y="544287"/>
            <a:ext cx="2227495" cy="284760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085BFA2-58E4-4AD2-AF5E-9042B29C2025}"/>
              </a:ext>
            </a:extLst>
          </p:cNvPr>
          <p:cNvSpPr/>
          <p:nvPr/>
        </p:nvSpPr>
        <p:spPr>
          <a:xfrm>
            <a:off x="762001" y="2677037"/>
            <a:ext cx="1262743" cy="55517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5C0FA44-3711-459D-894E-9E0A8EB954E2}"/>
              </a:ext>
            </a:extLst>
          </p:cNvPr>
          <p:cNvSpPr/>
          <p:nvPr/>
        </p:nvSpPr>
        <p:spPr>
          <a:xfrm>
            <a:off x="3630215" y="5720735"/>
            <a:ext cx="1262743" cy="54459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414CD88-6906-4B8B-B0E7-BDF7DB005516}"/>
              </a:ext>
            </a:extLst>
          </p:cNvPr>
          <p:cNvSpPr txBox="1"/>
          <p:nvPr/>
        </p:nvSpPr>
        <p:spPr>
          <a:xfrm>
            <a:off x="8935572" y="2954622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6.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420631-A038-4C03-9292-C8ADD2195244}"/>
              </a:ext>
            </a:extLst>
          </p:cNvPr>
          <p:cNvSpPr txBox="1"/>
          <p:nvPr/>
        </p:nvSpPr>
        <p:spPr>
          <a:xfrm>
            <a:off x="581019" y="344232"/>
            <a:ext cx="471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4.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7D41A1D-AE13-4318-9711-7423DF508414}"/>
              </a:ext>
            </a:extLst>
          </p:cNvPr>
          <p:cNvSpPr txBox="1"/>
          <p:nvPr/>
        </p:nvSpPr>
        <p:spPr>
          <a:xfrm>
            <a:off x="3956138" y="3298960"/>
            <a:ext cx="455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5.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3D3FC3A9-29BA-4E6B-8E69-4C4EF9FB5A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5" t="62847" r="5" b="4"/>
          <a:stretch/>
        </p:blipFill>
        <p:spPr>
          <a:xfrm>
            <a:off x="8191214" y="3384732"/>
            <a:ext cx="3470216" cy="30573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6CC37A-4367-4CA9-A2EA-E947E7F979D9}"/>
              </a:ext>
            </a:extLst>
          </p:cNvPr>
          <p:cNvSpPr/>
          <p:nvPr/>
        </p:nvSpPr>
        <p:spPr>
          <a:xfrm>
            <a:off x="9619165" y="6019257"/>
            <a:ext cx="1262743" cy="55517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70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0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914257E-1E2A-4AC7-89EC-1FB65C9C0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ove Ya Like A Sister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E1C8F1-97F5-489C-8308-958F09657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1269336" cy="2008639"/>
          </a:xfrm>
          <a:custGeom>
            <a:avLst/>
            <a:gdLst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174645 w 11269336"/>
              <a:gd name="connsiteY140" fmla="*/ 2088358 h 2323145"/>
              <a:gd name="connsiteX141" fmla="*/ 5092476 w 11269336"/>
              <a:gd name="connsiteY141" fmla="*/ 2100737 h 2323145"/>
              <a:gd name="connsiteX142" fmla="*/ 5060738 w 11269336"/>
              <a:gd name="connsiteY142" fmla="*/ 2083274 h 2323145"/>
              <a:gd name="connsiteX143" fmla="*/ 4860988 w 11269336"/>
              <a:gd name="connsiteY143" fmla="*/ 2135698 h 2323145"/>
              <a:gd name="connsiteX144" fmla="*/ 4807902 w 11269336"/>
              <a:gd name="connsiteY144" fmla="*/ 2138894 h 2323145"/>
              <a:gd name="connsiteX145" fmla="*/ 4765388 w 11269336"/>
              <a:gd name="connsiteY145" fmla="*/ 2162525 h 2323145"/>
              <a:gd name="connsiteX146" fmla="*/ 4745033 w 11269336"/>
              <a:gd name="connsiteY146" fmla="*/ 2158859 h 2323145"/>
              <a:gd name="connsiteX147" fmla="*/ 4741475 w 11269336"/>
              <a:gd name="connsiteY147" fmla="*/ 2157998 h 2323145"/>
              <a:gd name="connsiteX148" fmla="*/ 4728247 w 11269336"/>
              <a:gd name="connsiteY148" fmla="*/ 2159526 h 2323145"/>
              <a:gd name="connsiteX149" fmla="*/ 4723263 w 11269336"/>
              <a:gd name="connsiteY149" fmla="*/ 2153742 h 2323145"/>
              <a:gd name="connsiteX150" fmla="*/ 4702453 w 11269336"/>
              <a:gd name="connsiteY150" fmla="*/ 2151586 h 2323145"/>
              <a:gd name="connsiteX151" fmla="*/ 4678455 w 11269336"/>
              <a:gd name="connsiteY151" fmla="*/ 2156131 h 2323145"/>
              <a:gd name="connsiteX152" fmla="*/ 4593061 w 11269336"/>
              <a:gd name="connsiteY152" fmla="*/ 2171597 h 2323145"/>
              <a:gd name="connsiteX153" fmla="*/ 4579902 w 11269336"/>
              <a:gd name="connsiteY153" fmla="*/ 2177927 h 2323145"/>
              <a:gd name="connsiteX154" fmla="*/ 4533444 w 11269336"/>
              <a:gd name="connsiteY154" fmla="*/ 2181200 h 2323145"/>
              <a:gd name="connsiteX155" fmla="*/ 4492832 w 11269336"/>
              <a:gd name="connsiteY155" fmla="*/ 2188033 h 2323145"/>
              <a:gd name="connsiteX156" fmla="*/ 4467257 w 11269336"/>
              <a:gd name="connsiteY156" fmla="*/ 2196121 h 2323145"/>
              <a:gd name="connsiteX157" fmla="*/ 4459937 w 11269336"/>
              <a:gd name="connsiteY157" fmla="*/ 2195182 h 2323145"/>
              <a:gd name="connsiteX158" fmla="*/ 4433312 w 11269336"/>
              <a:gd name="connsiteY158" fmla="*/ 2199004 h 2323145"/>
              <a:gd name="connsiteX159" fmla="*/ 4420601 w 11269336"/>
              <a:gd name="connsiteY159" fmla="*/ 2205158 h 2323145"/>
              <a:gd name="connsiteX160" fmla="*/ 4405765 w 11269336"/>
              <a:gd name="connsiteY160" fmla="*/ 2199902 h 2323145"/>
              <a:gd name="connsiteX161" fmla="*/ 4401354 w 11269336"/>
              <a:gd name="connsiteY161" fmla="*/ 2194745 h 2323145"/>
              <a:gd name="connsiteX162" fmla="*/ 4383151 w 11269336"/>
              <a:gd name="connsiteY162" fmla="*/ 2201140 h 2323145"/>
              <a:gd name="connsiteX163" fmla="*/ 4366646 w 11269336"/>
              <a:gd name="connsiteY163" fmla="*/ 2198564 h 2323145"/>
              <a:gd name="connsiteX164" fmla="*/ 4354009 w 11269336"/>
              <a:gd name="connsiteY164" fmla="*/ 2204984 h 2323145"/>
              <a:gd name="connsiteX165" fmla="*/ 4348284 w 11269336"/>
              <a:gd name="connsiteY165" fmla="*/ 2205270 h 2323145"/>
              <a:gd name="connsiteX166" fmla="*/ 4333906 w 11269336"/>
              <a:gd name="connsiteY166" fmla="*/ 2205251 h 2323145"/>
              <a:gd name="connsiteX167" fmla="*/ 4308819 w 11269336"/>
              <a:gd name="connsiteY167" fmla="*/ 2203822 h 2323145"/>
              <a:gd name="connsiteX168" fmla="*/ 4301210 w 11269336"/>
              <a:gd name="connsiteY168" fmla="*/ 2204456 h 2323145"/>
              <a:gd name="connsiteX169" fmla="*/ 4283095 w 11269336"/>
              <a:gd name="connsiteY169" fmla="*/ 2198177 h 2323145"/>
              <a:gd name="connsiteX170" fmla="*/ 4250119 w 11269336"/>
              <a:gd name="connsiteY170" fmla="*/ 2196342 h 2323145"/>
              <a:gd name="connsiteX171" fmla="*/ 4189203 w 11269336"/>
              <a:gd name="connsiteY171" fmla="*/ 2178994 h 2323145"/>
              <a:gd name="connsiteX172" fmla="*/ 4154035 w 11269336"/>
              <a:gd name="connsiteY172" fmla="*/ 2171950 h 2323145"/>
              <a:gd name="connsiteX173" fmla="*/ 4129569 w 11269336"/>
              <a:gd name="connsiteY173" fmla="*/ 2163850 h 2323145"/>
              <a:gd name="connsiteX174" fmla="*/ 4061250 w 11269336"/>
              <a:gd name="connsiteY174" fmla="*/ 2159236 h 2323145"/>
              <a:gd name="connsiteX175" fmla="*/ 3945480 w 11269336"/>
              <a:gd name="connsiteY175" fmla="*/ 2158279 h 2323145"/>
              <a:gd name="connsiteX176" fmla="*/ 3921468 w 11269336"/>
              <a:gd name="connsiteY176" fmla="*/ 2156588 h 2323145"/>
              <a:gd name="connsiteX177" fmla="*/ 3903348 w 11269336"/>
              <a:gd name="connsiteY177" fmla="*/ 2149220 h 2323145"/>
              <a:gd name="connsiteX178" fmla="*/ 3901342 w 11269336"/>
              <a:gd name="connsiteY178" fmla="*/ 2142355 h 2323145"/>
              <a:gd name="connsiteX179" fmla="*/ 3888539 w 11269336"/>
              <a:gd name="connsiteY179" fmla="*/ 2140476 h 2323145"/>
              <a:gd name="connsiteX180" fmla="*/ 3885662 w 11269336"/>
              <a:gd name="connsiteY180" fmla="*/ 2138740 h 2323145"/>
              <a:gd name="connsiteX181" fmla="*/ 3868627 w 11269336"/>
              <a:gd name="connsiteY181" fmla="*/ 2130023 h 2323145"/>
              <a:gd name="connsiteX182" fmla="*/ 3819177 w 11269336"/>
              <a:gd name="connsiteY182" fmla="*/ 2142111 h 2323145"/>
              <a:gd name="connsiteX183" fmla="*/ 3769100 w 11269336"/>
              <a:gd name="connsiteY183" fmla="*/ 2131731 h 2323145"/>
              <a:gd name="connsiteX184" fmla="*/ 3562752 w 11269336"/>
              <a:gd name="connsiteY184" fmla="*/ 2131785 h 2323145"/>
              <a:gd name="connsiteX185" fmla="*/ 3541402 w 11269336"/>
              <a:gd name="connsiteY185" fmla="*/ 2106821 h 2323145"/>
              <a:gd name="connsiteX186" fmla="*/ 3460591 w 11269336"/>
              <a:gd name="connsiteY186" fmla="*/ 2097951 h 2323145"/>
              <a:gd name="connsiteX187" fmla="*/ 3320348 w 11269336"/>
              <a:gd name="connsiteY187" fmla="*/ 2130191 h 2323145"/>
              <a:gd name="connsiteX188" fmla="*/ 3170922 w 11269336"/>
              <a:gd name="connsiteY188" fmla="*/ 2115957 h 2323145"/>
              <a:gd name="connsiteX189" fmla="*/ 3156256 w 11269336"/>
              <a:gd name="connsiteY189" fmla="*/ 2124773 h 2323145"/>
              <a:gd name="connsiteX190" fmla="*/ 3140298 w 11269336"/>
              <a:gd name="connsiteY190" fmla="*/ 2129182 h 2323145"/>
              <a:gd name="connsiteX191" fmla="*/ 3138514 w 11269336"/>
              <a:gd name="connsiteY191" fmla="*/ 2128069 h 2323145"/>
              <a:gd name="connsiteX192" fmla="*/ 3120467 w 11269336"/>
              <a:gd name="connsiteY192" fmla="*/ 2128281 h 2323145"/>
              <a:gd name="connsiteX193" fmla="*/ 3116175 w 11269336"/>
              <a:gd name="connsiteY193" fmla="*/ 2131633 h 2323145"/>
              <a:gd name="connsiteX194" fmla="*/ 3103685 w 11269336"/>
              <a:gd name="connsiteY194" fmla="*/ 2132814 h 2323145"/>
              <a:gd name="connsiteX195" fmla="*/ 3078794 w 11269336"/>
              <a:gd name="connsiteY195" fmla="*/ 2137935 h 2323145"/>
              <a:gd name="connsiteX196" fmla="*/ 3074407 w 11269336"/>
              <a:gd name="connsiteY196" fmla="*/ 2136274 h 2323145"/>
              <a:gd name="connsiteX197" fmla="*/ 3037285 w 11269336"/>
              <a:gd name="connsiteY197" fmla="*/ 2139919 h 2323145"/>
              <a:gd name="connsiteX198" fmla="*/ 3036901 w 11269336"/>
              <a:gd name="connsiteY198" fmla="*/ 2138726 h 2323145"/>
              <a:gd name="connsiteX199" fmla="*/ 3026996 w 11269336"/>
              <a:gd name="connsiteY199" fmla="*/ 2134322 h 2323145"/>
              <a:gd name="connsiteX200" fmla="*/ 3007772 w 11269336"/>
              <a:gd name="connsiteY200" fmla="*/ 2128742 h 2323145"/>
              <a:gd name="connsiteX201" fmla="*/ 2965030 w 11269336"/>
              <a:gd name="connsiteY201" fmla="*/ 2100494 h 2323145"/>
              <a:gd name="connsiteX202" fmla="*/ 2926342 w 11269336"/>
              <a:gd name="connsiteY202" fmla="*/ 2104155 h 2323145"/>
              <a:gd name="connsiteX203" fmla="*/ 2918608 w 11269336"/>
              <a:gd name="connsiteY203" fmla="*/ 2104215 h 2323145"/>
              <a:gd name="connsiteX204" fmla="*/ 2918475 w 11269336"/>
              <a:gd name="connsiteY204" fmla="*/ 2103937 h 2323145"/>
              <a:gd name="connsiteX205" fmla="*/ 2910360 w 11269336"/>
              <a:gd name="connsiteY205" fmla="*/ 2103444 h 2323145"/>
              <a:gd name="connsiteX206" fmla="*/ 2904507 w 11269336"/>
              <a:gd name="connsiteY206" fmla="*/ 2104326 h 2323145"/>
              <a:gd name="connsiteX207" fmla="*/ 2889503 w 11269336"/>
              <a:gd name="connsiteY207" fmla="*/ 2104443 h 2323145"/>
              <a:gd name="connsiteX208" fmla="*/ 2884480 w 11269336"/>
              <a:gd name="connsiteY208" fmla="*/ 2102626 h 2323145"/>
              <a:gd name="connsiteX209" fmla="*/ 2882689 w 11269336"/>
              <a:gd name="connsiteY209" fmla="*/ 2099228 h 2323145"/>
              <a:gd name="connsiteX210" fmla="*/ 2881291 w 11269336"/>
              <a:gd name="connsiteY210" fmla="*/ 2099618 h 2323145"/>
              <a:gd name="connsiteX211" fmla="*/ 2853979 w 11269336"/>
              <a:gd name="connsiteY211" fmla="*/ 2090388 h 2323145"/>
              <a:gd name="connsiteX212" fmla="*/ 2791790 w 11269336"/>
              <a:gd name="connsiteY212" fmla="*/ 2080332 h 2323145"/>
              <a:gd name="connsiteX213" fmla="*/ 2755844 w 11269336"/>
              <a:gd name="connsiteY213" fmla="*/ 2078874 h 2323145"/>
              <a:gd name="connsiteX214" fmla="*/ 2657742 w 11269336"/>
              <a:gd name="connsiteY214" fmla="*/ 2070179 h 2323145"/>
              <a:gd name="connsiteX215" fmla="*/ 2559549 w 11269336"/>
              <a:gd name="connsiteY215" fmla="*/ 2057873 h 2323145"/>
              <a:gd name="connsiteX216" fmla="*/ 2512054 w 11269336"/>
              <a:gd name="connsiteY216" fmla="*/ 2031671 h 2323145"/>
              <a:gd name="connsiteX217" fmla="*/ 2506437 w 11269336"/>
              <a:gd name="connsiteY217" fmla="*/ 2030918 h 2323145"/>
              <a:gd name="connsiteX218" fmla="*/ 2491752 w 11269336"/>
              <a:gd name="connsiteY218" fmla="*/ 2033906 h 2323145"/>
              <a:gd name="connsiteX219" fmla="*/ 2486338 w 11269336"/>
              <a:gd name="connsiteY219" fmla="*/ 2035862 h 2323145"/>
              <a:gd name="connsiteX220" fmla="*/ 2478186 w 11269336"/>
              <a:gd name="connsiteY220" fmla="*/ 2036953 h 2323145"/>
              <a:gd name="connsiteX221" fmla="*/ 2477950 w 11269336"/>
              <a:gd name="connsiteY221" fmla="*/ 2036715 h 2323145"/>
              <a:gd name="connsiteX222" fmla="*/ 2470381 w 11269336"/>
              <a:gd name="connsiteY222" fmla="*/ 2038256 h 2323145"/>
              <a:gd name="connsiteX223" fmla="*/ 2433781 w 11269336"/>
              <a:gd name="connsiteY223" fmla="*/ 2049140 h 2323145"/>
              <a:gd name="connsiteX224" fmla="*/ 2381172 w 11269336"/>
              <a:gd name="connsiteY224" fmla="*/ 2030645 h 2323145"/>
              <a:gd name="connsiteX225" fmla="*/ 2360198 w 11269336"/>
              <a:gd name="connsiteY225" fmla="*/ 2029059 h 2323145"/>
              <a:gd name="connsiteX226" fmla="*/ 2348815 w 11269336"/>
              <a:gd name="connsiteY226" fmla="*/ 2026798 h 2323145"/>
              <a:gd name="connsiteX227" fmla="*/ 2347988 w 11269336"/>
              <a:gd name="connsiteY227" fmla="*/ 2025745 h 2323145"/>
              <a:gd name="connsiteX228" fmla="*/ 2312920 w 11269336"/>
              <a:gd name="connsiteY228" fmla="*/ 2036311 h 2323145"/>
              <a:gd name="connsiteX229" fmla="*/ 2307986 w 11269336"/>
              <a:gd name="connsiteY229" fmla="*/ 2035583 h 2323145"/>
              <a:gd name="connsiteX230" fmla="*/ 2285481 w 11269336"/>
              <a:gd name="connsiteY230" fmla="*/ 2045197 h 2323145"/>
              <a:gd name="connsiteX231" fmla="*/ 2273666 w 11269336"/>
              <a:gd name="connsiteY231" fmla="*/ 2048710 h 2323145"/>
              <a:gd name="connsiteX232" fmla="*/ 2270719 w 11269336"/>
              <a:gd name="connsiteY232" fmla="*/ 2052702 h 2323145"/>
              <a:gd name="connsiteX233" fmla="*/ 2253080 w 11269336"/>
              <a:gd name="connsiteY233" fmla="*/ 2056363 h 2323145"/>
              <a:gd name="connsiteX234" fmla="*/ 2250906 w 11269336"/>
              <a:gd name="connsiteY234" fmla="*/ 2055654 h 2323145"/>
              <a:gd name="connsiteX235" fmla="*/ 2236905 w 11269336"/>
              <a:gd name="connsiteY235" fmla="*/ 2062882 h 2323145"/>
              <a:gd name="connsiteX236" fmla="*/ 2225830 w 11269336"/>
              <a:gd name="connsiteY236" fmla="*/ 2074027 h 2323145"/>
              <a:gd name="connsiteX237" fmla="*/ 2073776 w 11269336"/>
              <a:gd name="connsiteY237" fmla="*/ 2089244 h 2323145"/>
              <a:gd name="connsiteX238" fmla="*/ 1948256 w 11269336"/>
              <a:gd name="connsiteY238" fmla="*/ 2146616 h 2323145"/>
              <a:gd name="connsiteX239" fmla="*/ 1865582 w 11269336"/>
              <a:gd name="connsiteY239" fmla="*/ 2153738 h 2323145"/>
              <a:gd name="connsiteX240" fmla="*/ 1835210 w 11269336"/>
              <a:gd name="connsiteY240" fmla="*/ 2134244 h 2323145"/>
              <a:gd name="connsiteX241" fmla="*/ 1632661 w 11269336"/>
              <a:gd name="connsiteY241" fmla="*/ 2173882 h 2323145"/>
              <a:gd name="connsiteX242" fmla="*/ 1579590 w 11269336"/>
              <a:gd name="connsiteY242" fmla="*/ 2173680 h 2323145"/>
              <a:gd name="connsiteX243" fmla="*/ 1535601 w 11269336"/>
              <a:gd name="connsiteY243" fmla="*/ 2194590 h 2323145"/>
              <a:gd name="connsiteX244" fmla="*/ 1515594 w 11269336"/>
              <a:gd name="connsiteY244" fmla="*/ 2189622 h 2323145"/>
              <a:gd name="connsiteX245" fmla="*/ 1512113 w 11269336"/>
              <a:gd name="connsiteY245" fmla="*/ 2188534 h 2323145"/>
              <a:gd name="connsiteX246" fmla="*/ 1498838 w 11269336"/>
              <a:gd name="connsiteY246" fmla="*/ 2189213 h 2323145"/>
              <a:gd name="connsiteX247" fmla="*/ 1494279 w 11269336"/>
              <a:gd name="connsiteY247" fmla="*/ 2183112 h 2323145"/>
              <a:gd name="connsiteX248" fmla="*/ 1473714 w 11269336"/>
              <a:gd name="connsiteY248" fmla="*/ 2179625 h 2323145"/>
              <a:gd name="connsiteX249" fmla="*/ 1449503 w 11269336"/>
              <a:gd name="connsiteY249" fmla="*/ 2182633 h 2323145"/>
              <a:gd name="connsiteX250" fmla="*/ 1335495 w 11269336"/>
              <a:gd name="connsiteY250" fmla="*/ 2203940 h 2323145"/>
              <a:gd name="connsiteX251" fmla="*/ 1266687 w 11269336"/>
              <a:gd name="connsiteY251" fmla="*/ 2212688 h 2323145"/>
              <a:gd name="connsiteX252" fmla="*/ 1239614 w 11269336"/>
              <a:gd name="connsiteY252" fmla="*/ 2209727 h 2323145"/>
              <a:gd name="connsiteX253" fmla="*/ 1202436 w 11269336"/>
              <a:gd name="connsiteY253" fmla="*/ 2209817 h 2323145"/>
              <a:gd name="connsiteX254" fmla="*/ 1136097 w 11269336"/>
              <a:gd name="connsiteY254" fmla="*/ 2205112 h 2323145"/>
              <a:gd name="connsiteX255" fmla="*/ 1048229 w 11269336"/>
              <a:gd name="connsiteY255" fmla="*/ 2207249 h 2323145"/>
              <a:gd name="connsiteX256" fmla="*/ 988232 w 11269336"/>
              <a:gd name="connsiteY256" fmla="*/ 2235635 h 2323145"/>
              <a:gd name="connsiteX257" fmla="*/ 981959 w 11269336"/>
              <a:gd name="connsiteY257" fmla="*/ 2231607 h 2323145"/>
              <a:gd name="connsiteX258" fmla="*/ 938600 w 11269336"/>
              <a:gd name="connsiteY258" fmla="*/ 2238113 h 2323145"/>
              <a:gd name="connsiteX259" fmla="*/ 791788 w 11269336"/>
              <a:gd name="connsiteY259" fmla="*/ 2293224 h 2323145"/>
              <a:gd name="connsiteX260" fmla="*/ 706914 w 11269336"/>
              <a:gd name="connsiteY260" fmla="*/ 2305046 h 2323145"/>
              <a:gd name="connsiteX261" fmla="*/ 675971 w 11269336"/>
              <a:gd name="connsiteY261" fmla="*/ 2304030 h 2323145"/>
              <a:gd name="connsiteX262" fmla="*/ 624180 w 11269336"/>
              <a:gd name="connsiteY262" fmla="*/ 2302650 h 2323145"/>
              <a:gd name="connsiteX263" fmla="*/ 583453 w 11269336"/>
              <a:gd name="connsiteY263" fmla="*/ 2288788 h 2323145"/>
              <a:gd name="connsiteX264" fmla="*/ 540946 w 11269336"/>
              <a:gd name="connsiteY264" fmla="*/ 2292721 h 2323145"/>
              <a:gd name="connsiteX265" fmla="*/ 533680 w 11269336"/>
              <a:gd name="connsiteY265" fmla="*/ 2310233 h 2323145"/>
              <a:gd name="connsiteX266" fmla="*/ 487366 w 11269336"/>
              <a:gd name="connsiteY266" fmla="*/ 2309053 h 2323145"/>
              <a:gd name="connsiteX267" fmla="*/ 416820 w 11269336"/>
              <a:gd name="connsiteY267" fmla="*/ 2305443 h 2323145"/>
              <a:gd name="connsiteX268" fmla="*/ 376805 w 11269336"/>
              <a:gd name="connsiteY268" fmla="*/ 2307647 h 2323145"/>
              <a:gd name="connsiteX269" fmla="*/ 266777 w 11269336"/>
              <a:gd name="connsiteY269" fmla="*/ 2309012 h 2323145"/>
              <a:gd name="connsiteX270" fmla="*/ 156013 w 11269336"/>
              <a:gd name="connsiteY270" fmla="*/ 2306832 h 2323145"/>
              <a:gd name="connsiteX271" fmla="*/ 87258 w 11269336"/>
              <a:gd name="connsiteY271" fmla="*/ 2285511 h 2323145"/>
              <a:gd name="connsiteX272" fmla="*/ 23798 w 11269336"/>
              <a:gd name="connsiteY272" fmla="*/ 2281822 h 2323145"/>
              <a:gd name="connsiteX273" fmla="*/ 0 w 11269336"/>
              <a:gd name="connsiteY273" fmla="*/ 2285369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092476 w 11269336"/>
              <a:gd name="connsiteY140" fmla="*/ 2100737 h 2323145"/>
              <a:gd name="connsiteX141" fmla="*/ 5060738 w 11269336"/>
              <a:gd name="connsiteY141" fmla="*/ 2083274 h 2323145"/>
              <a:gd name="connsiteX142" fmla="*/ 4860988 w 11269336"/>
              <a:gd name="connsiteY142" fmla="*/ 2135698 h 2323145"/>
              <a:gd name="connsiteX143" fmla="*/ 4807902 w 11269336"/>
              <a:gd name="connsiteY143" fmla="*/ 2138894 h 2323145"/>
              <a:gd name="connsiteX144" fmla="*/ 4765388 w 11269336"/>
              <a:gd name="connsiteY144" fmla="*/ 2162525 h 2323145"/>
              <a:gd name="connsiteX145" fmla="*/ 4745033 w 11269336"/>
              <a:gd name="connsiteY145" fmla="*/ 2158859 h 2323145"/>
              <a:gd name="connsiteX146" fmla="*/ 4741475 w 11269336"/>
              <a:gd name="connsiteY146" fmla="*/ 2157998 h 2323145"/>
              <a:gd name="connsiteX147" fmla="*/ 4728247 w 11269336"/>
              <a:gd name="connsiteY147" fmla="*/ 2159526 h 2323145"/>
              <a:gd name="connsiteX148" fmla="*/ 4723263 w 11269336"/>
              <a:gd name="connsiteY148" fmla="*/ 2153742 h 2323145"/>
              <a:gd name="connsiteX149" fmla="*/ 4702453 w 11269336"/>
              <a:gd name="connsiteY149" fmla="*/ 2151586 h 2323145"/>
              <a:gd name="connsiteX150" fmla="*/ 4678455 w 11269336"/>
              <a:gd name="connsiteY150" fmla="*/ 2156131 h 2323145"/>
              <a:gd name="connsiteX151" fmla="*/ 4593061 w 11269336"/>
              <a:gd name="connsiteY151" fmla="*/ 2171597 h 2323145"/>
              <a:gd name="connsiteX152" fmla="*/ 4579902 w 11269336"/>
              <a:gd name="connsiteY152" fmla="*/ 2177927 h 2323145"/>
              <a:gd name="connsiteX153" fmla="*/ 4533444 w 11269336"/>
              <a:gd name="connsiteY153" fmla="*/ 2181200 h 2323145"/>
              <a:gd name="connsiteX154" fmla="*/ 4492832 w 11269336"/>
              <a:gd name="connsiteY154" fmla="*/ 2188033 h 2323145"/>
              <a:gd name="connsiteX155" fmla="*/ 4467257 w 11269336"/>
              <a:gd name="connsiteY155" fmla="*/ 2196121 h 2323145"/>
              <a:gd name="connsiteX156" fmla="*/ 4459937 w 11269336"/>
              <a:gd name="connsiteY156" fmla="*/ 2195182 h 2323145"/>
              <a:gd name="connsiteX157" fmla="*/ 4433312 w 11269336"/>
              <a:gd name="connsiteY157" fmla="*/ 2199004 h 2323145"/>
              <a:gd name="connsiteX158" fmla="*/ 4420601 w 11269336"/>
              <a:gd name="connsiteY158" fmla="*/ 2205158 h 2323145"/>
              <a:gd name="connsiteX159" fmla="*/ 4405765 w 11269336"/>
              <a:gd name="connsiteY159" fmla="*/ 2199902 h 2323145"/>
              <a:gd name="connsiteX160" fmla="*/ 4401354 w 11269336"/>
              <a:gd name="connsiteY160" fmla="*/ 2194745 h 2323145"/>
              <a:gd name="connsiteX161" fmla="*/ 4383151 w 11269336"/>
              <a:gd name="connsiteY161" fmla="*/ 2201140 h 2323145"/>
              <a:gd name="connsiteX162" fmla="*/ 4366646 w 11269336"/>
              <a:gd name="connsiteY162" fmla="*/ 2198564 h 2323145"/>
              <a:gd name="connsiteX163" fmla="*/ 4354009 w 11269336"/>
              <a:gd name="connsiteY163" fmla="*/ 2204984 h 2323145"/>
              <a:gd name="connsiteX164" fmla="*/ 4348284 w 11269336"/>
              <a:gd name="connsiteY164" fmla="*/ 2205270 h 2323145"/>
              <a:gd name="connsiteX165" fmla="*/ 4333906 w 11269336"/>
              <a:gd name="connsiteY165" fmla="*/ 2205251 h 2323145"/>
              <a:gd name="connsiteX166" fmla="*/ 4308819 w 11269336"/>
              <a:gd name="connsiteY166" fmla="*/ 2203822 h 2323145"/>
              <a:gd name="connsiteX167" fmla="*/ 4301210 w 11269336"/>
              <a:gd name="connsiteY167" fmla="*/ 2204456 h 2323145"/>
              <a:gd name="connsiteX168" fmla="*/ 4283095 w 11269336"/>
              <a:gd name="connsiteY168" fmla="*/ 2198177 h 2323145"/>
              <a:gd name="connsiteX169" fmla="*/ 4250119 w 11269336"/>
              <a:gd name="connsiteY169" fmla="*/ 2196342 h 2323145"/>
              <a:gd name="connsiteX170" fmla="*/ 4189203 w 11269336"/>
              <a:gd name="connsiteY170" fmla="*/ 2178994 h 2323145"/>
              <a:gd name="connsiteX171" fmla="*/ 4154035 w 11269336"/>
              <a:gd name="connsiteY171" fmla="*/ 2171950 h 2323145"/>
              <a:gd name="connsiteX172" fmla="*/ 4129569 w 11269336"/>
              <a:gd name="connsiteY172" fmla="*/ 2163850 h 2323145"/>
              <a:gd name="connsiteX173" fmla="*/ 4061250 w 11269336"/>
              <a:gd name="connsiteY173" fmla="*/ 2159236 h 2323145"/>
              <a:gd name="connsiteX174" fmla="*/ 3945480 w 11269336"/>
              <a:gd name="connsiteY174" fmla="*/ 2158279 h 2323145"/>
              <a:gd name="connsiteX175" fmla="*/ 3921468 w 11269336"/>
              <a:gd name="connsiteY175" fmla="*/ 2156588 h 2323145"/>
              <a:gd name="connsiteX176" fmla="*/ 3903348 w 11269336"/>
              <a:gd name="connsiteY176" fmla="*/ 2149220 h 2323145"/>
              <a:gd name="connsiteX177" fmla="*/ 3901342 w 11269336"/>
              <a:gd name="connsiteY177" fmla="*/ 2142355 h 2323145"/>
              <a:gd name="connsiteX178" fmla="*/ 3888539 w 11269336"/>
              <a:gd name="connsiteY178" fmla="*/ 2140476 h 2323145"/>
              <a:gd name="connsiteX179" fmla="*/ 3885662 w 11269336"/>
              <a:gd name="connsiteY179" fmla="*/ 2138740 h 2323145"/>
              <a:gd name="connsiteX180" fmla="*/ 3868627 w 11269336"/>
              <a:gd name="connsiteY180" fmla="*/ 2130023 h 2323145"/>
              <a:gd name="connsiteX181" fmla="*/ 3819177 w 11269336"/>
              <a:gd name="connsiteY181" fmla="*/ 2142111 h 2323145"/>
              <a:gd name="connsiteX182" fmla="*/ 3769100 w 11269336"/>
              <a:gd name="connsiteY182" fmla="*/ 2131731 h 2323145"/>
              <a:gd name="connsiteX183" fmla="*/ 3562752 w 11269336"/>
              <a:gd name="connsiteY183" fmla="*/ 2131785 h 2323145"/>
              <a:gd name="connsiteX184" fmla="*/ 3541402 w 11269336"/>
              <a:gd name="connsiteY184" fmla="*/ 2106821 h 2323145"/>
              <a:gd name="connsiteX185" fmla="*/ 3460591 w 11269336"/>
              <a:gd name="connsiteY185" fmla="*/ 2097951 h 2323145"/>
              <a:gd name="connsiteX186" fmla="*/ 3320348 w 11269336"/>
              <a:gd name="connsiteY186" fmla="*/ 2130191 h 2323145"/>
              <a:gd name="connsiteX187" fmla="*/ 3170922 w 11269336"/>
              <a:gd name="connsiteY187" fmla="*/ 2115957 h 2323145"/>
              <a:gd name="connsiteX188" fmla="*/ 3156256 w 11269336"/>
              <a:gd name="connsiteY188" fmla="*/ 2124773 h 2323145"/>
              <a:gd name="connsiteX189" fmla="*/ 3140298 w 11269336"/>
              <a:gd name="connsiteY189" fmla="*/ 2129182 h 2323145"/>
              <a:gd name="connsiteX190" fmla="*/ 3138514 w 11269336"/>
              <a:gd name="connsiteY190" fmla="*/ 2128069 h 2323145"/>
              <a:gd name="connsiteX191" fmla="*/ 3120467 w 11269336"/>
              <a:gd name="connsiteY191" fmla="*/ 2128281 h 2323145"/>
              <a:gd name="connsiteX192" fmla="*/ 3116175 w 11269336"/>
              <a:gd name="connsiteY192" fmla="*/ 2131633 h 2323145"/>
              <a:gd name="connsiteX193" fmla="*/ 3103685 w 11269336"/>
              <a:gd name="connsiteY193" fmla="*/ 2132814 h 2323145"/>
              <a:gd name="connsiteX194" fmla="*/ 3078794 w 11269336"/>
              <a:gd name="connsiteY194" fmla="*/ 2137935 h 2323145"/>
              <a:gd name="connsiteX195" fmla="*/ 3074407 w 11269336"/>
              <a:gd name="connsiteY195" fmla="*/ 2136274 h 2323145"/>
              <a:gd name="connsiteX196" fmla="*/ 3037285 w 11269336"/>
              <a:gd name="connsiteY196" fmla="*/ 2139919 h 2323145"/>
              <a:gd name="connsiteX197" fmla="*/ 3036901 w 11269336"/>
              <a:gd name="connsiteY197" fmla="*/ 2138726 h 2323145"/>
              <a:gd name="connsiteX198" fmla="*/ 3026996 w 11269336"/>
              <a:gd name="connsiteY198" fmla="*/ 2134322 h 2323145"/>
              <a:gd name="connsiteX199" fmla="*/ 3007772 w 11269336"/>
              <a:gd name="connsiteY199" fmla="*/ 2128742 h 2323145"/>
              <a:gd name="connsiteX200" fmla="*/ 2965030 w 11269336"/>
              <a:gd name="connsiteY200" fmla="*/ 2100494 h 2323145"/>
              <a:gd name="connsiteX201" fmla="*/ 2926342 w 11269336"/>
              <a:gd name="connsiteY201" fmla="*/ 2104155 h 2323145"/>
              <a:gd name="connsiteX202" fmla="*/ 2918608 w 11269336"/>
              <a:gd name="connsiteY202" fmla="*/ 2104215 h 2323145"/>
              <a:gd name="connsiteX203" fmla="*/ 2918475 w 11269336"/>
              <a:gd name="connsiteY203" fmla="*/ 2103937 h 2323145"/>
              <a:gd name="connsiteX204" fmla="*/ 2910360 w 11269336"/>
              <a:gd name="connsiteY204" fmla="*/ 2103444 h 2323145"/>
              <a:gd name="connsiteX205" fmla="*/ 2904507 w 11269336"/>
              <a:gd name="connsiteY205" fmla="*/ 2104326 h 2323145"/>
              <a:gd name="connsiteX206" fmla="*/ 2889503 w 11269336"/>
              <a:gd name="connsiteY206" fmla="*/ 2104443 h 2323145"/>
              <a:gd name="connsiteX207" fmla="*/ 2884480 w 11269336"/>
              <a:gd name="connsiteY207" fmla="*/ 2102626 h 2323145"/>
              <a:gd name="connsiteX208" fmla="*/ 2882689 w 11269336"/>
              <a:gd name="connsiteY208" fmla="*/ 2099228 h 2323145"/>
              <a:gd name="connsiteX209" fmla="*/ 2881291 w 11269336"/>
              <a:gd name="connsiteY209" fmla="*/ 2099618 h 2323145"/>
              <a:gd name="connsiteX210" fmla="*/ 2853979 w 11269336"/>
              <a:gd name="connsiteY210" fmla="*/ 2090388 h 2323145"/>
              <a:gd name="connsiteX211" fmla="*/ 2791790 w 11269336"/>
              <a:gd name="connsiteY211" fmla="*/ 2080332 h 2323145"/>
              <a:gd name="connsiteX212" fmla="*/ 2755844 w 11269336"/>
              <a:gd name="connsiteY212" fmla="*/ 2078874 h 2323145"/>
              <a:gd name="connsiteX213" fmla="*/ 2657742 w 11269336"/>
              <a:gd name="connsiteY213" fmla="*/ 2070179 h 2323145"/>
              <a:gd name="connsiteX214" fmla="*/ 2559549 w 11269336"/>
              <a:gd name="connsiteY214" fmla="*/ 2057873 h 2323145"/>
              <a:gd name="connsiteX215" fmla="*/ 2512054 w 11269336"/>
              <a:gd name="connsiteY215" fmla="*/ 2031671 h 2323145"/>
              <a:gd name="connsiteX216" fmla="*/ 2506437 w 11269336"/>
              <a:gd name="connsiteY216" fmla="*/ 2030918 h 2323145"/>
              <a:gd name="connsiteX217" fmla="*/ 2491752 w 11269336"/>
              <a:gd name="connsiteY217" fmla="*/ 2033906 h 2323145"/>
              <a:gd name="connsiteX218" fmla="*/ 2486338 w 11269336"/>
              <a:gd name="connsiteY218" fmla="*/ 2035862 h 2323145"/>
              <a:gd name="connsiteX219" fmla="*/ 2478186 w 11269336"/>
              <a:gd name="connsiteY219" fmla="*/ 2036953 h 2323145"/>
              <a:gd name="connsiteX220" fmla="*/ 2477950 w 11269336"/>
              <a:gd name="connsiteY220" fmla="*/ 2036715 h 2323145"/>
              <a:gd name="connsiteX221" fmla="*/ 2470381 w 11269336"/>
              <a:gd name="connsiteY221" fmla="*/ 2038256 h 2323145"/>
              <a:gd name="connsiteX222" fmla="*/ 2433781 w 11269336"/>
              <a:gd name="connsiteY222" fmla="*/ 2049140 h 2323145"/>
              <a:gd name="connsiteX223" fmla="*/ 2381172 w 11269336"/>
              <a:gd name="connsiteY223" fmla="*/ 2030645 h 2323145"/>
              <a:gd name="connsiteX224" fmla="*/ 2360198 w 11269336"/>
              <a:gd name="connsiteY224" fmla="*/ 2029059 h 2323145"/>
              <a:gd name="connsiteX225" fmla="*/ 2348815 w 11269336"/>
              <a:gd name="connsiteY225" fmla="*/ 2026798 h 2323145"/>
              <a:gd name="connsiteX226" fmla="*/ 2347988 w 11269336"/>
              <a:gd name="connsiteY226" fmla="*/ 2025745 h 2323145"/>
              <a:gd name="connsiteX227" fmla="*/ 2312920 w 11269336"/>
              <a:gd name="connsiteY227" fmla="*/ 2036311 h 2323145"/>
              <a:gd name="connsiteX228" fmla="*/ 2307986 w 11269336"/>
              <a:gd name="connsiteY228" fmla="*/ 2035583 h 2323145"/>
              <a:gd name="connsiteX229" fmla="*/ 2285481 w 11269336"/>
              <a:gd name="connsiteY229" fmla="*/ 2045197 h 2323145"/>
              <a:gd name="connsiteX230" fmla="*/ 2273666 w 11269336"/>
              <a:gd name="connsiteY230" fmla="*/ 2048710 h 2323145"/>
              <a:gd name="connsiteX231" fmla="*/ 2270719 w 11269336"/>
              <a:gd name="connsiteY231" fmla="*/ 2052702 h 2323145"/>
              <a:gd name="connsiteX232" fmla="*/ 2253080 w 11269336"/>
              <a:gd name="connsiteY232" fmla="*/ 2056363 h 2323145"/>
              <a:gd name="connsiteX233" fmla="*/ 2250906 w 11269336"/>
              <a:gd name="connsiteY233" fmla="*/ 2055654 h 2323145"/>
              <a:gd name="connsiteX234" fmla="*/ 2236905 w 11269336"/>
              <a:gd name="connsiteY234" fmla="*/ 2062882 h 2323145"/>
              <a:gd name="connsiteX235" fmla="*/ 2225830 w 11269336"/>
              <a:gd name="connsiteY235" fmla="*/ 2074027 h 2323145"/>
              <a:gd name="connsiteX236" fmla="*/ 2073776 w 11269336"/>
              <a:gd name="connsiteY236" fmla="*/ 2089244 h 2323145"/>
              <a:gd name="connsiteX237" fmla="*/ 1948256 w 11269336"/>
              <a:gd name="connsiteY237" fmla="*/ 2146616 h 2323145"/>
              <a:gd name="connsiteX238" fmla="*/ 1865582 w 11269336"/>
              <a:gd name="connsiteY238" fmla="*/ 2153738 h 2323145"/>
              <a:gd name="connsiteX239" fmla="*/ 1835210 w 11269336"/>
              <a:gd name="connsiteY239" fmla="*/ 2134244 h 2323145"/>
              <a:gd name="connsiteX240" fmla="*/ 1632661 w 11269336"/>
              <a:gd name="connsiteY240" fmla="*/ 2173882 h 2323145"/>
              <a:gd name="connsiteX241" fmla="*/ 1579590 w 11269336"/>
              <a:gd name="connsiteY241" fmla="*/ 2173680 h 2323145"/>
              <a:gd name="connsiteX242" fmla="*/ 1535601 w 11269336"/>
              <a:gd name="connsiteY242" fmla="*/ 2194590 h 2323145"/>
              <a:gd name="connsiteX243" fmla="*/ 1515594 w 11269336"/>
              <a:gd name="connsiteY243" fmla="*/ 2189622 h 2323145"/>
              <a:gd name="connsiteX244" fmla="*/ 1512113 w 11269336"/>
              <a:gd name="connsiteY244" fmla="*/ 2188534 h 2323145"/>
              <a:gd name="connsiteX245" fmla="*/ 1498838 w 11269336"/>
              <a:gd name="connsiteY245" fmla="*/ 2189213 h 2323145"/>
              <a:gd name="connsiteX246" fmla="*/ 1494279 w 11269336"/>
              <a:gd name="connsiteY246" fmla="*/ 2183112 h 2323145"/>
              <a:gd name="connsiteX247" fmla="*/ 1473714 w 11269336"/>
              <a:gd name="connsiteY247" fmla="*/ 2179625 h 2323145"/>
              <a:gd name="connsiteX248" fmla="*/ 1449503 w 11269336"/>
              <a:gd name="connsiteY248" fmla="*/ 2182633 h 2323145"/>
              <a:gd name="connsiteX249" fmla="*/ 1335495 w 11269336"/>
              <a:gd name="connsiteY249" fmla="*/ 2203940 h 2323145"/>
              <a:gd name="connsiteX250" fmla="*/ 1266687 w 11269336"/>
              <a:gd name="connsiteY250" fmla="*/ 2212688 h 2323145"/>
              <a:gd name="connsiteX251" fmla="*/ 1239614 w 11269336"/>
              <a:gd name="connsiteY251" fmla="*/ 2209727 h 2323145"/>
              <a:gd name="connsiteX252" fmla="*/ 1202436 w 11269336"/>
              <a:gd name="connsiteY252" fmla="*/ 2209817 h 2323145"/>
              <a:gd name="connsiteX253" fmla="*/ 1136097 w 11269336"/>
              <a:gd name="connsiteY253" fmla="*/ 2205112 h 2323145"/>
              <a:gd name="connsiteX254" fmla="*/ 1048229 w 11269336"/>
              <a:gd name="connsiteY254" fmla="*/ 2207249 h 2323145"/>
              <a:gd name="connsiteX255" fmla="*/ 988232 w 11269336"/>
              <a:gd name="connsiteY255" fmla="*/ 2235635 h 2323145"/>
              <a:gd name="connsiteX256" fmla="*/ 981959 w 11269336"/>
              <a:gd name="connsiteY256" fmla="*/ 2231607 h 2323145"/>
              <a:gd name="connsiteX257" fmla="*/ 938600 w 11269336"/>
              <a:gd name="connsiteY257" fmla="*/ 2238113 h 2323145"/>
              <a:gd name="connsiteX258" fmla="*/ 791788 w 11269336"/>
              <a:gd name="connsiteY258" fmla="*/ 2293224 h 2323145"/>
              <a:gd name="connsiteX259" fmla="*/ 706914 w 11269336"/>
              <a:gd name="connsiteY259" fmla="*/ 2305046 h 2323145"/>
              <a:gd name="connsiteX260" fmla="*/ 675971 w 11269336"/>
              <a:gd name="connsiteY260" fmla="*/ 2304030 h 2323145"/>
              <a:gd name="connsiteX261" fmla="*/ 624180 w 11269336"/>
              <a:gd name="connsiteY261" fmla="*/ 2302650 h 2323145"/>
              <a:gd name="connsiteX262" fmla="*/ 583453 w 11269336"/>
              <a:gd name="connsiteY262" fmla="*/ 2288788 h 2323145"/>
              <a:gd name="connsiteX263" fmla="*/ 540946 w 11269336"/>
              <a:gd name="connsiteY263" fmla="*/ 2292721 h 2323145"/>
              <a:gd name="connsiteX264" fmla="*/ 533680 w 11269336"/>
              <a:gd name="connsiteY264" fmla="*/ 2310233 h 2323145"/>
              <a:gd name="connsiteX265" fmla="*/ 487366 w 11269336"/>
              <a:gd name="connsiteY265" fmla="*/ 2309053 h 2323145"/>
              <a:gd name="connsiteX266" fmla="*/ 416820 w 11269336"/>
              <a:gd name="connsiteY266" fmla="*/ 2305443 h 2323145"/>
              <a:gd name="connsiteX267" fmla="*/ 376805 w 11269336"/>
              <a:gd name="connsiteY267" fmla="*/ 2307647 h 2323145"/>
              <a:gd name="connsiteX268" fmla="*/ 266777 w 11269336"/>
              <a:gd name="connsiteY268" fmla="*/ 2309012 h 2323145"/>
              <a:gd name="connsiteX269" fmla="*/ 156013 w 11269336"/>
              <a:gd name="connsiteY269" fmla="*/ 2306832 h 2323145"/>
              <a:gd name="connsiteX270" fmla="*/ 87258 w 11269336"/>
              <a:gd name="connsiteY270" fmla="*/ 2285511 h 2323145"/>
              <a:gd name="connsiteX271" fmla="*/ 23798 w 11269336"/>
              <a:gd name="connsiteY271" fmla="*/ 2281822 h 2323145"/>
              <a:gd name="connsiteX272" fmla="*/ 0 w 11269336"/>
              <a:gd name="connsiteY272" fmla="*/ 2285369 h 2323145"/>
              <a:gd name="connsiteX273" fmla="*/ 0 w 11269336"/>
              <a:gd name="connsiteY27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092476 w 11269336"/>
              <a:gd name="connsiteY139" fmla="*/ 2100737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988232 w 11269336"/>
              <a:gd name="connsiteY252" fmla="*/ 2235635 h 2323145"/>
              <a:gd name="connsiteX253" fmla="*/ 981959 w 11269336"/>
              <a:gd name="connsiteY253" fmla="*/ 2231607 h 2323145"/>
              <a:gd name="connsiteX254" fmla="*/ 938600 w 11269336"/>
              <a:gd name="connsiteY254" fmla="*/ 2238113 h 2323145"/>
              <a:gd name="connsiteX255" fmla="*/ 791788 w 11269336"/>
              <a:gd name="connsiteY255" fmla="*/ 2293224 h 2323145"/>
              <a:gd name="connsiteX256" fmla="*/ 706914 w 11269336"/>
              <a:gd name="connsiteY256" fmla="*/ 2305046 h 2323145"/>
              <a:gd name="connsiteX257" fmla="*/ 675971 w 11269336"/>
              <a:gd name="connsiteY257" fmla="*/ 2304030 h 2323145"/>
              <a:gd name="connsiteX258" fmla="*/ 624180 w 11269336"/>
              <a:gd name="connsiteY258" fmla="*/ 2302650 h 2323145"/>
              <a:gd name="connsiteX259" fmla="*/ 583453 w 11269336"/>
              <a:gd name="connsiteY259" fmla="*/ 2288788 h 2323145"/>
              <a:gd name="connsiteX260" fmla="*/ 540946 w 11269336"/>
              <a:gd name="connsiteY260" fmla="*/ 2292721 h 2323145"/>
              <a:gd name="connsiteX261" fmla="*/ 533680 w 11269336"/>
              <a:gd name="connsiteY261" fmla="*/ 2310233 h 2323145"/>
              <a:gd name="connsiteX262" fmla="*/ 487366 w 11269336"/>
              <a:gd name="connsiteY262" fmla="*/ 2309053 h 2323145"/>
              <a:gd name="connsiteX263" fmla="*/ 416820 w 11269336"/>
              <a:gd name="connsiteY263" fmla="*/ 2305443 h 2323145"/>
              <a:gd name="connsiteX264" fmla="*/ 376805 w 11269336"/>
              <a:gd name="connsiteY264" fmla="*/ 2307647 h 2323145"/>
              <a:gd name="connsiteX265" fmla="*/ 266777 w 11269336"/>
              <a:gd name="connsiteY265" fmla="*/ 2309012 h 2323145"/>
              <a:gd name="connsiteX266" fmla="*/ 156013 w 11269336"/>
              <a:gd name="connsiteY266" fmla="*/ 2306832 h 2323145"/>
              <a:gd name="connsiteX267" fmla="*/ 87258 w 11269336"/>
              <a:gd name="connsiteY267" fmla="*/ 2285511 h 2323145"/>
              <a:gd name="connsiteX268" fmla="*/ 23798 w 11269336"/>
              <a:gd name="connsiteY268" fmla="*/ 2281822 h 2323145"/>
              <a:gd name="connsiteX269" fmla="*/ 0 w 11269336"/>
              <a:gd name="connsiteY269" fmla="*/ 2285369 h 2323145"/>
              <a:gd name="connsiteX270" fmla="*/ 0 w 11269336"/>
              <a:gd name="connsiteY27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266687 w 11269336"/>
              <a:gd name="connsiteY247" fmla="*/ 2212688 h 2323145"/>
              <a:gd name="connsiteX248" fmla="*/ 1239614 w 11269336"/>
              <a:gd name="connsiteY248" fmla="*/ 2209727 h 2323145"/>
              <a:gd name="connsiteX249" fmla="*/ 1202436 w 11269336"/>
              <a:gd name="connsiteY249" fmla="*/ 2209817 h 2323145"/>
              <a:gd name="connsiteX250" fmla="*/ 1136097 w 11269336"/>
              <a:gd name="connsiteY250" fmla="*/ 2205112 h 2323145"/>
              <a:gd name="connsiteX251" fmla="*/ 988232 w 11269336"/>
              <a:gd name="connsiteY251" fmla="*/ 2235635 h 2323145"/>
              <a:gd name="connsiteX252" fmla="*/ 981959 w 11269336"/>
              <a:gd name="connsiteY252" fmla="*/ 2231607 h 2323145"/>
              <a:gd name="connsiteX253" fmla="*/ 938600 w 11269336"/>
              <a:gd name="connsiteY253" fmla="*/ 2238113 h 2323145"/>
              <a:gd name="connsiteX254" fmla="*/ 791788 w 11269336"/>
              <a:gd name="connsiteY254" fmla="*/ 2293224 h 2323145"/>
              <a:gd name="connsiteX255" fmla="*/ 706914 w 11269336"/>
              <a:gd name="connsiteY255" fmla="*/ 2305046 h 2323145"/>
              <a:gd name="connsiteX256" fmla="*/ 675971 w 11269336"/>
              <a:gd name="connsiteY256" fmla="*/ 2304030 h 2323145"/>
              <a:gd name="connsiteX257" fmla="*/ 624180 w 11269336"/>
              <a:gd name="connsiteY257" fmla="*/ 2302650 h 2323145"/>
              <a:gd name="connsiteX258" fmla="*/ 583453 w 11269336"/>
              <a:gd name="connsiteY258" fmla="*/ 2288788 h 2323145"/>
              <a:gd name="connsiteX259" fmla="*/ 540946 w 11269336"/>
              <a:gd name="connsiteY259" fmla="*/ 2292721 h 2323145"/>
              <a:gd name="connsiteX260" fmla="*/ 533680 w 11269336"/>
              <a:gd name="connsiteY260" fmla="*/ 2310233 h 2323145"/>
              <a:gd name="connsiteX261" fmla="*/ 487366 w 11269336"/>
              <a:gd name="connsiteY261" fmla="*/ 2309053 h 2323145"/>
              <a:gd name="connsiteX262" fmla="*/ 416820 w 11269336"/>
              <a:gd name="connsiteY262" fmla="*/ 2305443 h 2323145"/>
              <a:gd name="connsiteX263" fmla="*/ 376805 w 11269336"/>
              <a:gd name="connsiteY263" fmla="*/ 2307647 h 2323145"/>
              <a:gd name="connsiteX264" fmla="*/ 266777 w 11269336"/>
              <a:gd name="connsiteY264" fmla="*/ 2309012 h 2323145"/>
              <a:gd name="connsiteX265" fmla="*/ 156013 w 11269336"/>
              <a:gd name="connsiteY265" fmla="*/ 2306832 h 2323145"/>
              <a:gd name="connsiteX266" fmla="*/ 87258 w 11269336"/>
              <a:gd name="connsiteY266" fmla="*/ 2285511 h 2323145"/>
              <a:gd name="connsiteX267" fmla="*/ 23798 w 11269336"/>
              <a:gd name="connsiteY267" fmla="*/ 2281822 h 2323145"/>
              <a:gd name="connsiteX268" fmla="*/ 0 w 11269336"/>
              <a:gd name="connsiteY268" fmla="*/ 2285369 h 2323145"/>
              <a:gd name="connsiteX269" fmla="*/ 0 w 11269336"/>
              <a:gd name="connsiteY26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197391 w 11269336"/>
              <a:gd name="connsiteY54" fmla="*/ 1107746 h 2323145"/>
              <a:gd name="connsiteX55" fmla="*/ 8081474 w 11269336"/>
              <a:gd name="connsiteY55" fmla="*/ 1130125 h 2323145"/>
              <a:gd name="connsiteX56" fmla="*/ 8053585 w 11269336"/>
              <a:gd name="connsiteY56" fmla="*/ 1129169 h 2323145"/>
              <a:gd name="connsiteX57" fmla="*/ 8038422 w 11269336"/>
              <a:gd name="connsiteY57" fmla="*/ 1119092 h 2323145"/>
              <a:gd name="connsiteX58" fmla="*/ 8029450 w 11269336"/>
              <a:gd name="connsiteY58" fmla="*/ 1125592 h 2323145"/>
              <a:gd name="connsiteX59" fmla="*/ 7959552 w 11269336"/>
              <a:gd name="connsiteY59" fmla="*/ 1140188 h 2323145"/>
              <a:gd name="connsiteX60" fmla="*/ 7914188 w 11269336"/>
              <a:gd name="connsiteY60" fmla="*/ 1150862 h 2323145"/>
              <a:gd name="connsiteX61" fmla="*/ 7914918 w 11269336"/>
              <a:gd name="connsiteY61" fmla="*/ 1168758 h 2323145"/>
              <a:gd name="connsiteX62" fmla="*/ 7875510 w 11269336"/>
              <a:gd name="connsiteY62" fmla="*/ 1183153 h 2323145"/>
              <a:gd name="connsiteX63" fmla="*/ 7829932 w 11269336"/>
              <a:gd name="connsiteY63" fmla="*/ 1180782 h 2323145"/>
              <a:gd name="connsiteX64" fmla="*/ 7779182 w 11269336"/>
              <a:gd name="connsiteY64" fmla="*/ 1192665 h 2323145"/>
              <a:gd name="connsiteX65" fmla="*/ 7748774 w 11269336"/>
              <a:gd name="connsiteY65" fmla="*/ 1199586 h 2323145"/>
              <a:gd name="connsiteX66" fmla="*/ 7671846 w 11269336"/>
              <a:gd name="connsiteY66" fmla="*/ 1231966 h 2323145"/>
              <a:gd name="connsiteX67" fmla="*/ 7554146 w 11269336"/>
              <a:gd name="connsiteY67" fmla="*/ 1319748 h 2323145"/>
              <a:gd name="connsiteX68" fmla="*/ 7515052 w 11269336"/>
              <a:gd name="connsiteY68" fmla="*/ 1336718 h 2323145"/>
              <a:gd name="connsiteX69" fmla="*/ 7507193 w 11269336"/>
              <a:gd name="connsiteY69" fmla="*/ 1334617 h 2323145"/>
              <a:gd name="connsiteX70" fmla="*/ 7461694 w 11269336"/>
              <a:gd name="connsiteY70" fmla="*/ 1375866 h 2323145"/>
              <a:gd name="connsiteX71" fmla="*/ 7377571 w 11269336"/>
              <a:gd name="connsiteY71" fmla="*/ 1400128 h 2323145"/>
              <a:gd name="connsiteX72" fmla="*/ 7311261 w 11269336"/>
              <a:gd name="connsiteY72" fmla="*/ 1412652 h 2323145"/>
              <a:gd name="connsiteX73" fmla="*/ 7275307 w 11269336"/>
              <a:gd name="connsiteY73" fmla="*/ 1422171 h 2323145"/>
              <a:gd name="connsiteX74" fmla="*/ 7247783 w 11269336"/>
              <a:gd name="connsiteY74" fmla="*/ 1426330 h 2323145"/>
              <a:gd name="connsiteX75" fmla="*/ 7185047 w 11269336"/>
              <a:gd name="connsiteY75" fmla="*/ 1451812 h 2323145"/>
              <a:gd name="connsiteX76" fmla="*/ 7084117 w 11269336"/>
              <a:gd name="connsiteY76" fmla="*/ 1500281 h 2323145"/>
              <a:gd name="connsiteX77" fmla="*/ 7062011 w 11269336"/>
              <a:gd name="connsiteY77" fmla="*/ 1509183 h 2323145"/>
              <a:gd name="connsiteX78" fmla="*/ 7040555 w 11269336"/>
              <a:gd name="connsiteY78" fmla="*/ 1511207 h 2323145"/>
              <a:gd name="connsiteX79" fmla="*/ 7033438 w 11269336"/>
              <a:gd name="connsiteY79" fmla="*/ 1506772 h 2323145"/>
              <a:gd name="connsiteX80" fmla="*/ 7020886 w 11269336"/>
              <a:gd name="connsiteY80" fmla="*/ 1510764 h 2323145"/>
              <a:gd name="connsiteX81" fmla="*/ 7017033 w 11269336"/>
              <a:gd name="connsiteY81" fmla="*/ 1510650 h 2323145"/>
              <a:gd name="connsiteX82" fmla="*/ 6995460 w 11269336"/>
              <a:gd name="connsiteY82" fmla="*/ 1511173 h 2323145"/>
              <a:gd name="connsiteX83" fmla="*/ 6962144 w 11269336"/>
              <a:gd name="connsiteY83" fmla="*/ 1541508 h 2323145"/>
              <a:gd name="connsiteX84" fmla="*/ 6910674 w 11269336"/>
              <a:gd name="connsiteY84" fmla="*/ 1554793 h 2323145"/>
              <a:gd name="connsiteX85" fmla="*/ 6732152 w 11269336"/>
              <a:gd name="connsiteY85" fmla="*/ 1642538 h 2323145"/>
              <a:gd name="connsiteX86" fmla="*/ 6694106 w 11269336"/>
              <a:gd name="connsiteY86" fmla="*/ 1632377 h 2323145"/>
              <a:gd name="connsiteX87" fmla="*/ 6617223 w 11269336"/>
              <a:gd name="connsiteY87" fmla="*/ 1659889 h 2323145"/>
              <a:gd name="connsiteX88" fmla="*/ 6521138 w 11269336"/>
              <a:gd name="connsiteY88" fmla="*/ 1744340 h 2323145"/>
              <a:gd name="connsiteX89" fmla="*/ 6380677 w 11269336"/>
              <a:gd name="connsiteY89" fmla="*/ 1796883 h 2323145"/>
              <a:gd name="connsiteX90" fmla="*/ 6374897 w 11269336"/>
              <a:gd name="connsiteY90" fmla="*/ 1809910 h 2323145"/>
              <a:gd name="connsiteX91" fmla="*/ 6364545 w 11269336"/>
              <a:gd name="connsiteY91" fmla="*/ 1820090 h 2323145"/>
              <a:gd name="connsiteX92" fmla="*/ 6362126 w 11269336"/>
              <a:gd name="connsiteY92" fmla="*/ 1819991 h 2323145"/>
              <a:gd name="connsiteX93" fmla="*/ 6346673 w 11269336"/>
              <a:gd name="connsiteY93" fmla="*/ 1827824 h 2323145"/>
              <a:gd name="connsiteX94" fmla="*/ 6345588 w 11269336"/>
              <a:gd name="connsiteY94" fmla="*/ 1832232 h 2323145"/>
              <a:gd name="connsiteX95" fmla="*/ 6335708 w 11269336"/>
              <a:gd name="connsiteY95" fmla="*/ 1838451 h 2323145"/>
              <a:gd name="connsiteX96" fmla="*/ 6318182 w 11269336"/>
              <a:gd name="connsiteY96" fmla="*/ 1852975 h 2323145"/>
              <a:gd name="connsiteX97" fmla="*/ 6313084 w 11269336"/>
              <a:gd name="connsiteY97" fmla="*/ 1853561 h 2323145"/>
              <a:gd name="connsiteX98" fmla="*/ 6283816 w 11269336"/>
              <a:gd name="connsiteY98" fmla="*/ 1872148 h 2323145"/>
              <a:gd name="connsiteX99" fmla="*/ 6282550 w 11269336"/>
              <a:gd name="connsiteY99" fmla="*/ 1871392 h 2323145"/>
              <a:gd name="connsiteX100" fmla="*/ 6270527 w 11269336"/>
              <a:gd name="connsiteY100" fmla="*/ 1872208 h 2323145"/>
              <a:gd name="connsiteX101" fmla="*/ 6249518 w 11269336"/>
              <a:gd name="connsiteY101" fmla="*/ 1876079 h 2323145"/>
              <a:gd name="connsiteX102" fmla="*/ 6190386 w 11269336"/>
              <a:gd name="connsiteY102" fmla="*/ 1872478 h 2323145"/>
              <a:gd name="connsiteX103" fmla="*/ 6159777 w 11269336"/>
              <a:gd name="connsiteY103" fmla="*/ 1891745 h 2323145"/>
              <a:gd name="connsiteX104" fmla="*/ 6153131 w 11269336"/>
              <a:gd name="connsiteY104" fmla="*/ 1895079 h 2323145"/>
              <a:gd name="connsiteX105" fmla="*/ 6152798 w 11269336"/>
              <a:gd name="connsiteY105" fmla="*/ 1894920 h 2323145"/>
              <a:gd name="connsiteX106" fmla="*/ 6145388 w 11269336"/>
              <a:gd name="connsiteY106" fmla="*/ 1897990 h 2323145"/>
              <a:gd name="connsiteX107" fmla="*/ 6141014 w 11269336"/>
              <a:gd name="connsiteY107" fmla="*/ 1901155 h 2323145"/>
              <a:gd name="connsiteX108" fmla="*/ 6128122 w 11269336"/>
              <a:gd name="connsiteY108" fmla="*/ 1907623 h 2323145"/>
              <a:gd name="connsiteX109" fmla="*/ 6122351 w 11269336"/>
              <a:gd name="connsiteY109" fmla="*/ 1908359 h 2323145"/>
              <a:gd name="connsiteX110" fmla="*/ 6064750 w 11269336"/>
              <a:gd name="connsiteY110" fmla="*/ 1896394 h 2323145"/>
              <a:gd name="connsiteX111" fmla="*/ 5964230 w 11269336"/>
              <a:gd name="connsiteY111" fmla="*/ 1910038 h 2323145"/>
              <a:gd name="connsiteX112" fmla="*/ 5865399 w 11269336"/>
              <a:gd name="connsiteY112" fmla="*/ 1926966 h 2323145"/>
              <a:gd name="connsiteX113" fmla="*/ 5829951 w 11269336"/>
              <a:gd name="connsiteY113" fmla="*/ 1934755 h 2323145"/>
              <a:gd name="connsiteX114" fmla="*/ 5765285 w 11269336"/>
              <a:gd name="connsiteY114" fmla="*/ 1941322 h 2323145"/>
              <a:gd name="connsiteX115" fmla="*/ 5734750 w 11269336"/>
              <a:gd name="connsiteY115" fmla="*/ 1939793 h 2323145"/>
              <a:gd name="connsiteX116" fmla="*/ 5733569 w 11269336"/>
              <a:gd name="connsiteY116" fmla="*/ 1940505 h 2323145"/>
              <a:gd name="connsiteX117" fmla="*/ 5730329 w 11269336"/>
              <a:gd name="connsiteY117" fmla="*/ 1937845 h 2323145"/>
              <a:gd name="connsiteX118" fmla="*/ 5724661 w 11269336"/>
              <a:gd name="connsiteY118" fmla="*/ 1937455 h 2323145"/>
              <a:gd name="connsiteX119" fmla="*/ 5710186 w 11269336"/>
              <a:gd name="connsiteY119" fmla="*/ 1941370 h 2323145"/>
              <a:gd name="connsiteX120" fmla="*/ 5704910 w 11269336"/>
              <a:gd name="connsiteY120" fmla="*/ 1943663 h 2323145"/>
              <a:gd name="connsiteX121" fmla="*/ 5696836 w 11269336"/>
              <a:gd name="connsiteY121" fmla="*/ 1945271 h 2323145"/>
              <a:gd name="connsiteX122" fmla="*/ 5696583 w 11269336"/>
              <a:gd name="connsiteY122" fmla="*/ 1945050 h 2323145"/>
              <a:gd name="connsiteX123" fmla="*/ 5689123 w 11269336"/>
              <a:gd name="connsiteY123" fmla="*/ 1947067 h 2323145"/>
              <a:gd name="connsiteX124" fmla="*/ 5653291 w 11269336"/>
              <a:gd name="connsiteY124" fmla="*/ 1960245 h 2323145"/>
              <a:gd name="connsiteX125" fmla="*/ 5599385 w 11269336"/>
              <a:gd name="connsiteY125" fmla="*/ 1945198 h 2323145"/>
              <a:gd name="connsiteX126" fmla="*/ 5578300 w 11269336"/>
              <a:gd name="connsiteY126" fmla="*/ 1944963 h 2323145"/>
              <a:gd name="connsiteX127" fmla="*/ 5566758 w 11269336"/>
              <a:gd name="connsiteY127" fmla="*/ 1943441 h 2323145"/>
              <a:gd name="connsiteX128" fmla="*/ 5565857 w 11269336"/>
              <a:gd name="connsiteY128" fmla="*/ 1942445 h 2323145"/>
              <a:gd name="connsiteX129" fmla="*/ 5531534 w 11269336"/>
              <a:gd name="connsiteY129" fmla="*/ 1955208 h 2323145"/>
              <a:gd name="connsiteX130" fmla="*/ 5526552 w 11269336"/>
              <a:gd name="connsiteY130" fmla="*/ 1954799 h 2323145"/>
              <a:gd name="connsiteX131" fmla="*/ 5504723 w 11269336"/>
              <a:gd name="connsiteY131" fmla="*/ 1965811 h 2323145"/>
              <a:gd name="connsiteX132" fmla="*/ 5493156 w 11269336"/>
              <a:gd name="connsiteY132" fmla="*/ 1970063 h 2323145"/>
              <a:gd name="connsiteX133" fmla="*/ 5490486 w 11269336"/>
              <a:gd name="connsiteY133" fmla="*/ 1974227 h 2323145"/>
              <a:gd name="connsiteX134" fmla="*/ 5473107 w 11269336"/>
              <a:gd name="connsiteY134" fmla="*/ 1979001 h 2323145"/>
              <a:gd name="connsiteX135" fmla="*/ 5470885 w 11269336"/>
              <a:gd name="connsiteY135" fmla="*/ 1978432 h 2323145"/>
              <a:gd name="connsiteX136" fmla="*/ 5457393 w 11269336"/>
              <a:gd name="connsiteY136" fmla="*/ 1986525 h 2323145"/>
              <a:gd name="connsiteX137" fmla="*/ 5447102 w 11269336"/>
              <a:gd name="connsiteY137" fmla="*/ 1998329 h 2323145"/>
              <a:gd name="connsiteX138" fmla="*/ 5159151 w 11269336"/>
              <a:gd name="connsiteY138" fmla="*/ 2029640 h 2323145"/>
              <a:gd name="connsiteX139" fmla="*/ 5041688 w 11269336"/>
              <a:gd name="connsiteY139" fmla="*/ 2022334 h 2323145"/>
              <a:gd name="connsiteX140" fmla="*/ 4860988 w 11269336"/>
              <a:gd name="connsiteY140" fmla="*/ 2135698 h 2323145"/>
              <a:gd name="connsiteX141" fmla="*/ 4807902 w 11269336"/>
              <a:gd name="connsiteY141" fmla="*/ 2138894 h 2323145"/>
              <a:gd name="connsiteX142" fmla="*/ 4765388 w 11269336"/>
              <a:gd name="connsiteY142" fmla="*/ 2162525 h 2323145"/>
              <a:gd name="connsiteX143" fmla="*/ 4745033 w 11269336"/>
              <a:gd name="connsiteY143" fmla="*/ 2158859 h 2323145"/>
              <a:gd name="connsiteX144" fmla="*/ 4741475 w 11269336"/>
              <a:gd name="connsiteY144" fmla="*/ 2157998 h 2323145"/>
              <a:gd name="connsiteX145" fmla="*/ 4728247 w 11269336"/>
              <a:gd name="connsiteY145" fmla="*/ 2159526 h 2323145"/>
              <a:gd name="connsiteX146" fmla="*/ 4723263 w 11269336"/>
              <a:gd name="connsiteY146" fmla="*/ 2153742 h 2323145"/>
              <a:gd name="connsiteX147" fmla="*/ 4702453 w 11269336"/>
              <a:gd name="connsiteY147" fmla="*/ 2151586 h 2323145"/>
              <a:gd name="connsiteX148" fmla="*/ 4678455 w 11269336"/>
              <a:gd name="connsiteY148" fmla="*/ 2156131 h 2323145"/>
              <a:gd name="connsiteX149" fmla="*/ 4593061 w 11269336"/>
              <a:gd name="connsiteY149" fmla="*/ 2171597 h 2323145"/>
              <a:gd name="connsiteX150" fmla="*/ 4579902 w 11269336"/>
              <a:gd name="connsiteY150" fmla="*/ 2177927 h 2323145"/>
              <a:gd name="connsiteX151" fmla="*/ 4533444 w 11269336"/>
              <a:gd name="connsiteY151" fmla="*/ 2181200 h 2323145"/>
              <a:gd name="connsiteX152" fmla="*/ 4492832 w 11269336"/>
              <a:gd name="connsiteY152" fmla="*/ 2188033 h 2323145"/>
              <a:gd name="connsiteX153" fmla="*/ 4467257 w 11269336"/>
              <a:gd name="connsiteY153" fmla="*/ 2196121 h 2323145"/>
              <a:gd name="connsiteX154" fmla="*/ 4459937 w 11269336"/>
              <a:gd name="connsiteY154" fmla="*/ 2195182 h 2323145"/>
              <a:gd name="connsiteX155" fmla="*/ 4433312 w 11269336"/>
              <a:gd name="connsiteY155" fmla="*/ 2199004 h 2323145"/>
              <a:gd name="connsiteX156" fmla="*/ 4420601 w 11269336"/>
              <a:gd name="connsiteY156" fmla="*/ 2205158 h 2323145"/>
              <a:gd name="connsiteX157" fmla="*/ 4405765 w 11269336"/>
              <a:gd name="connsiteY157" fmla="*/ 2199902 h 2323145"/>
              <a:gd name="connsiteX158" fmla="*/ 4401354 w 11269336"/>
              <a:gd name="connsiteY158" fmla="*/ 2194745 h 2323145"/>
              <a:gd name="connsiteX159" fmla="*/ 4383151 w 11269336"/>
              <a:gd name="connsiteY159" fmla="*/ 2201140 h 2323145"/>
              <a:gd name="connsiteX160" fmla="*/ 4366646 w 11269336"/>
              <a:gd name="connsiteY160" fmla="*/ 2198564 h 2323145"/>
              <a:gd name="connsiteX161" fmla="*/ 4354009 w 11269336"/>
              <a:gd name="connsiteY161" fmla="*/ 2204984 h 2323145"/>
              <a:gd name="connsiteX162" fmla="*/ 4348284 w 11269336"/>
              <a:gd name="connsiteY162" fmla="*/ 2205270 h 2323145"/>
              <a:gd name="connsiteX163" fmla="*/ 4333906 w 11269336"/>
              <a:gd name="connsiteY163" fmla="*/ 2205251 h 2323145"/>
              <a:gd name="connsiteX164" fmla="*/ 4308819 w 11269336"/>
              <a:gd name="connsiteY164" fmla="*/ 2203822 h 2323145"/>
              <a:gd name="connsiteX165" fmla="*/ 4301210 w 11269336"/>
              <a:gd name="connsiteY165" fmla="*/ 2204456 h 2323145"/>
              <a:gd name="connsiteX166" fmla="*/ 4283095 w 11269336"/>
              <a:gd name="connsiteY166" fmla="*/ 2198177 h 2323145"/>
              <a:gd name="connsiteX167" fmla="*/ 4250119 w 11269336"/>
              <a:gd name="connsiteY167" fmla="*/ 2196342 h 2323145"/>
              <a:gd name="connsiteX168" fmla="*/ 4189203 w 11269336"/>
              <a:gd name="connsiteY168" fmla="*/ 2178994 h 2323145"/>
              <a:gd name="connsiteX169" fmla="*/ 4154035 w 11269336"/>
              <a:gd name="connsiteY169" fmla="*/ 2171950 h 2323145"/>
              <a:gd name="connsiteX170" fmla="*/ 4129569 w 11269336"/>
              <a:gd name="connsiteY170" fmla="*/ 2163850 h 2323145"/>
              <a:gd name="connsiteX171" fmla="*/ 4061250 w 11269336"/>
              <a:gd name="connsiteY171" fmla="*/ 2159236 h 2323145"/>
              <a:gd name="connsiteX172" fmla="*/ 3945480 w 11269336"/>
              <a:gd name="connsiteY172" fmla="*/ 2158279 h 2323145"/>
              <a:gd name="connsiteX173" fmla="*/ 3921468 w 11269336"/>
              <a:gd name="connsiteY173" fmla="*/ 2156588 h 2323145"/>
              <a:gd name="connsiteX174" fmla="*/ 3903348 w 11269336"/>
              <a:gd name="connsiteY174" fmla="*/ 2149220 h 2323145"/>
              <a:gd name="connsiteX175" fmla="*/ 3901342 w 11269336"/>
              <a:gd name="connsiteY175" fmla="*/ 2142355 h 2323145"/>
              <a:gd name="connsiteX176" fmla="*/ 3888539 w 11269336"/>
              <a:gd name="connsiteY176" fmla="*/ 2140476 h 2323145"/>
              <a:gd name="connsiteX177" fmla="*/ 3885662 w 11269336"/>
              <a:gd name="connsiteY177" fmla="*/ 2138740 h 2323145"/>
              <a:gd name="connsiteX178" fmla="*/ 3868627 w 11269336"/>
              <a:gd name="connsiteY178" fmla="*/ 2130023 h 2323145"/>
              <a:gd name="connsiteX179" fmla="*/ 3819177 w 11269336"/>
              <a:gd name="connsiteY179" fmla="*/ 2142111 h 2323145"/>
              <a:gd name="connsiteX180" fmla="*/ 3769100 w 11269336"/>
              <a:gd name="connsiteY180" fmla="*/ 2131731 h 2323145"/>
              <a:gd name="connsiteX181" fmla="*/ 3562752 w 11269336"/>
              <a:gd name="connsiteY181" fmla="*/ 2131785 h 2323145"/>
              <a:gd name="connsiteX182" fmla="*/ 3541402 w 11269336"/>
              <a:gd name="connsiteY182" fmla="*/ 2106821 h 2323145"/>
              <a:gd name="connsiteX183" fmla="*/ 3365341 w 11269336"/>
              <a:gd name="connsiteY183" fmla="*/ 2077638 h 2323145"/>
              <a:gd name="connsiteX184" fmla="*/ 3170922 w 11269336"/>
              <a:gd name="connsiteY184" fmla="*/ 2115957 h 2323145"/>
              <a:gd name="connsiteX185" fmla="*/ 3156256 w 11269336"/>
              <a:gd name="connsiteY185" fmla="*/ 2124773 h 2323145"/>
              <a:gd name="connsiteX186" fmla="*/ 3140298 w 11269336"/>
              <a:gd name="connsiteY186" fmla="*/ 2129182 h 2323145"/>
              <a:gd name="connsiteX187" fmla="*/ 3138514 w 11269336"/>
              <a:gd name="connsiteY187" fmla="*/ 2128069 h 2323145"/>
              <a:gd name="connsiteX188" fmla="*/ 3120467 w 11269336"/>
              <a:gd name="connsiteY188" fmla="*/ 2128281 h 2323145"/>
              <a:gd name="connsiteX189" fmla="*/ 3116175 w 11269336"/>
              <a:gd name="connsiteY189" fmla="*/ 2131633 h 2323145"/>
              <a:gd name="connsiteX190" fmla="*/ 3103685 w 11269336"/>
              <a:gd name="connsiteY190" fmla="*/ 2132814 h 2323145"/>
              <a:gd name="connsiteX191" fmla="*/ 3078794 w 11269336"/>
              <a:gd name="connsiteY191" fmla="*/ 2137935 h 2323145"/>
              <a:gd name="connsiteX192" fmla="*/ 3074407 w 11269336"/>
              <a:gd name="connsiteY192" fmla="*/ 2136274 h 2323145"/>
              <a:gd name="connsiteX193" fmla="*/ 3037285 w 11269336"/>
              <a:gd name="connsiteY193" fmla="*/ 2139919 h 2323145"/>
              <a:gd name="connsiteX194" fmla="*/ 3036901 w 11269336"/>
              <a:gd name="connsiteY194" fmla="*/ 2138726 h 2323145"/>
              <a:gd name="connsiteX195" fmla="*/ 3026996 w 11269336"/>
              <a:gd name="connsiteY195" fmla="*/ 2134322 h 2323145"/>
              <a:gd name="connsiteX196" fmla="*/ 3007772 w 11269336"/>
              <a:gd name="connsiteY196" fmla="*/ 2128742 h 2323145"/>
              <a:gd name="connsiteX197" fmla="*/ 2965030 w 11269336"/>
              <a:gd name="connsiteY197" fmla="*/ 2100494 h 2323145"/>
              <a:gd name="connsiteX198" fmla="*/ 2926342 w 11269336"/>
              <a:gd name="connsiteY198" fmla="*/ 2104155 h 2323145"/>
              <a:gd name="connsiteX199" fmla="*/ 2918608 w 11269336"/>
              <a:gd name="connsiteY199" fmla="*/ 2104215 h 2323145"/>
              <a:gd name="connsiteX200" fmla="*/ 2918475 w 11269336"/>
              <a:gd name="connsiteY200" fmla="*/ 2103937 h 2323145"/>
              <a:gd name="connsiteX201" fmla="*/ 2910360 w 11269336"/>
              <a:gd name="connsiteY201" fmla="*/ 2103444 h 2323145"/>
              <a:gd name="connsiteX202" fmla="*/ 2904507 w 11269336"/>
              <a:gd name="connsiteY202" fmla="*/ 2104326 h 2323145"/>
              <a:gd name="connsiteX203" fmla="*/ 2889503 w 11269336"/>
              <a:gd name="connsiteY203" fmla="*/ 2104443 h 2323145"/>
              <a:gd name="connsiteX204" fmla="*/ 2884480 w 11269336"/>
              <a:gd name="connsiteY204" fmla="*/ 2102626 h 2323145"/>
              <a:gd name="connsiteX205" fmla="*/ 2882689 w 11269336"/>
              <a:gd name="connsiteY205" fmla="*/ 2099228 h 2323145"/>
              <a:gd name="connsiteX206" fmla="*/ 2881291 w 11269336"/>
              <a:gd name="connsiteY206" fmla="*/ 2099618 h 2323145"/>
              <a:gd name="connsiteX207" fmla="*/ 2853979 w 11269336"/>
              <a:gd name="connsiteY207" fmla="*/ 2090388 h 2323145"/>
              <a:gd name="connsiteX208" fmla="*/ 2791790 w 11269336"/>
              <a:gd name="connsiteY208" fmla="*/ 2080332 h 2323145"/>
              <a:gd name="connsiteX209" fmla="*/ 2755844 w 11269336"/>
              <a:gd name="connsiteY209" fmla="*/ 2078874 h 2323145"/>
              <a:gd name="connsiteX210" fmla="*/ 2657742 w 11269336"/>
              <a:gd name="connsiteY210" fmla="*/ 2070179 h 2323145"/>
              <a:gd name="connsiteX211" fmla="*/ 2559549 w 11269336"/>
              <a:gd name="connsiteY211" fmla="*/ 2057873 h 2323145"/>
              <a:gd name="connsiteX212" fmla="*/ 2512054 w 11269336"/>
              <a:gd name="connsiteY212" fmla="*/ 2031671 h 2323145"/>
              <a:gd name="connsiteX213" fmla="*/ 2506437 w 11269336"/>
              <a:gd name="connsiteY213" fmla="*/ 2030918 h 2323145"/>
              <a:gd name="connsiteX214" fmla="*/ 2491752 w 11269336"/>
              <a:gd name="connsiteY214" fmla="*/ 2033906 h 2323145"/>
              <a:gd name="connsiteX215" fmla="*/ 2486338 w 11269336"/>
              <a:gd name="connsiteY215" fmla="*/ 2035862 h 2323145"/>
              <a:gd name="connsiteX216" fmla="*/ 2478186 w 11269336"/>
              <a:gd name="connsiteY216" fmla="*/ 2036953 h 2323145"/>
              <a:gd name="connsiteX217" fmla="*/ 2477950 w 11269336"/>
              <a:gd name="connsiteY217" fmla="*/ 2036715 h 2323145"/>
              <a:gd name="connsiteX218" fmla="*/ 2470381 w 11269336"/>
              <a:gd name="connsiteY218" fmla="*/ 2038256 h 2323145"/>
              <a:gd name="connsiteX219" fmla="*/ 2433781 w 11269336"/>
              <a:gd name="connsiteY219" fmla="*/ 2049140 h 2323145"/>
              <a:gd name="connsiteX220" fmla="*/ 2381172 w 11269336"/>
              <a:gd name="connsiteY220" fmla="*/ 2030645 h 2323145"/>
              <a:gd name="connsiteX221" fmla="*/ 2360198 w 11269336"/>
              <a:gd name="connsiteY221" fmla="*/ 2029059 h 2323145"/>
              <a:gd name="connsiteX222" fmla="*/ 2348815 w 11269336"/>
              <a:gd name="connsiteY222" fmla="*/ 2026798 h 2323145"/>
              <a:gd name="connsiteX223" fmla="*/ 2347988 w 11269336"/>
              <a:gd name="connsiteY223" fmla="*/ 2025745 h 2323145"/>
              <a:gd name="connsiteX224" fmla="*/ 2312920 w 11269336"/>
              <a:gd name="connsiteY224" fmla="*/ 2036311 h 2323145"/>
              <a:gd name="connsiteX225" fmla="*/ 2307986 w 11269336"/>
              <a:gd name="connsiteY225" fmla="*/ 2035583 h 2323145"/>
              <a:gd name="connsiteX226" fmla="*/ 2285481 w 11269336"/>
              <a:gd name="connsiteY226" fmla="*/ 2045197 h 2323145"/>
              <a:gd name="connsiteX227" fmla="*/ 2273666 w 11269336"/>
              <a:gd name="connsiteY227" fmla="*/ 2048710 h 2323145"/>
              <a:gd name="connsiteX228" fmla="*/ 2270719 w 11269336"/>
              <a:gd name="connsiteY228" fmla="*/ 2052702 h 2323145"/>
              <a:gd name="connsiteX229" fmla="*/ 2253080 w 11269336"/>
              <a:gd name="connsiteY229" fmla="*/ 2056363 h 2323145"/>
              <a:gd name="connsiteX230" fmla="*/ 2250906 w 11269336"/>
              <a:gd name="connsiteY230" fmla="*/ 2055654 h 2323145"/>
              <a:gd name="connsiteX231" fmla="*/ 2236905 w 11269336"/>
              <a:gd name="connsiteY231" fmla="*/ 2062882 h 2323145"/>
              <a:gd name="connsiteX232" fmla="*/ 2225830 w 11269336"/>
              <a:gd name="connsiteY232" fmla="*/ 2074027 h 2323145"/>
              <a:gd name="connsiteX233" fmla="*/ 2073776 w 11269336"/>
              <a:gd name="connsiteY233" fmla="*/ 2089244 h 2323145"/>
              <a:gd name="connsiteX234" fmla="*/ 1948256 w 11269336"/>
              <a:gd name="connsiteY234" fmla="*/ 2146616 h 2323145"/>
              <a:gd name="connsiteX235" fmla="*/ 1865582 w 11269336"/>
              <a:gd name="connsiteY235" fmla="*/ 2153738 h 2323145"/>
              <a:gd name="connsiteX236" fmla="*/ 1835210 w 11269336"/>
              <a:gd name="connsiteY236" fmla="*/ 2134244 h 2323145"/>
              <a:gd name="connsiteX237" fmla="*/ 1632661 w 11269336"/>
              <a:gd name="connsiteY237" fmla="*/ 2173882 h 2323145"/>
              <a:gd name="connsiteX238" fmla="*/ 1579590 w 11269336"/>
              <a:gd name="connsiteY238" fmla="*/ 2173680 h 2323145"/>
              <a:gd name="connsiteX239" fmla="*/ 1535601 w 11269336"/>
              <a:gd name="connsiteY239" fmla="*/ 2194590 h 2323145"/>
              <a:gd name="connsiteX240" fmla="*/ 1515594 w 11269336"/>
              <a:gd name="connsiteY240" fmla="*/ 2189622 h 2323145"/>
              <a:gd name="connsiteX241" fmla="*/ 1512113 w 11269336"/>
              <a:gd name="connsiteY241" fmla="*/ 2188534 h 2323145"/>
              <a:gd name="connsiteX242" fmla="*/ 1498838 w 11269336"/>
              <a:gd name="connsiteY242" fmla="*/ 2189213 h 2323145"/>
              <a:gd name="connsiteX243" fmla="*/ 1494279 w 11269336"/>
              <a:gd name="connsiteY243" fmla="*/ 2183112 h 2323145"/>
              <a:gd name="connsiteX244" fmla="*/ 1473714 w 11269336"/>
              <a:gd name="connsiteY244" fmla="*/ 2179625 h 2323145"/>
              <a:gd name="connsiteX245" fmla="*/ 1449503 w 11269336"/>
              <a:gd name="connsiteY245" fmla="*/ 2182633 h 2323145"/>
              <a:gd name="connsiteX246" fmla="*/ 1266687 w 11269336"/>
              <a:gd name="connsiteY246" fmla="*/ 2212688 h 2323145"/>
              <a:gd name="connsiteX247" fmla="*/ 1239614 w 11269336"/>
              <a:gd name="connsiteY247" fmla="*/ 2209727 h 2323145"/>
              <a:gd name="connsiteX248" fmla="*/ 1202436 w 11269336"/>
              <a:gd name="connsiteY248" fmla="*/ 2209817 h 2323145"/>
              <a:gd name="connsiteX249" fmla="*/ 1136097 w 11269336"/>
              <a:gd name="connsiteY249" fmla="*/ 2205112 h 2323145"/>
              <a:gd name="connsiteX250" fmla="*/ 988232 w 11269336"/>
              <a:gd name="connsiteY250" fmla="*/ 2235635 h 2323145"/>
              <a:gd name="connsiteX251" fmla="*/ 981959 w 11269336"/>
              <a:gd name="connsiteY251" fmla="*/ 2231607 h 2323145"/>
              <a:gd name="connsiteX252" fmla="*/ 938600 w 11269336"/>
              <a:gd name="connsiteY252" fmla="*/ 2238113 h 2323145"/>
              <a:gd name="connsiteX253" fmla="*/ 791788 w 11269336"/>
              <a:gd name="connsiteY253" fmla="*/ 2293224 h 2323145"/>
              <a:gd name="connsiteX254" fmla="*/ 706914 w 11269336"/>
              <a:gd name="connsiteY254" fmla="*/ 2305046 h 2323145"/>
              <a:gd name="connsiteX255" fmla="*/ 675971 w 11269336"/>
              <a:gd name="connsiteY255" fmla="*/ 2304030 h 2323145"/>
              <a:gd name="connsiteX256" fmla="*/ 624180 w 11269336"/>
              <a:gd name="connsiteY256" fmla="*/ 2302650 h 2323145"/>
              <a:gd name="connsiteX257" fmla="*/ 583453 w 11269336"/>
              <a:gd name="connsiteY257" fmla="*/ 2288788 h 2323145"/>
              <a:gd name="connsiteX258" fmla="*/ 540946 w 11269336"/>
              <a:gd name="connsiteY258" fmla="*/ 2292721 h 2323145"/>
              <a:gd name="connsiteX259" fmla="*/ 533680 w 11269336"/>
              <a:gd name="connsiteY259" fmla="*/ 2310233 h 2323145"/>
              <a:gd name="connsiteX260" fmla="*/ 487366 w 11269336"/>
              <a:gd name="connsiteY260" fmla="*/ 2309053 h 2323145"/>
              <a:gd name="connsiteX261" fmla="*/ 416820 w 11269336"/>
              <a:gd name="connsiteY261" fmla="*/ 2305443 h 2323145"/>
              <a:gd name="connsiteX262" fmla="*/ 376805 w 11269336"/>
              <a:gd name="connsiteY262" fmla="*/ 2307647 h 2323145"/>
              <a:gd name="connsiteX263" fmla="*/ 266777 w 11269336"/>
              <a:gd name="connsiteY263" fmla="*/ 2309012 h 2323145"/>
              <a:gd name="connsiteX264" fmla="*/ 156013 w 11269336"/>
              <a:gd name="connsiteY264" fmla="*/ 2306832 h 2323145"/>
              <a:gd name="connsiteX265" fmla="*/ 87258 w 11269336"/>
              <a:gd name="connsiteY265" fmla="*/ 2285511 h 2323145"/>
              <a:gd name="connsiteX266" fmla="*/ 23798 w 11269336"/>
              <a:gd name="connsiteY266" fmla="*/ 2281822 h 2323145"/>
              <a:gd name="connsiteX267" fmla="*/ 0 w 11269336"/>
              <a:gd name="connsiteY267" fmla="*/ 2285369 h 2323145"/>
              <a:gd name="connsiteX268" fmla="*/ 0 w 11269336"/>
              <a:gd name="connsiteY26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795998 w 11269336"/>
              <a:gd name="connsiteY32" fmla="*/ 863337 h 2323145"/>
              <a:gd name="connsiteX33" fmla="*/ 8776970 w 11269336"/>
              <a:gd name="connsiteY33" fmla="*/ 885177 h 2323145"/>
              <a:gd name="connsiteX34" fmla="*/ 8755719 w 11269336"/>
              <a:gd name="connsiteY34" fmla="*/ 889754 h 2323145"/>
              <a:gd name="connsiteX35" fmla="*/ 8743257 w 11269336"/>
              <a:gd name="connsiteY35" fmla="*/ 904723 h 2323145"/>
              <a:gd name="connsiteX36" fmla="*/ 8721366 w 11269336"/>
              <a:gd name="connsiteY36" fmla="*/ 904711 h 2323145"/>
              <a:gd name="connsiteX37" fmla="*/ 8678353 w 11269336"/>
              <a:gd name="connsiteY37" fmla="*/ 926318 h 2323145"/>
              <a:gd name="connsiteX38" fmla="*/ 8636849 w 11269336"/>
              <a:gd name="connsiteY38" fmla="*/ 937900 h 2323145"/>
              <a:gd name="connsiteX39" fmla="*/ 8620213 w 11269336"/>
              <a:gd name="connsiteY39" fmla="*/ 943068 h 2323145"/>
              <a:gd name="connsiteX40" fmla="*/ 8612581 w 11269336"/>
              <a:gd name="connsiteY40" fmla="*/ 952695 h 2323145"/>
              <a:gd name="connsiteX41" fmla="*/ 8589038 w 11269336"/>
              <a:gd name="connsiteY41" fmla="*/ 963892 h 2323145"/>
              <a:gd name="connsiteX42" fmla="*/ 8579950 w 11269336"/>
              <a:gd name="connsiteY42" fmla="*/ 960899 h 2323145"/>
              <a:gd name="connsiteX43" fmla="*/ 8579319 w 11269336"/>
              <a:gd name="connsiteY43" fmla="*/ 965630 h 2323145"/>
              <a:gd name="connsiteX44" fmla="*/ 8547429 w 11269336"/>
              <a:gd name="connsiteY44" fmla="*/ 984506 h 2323145"/>
              <a:gd name="connsiteX45" fmla="*/ 8478704 w 11269336"/>
              <a:gd name="connsiteY45" fmla="*/ 1025490 h 2323145"/>
              <a:gd name="connsiteX46" fmla="*/ 8461421 w 11269336"/>
              <a:gd name="connsiteY46" fmla="*/ 1035512 h 2323145"/>
              <a:gd name="connsiteX47" fmla="*/ 8445003 w 11269336"/>
              <a:gd name="connsiteY47" fmla="*/ 1036851 h 2323145"/>
              <a:gd name="connsiteX48" fmla="*/ 8357350 w 11269336"/>
              <a:gd name="connsiteY48" fmla="*/ 1060213 h 2323145"/>
              <a:gd name="connsiteX49" fmla="*/ 8335565 w 11269336"/>
              <a:gd name="connsiteY49" fmla="*/ 1061151 h 2323145"/>
              <a:gd name="connsiteX50" fmla="*/ 8325267 w 11269336"/>
              <a:gd name="connsiteY50" fmla="*/ 1055919 h 2323145"/>
              <a:gd name="connsiteX51" fmla="*/ 8293586 w 11269336"/>
              <a:gd name="connsiteY51" fmla="*/ 1076144 h 2323145"/>
              <a:gd name="connsiteX52" fmla="*/ 8242405 w 11269336"/>
              <a:gd name="connsiteY52" fmla="*/ 1095960 h 2323145"/>
              <a:gd name="connsiteX53" fmla="*/ 8197391 w 11269336"/>
              <a:gd name="connsiteY53" fmla="*/ 1107746 h 2323145"/>
              <a:gd name="connsiteX54" fmla="*/ 8081474 w 11269336"/>
              <a:gd name="connsiteY54" fmla="*/ 1130125 h 2323145"/>
              <a:gd name="connsiteX55" fmla="*/ 8053585 w 11269336"/>
              <a:gd name="connsiteY55" fmla="*/ 1129169 h 2323145"/>
              <a:gd name="connsiteX56" fmla="*/ 8038422 w 11269336"/>
              <a:gd name="connsiteY56" fmla="*/ 1119092 h 2323145"/>
              <a:gd name="connsiteX57" fmla="*/ 8029450 w 11269336"/>
              <a:gd name="connsiteY57" fmla="*/ 1125592 h 2323145"/>
              <a:gd name="connsiteX58" fmla="*/ 7959552 w 11269336"/>
              <a:gd name="connsiteY58" fmla="*/ 1140188 h 2323145"/>
              <a:gd name="connsiteX59" fmla="*/ 7914188 w 11269336"/>
              <a:gd name="connsiteY59" fmla="*/ 1150862 h 2323145"/>
              <a:gd name="connsiteX60" fmla="*/ 7914918 w 11269336"/>
              <a:gd name="connsiteY60" fmla="*/ 1168758 h 2323145"/>
              <a:gd name="connsiteX61" fmla="*/ 7875510 w 11269336"/>
              <a:gd name="connsiteY61" fmla="*/ 1183153 h 2323145"/>
              <a:gd name="connsiteX62" fmla="*/ 7829932 w 11269336"/>
              <a:gd name="connsiteY62" fmla="*/ 1180782 h 2323145"/>
              <a:gd name="connsiteX63" fmla="*/ 7779182 w 11269336"/>
              <a:gd name="connsiteY63" fmla="*/ 1192665 h 2323145"/>
              <a:gd name="connsiteX64" fmla="*/ 7748774 w 11269336"/>
              <a:gd name="connsiteY64" fmla="*/ 1199586 h 2323145"/>
              <a:gd name="connsiteX65" fmla="*/ 7671846 w 11269336"/>
              <a:gd name="connsiteY65" fmla="*/ 1231966 h 2323145"/>
              <a:gd name="connsiteX66" fmla="*/ 7554146 w 11269336"/>
              <a:gd name="connsiteY66" fmla="*/ 1319748 h 2323145"/>
              <a:gd name="connsiteX67" fmla="*/ 7515052 w 11269336"/>
              <a:gd name="connsiteY67" fmla="*/ 1336718 h 2323145"/>
              <a:gd name="connsiteX68" fmla="*/ 7507193 w 11269336"/>
              <a:gd name="connsiteY68" fmla="*/ 1334617 h 2323145"/>
              <a:gd name="connsiteX69" fmla="*/ 7461694 w 11269336"/>
              <a:gd name="connsiteY69" fmla="*/ 1375866 h 2323145"/>
              <a:gd name="connsiteX70" fmla="*/ 7377571 w 11269336"/>
              <a:gd name="connsiteY70" fmla="*/ 1400128 h 2323145"/>
              <a:gd name="connsiteX71" fmla="*/ 7311261 w 11269336"/>
              <a:gd name="connsiteY71" fmla="*/ 1412652 h 2323145"/>
              <a:gd name="connsiteX72" fmla="*/ 7275307 w 11269336"/>
              <a:gd name="connsiteY72" fmla="*/ 1422171 h 2323145"/>
              <a:gd name="connsiteX73" fmla="*/ 7247783 w 11269336"/>
              <a:gd name="connsiteY73" fmla="*/ 1426330 h 2323145"/>
              <a:gd name="connsiteX74" fmla="*/ 7185047 w 11269336"/>
              <a:gd name="connsiteY74" fmla="*/ 1451812 h 2323145"/>
              <a:gd name="connsiteX75" fmla="*/ 7084117 w 11269336"/>
              <a:gd name="connsiteY75" fmla="*/ 1500281 h 2323145"/>
              <a:gd name="connsiteX76" fmla="*/ 7062011 w 11269336"/>
              <a:gd name="connsiteY76" fmla="*/ 1509183 h 2323145"/>
              <a:gd name="connsiteX77" fmla="*/ 7040555 w 11269336"/>
              <a:gd name="connsiteY77" fmla="*/ 1511207 h 2323145"/>
              <a:gd name="connsiteX78" fmla="*/ 7033438 w 11269336"/>
              <a:gd name="connsiteY78" fmla="*/ 1506772 h 2323145"/>
              <a:gd name="connsiteX79" fmla="*/ 7020886 w 11269336"/>
              <a:gd name="connsiteY79" fmla="*/ 1510764 h 2323145"/>
              <a:gd name="connsiteX80" fmla="*/ 7017033 w 11269336"/>
              <a:gd name="connsiteY80" fmla="*/ 1510650 h 2323145"/>
              <a:gd name="connsiteX81" fmla="*/ 6995460 w 11269336"/>
              <a:gd name="connsiteY81" fmla="*/ 1511173 h 2323145"/>
              <a:gd name="connsiteX82" fmla="*/ 6962144 w 11269336"/>
              <a:gd name="connsiteY82" fmla="*/ 1541508 h 2323145"/>
              <a:gd name="connsiteX83" fmla="*/ 6910674 w 11269336"/>
              <a:gd name="connsiteY83" fmla="*/ 1554793 h 2323145"/>
              <a:gd name="connsiteX84" fmla="*/ 6732152 w 11269336"/>
              <a:gd name="connsiteY84" fmla="*/ 1642538 h 2323145"/>
              <a:gd name="connsiteX85" fmla="*/ 6694106 w 11269336"/>
              <a:gd name="connsiteY85" fmla="*/ 1632377 h 2323145"/>
              <a:gd name="connsiteX86" fmla="*/ 6617223 w 11269336"/>
              <a:gd name="connsiteY86" fmla="*/ 1659889 h 2323145"/>
              <a:gd name="connsiteX87" fmla="*/ 6521138 w 11269336"/>
              <a:gd name="connsiteY87" fmla="*/ 1744340 h 2323145"/>
              <a:gd name="connsiteX88" fmla="*/ 6380677 w 11269336"/>
              <a:gd name="connsiteY88" fmla="*/ 1796883 h 2323145"/>
              <a:gd name="connsiteX89" fmla="*/ 6374897 w 11269336"/>
              <a:gd name="connsiteY89" fmla="*/ 1809910 h 2323145"/>
              <a:gd name="connsiteX90" fmla="*/ 6364545 w 11269336"/>
              <a:gd name="connsiteY90" fmla="*/ 1820090 h 2323145"/>
              <a:gd name="connsiteX91" fmla="*/ 6362126 w 11269336"/>
              <a:gd name="connsiteY91" fmla="*/ 1819991 h 2323145"/>
              <a:gd name="connsiteX92" fmla="*/ 6346673 w 11269336"/>
              <a:gd name="connsiteY92" fmla="*/ 1827824 h 2323145"/>
              <a:gd name="connsiteX93" fmla="*/ 6345588 w 11269336"/>
              <a:gd name="connsiteY93" fmla="*/ 1832232 h 2323145"/>
              <a:gd name="connsiteX94" fmla="*/ 6335708 w 11269336"/>
              <a:gd name="connsiteY94" fmla="*/ 1838451 h 2323145"/>
              <a:gd name="connsiteX95" fmla="*/ 6318182 w 11269336"/>
              <a:gd name="connsiteY95" fmla="*/ 1852975 h 2323145"/>
              <a:gd name="connsiteX96" fmla="*/ 6313084 w 11269336"/>
              <a:gd name="connsiteY96" fmla="*/ 1853561 h 2323145"/>
              <a:gd name="connsiteX97" fmla="*/ 6283816 w 11269336"/>
              <a:gd name="connsiteY97" fmla="*/ 1872148 h 2323145"/>
              <a:gd name="connsiteX98" fmla="*/ 6282550 w 11269336"/>
              <a:gd name="connsiteY98" fmla="*/ 1871392 h 2323145"/>
              <a:gd name="connsiteX99" fmla="*/ 6270527 w 11269336"/>
              <a:gd name="connsiteY99" fmla="*/ 1872208 h 2323145"/>
              <a:gd name="connsiteX100" fmla="*/ 6249518 w 11269336"/>
              <a:gd name="connsiteY100" fmla="*/ 1876079 h 2323145"/>
              <a:gd name="connsiteX101" fmla="*/ 6190386 w 11269336"/>
              <a:gd name="connsiteY101" fmla="*/ 1872478 h 2323145"/>
              <a:gd name="connsiteX102" fmla="*/ 6159777 w 11269336"/>
              <a:gd name="connsiteY102" fmla="*/ 1891745 h 2323145"/>
              <a:gd name="connsiteX103" fmla="*/ 6153131 w 11269336"/>
              <a:gd name="connsiteY103" fmla="*/ 1895079 h 2323145"/>
              <a:gd name="connsiteX104" fmla="*/ 6152798 w 11269336"/>
              <a:gd name="connsiteY104" fmla="*/ 1894920 h 2323145"/>
              <a:gd name="connsiteX105" fmla="*/ 6145388 w 11269336"/>
              <a:gd name="connsiteY105" fmla="*/ 1897990 h 2323145"/>
              <a:gd name="connsiteX106" fmla="*/ 6141014 w 11269336"/>
              <a:gd name="connsiteY106" fmla="*/ 1901155 h 2323145"/>
              <a:gd name="connsiteX107" fmla="*/ 6128122 w 11269336"/>
              <a:gd name="connsiteY107" fmla="*/ 1907623 h 2323145"/>
              <a:gd name="connsiteX108" fmla="*/ 6122351 w 11269336"/>
              <a:gd name="connsiteY108" fmla="*/ 1908359 h 2323145"/>
              <a:gd name="connsiteX109" fmla="*/ 6064750 w 11269336"/>
              <a:gd name="connsiteY109" fmla="*/ 1896394 h 2323145"/>
              <a:gd name="connsiteX110" fmla="*/ 5964230 w 11269336"/>
              <a:gd name="connsiteY110" fmla="*/ 1910038 h 2323145"/>
              <a:gd name="connsiteX111" fmla="*/ 5865399 w 11269336"/>
              <a:gd name="connsiteY111" fmla="*/ 1926966 h 2323145"/>
              <a:gd name="connsiteX112" fmla="*/ 5829951 w 11269336"/>
              <a:gd name="connsiteY112" fmla="*/ 1934755 h 2323145"/>
              <a:gd name="connsiteX113" fmla="*/ 5765285 w 11269336"/>
              <a:gd name="connsiteY113" fmla="*/ 1941322 h 2323145"/>
              <a:gd name="connsiteX114" fmla="*/ 5734750 w 11269336"/>
              <a:gd name="connsiteY114" fmla="*/ 1939793 h 2323145"/>
              <a:gd name="connsiteX115" fmla="*/ 5733569 w 11269336"/>
              <a:gd name="connsiteY115" fmla="*/ 1940505 h 2323145"/>
              <a:gd name="connsiteX116" fmla="*/ 5730329 w 11269336"/>
              <a:gd name="connsiteY116" fmla="*/ 1937845 h 2323145"/>
              <a:gd name="connsiteX117" fmla="*/ 5724661 w 11269336"/>
              <a:gd name="connsiteY117" fmla="*/ 1937455 h 2323145"/>
              <a:gd name="connsiteX118" fmla="*/ 5710186 w 11269336"/>
              <a:gd name="connsiteY118" fmla="*/ 1941370 h 2323145"/>
              <a:gd name="connsiteX119" fmla="*/ 5704910 w 11269336"/>
              <a:gd name="connsiteY119" fmla="*/ 1943663 h 2323145"/>
              <a:gd name="connsiteX120" fmla="*/ 5696836 w 11269336"/>
              <a:gd name="connsiteY120" fmla="*/ 1945271 h 2323145"/>
              <a:gd name="connsiteX121" fmla="*/ 5696583 w 11269336"/>
              <a:gd name="connsiteY121" fmla="*/ 1945050 h 2323145"/>
              <a:gd name="connsiteX122" fmla="*/ 5689123 w 11269336"/>
              <a:gd name="connsiteY122" fmla="*/ 1947067 h 2323145"/>
              <a:gd name="connsiteX123" fmla="*/ 5653291 w 11269336"/>
              <a:gd name="connsiteY123" fmla="*/ 1960245 h 2323145"/>
              <a:gd name="connsiteX124" fmla="*/ 5599385 w 11269336"/>
              <a:gd name="connsiteY124" fmla="*/ 1945198 h 2323145"/>
              <a:gd name="connsiteX125" fmla="*/ 5578300 w 11269336"/>
              <a:gd name="connsiteY125" fmla="*/ 1944963 h 2323145"/>
              <a:gd name="connsiteX126" fmla="*/ 5566758 w 11269336"/>
              <a:gd name="connsiteY126" fmla="*/ 1943441 h 2323145"/>
              <a:gd name="connsiteX127" fmla="*/ 5565857 w 11269336"/>
              <a:gd name="connsiteY127" fmla="*/ 1942445 h 2323145"/>
              <a:gd name="connsiteX128" fmla="*/ 5531534 w 11269336"/>
              <a:gd name="connsiteY128" fmla="*/ 1955208 h 2323145"/>
              <a:gd name="connsiteX129" fmla="*/ 5526552 w 11269336"/>
              <a:gd name="connsiteY129" fmla="*/ 1954799 h 2323145"/>
              <a:gd name="connsiteX130" fmla="*/ 5504723 w 11269336"/>
              <a:gd name="connsiteY130" fmla="*/ 1965811 h 2323145"/>
              <a:gd name="connsiteX131" fmla="*/ 5493156 w 11269336"/>
              <a:gd name="connsiteY131" fmla="*/ 1970063 h 2323145"/>
              <a:gd name="connsiteX132" fmla="*/ 5490486 w 11269336"/>
              <a:gd name="connsiteY132" fmla="*/ 1974227 h 2323145"/>
              <a:gd name="connsiteX133" fmla="*/ 5473107 w 11269336"/>
              <a:gd name="connsiteY133" fmla="*/ 1979001 h 2323145"/>
              <a:gd name="connsiteX134" fmla="*/ 5470885 w 11269336"/>
              <a:gd name="connsiteY134" fmla="*/ 1978432 h 2323145"/>
              <a:gd name="connsiteX135" fmla="*/ 5457393 w 11269336"/>
              <a:gd name="connsiteY135" fmla="*/ 1986525 h 2323145"/>
              <a:gd name="connsiteX136" fmla="*/ 5447102 w 11269336"/>
              <a:gd name="connsiteY136" fmla="*/ 1998329 h 2323145"/>
              <a:gd name="connsiteX137" fmla="*/ 5159151 w 11269336"/>
              <a:gd name="connsiteY137" fmla="*/ 2029640 h 2323145"/>
              <a:gd name="connsiteX138" fmla="*/ 5041688 w 11269336"/>
              <a:gd name="connsiteY138" fmla="*/ 2022334 h 2323145"/>
              <a:gd name="connsiteX139" fmla="*/ 4860988 w 11269336"/>
              <a:gd name="connsiteY139" fmla="*/ 2135698 h 2323145"/>
              <a:gd name="connsiteX140" fmla="*/ 4807902 w 11269336"/>
              <a:gd name="connsiteY140" fmla="*/ 2138894 h 2323145"/>
              <a:gd name="connsiteX141" fmla="*/ 4765388 w 11269336"/>
              <a:gd name="connsiteY141" fmla="*/ 2162525 h 2323145"/>
              <a:gd name="connsiteX142" fmla="*/ 4745033 w 11269336"/>
              <a:gd name="connsiteY142" fmla="*/ 2158859 h 2323145"/>
              <a:gd name="connsiteX143" fmla="*/ 4741475 w 11269336"/>
              <a:gd name="connsiteY143" fmla="*/ 2157998 h 2323145"/>
              <a:gd name="connsiteX144" fmla="*/ 4728247 w 11269336"/>
              <a:gd name="connsiteY144" fmla="*/ 2159526 h 2323145"/>
              <a:gd name="connsiteX145" fmla="*/ 4723263 w 11269336"/>
              <a:gd name="connsiteY145" fmla="*/ 2153742 h 2323145"/>
              <a:gd name="connsiteX146" fmla="*/ 4702453 w 11269336"/>
              <a:gd name="connsiteY146" fmla="*/ 2151586 h 2323145"/>
              <a:gd name="connsiteX147" fmla="*/ 4678455 w 11269336"/>
              <a:gd name="connsiteY147" fmla="*/ 2156131 h 2323145"/>
              <a:gd name="connsiteX148" fmla="*/ 4593061 w 11269336"/>
              <a:gd name="connsiteY148" fmla="*/ 2171597 h 2323145"/>
              <a:gd name="connsiteX149" fmla="*/ 4579902 w 11269336"/>
              <a:gd name="connsiteY149" fmla="*/ 2177927 h 2323145"/>
              <a:gd name="connsiteX150" fmla="*/ 4533444 w 11269336"/>
              <a:gd name="connsiteY150" fmla="*/ 2181200 h 2323145"/>
              <a:gd name="connsiteX151" fmla="*/ 4492832 w 11269336"/>
              <a:gd name="connsiteY151" fmla="*/ 2188033 h 2323145"/>
              <a:gd name="connsiteX152" fmla="*/ 4467257 w 11269336"/>
              <a:gd name="connsiteY152" fmla="*/ 2196121 h 2323145"/>
              <a:gd name="connsiteX153" fmla="*/ 4459937 w 11269336"/>
              <a:gd name="connsiteY153" fmla="*/ 2195182 h 2323145"/>
              <a:gd name="connsiteX154" fmla="*/ 4433312 w 11269336"/>
              <a:gd name="connsiteY154" fmla="*/ 2199004 h 2323145"/>
              <a:gd name="connsiteX155" fmla="*/ 4420601 w 11269336"/>
              <a:gd name="connsiteY155" fmla="*/ 2205158 h 2323145"/>
              <a:gd name="connsiteX156" fmla="*/ 4405765 w 11269336"/>
              <a:gd name="connsiteY156" fmla="*/ 2199902 h 2323145"/>
              <a:gd name="connsiteX157" fmla="*/ 4401354 w 11269336"/>
              <a:gd name="connsiteY157" fmla="*/ 2194745 h 2323145"/>
              <a:gd name="connsiteX158" fmla="*/ 4383151 w 11269336"/>
              <a:gd name="connsiteY158" fmla="*/ 2201140 h 2323145"/>
              <a:gd name="connsiteX159" fmla="*/ 4366646 w 11269336"/>
              <a:gd name="connsiteY159" fmla="*/ 2198564 h 2323145"/>
              <a:gd name="connsiteX160" fmla="*/ 4354009 w 11269336"/>
              <a:gd name="connsiteY160" fmla="*/ 2204984 h 2323145"/>
              <a:gd name="connsiteX161" fmla="*/ 4348284 w 11269336"/>
              <a:gd name="connsiteY161" fmla="*/ 2205270 h 2323145"/>
              <a:gd name="connsiteX162" fmla="*/ 4333906 w 11269336"/>
              <a:gd name="connsiteY162" fmla="*/ 2205251 h 2323145"/>
              <a:gd name="connsiteX163" fmla="*/ 4308819 w 11269336"/>
              <a:gd name="connsiteY163" fmla="*/ 2203822 h 2323145"/>
              <a:gd name="connsiteX164" fmla="*/ 4301210 w 11269336"/>
              <a:gd name="connsiteY164" fmla="*/ 2204456 h 2323145"/>
              <a:gd name="connsiteX165" fmla="*/ 4283095 w 11269336"/>
              <a:gd name="connsiteY165" fmla="*/ 2198177 h 2323145"/>
              <a:gd name="connsiteX166" fmla="*/ 4250119 w 11269336"/>
              <a:gd name="connsiteY166" fmla="*/ 2196342 h 2323145"/>
              <a:gd name="connsiteX167" fmla="*/ 4189203 w 11269336"/>
              <a:gd name="connsiteY167" fmla="*/ 2178994 h 2323145"/>
              <a:gd name="connsiteX168" fmla="*/ 4154035 w 11269336"/>
              <a:gd name="connsiteY168" fmla="*/ 2171950 h 2323145"/>
              <a:gd name="connsiteX169" fmla="*/ 4129569 w 11269336"/>
              <a:gd name="connsiteY169" fmla="*/ 2163850 h 2323145"/>
              <a:gd name="connsiteX170" fmla="*/ 4061250 w 11269336"/>
              <a:gd name="connsiteY170" fmla="*/ 2159236 h 2323145"/>
              <a:gd name="connsiteX171" fmla="*/ 3945480 w 11269336"/>
              <a:gd name="connsiteY171" fmla="*/ 2158279 h 2323145"/>
              <a:gd name="connsiteX172" fmla="*/ 3921468 w 11269336"/>
              <a:gd name="connsiteY172" fmla="*/ 2156588 h 2323145"/>
              <a:gd name="connsiteX173" fmla="*/ 3903348 w 11269336"/>
              <a:gd name="connsiteY173" fmla="*/ 2149220 h 2323145"/>
              <a:gd name="connsiteX174" fmla="*/ 3901342 w 11269336"/>
              <a:gd name="connsiteY174" fmla="*/ 2142355 h 2323145"/>
              <a:gd name="connsiteX175" fmla="*/ 3888539 w 11269336"/>
              <a:gd name="connsiteY175" fmla="*/ 2140476 h 2323145"/>
              <a:gd name="connsiteX176" fmla="*/ 3885662 w 11269336"/>
              <a:gd name="connsiteY176" fmla="*/ 2138740 h 2323145"/>
              <a:gd name="connsiteX177" fmla="*/ 3868627 w 11269336"/>
              <a:gd name="connsiteY177" fmla="*/ 2130023 h 2323145"/>
              <a:gd name="connsiteX178" fmla="*/ 3819177 w 11269336"/>
              <a:gd name="connsiteY178" fmla="*/ 2142111 h 2323145"/>
              <a:gd name="connsiteX179" fmla="*/ 3769100 w 11269336"/>
              <a:gd name="connsiteY179" fmla="*/ 2131731 h 2323145"/>
              <a:gd name="connsiteX180" fmla="*/ 3562752 w 11269336"/>
              <a:gd name="connsiteY180" fmla="*/ 2131785 h 2323145"/>
              <a:gd name="connsiteX181" fmla="*/ 3541402 w 11269336"/>
              <a:gd name="connsiteY181" fmla="*/ 2106821 h 2323145"/>
              <a:gd name="connsiteX182" fmla="*/ 3365341 w 11269336"/>
              <a:gd name="connsiteY182" fmla="*/ 2077638 h 2323145"/>
              <a:gd name="connsiteX183" fmla="*/ 3170922 w 11269336"/>
              <a:gd name="connsiteY183" fmla="*/ 2115957 h 2323145"/>
              <a:gd name="connsiteX184" fmla="*/ 3156256 w 11269336"/>
              <a:gd name="connsiteY184" fmla="*/ 2124773 h 2323145"/>
              <a:gd name="connsiteX185" fmla="*/ 3140298 w 11269336"/>
              <a:gd name="connsiteY185" fmla="*/ 2129182 h 2323145"/>
              <a:gd name="connsiteX186" fmla="*/ 3138514 w 11269336"/>
              <a:gd name="connsiteY186" fmla="*/ 2128069 h 2323145"/>
              <a:gd name="connsiteX187" fmla="*/ 3120467 w 11269336"/>
              <a:gd name="connsiteY187" fmla="*/ 2128281 h 2323145"/>
              <a:gd name="connsiteX188" fmla="*/ 3116175 w 11269336"/>
              <a:gd name="connsiteY188" fmla="*/ 2131633 h 2323145"/>
              <a:gd name="connsiteX189" fmla="*/ 3103685 w 11269336"/>
              <a:gd name="connsiteY189" fmla="*/ 2132814 h 2323145"/>
              <a:gd name="connsiteX190" fmla="*/ 3078794 w 11269336"/>
              <a:gd name="connsiteY190" fmla="*/ 2137935 h 2323145"/>
              <a:gd name="connsiteX191" fmla="*/ 3074407 w 11269336"/>
              <a:gd name="connsiteY191" fmla="*/ 2136274 h 2323145"/>
              <a:gd name="connsiteX192" fmla="*/ 3037285 w 11269336"/>
              <a:gd name="connsiteY192" fmla="*/ 2139919 h 2323145"/>
              <a:gd name="connsiteX193" fmla="*/ 3036901 w 11269336"/>
              <a:gd name="connsiteY193" fmla="*/ 2138726 h 2323145"/>
              <a:gd name="connsiteX194" fmla="*/ 3026996 w 11269336"/>
              <a:gd name="connsiteY194" fmla="*/ 2134322 h 2323145"/>
              <a:gd name="connsiteX195" fmla="*/ 3007772 w 11269336"/>
              <a:gd name="connsiteY195" fmla="*/ 2128742 h 2323145"/>
              <a:gd name="connsiteX196" fmla="*/ 2965030 w 11269336"/>
              <a:gd name="connsiteY196" fmla="*/ 2100494 h 2323145"/>
              <a:gd name="connsiteX197" fmla="*/ 2926342 w 11269336"/>
              <a:gd name="connsiteY197" fmla="*/ 2104155 h 2323145"/>
              <a:gd name="connsiteX198" fmla="*/ 2918608 w 11269336"/>
              <a:gd name="connsiteY198" fmla="*/ 2104215 h 2323145"/>
              <a:gd name="connsiteX199" fmla="*/ 2918475 w 11269336"/>
              <a:gd name="connsiteY199" fmla="*/ 2103937 h 2323145"/>
              <a:gd name="connsiteX200" fmla="*/ 2910360 w 11269336"/>
              <a:gd name="connsiteY200" fmla="*/ 2103444 h 2323145"/>
              <a:gd name="connsiteX201" fmla="*/ 2904507 w 11269336"/>
              <a:gd name="connsiteY201" fmla="*/ 2104326 h 2323145"/>
              <a:gd name="connsiteX202" fmla="*/ 2889503 w 11269336"/>
              <a:gd name="connsiteY202" fmla="*/ 2104443 h 2323145"/>
              <a:gd name="connsiteX203" fmla="*/ 2884480 w 11269336"/>
              <a:gd name="connsiteY203" fmla="*/ 2102626 h 2323145"/>
              <a:gd name="connsiteX204" fmla="*/ 2882689 w 11269336"/>
              <a:gd name="connsiteY204" fmla="*/ 2099228 h 2323145"/>
              <a:gd name="connsiteX205" fmla="*/ 2881291 w 11269336"/>
              <a:gd name="connsiteY205" fmla="*/ 2099618 h 2323145"/>
              <a:gd name="connsiteX206" fmla="*/ 2853979 w 11269336"/>
              <a:gd name="connsiteY206" fmla="*/ 2090388 h 2323145"/>
              <a:gd name="connsiteX207" fmla="*/ 2791790 w 11269336"/>
              <a:gd name="connsiteY207" fmla="*/ 2080332 h 2323145"/>
              <a:gd name="connsiteX208" fmla="*/ 2755844 w 11269336"/>
              <a:gd name="connsiteY208" fmla="*/ 2078874 h 2323145"/>
              <a:gd name="connsiteX209" fmla="*/ 2657742 w 11269336"/>
              <a:gd name="connsiteY209" fmla="*/ 2070179 h 2323145"/>
              <a:gd name="connsiteX210" fmla="*/ 2559549 w 11269336"/>
              <a:gd name="connsiteY210" fmla="*/ 2057873 h 2323145"/>
              <a:gd name="connsiteX211" fmla="*/ 2512054 w 11269336"/>
              <a:gd name="connsiteY211" fmla="*/ 2031671 h 2323145"/>
              <a:gd name="connsiteX212" fmla="*/ 2506437 w 11269336"/>
              <a:gd name="connsiteY212" fmla="*/ 2030918 h 2323145"/>
              <a:gd name="connsiteX213" fmla="*/ 2491752 w 11269336"/>
              <a:gd name="connsiteY213" fmla="*/ 2033906 h 2323145"/>
              <a:gd name="connsiteX214" fmla="*/ 2486338 w 11269336"/>
              <a:gd name="connsiteY214" fmla="*/ 2035862 h 2323145"/>
              <a:gd name="connsiteX215" fmla="*/ 2478186 w 11269336"/>
              <a:gd name="connsiteY215" fmla="*/ 2036953 h 2323145"/>
              <a:gd name="connsiteX216" fmla="*/ 2477950 w 11269336"/>
              <a:gd name="connsiteY216" fmla="*/ 2036715 h 2323145"/>
              <a:gd name="connsiteX217" fmla="*/ 2470381 w 11269336"/>
              <a:gd name="connsiteY217" fmla="*/ 2038256 h 2323145"/>
              <a:gd name="connsiteX218" fmla="*/ 2433781 w 11269336"/>
              <a:gd name="connsiteY218" fmla="*/ 2049140 h 2323145"/>
              <a:gd name="connsiteX219" fmla="*/ 2381172 w 11269336"/>
              <a:gd name="connsiteY219" fmla="*/ 2030645 h 2323145"/>
              <a:gd name="connsiteX220" fmla="*/ 2360198 w 11269336"/>
              <a:gd name="connsiteY220" fmla="*/ 2029059 h 2323145"/>
              <a:gd name="connsiteX221" fmla="*/ 2348815 w 11269336"/>
              <a:gd name="connsiteY221" fmla="*/ 2026798 h 2323145"/>
              <a:gd name="connsiteX222" fmla="*/ 2347988 w 11269336"/>
              <a:gd name="connsiteY222" fmla="*/ 2025745 h 2323145"/>
              <a:gd name="connsiteX223" fmla="*/ 2312920 w 11269336"/>
              <a:gd name="connsiteY223" fmla="*/ 2036311 h 2323145"/>
              <a:gd name="connsiteX224" fmla="*/ 2307986 w 11269336"/>
              <a:gd name="connsiteY224" fmla="*/ 2035583 h 2323145"/>
              <a:gd name="connsiteX225" fmla="*/ 2285481 w 11269336"/>
              <a:gd name="connsiteY225" fmla="*/ 2045197 h 2323145"/>
              <a:gd name="connsiteX226" fmla="*/ 2273666 w 11269336"/>
              <a:gd name="connsiteY226" fmla="*/ 2048710 h 2323145"/>
              <a:gd name="connsiteX227" fmla="*/ 2270719 w 11269336"/>
              <a:gd name="connsiteY227" fmla="*/ 2052702 h 2323145"/>
              <a:gd name="connsiteX228" fmla="*/ 2253080 w 11269336"/>
              <a:gd name="connsiteY228" fmla="*/ 2056363 h 2323145"/>
              <a:gd name="connsiteX229" fmla="*/ 2250906 w 11269336"/>
              <a:gd name="connsiteY229" fmla="*/ 2055654 h 2323145"/>
              <a:gd name="connsiteX230" fmla="*/ 2236905 w 11269336"/>
              <a:gd name="connsiteY230" fmla="*/ 2062882 h 2323145"/>
              <a:gd name="connsiteX231" fmla="*/ 2225830 w 11269336"/>
              <a:gd name="connsiteY231" fmla="*/ 2074027 h 2323145"/>
              <a:gd name="connsiteX232" fmla="*/ 2073776 w 11269336"/>
              <a:gd name="connsiteY232" fmla="*/ 2089244 h 2323145"/>
              <a:gd name="connsiteX233" fmla="*/ 1948256 w 11269336"/>
              <a:gd name="connsiteY233" fmla="*/ 2146616 h 2323145"/>
              <a:gd name="connsiteX234" fmla="*/ 1865582 w 11269336"/>
              <a:gd name="connsiteY234" fmla="*/ 2153738 h 2323145"/>
              <a:gd name="connsiteX235" fmla="*/ 1835210 w 11269336"/>
              <a:gd name="connsiteY235" fmla="*/ 2134244 h 2323145"/>
              <a:gd name="connsiteX236" fmla="*/ 1632661 w 11269336"/>
              <a:gd name="connsiteY236" fmla="*/ 2173882 h 2323145"/>
              <a:gd name="connsiteX237" fmla="*/ 1579590 w 11269336"/>
              <a:gd name="connsiteY237" fmla="*/ 2173680 h 2323145"/>
              <a:gd name="connsiteX238" fmla="*/ 1535601 w 11269336"/>
              <a:gd name="connsiteY238" fmla="*/ 2194590 h 2323145"/>
              <a:gd name="connsiteX239" fmla="*/ 1515594 w 11269336"/>
              <a:gd name="connsiteY239" fmla="*/ 2189622 h 2323145"/>
              <a:gd name="connsiteX240" fmla="*/ 1512113 w 11269336"/>
              <a:gd name="connsiteY240" fmla="*/ 2188534 h 2323145"/>
              <a:gd name="connsiteX241" fmla="*/ 1498838 w 11269336"/>
              <a:gd name="connsiteY241" fmla="*/ 2189213 h 2323145"/>
              <a:gd name="connsiteX242" fmla="*/ 1494279 w 11269336"/>
              <a:gd name="connsiteY242" fmla="*/ 2183112 h 2323145"/>
              <a:gd name="connsiteX243" fmla="*/ 1473714 w 11269336"/>
              <a:gd name="connsiteY243" fmla="*/ 2179625 h 2323145"/>
              <a:gd name="connsiteX244" fmla="*/ 1449503 w 11269336"/>
              <a:gd name="connsiteY244" fmla="*/ 2182633 h 2323145"/>
              <a:gd name="connsiteX245" fmla="*/ 1266687 w 11269336"/>
              <a:gd name="connsiteY245" fmla="*/ 2212688 h 2323145"/>
              <a:gd name="connsiteX246" fmla="*/ 1239614 w 11269336"/>
              <a:gd name="connsiteY246" fmla="*/ 2209727 h 2323145"/>
              <a:gd name="connsiteX247" fmla="*/ 1202436 w 11269336"/>
              <a:gd name="connsiteY247" fmla="*/ 2209817 h 2323145"/>
              <a:gd name="connsiteX248" fmla="*/ 1136097 w 11269336"/>
              <a:gd name="connsiteY248" fmla="*/ 2205112 h 2323145"/>
              <a:gd name="connsiteX249" fmla="*/ 988232 w 11269336"/>
              <a:gd name="connsiteY249" fmla="*/ 2235635 h 2323145"/>
              <a:gd name="connsiteX250" fmla="*/ 981959 w 11269336"/>
              <a:gd name="connsiteY250" fmla="*/ 2231607 h 2323145"/>
              <a:gd name="connsiteX251" fmla="*/ 938600 w 11269336"/>
              <a:gd name="connsiteY251" fmla="*/ 2238113 h 2323145"/>
              <a:gd name="connsiteX252" fmla="*/ 791788 w 11269336"/>
              <a:gd name="connsiteY252" fmla="*/ 2293224 h 2323145"/>
              <a:gd name="connsiteX253" fmla="*/ 706914 w 11269336"/>
              <a:gd name="connsiteY253" fmla="*/ 2305046 h 2323145"/>
              <a:gd name="connsiteX254" fmla="*/ 675971 w 11269336"/>
              <a:gd name="connsiteY254" fmla="*/ 2304030 h 2323145"/>
              <a:gd name="connsiteX255" fmla="*/ 624180 w 11269336"/>
              <a:gd name="connsiteY255" fmla="*/ 2302650 h 2323145"/>
              <a:gd name="connsiteX256" fmla="*/ 583453 w 11269336"/>
              <a:gd name="connsiteY256" fmla="*/ 2288788 h 2323145"/>
              <a:gd name="connsiteX257" fmla="*/ 540946 w 11269336"/>
              <a:gd name="connsiteY257" fmla="*/ 2292721 h 2323145"/>
              <a:gd name="connsiteX258" fmla="*/ 533680 w 11269336"/>
              <a:gd name="connsiteY258" fmla="*/ 2310233 h 2323145"/>
              <a:gd name="connsiteX259" fmla="*/ 487366 w 11269336"/>
              <a:gd name="connsiteY259" fmla="*/ 2309053 h 2323145"/>
              <a:gd name="connsiteX260" fmla="*/ 416820 w 11269336"/>
              <a:gd name="connsiteY260" fmla="*/ 2305443 h 2323145"/>
              <a:gd name="connsiteX261" fmla="*/ 376805 w 11269336"/>
              <a:gd name="connsiteY261" fmla="*/ 2307647 h 2323145"/>
              <a:gd name="connsiteX262" fmla="*/ 266777 w 11269336"/>
              <a:gd name="connsiteY262" fmla="*/ 2309012 h 2323145"/>
              <a:gd name="connsiteX263" fmla="*/ 156013 w 11269336"/>
              <a:gd name="connsiteY263" fmla="*/ 2306832 h 2323145"/>
              <a:gd name="connsiteX264" fmla="*/ 87258 w 11269336"/>
              <a:gd name="connsiteY264" fmla="*/ 2285511 h 2323145"/>
              <a:gd name="connsiteX265" fmla="*/ 23798 w 11269336"/>
              <a:gd name="connsiteY265" fmla="*/ 2281822 h 2323145"/>
              <a:gd name="connsiteX266" fmla="*/ 0 w 11269336"/>
              <a:gd name="connsiteY266" fmla="*/ 2285369 h 2323145"/>
              <a:gd name="connsiteX267" fmla="*/ 0 w 11269336"/>
              <a:gd name="connsiteY26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795998 w 11269336"/>
              <a:gd name="connsiteY29" fmla="*/ 863337 h 2323145"/>
              <a:gd name="connsiteX30" fmla="*/ 8776970 w 11269336"/>
              <a:gd name="connsiteY30" fmla="*/ 885177 h 2323145"/>
              <a:gd name="connsiteX31" fmla="*/ 8755719 w 11269336"/>
              <a:gd name="connsiteY31" fmla="*/ 889754 h 2323145"/>
              <a:gd name="connsiteX32" fmla="*/ 8743257 w 11269336"/>
              <a:gd name="connsiteY32" fmla="*/ 904723 h 2323145"/>
              <a:gd name="connsiteX33" fmla="*/ 8721366 w 11269336"/>
              <a:gd name="connsiteY33" fmla="*/ 904711 h 2323145"/>
              <a:gd name="connsiteX34" fmla="*/ 8678353 w 11269336"/>
              <a:gd name="connsiteY34" fmla="*/ 926318 h 2323145"/>
              <a:gd name="connsiteX35" fmla="*/ 8636849 w 11269336"/>
              <a:gd name="connsiteY35" fmla="*/ 937900 h 2323145"/>
              <a:gd name="connsiteX36" fmla="*/ 8620213 w 11269336"/>
              <a:gd name="connsiteY36" fmla="*/ 943068 h 2323145"/>
              <a:gd name="connsiteX37" fmla="*/ 8612581 w 11269336"/>
              <a:gd name="connsiteY37" fmla="*/ 952695 h 2323145"/>
              <a:gd name="connsiteX38" fmla="*/ 8589038 w 11269336"/>
              <a:gd name="connsiteY38" fmla="*/ 963892 h 2323145"/>
              <a:gd name="connsiteX39" fmla="*/ 8579950 w 11269336"/>
              <a:gd name="connsiteY39" fmla="*/ 960899 h 2323145"/>
              <a:gd name="connsiteX40" fmla="*/ 8579319 w 11269336"/>
              <a:gd name="connsiteY40" fmla="*/ 965630 h 2323145"/>
              <a:gd name="connsiteX41" fmla="*/ 8547429 w 11269336"/>
              <a:gd name="connsiteY41" fmla="*/ 984506 h 2323145"/>
              <a:gd name="connsiteX42" fmla="*/ 8478704 w 11269336"/>
              <a:gd name="connsiteY42" fmla="*/ 1025490 h 2323145"/>
              <a:gd name="connsiteX43" fmla="*/ 8461421 w 11269336"/>
              <a:gd name="connsiteY43" fmla="*/ 1035512 h 2323145"/>
              <a:gd name="connsiteX44" fmla="*/ 8445003 w 11269336"/>
              <a:gd name="connsiteY44" fmla="*/ 1036851 h 2323145"/>
              <a:gd name="connsiteX45" fmla="*/ 8357350 w 11269336"/>
              <a:gd name="connsiteY45" fmla="*/ 1060213 h 2323145"/>
              <a:gd name="connsiteX46" fmla="*/ 8335565 w 11269336"/>
              <a:gd name="connsiteY46" fmla="*/ 1061151 h 2323145"/>
              <a:gd name="connsiteX47" fmla="*/ 8325267 w 11269336"/>
              <a:gd name="connsiteY47" fmla="*/ 1055919 h 2323145"/>
              <a:gd name="connsiteX48" fmla="*/ 8293586 w 11269336"/>
              <a:gd name="connsiteY48" fmla="*/ 1076144 h 2323145"/>
              <a:gd name="connsiteX49" fmla="*/ 8242405 w 11269336"/>
              <a:gd name="connsiteY49" fmla="*/ 1095960 h 2323145"/>
              <a:gd name="connsiteX50" fmla="*/ 8197391 w 11269336"/>
              <a:gd name="connsiteY50" fmla="*/ 1107746 h 2323145"/>
              <a:gd name="connsiteX51" fmla="*/ 8081474 w 11269336"/>
              <a:gd name="connsiteY51" fmla="*/ 1130125 h 2323145"/>
              <a:gd name="connsiteX52" fmla="*/ 8053585 w 11269336"/>
              <a:gd name="connsiteY52" fmla="*/ 1129169 h 2323145"/>
              <a:gd name="connsiteX53" fmla="*/ 8038422 w 11269336"/>
              <a:gd name="connsiteY53" fmla="*/ 1119092 h 2323145"/>
              <a:gd name="connsiteX54" fmla="*/ 8029450 w 11269336"/>
              <a:gd name="connsiteY54" fmla="*/ 1125592 h 2323145"/>
              <a:gd name="connsiteX55" fmla="*/ 7959552 w 11269336"/>
              <a:gd name="connsiteY55" fmla="*/ 1140188 h 2323145"/>
              <a:gd name="connsiteX56" fmla="*/ 7914188 w 11269336"/>
              <a:gd name="connsiteY56" fmla="*/ 1150862 h 2323145"/>
              <a:gd name="connsiteX57" fmla="*/ 7914918 w 11269336"/>
              <a:gd name="connsiteY57" fmla="*/ 1168758 h 2323145"/>
              <a:gd name="connsiteX58" fmla="*/ 7875510 w 11269336"/>
              <a:gd name="connsiteY58" fmla="*/ 1183153 h 2323145"/>
              <a:gd name="connsiteX59" fmla="*/ 7829932 w 11269336"/>
              <a:gd name="connsiteY59" fmla="*/ 1180782 h 2323145"/>
              <a:gd name="connsiteX60" fmla="*/ 7779182 w 11269336"/>
              <a:gd name="connsiteY60" fmla="*/ 1192665 h 2323145"/>
              <a:gd name="connsiteX61" fmla="*/ 7748774 w 11269336"/>
              <a:gd name="connsiteY61" fmla="*/ 1199586 h 2323145"/>
              <a:gd name="connsiteX62" fmla="*/ 7671846 w 11269336"/>
              <a:gd name="connsiteY62" fmla="*/ 1231966 h 2323145"/>
              <a:gd name="connsiteX63" fmla="*/ 7554146 w 11269336"/>
              <a:gd name="connsiteY63" fmla="*/ 1319748 h 2323145"/>
              <a:gd name="connsiteX64" fmla="*/ 7515052 w 11269336"/>
              <a:gd name="connsiteY64" fmla="*/ 1336718 h 2323145"/>
              <a:gd name="connsiteX65" fmla="*/ 7507193 w 11269336"/>
              <a:gd name="connsiteY65" fmla="*/ 1334617 h 2323145"/>
              <a:gd name="connsiteX66" fmla="*/ 7461694 w 11269336"/>
              <a:gd name="connsiteY66" fmla="*/ 1375866 h 2323145"/>
              <a:gd name="connsiteX67" fmla="*/ 7377571 w 11269336"/>
              <a:gd name="connsiteY67" fmla="*/ 1400128 h 2323145"/>
              <a:gd name="connsiteX68" fmla="*/ 7311261 w 11269336"/>
              <a:gd name="connsiteY68" fmla="*/ 1412652 h 2323145"/>
              <a:gd name="connsiteX69" fmla="*/ 7275307 w 11269336"/>
              <a:gd name="connsiteY69" fmla="*/ 1422171 h 2323145"/>
              <a:gd name="connsiteX70" fmla="*/ 7247783 w 11269336"/>
              <a:gd name="connsiteY70" fmla="*/ 1426330 h 2323145"/>
              <a:gd name="connsiteX71" fmla="*/ 7185047 w 11269336"/>
              <a:gd name="connsiteY71" fmla="*/ 1451812 h 2323145"/>
              <a:gd name="connsiteX72" fmla="*/ 7084117 w 11269336"/>
              <a:gd name="connsiteY72" fmla="*/ 1500281 h 2323145"/>
              <a:gd name="connsiteX73" fmla="*/ 7062011 w 11269336"/>
              <a:gd name="connsiteY73" fmla="*/ 1509183 h 2323145"/>
              <a:gd name="connsiteX74" fmla="*/ 7040555 w 11269336"/>
              <a:gd name="connsiteY74" fmla="*/ 1511207 h 2323145"/>
              <a:gd name="connsiteX75" fmla="*/ 7033438 w 11269336"/>
              <a:gd name="connsiteY75" fmla="*/ 1506772 h 2323145"/>
              <a:gd name="connsiteX76" fmla="*/ 7020886 w 11269336"/>
              <a:gd name="connsiteY76" fmla="*/ 1510764 h 2323145"/>
              <a:gd name="connsiteX77" fmla="*/ 7017033 w 11269336"/>
              <a:gd name="connsiteY77" fmla="*/ 1510650 h 2323145"/>
              <a:gd name="connsiteX78" fmla="*/ 6995460 w 11269336"/>
              <a:gd name="connsiteY78" fmla="*/ 1511173 h 2323145"/>
              <a:gd name="connsiteX79" fmla="*/ 6962144 w 11269336"/>
              <a:gd name="connsiteY79" fmla="*/ 1541508 h 2323145"/>
              <a:gd name="connsiteX80" fmla="*/ 6910674 w 11269336"/>
              <a:gd name="connsiteY80" fmla="*/ 1554793 h 2323145"/>
              <a:gd name="connsiteX81" fmla="*/ 6732152 w 11269336"/>
              <a:gd name="connsiteY81" fmla="*/ 1642538 h 2323145"/>
              <a:gd name="connsiteX82" fmla="*/ 6694106 w 11269336"/>
              <a:gd name="connsiteY82" fmla="*/ 1632377 h 2323145"/>
              <a:gd name="connsiteX83" fmla="*/ 6617223 w 11269336"/>
              <a:gd name="connsiteY83" fmla="*/ 1659889 h 2323145"/>
              <a:gd name="connsiteX84" fmla="*/ 6521138 w 11269336"/>
              <a:gd name="connsiteY84" fmla="*/ 1744340 h 2323145"/>
              <a:gd name="connsiteX85" fmla="*/ 6380677 w 11269336"/>
              <a:gd name="connsiteY85" fmla="*/ 1796883 h 2323145"/>
              <a:gd name="connsiteX86" fmla="*/ 6374897 w 11269336"/>
              <a:gd name="connsiteY86" fmla="*/ 1809910 h 2323145"/>
              <a:gd name="connsiteX87" fmla="*/ 6364545 w 11269336"/>
              <a:gd name="connsiteY87" fmla="*/ 1820090 h 2323145"/>
              <a:gd name="connsiteX88" fmla="*/ 6362126 w 11269336"/>
              <a:gd name="connsiteY88" fmla="*/ 1819991 h 2323145"/>
              <a:gd name="connsiteX89" fmla="*/ 6346673 w 11269336"/>
              <a:gd name="connsiteY89" fmla="*/ 1827824 h 2323145"/>
              <a:gd name="connsiteX90" fmla="*/ 6345588 w 11269336"/>
              <a:gd name="connsiteY90" fmla="*/ 1832232 h 2323145"/>
              <a:gd name="connsiteX91" fmla="*/ 6335708 w 11269336"/>
              <a:gd name="connsiteY91" fmla="*/ 1838451 h 2323145"/>
              <a:gd name="connsiteX92" fmla="*/ 6318182 w 11269336"/>
              <a:gd name="connsiteY92" fmla="*/ 1852975 h 2323145"/>
              <a:gd name="connsiteX93" fmla="*/ 6313084 w 11269336"/>
              <a:gd name="connsiteY93" fmla="*/ 1853561 h 2323145"/>
              <a:gd name="connsiteX94" fmla="*/ 6283816 w 11269336"/>
              <a:gd name="connsiteY94" fmla="*/ 1872148 h 2323145"/>
              <a:gd name="connsiteX95" fmla="*/ 6282550 w 11269336"/>
              <a:gd name="connsiteY95" fmla="*/ 1871392 h 2323145"/>
              <a:gd name="connsiteX96" fmla="*/ 6270527 w 11269336"/>
              <a:gd name="connsiteY96" fmla="*/ 1872208 h 2323145"/>
              <a:gd name="connsiteX97" fmla="*/ 6249518 w 11269336"/>
              <a:gd name="connsiteY97" fmla="*/ 1876079 h 2323145"/>
              <a:gd name="connsiteX98" fmla="*/ 6190386 w 11269336"/>
              <a:gd name="connsiteY98" fmla="*/ 1872478 h 2323145"/>
              <a:gd name="connsiteX99" fmla="*/ 6159777 w 11269336"/>
              <a:gd name="connsiteY99" fmla="*/ 1891745 h 2323145"/>
              <a:gd name="connsiteX100" fmla="*/ 6153131 w 11269336"/>
              <a:gd name="connsiteY100" fmla="*/ 1895079 h 2323145"/>
              <a:gd name="connsiteX101" fmla="*/ 6152798 w 11269336"/>
              <a:gd name="connsiteY101" fmla="*/ 1894920 h 2323145"/>
              <a:gd name="connsiteX102" fmla="*/ 6145388 w 11269336"/>
              <a:gd name="connsiteY102" fmla="*/ 1897990 h 2323145"/>
              <a:gd name="connsiteX103" fmla="*/ 6141014 w 11269336"/>
              <a:gd name="connsiteY103" fmla="*/ 1901155 h 2323145"/>
              <a:gd name="connsiteX104" fmla="*/ 6128122 w 11269336"/>
              <a:gd name="connsiteY104" fmla="*/ 1907623 h 2323145"/>
              <a:gd name="connsiteX105" fmla="*/ 6122351 w 11269336"/>
              <a:gd name="connsiteY105" fmla="*/ 1908359 h 2323145"/>
              <a:gd name="connsiteX106" fmla="*/ 6064750 w 11269336"/>
              <a:gd name="connsiteY106" fmla="*/ 1896394 h 2323145"/>
              <a:gd name="connsiteX107" fmla="*/ 5964230 w 11269336"/>
              <a:gd name="connsiteY107" fmla="*/ 1910038 h 2323145"/>
              <a:gd name="connsiteX108" fmla="*/ 5865399 w 11269336"/>
              <a:gd name="connsiteY108" fmla="*/ 1926966 h 2323145"/>
              <a:gd name="connsiteX109" fmla="*/ 5829951 w 11269336"/>
              <a:gd name="connsiteY109" fmla="*/ 1934755 h 2323145"/>
              <a:gd name="connsiteX110" fmla="*/ 5765285 w 11269336"/>
              <a:gd name="connsiteY110" fmla="*/ 1941322 h 2323145"/>
              <a:gd name="connsiteX111" fmla="*/ 5734750 w 11269336"/>
              <a:gd name="connsiteY111" fmla="*/ 1939793 h 2323145"/>
              <a:gd name="connsiteX112" fmla="*/ 5733569 w 11269336"/>
              <a:gd name="connsiteY112" fmla="*/ 1940505 h 2323145"/>
              <a:gd name="connsiteX113" fmla="*/ 5730329 w 11269336"/>
              <a:gd name="connsiteY113" fmla="*/ 1937845 h 2323145"/>
              <a:gd name="connsiteX114" fmla="*/ 5724661 w 11269336"/>
              <a:gd name="connsiteY114" fmla="*/ 1937455 h 2323145"/>
              <a:gd name="connsiteX115" fmla="*/ 5710186 w 11269336"/>
              <a:gd name="connsiteY115" fmla="*/ 1941370 h 2323145"/>
              <a:gd name="connsiteX116" fmla="*/ 5704910 w 11269336"/>
              <a:gd name="connsiteY116" fmla="*/ 1943663 h 2323145"/>
              <a:gd name="connsiteX117" fmla="*/ 5696836 w 11269336"/>
              <a:gd name="connsiteY117" fmla="*/ 1945271 h 2323145"/>
              <a:gd name="connsiteX118" fmla="*/ 5696583 w 11269336"/>
              <a:gd name="connsiteY118" fmla="*/ 1945050 h 2323145"/>
              <a:gd name="connsiteX119" fmla="*/ 5689123 w 11269336"/>
              <a:gd name="connsiteY119" fmla="*/ 1947067 h 2323145"/>
              <a:gd name="connsiteX120" fmla="*/ 5653291 w 11269336"/>
              <a:gd name="connsiteY120" fmla="*/ 1960245 h 2323145"/>
              <a:gd name="connsiteX121" fmla="*/ 5599385 w 11269336"/>
              <a:gd name="connsiteY121" fmla="*/ 1945198 h 2323145"/>
              <a:gd name="connsiteX122" fmla="*/ 5578300 w 11269336"/>
              <a:gd name="connsiteY122" fmla="*/ 1944963 h 2323145"/>
              <a:gd name="connsiteX123" fmla="*/ 5566758 w 11269336"/>
              <a:gd name="connsiteY123" fmla="*/ 1943441 h 2323145"/>
              <a:gd name="connsiteX124" fmla="*/ 5565857 w 11269336"/>
              <a:gd name="connsiteY124" fmla="*/ 1942445 h 2323145"/>
              <a:gd name="connsiteX125" fmla="*/ 5531534 w 11269336"/>
              <a:gd name="connsiteY125" fmla="*/ 1955208 h 2323145"/>
              <a:gd name="connsiteX126" fmla="*/ 5526552 w 11269336"/>
              <a:gd name="connsiteY126" fmla="*/ 1954799 h 2323145"/>
              <a:gd name="connsiteX127" fmla="*/ 5504723 w 11269336"/>
              <a:gd name="connsiteY127" fmla="*/ 1965811 h 2323145"/>
              <a:gd name="connsiteX128" fmla="*/ 5493156 w 11269336"/>
              <a:gd name="connsiteY128" fmla="*/ 1970063 h 2323145"/>
              <a:gd name="connsiteX129" fmla="*/ 5490486 w 11269336"/>
              <a:gd name="connsiteY129" fmla="*/ 1974227 h 2323145"/>
              <a:gd name="connsiteX130" fmla="*/ 5473107 w 11269336"/>
              <a:gd name="connsiteY130" fmla="*/ 1979001 h 2323145"/>
              <a:gd name="connsiteX131" fmla="*/ 5470885 w 11269336"/>
              <a:gd name="connsiteY131" fmla="*/ 1978432 h 2323145"/>
              <a:gd name="connsiteX132" fmla="*/ 5457393 w 11269336"/>
              <a:gd name="connsiteY132" fmla="*/ 1986525 h 2323145"/>
              <a:gd name="connsiteX133" fmla="*/ 5447102 w 11269336"/>
              <a:gd name="connsiteY133" fmla="*/ 1998329 h 2323145"/>
              <a:gd name="connsiteX134" fmla="*/ 5159151 w 11269336"/>
              <a:gd name="connsiteY134" fmla="*/ 2029640 h 2323145"/>
              <a:gd name="connsiteX135" fmla="*/ 5041688 w 11269336"/>
              <a:gd name="connsiteY135" fmla="*/ 2022334 h 2323145"/>
              <a:gd name="connsiteX136" fmla="*/ 4860988 w 11269336"/>
              <a:gd name="connsiteY136" fmla="*/ 2135698 h 2323145"/>
              <a:gd name="connsiteX137" fmla="*/ 4807902 w 11269336"/>
              <a:gd name="connsiteY137" fmla="*/ 2138894 h 2323145"/>
              <a:gd name="connsiteX138" fmla="*/ 4765388 w 11269336"/>
              <a:gd name="connsiteY138" fmla="*/ 2162525 h 2323145"/>
              <a:gd name="connsiteX139" fmla="*/ 4745033 w 11269336"/>
              <a:gd name="connsiteY139" fmla="*/ 2158859 h 2323145"/>
              <a:gd name="connsiteX140" fmla="*/ 4741475 w 11269336"/>
              <a:gd name="connsiteY140" fmla="*/ 2157998 h 2323145"/>
              <a:gd name="connsiteX141" fmla="*/ 4728247 w 11269336"/>
              <a:gd name="connsiteY141" fmla="*/ 2159526 h 2323145"/>
              <a:gd name="connsiteX142" fmla="*/ 4723263 w 11269336"/>
              <a:gd name="connsiteY142" fmla="*/ 2153742 h 2323145"/>
              <a:gd name="connsiteX143" fmla="*/ 4702453 w 11269336"/>
              <a:gd name="connsiteY143" fmla="*/ 2151586 h 2323145"/>
              <a:gd name="connsiteX144" fmla="*/ 4678455 w 11269336"/>
              <a:gd name="connsiteY144" fmla="*/ 2156131 h 2323145"/>
              <a:gd name="connsiteX145" fmla="*/ 4593061 w 11269336"/>
              <a:gd name="connsiteY145" fmla="*/ 2171597 h 2323145"/>
              <a:gd name="connsiteX146" fmla="*/ 4579902 w 11269336"/>
              <a:gd name="connsiteY146" fmla="*/ 2177927 h 2323145"/>
              <a:gd name="connsiteX147" fmla="*/ 4533444 w 11269336"/>
              <a:gd name="connsiteY147" fmla="*/ 2181200 h 2323145"/>
              <a:gd name="connsiteX148" fmla="*/ 4492832 w 11269336"/>
              <a:gd name="connsiteY148" fmla="*/ 2188033 h 2323145"/>
              <a:gd name="connsiteX149" fmla="*/ 4467257 w 11269336"/>
              <a:gd name="connsiteY149" fmla="*/ 2196121 h 2323145"/>
              <a:gd name="connsiteX150" fmla="*/ 4459937 w 11269336"/>
              <a:gd name="connsiteY150" fmla="*/ 2195182 h 2323145"/>
              <a:gd name="connsiteX151" fmla="*/ 4433312 w 11269336"/>
              <a:gd name="connsiteY151" fmla="*/ 2199004 h 2323145"/>
              <a:gd name="connsiteX152" fmla="*/ 4420601 w 11269336"/>
              <a:gd name="connsiteY152" fmla="*/ 2205158 h 2323145"/>
              <a:gd name="connsiteX153" fmla="*/ 4405765 w 11269336"/>
              <a:gd name="connsiteY153" fmla="*/ 2199902 h 2323145"/>
              <a:gd name="connsiteX154" fmla="*/ 4401354 w 11269336"/>
              <a:gd name="connsiteY154" fmla="*/ 2194745 h 2323145"/>
              <a:gd name="connsiteX155" fmla="*/ 4383151 w 11269336"/>
              <a:gd name="connsiteY155" fmla="*/ 2201140 h 2323145"/>
              <a:gd name="connsiteX156" fmla="*/ 4366646 w 11269336"/>
              <a:gd name="connsiteY156" fmla="*/ 2198564 h 2323145"/>
              <a:gd name="connsiteX157" fmla="*/ 4354009 w 11269336"/>
              <a:gd name="connsiteY157" fmla="*/ 2204984 h 2323145"/>
              <a:gd name="connsiteX158" fmla="*/ 4348284 w 11269336"/>
              <a:gd name="connsiteY158" fmla="*/ 2205270 h 2323145"/>
              <a:gd name="connsiteX159" fmla="*/ 4333906 w 11269336"/>
              <a:gd name="connsiteY159" fmla="*/ 2205251 h 2323145"/>
              <a:gd name="connsiteX160" fmla="*/ 4308819 w 11269336"/>
              <a:gd name="connsiteY160" fmla="*/ 2203822 h 2323145"/>
              <a:gd name="connsiteX161" fmla="*/ 4301210 w 11269336"/>
              <a:gd name="connsiteY161" fmla="*/ 2204456 h 2323145"/>
              <a:gd name="connsiteX162" fmla="*/ 4283095 w 11269336"/>
              <a:gd name="connsiteY162" fmla="*/ 2198177 h 2323145"/>
              <a:gd name="connsiteX163" fmla="*/ 4250119 w 11269336"/>
              <a:gd name="connsiteY163" fmla="*/ 2196342 h 2323145"/>
              <a:gd name="connsiteX164" fmla="*/ 4189203 w 11269336"/>
              <a:gd name="connsiteY164" fmla="*/ 2178994 h 2323145"/>
              <a:gd name="connsiteX165" fmla="*/ 4154035 w 11269336"/>
              <a:gd name="connsiteY165" fmla="*/ 2171950 h 2323145"/>
              <a:gd name="connsiteX166" fmla="*/ 4129569 w 11269336"/>
              <a:gd name="connsiteY166" fmla="*/ 2163850 h 2323145"/>
              <a:gd name="connsiteX167" fmla="*/ 4061250 w 11269336"/>
              <a:gd name="connsiteY167" fmla="*/ 2159236 h 2323145"/>
              <a:gd name="connsiteX168" fmla="*/ 3945480 w 11269336"/>
              <a:gd name="connsiteY168" fmla="*/ 2158279 h 2323145"/>
              <a:gd name="connsiteX169" fmla="*/ 3921468 w 11269336"/>
              <a:gd name="connsiteY169" fmla="*/ 2156588 h 2323145"/>
              <a:gd name="connsiteX170" fmla="*/ 3903348 w 11269336"/>
              <a:gd name="connsiteY170" fmla="*/ 2149220 h 2323145"/>
              <a:gd name="connsiteX171" fmla="*/ 3901342 w 11269336"/>
              <a:gd name="connsiteY171" fmla="*/ 2142355 h 2323145"/>
              <a:gd name="connsiteX172" fmla="*/ 3888539 w 11269336"/>
              <a:gd name="connsiteY172" fmla="*/ 2140476 h 2323145"/>
              <a:gd name="connsiteX173" fmla="*/ 3885662 w 11269336"/>
              <a:gd name="connsiteY173" fmla="*/ 2138740 h 2323145"/>
              <a:gd name="connsiteX174" fmla="*/ 3868627 w 11269336"/>
              <a:gd name="connsiteY174" fmla="*/ 2130023 h 2323145"/>
              <a:gd name="connsiteX175" fmla="*/ 3819177 w 11269336"/>
              <a:gd name="connsiteY175" fmla="*/ 2142111 h 2323145"/>
              <a:gd name="connsiteX176" fmla="*/ 3769100 w 11269336"/>
              <a:gd name="connsiteY176" fmla="*/ 2131731 h 2323145"/>
              <a:gd name="connsiteX177" fmla="*/ 3562752 w 11269336"/>
              <a:gd name="connsiteY177" fmla="*/ 2131785 h 2323145"/>
              <a:gd name="connsiteX178" fmla="*/ 3541402 w 11269336"/>
              <a:gd name="connsiteY178" fmla="*/ 2106821 h 2323145"/>
              <a:gd name="connsiteX179" fmla="*/ 3365341 w 11269336"/>
              <a:gd name="connsiteY179" fmla="*/ 2077638 h 2323145"/>
              <a:gd name="connsiteX180" fmla="*/ 3170922 w 11269336"/>
              <a:gd name="connsiteY180" fmla="*/ 2115957 h 2323145"/>
              <a:gd name="connsiteX181" fmla="*/ 3156256 w 11269336"/>
              <a:gd name="connsiteY181" fmla="*/ 2124773 h 2323145"/>
              <a:gd name="connsiteX182" fmla="*/ 3140298 w 11269336"/>
              <a:gd name="connsiteY182" fmla="*/ 2129182 h 2323145"/>
              <a:gd name="connsiteX183" fmla="*/ 3138514 w 11269336"/>
              <a:gd name="connsiteY183" fmla="*/ 2128069 h 2323145"/>
              <a:gd name="connsiteX184" fmla="*/ 3120467 w 11269336"/>
              <a:gd name="connsiteY184" fmla="*/ 2128281 h 2323145"/>
              <a:gd name="connsiteX185" fmla="*/ 3116175 w 11269336"/>
              <a:gd name="connsiteY185" fmla="*/ 2131633 h 2323145"/>
              <a:gd name="connsiteX186" fmla="*/ 3103685 w 11269336"/>
              <a:gd name="connsiteY186" fmla="*/ 2132814 h 2323145"/>
              <a:gd name="connsiteX187" fmla="*/ 3078794 w 11269336"/>
              <a:gd name="connsiteY187" fmla="*/ 2137935 h 2323145"/>
              <a:gd name="connsiteX188" fmla="*/ 3074407 w 11269336"/>
              <a:gd name="connsiteY188" fmla="*/ 2136274 h 2323145"/>
              <a:gd name="connsiteX189" fmla="*/ 3037285 w 11269336"/>
              <a:gd name="connsiteY189" fmla="*/ 2139919 h 2323145"/>
              <a:gd name="connsiteX190" fmla="*/ 3036901 w 11269336"/>
              <a:gd name="connsiteY190" fmla="*/ 2138726 h 2323145"/>
              <a:gd name="connsiteX191" fmla="*/ 3026996 w 11269336"/>
              <a:gd name="connsiteY191" fmla="*/ 2134322 h 2323145"/>
              <a:gd name="connsiteX192" fmla="*/ 3007772 w 11269336"/>
              <a:gd name="connsiteY192" fmla="*/ 2128742 h 2323145"/>
              <a:gd name="connsiteX193" fmla="*/ 2965030 w 11269336"/>
              <a:gd name="connsiteY193" fmla="*/ 2100494 h 2323145"/>
              <a:gd name="connsiteX194" fmla="*/ 2926342 w 11269336"/>
              <a:gd name="connsiteY194" fmla="*/ 2104155 h 2323145"/>
              <a:gd name="connsiteX195" fmla="*/ 2918608 w 11269336"/>
              <a:gd name="connsiteY195" fmla="*/ 2104215 h 2323145"/>
              <a:gd name="connsiteX196" fmla="*/ 2918475 w 11269336"/>
              <a:gd name="connsiteY196" fmla="*/ 2103937 h 2323145"/>
              <a:gd name="connsiteX197" fmla="*/ 2910360 w 11269336"/>
              <a:gd name="connsiteY197" fmla="*/ 2103444 h 2323145"/>
              <a:gd name="connsiteX198" fmla="*/ 2904507 w 11269336"/>
              <a:gd name="connsiteY198" fmla="*/ 2104326 h 2323145"/>
              <a:gd name="connsiteX199" fmla="*/ 2889503 w 11269336"/>
              <a:gd name="connsiteY199" fmla="*/ 2104443 h 2323145"/>
              <a:gd name="connsiteX200" fmla="*/ 2884480 w 11269336"/>
              <a:gd name="connsiteY200" fmla="*/ 2102626 h 2323145"/>
              <a:gd name="connsiteX201" fmla="*/ 2882689 w 11269336"/>
              <a:gd name="connsiteY201" fmla="*/ 2099228 h 2323145"/>
              <a:gd name="connsiteX202" fmla="*/ 2881291 w 11269336"/>
              <a:gd name="connsiteY202" fmla="*/ 2099618 h 2323145"/>
              <a:gd name="connsiteX203" fmla="*/ 2853979 w 11269336"/>
              <a:gd name="connsiteY203" fmla="*/ 2090388 h 2323145"/>
              <a:gd name="connsiteX204" fmla="*/ 2791790 w 11269336"/>
              <a:gd name="connsiteY204" fmla="*/ 2080332 h 2323145"/>
              <a:gd name="connsiteX205" fmla="*/ 2755844 w 11269336"/>
              <a:gd name="connsiteY205" fmla="*/ 2078874 h 2323145"/>
              <a:gd name="connsiteX206" fmla="*/ 2657742 w 11269336"/>
              <a:gd name="connsiteY206" fmla="*/ 2070179 h 2323145"/>
              <a:gd name="connsiteX207" fmla="*/ 2559549 w 11269336"/>
              <a:gd name="connsiteY207" fmla="*/ 2057873 h 2323145"/>
              <a:gd name="connsiteX208" fmla="*/ 2512054 w 11269336"/>
              <a:gd name="connsiteY208" fmla="*/ 2031671 h 2323145"/>
              <a:gd name="connsiteX209" fmla="*/ 2506437 w 11269336"/>
              <a:gd name="connsiteY209" fmla="*/ 2030918 h 2323145"/>
              <a:gd name="connsiteX210" fmla="*/ 2491752 w 11269336"/>
              <a:gd name="connsiteY210" fmla="*/ 2033906 h 2323145"/>
              <a:gd name="connsiteX211" fmla="*/ 2486338 w 11269336"/>
              <a:gd name="connsiteY211" fmla="*/ 2035862 h 2323145"/>
              <a:gd name="connsiteX212" fmla="*/ 2478186 w 11269336"/>
              <a:gd name="connsiteY212" fmla="*/ 2036953 h 2323145"/>
              <a:gd name="connsiteX213" fmla="*/ 2477950 w 11269336"/>
              <a:gd name="connsiteY213" fmla="*/ 2036715 h 2323145"/>
              <a:gd name="connsiteX214" fmla="*/ 2470381 w 11269336"/>
              <a:gd name="connsiteY214" fmla="*/ 2038256 h 2323145"/>
              <a:gd name="connsiteX215" fmla="*/ 2433781 w 11269336"/>
              <a:gd name="connsiteY215" fmla="*/ 2049140 h 2323145"/>
              <a:gd name="connsiteX216" fmla="*/ 2381172 w 11269336"/>
              <a:gd name="connsiteY216" fmla="*/ 2030645 h 2323145"/>
              <a:gd name="connsiteX217" fmla="*/ 2360198 w 11269336"/>
              <a:gd name="connsiteY217" fmla="*/ 2029059 h 2323145"/>
              <a:gd name="connsiteX218" fmla="*/ 2348815 w 11269336"/>
              <a:gd name="connsiteY218" fmla="*/ 2026798 h 2323145"/>
              <a:gd name="connsiteX219" fmla="*/ 2347988 w 11269336"/>
              <a:gd name="connsiteY219" fmla="*/ 2025745 h 2323145"/>
              <a:gd name="connsiteX220" fmla="*/ 2312920 w 11269336"/>
              <a:gd name="connsiteY220" fmla="*/ 2036311 h 2323145"/>
              <a:gd name="connsiteX221" fmla="*/ 2307986 w 11269336"/>
              <a:gd name="connsiteY221" fmla="*/ 2035583 h 2323145"/>
              <a:gd name="connsiteX222" fmla="*/ 2285481 w 11269336"/>
              <a:gd name="connsiteY222" fmla="*/ 2045197 h 2323145"/>
              <a:gd name="connsiteX223" fmla="*/ 2273666 w 11269336"/>
              <a:gd name="connsiteY223" fmla="*/ 2048710 h 2323145"/>
              <a:gd name="connsiteX224" fmla="*/ 2270719 w 11269336"/>
              <a:gd name="connsiteY224" fmla="*/ 2052702 h 2323145"/>
              <a:gd name="connsiteX225" fmla="*/ 2253080 w 11269336"/>
              <a:gd name="connsiteY225" fmla="*/ 2056363 h 2323145"/>
              <a:gd name="connsiteX226" fmla="*/ 2250906 w 11269336"/>
              <a:gd name="connsiteY226" fmla="*/ 2055654 h 2323145"/>
              <a:gd name="connsiteX227" fmla="*/ 2236905 w 11269336"/>
              <a:gd name="connsiteY227" fmla="*/ 2062882 h 2323145"/>
              <a:gd name="connsiteX228" fmla="*/ 2225830 w 11269336"/>
              <a:gd name="connsiteY228" fmla="*/ 2074027 h 2323145"/>
              <a:gd name="connsiteX229" fmla="*/ 2073776 w 11269336"/>
              <a:gd name="connsiteY229" fmla="*/ 2089244 h 2323145"/>
              <a:gd name="connsiteX230" fmla="*/ 1948256 w 11269336"/>
              <a:gd name="connsiteY230" fmla="*/ 2146616 h 2323145"/>
              <a:gd name="connsiteX231" fmla="*/ 1865582 w 11269336"/>
              <a:gd name="connsiteY231" fmla="*/ 2153738 h 2323145"/>
              <a:gd name="connsiteX232" fmla="*/ 1835210 w 11269336"/>
              <a:gd name="connsiteY232" fmla="*/ 2134244 h 2323145"/>
              <a:gd name="connsiteX233" fmla="*/ 1632661 w 11269336"/>
              <a:gd name="connsiteY233" fmla="*/ 2173882 h 2323145"/>
              <a:gd name="connsiteX234" fmla="*/ 1579590 w 11269336"/>
              <a:gd name="connsiteY234" fmla="*/ 2173680 h 2323145"/>
              <a:gd name="connsiteX235" fmla="*/ 1535601 w 11269336"/>
              <a:gd name="connsiteY235" fmla="*/ 2194590 h 2323145"/>
              <a:gd name="connsiteX236" fmla="*/ 1515594 w 11269336"/>
              <a:gd name="connsiteY236" fmla="*/ 2189622 h 2323145"/>
              <a:gd name="connsiteX237" fmla="*/ 1512113 w 11269336"/>
              <a:gd name="connsiteY237" fmla="*/ 2188534 h 2323145"/>
              <a:gd name="connsiteX238" fmla="*/ 1498838 w 11269336"/>
              <a:gd name="connsiteY238" fmla="*/ 2189213 h 2323145"/>
              <a:gd name="connsiteX239" fmla="*/ 1494279 w 11269336"/>
              <a:gd name="connsiteY239" fmla="*/ 2183112 h 2323145"/>
              <a:gd name="connsiteX240" fmla="*/ 1473714 w 11269336"/>
              <a:gd name="connsiteY240" fmla="*/ 2179625 h 2323145"/>
              <a:gd name="connsiteX241" fmla="*/ 1449503 w 11269336"/>
              <a:gd name="connsiteY241" fmla="*/ 2182633 h 2323145"/>
              <a:gd name="connsiteX242" fmla="*/ 1266687 w 11269336"/>
              <a:gd name="connsiteY242" fmla="*/ 2212688 h 2323145"/>
              <a:gd name="connsiteX243" fmla="*/ 1239614 w 11269336"/>
              <a:gd name="connsiteY243" fmla="*/ 2209727 h 2323145"/>
              <a:gd name="connsiteX244" fmla="*/ 1202436 w 11269336"/>
              <a:gd name="connsiteY244" fmla="*/ 2209817 h 2323145"/>
              <a:gd name="connsiteX245" fmla="*/ 1136097 w 11269336"/>
              <a:gd name="connsiteY245" fmla="*/ 2205112 h 2323145"/>
              <a:gd name="connsiteX246" fmla="*/ 988232 w 11269336"/>
              <a:gd name="connsiteY246" fmla="*/ 2235635 h 2323145"/>
              <a:gd name="connsiteX247" fmla="*/ 981959 w 11269336"/>
              <a:gd name="connsiteY247" fmla="*/ 2231607 h 2323145"/>
              <a:gd name="connsiteX248" fmla="*/ 938600 w 11269336"/>
              <a:gd name="connsiteY248" fmla="*/ 2238113 h 2323145"/>
              <a:gd name="connsiteX249" fmla="*/ 791788 w 11269336"/>
              <a:gd name="connsiteY249" fmla="*/ 2293224 h 2323145"/>
              <a:gd name="connsiteX250" fmla="*/ 706914 w 11269336"/>
              <a:gd name="connsiteY250" fmla="*/ 2305046 h 2323145"/>
              <a:gd name="connsiteX251" fmla="*/ 675971 w 11269336"/>
              <a:gd name="connsiteY251" fmla="*/ 2304030 h 2323145"/>
              <a:gd name="connsiteX252" fmla="*/ 624180 w 11269336"/>
              <a:gd name="connsiteY252" fmla="*/ 2302650 h 2323145"/>
              <a:gd name="connsiteX253" fmla="*/ 583453 w 11269336"/>
              <a:gd name="connsiteY253" fmla="*/ 2288788 h 2323145"/>
              <a:gd name="connsiteX254" fmla="*/ 540946 w 11269336"/>
              <a:gd name="connsiteY254" fmla="*/ 2292721 h 2323145"/>
              <a:gd name="connsiteX255" fmla="*/ 533680 w 11269336"/>
              <a:gd name="connsiteY255" fmla="*/ 2310233 h 2323145"/>
              <a:gd name="connsiteX256" fmla="*/ 487366 w 11269336"/>
              <a:gd name="connsiteY256" fmla="*/ 2309053 h 2323145"/>
              <a:gd name="connsiteX257" fmla="*/ 416820 w 11269336"/>
              <a:gd name="connsiteY257" fmla="*/ 2305443 h 2323145"/>
              <a:gd name="connsiteX258" fmla="*/ 376805 w 11269336"/>
              <a:gd name="connsiteY258" fmla="*/ 2307647 h 2323145"/>
              <a:gd name="connsiteX259" fmla="*/ 266777 w 11269336"/>
              <a:gd name="connsiteY259" fmla="*/ 2309012 h 2323145"/>
              <a:gd name="connsiteX260" fmla="*/ 156013 w 11269336"/>
              <a:gd name="connsiteY260" fmla="*/ 2306832 h 2323145"/>
              <a:gd name="connsiteX261" fmla="*/ 87258 w 11269336"/>
              <a:gd name="connsiteY261" fmla="*/ 2285511 h 2323145"/>
              <a:gd name="connsiteX262" fmla="*/ 23798 w 11269336"/>
              <a:gd name="connsiteY262" fmla="*/ 2281822 h 2323145"/>
              <a:gd name="connsiteX263" fmla="*/ 0 w 11269336"/>
              <a:gd name="connsiteY263" fmla="*/ 2285369 h 2323145"/>
              <a:gd name="connsiteX264" fmla="*/ 0 w 11269336"/>
              <a:gd name="connsiteY26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9062863 w 11269336"/>
              <a:gd name="connsiteY22" fmla="*/ 754656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33444 w 11269336"/>
              <a:gd name="connsiteY144" fmla="*/ 2181200 h 2323145"/>
              <a:gd name="connsiteX145" fmla="*/ 4492832 w 11269336"/>
              <a:gd name="connsiteY145" fmla="*/ 2188033 h 2323145"/>
              <a:gd name="connsiteX146" fmla="*/ 4467257 w 11269336"/>
              <a:gd name="connsiteY146" fmla="*/ 2196121 h 2323145"/>
              <a:gd name="connsiteX147" fmla="*/ 4459937 w 11269336"/>
              <a:gd name="connsiteY147" fmla="*/ 2195182 h 2323145"/>
              <a:gd name="connsiteX148" fmla="*/ 4433312 w 11269336"/>
              <a:gd name="connsiteY148" fmla="*/ 2199004 h 2323145"/>
              <a:gd name="connsiteX149" fmla="*/ 4420601 w 11269336"/>
              <a:gd name="connsiteY149" fmla="*/ 2205158 h 2323145"/>
              <a:gd name="connsiteX150" fmla="*/ 4405765 w 11269336"/>
              <a:gd name="connsiteY150" fmla="*/ 2199902 h 2323145"/>
              <a:gd name="connsiteX151" fmla="*/ 4401354 w 11269336"/>
              <a:gd name="connsiteY151" fmla="*/ 2194745 h 2323145"/>
              <a:gd name="connsiteX152" fmla="*/ 4383151 w 11269336"/>
              <a:gd name="connsiteY152" fmla="*/ 2201140 h 2323145"/>
              <a:gd name="connsiteX153" fmla="*/ 4366646 w 11269336"/>
              <a:gd name="connsiteY153" fmla="*/ 2198564 h 2323145"/>
              <a:gd name="connsiteX154" fmla="*/ 4354009 w 11269336"/>
              <a:gd name="connsiteY154" fmla="*/ 2204984 h 2323145"/>
              <a:gd name="connsiteX155" fmla="*/ 4348284 w 11269336"/>
              <a:gd name="connsiteY155" fmla="*/ 2205270 h 2323145"/>
              <a:gd name="connsiteX156" fmla="*/ 4333906 w 11269336"/>
              <a:gd name="connsiteY156" fmla="*/ 2205251 h 2323145"/>
              <a:gd name="connsiteX157" fmla="*/ 4308819 w 11269336"/>
              <a:gd name="connsiteY157" fmla="*/ 2203822 h 2323145"/>
              <a:gd name="connsiteX158" fmla="*/ 4301210 w 11269336"/>
              <a:gd name="connsiteY158" fmla="*/ 2204456 h 2323145"/>
              <a:gd name="connsiteX159" fmla="*/ 4283095 w 11269336"/>
              <a:gd name="connsiteY159" fmla="*/ 2198177 h 2323145"/>
              <a:gd name="connsiteX160" fmla="*/ 4250119 w 11269336"/>
              <a:gd name="connsiteY160" fmla="*/ 2196342 h 2323145"/>
              <a:gd name="connsiteX161" fmla="*/ 4189203 w 11269336"/>
              <a:gd name="connsiteY161" fmla="*/ 2178994 h 2323145"/>
              <a:gd name="connsiteX162" fmla="*/ 4154035 w 11269336"/>
              <a:gd name="connsiteY162" fmla="*/ 2171950 h 2323145"/>
              <a:gd name="connsiteX163" fmla="*/ 4129569 w 11269336"/>
              <a:gd name="connsiteY163" fmla="*/ 2163850 h 2323145"/>
              <a:gd name="connsiteX164" fmla="*/ 4061250 w 11269336"/>
              <a:gd name="connsiteY164" fmla="*/ 2159236 h 2323145"/>
              <a:gd name="connsiteX165" fmla="*/ 3945480 w 11269336"/>
              <a:gd name="connsiteY165" fmla="*/ 2158279 h 2323145"/>
              <a:gd name="connsiteX166" fmla="*/ 3921468 w 11269336"/>
              <a:gd name="connsiteY166" fmla="*/ 2156588 h 2323145"/>
              <a:gd name="connsiteX167" fmla="*/ 3903348 w 11269336"/>
              <a:gd name="connsiteY167" fmla="*/ 2149220 h 2323145"/>
              <a:gd name="connsiteX168" fmla="*/ 3901342 w 11269336"/>
              <a:gd name="connsiteY168" fmla="*/ 2142355 h 2323145"/>
              <a:gd name="connsiteX169" fmla="*/ 3888539 w 11269336"/>
              <a:gd name="connsiteY169" fmla="*/ 2140476 h 2323145"/>
              <a:gd name="connsiteX170" fmla="*/ 3885662 w 11269336"/>
              <a:gd name="connsiteY170" fmla="*/ 2138740 h 2323145"/>
              <a:gd name="connsiteX171" fmla="*/ 3868627 w 11269336"/>
              <a:gd name="connsiteY171" fmla="*/ 2130023 h 2323145"/>
              <a:gd name="connsiteX172" fmla="*/ 3819177 w 11269336"/>
              <a:gd name="connsiteY172" fmla="*/ 2142111 h 2323145"/>
              <a:gd name="connsiteX173" fmla="*/ 3769100 w 11269336"/>
              <a:gd name="connsiteY173" fmla="*/ 2131731 h 2323145"/>
              <a:gd name="connsiteX174" fmla="*/ 3562752 w 11269336"/>
              <a:gd name="connsiteY174" fmla="*/ 2131785 h 2323145"/>
              <a:gd name="connsiteX175" fmla="*/ 3541402 w 11269336"/>
              <a:gd name="connsiteY175" fmla="*/ 2106821 h 2323145"/>
              <a:gd name="connsiteX176" fmla="*/ 3365341 w 11269336"/>
              <a:gd name="connsiteY176" fmla="*/ 2077638 h 2323145"/>
              <a:gd name="connsiteX177" fmla="*/ 3170922 w 11269336"/>
              <a:gd name="connsiteY177" fmla="*/ 2115957 h 2323145"/>
              <a:gd name="connsiteX178" fmla="*/ 3156256 w 11269336"/>
              <a:gd name="connsiteY178" fmla="*/ 2124773 h 2323145"/>
              <a:gd name="connsiteX179" fmla="*/ 3140298 w 11269336"/>
              <a:gd name="connsiteY179" fmla="*/ 2129182 h 2323145"/>
              <a:gd name="connsiteX180" fmla="*/ 3138514 w 11269336"/>
              <a:gd name="connsiteY180" fmla="*/ 2128069 h 2323145"/>
              <a:gd name="connsiteX181" fmla="*/ 3120467 w 11269336"/>
              <a:gd name="connsiteY181" fmla="*/ 2128281 h 2323145"/>
              <a:gd name="connsiteX182" fmla="*/ 3116175 w 11269336"/>
              <a:gd name="connsiteY182" fmla="*/ 2131633 h 2323145"/>
              <a:gd name="connsiteX183" fmla="*/ 3103685 w 11269336"/>
              <a:gd name="connsiteY183" fmla="*/ 2132814 h 2323145"/>
              <a:gd name="connsiteX184" fmla="*/ 3078794 w 11269336"/>
              <a:gd name="connsiteY184" fmla="*/ 2137935 h 2323145"/>
              <a:gd name="connsiteX185" fmla="*/ 3074407 w 11269336"/>
              <a:gd name="connsiteY185" fmla="*/ 2136274 h 2323145"/>
              <a:gd name="connsiteX186" fmla="*/ 3037285 w 11269336"/>
              <a:gd name="connsiteY186" fmla="*/ 2139919 h 2323145"/>
              <a:gd name="connsiteX187" fmla="*/ 3036901 w 11269336"/>
              <a:gd name="connsiteY187" fmla="*/ 2138726 h 2323145"/>
              <a:gd name="connsiteX188" fmla="*/ 3026996 w 11269336"/>
              <a:gd name="connsiteY188" fmla="*/ 2134322 h 2323145"/>
              <a:gd name="connsiteX189" fmla="*/ 3007772 w 11269336"/>
              <a:gd name="connsiteY189" fmla="*/ 2128742 h 2323145"/>
              <a:gd name="connsiteX190" fmla="*/ 2965030 w 11269336"/>
              <a:gd name="connsiteY190" fmla="*/ 2100494 h 2323145"/>
              <a:gd name="connsiteX191" fmla="*/ 2926342 w 11269336"/>
              <a:gd name="connsiteY191" fmla="*/ 2104155 h 2323145"/>
              <a:gd name="connsiteX192" fmla="*/ 2918608 w 11269336"/>
              <a:gd name="connsiteY192" fmla="*/ 2104215 h 2323145"/>
              <a:gd name="connsiteX193" fmla="*/ 2918475 w 11269336"/>
              <a:gd name="connsiteY193" fmla="*/ 2103937 h 2323145"/>
              <a:gd name="connsiteX194" fmla="*/ 2910360 w 11269336"/>
              <a:gd name="connsiteY194" fmla="*/ 2103444 h 2323145"/>
              <a:gd name="connsiteX195" fmla="*/ 2904507 w 11269336"/>
              <a:gd name="connsiteY195" fmla="*/ 2104326 h 2323145"/>
              <a:gd name="connsiteX196" fmla="*/ 2889503 w 11269336"/>
              <a:gd name="connsiteY196" fmla="*/ 2104443 h 2323145"/>
              <a:gd name="connsiteX197" fmla="*/ 2884480 w 11269336"/>
              <a:gd name="connsiteY197" fmla="*/ 2102626 h 2323145"/>
              <a:gd name="connsiteX198" fmla="*/ 2882689 w 11269336"/>
              <a:gd name="connsiteY198" fmla="*/ 2099228 h 2323145"/>
              <a:gd name="connsiteX199" fmla="*/ 2881291 w 11269336"/>
              <a:gd name="connsiteY199" fmla="*/ 2099618 h 2323145"/>
              <a:gd name="connsiteX200" fmla="*/ 2853979 w 11269336"/>
              <a:gd name="connsiteY200" fmla="*/ 2090388 h 2323145"/>
              <a:gd name="connsiteX201" fmla="*/ 2791790 w 11269336"/>
              <a:gd name="connsiteY201" fmla="*/ 2080332 h 2323145"/>
              <a:gd name="connsiteX202" fmla="*/ 2755844 w 11269336"/>
              <a:gd name="connsiteY202" fmla="*/ 2078874 h 2323145"/>
              <a:gd name="connsiteX203" fmla="*/ 2657742 w 11269336"/>
              <a:gd name="connsiteY203" fmla="*/ 2070179 h 2323145"/>
              <a:gd name="connsiteX204" fmla="*/ 2559549 w 11269336"/>
              <a:gd name="connsiteY204" fmla="*/ 2057873 h 2323145"/>
              <a:gd name="connsiteX205" fmla="*/ 2512054 w 11269336"/>
              <a:gd name="connsiteY205" fmla="*/ 2031671 h 2323145"/>
              <a:gd name="connsiteX206" fmla="*/ 2506437 w 11269336"/>
              <a:gd name="connsiteY206" fmla="*/ 2030918 h 2323145"/>
              <a:gd name="connsiteX207" fmla="*/ 2491752 w 11269336"/>
              <a:gd name="connsiteY207" fmla="*/ 2033906 h 2323145"/>
              <a:gd name="connsiteX208" fmla="*/ 2486338 w 11269336"/>
              <a:gd name="connsiteY208" fmla="*/ 2035862 h 2323145"/>
              <a:gd name="connsiteX209" fmla="*/ 2478186 w 11269336"/>
              <a:gd name="connsiteY209" fmla="*/ 2036953 h 2323145"/>
              <a:gd name="connsiteX210" fmla="*/ 2477950 w 11269336"/>
              <a:gd name="connsiteY210" fmla="*/ 2036715 h 2323145"/>
              <a:gd name="connsiteX211" fmla="*/ 2470381 w 11269336"/>
              <a:gd name="connsiteY211" fmla="*/ 2038256 h 2323145"/>
              <a:gd name="connsiteX212" fmla="*/ 2433781 w 11269336"/>
              <a:gd name="connsiteY212" fmla="*/ 2049140 h 2323145"/>
              <a:gd name="connsiteX213" fmla="*/ 2381172 w 11269336"/>
              <a:gd name="connsiteY213" fmla="*/ 2030645 h 2323145"/>
              <a:gd name="connsiteX214" fmla="*/ 2360198 w 11269336"/>
              <a:gd name="connsiteY214" fmla="*/ 2029059 h 2323145"/>
              <a:gd name="connsiteX215" fmla="*/ 2348815 w 11269336"/>
              <a:gd name="connsiteY215" fmla="*/ 2026798 h 2323145"/>
              <a:gd name="connsiteX216" fmla="*/ 2347988 w 11269336"/>
              <a:gd name="connsiteY216" fmla="*/ 2025745 h 2323145"/>
              <a:gd name="connsiteX217" fmla="*/ 2312920 w 11269336"/>
              <a:gd name="connsiteY217" fmla="*/ 2036311 h 2323145"/>
              <a:gd name="connsiteX218" fmla="*/ 2307986 w 11269336"/>
              <a:gd name="connsiteY218" fmla="*/ 2035583 h 2323145"/>
              <a:gd name="connsiteX219" fmla="*/ 2285481 w 11269336"/>
              <a:gd name="connsiteY219" fmla="*/ 2045197 h 2323145"/>
              <a:gd name="connsiteX220" fmla="*/ 2273666 w 11269336"/>
              <a:gd name="connsiteY220" fmla="*/ 2048710 h 2323145"/>
              <a:gd name="connsiteX221" fmla="*/ 2270719 w 11269336"/>
              <a:gd name="connsiteY221" fmla="*/ 2052702 h 2323145"/>
              <a:gd name="connsiteX222" fmla="*/ 2253080 w 11269336"/>
              <a:gd name="connsiteY222" fmla="*/ 2056363 h 2323145"/>
              <a:gd name="connsiteX223" fmla="*/ 2250906 w 11269336"/>
              <a:gd name="connsiteY223" fmla="*/ 2055654 h 2323145"/>
              <a:gd name="connsiteX224" fmla="*/ 2236905 w 11269336"/>
              <a:gd name="connsiteY224" fmla="*/ 2062882 h 2323145"/>
              <a:gd name="connsiteX225" fmla="*/ 2225830 w 11269336"/>
              <a:gd name="connsiteY225" fmla="*/ 2074027 h 2323145"/>
              <a:gd name="connsiteX226" fmla="*/ 2073776 w 11269336"/>
              <a:gd name="connsiteY226" fmla="*/ 2089244 h 2323145"/>
              <a:gd name="connsiteX227" fmla="*/ 1948256 w 11269336"/>
              <a:gd name="connsiteY227" fmla="*/ 2146616 h 2323145"/>
              <a:gd name="connsiteX228" fmla="*/ 1865582 w 11269336"/>
              <a:gd name="connsiteY228" fmla="*/ 2153738 h 2323145"/>
              <a:gd name="connsiteX229" fmla="*/ 1835210 w 11269336"/>
              <a:gd name="connsiteY229" fmla="*/ 2134244 h 2323145"/>
              <a:gd name="connsiteX230" fmla="*/ 1632661 w 11269336"/>
              <a:gd name="connsiteY230" fmla="*/ 2173882 h 2323145"/>
              <a:gd name="connsiteX231" fmla="*/ 1579590 w 11269336"/>
              <a:gd name="connsiteY231" fmla="*/ 2173680 h 2323145"/>
              <a:gd name="connsiteX232" fmla="*/ 1535601 w 11269336"/>
              <a:gd name="connsiteY232" fmla="*/ 2194590 h 2323145"/>
              <a:gd name="connsiteX233" fmla="*/ 1515594 w 11269336"/>
              <a:gd name="connsiteY233" fmla="*/ 2189622 h 2323145"/>
              <a:gd name="connsiteX234" fmla="*/ 1512113 w 11269336"/>
              <a:gd name="connsiteY234" fmla="*/ 2188534 h 2323145"/>
              <a:gd name="connsiteX235" fmla="*/ 1498838 w 11269336"/>
              <a:gd name="connsiteY235" fmla="*/ 2189213 h 2323145"/>
              <a:gd name="connsiteX236" fmla="*/ 1494279 w 11269336"/>
              <a:gd name="connsiteY236" fmla="*/ 2183112 h 2323145"/>
              <a:gd name="connsiteX237" fmla="*/ 1473714 w 11269336"/>
              <a:gd name="connsiteY237" fmla="*/ 2179625 h 2323145"/>
              <a:gd name="connsiteX238" fmla="*/ 1449503 w 11269336"/>
              <a:gd name="connsiteY238" fmla="*/ 2182633 h 2323145"/>
              <a:gd name="connsiteX239" fmla="*/ 1266687 w 11269336"/>
              <a:gd name="connsiteY239" fmla="*/ 2212688 h 2323145"/>
              <a:gd name="connsiteX240" fmla="*/ 1239614 w 11269336"/>
              <a:gd name="connsiteY240" fmla="*/ 2209727 h 2323145"/>
              <a:gd name="connsiteX241" fmla="*/ 1202436 w 11269336"/>
              <a:gd name="connsiteY241" fmla="*/ 2209817 h 2323145"/>
              <a:gd name="connsiteX242" fmla="*/ 1136097 w 11269336"/>
              <a:gd name="connsiteY242" fmla="*/ 2205112 h 2323145"/>
              <a:gd name="connsiteX243" fmla="*/ 988232 w 11269336"/>
              <a:gd name="connsiteY243" fmla="*/ 2235635 h 2323145"/>
              <a:gd name="connsiteX244" fmla="*/ 981959 w 11269336"/>
              <a:gd name="connsiteY244" fmla="*/ 2231607 h 2323145"/>
              <a:gd name="connsiteX245" fmla="*/ 938600 w 11269336"/>
              <a:gd name="connsiteY245" fmla="*/ 2238113 h 2323145"/>
              <a:gd name="connsiteX246" fmla="*/ 791788 w 11269336"/>
              <a:gd name="connsiteY246" fmla="*/ 2293224 h 2323145"/>
              <a:gd name="connsiteX247" fmla="*/ 706914 w 11269336"/>
              <a:gd name="connsiteY247" fmla="*/ 2305046 h 2323145"/>
              <a:gd name="connsiteX248" fmla="*/ 675971 w 11269336"/>
              <a:gd name="connsiteY248" fmla="*/ 2304030 h 2323145"/>
              <a:gd name="connsiteX249" fmla="*/ 624180 w 11269336"/>
              <a:gd name="connsiteY249" fmla="*/ 2302650 h 2323145"/>
              <a:gd name="connsiteX250" fmla="*/ 583453 w 11269336"/>
              <a:gd name="connsiteY250" fmla="*/ 2288788 h 2323145"/>
              <a:gd name="connsiteX251" fmla="*/ 540946 w 11269336"/>
              <a:gd name="connsiteY251" fmla="*/ 2292721 h 2323145"/>
              <a:gd name="connsiteX252" fmla="*/ 533680 w 11269336"/>
              <a:gd name="connsiteY252" fmla="*/ 2310233 h 2323145"/>
              <a:gd name="connsiteX253" fmla="*/ 487366 w 11269336"/>
              <a:gd name="connsiteY253" fmla="*/ 2309053 h 2323145"/>
              <a:gd name="connsiteX254" fmla="*/ 416820 w 11269336"/>
              <a:gd name="connsiteY254" fmla="*/ 2305443 h 2323145"/>
              <a:gd name="connsiteX255" fmla="*/ 376805 w 11269336"/>
              <a:gd name="connsiteY255" fmla="*/ 2307647 h 2323145"/>
              <a:gd name="connsiteX256" fmla="*/ 266777 w 11269336"/>
              <a:gd name="connsiteY256" fmla="*/ 2309012 h 2323145"/>
              <a:gd name="connsiteX257" fmla="*/ 156013 w 11269336"/>
              <a:gd name="connsiteY257" fmla="*/ 2306832 h 2323145"/>
              <a:gd name="connsiteX258" fmla="*/ 87258 w 11269336"/>
              <a:gd name="connsiteY258" fmla="*/ 2285511 h 2323145"/>
              <a:gd name="connsiteX259" fmla="*/ 23798 w 11269336"/>
              <a:gd name="connsiteY259" fmla="*/ 2281822 h 2323145"/>
              <a:gd name="connsiteX260" fmla="*/ 0 w 11269336"/>
              <a:gd name="connsiteY260" fmla="*/ 2285369 h 2323145"/>
              <a:gd name="connsiteX261" fmla="*/ 0 w 11269336"/>
              <a:gd name="connsiteY26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593061 w 11269336"/>
              <a:gd name="connsiteY142" fmla="*/ 2171597 h 2323145"/>
              <a:gd name="connsiteX143" fmla="*/ 4533444 w 11269336"/>
              <a:gd name="connsiteY143" fmla="*/ 2181200 h 2323145"/>
              <a:gd name="connsiteX144" fmla="*/ 4492832 w 11269336"/>
              <a:gd name="connsiteY144" fmla="*/ 2188033 h 2323145"/>
              <a:gd name="connsiteX145" fmla="*/ 4467257 w 11269336"/>
              <a:gd name="connsiteY145" fmla="*/ 2196121 h 2323145"/>
              <a:gd name="connsiteX146" fmla="*/ 4459937 w 11269336"/>
              <a:gd name="connsiteY146" fmla="*/ 2195182 h 2323145"/>
              <a:gd name="connsiteX147" fmla="*/ 4433312 w 11269336"/>
              <a:gd name="connsiteY147" fmla="*/ 2199004 h 2323145"/>
              <a:gd name="connsiteX148" fmla="*/ 4420601 w 11269336"/>
              <a:gd name="connsiteY148" fmla="*/ 2205158 h 2323145"/>
              <a:gd name="connsiteX149" fmla="*/ 4405765 w 11269336"/>
              <a:gd name="connsiteY149" fmla="*/ 2199902 h 2323145"/>
              <a:gd name="connsiteX150" fmla="*/ 4401354 w 11269336"/>
              <a:gd name="connsiteY150" fmla="*/ 2194745 h 2323145"/>
              <a:gd name="connsiteX151" fmla="*/ 4383151 w 11269336"/>
              <a:gd name="connsiteY151" fmla="*/ 2201140 h 2323145"/>
              <a:gd name="connsiteX152" fmla="*/ 4366646 w 11269336"/>
              <a:gd name="connsiteY152" fmla="*/ 2198564 h 2323145"/>
              <a:gd name="connsiteX153" fmla="*/ 4354009 w 11269336"/>
              <a:gd name="connsiteY153" fmla="*/ 2204984 h 2323145"/>
              <a:gd name="connsiteX154" fmla="*/ 4348284 w 11269336"/>
              <a:gd name="connsiteY154" fmla="*/ 2205270 h 2323145"/>
              <a:gd name="connsiteX155" fmla="*/ 4333906 w 11269336"/>
              <a:gd name="connsiteY155" fmla="*/ 2205251 h 2323145"/>
              <a:gd name="connsiteX156" fmla="*/ 4308819 w 11269336"/>
              <a:gd name="connsiteY156" fmla="*/ 2203822 h 2323145"/>
              <a:gd name="connsiteX157" fmla="*/ 4301210 w 11269336"/>
              <a:gd name="connsiteY157" fmla="*/ 2204456 h 2323145"/>
              <a:gd name="connsiteX158" fmla="*/ 4283095 w 11269336"/>
              <a:gd name="connsiteY158" fmla="*/ 2198177 h 2323145"/>
              <a:gd name="connsiteX159" fmla="*/ 4250119 w 11269336"/>
              <a:gd name="connsiteY159" fmla="*/ 2196342 h 2323145"/>
              <a:gd name="connsiteX160" fmla="*/ 4189203 w 11269336"/>
              <a:gd name="connsiteY160" fmla="*/ 2178994 h 2323145"/>
              <a:gd name="connsiteX161" fmla="*/ 4154035 w 11269336"/>
              <a:gd name="connsiteY161" fmla="*/ 2171950 h 2323145"/>
              <a:gd name="connsiteX162" fmla="*/ 4129569 w 11269336"/>
              <a:gd name="connsiteY162" fmla="*/ 2163850 h 2323145"/>
              <a:gd name="connsiteX163" fmla="*/ 4061250 w 11269336"/>
              <a:gd name="connsiteY163" fmla="*/ 2159236 h 2323145"/>
              <a:gd name="connsiteX164" fmla="*/ 3945480 w 11269336"/>
              <a:gd name="connsiteY164" fmla="*/ 2158279 h 2323145"/>
              <a:gd name="connsiteX165" fmla="*/ 3921468 w 11269336"/>
              <a:gd name="connsiteY165" fmla="*/ 2156588 h 2323145"/>
              <a:gd name="connsiteX166" fmla="*/ 3903348 w 11269336"/>
              <a:gd name="connsiteY166" fmla="*/ 2149220 h 2323145"/>
              <a:gd name="connsiteX167" fmla="*/ 3901342 w 11269336"/>
              <a:gd name="connsiteY167" fmla="*/ 2142355 h 2323145"/>
              <a:gd name="connsiteX168" fmla="*/ 3888539 w 11269336"/>
              <a:gd name="connsiteY168" fmla="*/ 2140476 h 2323145"/>
              <a:gd name="connsiteX169" fmla="*/ 3885662 w 11269336"/>
              <a:gd name="connsiteY169" fmla="*/ 2138740 h 2323145"/>
              <a:gd name="connsiteX170" fmla="*/ 3868627 w 11269336"/>
              <a:gd name="connsiteY170" fmla="*/ 2130023 h 2323145"/>
              <a:gd name="connsiteX171" fmla="*/ 3819177 w 11269336"/>
              <a:gd name="connsiteY171" fmla="*/ 2142111 h 2323145"/>
              <a:gd name="connsiteX172" fmla="*/ 3769100 w 11269336"/>
              <a:gd name="connsiteY172" fmla="*/ 2131731 h 2323145"/>
              <a:gd name="connsiteX173" fmla="*/ 3562752 w 11269336"/>
              <a:gd name="connsiteY173" fmla="*/ 2131785 h 2323145"/>
              <a:gd name="connsiteX174" fmla="*/ 3541402 w 11269336"/>
              <a:gd name="connsiteY174" fmla="*/ 2106821 h 2323145"/>
              <a:gd name="connsiteX175" fmla="*/ 3365341 w 11269336"/>
              <a:gd name="connsiteY175" fmla="*/ 2077638 h 2323145"/>
              <a:gd name="connsiteX176" fmla="*/ 3170922 w 11269336"/>
              <a:gd name="connsiteY176" fmla="*/ 2115957 h 2323145"/>
              <a:gd name="connsiteX177" fmla="*/ 3156256 w 11269336"/>
              <a:gd name="connsiteY177" fmla="*/ 2124773 h 2323145"/>
              <a:gd name="connsiteX178" fmla="*/ 3140298 w 11269336"/>
              <a:gd name="connsiteY178" fmla="*/ 2129182 h 2323145"/>
              <a:gd name="connsiteX179" fmla="*/ 3138514 w 11269336"/>
              <a:gd name="connsiteY179" fmla="*/ 2128069 h 2323145"/>
              <a:gd name="connsiteX180" fmla="*/ 3120467 w 11269336"/>
              <a:gd name="connsiteY180" fmla="*/ 2128281 h 2323145"/>
              <a:gd name="connsiteX181" fmla="*/ 3116175 w 11269336"/>
              <a:gd name="connsiteY181" fmla="*/ 2131633 h 2323145"/>
              <a:gd name="connsiteX182" fmla="*/ 3103685 w 11269336"/>
              <a:gd name="connsiteY182" fmla="*/ 2132814 h 2323145"/>
              <a:gd name="connsiteX183" fmla="*/ 3078794 w 11269336"/>
              <a:gd name="connsiteY183" fmla="*/ 2137935 h 2323145"/>
              <a:gd name="connsiteX184" fmla="*/ 3074407 w 11269336"/>
              <a:gd name="connsiteY184" fmla="*/ 2136274 h 2323145"/>
              <a:gd name="connsiteX185" fmla="*/ 3037285 w 11269336"/>
              <a:gd name="connsiteY185" fmla="*/ 2139919 h 2323145"/>
              <a:gd name="connsiteX186" fmla="*/ 3036901 w 11269336"/>
              <a:gd name="connsiteY186" fmla="*/ 2138726 h 2323145"/>
              <a:gd name="connsiteX187" fmla="*/ 3026996 w 11269336"/>
              <a:gd name="connsiteY187" fmla="*/ 2134322 h 2323145"/>
              <a:gd name="connsiteX188" fmla="*/ 3007772 w 11269336"/>
              <a:gd name="connsiteY188" fmla="*/ 2128742 h 2323145"/>
              <a:gd name="connsiteX189" fmla="*/ 2965030 w 11269336"/>
              <a:gd name="connsiteY189" fmla="*/ 2100494 h 2323145"/>
              <a:gd name="connsiteX190" fmla="*/ 2926342 w 11269336"/>
              <a:gd name="connsiteY190" fmla="*/ 2104155 h 2323145"/>
              <a:gd name="connsiteX191" fmla="*/ 2918608 w 11269336"/>
              <a:gd name="connsiteY191" fmla="*/ 2104215 h 2323145"/>
              <a:gd name="connsiteX192" fmla="*/ 2918475 w 11269336"/>
              <a:gd name="connsiteY192" fmla="*/ 2103937 h 2323145"/>
              <a:gd name="connsiteX193" fmla="*/ 2910360 w 11269336"/>
              <a:gd name="connsiteY193" fmla="*/ 2103444 h 2323145"/>
              <a:gd name="connsiteX194" fmla="*/ 2904507 w 11269336"/>
              <a:gd name="connsiteY194" fmla="*/ 2104326 h 2323145"/>
              <a:gd name="connsiteX195" fmla="*/ 2889503 w 11269336"/>
              <a:gd name="connsiteY195" fmla="*/ 2104443 h 2323145"/>
              <a:gd name="connsiteX196" fmla="*/ 2884480 w 11269336"/>
              <a:gd name="connsiteY196" fmla="*/ 2102626 h 2323145"/>
              <a:gd name="connsiteX197" fmla="*/ 2882689 w 11269336"/>
              <a:gd name="connsiteY197" fmla="*/ 2099228 h 2323145"/>
              <a:gd name="connsiteX198" fmla="*/ 2881291 w 11269336"/>
              <a:gd name="connsiteY198" fmla="*/ 2099618 h 2323145"/>
              <a:gd name="connsiteX199" fmla="*/ 2853979 w 11269336"/>
              <a:gd name="connsiteY199" fmla="*/ 2090388 h 2323145"/>
              <a:gd name="connsiteX200" fmla="*/ 2791790 w 11269336"/>
              <a:gd name="connsiteY200" fmla="*/ 2080332 h 2323145"/>
              <a:gd name="connsiteX201" fmla="*/ 2755844 w 11269336"/>
              <a:gd name="connsiteY201" fmla="*/ 2078874 h 2323145"/>
              <a:gd name="connsiteX202" fmla="*/ 2657742 w 11269336"/>
              <a:gd name="connsiteY202" fmla="*/ 2070179 h 2323145"/>
              <a:gd name="connsiteX203" fmla="*/ 2559549 w 11269336"/>
              <a:gd name="connsiteY203" fmla="*/ 2057873 h 2323145"/>
              <a:gd name="connsiteX204" fmla="*/ 2512054 w 11269336"/>
              <a:gd name="connsiteY204" fmla="*/ 2031671 h 2323145"/>
              <a:gd name="connsiteX205" fmla="*/ 2506437 w 11269336"/>
              <a:gd name="connsiteY205" fmla="*/ 2030918 h 2323145"/>
              <a:gd name="connsiteX206" fmla="*/ 2491752 w 11269336"/>
              <a:gd name="connsiteY206" fmla="*/ 2033906 h 2323145"/>
              <a:gd name="connsiteX207" fmla="*/ 2486338 w 11269336"/>
              <a:gd name="connsiteY207" fmla="*/ 2035862 h 2323145"/>
              <a:gd name="connsiteX208" fmla="*/ 2478186 w 11269336"/>
              <a:gd name="connsiteY208" fmla="*/ 2036953 h 2323145"/>
              <a:gd name="connsiteX209" fmla="*/ 2477950 w 11269336"/>
              <a:gd name="connsiteY209" fmla="*/ 2036715 h 2323145"/>
              <a:gd name="connsiteX210" fmla="*/ 2470381 w 11269336"/>
              <a:gd name="connsiteY210" fmla="*/ 2038256 h 2323145"/>
              <a:gd name="connsiteX211" fmla="*/ 2433781 w 11269336"/>
              <a:gd name="connsiteY211" fmla="*/ 2049140 h 2323145"/>
              <a:gd name="connsiteX212" fmla="*/ 2381172 w 11269336"/>
              <a:gd name="connsiteY212" fmla="*/ 2030645 h 2323145"/>
              <a:gd name="connsiteX213" fmla="*/ 2360198 w 11269336"/>
              <a:gd name="connsiteY213" fmla="*/ 2029059 h 2323145"/>
              <a:gd name="connsiteX214" fmla="*/ 2348815 w 11269336"/>
              <a:gd name="connsiteY214" fmla="*/ 2026798 h 2323145"/>
              <a:gd name="connsiteX215" fmla="*/ 2347988 w 11269336"/>
              <a:gd name="connsiteY215" fmla="*/ 2025745 h 2323145"/>
              <a:gd name="connsiteX216" fmla="*/ 2312920 w 11269336"/>
              <a:gd name="connsiteY216" fmla="*/ 2036311 h 2323145"/>
              <a:gd name="connsiteX217" fmla="*/ 2307986 w 11269336"/>
              <a:gd name="connsiteY217" fmla="*/ 2035583 h 2323145"/>
              <a:gd name="connsiteX218" fmla="*/ 2285481 w 11269336"/>
              <a:gd name="connsiteY218" fmla="*/ 2045197 h 2323145"/>
              <a:gd name="connsiteX219" fmla="*/ 2273666 w 11269336"/>
              <a:gd name="connsiteY219" fmla="*/ 2048710 h 2323145"/>
              <a:gd name="connsiteX220" fmla="*/ 2270719 w 11269336"/>
              <a:gd name="connsiteY220" fmla="*/ 2052702 h 2323145"/>
              <a:gd name="connsiteX221" fmla="*/ 2253080 w 11269336"/>
              <a:gd name="connsiteY221" fmla="*/ 2056363 h 2323145"/>
              <a:gd name="connsiteX222" fmla="*/ 2250906 w 11269336"/>
              <a:gd name="connsiteY222" fmla="*/ 2055654 h 2323145"/>
              <a:gd name="connsiteX223" fmla="*/ 2236905 w 11269336"/>
              <a:gd name="connsiteY223" fmla="*/ 2062882 h 2323145"/>
              <a:gd name="connsiteX224" fmla="*/ 2225830 w 11269336"/>
              <a:gd name="connsiteY224" fmla="*/ 2074027 h 2323145"/>
              <a:gd name="connsiteX225" fmla="*/ 2073776 w 11269336"/>
              <a:gd name="connsiteY225" fmla="*/ 2089244 h 2323145"/>
              <a:gd name="connsiteX226" fmla="*/ 1948256 w 11269336"/>
              <a:gd name="connsiteY226" fmla="*/ 2146616 h 2323145"/>
              <a:gd name="connsiteX227" fmla="*/ 1865582 w 11269336"/>
              <a:gd name="connsiteY227" fmla="*/ 2153738 h 2323145"/>
              <a:gd name="connsiteX228" fmla="*/ 1835210 w 11269336"/>
              <a:gd name="connsiteY228" fmla="*/ 2134244 h 2323145"/>
              <a:gd name="connsiteX229" fmla="*/ 1632661 w 11269336"/>
              <a:gd name="connsiteY229" fmla="*/ 2173882 h 2323145"/>
              <a:gd name="connsiteX230" fmla="*/ 1579590 w 11269336"/>
              <a:gd name="connsiteY230" fmla="*/ 2173680 h 2323145"/>
              <a:gd name="connsiteX231" fmla="*/ 1535601 w 11269336"/>
              <a:gd name="connsiteY231" fmla="*/ 2194590 h 2323145"/>
              <a:gd name="connsiteX232" fmla="*/ 1515594 w 11269336"/>
              <a:gd name="connsiteY232" fmla="*/ 2189622 h 2323145"/>
              <a:gd name="connsiteX233" fmla="*/ 1512113 w 11269336"/>
              <a:gd name="connsiteY233" fmla="*/ 2188534 h 2323145"/>
              <a:gd name="connsiteX234" fmla="*/ 1498838 w 11269336"/>
              <a:gd name="connsiteY234" fmla="*/ 2189213 h 2323145"/>
              <a:gd name="connsiteX235" fmla="*/ 1494279 w 11269336"/>
              <a:gd name="connsiteY235" fmla="*/ 2183112 h 2323145"/>
              <a:gd name="connsiteX236" fmla="*/ 1473714 w 11269336"/>
              <a:gd name="connsiteY236" fmla="*/ 2179625 h 2323145"/>
              <a:gd name="connsiteX237" fmla="*/ 1449503 w 11269336"/>
              <a:gd name="connsiteY237" fmla="*/ 2182633 h 2323145"/>
              <a:gd name="connsiteX238" fmla="*/ 1266687 w 11269336"/>
              <a:gd name="connsiteY238" fmla="*/ 2212688 h 2323145"/>
              <a:gd name="connsiteX239" fmla="*/ 1239614 w 11269336"/>
              <a:gd name="connsiteY239" fmla="*/ 2209727 h 2323145"/>
              <a:gd name="connsiteX240" fmla="*/ 1202436 w 11269336"/>
              <a:gd name="connsiteY240" fmla="*/ 2209817 h 2323145"/>
              <a:gd name="connsiteX241" fmla="*/ 1136097 w 11269336"/>
              <a:gd name="connsiteY241" fmla="*/ 2205112 h 2323145"/>
              <a:gd name="connsiteX242" fmla="*/ 988232 w 11269336"/>
              <a:gd name="connsiteY242" fmla="*/ 2235635 h 2323145"/>
              <a:gd name="connsiteX243" fmla="*/ 981959 w 11269336"/>
              <a:gd name="connsiteY243" fmla="*/ 2231607 h 2323145"/>
              <a:gd name="connsiteX244" fmla="*/ 938600 w 11269336"/>
              <a:gd name="connsiteY244" fmla="*/ 2238113 h 2323145"/>
              <a:gd name="connsiteX245" fmla="*/ 791788 w 11269336"/>
              <a:gd name="connsiteY245" fmla="*/ 2293224 h 2323145"/>
              <a:gd name="connsiteX246" fmla="*/ 706914 w 11269336"/>
              <a:gd name="connsiteY246" fmla="*/ 2305046 h 2323145"/>
              <a:gd name="connsiteX247" fmla="*/ 675971 w 11269336"/>
              <a:gd name="connsiteY247" fmla="*/ 2304030 h 2323145"/>
              <a:gd name="connsiteX248" fmla="*/ 624180 w 11269336"/>
              <a:gd name="connsiteY248" fmla="*/ 2302650 h 2323145"/>
              <a:gd name="connsiteX249" fmla="*/ 583453 w 11269336"/>
              <a:gd name="connsiteY249" fmla="*/ 2288788 h 2323145"/>
              <a:gd name="connsiteX250" fmla="*/ 540946 w 11269336"/>
              <a:gd name="connsiteY250" fmla="*/ 2292721 h 2323145"/>
              <a:gd name="connsiteX251" fmla="*/ 533680 w 11269336"/>
              <a:gd name="connsiteY251" fmla="*/ 2310233 h 2323145"/>
              <a:gd name="connsiteX252" fmla="*/ 487366 w 11269336"/>
              <a:gd name="connsiteY252" fmla="*/ 2309053 h 2323145"/>
              <a:gd name="connsiteX253" fmla="*/ 416820 w 11269336"/>
              <a:gd name="connsiteY253" fmla="*/ 2305443 h 2323145"/>
              <a:gd name="connsiteX254" fmla="*/ 376805 w 11269336"/>
              <a:gd name="connsiteY254" fmla="*/ 2307647 h 2323145"/>
              <a:gd name="connsiteX255" fmla="*/ 266777 w 11269336"/>
              <a:gd name="connsiteY255" fmla="*/ 2309012 h 2323145"/>
              <a:gd name="connsiteX256" fmla="*/ 156013 w 11269336"/>
              <a:gd name="connsiteY256" fmla="*/ 2306832 h 2323145"/>
              <a:gd name="connsiteX257" fmla="*/ 87258 w 11269336"/>
              <a:gd name="connsiteY257" fmla="*/ 2285511 h 2323145"/>
              <a:gd name="connsiteX258" fmla="*/ 23798 w 11269336"/>
              <a:gd name="connsiteY258" fmla="*/ 2281822 h 2323145"/>
              <a:gd name="connsiteX259" fmla="*/ 0 w 11269336"/>
              <a:gd name="connsiteY259" fmla="*/ 2285369 h 2323145"/>
              <a:gd name="connsiteX260" fmla="*/ 0 w 11269336"/>
              <a:gd name="connsiteY26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593061 w 11269336"/>
              <a:gd name="connsiteY141" fmla="*/ 2171597 h 2323145"/>
              <a:gd name="connsiteX142" fmla="*/ 4533444 w 11269336"/>
              <a:gd name="connsiteY142" fmla="*/ 2181200 h 2323145"/>
              <a:gd name="connsiteX143" fmla="*/ 4492832 w 11269336"/>
              <a:gd name="connsiteY143" fmla="*/ 2188033 h 2323145"/>
              <a:gd name="connsiteX144" fmla="*/ 4467257 w 11269336"/>
              <a:gd name="connsiteY144" fmla="*/ 2196121 h 2323145"/>
              <a:gd name="connsiteX145" fmla="*/ 4459937 w 11269336"/>
              <a:gd name="connsiteY145" fmla="*/ 2195182 h 2323145"/>
              <a:gd name="connsiteX146" fmla="*/ 4433312 w 11269336"/>
              <a:gd name="connsiteY146" fmla="*/ 2199004 h 2323145"/>
              <a:gd name="connsiteX147" fmla="*/ 4420601 w 11269336"/>
              <a:gd name="connsiteY147" fmla="*/ 2205158 h 2323145"/>
              <a:gd name="connsiteX148" fmla="*/ 4405765 w 11269336"/>
              <a:gd name="connsiteY148" fmla="*/ 2199902 h 2323145"/>
              <a:gd name="connsiteX149" fmla="*/ 4401354 w 11269336"/>
              <a:gd name="connsiteY149" fmla="*/ 2194745 h 2323145"/>
              <a:gd name="connsiteX150" fmla="*/ 4383151 w 11269336"/>
              <a:gd name="connsiteY150" fmla="*/ 2201140 h 2323145"/>
              <a:gd name="connsiteX151" fmla="*/ 4366646 w 11269336"/>
              <a:gd name="connsiteY151" fmla="*/ 2198564 h 2323145"/>
              <a:gd name="connsiteX152" fmla="*/ 4354009 w 11269336"/>
              <a:gd name="connsiteY152" fmla="*/ 2204984 h 2323145"/>
              <a:gd name="connsiteX153" fmla="*/ 4348284 w 11269336"/>
              <a:gd name="connsiteY153" fmla="*/ 2205270 h 2323145"/>
              <a:gd name="connsiteX154" fmla="*/ 4333906 w 11269336"/>
              <a:gd name="connsiteY154" fmla="*/ 2205251 h 2323145"/>
              <a:gd name="connsiteX155" fmla="*/ 4308819 w 11269336"/>
              <a:gd name="connsiteY155" fmla="*/ 2203822 h 2323145"/>
              <a:gd name="connsiteX156" fmla="*/ 4301210 w 11269336"/>
              <a:gd name="connsiteY156" fmla="*/ 2204456 h 2323145"/>
              <a:gd name="connsiteX157" fmla="*/ 4283095 w 11269336"/>
              <a:gd name="connsiteY157" fmla="*/ 2198177 h 2323145"/>
              <a:gd name="connsiteX158" fmla="*/ 4250119 w 11269336"/>
              <a:gd name="connsiteY158" fmla="*/ 2196342 h 2323145"/>
              <a:gd name="connsiteX159" fmla="*/ 4189203 w 11269336"/>
              <a:gd name="connsiteY159" fmla="*/ 2178994 h 2323145"/>
              <a:gd name="connsiteX160" fmla="*/ 4154035 w 11269336"/>
              <a:gd name="connsiteY160" fmla="*/ 2171950 h 2323145"/>
              <a:gd name="connsiteX161" fmla="*/ 4129569 w 11269336"/>
              <a:gd name="connsiteY161" fmla="*/ 2163850 h 2323145"/>
              <a:gd name="connsiteX162" fmla="*/ 4061250 w 11269336"/>
              <a:gd name="connsiteY162" fmla="*/ 2159236 h 2323145"/>
              <a:gd name="connsiteX163" fmla="*/ 3945480 w 11269336"/>
              <a:gd name="connsiteY163" fmla="*/ 2158279 h 2323145"/>
              <a:gd name="connsiteX164" fmla="*/ 3921468 w 11269336"/>
              <a:gd name="connsiteY164" fmla="*/ 2156588 h 2323145"/>
              <a:gd name="connsiteX165" fmla="*/ 3903348 w 11269336"/>
              <a:gd name="connsiteY165" fmla="*/ 2149220 h 2323145"/>
              <a:gd name="connsiteX166" fmla="*/ 3901342 w 11269336"/>
              <a:gd name="connsiteY166" fmla="*/ 2142355 h 2323145"/>
              <a:gd name="connsiteX167" fmla="*/ 3888539 w 11269336"/>
              <a:gd name="connsiteY167" fmla="*/ 2140476 h 2323145"/>
              <a:gd name="connsiteX168" fmla="*/ 3885662 w 11269336"/>
              <a:gd name="connsiteY168" fmla="*/ 2138740 h 2323145"/>
              <a:gd name="connsiteX169" fmla="*/ 3868627 w 11269336"/>
              <a:gd name="connsiteY169" fmla="*/ 2130023 h 2323145"/>
              <a:gd name="connsiteX170" fmla="*/ 3819177 w 11269336"/>
              <a:gd name="connsiteY170" fmla="*/ 2142111 h 2323145"/>
              <a:gd name="connsiteX171" fmla="*/ 3769100 w 11269336"/>
              <a:gd name="connsiteY171" fmla="*/ 2131731 h 2323145"/>
              <a:gd name="connsiteX172" fmla="*/ 3562752 w 11269336"/>
              <a:gd name="connsiteY172" fmla="*/ 2131785 h 2323145"/>
              <a:gd name="connsiteX173" fmla="*/ 3541402 w 11269336"/>
              <a:gd name="connsiteY173" fmla="*/ 2106821 h 2323145"/>
              <a:gd name="connsiteX174" fmla="*/ 3365341 w 11269336"/>
              <a:gd name="connsiteY174" fmla="*/ 2077638 h 2323145"/>
              <a:gd name="connsiteX175" fmla="*/ 3170922 w 11269336"/>
              <a:gd name="connsiteY175" fmla="*/ 2115957 h 2323145"/>
              <a:gd name="connsiteX176" fmla="*/ 3156256 w 11269336"/>
              <a:gd name="connsiteY176" fmla="*/ 2124773 h 2323145"/>
              <a:gd name="connsiteX177" fmla="*/ 3140298 w 11269336"/>
              <a:gd name="connsiteY177" fmla="*/ 2129182 h 2323145"/>
              <a:gd name="connsiteX178" fmla="*/ 3138514 w 11269336"/>
              <a:gd name="connsiteY178" fmla="*/ 2128069 h 2323145"/>
              <a:gd name="connsiteX179" fmla="*/ 3120467 w 11269336"/>
              <a:gd name="connsiteY179" fmla="*/ 2128281 h 2323145"/>
              <a:gd name="connsiteX180" fmla="*/ 3116175 w 11269336"/>
              <a:gd name="connsiteY180" fmla="*/ 2131633 h 2323145"/>
              <a:gd name="connsiteX181" fmla="*/ 3103685 w 11269336"/>
              <a:gd name="connsiteY181" fmla="*/ 2132814 h 2323145"/>
              <a:gd name="connsiteX182" fmla="*/ 3078794 w 11269336"/>
              <a:gd name="connsiteY182" fmla="*/ 2137935 h 2323145"/>
              <a:gd name="connsiteX183" fmla="*/ 3074407 w 11269336"/>
              <a:gd name="connsiteY183" fmla="*/ 2136274 h 2323145"/>
              <a:gd name="connsiteX184" fmla="*/ 3037285 w 11269336"/>
              <a:gd name="connsiteY184" fmla="*/ 2139919 h 2323145"/>
              <a:gd name="connsiteX185" fmla="*/ 3036901 w 11269336"/>
              <a:gd name="connsiteY185" fmla="*/ 2138726 h 2323145"/>
              <a:gd name="connsiteX186" fmla="*/ 3026996 w 11269336"/>
              <a:gd name="connsiteY186" fmla="*/ 2134322 h 2323145"/>
              <a:gd name="connsiteX187" fmla="*/ 3007772 w 11269336"/>
              <a:gd name="connsiteY187" fmla="*/ 2128742 h 2323145"/>
              <a:gd name="connsiteX188" fmla="*/ 2965030 w 11269336"/>
              <a:gd name="connsiteY188" fmla="*/ 2100494 h 2323145"/>
              <a:gd name="connsiteX189" fmla="*/ 2926342 w 11269336"/>
              <a:gd name="connsiteY189" fmla="*/ 2104155 h 2323145"/>
              <a:gd name="connsiteX190" fmla="*/ 2918608 w 11269336"/>
              <a:gd name="connsiteY190" fmla="*/ 2104215 h 2323145"/>
              <a:gd name="connsiteX191" fmla="*/ 2918475 w 11269336"/>
              <a:gd name="connsiteY191" fmla="*/ 2103937 h 2323145"/>
              <a:gd name="connsiteX192" fmla="*/ 2910360 w 11269336"/>
              <a:gd name="connsiteY192" fmla="*/ 2103444 h 2323145"/>
              <a:gd name="connsiteX193" fmla="*/ 2904507 w 11269336"/>
              <a:gd name="connsiteY193" fmla="*/ 2104326 h 2323145"/>
              <a:gd name="connsiteX194" fmla="*/ 2889503 w 11269336"/>
              <a:gd name="connsiteY194" fmla="*/ 2104443 h 2323145"/>
              <a:gd name="connsiteX195" fmla="*/ 2884480 w 11269336"/>
              <a:gd name="connsiteY195" fmla="*/ 2102626 h 2323145"/>
              <a:gd name="connsiteX196" fmla="*/ 2882689 w 11269336"/>
              <a:gd name="connsiteY196" fmla="*/ 2099228 h 2323145"/>
              <a:gd name="connsiteX197" fmla="*/ 2881291 w 11269336"/>
              <a:gd name="connsiteY197" fmla="*/ 2099618 h 2323145"/>
              <a:gd name="connsiteX198" fmla="*/ 2853979 w 11269336"/>
              <a:gd name="connsiteY198" fmla="*/ 2090388 h 2323145"/>
              <a:gd name="connsiteX199" fmla="*/ 2791790 w 11269336"/>
              <a:gd name="connsiteY199" fmla="*/ 2080332 h 2323145"/>
              <a:gd name="connsiteX200" fmla="*/ 2755844 w 11269336"/>
              <a:gd name="connsiteY200" fmla="*/ 2078874 h 2323145"/>
              <a:gd name="connsiteX201" fmla="*/ 2657742 w 11269336"/>
              <a:gd name="connsiteY201" fmla="*/ 2070179 h 2323145"/>
              <a:gd name="connsiteX202" fmla="*/ 2559549 w 11269336"/>
              <a:gd name="connsiteY202" fmla="*/ 2057873 h 2323145"/>
              <a:gd name="connsiteX203" fmla="*/ 2512054 w 11269336"/>
              <a:gd name="connsiteY203" fmla="*/ 2031671 h 2323145"/>
              <a:gd name="connsiteX204" fmla="*/ 2506437 w 11269336"/>
              <a:gd name="connsiteY204" fmla="*/ 2030918 h 2323145"/>
              <a:gd name="connsiteX205" fmla="*/ 2491752 w 11269336"/>
              <a:gd name="connsiteY205" fmla="*/ 2033906 h 2323145"/>
              <a:gd name="connsiteX206" fmla="*/ 2486338 w 11269336"/>
              <a:gd name="connsiteY206" fmla="*/ 2035862 h 2323145"/>
              <a:gd name="connsiteX207" fmla="*/ 2478186 w 11269336"/>
              <a:gd name="connsiteY207" fmla="*/ 2036953 h 2323145"/>
              <a:gd name="connsiteX208" fmla="*/ 2477950 w 11269336"/>
              <a:gd name="connsiteY208" fmla="*/ 2036715 h 2323145"/>
              <a:gd name="connsiteX209" fmla="*/ 2470381 w 11269336"/>
              <a:gd name="connsiteY209" fmla="*/ 2038256 h 2323145"/>
              <a:gd name="connsiteX210" fmla="*/ 2433781 w 11269336"/>
              <a:gd name="connsiteY210" fmla="*/ 2049140 h 2323145"/>
              <a:gd name="connsiteX211" fmla="*/ 2381172 w 11269336"/>
              <a:gd name="connsiteY211" fmla="*/ 2030645 h 2323145"/>
              <a:gd name="connsiteX212" fmla="*/ 2360198 w 11269336"/>
              <a:gd name="connsiteY212" fmla="*/ 2029059 h 2323145"/>
              <a:gd name="connsiteX213" fmla="*/ 2348815 w 11269336"/>
              <a:gd name="connsiteY213" fmla="*/ 2026798 h 2323145"/>
              <a:gd name="connsiteX214" fmla="*/ 2347988 w 11269336"/>
              <a:gd name="connsiteY214" fmla="*/ 2025745 h 2323145"/>
              <a:gd name="connsiteX215" fmla="*/ 2312920 w 11269336"/>
              <a:gd name="connsiteY215" fmla="*/ 2036311 h 2323145"/>
              <a:gd name="connsiteX216" fmla="*/ 2307986 w 11269336"/>
              <a:gd name="connsiteY216" fmla="*/ 2035583 h 2323145"/>
              <a:gd name="connsiteX217" fmla="*/ 2285481 w 11269336"/>
              <a:gd name="connsiteY217" fmla="*/ 2045197 h 2323145"/>
              <a:gd name="connsiteX218" fmla="*/ 2273666 w 11269336"/>
              <a:gd name="connsiteY218" fmla="*/ 2048710 h 2323145"/>
              <a:gd name="connsiteX219" fmla="*/ 2270719 w 11269336"/>
              <a:gd name="connsiteY219" fmla="*/ 2052702 h 2323145"/>
              <a:gd name="connsiteX220" fmla="*/ 2253080 w 11269336"/>
              <a:gd name="connsiteY220" fmla="*/ 2056363 h 2323145"/>
              <a:gd name="connsiteX221" fmla="*/ 2250906 w 11269336"/>
              <a:gd name="connsiteY221" fmla="*/ 2055654 h 2323145"/>
              <a:gd name="connsiteX222" fmla="*/ 2236905 w 11269336"/>
              <a:gd name="connsiteY222" fmla="*/ 2062882 h 2323145"/>
              <a:gd name="connsiteX223" fmla="*/ 2225830 w 11269336"/>
              <a:gd name="connsiteY223" fmla="*/ 2074027 h 2323145"/>
              <a:gd name="connsiteX224" fmla="*/ 2073776 w 11269336"/>
              <a:gd name="connsiteY224" fmla="*/ 2089244 h 2323145"/>
              <a:gd name="connsiteX225" fmla="*/ 1948256 w 11269336"/>
              <a:gd name="connsiteY225" fmla="*/ 2146616 h 2323145"/>
              <a:gd name="connsiteX226" fmla="*/ 1865582 w 11269336"/>
              <a:gd name="connsiteY226" fmla="*/ 2153738 h 2323145"/>
              <a:gd name="connsiteX227" fmla="*/ 1835210 w 11269336"/>
              <a:gd name="connsiteY227" fmla="*/ 2134244 h 2323145"/>
              <a:gd name="connsiteX228" fmla="*/ 1632661 w 11269336"/>
              <a:gd name="connsiteY228" fmla="*/ 2173882 h 2323145"/>
              <a:gd name="connsiteX229" fmla="*/ 1579590 w 11269336"/>
              <a:gd name="connsiteY229" fmla="*/ 2173680 h 2323145"/>
              <a:gd name="connsiteX230" fmla="*/ 1535601 w 11269336"/>
              <a:gd name="connsiteY230" fmla="*/ 2194590 h 2323145"/>
              <a:gd name="connsiteX231" fmla="*/ 1515594 w 11269336"/>
              <a:gd name="connsiteY231" fmla="*/ 2189622 h 2323145"/>
              <a:gd name="connsiteX232" fmla="*/ 1512113 w 11269336"/>
              <a:gd name="connsiteY232" fmla="*/ 2188534 h 2323145"/>
              <a:gd name="connsiteX233" fmla="*/ 1498838 w 11269336"/>
              <a:gd name="connsiteY233" fmla="*/ 2189213 h 2323145"/>
              <a:gd name="connsiteX234" fmla="*/ 1494279 w 11269336"/>
              <a:gd name="connsiteY234" fmla="*/ 2183112 h 2323145"/>
              <a:gd name="connsiteX235" fmla="*/ 1473714 w 11269336"/>
              <a:gd name="connsiteY235" fmla="*/ 2179625 h 2323145"/>
              <a:gd name="connsiteX236" fmla="*/ 1449503 w 11269336"/>
              <a:gd name="connsiteY236" fmla="*/ 2182633 h 2323145"/>
              <a:gd name="connsiteX237" fmla="*/ 1266687 w 11269336"/>
              <a:gd name="connsiteY237" fmla="*/ 2212688 h 2323145"/>
              <a:gd name="connsiteX238" fmla="*/ 1239614 w 11269336"/>
              <a:gd name="connsiteY238" fmla="*/ 2209727 h 2323145"/>
              <a:gd name="connsiteX239" fmla="*/ 1202436 w 11269336"/>
              <a:gd name="connsiteY239" fmla="*/ 2209817 h 2323145"/>
              <a:gd name="connsiteX240" fmla="*/ 1136097 w 11269336"/>
              <a:gd name="connsiteY240" fmla="*/ 2205112 h 2323145"/>
              <a:gd name="connsiteX241" fmla="*/ 988232 w 11269336"/>
              <a:gd name="connsiteY241" fmla="*/ 2235635 h 2323145"/>
              <a:gd name="connsiteX242" fmla="*/ 981959 w 11269336"/>
              <a:gd name="connsiteY242" fmla="*/ 2231607 h 2323145"/>
              <a:gd name="connsiteX243" fmla="*/ 938600 w 11269336"/>
              <a:gd name="connsiteY243" fmla="*/ 2238113 h 2323145"/>
              <a:gd name="connsiteX244" fmla="*/ 791788 w 11269336"/>
              <a:gd name="connsiteY244" fmla="*/ 2293224 h 2323145"/>
              <a:gd name="connsiteX245" fmla="*/ 706914 w 11269336"/>
              <a:gd name="connsiteY245" fmla="*/ 2305046 h 2323145"/>
              <a:gd name="connsiteX246" fmla="*/ 675971 w 11269336"/>
              <a:gd name="connsiteY246" fmla="*/ 2304030 h 2323145"/>
              <a:gd name="connsiteX247" fmla="*/ 624180 w 11269336"/>
              <a:gd name="connsiteY247" fmla="*/ 2302650 h 2323145"/>
              <a:gd name="connsiteX248" fmla="*/ 583453 w 11269336"/>
              <a:gd name="connsiteY248" fmla="*/ 2288788 h 2323145"/>
              <a:gd name="connsiteX249" fmla="*/ 540946 w 11269336"/>
              <a:gd name="connsiteY249" fmla="*/ 2292721 h 2323145"/>
              <a:gd name="connsiteX250" fmla="*/ 533680 w 11269336"/>
              <a:gd name="connsiteY250" fmla="*/ 2310233 h 2323145"/>
              <a:gd name="connsiteX251" fmla="*/ 487366 w 11269336"/>
              <a:gd name="connsiteY251" fmla="*/ 2309053 h 2323145"/>
              <a:gd name="connsiteX252" fmla="*/ 416820 w 11269336"/>
              <a:gd name="connsiteY252" fmla="*/ 2305443 h 2323145"/>
              <a:gd name="connsiteX253" fmla="*/ 376805 w 11269336"/>
              <a:gd name="connsiteY253" fmla="*/ 2307647 h 2323145"/>
              <a:gd name="connsiteX254" fmla="*/ 266777 w 11269336"/>
              <a:gd name="connsiteY254" fmla="*/ 2309012 h 2323145"/>
              <a:gd name="connsiteX255" fmla="*/ 156013 w 11269336"/>
              <a:gd name="connsiteY255" fmla="*/ 2306832 h 2323145"/>
              <a:gd name="connsiteX256" fmla="*/ 87258 w 11269336"/>
              <a:gd name="connsiteY256" fmla="*/ 2285511 h 2323145"/>
              <a:gd name="connsiteX257" fmla="*/ 23798 w 11269336"/>
              <a:gd name="connsiteY257" fmla="*/ 2281822 h 2323145"/>
              <a:gd name="connsiteX258" fmla="*/ 0 w 11269336"/>
              <a:gd name="connsiteY258" fmla="*/ 2285369 h 2323145"/>
              <a:gd name="connsiteX259" fmla="*/ 0 w 11269336"/>
              <a:gd name="connsiteY25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83151 w 11269336"/>
              <a:gd name="connsiteY149" fmla="*/ 2201140 h 2323145"/>
              <a:gd name="connsiteX150" fmla="*/ 4366646 w 11269336"/>
              <a:gd name="connsiteY150" fmla="*/ 2198564 h 2323145"/>
              <a:gd name="connsiteX151" fmla="*/ 4354009 w 11269336"/>
              <a:gd name="connsiteY151" fmla="*/ 2204984 h 2323145"/>
              <a:gd name="connsiteX152" fmla="*/ 4348284 w 11269336"/>
              <a:gd name="connsiteY152" fmla="*/ 2205270 h 2323145"/>
              <a:gd name="connsiteX153" fmla="*/ 4333906 w 11269336"/>
              <a:gd name="connsiteY153" fmla="*/ 2205251 h 2323145"/>
              <a:gd name="connsiteX154" fmla="*/ 4308819 w 11269336"/>
              <a:gd name="connsiteY154" fmla="*/ 2203822 h 2323145"/>
              <a:gd name="connsiteX155" fmla="*/ 4301210 w 11269336"/>
              <a:gd name="connsiteY155" fmla="*/ 2204456 h 2323145"/>
              <a:gd name="connsiteX156" fmla="*/ 4283095 w 11269336"/>
              <a:gd name="connsiteY156" fmla="*/ 2198177 h 2323145"/>
              <a:gd name="connsiteX157" fmla="*/ 4250119 w 11269336"/>
              <a:gd name="connsiteY157" fmla="*/ 2196342 h 2323145"/>
              <a:gd name="connsiteX158" fmla="*/ 4189203 w 11269336"/>
              <a:gd name="connsiteY158" fmla="*/ 2178994 h 2323145"/>
              <a:gd name="connsiteX159" fmla="*/ 4154035 w 11269336"/>
              <a:gd name="connsiteY159" fmla="*/ 2171950 h 2323145"/>
              <a:gd name="connsiteX160" fmla="*/ 4129569 w 11269336"/>
              <a:gd name="connsiteY160" fmla="*/ 2163850 h 2323145"/>
              <a:gd name="connsiteX161" fmla="*/ 4061250 w 11269336"/>
              <a:gd name="connsiteY161" fmla="*/ 2159236 h 2323145"/>
              <a:gd name="connsiteX162" fmla="*/ 3945480 w 11269336"/>
              <a:gd name="connsiteY162" fmla="*/ 2158279 h 2323145"/>
              <a:gd name="connsiteX163" fmla="*/ 3921468 w 11269336"/>
              <a:gd name="connsiteY163" fmla="*/ 2156588 h 2323145"/>
              <a:gd name="connsiteX164" fmla="*/ 3903348 w 11269336"/>
              <a:gd name="connsiteY164" fmla="*/ 2149220 h 2323145"/>
              <a:gd name="connsiteX165" fmla="*/ 3901342 w 11269336"/>
              <a:gd name="connsiteY165" fmla="*/ 2142355 h 2323145"/>
              <a:gd name="connsiteX166" fmla="*/ 3888539 w 11269336"/>
              <a:gd name="connsiteY166" fmla="*/ 2140476 h 2323145"/>
              <a:gd name="connsiteX167" fmla="*/ 3885662 w 11269336"/>
              <a:gd name="connsiteY167" fmla="*/ 2138740 h 2323145"/>
              <a:gd name="connsiteX168" fmla="*/ 3868627 w 11269336"/>
              <a:gd name="connsiteY168" fmla="*/ 2130023 h 2323145"/>
              <a:gd name="connsiteX169" fmla="*/ 3819177 w 11269336"/>
              <a:gd name="connsiteY169" fmla="*/ 2142111 h 2323145"/>
              <a:gd name="connsiteX170" fmla="*/ 3769100 w 11269336"/>
              <a:gd name="connsiteY170" fmla="*/ 2131731 h 2323145"/>
              <a:gd name="connsiteX171" fmla="*/ 3562752 w 11269336"/>
              <a:gd name="connsiteY171" fmla="*/ 2131785 h 2323145"/>
              <a:gd name="connsiteX172" fmla="*/ 3541402 w 11269336"/>
              <a:gd name="connsiteY172" fmla="*/ 2106821 h 2323145"/>
              <a:gd name="connsiteX173" fmla="*/ 3365341 w 11269336"/>
              <a:gd name="connsiteY173" fmla="*/ 2077638 h 2323145"/>
              <a:gd name="connsiteX174" fmla="*/ 3170922 w 11269336"/>
              <a:gd name="connsiteY174" fmla="*/ 2115957 h 2323145"/>
              <a:gd name="connsiteX175" fmla="*/ 3156256 w 11269336"/>
              <a:gd name="connsiteY175" fmla="*/ 2124773 h 2323145"/>
              <a:gd name="connsiteX176" fmla="*/ 3140298 w 11269336"/>
              <a:gd name="connsiteY176" fmla="*/ 2129182 h 2323145"/>
              <a:gd name="connsiteX177" fmla="*/ 3138514 w 11269336"/>
              <a:gd name="connsiteY177" fmla="*/ 2128069 h 2323145"/>
              <a:gd name="connsiteX178" fmla="*/ 3120467 w 11269336"/>
              <a:gd name="connsiteY178" fmla="*/ 2128281 h 2323145"/>
              <a:gd name="connsiteX179" fmla="*/ 3116175 w 11269336"/>
              <a:gd name="connsiteY179" fmla="*/ 2131633 h 2323145"/>
              <a:gd name="connsiteX180" fmla="*/ 3103685 w 11269336"/>
              <a:gd name="connsiteY180" fmla="*/ 2132814 h 2323145"/>
              <a:gd name="connsiteX181" fmla="*/ 3078794 w 11269336"/>
              <a:gd name="connsiteY181" fmla="*/ 2137935 h 2323145"/>
              <a:gd name="connsiteX182" fmla="*/ 3074407 w 11269336"/>
              <a:gd name="connsiteY182" fmla="*/ 2136274 h 2323145"/>
              <a:gd name="connsiteX183" fmla="*/ 3037285 w 11269336"/>
              <a:gd name="connsiteY183" fmla="*/ 2139919 h 2323145"/>
              <a:gd name="connsiteX184" fmla="*/ 3036901 w 11269336"/>
              <a:gd name="connsiteY184" fmla="*/ 2138726 h 2323145"/>
              <a:gd name="connsiteX185" fmla="*/ 3026996 w 11269336"/>
              <a:gd name="connsiteY185" fmla="*/ 2134322 h 2323145"/>
              <a:gd name="connsiteX186" fmla="*/ 3007772 w 11269336"/>
              <a:gd name="connsiteY186" fmla="*/ 2128742 h 2323145"/>
              <a:gd name="connsiteX187" fmla="*/ 2965030 w 11269336"/>
              <a:gd name="connsiteY187" fmla="*/ 2100494 h 2323145"/>
              <a:gd name="connsiteX188" fmla="*/ 2926342 w 11269336"/>
              <a:gd name="connsiteY188" fmla="*/ 2104155 h 2323145"/>
              <a:gd name="connsiteX189" fmla="*/ 2918608 w 11269336"/>
              <a:gd name="connsiteY189" fmla="*/ 2104215 h 2323145"/>
              <a:gd name="connsiteX190" fmla="*/ 2918475 w 11269336"/>
              <a:gd name="connsiteY190" fmla="*/ 2103937 h 2323145"/>
              <a:gd name="connsiteX191" fmla="*/ 2910360 w 11269336"/>
              <a:gd name="connsiteY191" fmla="*/ 2103444 h 2323145"/>
              <a:gd name="connsiteX192" fmla="*/ 2904507 w 11269336"/>
              <a:gd name="connsiteY192" fmla="*/ 2104326 h 2323145"/>
              <a:gd name="connsiteX193" fmla="*/ 2889503 w 11269336"/>
              <a:gd name="connsiteY193" fmla="*/ 2104443 h 2323145"/>
              <a:gd name="connsiteX194" fmla="*/ 2884480 w 11269336"/>
              <a:gd name="connsiteY194" fmla="*/ 2102626 h 2323145"/>
              <a:gd name="connsiteX195" fmla="*/ 2882689 w 11269336"/>
              <a:gd name="connsiteY195" fmla="*/ 2099228 h 2323145"/>
              <a:gd name="connsiteX196" fmla="*/ 2881291 w 11269336"/>
              <a:gd name="connsiteY196" fmla="*/ 2099618 h 2323145"/>
              <a:gd name="connsiteX197" fmla="*/ 2853979 w 11269336"/>
              <a:gd name="connsiteY197" fmla="*/ 2090388 h 2323145"/>
              <a:gd name="connsiteX198" fmla="*/ 2791790 w 11269336"/>
              <a:gd name="connsiteY198" fmla="*/ 2080332 h 2323145"/>
              <a:gd name="connsiteX199" fmla="*/ 2755844 w 11269336"/>
              <a:gd name="connsiteY199" fmla="*/ 2078874 h 2323145"/>
              <a:gd name="connsiteX200" fmla="*/ 2657742 w 11269336"/>
              <a:gd name="connsiteY200" fmla="*/ 2070179 h 2323145"/>
              <a:gd name="connsiteX201" fmla="*/ 2559549 w 11269336"/>
              <a:gd name="connsiteY201" fmla="*/ 2057873 h 2323145"/>
              <a:gd name="connsiteX202" fmla="*/ 2512054 w 11269336"/>
              <a:gd name="connsiteY202" fmla="*/ 2031671 h 2323145"/>
              <a:gd name="connsiteX203" fmla="*/ 2506437 w 11269336"/>
              <a:gd name="connsiteY203" fmla="*/ 2030918 h 2323145"/>
              <a:gd name="connsiteX204" fmla="*/ 2491752 w 11269336"/>
              <a:gd name="connsiteY204" fmla="*/ 2033906 h 2323145"/>
              <a:gd name="connsiteX205" fmla="*/ 2486338 w 11269336"/>
              <a:gd name="connsiteY205" fmla="*/ 2035862 h 2323145"/>
              <a:gd name="connsiteX206" fmla="*/ 2478186 w 11269336"/>
              <a:gd name="connsiteY206" fmla="*/ 2036953 h 2323145"/>
              <a:gd name="connsiteX207" fmla="*/ 2477950 w 11269336"/>
              <a:gd name="connsiteY207" fmla="*/ 2036715 h 2323145"/>
              <a:gd name="connsiteX208" fmla="*/ 2470381 w 11269336"/>
              <a:gd name="connsiteY208" fmla="*/ 2038256 h 2323145"/>
              <a:gd name="connsiteX209" fmla="*/ 2433781 w 11269336"/>
              <a:gd name="connsiteY209" fmla="*/ 2049140 h 2323145"/>
              <a:gd name="connsiteX210" fmla="*/ 2381172 w 11269336"/>
              <a:gd name="connsiteY210" fmla="*/ 2030645 h 2323145"/>
              <a:gd name="connsiteX211" fmla="*/ 2360198 w 11269336"/>
              <a:gd name="connsiteY211" fmla="*/ 2029059 h 2323145"/>
              <a:gd name="connsiteX212" fmla="*/ 2348815 w 11269336"/>
              <a:gd name="connsiteY212" fmla="*/ 2026798 h 2323145"/>
              <a:gd name="connsiteX213" fmla="*/ 2347988 w 11269336"/>
              <a:gd name="connsiteY213" fmla="*/ 2025745 h 2323145"/>
              <a:gd name="connsiteX214" fmla="*/ 2312920 w 11269336"/>
              <a:gd name="connsiteY214" fmla="*/ 2036311 h 2323145"/>
              <a:gd name="connsiteX215" fmla="*/ 2307986 w 11269336"/>
              <a:gd name="connsiteY215" fmla="*/ 2035583 h 2323145"/>
              <a:gd name="connsiteX216" fmla="*/ 2285481 w 11269336"/>
              <a:gd name="connsiteY216" fmla="*/ 2045197 h 2323145"/>
              <a:gd name="connsiteX217" fmla="*/ 2273666 w 11269336"/>
              <a:gd name="connsiteY217" fmla="*/ 2048710 h 2323145"/>
              <a:gd name="connsiteX218" fmla="*/ 2270719 w 11269336"/>
              <a:gd name="connsiteY218" fmla="*/ 2052702 h 2323145"/>
              <a:gd name="connsiteX219" fmla="*/ 2253080 w 11269336"/>
              <a:gd name="connsiteY219" fmla="*/ 2056363 h 2323145"/>
              <a:gd name="connsiteX220" fmla="*/ 2250906 w 11269336"/>
              <a:gd name="connsiteY220" fmla="*/ 2055654 h 2323145"/>
              <a:gd name="connsiteX221" fmla="*/ 2236905 w 11269336"/>
              <a:gd name="connsiteY221" fmla="*/ 2062882 h 2323145"/>
              <a:gd name="connsiteX222" fmla="*/ 2225830 w 11269336"/>
              <a:gd name="connsiteY222" fmla="*/ 2074027 h 2323145"/>
              <a:gd name="connsiteX223" fmla="*/ 2073776 w 11269336"/>
              <a:gd name="connsiteY223" fmla="*/ 2089244 h 2323145"/>
              <a:gd name="connsiteX224" fmla="*/ 1948256 w 11269336"/>
              <a:gd name="connsiteY224" fmla="*/ 2146616 h 2323145"/>
              <a:gd name="connsiteX225" fmla="*/ 1865582 w 11269336"/>
              <a:gd name="connsiteY225" fmla="*/ 2153738 h 2323145"/>
              <a:gd name="connsiteX226" fmla="*/ 1835210 w 11269336"/>
              <a:gd name="connsiteY226" fmla="*/ 2134244 h 2323145"/>
              <a:gd name="connsiteX227" fmla="*/ 1632661 w 11269336"/>
              <a:gd name="connsiteY227" fmla="*/ 2173882 h 2323145"/>
              <a:gd name="connsiteX228" fmla="*/ 1579590 w 11269336"/>
              <a:gd name="connsiteY228" fmla="*/ 2173680 h 2323145"/>
              <a:gd name="connsiteX229" fmla="*/ 1535601 w 11269336"/>
              <a:gd name="connsiteY229" fmla="*/ 2194590 h 2323145"/>
              <a:gd name="connsiteX230" fmla="*/ 1515594 w 11269336"/>
              <a:gd name="connsiteY230" fmla="*/ 2189622 h 2323145"/>
              <a:gd name="connsiteX231" fmla="*/ 1512113 w 11269336"/>
              <a:gd name="connsiteY231" fmla="*/ 2188534 h 2323145"/>
              <a:gd name="connsiteX232" fmla="*/ 1498838 w 11269336"/>
              <a:gd name="connsiteY232" fmla="*/ 2189213 h 2323145"/>
              <a:gd name="connsiteX233" fmla="*/ 1494279 w 11269336"/>
              <a:gd name="connsiteY233" fmla="*/ 2183112 h 2323145"/>
              <a:gd name="connsiteX234" fmla="*/ 1473714 w 11269336"/>
              <a:gd name="connsiteY234" fmla="*/ 2179625 h 2323145"/>
              <a:gd name="connsiteX235" fmla="*/ 1449503 w 11269336"/>
              <a:gd name="connsiteY235" fmla="*/ 2182633 h 2323145"/>
              <a:gd name="connsiteX236" fmla="*/ 1266687 w 11269336"/>
              <a:gd name="connsiteY236" fmla="*/ 2212688 h 2323145"/>
              <a:gd name="connsiteX237" fmla="*/ 1239614 w 11269336"/>
              <a:gd name="connsiteY237" fmla="*/ 2209727 h 2323145"/>
              <a:gd name="connsiteX238" fmla="*/ 1202436 w 11269336"/>
              <a:gd name="connsiteY238" fmla="*/ 2209817 h 2323145"/>
              <a:gd name="connsiteX239" fmla="*/ 1136097 w 11269336"/>
              <a:gd name="connsiteY239" fmla="*/ 2205112 h 2323145"/>
              <a:gd name="connsiteX240" fmla="*/ 988232 w 11269336"/>
              <a:gd name="connsiteY240" fmla="*/ 2235635 h 2323145"/>
              <a:gd name="connsiteX241" fmla="*/ 981959 w 11269336"/>
              <a:gd name="connsiteY241" fmla="*/ 2231607 h 2323145"/>
              <a:gd name="connsiteX242" fmla="*/ 938600 w 11269336"/>
              <a:gd name="connsiteY242" fmla="*/ 2238113 h 2323145"/>
              <a:gd name="connsiteX243" fmla="*/ 791788 w 11269336"/>
              <a:gd name="connsiteY243" fmla="*/ 2293224 h 2323145"/>
              <a:gd name="connsiteX244" fmla="*/ 706914 w 11269336"/>
              <a:gd name="connsiteY244" fmla="*/ 2305046 h 2323145"/>
              <a:gd name="connsiteX245" fmla="*/ 675971 w 11269336"/>
              <a:gd name="connsiteY245" fmla="*/ 2304030 h 2323145"/>
              <a:gd name="connsiteX246" fmla="*/ 624180 w 11269336"/>
              <a:gd name="connsiteY246" fmla="*/ 2302650 h 2323145"/>
              <a:gd name="connsiteX247" fmla="*/ 583453 w 11269336"/>
              <a:gd name="connsiteY247" fmla="*/ 2288788 h 2323145"/>
              <a:gd name="connsiteX248" fmla="*/ 540946 w 11269336"/>
              <a:gd name="connsiteY248" fmla="*/ 2292721 h 2323145"/>
              <a:gd name="connsiteX249" fmla="*/ 533680 w 11269336"/>
              <a:gd name="connsiteY249" fmla="*/ 2310233 h 2323145"/>
              <a:gd name="connsiteX250" fmla="*/ 487366 w 11269336"/>
              <a:gd name="connsiteY250" fmla="*/ 2309053 h 2323145"/>
              <a:gd name="connsiteX251" fmla="*/ 416820 w 11269336"/>
              <a:gd name="connsiteY251" fmla="*/ 2305443 h 2323145"/>
              <a:gd name="connsiteX252" fmla="*/ 376805 w 11269336"/>
              <a:gd name="connsiteY252" fmla="*/ 2307647 h 2323145"/>
              <a:gd name="connsiteX253" fmla="*/ 266777 w 11269336"/>
              <a:gd name="connsiteY253" fmla="*/ 2309012 h 2323145"/>
              <a:gd name="connsiteX254" fmla="*/ 156013 w 11269336"/>
              <a:gd name="connsiteY254" fmla="*/ 2306832 h 2323145"/>
              <a:gd name="connsiteX255" fmla="*/ 87258 w 11269336"/>
              <a:gd name="connsiteY255" fmla="*/ 2285511 h 2323145"/>
              <a:gd name="connsiteX256" fmla="*/ 23798 w 11269336"/>
              <a:gd name="connsiteY256" fmla="*/ 2281822 h 2323145"/>
              <a:gd name="connsiteX257" fmla="*/ 0 w 11269336"/>
              <a:gd name="connsiteY257" fmla="*/ 2285369 h 2323145"/>
              <a:gd name="connsiteX258" fmla="*/ 0 w 11269336"/>
              <a:gd name="connsiteY25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66646 w 11269336"/>
              <a:gd name="connsiteY149" fmla="*/ 2198564 h 2323145"/>
              <a:gd name="connsiteX150" fmla="*/ 4354009 w 11269336"/>
              <a:gd name="connsiteY150" fmla="*/ 2204984 h 2323145"/>
              <a:gd name="connsiteX151" fmla="*/ 4348284 w 11269336"/>
              <a:gd name="connsiteY151" fmla="*/ 2205270 h 2323145"/>
              <a:gd name="connsiteX152" fmla="*/ 4333906 w 11269336"/>
              <a:gd name="connsiteY152" fmla="*/ 2205251 h 2323145"/>
              <a:gd name="connsiteX153" fmla="*/ 4308819 w 11269336"/>
              <a:gd name="connsiteY153" fmla="*/ 2203822 h 2323145"/>
              <a:gd name="connsiteX154" fmla="*/ 4301210 w 11269336"/>
              <a:gd name="connsiteY154" fmla="*/ 2204456 h 2323145"/>
              <a:gd name="connsiteX155" fmla="*/ 4283095 w 11269336"/>
              <a:gd name="connsiteY155" fmla="*/ 2198177 h 2323145"/>
              <a:gd name="connsiteX156" fmla="*/ 4250119 w 11269336"/>
              <a:gd name="connsiteY156" fmla="*/ 2196342 h 2323145"/>
              <a:gd name="connsiteX157" fmla="*/ 4189203 w 11269336"/>
              <a:gd name="connsiteY157" fmla="*/ 2178994 h 2323145"/>
              <a:gd name="connsiteX158" fmla="*/ 4154035 w 11269336"/>
              <a:gd name="connsiteY158" fmla="*/ 2171950 h 2323145"/>
              <a:gd name="connsiteX159" fmla="*/ 4129569 w 11269336"/>
              <a:gd name="connsiteY159" fmla="*/ 2163850 h 2323145"/>
              <a:gd name="connsiteX160" fmla="*/ 4061250 w 11269336"/>
              <a:gd name="connsiteY160" fmla="*/ 2159236 h 2323145"/>
              <a:gd name="connsiteX161" fmla="*/ 3945480 w 11269336"/>
              <a:gd name="connsiteY161" fmla="*/ 2158279 h 2323145"/>
              <a:gd name="connsiteX162" fmla="*/ 3921468 w 11269336"/>
              <a:gd name="connsiteY162" fmla="*/ 2156588 h 2323145"/>
              <a:gd name="connsiteX163" fmla="*/ 3903348 w 11269336"/>
              <a:gd name="connsiteY163" fmla="*/ 2149220 h 2323145"/>
              <a:gd name="connsiteX164" fmla="*/ 3901342 w 11269336"/>
              <a:gd name="connsiteY164" fmla="*/ 2142355 h 2323145"/>
              <a:gd name="connsiteX165" fmla="*/ 3888539 w 11269336"/>
              <a:gd name="connsiteY165" fmla="*/ 2140476 h 2323145"/>
              <a:gd name="connsiteX166" fmla="*/ 3885662 w 11269336"/>
              <a:gd name="connsiteY166" fmla="*/ 2138740 h 2323145"/>
              <a:gd name="connsiteX167" fmla="*/ 3868627 w 11269336"/>
              <a:gd name="connsiteY167" fmla="*/ 2130023 h 2323145"/>
              <a:gd name="connsiteX168" fmla="*/ 3819177 w 11269336"/>
              <a:gd name="connsiteY168" fmla="*/ 2142111 h 2323145"/>
              <a:gd name="connsiteX169" fmla="*/ 3769100 w 11269336"/>
              <a:gd name="connsiteY169" fmla="*/ 2131731 h 2323145"/>
              <a:gd name="connsiteX170" fmla="*/ 3562752 w 11269336"/>
              <a:gd name="connsiteY170" fmla="*/ 2131785 h 2323145"/>
              <a:gd name="connsiteX171" fmla="*/ 3541402 w 11269336"/>
              <a:gd name="connsiteY171" fmla="*/ 2106821 h 2323145"/>
              <a:gd name="connsiteX172" fmla="*/ 3365341 w 11269336"/>
              <a:gd name="connsiteY172" fmla="*/ 2077638 h 2323145"/>
              <a:gd name="connsiteX173" fmla="*/ 3170922 w 11269336"/>
              <a:gd name="connsiteY173" fmla="*/ 2115957 h 2323145"/>
              <a:gd name="connsiteX174" fmla="*/ 3156256 w 11269336"/>
              <a:gd name="connsiteY174" fmla="*/ 2124773 h 2323145"/>
              <a:gd name="connsiteX175" fmla="*/ 3140298 w 11269336"/>
              <a:gd name="connsiteY175" fmla="*/ 2129182 h 2323145"/>
              <a:gd name="connsiteX176" fmla="*/ 3138514 w 11269336"/>
              <a:gd name="connsiteY176" fmla="*/ 2128069 h 2323145"/>
              <a:gd name="connsiteX177" fmla="*/ 3120467 w 11269336"/>
              <a:gd name="connsiteY177" fmla="*/ 2128281 h 2323145"/>
              <a:gd name="connsiteX178" fmla="*/ 3116175 w 11269336"/>
              <a:gd name="connsiteY178" fmla="*/ 2131633 h 2323145"/>
              <a:gd name="connsiteX179" fmla="*/ 3103685 w 11269336"/>
              <a:gd name="connsiteY179" fmla="*/ 2132814 h 2323145"/>
              <a:gd name="connsiteX180" fmla="*/ 3078794 w 11269336"/>
              <a:gd name="connsiteY180" fmla="*/ 2137935 h 2323145"/>
              <a:gd name="connsiteX181" fmla="*/ 3074407 w 11269336"/>
              <a:gd name="connsiteY181" fmla="*/ 2136274 h 2323145"/>
              <a:gd name="connsiteX182" fmla="*/ 3037285 w 11269336"/>
              <a:gd name="connsiteY182" fmla="*/ 2139919 h 2323145"/>
              <a:gd name="connsiteX183" fmla="*/ 3036901 w 11269336"/>
              <a:gd name="connsiteY183" fmla="*/ 2138726 h 2323145"/>
              <a:gd name="connsiteX184" fmla="*/ 3026996 w 11269336"/>
              <a:gd name="connsiteY184" fmla="*/ 2134322 h 2323145"/>
              <a:gd name="connsiteX185" fmla="*/ 3007772 w 11269336"/>
              <a:gd name="connsiteY185" fmla="*/ 2128742 h 2323145"/>
              <a:gd name="connsiteX186" fmla="*/ 2965030 w 11269336"/>
              <a:gd name="connsiteY186" fmla="*/ 2100494 h 2323145"/>
              <a:gd name="connsiteX187" fmla="*/ 2926342 w 11269336"/>
              <a:gd name="connsiteY187" fmla="*/ 2104155 h 2323145"/>
              <a:gd name="connsiteX188" fmla="*/ 2918608 w 11269336"/>
              <a:gd name="connsiteY188" fmla="*/ 2104215 h 2323145"/>
              <a:gd name="connsiteX189" fmla="*/ 2918475 w 11269336"/>
              <a:gd name="connsiteY189" fmla="*/ 2103937 h 2323145"/>
              <a:gd name="connsiteX190" fmla="*/ 2910360 w 11269336"/>
              <a:gd name="connsiteY190" fmla="*/ 2103444 h 2323145"/>
              <a:gd name="connsiteX191" fmla="*/ 2904507 w 11269336"/>
              <a:gd name="connsiteY191" fmla="*/ 2104326 h 2323145"/>
              <a:gd name="connsiteX192" fmla="*/ 2889503 w 11269336"/>
              <a:gd name="connsiteY192" fmla="*/ 2104443 h 2323145"/>
              <a:gd name="connsiteX193" fmla="*/ 2884480 w 11269336"/>
              <a:gd name="connsiteY193" fmla="*/ 2102626 h 2323145"/>
              <a:gd name="connsiteX194" fmla="*/ 2882689 w 11269336"/>
              <a:gd name="connsiteY194" fmla="*/ 2099228 h 2323145"/>
              <a:gd name="connsiteX195" fmla="*/ 2881291 w 11269336"/>
              <a:gd name="connsiteY195" fmla="*/ 2099618 h 2323145"/>
              <a:gd name="connsiteX196" fmla="*/ 2853979 w 11269336"/>
              <a:gd name="connsiteY196" fmla="*/ 2090388 h 2323145"/>
              <a:gd name="connsiteX197" fmla="*/ 2791790 w 11269336"/>
              <a:gd name="connsiteY197" fmla="*/ 2080332 h 2323145"/>
              <a:gd name="connsiteX198" fmla="*/ 2755844 w 11269336"/>
              <a:gd name="connsiteY198" fmla="*/ 2078874 h 2323145"/>
              <a:gd name="connsiteX199" fmla="*/ 2657742 w 11269336"/>
              <a:gd name="connsiteY199" fmla="*/ 2070179 h 2323145"/>
              <a:gd name="connsiteX200" fmla="*/ 2559549 w 11269336"/>
              <a:gd name="connsiteY200" fmla="*/ 2057873 h 2323145"/>
              <a:gd name="connsiteX201" fmla="*/ 2512054 w 11269336"/>
              <a:gd name="connsiteY201" fmla="*/ 2031671 h 2323145"/>
              <a:gd name="connsiteX202" fmla="*/ 2506437 w 11269336"/>
              <a:gd name="connsiteY202" fmla="*/ 2030918 h 2323145"/>
              <a:gd name="connsiteX203" fmla="*/ 2491752 w 11269336"/>
              <a:gd name="connsiteY203" fmla="*/ 2033906 h 2323145"/>
              <a:gd name="connsiteX204" fmla="*/ 2486338 w 11269336"/>
              <a:gd name="connsiteY204" fmla="*/ 2035862 h 2323145"/>
              <a:gd name="connsiteX205" fmla="*/ 2478186 w 11269336"/>
              <a:gd name="connsiteY205" fmla="*/ 2036953 h 2323145"/>
              <a:gd name="connsiteX206" fmla="*/ 2477950 w 11269336"/>
              <a:gd name="connsiteY206" fmla="*/ 2036715 h 2323145"/>
              <a:gd name="connsiteX207" fmla="*/ 2470381 w 11269336"/>
              <a:gd name="connsiteY207" fmla="*/ 2038256 h 2323145"/>
              <a:gd name="connsiteX208" fmla="*/ 2433781 w 11269336"/>
              <a:gd name="connsiteY208" fmla="*/ 2049140 h 2323145"/>
              <a:gd name="connsiteX209" fmla="*/ 2381172 w 11269336"/>
              <a:gd name="connsiteY209" fmla="*/ 2030645 h 2323145"/>
              <a:gd name="connsiteX210" fmla="*/ 2360198 w 11269336"/>
              <a:gd name="connsiteY210" fmla="*/ 2029059 h 2323145"/>
              <a:gd name="connsiteX211" fmla="*/ 2348815 w 11269336"/>
              <a:gd name="connsiteY211" fmla="*/ 2026798 h 2323145"/>
              <a:gd name="connsiteX212" fmla="*/ 2347988 w 11269336"/>
              <a:gd name="connsiteY212" fmla="*/ 2025745 h 2323145"/>
              <a:gd name="connsiteX213" fmla="*/ 2312920 w 11269336"/>
              <a:gd name="connsiteY213" fmla="*/ 2036311 h 2323145"/>
              <a:gd name="connsiteX214" fmla="*/ 2307986 w 11269336"/>
              <a:gd name="connsiteY214" fmla="*/ 2035583 h 2323145"/>
              <a:gd name="connsiteX215" fmla="*/ 2285481 w 11269336"/>
              <a:gd name="connsiteY215" fmla="*/ 2045197 h 2323145"/>
              <a:gd name="connsiteX216" fmla="*/ 2273666 w 11269336"/>
              <a:gd name="connsiteY216" fmla="*/ 2048710 h 2323145"/>
              <a:gd name="connsiteX217" fmla="*/ 2270719 w 11269336"/>
              <a:gd name="connsiteY217" fmla="*/ 2052702 h 2323145"/>
              <a:gd name="connsiteX218" fmla="*/ 2253080 w 11269336"/>
              <a:gd name="connsiteY218" fmla="*/ 2056363 h 2323145"/>
              <a:gd name="connsiteX219" fmla="*/ 2250906 w 11269336"/>
              <a:gd name="connsiteY219" fmla="*/ 2055654 h 2323145"/>
              <a:gd name="connsiteX220" fmla="*/ 2236905 w 11269336"/>
              <a:gd name="connsiteY220" fmla="*/ 2062882 h 2323145"/>
              <a:gd name="connsiteX221" fmla="*/ 2225830 w 11269336"/>
              <a:gd name="connsiteY221" fmla="*/ 2074027 h 2323145"/>
              <a:gd name="connsiteX222" fmla="*/ 2073776 w 11269336"/>
              <a:gd name="connsiteY222" fmla="*/ 2089244 h 2323145"/>
              <a:gd name="connsiteX223" fmla="*/ 1948256 w 11269336"/>
              <a:gd name="connsiteY223" fmla="*/ 2146616 h 2323145"/>
              <a:gd name="connsiteX224" fmla="*/ 1865582 w 11269336"/>
              <a:gd name="connsiteY224" fmla="*/ 2153738 h 2323145"/>
              <a:gd name="connsiteX225" fmla="*/ 1835210 w 11269336"/>
              <a:gd name="connsiteY225" fmla="*/ 2134244 h 2323145"/>
              <a:gd name="connsiteX226" fmla="*/ 1632661 w 11269336"/>
              <a:gd name="connsiteY226" fmla="*/ 2173882 h 2323145"/>
              <a:gd name="connsiteX227" fmla="*/ 1579590 w 11269336"/>
              <a:gd name="connsiteY227" fmla="*/ 2173680 h 2323145"/>
              <a:gd name="connsiteX228" fmla="*/ 1535601 w 11269336"/>
              <a:gd name="connsiteY228" fmla="*/ 2194590 h 2323145"/>
              <a:gd name="connsiteX229" fmla="*/ 1515594 w 11269336"/>
              <a:gd name="connsiteY229" fmla="*/ 2189622 h 2323145"/>
              <a:gd name="connsiteX230" fmla="*/ 1512113 w 11269336"/>
              <a:gd name="connsiteY230" fmla="*/ 2188534 h 2323145"/>
              <a:gd name="connsiteX231" fmla="*/ 1498838 w 11269336"/>
              <a:gd name="connsiteY231" fmla="*/ 2189213 h 2323145"/>
              <a:gd name="connsiteX232" fmla="*/ 1494279 w 11269336"/>
              <a:gd name="connsiteY232" fmla="*/ 2183112 h 2323145"/>
              <a:gd name="connsiteX233" fmla="*/ 1473714 w 11269336"/>
              <a:gd name="connsiteY233" fmla="*/ 2179625 h 2323145"/>
              <a:gd name="connsiteX234" fmla="*/ 1449503 w 11269336"/>
              <a:gd name="connsiteY234" fmla="*/ 2182633 h 2323145"/>
              <a:gd name="connsiteX235" fmla="*/ 1266687 w 11269336"/>
              <a:gd name="connsiteY235" fmla="*/ 2212688 h 2323145"/>
              <a:gd name="connsiteX236" fmla="*/ 1239614 w 11269336"/>
              <a:gd name="connsiteY236" fmla="*/ 2209727 h 2323145"/>
              <a:gd name="connsiteX237" fmla="*/ 1202436 w 11269336"/>
              <a:gd name="connsiteY237" fmla="*/ 2209817 h 2323145"/>
              <a:gd name="connsiteX238" fmla="*/ 1136097 w 11269336"/>
              <a:gd name="connsiteY238" fmla="*/ 2205112 h 2323145"/>
              <a:gd name="connsiteX239" fmla="*/ 988232 w 11269336"/>
              <a:gd name="connsiteY239" fmla="*/ 2235635 h 2323145"/>
              <a:gd name="connsiteX240" fmla="*/ 981959 w 11269336"/>
              <a:gd name="connsiteY240" fmla="*/ 2231607 h 2323145"/>
              <a:gd name="connsiteX241" fmla="*/ 938600 w 11269336"/>
              <a:gd name="connsiteY241" fmla="*/ 2238113 h 2323145"/>
              <a:gd name="connsiteX242" fmla="*/ 791788 w 11269336"/>
              <a:gd name="connsiteY242" fmla="*/ 2293224 h 2323145"/>
              <a:gd name="connsiteX243" fmla="*/ 706914 w 11269336"/>
              <a:gd name="connsiteY243" fmla="*/ 2305046 h 2323145"/>
              <a:gd name="connsiteX244" fmla="*/ 675971 w 11269336"/>
              <a:gd name="connsiteY244" fmla="*/ 2304030 h 2323145"/>
              <a:gd name="connsiteX245" fmla="*/ 624180 w 11269336"/>
              <a:gd name="connsiteY245" fmla="*/ 2302650 h 2323145"/>
              <a:gd name="connsiteX246" fmla="*/ 583453 w 11269336"/>
              <a:gd name="connsiteY246" fmla="*/ 2288788 h 2323145"/>
              <a:gd name="connsiteX247" fmla="*/ 540946 w 11269336"/>
              <a:gd name="connsiteY247" fmla="*/ 2292721 h 2323145"/>
              <a:gd name="connsiteX248" fmla="*/ 533680 w 11269336"/>
              <a:gd name="connsiteY248" fmla="*/ 2310233 h 2323145"/>
              <a:gd name="connsiteX249" fmla="*/ 487366 w 11269336"/>
              <a:gd name="connsiteY249" fmla="*/ 2309053 h 2323145"/>
              <a:gd name="connsiteX250" fmla="*/ 416820 w 11269336"/>
              <a:gd name="connsiteY250" fmla="*/ 2305443 h 2323145"/>
              <a:gd name="connsiteX251" fmla="*/ 376805 w 11269336"/>
              <a:gd name="connsiteY251" fmla="*/ 2307647 h 2323145"/>
              <a:gd name="connsiteX252" fmla="*/ 266777 w 11269336"/>
              <a:gd name="connsiteY252" fmla="*/ 2309012 h 2323145"/>
              <a:gd name="connsiteX253" fmla="*/ 156013 w 11269336"/>
              <a:gd name="connsiteY253" fmla="*/ 2306832 h 2323145"/>
              <a:gd name="connsiteX254" fmla="*/ 87258 w 11269336"/>
              <a:gd name="connsiteY254" fmla="*/ 2285511 h 2323145"/>
              <a:gd name="connsiteX255" fmla="*/ 23798 w 11269336"/>
              <a:gd name="connsiteY255" fmla="*/ 2281822 h 2323145"/>
              <a:gd name="connsiteX256" fmla="*/ 0 w 11269336"/>
              <a:gd name="connsiteY256" fmla="*/ 2285369 h 2323145"/>
              <a:gd name="connsiteX257" fmla="*/ 0 w 11269336"/>
              <a:gd name="connsiteY25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05765 w 11269336"/>
              <a:gd name="connsiteY146" fmla="*/ 2199902 h 2323145"/>
              <a:gd name="connsiteX147" fmla="*/ 4401354 w 11269336"/>
              <a:gd name="connsiteY147" fmla="*/ 2194745 h 2323145"/>
              <a:gd name="connsiteX148" fmla="*/ 4366646 w 11269336"/>
              <a:gd name="connsiteY148" fmla="*/ 2198564 h 2323145"/>
              <a:gd name="connsiteX149" fmla="*/ 4354009 w 11269336"/>
              <a:gd name="connsiteY149" fmla="*/ 2204984 h 2323145"/>
              <a:gd name="connsiteX150" fmla="*/ 4348284 w 11269336"/>
              <a:gd name="connsiteY150" fmla="*/ 2205270 h 2323145"/>
              <a:gd name="connsiteX151" fmla="*/ 4333906 w 11269336"/>
              <a:gd name="connsiteY151" fmla="*/ 2205251 h 2323145"/>
              <a:gd name="connsiteX152" fmla="*/ 4308819 w 11269336"/>
              <a:gd name="connsiteY152" fmla="*/ 2203822 h 2323145"/>
              <a:gd name="connsiteX153" fmla="*/ 4301210 w 11269336"/>
              <a:gd name="connsiteY153" fmla="*/ 2204456 h 2323145"/>
              <a:gd name="connsiteX154" fmla="*/ 4283095 w 11269336"/>
              <a:gd name="connsiteY154" fmla="*/ 2198177 h 2323145"/>
              <a:gd name="connsiteX155" fmla="*/ 4250119 w 11269336"/>
              <a:gd name="connsiteY155" fmla="*/ 2196342 h 2323145"/>
              <a:gd name="connsiteX156" fmla="*/ 4189203 w 11269336"/>
              <a:gd name="connsiteY156" fmla="*/ 2178994 h 2323145"/>
              <a:gd name="connsiteX157" fmla="*/ 4154035 w 11269336"/>
              <a:gd name="connsiteY157" fmla="*/ 2171950 h 2323145"/>
              <a:gd name="connsiteX158" fmla="*/ 4129569 w 11269336"/>
              <a:gd name="connsiteY158" fmla="*/ 2163850 h 2323145"/>
              <a:gd name="connsiteX159" fmla="*/ 4061250 w 11269336"/>
              <a:gd name="connsiteY159" fmla="*/ 2159236 h 2323145"/>
              <a:gd name="connsiteX160" fmla="*/ 3945480 w 11269336"/>
              <a:gd name="connsiteY160" fmla="*/ 2158279 h 2323145"/>
              <a:gd name="connsiteX161" fmla="*/ 3921468 w 11269336"/>
              <a:gd name="connsiteY161" fmla="*/ 2156588 h 2323145"/>
              <a:gd name="connsiteX162" fmla="*/ 3903348 w 11269336"/>
              <a:gd name="connsiteY162" fmla="*/ 2149220 h 2323145"/>
              <a:gd name="connsiteX163" fmla="*/ 3901342 w 11269336"/>
              <a:gd name="connsiteY163" fmla="*/ 2142355 h 2323145"/>
              <a:gd name="connsiteX164" fmla="*/ 3888539 w 11269336"/>
              <a:gd name="connsiteY164" fmla="*/ 2140476 h 2323145"/>
              <a:gd name="connsiteX165" fmla="*/ 3885662 w 11269336"/>
              <a:gd name="connsiteY165" fmla="*/ 2138740 h 2323145"/>
              <a:gd name="connsiteX166" fmla="*/ 3868627 w 11269336"/>
              <a:gd name="connsiteY166" fmla="*/ 2130023 h 2323145"/>
              <a:gd name="connsiteX167" fmla="*/ 3819177 w 11269336"/>
              <a:gd name="connsiteY167" fmla="*/ 2142111 h 2323145"/>
              <a:gd name="connsiteX168" fmla="*/ 3769100 w 11269336"/>
              <a:gd name="connsiteY168" fmla="*/ 2131731 h 2323145"/>
              <a:gd name="connsiteX169" fmla="*/ 3562752 w 11269336"/>
              <a:gd name="connsiteY169" fmla="*/ 2131785 h 2323145"/>
              <a:gd name="connsiteX170" fmla="*/ 3541402 w 11269336"/>
              <a:gd name="connsiteY170" fmla="*/ 2106821 h 2323145"/>
              <a:gd name="connsiteX171" fmla="*/ 3365341 w 11269336"/>
              <a:gd name="connsiteY171" fmla="*/ 2077638 h 2323145"/>
              <a:gd name="connsiteX172" fmla="*/ 3170922 w 11269336"/>
              <a:gd name="connsiteY172" fmla="*/ 2115957 h 2323145"/>
              <a:gd name="connsiteX173" fmla="*/ 3156256 w 11269336"/>
              <a:gd name="connsiteY173" fmla="*/ 2124773 h 2323145"/>
              <a:gd name="connsiteX174" fmla="*/ 3140298 w 11269336"/>
              <a:gd name="connsiteY174" fmla="*/ 2129182 h 2323145"/>
              <a:gd name="connsiteX175" fmla="*/ 3138514 w 11269336"/>
              <a:gd name="connsiteY175" fmla="*/ 2128069 h 2323145"/>
              <a:gd name="connsiteX176" fmla="*/ 3120467 w 11269336"/>
              <a:gd name="connsiteY176" fmla="*/ 2128281 h 2323145"/>
              <a:gd name="connsiteX177" fmla="*/ 3116175 w 11269336"/>
              <a:gd name="connsiteY177" fmla="*/ 2131633 h 2323145"/>
              <a:gd name="connsiteX178" fmla="*/ 3103685 w 11269336"/>
              <a:gd name="connsiteY178" fmla="*/ 2132814 h 2323145"/>
              <a:gd name="connsiteX179" fmla="*/ 3078794 w 11269336"/>
              <a:gd name="connsiteY179" fmla="*/ 2137935 h 2323145"/>
              <a:gd name="connsiteX180" fmla="*/ 3074407 w 11269336"/>
              <a:gd name="connsiteY180" fmla="*/ 2136274 h 2323145"/>
              <a:gd name="connsiteX181" fmla="*/ 3037285 w 11269336"/>
              <a:gd name="connsiteY181" fmla="*/ 2139919 h 2323145"/>
              <a:gd name="connsiteX182" fmla="*/ 3036901 w 11269336"/>
              <a:gd name="connsiteY182" fmla="*/ 2138726 h 2323145"/>
              <a:gd name="connsiteX183" fmla="*/ 3026996 w 11269336"/>
              <a:gd name="connsiteY183" fmla="*/ 2134322 h 2323145"/>
              <a:gd name="connsiteX184" fmla="*/ 3007772 w 11269336"/>
              <a:gd name="connsiteY184" fmla="*/ 2128742 h 2323145"/>
              <a:gd name="connsiteX185" fmla="*/ 2965030 w 11269336"/>
              <a:gd name="connsiteY185" fmla="*/ 2100494 h 2323145"/>
              <a:gd name="connsiteX186" fmla="*/ 2926342 w 11269336"/>
              <a:gd name="connsiteY186" fmla="*/ 2104155 h 2323145"/>
              <a:gd name="connsiteX187" fmla="*/ 2918608 w 11269336"/>
              <a:gd name="connsiteY187" fmla="*/ 2104215 h 2323145"/>
              <a:gd name="connsiteX188" fmla="*/ 2918475 w 11269336"/>
              <a:gd name="connsiteY188" fmla="*/ 2103937 h 2323145"/>
              <a:gd name="connsiteX189" fmla="*/ 2910360 w 11269336"/>
              <a:gd name="connsiteY189" fmla="*/ 2103444 h 2323145"/>
              <a:gd name="connsiteX190" fmla="*/ 2904507 w 11269336"/>
              <a:gd name="connsiteY190" fmla="*/ 2104326 h 2323145"/>
              <a:gd name="connsiteX191" fmla="*/ 2889503 w 11269336"/>
              <a:gd name="connsiteY191" fmla="*/ 2104443 h 2323145"/>
              <a:gd name="connsiteX192" fmla="*/ 2884480 w 11269336"/>
              <a:gd name="connsiteY192" fmla="*/ 2102626 h 2323145"/>
              <a:gd name="connsiteX193" fmla="*/ 2882689 w 11269336"/>
              <a:gd name="connsiteY193" fmla="*/ 2099228 h 2323145"/>
              <a:gd name="connsiteX194" fmla="*/ 2881291 w 11269336"/>
              <a:gd name="connsiteY194" fmla="*/ 2099618 h 2323145"/>
              <a:gd name="connsiteX195" fmla="*/ 2853979 w 11269336"/>
              <a:gd name="connsiteY195" fmla="*/ 2090388 h 2323145"/>
              <a:gd name="connsiteX196" fmla="*/ 2791790 w 11269336"/>
              <a:gd name="connsiteY196" fmla="*/ 2080332 h 2323145"/>
              <a:gd name="connsiteX197" fmla="*/ 2755844 w 11269336"/>
              <a:gd name="connsiteY197" fmla="*/ 2078874 h 2323145"/>
              <a:gd name="connsiteX198" fmla="*/ 2657742 w 11269336"/>
              <a:gd name="connsiteY198" fmla="*/ 2070179 h 2323145"/>
              <a:gd name="connsiteX199" fmla="*/ 2559549 w 11269336"/>
              <a:gd name="connsiteY199" fmla="*/ 2057873 h 2323145"/>
              <a:gd name="connsiteX200" fmla="*/ 2512054 w 11269336"/>
              <a:gd name="connsiteY200" fmla="*/ 2031671 h 2323145"/>
              <a:gd name="connsiteX201" fmla="*/ 2506437 w 11269336"/>
              <a:gd name="connsiteY201" fmla="*/ 2030918 h 2323145"/>
              <a:gd name="connsiteX202" fmla="*/ 2491752 w 11269336"/>
              <a:gd name="connsiteY202" fmla="*/ 2033906 h 2323145"/>
              <a:gd name="connsiteX203" fmla="*/ 2486338 w 11269336"/>
              <a:gd name="connsiteY203" fmla="*/ 2035862 h 2323145"/>
              <a:gd name="connsiteX204" fmla="*/ 2478186 w 11269336"/>
              <a:gd name="connsiteY204" fmla="*/ 2036953 h 2323145"/>
              <a:gd name="connsiteX205" fmla="*/ 2477950 w 11269336"/>
              <a:gd name="connsiteY205" fmla="*/ 2036715 h 2323145"/>
              <a:gd name="connsiteX206" fmla="*/ 2470381 w 11269336"/>
              <a:gd name="connsiteY206" fmla="*/ 2038256 h 2323145"/>
              <a:gd name="connsiteX207" fmla="*/ 2433781 w 11269336"/>
              <a:gd name="connsiteY207" fmla="*/ 2049140 h 2323145"/>
              <a:gd name="connsiteX208" fmla="*/ 2381172 w 11269336"/>
              <a:gd name="connsiteY208" fmla="*/ 2030645 h 2323145"/>
              <a:gd name="connsiteX209" fmla="*/ 2360198 w 11269336"/>
              <a:gd name="connsiteY209" fmla="*/ 2029059 h 2323145"/>
              <a:gd name="connsiteX210" fmla="*/ 2348815 w 11269336"/>
              <a:gd name="connsiteY210" fmla="*/ 2026798 h 2323145"/>
              <a:gd name="connsiteX211" fmla="*/ 2347988 w 11269336"/>
              <a:gd name="connsiteY211" fmla="*/ 2025745 h 2323145"/>
              <a:gd name="connsiteX212" fmla="*/ 2312920 w 11269336"/>
              <a:gd name="connsiteY212" fmla="*/ 2036311 h 2323145"/>
              <a:gd name="connsiteX213" fmla="*/ 2307986 w 11269336"/>
              <a:gd name="connsiteY213" fmla="*/ 2035583 h 2323145"/>
              <a:gd name="connsiteX214" fmla="*/ 2285481 w 11269336"/>
              <a:gd name="connsiteY214" fmla="*/ 2045197 h 2323145"/>
              <a:gd name="connsiteX215" fmla="*/ 2273666 w 11269336"/>
              <a:gd name="connsiteY215" fmla="*/ 2048710 h 2323145"/>
              <a:gd name="connsiteX216" fmla="*/ 2270719 w 11269336"/>
              <a:gd name="connsiteY216" fmla="*/ 2052702 h 2323145"/>
              <a:gd name="connsiteX217" fmla="*/ 2253080 w 11269336"/>
              <a:gd name="connsiteY217" fmla="*/ 2056363 h 2323145"/>
              <a:gd name="connsiteX218" fmla="*/ 2250906 w 11269336"/>
              <a:gd name="connsiteY218" fmla="*/ 2055654 h 2323145"/>
              <a:gd name="connsiteX219" fmla="*/ 2236905 w 11269336"/>
              <a:gd name="connsiteY219" fmla="*/ 2062882 h 2323145"/>
              <a:gd name="connsiteX220" fmla="*/ 2225830 w 11269336"/>
              <a:gd name="connsiteY220" fmla="*/ 2074027 h 2323145"/>
              <a:gd name="connsiteX221" fmla="*/ 2073776 w 11269336"/>
              <a:gd name="connsiteY221" fmla="*/ 2089244 h 2323145"/>
              <a:gd name="connsiteX222" fmla="*/ 1948256 w 11269336"/>
              <a:gd name="connsiteY222" fmla="*/ 2146616 h 2323145"/>
              <a:gd name="connsiteX223" fmla="*/ 1865582 w 11269336"/>
              <a:gd name="connsiteY223" fmla="*/ 2153738 h 2323145"/>
              <a:gd name="connsiteX224" fmla="*/ 1835210 w 11269336"/>
              <a:gd name="connsiteY224" fmla="*/ 2134244 h 2323145"/>
              <a:gd name="connsiteX225" fmla="*/ 1632661 w 11269336"/>
              <a:gd name="connsiteY225" fmla="*/ 2173882 h 2323145"/>
              <a:gd name="connsiteX226" fmla="*/ 1579590 w 11269336"/>
              <a:gd name="connsiteY226" fmla="*/ 2173680 h 2323145"/>
              <a:gd name="connsiteX227" fmla="*/ 1535601 w 11269336"/>
              <a:gd name="connsiteY227" fmla="*/ 2194590 h 2323145"/>
              <a:gd name="connsiteX228" fmla="*/ 1515594 w 11269336"/>
              <a:gd name="connsiteY228" fmla="*/ 2189622 h 2323145"/>
              <a:gd name="connsiteX229" fmla="*/ 1512113 w 11269336"/>
              <a:gd name="connsiteY229" fmla="*/ 2188534 h 2323145"/>
              <a:gd name="connsiteX230" fmla="*/ 1498838 w 11269336"/>
              <a:gd name="connsiteY230" fmla="*/ 2189213 h 2323145"/>
              <a:gd name="connsiteX231" fmla="*/ 1494279 w 11269336"/>
              <a:gd name="connsiteY231" fmla="*/ 2183112 h 2323145"/>
              <a:gd name="connsiteX232" fmla="*/ 1473714 w 11269336"/>
              <a:gd name="connsiteY232" fmla="*/ 2179625 h 2323145"/>
              <a:gd name="connsiteX233" fmla="*/ 1449503 w 11269336"/>
              <a:gd name="connsiteY233" fmla="*/ 2182633 h 2323145"/>
              <a:gd name="connsiteX234" fmla="*/ 1266687 w 11269336"/>
              <a:gd name="connsiteY234" fmla="*/ 2212688 h 2323145"/>
              <a:gd name="connsiteX235" fmla="*/ 1239614 w 11269336"/>
              <a:gd name="connsiteY235" fmla="*/ 2209727 h 2323145"/>
              <a:gd name="connsiteX236" fmla="*/ 1202436 w 11269336"/>
              <a:gd name="connsiteY236" fmla="*/ 2209817 h 2323145"/>
              <a:gd name="connsiteX237" fmla="*/ 1136097 w 11269336"/>
              <a:gd name="connsiteY237" fmla="*/ 2205112 h 2323145"/>
              <a:gd name="connsiteX238" fmla="*/ 988232 w 11269336"/>
              <a:gd name="connsiteY238" fmla="*/ 2235635 h 2323145"/>
              <a:gd name="connsiteX239" fmla="*/ 981959 w 11269336"/>
              <a:gd name="connsiteY239" fmla="*/ 2231607 h 2323145"/>
              <a:gd name="connsiteX240" fmla="*/ 938600 w 11269336"/>
              <a:gd name="connsiteY240" fmla="*/ 2238113 h 2323145"/>
              <a:gd name="connsiteX241" fmla="*/ 791788 w 11269336"/>
              <a:gd name="connsiteY241" fmla="*/ 2293224 h 2323145"/>
              <a:gd name="connsiteX242" fmla="*/ 706914 w 11269336"/>
              <a:gd name="connsiteY242" fmla="*/ 2305046 h 2323145"/>
              <a:gd name="connsiteX243" fmla="*/ 675971 w 11269336"/>
              <a:gd name="connsiteY243" fmla="*/ 2304030 h 2323145"/>
              <a:gd name="connsiteX244" fmla="*/ 624180 w 11269336"/>
              <a:gd name="connsiteY244" fmla="*/ 2302650 h 2323145"/>
              <a:gd name="connsiteX245" fmla="*/ 583453 w 11269336"/>
              <a:gd name="connsiteY245" fmla="*/ 2288788 h 2323145"/>
              <a:gd name="connsiteX246" fmla="*/ 540946 w 11269336"/>
              <a:gd name="connsiteY246" fmla="*/ 2292721 h 2323145"/>
              <a:gd name="connsiteX247" fmla="*/ 533680 w 11269336"/>
              <a:gd name="connsiteY247" fmla="*/ 2310233 h 2323145"/>
              <a:gd name="connsiteX248" fmla="*/ 487366 w 11269336"/>
              <a:gd name="connsiteY248" fmla="*/ 2309053 h 2323145"/>
              <a:gd name="connsiteX249" fmla="*/ 416820 w 11269336"/>
              <a:gd name="connsiteY249" fmla="*/ 2305443 h 2323145"/>
              <a:gd name="connsiteX250" fmla="*/ 376805 w 11269336"/>
              <a:gd name="connsiteY250" fmla="*/ 2307647 h 2323145"/>
              <a:gd name="connsiteX251" fmla="*/ 266777 w 11269336"/>
              <a:gd name="connsiteY251" fmla="*/ 2309012 h 2323145"/>
              <a:gd name="connsiteX252" fmla="*/ 156013 w 11269336"/>
              <a:gd name="connsiteY252" fmla="*/ 2306832 h 2323145"/>
              <a:gd name="connsiteX253" fmla="*/ 87258 w 11269336"/>
              <a:gd name="connsiteY253" fmla="*/ 2285511 h 2323145"/>
              <a:gd name="connsiteX254" fmla="*/ 23798 w 11269336"/>
              <a:gd name="connsiteY254" fmla="*/ 2281822 h 2323145"/>
              <a:gd name="connsiteX255" fmla="*/ 0 w 11269336"/>
              <a:gd name="connsiteY255" fmla="*/ 2285369 h 2323145"/>
              <a:gd name="connsiteX256" fmla="*/ 0 w 11269336"/>
              <a:gd name="connsiteY25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05765 w 11269336"/>
              <a:gd name="connsiteY145" fmla="*/ 2199902 h 2323145"/>
              <a:gd name="connsiteX146" fmla="*/ 4401354 w 11269336"/>
              <a:gd name="connsiteY146" fmla="*/ 2194745 h 2323145"/>
              <a:gd name="connsiteX147" fmla="*/ 4366646 w 11269336"/>
              <a:gd name="connsiteY147" fmla="*/ 2198564 h 2323145"/>
              <a:gd name="connsiteX148" fmla="*/ 4354009 w 11269336"/>
              <a:gd name="connsiteY148" fmla="*/ 2204984 h 2323145"/>
              <a:gd name="connsiteX149" fmla="*/ 4348284 w 11269336"/>
              <a:gd name="connsiteY149" fmla="*/ 2205270 h 2323145"/>
              <a:gd name="connsiteX150" fmla="*/ 4333906 w 11269336"/>
              <a:gd name="connsiteY150" fmla="*/ 2205251 h 2323145"/>
              <a:gd name="connsiteX151" fmla="*/ 4308819 w 11269336"/>
              <a:gd name="connsiteY151" fmla="*/ 2203822 h 2323145"/>
              <a:gd name="connsiteX152" fmla="*/ 4301210 w 11269336"/>
              <a:gd name="connsiteY152" fmla="*/ 2204456 h 2323145"/>
              <a:gd name="connsiteX153" fmla="*/ 4283095 w 11269336"/>
              <a:gd name="connsiteY153" fmla="*/ 2198177 h 2323145"/>
              <a:gd name="connsiteX154" fmla="*/ 4250119 w 11269336"/>
              <a:gd name="connsiteY154" fmla="*/ 2196342 h 2323145"/>
              <a:gd name="connsiteX155" fmla="*/ 4189203 w 11269336"/>
              <a:gd name="connsiteY155" fmla="*/ 2178994 h 2323145"/>
              <a:gd name="connsiteX156" fmla="*/ 4154035 w 11269336"/>
              <a:gd name="connsiteY156" fmla="*/ 2171950 h 2323145"/>
              <a:gd name="connsiteX157" fmla="*/ 4129569 w 11269336"/>
              <a:gd name="connsiteY157" fmla="*/ 2163850 h 2323145"/>
              <a:gd name="connsiteX158" fmla="*/ 4061250 w 11269336"/>
              <a:gd name="connsiteY158" fmla="*/ 2159236 h 2323145"/>
              <a:gd name="connsiteX159" fmla="*/ 3945480 w 11269336"/>
              <a:gd name="connsiteY159" fmla="*/ 2158279 h 2323145"/>
              <a:gd name="connsiteX160" fmla="*/ 3921468 w 11269336"/>
              <a:gd name="connsiteY160" fmla="*/ 2156588 h 2323145"/>
              <a:gd name="connsiteX161" fmla="*/ 3903348 w 11269336"/>
              <a:gd name="connsiteY161" fmla="*/ 2149220 h 2323145"/>
              <a:gd name="connsiteX162" fmla="*/ 3901342 w 11269336"/>
              <a:gd name="connsiteY162" fmla="*/ 2142355 h 2323145"/>
              <a:gd name="connsiteX163" fmla="*/ 3888539 w 11269336"/>
              <a:gd name="connsiteY163" fmla="*/ 2140476 h 2323145"/>
              <a:gd name="connsiteX164" fmla="*/ 3885662 w 11269336"/>
              <a:gd name="connsiteY164" fmla="*/ 2138740 h 2323145"/>
              <a:gd name="connsiteX165" fmla="*/ 3868627 w 11269336"/>
              <a:gd name="connsiteY165" fmla="*/ 2130023 h 2323145"/>
              <a:gd name="connsiteX166" fmla="*/ 3819177 w 11269336"/>
              <a:gd name="connsiteY166" fmla="*/ 2142111 h 2323145"/>
              <a:gd name="connsiteX167" fmla="*/ 3769100 w 11269336"/>
              <a:gd name="connsiteY167" fmla="*/ 2131731 h 2323145"/>
              <a:gd name="connsiteX168" fmla="*/ 3562752 w 11269336"/>
              <a:gd name="connsiteY168" fmla="*/ 2131785 h 2323145"/>
              <a:gd name="connsiteX169" fmla="*/ 3541402 w 11269336"/>
              <a:gd name="connsiteY169" fmla="*/ 2106821 h 2323145"/>
              <a:gd name="connsiteX170" fmla="*/ 3365341 w 11269336"/>
              <a:gd name="connsiteY170" fmla="*/ 2077638 h 2323145"/>
              <a:gd name="connsiteX171" fmla="*/ 3170922 w 11269336"/>
              <a:gd name="connsiteY171" fmla="*/ 2115957 h 2323145"/>
              <a:gd name="connsiteX172" fmla="*/ 3156256 w 11269336"/>
              <a:gd name="connsiteY172" fmla="*/ 2124773 h 2323145"/>
              <a:gd name="connsiteX173" fmla="*/ 3140298 w 11269336"/>
              <a:gd name="connsiteY173" fmla="*/ 2129182 h 2323145"/>
              <a:gd name="connsiteX174" fmla="*/ 3138514 w 11269336"/>
              <a:gd name="connsiteY174" fmla="*/ 2128069 h 2323145"/>
              <a:gd name="connsiteX175" fmla="*/ 3120467 w 11269336"/>
              <a:gd name="connsiteY175" fmla="*/ 2128281 h 2323145"/>
              <a:gd name="connsiteX176" fmla="*/ 3116175 w 11269336"/>
              <a:gd name="connsiteY176" fmla="*/ 2131633 h 2323145"/>
              <a:gd name="connsiteX177" fmla="*/ 3103685 w 11269336"/>
              <a:gd name="connsiteY177" fmla="*/ 2132814 h 2323145"/>
              <a:gd name="connsiteX178" fmla="*/ 3078794 w 11269336"/>
              <a:gd name="connsiteY178" fmla="*/ 2137935 h 2323145"/>
              <a:gd name="connsiteX179" fmla="*/ 3074407 w 11269336"/>
              <a:gd name="connsiteY179" fmla="*/ 2136274 h 2323145"/>
              <a:gd name="connsiteX180" fmla="*/ 3037285 w 11269336"/>
              <a:gd name="connsiteY180" fmla="*/ 2139919 h 2323145"/>
              <a:gd name="connsiteX181" fmla="*/ 3036901 w 11269336"/>
              <a:gd name="connsiteY181" fmla="*/ 2138726 h 2323145"/>
              <a:gd name="connsiteX182" fmla="*/ 3026996 w 11269336"/>
              <a:gd name="connsiteY182" fmla="*/ 2134322 h 2323145"/>
              <a:gd name="connsiteX183" fmla="*/ 3007772 w 11269336"/>
              <a:gd name="connsiteY183" fmla="*/ 2128742 h 2323145"/>
              <a:gd name="connsiteX184" fmla="*/ 2965030 w 11269336"/>
              <a:gd name="connsiteY184" fmla="*/ 2100494 h 2323145"/>
              <a:gd name="connsiteX185" fmla="*/ 2926342 w 11269336"/>
              <a:gd name="connsiteY185" fmla="*/ 2104155 h 2323145"/>
              <a:gd name="connsiteX186" fmla="*/ 2918608 w 11269336"/>
              <a:gd name="connsiteY186" fmla="*/ 2104215 h 2323145"/>
              <a:gd name="connsiteX187" fmla="*/ 2918475 w 11269336"/>
              <a:gd name="connsiteY187" fmla="*/ 2103937 h 2323145"/>
              <a:gd name="connsiteX188" fmla="*/ 2910360 w 11269336"/>
              <a:gd name="connsiteY188" fmla="*/ 2103444 h 2323145"/>
              <a:gd name="connsiteX189" fmla="*/ 2904507 w 11269336"/>
              <a:gd name="connsiteY189" fmla="*/ 2104326 h 2323145"/>
              <a:gd name="connsiteX190" fmla="*/ 2889503 w 11269336"/>
              <a:gd name="connsiteY190" fmla="*/ 2104443 h 2323145"/>
              <a:gd name="connsiteX191" fmla="*/ 2884480 w 11269336"/>
              <a:gd name="connsiteY191" fmla="*/ 2102626 h 2323145"/>
              <a:gd name="connsiteX192" fmla="*/ 2882689 w 11269336"/>
              <a:gd name="connsiteY192" fmla="*/ 2099228 h 2323145"/>
              <a:gd name="connsiteX193" fmla="*/ 2881291 w 11269336"/>
              <a:gd name="connsiteY193" fmla="*/ 2099618 h 2323145"/>
              <a:gd name="connsiteX194" fmla="*/ 2853979 w 11269336"/>
              <a:gd name="connsiteY194" fmla="*/ 2090388 h 2323145"/>
              <a:gd name="connsiteX195" fmla="*/ 2791790 w 11269336"/>
              <a:gd name="connsiteY195" fmla="*/ 2080332 h 2323145"/>
              <a:gd name="connsiteX196" fmla="*/ 2755844 w 11269336"/>
              <a:gd name="connsiteY196" fmla="*/ 2078874 h 2323145"/>
              <a:gd name="connsiteX197" fmla="*/ 2657742 w 11269336"/>
              <a:gd name="connsiteY197" fmla="*/ 2070179 h 2323145"/>
              <a:gd name="connsiteX198" fmla="*/ 2559549 w 11269336"/>
              <a:gd name="connsiteY198" fmla="*/ 2057873 h 2323145"/>
              <a:gd name="connsiteX199" fmla="*/ 2512054 w 11269336"/>
              <a:gd name="connsiteY199" fmla="*/ 2031671 h 2323145"/>
              <a:gd name="connsiteX200" fmla="*/ 2506437 w 11269336"/>
              <a:gd name="connsiteY200" fmla="*/ 2030918 h 2323145"/>
              <a:gd name="connsiteX201" fmla="*/ 2491752 w 11269336"/>
              <a:gd name="connsiteY201" fmla="*/ 2033906 h 2323145"/>
              <a:gd name="connsiteX202" fmla="*/ 2486338 w 11269336"/>
              <a:gd name="connsiteY202" fmla="*/ 2035862 h 2323145"/>
              <a:gd name="connsiteX203" fmla="*/ 2478186 w 11269336"/>
              <a:gd name="connsiteY203" fmla="*/ 2036953 h 2323145"/>
              <a:gd name="connsiteX204" fmla="*/ 2477950 w 11269336"/>
              <a:gd name="connsiteY204" fmla="*/ 2036715 h 2323145"/>
              <a:gd name="connsiteX205" fmla="*/ 2470381 w 11269336"/>
              <a:gd name="connsiteY205" fmla="*/ 2038256 h 2323145"/>
              <a:gd name="connsiteX206" fmla="*/ 2433781 w 11269336"/>
              <a:gd name="connsiteY206" fmla="*/ 2049140 h 2323145"/>
              <a:gd name="connsiteX207" fmla="*/ 2381172 w 11269336"/>
              <a:gd name="connsiteY207" fmla="*/ 2030645 h 2323145"/>
              <a:gd name="connsiteX208" fmla="*/ 2360198 w 11269336"/>
              <a:gd name="connsiteY208" fmla="*/ 2029059 h 2323145"/>
              <a:gd name="connsiteX209" fmla="*/ 2348815 w 11269336"/>
              <a:gd name="connsiteY209" fmla="*/ 2026798 h 2323145"/>
              <a:gd name="connsiteX210" fmla="*/ 2347988 w 11269336"/>
              <a:gd name="connsiteY210" fmla="*/ 2025745 h 2323145"/>
              <a:gd name="connsiteX211" fmla="*/ 2312920 w 11269336"/>
              <a:gd name="connsiteY211" fmla="*/ 2036311 h 2323145"/>
              <a:gd name="connsiteX212" fmla="*/ 2307986 w 11269336"/>
              <a:gd name="connsiteY212" fmla="*/ 2035583 h 2323145"/>
              <a:gd name="connsiteX213" fmla="*/ 2285481 w 11269336"/>
              <a:gd name="connsiteY213" fmla="*/ 2045197 h 2323145"/>
              <a:gd name="connsiteX214" fmla="*/ 2273666 w 11269336"/>
              <a:gd name="connsiteY214" fmla="*/ 2048710 h 2323145"/>
              <a:gd name="connsiteX215" fmla="*/ 2270719 w 11269336"/>
              <a:gd name="connsiteY215" fmla="*/ 2052702 h 2323145"/>
              <a:gd name="connsiteX216" fmla="*/ 2253080 w 11269336"/>
              <a:gd name="connsiteY216" fmla="*/ 2056363 h 2323145"/>
              <a:gd name="connsiteX217" fmla="*/ 2250906 w 11269336"/>
              <a:gd name="connsiteY217" fmla="*/ 2055654 h 2323145"/>
              <a:gd name="connsiteX218" fmla="*/ 2236905 w 11269336"/>
              <a:gd name="connsiteY218" fmla="*/ 2062882 h 2323145"/>
              <a:gd name="connsiteX219" fmla="*/ 2225830 w 11269336"/>
              <a:gd name="connsiteY219" fmla="*/ 2074027 h 2323145"/>
              <a:gd name="connsiteX220" fmla="*/ 2073776 w 11269336"/>
              <a:gd name="connsiteY220" fmla="*/ 2089244 h 2323145"/>
              <a:gd name="connsiteX221" fmla="*/ 1948256 w 11269336"/>
              <a:gd name="connsiteY221" fmla="*/ 2146616 h 2323145"/>
              <a:gd name="connsiteX222" fmla="*/ 1865582 w 11269336"/>
              <a:gd name="connsiteY222" fmla="*/ 2153738 h 2323145"/>
              <a:gd name="connsiteX223" fmla="*/ 1835210 w 11269336"/>
              <a:gd name="connsiteY223" fmla="*/ 2134244 h 2323145"/>
              <a:gd name="connsiteX224" fmla="*/ 1632661 w 11269336"/>
              <a:gd name="connsiteY224" fmla="*/ 2173882 h 2323145"/>
              <a:gd name="connsiteX225" fmla="*/ 1579590 w 11269336"/>
              <a:gd name="connsiteY225" fmla="*/ 2173680 h 2323145"/>
              <a:gd name="connsiteX226" fmla="*/ 1535601 w 11269336"/>
              <a:gd name="connsiteY226" fmla="*/ 2194590 h 2323145"/>
              <a:gd name="connsiteX227" fmla="*/ 1515594 w 11269336"/>
              <a:gd name="connsiteY227" fmla="*/ 2189622 h 2323145"/>
              <a:gd name="connsiteX228" fmla="*/ 1512113 w 11269336"/>
              <a:gd name="connsiteY228" fmla="*/ 2188534 h 2323145"/>
              <a:gd name="connsiteX229" fmla="*/ 1498838 w 11269336"/>
              <a:gd name="connsiteY229" fmla="*/ 2189213 h 2323145"/>
              <a:gd name="connsiteX230" fmla="*/ 1494279 w 11269336"/>
              <a:gd name="connsiteY230" fmla="*/ 2183112 h 2323145"/>
              <a:gd name="connsiteX231" fmla="*/ 1473714 w 11269336"/>
              <a:gd name="connsiteY231" fmla="*/ 2179625 h 2323145"/>
              <a:gd name="connsiteX232" fmla="*/ 1449503 w 11269336"/>
              <a:gd name="connsiteY232" fmla="*/ 2182633 h 2323145"/>
              <a:gd name="connsiteX233" fmla="*/ 1266687 w 11269336"/>
              <a:gd name="connsiteY233" fmla="*/ 2212688 h 2323145"/>
              <a:gd name="connsiteX234" fmla="*/ 1239614 w 11269336"/>
              <a:gd name="connsiteY234" fmla="*/ 2209727 h 2323145"/>
              <a:gd name="connsiteX235" fmla="*/ 1202436 w 11269336"/>
              <a:gd name="connsiteY235" fmla="*/ 2209817 h 2323145"/>
              <a:gd name="connsiteX236" fmla="*/ 1136097 w 11269336"/>
              <a:gd name="connsiteY236" fmla="*/ 2205112 h 2323145"/>
              <a:gd name="connsiteX237" fmla="*/ 988232 w 11269336"/>
              <a:gd name="connsiteY237" fmla="*/ 2235635 h 2323145"/>
              <a:gd name="connsiteX238" fmla="*/ 981959 w 11269336"/>
              <a:gd name="connsiteY238" fmla="*/ 2231607 h 2323145"/>
              <a:gd name="connsiteX239" fmla="*/ 938600 w 11269336"/>
              <a:gd name="connsiteY239" fmla="*/ 2238113 h 2323145"/>
              <a:gd name="connsiteX240" fmla="*/ 791788 w 11269336"/>
              <a:gd name="connsiteY240" fmla="*/ 2293224 h 2323145"/>
              <a:gd name="connsiteX241" fmla="*/ 706914 w 11269336"/>
              <a:gd name="connsiteY241" fmla="*/ 2305046 h 2323145"/>
              <a:gd name="connsiteX242" fmla="*/ 675971 w 11269336"/>
              <a:gd name="connsiteY242" fmla="*/ 2304030 h 2323145"/>
              <a:gd name="connsiteX243" fmla="*/ 624180 w 11269336"/>
              <a:gd name="connsiteY243" fmla="*/ 2302650 h 2323145"/>
              <a:gd name="connsiteX244" fmla="*/ 583453 w 11269336"/>
              <a:gd name="connsiteY244" fmla="*/ 2288788 h 2323145"/>
              <a:gd name="connsiteX245" fmla="*/ 540946 w 11269336"/>
              <a:gd name="connsiteY245" fmla="*/ 2292721 h 2323145"/>
              <a:gd name="connsiteX246" fmla="*/ 533680 w 11269336"/>
              <a:gd name="connsiteY246" fmla="*/ 2310233 h 2323145"/>
              <a:gd name="connsiteX247" fmla="*/ 487366 w 11269336"/>
              <a:gd name="connsiteY247" fmla="*/ 2309053 h 2323145"/>
              <a:gd name="connsiteX248" fmla="*/ 416820 w 11269336"/>
              <a:gd name="connsiteY248" fmla="*/ 2305443 h 2323145"/>
              <a:gd name="connsiteX249" fmla="*/ 376805 w 11269336"/>
              <a:gd name="connsiteY249" fmla="*/ 2307647 h 2323145"/>
              <a:gd name="connsiteX250" fmla="*/ 266777 w 11269336"/>
              <a:gd name="connsiteY250" fmla="*/ 2309012 h 2323145"/>
              <a:gd name="connsiteX251" fmla="*/ 156013 w 11269336"/>
              <a:gd name="connsiteY251" fmla="*/ 2306832 h 2323145"/>
              <a:gd name="connsiteX252" fmla="*/ 87258 w 11269336"/>
              <a:gd name="connsiteY252" fmla="*/ 2285511 h 2323145"/>
              <a:gd name="connsiteX253" fmla="*/ 23798 w 11269336"/>
              <a:gd name="connsiteY253" fmla="*/ 2281822 h 2323145"/>
              <a:gd name="connsiteX254" fmla="*/ 0 w 11269336"/>
              <a:gd name="connsiteY254" fmla="*/ 2285369 h 2323145"/>
              <a:gd name="connsiteX255" fmla="*/ 0 w 11269336"/>
              <a:gd name="connsiteY25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05765 w 11269336"/>
              <a:gd name="connsiteY144" fmla="*/ 2199902 h 2323145"/>
              <a:gd name="connsiteX145" fmla="*/ 4401354 w 11269336"/>
              <a:gd name="connsiteY145" fmla="*/ 2194745 h 2323145"/>
              <a:gd name="connsiteX146" fmla="*/ 4366646 w 11269336"/>
              <a:gd name="connsiteY146" fmla="*/ 2198564 h 2323145"/>
              <a:gd name="connsiteX147" fmla="*/ 4354009 w 11269336"/>
              <a:gd name="connsiteY147" fmla="*/ 2204984 h 2323145"/>
              <a:gd name="connsiteX148" fmla="*/ 4348284 w 11269336"/>
              <a:gd name="connsiteY148" fmla="*/ 2205270 h 2323145"/>
              <a:gd name="connsiteX149" fmla="*/ 4333906 w 11269336"/>
              <a:gd name="connsiteY149" fmla="*/ 2205251 h 2323145"/>
              <a:gd name="connsiteX150" fmla="*/ 4308819 w 11269336"/>
              <a:gd name="connsiteY150" fmla="*/ 2203822 h 2323145"/>
              <a:gd name="connsiteX151" fmla="*/ 4301210 w 11269336"/>
              <a:gd name="connsiteY151" fmla="*/ 2204456 h 2323145"/>
              <a:gd name="connsiteX152" fmla="*/ 4283095 w 11269336"/>
              <a:gd name="connsiteY152" fmla="*/ 2198177 h 2323145"/>
              <a:gd name="connsiteX153" fmla="*/ 4250119 w 11269336"/>
              <a:gd name="connsiteY153" fmla="*/ 2196342 h 2323145"/>
              <a:gd name="connsiteX154" fmla="*/ 4189203 w 11269336"/>
              <a:gd name="connsiteY154" fmla="*/ 2178994 h 2323145"/>
              <a:gd name="connsiteX155" fmla="*/ 4154035 w 11269336"/>
              <a:gd name="connsiteY155" fmla="*/ 2171950 h 2323145"/>
              <a:gd name="connsiteX156" fmla="*/ 4129569 w 11269336"/>
              <a:gd name="connsiteY156" fmla="*/ 2163850 h 2323145"/>
              <a:gd name="connsiteX157" fmla="*/ 4061250 w 11269336"/>
              <a:gd name="connsiteY157" fmla="*/ 2159236 h 2323145"/>
              <a:gd name="connsiteX158" fmla="*/ 3945480 w 11269336"/>
              <a:gd name="connsiteY158" fmla="*/ 2158279 h 2323145"/>
              <a:gd name="connsiteX159" fmla="*/ 3921468 w 11269336"/>
              <a:gd name="connsiteY159" fmla="*/ 2156588 h 2323145"/>
              <a:gd name="connsiteX160" fmla="*/ 3903348 w 11269336"/>
              <a:gd name="connsiteY160" fmla="*/ 2149220 h 2323145"/>
              <a:gd name="connsiteX161" fmla="*/ 3901342 w 11269336"/>
              <a:gd name="connsiteY161" fmla="*/ 2142355 h 2323145"/>
              <a:gd name="connsiteX162" fmla="*/ 3888539 w 11269336"/>
              <a:gd name="connsiteY162" fmla="*/ 2140476 h 2323145"/>
              <a:gd name="connsiteX163" fmla="*/ 3885662 w 11269336"/>
              <a:gd name="connsiteY163" fmla="*/ 2138740 h 2323145"/>
              <a:gd name="connsiteX164" fmla="*/ 3868627 w 11269336"/>
              <a:gd name="connsiteY164" fmla="*/ 2130023 h 2323145"/>
              <a:gd name="connsiteX165" fmla="*/ 3819177 w 11269336"/>
              <a:gd name="connsiteY165" fmla="*/ 2142111 h 2323145"/>
              <a:gd name="connsiteX166" fmla="*/ 3769100 w 11269336"/>
              <a:gd name="connsiteY166" fmla="*/ 2131731 h 2323145"/>
              <a:gd name="connsiteX167" fmla="*/ 3562752 w 11269336"/>
              <a:gd name="connsiteY167" fmla="*/ 2131785 h 2323145"/>
              <a:gd name="connsiteX168" fmla="*/ 3541402 w 11269336"/>
              <a:gd name="connsiteY168" fmla="*/ 2106821 h 2323145"/>
              <a:gd name="connsiteX169" fmla="*/ 3365341 w 11269336"/>
              <a:gd name="connsiteY169" fmla="*/ 2077638 h 2323145"/>
              <a:gd name="connsiteX170" fmla="*/ 3170922 w 11269336"/>
              <a:gd name="connsiteY170" fmla="*/ 2115957 h 2323145"/>
              <a:gd name="connsiteX171" fmla="*/ 3156256 w 11269336"/>
              <a:gd name="connsiteY171" fmla="*/ 2124773 h 2323145"/>
              <a:gd name="connsiteX172" fmla="*/ 3140298 w 11269336"/>
              <a:gd name="connsiteY172" fmla="*/ 2129182 h 2323145"/>
              <a:gd name="connsiteX173" fmla="*/ 3138514 w 11269336"/>
              <a:gd name="connsiteY173" fmla="*/ 2128069 h 2323145"/>
              <a:gd name="connsiteX174" fmla="*/ 3120467 w 11269336"/>
              <a:gd name="connsiteY174" fmla="*/ 2128281 h 2323145"/>
              <a:gd name="connsiteX175" fmla="*/ 3116175 w 11269336"/>
              <a:gd name="connsiteY175" fmla="*/ 2131633 h 2323145"/>
              <a:gd name="connsiteX176" fmla="*/ 3103685 w 11269336"/>
              <a:gd name="connsiteY176" fmla="*/ 2132814 h 2323145"/>
              <a:gd name="connsiteX177" fmla="*/ 3078794 w 11269336"/>
              <a:gd name="connsiteY177" fmla="*/ 2137935 h 2323145"/>
              <a:gd name="connsiteX178" fmla="*/ 3074407 w 11269336"/>
              <a:gd name="connsiteY178" fmla="*/ 2136274 h 2323145"/>
              <a:gd name="connsiteX179" fmla="*/ 3037285 w 11269336"/>
              <a:gd name="connsiteY179" fmla="*/ 2139919 h 2323145"/>
              <a:gd name="connsiteX180" fmla="*/ 3036901 w 11269336"/>
              <a:gd name="connsiteY180" fmla="*/ 2138726 h 2323145"/>
              <a:gd name="connsiteX181" fmla="*/ 3026996 w 11269336"/>
              <a:gd name="connsiteY181" fmla="*/ 2134322 h 2323145"/>
              <a:gd name="connsiteX182" fmla="*/ 3007772 w 11269336"/>
              <a:gd name="connsiteY182" fmla="*/ 2128742 h 2323145"/>
              <a:gd name="connsiteX183" fmla="*/ 2965030 w 11269336"/>
              <a:gd name="connsiteY183" fmla="*/ 2100494 h 2323145"/>
              <a:gd name="connsiteX184" fmla="*/ 2926342 w 11269336"/>
              <a:gd name="connsiteY184" fmla="*/ 2104155 h 2323145"/>
              <a:gd name="connsiteX185" fmla="*/ 2918608 w 11269336"/>
              <a:gd name="connsiteY185" fmla="*/ 2104215 h 2323145"/>
              <a:gd name="connsiteX186" fmla="*/ 2918475 w 11269336"/>
              <a:gd name="connsiteY186" fmla="*/ 2103937 h 2323145"/>
              <a:gd name="connsiteX187" fmla="*/ 2910360 w 11269336"/>
              <a:gd name="connsiteY187" fmla="*/ 2103444 h 2323145"/>
              <a:gd name="connsiteX188" fmla="*/ 2904507 w 11269336"/>
              <a:gd name="connsiteY188" fmla="*/ 2104326 h 2323145"/>
              <a:gd name="connsiteX189" fmla="*/ 2889503 w 11269336"/>
              <a:gd name="connsiteY189" fmla="*/ 2104443 h 2323145"/>
              <a:gd name="connsiteX190" fmla="*/ 2884480 w 11269336"/>
              <a:gd name="connsiteY190" fmla="*/ 2102626 h 2323145"/>
              <a:gd name="connsiteX191" fmla="*/ 2882689 w 11269336"/>
              <a:gd name="connsiteY191" fmla="*/ 2099228 h 2323145"/>
              <a:gd name="connsiteX192" fmla="*/ 2881291 w 11269336"/>
              <a:gd name="connsiteY192" fmla="*/ 2099618 h 2323145"/>
              <a:gd name="connsiteX193" fmla="*/ 2853979 w 11269336"/>
              <a:gd name="connsiteY193" fmla="*/ 2090388 h 2323145"/>
              <a:gd name="connsiteX194" fmla="*/ 2791790 w 11269336"/>
              <a:gd name="connsiteY194" fmla="*/ 2080332 h 2323145"/>
              <a:gd name="connsiteX195" fmla="*/ 2755844 w 11269336"/>
              <a:gd name="connsiteY195" fmla="*/ 2078874 h 2323145"/>
              <a:gd name="connsiteX196" fmla="*/ 2657742 w 11269336"/>
              <a:gd name="connsiteY196" fmla="*/ 2070179 h 2323145"/>
              <a:gd name="connsiteX197" fmla="*/ 2559549 w 11269336"/>
              <a:gd name="connsiteY197" fmla="*/ 2057873 h 2323145"/>
              <a:gd name="connsiteX198" fmla="*/ 2512054 w 11269336"/>
              <a:gd name="connsiteY198" fmla="*/ 2031671 h 2323145"/>
              <a:gd name="connsiteX199" fmla="*/ 2506437 w 11269336"/>
              <a:gd name="connsiteY199" fmla="*/ 2030918 h 2323145"/>
              <a:gd name="connsiteX200" fmla="*/ 2491752 w 11269336"/>
              <a:gd name="connsiteY200" fmla="*/ 2033906 h 2323145"/>
              <a:gd name="connsiteX201" fmla="*/ 2486338 w 11269336"/>
              <a:gd name="connsiteY201" fmla="*/ 2035862 h 2323145"/>
              <a:gd name="connsiteX202" fmla="*/ 2478186 w 11269336"/>
              <a:gd name="connsiteY202" fmla="*/ 2036953 h 2323145"/>
              <a:gd name="connsiteX203" fmla="*/ 2477950 w 11269336"/>
              <a:gd name="connsiteY203" fmla="*/ 2036715 h 2323145"/>
              <a:gd name="connsiteX204" fmla="*/ 2470381 w 11269336"/>
              <a:gd name="connsiteY204" fmla="*/ 2038256 h 2323145"/>
              <a:gd name="connsiteX205" fmla="*/ 2433781 w 11269336"/>
              <a:gd name="connsiteY205" fmla="*/ 2049140 h 2323145"/>
              <a:gd name="connsiteX206" fmla="*/ 2381172 w 11269336"/>
              <a:gd name="connsiteY206" fmla="*/ 2030645 h 2323145"/>
              <a:gd name="connsiteX207" fmla="*/ 2360198 w 11269336"/>
              <a:gd name="connsiteY207" fmla="*/ 2029059 h 2323145"/>
              <a:gd name="connsiteX208" fmla="*/ 2348815 w 11269336"/>
              <a:gd name="connsiteY208" fmla="*/ 2026798 h 2323145"/>
              <a:gd name="connsiteX209" fmla="*/ 2347988 w 11269336"/>
              <a:gd name="connsiteY209" fmla="*/ 2025745 h 2323145"/>
              <a:gd name="connsiteX210" fmla="*/ 2312920 w 11269336"/>
              <a:gd name="connsiteY210" fmla="*/ 2036311 h 2323145"/>
              <a:gd name="connsiteX211" fmla="*/ 2307986 w 11269336"/>
              <a:gd name="connsiteY211" fmla="*/ 2035583 h 2323145"/>
              <a:gd name="connsiteX212" fmla="*/ 2285481 w 11269336"/>
              <a:gd name="connsiteY212" fmla="*/ 2045197 h 2323145"/>
              <a:gd name="connsiteX213" fmla="*/ 2273666 w 11269336"/>
              <a:gd name="connsiteY213" fmla="*/ 2048710 h 2323145"/>
              <a:gd name="connsiteX214" fmla="*/ 2270719 w 11269336"/>
              <a:gd name="connsiteY214" fmla="*/ 2052702 h 2323145"/>
              <a:gd name="connsiteX215" fmla="*/ 2253080 w 11269336"/>
              <a:gd name="connsiteY215" fmla="*/ 2056363 h 2323145"/>
              <a:gd name="connsiteX216" fmla="*/ 2250906 w 11269336"/>
              <a:gd name="connsiteY216" fmla="*/ 2055654 h 2323145"/>
              <a:gd name="connsiteX217" fmla="*/ 2236905 w 11269336"/>
              <a:gd name="connsiteY217" fmla="*/ 2062882 h 2323145"/>
              <a:gd name="connsiteX218" fmla="*/ 2225830 w 11269336"/>
              <a:gd name="connsiteY218" fmla="*/ 2074027 h 2323145"/>
              <a:gd name="connsiteX219" fmla="*/ 2073776 w 11269336"/>
              <a:gd name="connsiteY219" fmla="*/ 2089244 h 2323145"/>
              <a:gd name="connsiteX220" fmla="*/ 1948256 w 11269336"/>
              <a:gd name="connsiteY220" fmla="*/ 2146616 h 2323145"/>
              <a:gd name="connsiteX221" fmla="*/ 1865582 w 11269336"/>
              <a:gd name="connsiteY221" fmla="*/ 2153738 h 2323145"/>
              <a:gd name="connsiteX222" fmla="*/ 1835210 w 11269336"/>
              <a:gd name="connsiteY222" fmla="*/ 2134244 h 2323145"/>
              <a:gd name="connsiteX223" fmla="*/ 1632661 w 11269336"/>
              <a:gd name="connsiteY223" fmla="*/ 2173882 h 2323145"/>
              <a:gd name="connsiteX224" fmla="*/ 1579590 w 11269336"/>
              <a:gd name="connsiteY224" fmla="*/ 2173680 h 2323145"/>
              <a:gd name="connsiteX225" fmla="*/ 1535601 w 11269336"/>
              <a:gd name="connsiteY225" fmla="*/ 2194590 h 2323145"/>
              <a:gd name="connsiteX226" fmla="*/ 1515594 w 11269336"/>
              <a:gd name="connsiteY226" fmla="*/ 2189622 h 2323145"/>
              <a:gd name="connsiteX227" fmla="*/ 1512113 w 11269336"/>
              <a:gd name="connsiteY227" fmla="*/ 2188534 h 2323145"/>
              <a:gd name="connsiteX228" fmla="*/ 1498838 w 11269336"/>
              <a:gd name="connsiteY228" fmla="*/ 2189213 h 2323145"/>
              <a:gd name="connsiteX229" fmla="*/ 1494279 w 11269336"/>
              <a:gd name="connsiteY229" fmla="*/ 2183112 h 2323145"/>
              <a:gd name="connsiteX230" fmla="*/ 1473714 w 11269336"/>
              <a:gd name="connsiteY230" fmla="*/ 2179625 h 2323145"/>
              <a:gd name="connsiteX231" fmla="*/ 1449503 w 11269336"/>
              <a:gd name="connsiteY231" fmla="*/ 2182633 h 2323145"/>
              <a:gd name="connsiteX232" fmla="*/ 1266687 w 11269336"/>
              <a:gd name="connsiteY232" fmla="*/ 2212688 h 2323145"/>
              <a:gd name="connsiteX233" fmla="*/ 1239614 w 11269336"/>
              <a:gd name="connsiteY233" fmla="*/ 2209727 h 2323145"/>
              <a:gd name="connsiteX234" fmla="*/ 1202436 w 11269336"/>
              <a:gd name="connsiteY234" fmla="*/ 2209817 h 2323145"/>
              <a:gd name="connsiteX235" fmla="*/ 1136097 w 11269336"/>
              <a:gd name="connsiteY235" fmla="*/ 2205112 h 2323145"/>
              <a:gd name="connsiteX236" fmla="*/ 988232 w 11269336"/>
              <a:gd name="connsiteY236" fmla="*/ 2235635 h 2323145"/>
              <a:gd name="connsiteX237" fmla="*/ 981959 w 11269336"/>
              <a:gd name="connsiteY237" fmla="*/ 2231607 h 2323145"/>
              <a:gd name="connsiteX238" fmla="*/ 938600 w 11269336"/>
              <a:gd name="connsiteY238" fmla="*/ 2238113 h 2323145"/>
              <a:gd name="connsiteX239" fmla="*/ 791788 w 11269336"/>
              <a:gd name="connsiteY239" fmla="*/ 2293224 h 2323145"/>
              <a:gd name="connsiteX240" fmla="*/ 706914 w 11269336"/>
              <a:gd name="connsiteY240" fmla="*/ 2305046 h 2323145"/>
              <a:gd name="connsiteX241" fmla="*/ 675971 w 11269336"/>
              <a:gd name="connsiteY241" fmla="*/ 2304030 h 2323145"/>
              <a:gd name="connsiteX242" fmla="*/ 624180 w 11269336"/>
              <a:gd name="connsiteY242" fmla="*/ 2302650 h 2323145"/>
              <a:gd name="connsiteX243" fmla="*/ 583453 w 11269336"/>
              <a:gd name="connsiteY243" fmla="*/ 2288788 h 2323145"/>
              <a:gd name="connsiteX244" fmla="*/ 540946 w 11269336"/>
              <a:gd name="connsiteY244" fmla="*/ 2292721 h 2323145"/>
              <a:gd name="connsiteX245" fmla="*/ 533680 w 11269336"/>
              <a:gd name="connsiteY245" fmla="*/ 2310233 h 2323145"/>
              <a:gd name="connsiteX246" fmla="*/ 487366 w 11269336"/>
              <a:gd name="connsiteY246" fmla="*/ 2309053 h 2323145"/>
              <a:gd name="connsiteX247" fmla="*/ 416820 w 11269336"/>
              <a:gd name="connsiteY247" fmla="*/ 2305443 h 2323145"/>
              <a:gd name="connsiteX248" fmla="*/ 376805 w 11269336"/>
              <a:gd name="connsiteY248" fmla="*/ 2307647 h 2323145"/>
              <a:gd name="connsiteX249" fmla="*/ 266777 w 11269336"/>
              <a:gd name="connsiteY249" fmla="*/ 2309012 h 2323145"/>
              <a:gd name="connsiteX250" fmla="*/ 156013 w 11269336"/>
              <a:gd name="connsiteY250" fmla="*/ 2306832 h 2323145"/>
              <a:gd name="connsiteX251" fmla="*/ 87258 w 11269336"/>
              <a:gd name="connsiteY251" fmla="*/ 2285511 h 2323145"/>
              <a:gd name="connsiteX252" fmla="*/ 23798 w 11269336"/>
              <a:gd name="connsiteY252" fmla="*/ 2281822 h 2323145"/>
              <a:gd name="connsiteX253" fmla="*/ 0 w 11269336"/>
              <a:gd name="connsiteY253" fmla="*/ 2285369 h 2323145"/>
              <a:gd name="connsiteX254" fmla="*/ 0 w 11269336"/>
              <a:gd name="connsiteY25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67257 w 11269336"/>
              <a:gd name="connsiteY142" fmla="*/ 2196121 h 2323145"/>
              <a:gd name="connsiteX143" fmla="*/ 4405765 w 11269336"/>
              <a:gd name="connsiteY143" fmla="*/ 2199902 h 2323145"/>
              <a:gd name="connsiteX144" fmla="*/ 4401354 w 11269336"/>
              <a:gd name="connsiteY144" fmla="*/ 2194745 h 2323145"/>
              <a:gd name="connsiteX145" fmla="*/ 4366646 w 11269336"/>
              <a:gd name="connsiteY145" fmla="*/ 2198564 h 2323145"/>
              <a:gd name="connsiteX146" fmla="*/ 4354009 w 11269336"/>
              <a:gd name="connsiteY146" fmla="*/ 2204984 h 2323145"/>
              <a:gd name="connsiteX147" fmla="*/ 4348284 w 11269336"/>
              <a:gd name="connsiteY147" fmla="*/ 2205270 h 2323145"/>
              <a:gd name="connsiteX148" fmla="*/ 4333906 w 11269336"/>
              <a:gd name="connsiteY148" fmla="*/ 2205251 h 2323145"/>
              <a:gd name="connsiteX149" fmla="*/ 4308819 w 11269336"/>
              <a:gd name="connsiteY149" fmla="*/ 2203822 h 2323145"/>
              <a:gd name="connsiteX150" fmla="*/ 4301210 w 11269336"/>
              <a:gd name="connsiteY150" fmla="*/ 2204456 h 2323145"/>
              <a:gd name="connsiteX151" fmla="*/ 4283095 w 11269336"/>
              <a:gd name="connsiteY151" fmla="*/ 2198177 h 2323145"/>
              <a:gd name="connsiteX152" fmla="*/ 4250119 w 11269336"/>
              <a:gd name="connsiteY152" fmla="*/ 2196342 h 2323145"/>
              <a:gd name="connsiteX153" fmla="*/ 4189203 w 11269336"/>
              <a:gd name="connsiteY153" fmla="*/ 2178994 h 2323145"/>
              <a:gd name="connsiteX154" fmla="*/ 4154035 w 11269336"/>
              <a:gd name="connsiteY154" fmla="*/ 2171950 h 2323145"/>
              <a:gd name="connsiteX155" fmla="*/ 4129569 w 11269336"/>
              <a:gd name="connsiteY155" fmla="*/ 2163850 h 2323145"/>
              <a:gd name="connsiteX156" fmla="*/ 4061250 w 11269336"/>
              <a:gd name="connsiteY156" fmla="*/ 2159236 h 2323145"/>
              <a:gd name="connsiteX157" fmla="*/ 3945480 w 11269336"/>
              <a:gd name="connsiteY157" fmla="*/ 2158279 h 2323145"/>
              <a:gd name="connsiteX158" fmla="*/ 3921468 w 11269336"/>
              <a:gd name="connsiteY158" fmla="*/ 2156588 h 2323145"/>
              <a:gd name="connsiteX159" fmla="*/ 3903348 w 11269336"/>
              <a:gd name="connsiteY159" fmla="*/ 2149220 h 2323145"/>
              <a:gd name="connsiteX160" fmla="*/ 3901342 w 11269336"/>
              <a:gd name="connsiteY160" fmla="*/ 2142355 h 2323145"/>
              <a:gd name="connsiteX161" fmla="*/ 3888539 w 11269336"/>
              <a:gd name="connsiteY161" fmla="*/ 2140476 h 2323145"/>
              <a:gd name="connsiteX162" fmla="*/ 3885662 w 11269336"/>
              <a:gd name="connsiteY162" fmla="*/ 2138740 h 2323145"/>
              <a:gd name="connsiteX163" fmla="*/ 3868627 w 11269336"/>
              <a:gd name="connsiteY163" fmla="*/ 2130023 h 2323145"/>
              <a:gd name="connsiteX164" fmla="*/ 3819177 w 11269336"/>
              <a:gd name="connsiteY164" fmla="*/ 2142111 h 2323145"/>
              <a:gd name="connsiteX165" fmla="*/ 3769100 w 11269336"/>
              <a:gd name="connsiteY165" fmla="*/ 2131731 h 2323145"/>
              <a:gd name="connsiteX166" fmla="*/ 3562752 w 11269336"/>
              <a:gd name="connsiteY166" fmla="*/ 2131785 h 2323145"/>
              <a:gd name="connsiteX167" fmla="*/ 3541402 w 11269336"/>
              <a:gd name="connsiteY167" fmla="*/ 2106821 h 2323145"/>
              <a:gd name="connsiteX168" fmla="*/ 3365341 w 11269336"/>
              <a:gd name="connsiteY168" fmla="*/ 2077638 h 2323145"/>
              <a:gd name="connsiteX169" fmla="*/ 3170922 w 11269336"/>
              <a:gd name="connsiteY169" fmla="*/ 2115957 h 2323145"/>
              <a:gd name="connsiteX170" fmla="*/ 3156256 w 11269336"/>
              <a:gd name="connsiteY170" fmla="*/ 2124773 h 2323145"/>
              <a:gd name="connsiteX171" fmla="*/ 3140298 w 11269336"/>
              <a:gd name="connsiteY171" fmla="*/ 2129182 h 2323145"/>
              <a:gd name="connsiteX172" fmla="*/ 3138514 w 11269336"/>
              <a:gd name="connsiteY172" fmla="*/ 2128069 h 2323145"/>
              <a:gd name="connsiteX173" fmla="*/ 3120467 w 11269336"/>
              <a:gd name="connsiteY173" fmla="*/ 2128281 h 2323145"/>
              <a:gd name="connsiteX174" fmla="*/ 3116175 w 11269336"/>
              <a:gd name="connsiteY174" fmla="*/ 2131633 h 2323145"/>
              <a:gd name="connsiteX175" fmla="*/ 3103685 w 11269336"/>
              <a:gd name="connsiteY175" fmla="*/ 2132814 h 2323145"/>
              <a:gd name="connsiteX176" fmla="*/ 3078794 w 11269336"/>
              <a:gd name="connsiteY176" fmla="*/ 2137935 h 2323145"/>
              <a:gd name="connsiteX177" fmla="*/ 3074407 w 11269336"/>
              <a:gd name="connsiteY177" fmla="*/ 2136274 h 2323145"/>
              <a:gd name="connsiteX178" fmla="*/ 3037285 w 11269336"/>
              <a:gd name="connsiteY178" fmla="*/ 2139919 h 2323145"/>
              <a:gd name="connsiteX179" fmla="*/ 3036901 w 11269336"/>
              <a:gd name="connsiteY179" fmla="*/ 2138726 h 2323145"/>
              <a:gd name="connsiteX180" fmla="*/ 3026996 w 11269336"/>
              <a:gd name="connsiteY180" fmla="*/ 2134322 h 2323145"/>
              <a:gd name="connsiteX181" fmla="*/ 3007772 w 11269336"/>
              <a:gd name="connsiteY181" fmla="*/ 2128742 h 2323145"/>
              <a:gd name="connsiteX182" fmla="*/ 2965030 w 11269336"/>
              <a:gd name="connsiteY182" fmla="*/ 2100494 h 2323145"/>
              <a:gd name="connsiteX183" fmla="*/ 2926342 w 11269336"/>
              <a:gd name="connsiteY183" fmla="*/ 2104155 h 2323145"/>
              <a:gd name="connsiteX184" fmla="*/ 2918608 w 11269336"/>
              <a:gd name="connsiteY184" fmla="*/ 2104215 h 2323145"/>
              <a:gd name="connsiteX185" fmla="*/ 2918475 w 11269336"/>
              <a:gd name="connsiteY185" fmla="*/ 2103937 h 2323145"/>
              <a:gd name="connsiteX186" fmla="*/ 2910360 w 11269336"/>
              <a:gd name="connsiteY186" fmla="*/ 2103444 h 2323145"/>
              <a:gd name="connsiteX187" fmla="*/ 2904507 w 11269336"/>
              <a:gd name="connsiteY187" fmla="*/ 2104326 h 2323145"/>
              <a:gd name="connsiteX188" fmla="*/ 2889503 w 11269336"/>
              <a:gd name="connsiteY188" fmla="*/ 2104443 h 2323145"/>
              <a:gd name="connsiteX189" fmla="*/ 2884480 w 11269336"/>
              <a:gd name="connsiteY189" fmla="*/ 2102626 h 2323145"/>
              <a:gd name="connsiteX190" fmla="*/ 2882689 w 11269336"/>
              <a:gd name="connsiteY190" fmla="*/ 2099228 h 2323145"/>
              <a:gd name="connsiteX191" fmla="*/ 2881291 w 11269336"/>
              <a:gd name="connsiteY191" fmla="*/ 2099618 h 2323145"/>
              <a:gd name="connsiteX192" fmla="*/ 2853979 w 11269336"/>
              <a:gd name="connsiteY192" fmla="*/ 2090388 h 2323145"/>
              <a:gd name="connsiteX193" fmla="*/ 2791790 w 11269336"/>
              <a:gd name="connsiteY193" fmla="*/ 2080332 h 2323145"/>
              <a:gd name="connsiteX194" fmla="*/ 2755844 w 11269336"/>
              <a:gd name="connsiteY194" fmla="*/ 2078874 h 2323145"/>
              <a:gd name="connsiteX195" fmla="*/ 2657742 w 11269336"/>
              <a:gd name="connsiteY195" fmla="*/ 2070179 h 2323145"/>
              <a:gd name="connsiteX196" fmla="*/ 2559549 w 11269336"/>
              <a:gd name="connsiteY196" fmla="*/ 2057873 h 2323145"/>
              <a:gd name="connsiteX197" fmla="*/ 2512054 w 11269336"/>
              <a:gd name="connsiteY197" fmla="*/ 2031671 h 2323145"/>
              <a:gd name="connsiteX198" fmla="*/ 2506437 w 11269336"/>
              <a:gd name="connsiteY198" fmla="*/ 2030918 h 2323145"/>
              <a:gd name="connsiteX199" fmla="*/ 2491752 w 11269336"/>
              <a:gd name="connsiteY199" fmla="*/ 2033906 h 2323145"/>
              <a:gd name="connsiteX200" fmla="*/ 2486338 w 11269336"/>
              <a:gd name="connsiteY200" fmla="*/ 2035862 h 2323145"/>
              <a:gd name="connsiteX201" fmla="*/ 2478186 w 11269336"/>
              <a:gd name="connsiteY201" fmla="*/ 2036953 h 2323145"/>
              <a:gd name="connsiteX202" fmla="*/ 2477950 w 11269336"/>
              <a:gd name="connsiteY202" fmla="*/ 2036715 h 2323145"/>
              <a:gd name="connsiteX203" fmla="*/ 2470381 w 11269336"/>
              <a:gd name="connsiteY203" fmla="*/ 2038256 h 2323145"/>
              <a:gd name="connsiteX204" fmla="*/ 2433781 w 11269336"/>
              <a:gd name="connsiteY204" fmla="*/ 2049140 h 2323145"/>
              <a:gd name="connsiteX205" fmla="*/ 2381172 w 11269336"/>
              <a:gd name="connsiteY205" fmla="*/ 2030645 h 2323145"/>
              <a:gd name="connsiteX206" fmla="*/ 2360198 w 11269336"/>
              <a:gd name="connsiteY206" fmla="*/ 2029059 h 2323145"/>
              <a:gd name="connsiteX207" fmla="*/ 2348815 w 11269336"/>
              <a:gd name="connsiteY207" fmla="*/ 2026798 h 2323145"/>
              <a:gd name="connsiteX208" fmla="*/ 2347988 w 11269336"/>
              <a:gd name="connsiteY208" fmla="*/ 2025745 h 2323145"/>
              <a:gd name="connsiteX209" fmla="*/ 2312920 w 11269336"/>
              <a:gd name="connsiteY209" fmla="*/ 2036311 h 2323145"/>
              <a:gd name="connsiteX210" fmla="*/ 2307986 w 11269336"/>
              <a:gd name="connsiteY210" fmla="*/ 2035583 h 2323145"/>
              <a:gd name="connsiteX211" fmla="*/ 2285481 w 11269336"/>
              <a:gd name="connsiteY211" fmla="*/ 2045197 h 2323145"/>
              <a:gd name="connsiteX212" fmla="*/ 2273666 w 11269336"/>
              <a:gd name="connsiteY212" fmla="*/ 2048710 h 2323145"/>
              <a:gd name="connsiteX213" fmla="*/ 2270719 w 11269336"/>
              <a:gd name="connsiteY213" fmla="*/ 2052702 h 2323145"/>
              <a:gd name="connsiteX214" fmla="*/ 2253080 w 11269336"/>
              <a:gd name="connsiteY214" fmla="*/ 2056363 h 2323145"/>
              <a:gd name="connsiteX215" fmla="*/ 2250906 w 11269336"/>
              <a:gd name="connsiteY215" fmla="*/ 2055654 h 2323145"/>
              <a:gd name="connsiteX216" fmla="*/ 2236905 w 11269336"/>
              <a:gd name="connsiteY216" fmla="*/ 2062882 h 2323145"/>
              <a:gd name="connsiteX217" fmla="*/ 2225830 w 11269336"/>
              <a:gd name="connsiteY217" fmla="*/ 2074027 h 2323145"/>
              <a:gd name="connsiteX218" fmla="*/ 2073776 w 11269336"/>
              <a:gd name="connsiteY218" fmla="*/ 2089244 h 2323145"/>
              <a:gd name="connsiteX219" fmla="*/ 1948256 w 11269336"/>
              <a:gd name="connsiteY219" fmla="*/ 2146616 h 2323145"/>
              <a:gd name="connsiteX220" fmla="*/ 1865582 w 11269336"/>
              <a:gd name="connsiteY220" fmla="*/ 2153738 h 2323145"/>
              <a:gd name="connsiteX221" fmla="*/ 1835210 w 11269336"/>
              <a:gd name="connsiteY221" fmla="*/ 2134244 h 2323145"/>
              <a:gd name="connsiteX222" fmla="*/ 1632661 w 11269336"/>
              <a:gd name="connsiteY222" fmla="*/ 2173882 h 2323145"/>
              <a:gd name="connsiteX223" fmla="*/ 1579590 w 11269336"/>
              <a:gd name="connsiteY223" fmla="*/ 2173680 h 2323145"/>
              <a:gd name="connsiteX224" fmla="*/ 1535601 w 11269336"/>
              <a:gd name="connsiteY224" fmla="*/ 2194590 h 2323145"/>
              <a:gd name="connsiteX225" fmla="*/ 1515594 w 11269336"/>
              <a:gd name="connsiteY225" fmla="*/ 2189622 h 2323145"/>
              <a:gd name="connsiteX226" fmla="*/ 1512113 w 11269336"/>
              <a:gd name="connsiteY226" fmla="*/ 2188534 h 2323145"/>
              <a:gd name="connsiteX227" fmla="*/ 1498838 w 11269336"/>
              <a:gd name="connsiteY227" fmla="*/ 2189213 h 2323145"/>
              <a:gd name="connsiteX228" fmla="*/ 1494279 w 11269336"/>
              <a:gd name="connsiteY228" fmla="*/ 2183112 h 2323145"/>
              <a:gd name="connsiteX229" fmla="*/ 1473714 w 11269336"/>
              <a:gd name="connsiteY229" fmla="*/ 2179625 h 2323145"/>
              <a:gd name="connsiteX230" fmla="*/ 1449503 w 11269336"/>
              <a:gd name="connsiteY230" fmla="*/ 2182633 h 2323145"/>
              <a:gd name="connsiteX231" fmla="*/ 1266687 w 11269336"/>
              <a:gd name="connsiteY231" fmla="*/ 2212688 h 2323145"/>
              <a:gd name="connsiteX232" fmla="*/ 1239614 w 11269336"/>
              <a:gd name="connsiteY232" fmla="*/ 2209727 h 2323145"/>
              <a:gd name="connsiteX233" fmla="*/ 1202436 w 11269336"/>
              <a:gd name="connsiteY233" fmla="*/ 2209817 h 2323145"/>
              <a:gd name="connsiteX234" fmla="*/ 1136097 w 11269336"/>
              <a:gd name="connsiteY234" fmla="*/ 2205112 h 2323145"/>
              <a:gd name="connsiteX235" fmla="*/ 988232 w 11269336"/>
              <a:gd name="connsiteY235" fmla="*/ 2235635 h 2323145"/>
              <a:gd name="connsiteX236" fmla="*/ 981959 w 11269336"/>
              <a:gd name="connsiteY236" fmla="*/ 2231607 h 2323145"/>
              <a:gd name="connsiteX237" fmla="*/ 938600 w 11269336"/>
              <a:gd name="connsiteY237" fmla="*/ 2238113 h 2323145"/>
              <a:gd name="connsiteX238" fmla="*/ 791788 w 11269336"/>
              <a:gd name="connsiteY238" fmla="*/ 2293224 h 2323145"/>
              <a:gd name="connsiteX239" fmla="*/ 706914 w 11269336"/>
              <a:gd name="connsiteY239" fmla="*/ 2305046 h 2323145"/>
              <a:gd name="connsiteX240" fmla="*/ 675971 w 11269336"/>
              <a:gd name="connsiteY240" fmla="*/ 2304030 h 2323145"/>
              <a:gd name="connsiteX241" fmla="*/ 624180 w 11269336"/>
              <a:gd name="connsiteY241" fmla="*/ 2302650 h 2323145"/>
              <a:gd name="connsiteX242" fmla="*/ 583453 w 11269336"/>
              <a:gd name="connsiteY242" fmla="*/ 2288788 h 2323145"/>
              <a:gd name="connsiteX243" fmla="*/ 540946 w 11269336"/>
              <a:gd name="connsiteY243" fmla="*/ 2292721 h 2323145"/>
              <a:gd name="connsiteX244" fmla="*/ 533680 w 11269336"/>
              <a:gd name="connsiteY244" fmla="*/ 2310233 h 2323145"/>
              <a:gd name="connsiteX245" fmla="*/ 487366 w 11269336"/>
              <a:gd name="connsiteY245" fmla="*/ 2309053 h 2323145"/>
              <a:gd name="connsiteX246" fmla="*/ 416820 w 11269336"/>
              <a:gd name="connsiteY246" fmla="*/ 2305443 h 2323145"/>
              <a:gd name="connsiteX247" fmla="*/ 376805 w 11269336"/>
              <a:gd name="connsiteY247" fmla="*/ 2307647 h 2323145"/>
              <a:gd name="connsiteX248" fmla="*/ 266777 w 11269336"/>
              <a:gd name="connsiteY248" fmla="*/ 2309012 h 2323145"/>
              <a:gd name="connsiteX249" fmla="*/ 156013 w 11269336"/>
              <a:gd name="connsiteY249" fmla="*/ 2306832 h 2323145"/>
              <a:gd name="connsiteX250" fmla="*/ 87258 w 11269336"/>
              <a:gd name="connsiteY250" fmla="*/ 2285511 h 2323145"/>
              <a:gd name="connsiteX251" fmla="*/ 23798 w 11269336"/>
              <a:gd name="connsiteY251" fmla="*/ 2281822 h 2323145"/>
              <a:gd name="connsiteX252" fmla="*/ 0 w 11269336"/>
              <a:gd name="connsiteY252" fmla="*/ 2285369 h 2323145"/>
              <a:gd name="connsiteX253" fmla="*/ 0 w 11269336"/>
              <a:gd name="connsiteY25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67257 w 11269336"/>
              <a:gd name="connsiteY141" fmla="*/ 2196121 h 2323145"/>
              <a:gd name="connsiteX142" fmla="*/ 4405765 w 11269336"/>
              <a:gd name="connsiteY142" fmla="*/ 2199902 h 2323145"/>
              <a:gd name="connsiteX143" fmla="*/ 4401354 w 11269336"/>
              <a:gd name="connsiteY143" fmla="*/ 2194745 h 2323145"/>
              <a:gd name="connsiteX144" fmla="*/ 4366646 w 11269336"/>
              <a:gd name="connsiteY144" fmla="*/ 2198564 h 2323145"/>
              <a:gd name="connsiteX145" fmla="*/ 4354009 w 11269336"/>
              <a:gd name="connsiteY145" fmla="*/ 2204984 h 2323145"/>
              <a:gd name="connsiteX146" fmla="*/ 4348284 w 11269336"/>
              <a:gd name="connsiteY146" fmla="*/ 2205270 h 2323145"/>
              <a:gd name="connsiteX147" fmla="*/ 4333906 w 11269336"/>
              <a:gd name="connsiteY147" fmla="*/ 2205251 h 2323145"/>
              <a:gd name="connsiteX148" fmla="*/ 4308819 w 11269336"/>
              <a:gd name="connsiteY148" fmla="*/ 2203822 h 2323145"/>
              <a:gd name="connsiteX149" fmla="*/ 4301210 w 11269336"/>
              <a:gd name="connsiteY149" fmla="*/ 2204456 h 2323145"/>
              <a:gd name="connsiteX150" fmla="*/ 4283095 w 11269336"/>
              <a:gd name="connsiteY150" fmla="*/ 2198177 h 2323145"/>
              <a:gd name="connsiteX151" fmla="*/ 4250119 w 11269336"/>
              <a:gd name="connsiteY151" fmla="*/ 2196342 h 2323145"/>
              <a:gd name="connsiteX152" fmla="*/ 4189203 w 11269336"/>
              <a:gd name="connsiteY152" fmla="*/ 2178994 h 2323145"/>
              <a:gd name="connsiteX153" fmla="*/ 4154035 w 11269336"/>
              <a:gd name="connsiteY153" fmla="*/ 2171950 h 2323145"/>
              <a:gd name="connsiteX154" fmla="*/ 4129569 w 11269336"/>
              <a:gd name="connsiteY154" fmla="*/ 2163850 h 2323145"/>
              <a:gd name="connsiteX155" fmla="*/ 4061250 w 11269336"/>
              <a:gd name="connsiteY155" fmla="*/ 2159236 h 2323145"/>
              <a:gd name="connsiteX156" fmla="*/ 3945480 w 11269336"/>
              <a:gd name="connsiteY156" fmla="*/ 2158279 h 2323145"/>
              <a:gd name="connsiteX157" fmla="*/ 3921468 w 11269336"/>
              <a:gd name="connsiteY157" fmla="*/ 2156588 h 2323145"/>
              <a:gd name="connsiteX158" fmla="*/ 3903348 w 11269336"/>
              <a:gd name="connsiteY158" fmla="*/ 2149220 h 2323145"/>
              <a:gd name="connsiteX159" fmla="*/ 3901342 w 11269336"/>
              <a:gd name="connsiteY159" fmla="*/ 2142355 h 2323145"/>
              <a:gd name="connsiteX160" fmla="*/ 3888539 w 11269336"/>
              <a:gd name="connsiteY160" fmla="*/ 2140476 h 2323145"/>
              <a:gd name="connsiteX161" fmla="*/ 3885662 w 11269336"/>
              <a:gd name="connsiteY161" fmla="*/ 2138740 h 2323145"/>
              <a:gd name="connsiteX162" fmla="*/ 3868627 w 11269336"/>
              <a:gd name="connsiteY162" fmla="*/ 2130023 h 2323145"/>
              <a:gd name="connsiteX163" fmla="*/ 3819177 w 11269336"/>
              <a:gd name="connsiteY163" fmla="*/ 2142111 h 2323145"/>
              <a:gd name="connsiteX164" fmla="*/ 3769100 w 11269336"/>
              <a:gd name="connsiteY164" fmla="*/ 2131731 h 2323145"/>
              <a:gd name="connsiteX165" fmla="*/ 3562752 w 11269336"/>
              <a:gd name="connsiteY165" fmla="*/ 2131785 h 2323145"/>
              <a:gd name="connsiteX166" fmla="*/ 3541402 w 11269336"/>
              <a:gd name="connsiteY166" fmla="*/ 2106821 h 2323145"/>
              <a:gd name="connsiteX167" fmla="*/ 3365341 w 11269336"/>
              <a:gd name="connsiteY167" fmla="*/ 2077638 h 2323145"/>
              <a:gd name="connsiteX168" fmla="*/ 3170922 w 11269336"/>
              <a:gd name="connsiteY168" fmla="*/ 2115957 h 2323145"/>
              <a:gd name="connsiteX169" fmla="*/ 3156256 w 11269336"/>
              <a:gd name="connsiteY169" fmla="*/ 2124773 h 2323145"/>
              <a:gd name="connsiteX170" fmla="*/ 3140298 w 11269336"/>
              <a:gd name="connsiteY170" fmla="*/ 2129182 h 2323145"/>
              <a:gd name="connsiteX171" fmla="*/ 3138514 w 11269336"/>
              <a:gd name="connsiteY171" fmla="*/ 2128069 h 2323145"/>
              <a:gd name="connsiteX172" fmla="*/ 3120467 w 11269336"/>
              <a:gd name="connsiteY172" fmla="*/ 2128281 h 2323145"/>
              <a:gd name="connsiteX173" fmla="*/ 3116175 w 11269336"/>
              <a:gd name="connsiteY173" fmla="*/ 2131633 h 2323145"/>
              <a:gd name="connsiteX174" fmla="*/ 3103685 w 11269336"/>
              <a:gd name="connsiteY174" fmla="*/ 2132814 h 2323145"/>
              <a:gd name="connsiteX175" fmla="*/ 3078794 w 11269336"/>
              <a:gd name="connsiteY175" fmla="*/ 2137935 h 2323145"/>
              <a:gd name="connsiteX176" fmla="*/ 3074407 w 11269336"/>
              <a:gd name="connsiteY176" fmla="*/ 2136274 h 2323145"/>
              <a:gd name="connsiteX177" fmla="*/ 3037285 w 11269336"/>
              <a:gd name="connsiteY177" fmla="*/ 2139919 h 2323145"/>
              <a:gd name="connsiteX178" fmla="*/ 3036901 w 11269336"/>
              <a:gd name="connsiteY178" fmla="*/ 2138726 h 2323145"/>
              <a:gd name="connsiteX179" fmla="*/ 3026996 w 11269336"/>
              <a:gd name="connsiteY179" fmla="*/ 2134322 h 2323145"/>
              <a:gd name="connsiteX180" fmla="*/ 3007772 w 11269336"/>
              <a:gd name="connsiteY180" fmla="*/ 2128742 h 2323145"/>
              <a:gd name="connsiteX181" fmla="*/ 2965030 w 11269336"/>
              <a:gd name="connsiteY181" fmla="*/ 2100494 h 2323145"/>
              <a:gd name="connsiteX182" fmla="*/ 2926342 w 11269336"/>
              <a:gd name="connsiteY182" fmla="*/ 2104155 h 2323145"/>
              <a:gd name="connsiteX183" fmla="*/ 2918608 w 11269336"/>
              <a:gd name="connsiteY183" fmla="*/ 2104215 h 2323145"/>
              <a:gd name="connsiteX184" fmla="*/ 2918475 w 11269336"/>
              <a:gd name="connsiteY184" fmla="*/ 2103937 h 2323145"/>
              <a:gd name="connsiteX185" fmla="*/ 2910360 w 11269336"/>
              <a:gd name="connsiteY185" fmla="*/ 2103444 h 2323145"/>
              <a:gd name="connsiteX186" fmla="*/ 2904507 w 11269336"/>
              <a:gd name="connsiteY186" fmla="*/ 2104326 h 2323145"/>
              <a:gd name="connsiteX187" fmla="*/ 2889503 w 11269336"/>
              <a:gd name="connsiteY187" fmla="*/ 2104443 h 2323145"/>
              <a:gd name="connsiteX188" fmla="*/ 2884480 w 11269336"/>
              <a:gd name="connsiteY188" fmla="*/ 2102626 h 2323145"/>
              <a:gd name="connsiteX189" fmla="*/ 2882689 w 11269336"/>
              <a:gd name="connsiteY189" fmla="*/ 2099228 h 2323145"/>
              <a:gd name="connsiteX190" fmla="*/ 2881291 w 11269336"/>
              <a:gd name="connsiteY190" fmla="*/ 2099618 h 2323145"/>
              <a:gd name="connsiteX191" fmla="*/ 2853979 w 11269336"/>
              <a:gd name="connsiteY191" fmla="*/ 2090388 h 2323145"/>
              <a:gd name="connsiteX192" fmla="*/ 2791790 w 11269336"/>
              <a:gd name="connsiteY192" fmla="*/ 2080332 h 2323145"/>
              <a:gd name="connsiteX193" fmla="*/ 2755844 w 11269336"/>
              <a:gd name="connsiteY193" fmla="*/ 2078874 h 2323145"/>
              <a:gd name="connsiteX194" fmla="*/ 2657742 w 11269336"/>
              <a:gd name="connsiteY194" fmla="*/ 2070179 h 2323145"/>
              <a:gd name="connsiteX195" fmla="*/ 2559549 w 11269336"/>
              <a:gd name="connsiteY195" fmla="*/ 2057873 h 2323145"/>
              <a:gd name="connsiteX196" fmla="*/ 2512054 w 11269336"/>
              <a:gd name="connsiteY196" fmla="*/ 2031671 h 2323145"/>
              <a:gd name="connsiteX197" fmla="*/ 2506437 w 11269336"/>
              <a:gd name="connsiteY197" fmla="*/ 2030918 h 2323145"/>
              <a:gd name="connsiteX198" fmla="*/ 2491752 w 11269336"/>
              <a:gd name="connsiteY198" fmla="*/ 2033906 h 2323145"/>
              <a:gd name="connsiteX199" fmla="*/ 2486338 w 11269336"/>
              <a:gd name="connsiteY199" fmla="*/ 2035862 h 2323145"/>
              <a:gd name="connsiteX200" fmla="*/ 2478186 w 11269336"/>
              <a:gd name="connsiteY200" fmla="*/ 2036953 h 2323145"/>
              <a:gd name="connsiteX201" fmla="*/ 2477950 w 11269336"/>
              <a:gd name="connsiteY201" fmla="*/ 2036715 h 2323145"/>
              <a:gd name="connsiteX202" fmla="*/ 2470381 w 11269336"/>
              <a:gd name="connsiteY202" fmla="*/ 2038256 h 2323145"/>
              <a:gd name="connsiteX203" fmla="*/ 2433781 w 11269336"/>
              <a:gd name="connsiteY203" fmla="*/ 2049140 h 2323145"/>
              <a:gd name="connsiteX204" fmla="*/ 2381172 w 11269336"/>
              <a:gd name="connsiteY204" fmla="*/ 2030645 h 2323145"/>
              <a:gd name="connsiteX205" fmla="*/ 2360198 w 11269336"/>
              <a:gd name="connsiteY205" fmla="*/ 2029059 h 2323145"/>
              <a:gd name="connsiteX206" fmla="*/ 2348815 w 11269336"/>
              <a:gd name="connsiteY206" fmla="*/ 2026798 h 2323145"/>
              <a:gd name="connsiteX207" fmla="*/ 2347988 w 11269336"/>
              <a:gd name="connsiteY207" fmla="*/ 2025745 h 2323145"/>
              <a:gd name="connsiteX208" fmla="*/ 2312920 w 11269336"/>
              <a:gd name="connsiteY208" fmla="*/ 2036311 h 2323145"/>
              <a:gd name="connsiteX209" fmla="*/ 2307986 w 11269336"/>
              <a:gd name="connsiteY209" fmla="*/ 2035583 h 2323145"/>
              <a:gd name="connsiteX210" fmla="*/ 2285481 w 11269336"/>
              <a:gd name="connsiteY210" fmla="*/ 2045197 h 2323145"/>
              <a:gd name="connsiteX211" fmla="*/ 2273666 w 11269336"/>
              <a:gd name="connsiteY211" fmla="*/ 2048710 h 2323145"/>
              <a:gd name="connsiteX212" fmla="*/ 2270719 w 11269336"/>
              <a:gd name="connsiteY212" fmla="*/ 2052702 h 2323145"/>
              <a:gd name="connsiteX213" fmla="*/ 2253080 w 11269336"/>
              <a:gd name="connsiteY213" fmla="*/ 2056363 h 2323145"/>
              <a:gd name="connsiteX214" fmla="*/ 2250906 w 11269336"/>
              <a:gd name="connsiteY214" fmla="*/ 2055654 h 2323145"/>
              <a:gd name="connsiteX215" fmla="*/ 2236905 w 11269336"/>
              <a:gd name="connsiteY215" fmla="*/ 2062882 h 2323145"/>
              <a:gd name="connsiteX216" fmla="*/ 2225830 w 11269336"/>
              <a:gd name="connsiteY216" fmla="*/ 2074027 h 2323145"/>
              <a:gd name="connsiteX217" fmla="*/ 2073776 w 11269336"/>
              <a:gd name="connsiteY217" fmla="*/ 2089244 h 2323145"/>
              <a:gd name="connsiteX218" fmla="*/ 1948256 w 11269336"/>
              <a:gd name="connsiteY218" fmla="*/ 2146616 h 2323145"/>
              <a:gd name="connsiteX219" fmla="*/ 1865582 w 11269336"/>
              <a:gd name="connsiteY219" fmla="*/ 2153738 h 2323145"/>
              <a:gd name="connsiteX220" fmla="*/ 1835210 w 11269336"/>
              <a:gd name="connsiteY220" fmla="*/ 2134244 h 2323145"/>
              <a:gd name="connsiteX221" fmla="*/ 1632661 w 11269336"/>
              <a:gd name="connsiteY221" fmla="*/ 2173882 h 2323145"/>
              <a:gd name="connsiteX222" fmla="*/ 1579590 w 11269336"/>
              <a:gd name="connsiteY222" fmla="*/ 2173680 h 2323145"/>
              <a:gd name="connsiteX223" fmla="*/ 1535601 w 11269336"/>
              <a:gd name="connsiteY223" fmla="*/ 2194590 h 2323145"/>
              <a:gd name="connsiteX224" fmla="*/ 1515594 w 11269336"/>
              <a:gd name="connsiteY224" fmla="*/ 2189622 h 2323145"/>
              <a:gd name="connsiteX225" fmla="*/ 1512113 w 11269336"/>
              <a:gd name="connsiteY225" fmla="*/ 2188534 h 2323145"/>
              <a:gd name="connsiteX226" fmla="*/ 1498838 w 11269336"/>
              <a:gd name="connsiteY226" fmla="*/ 2189213 h 2323145"/>
              <a:gd name="connsiteX227" fmla="*/ 1494279 w 11269336"/>
              <a:gd name="connsiteY227" fmla="*/ 2183112 h 2323145"/>
              <a:gd name="connsiteX228" fmla="*/ 1473714 w 11269336"/>
              <a:gd name="connsiteY228" fmla="*/ 2179625 h 2323145"/>
              <a:gd name="connsiteX229" fmla="*/ 1449503 w 11269336"/>
              <a:gd name="connsiteY229" fmla="*/ 2182633 h 2323145"/>
              <a:gd name="connsiteX230" fmla="*/ 1266687 w 11269336"/>
              <a:gd name="connsiteY230" fmla="*/ 2212688 h 2323145"/>
              <a:gd name="connsiteX231" fmla="*/ 1239614 w 11269336"/>
              <a:gd name="connsiteY231" fmla="*/ 2209727 h 2323145"/>
              <a:gd name="connsiteX232" fmla="*/ 1202436 w 11269336"/>
              <a:gd name="connsiteY232" fmla="*/ 2209817 h 2323145"/>
              <a:gd name="connsiteX233" fmla="*/ 1136097 w 11269336"/>
              <a:gd name="connsiteY233" fmla="*/ 2205112 h 2323145"/>
              <a:gd name="connsiteX234" fmla="*/ 988232 w 11269336"/>
              <a:gd name="connsiteY234" fmla="*/ 2235635 h 2323145"/>
              <a:gd name="connsiteX235" fmla="*/ 981959 w 11269336"/>
              <a:gd name="connsiteY235" fmla="*/ 2231607 h 2323145"/>
              <a:gd name="connsiteX236" fmla="*/ 938600 w 11269336"/>
              <a:gd name="connsiteY236" fmla="*/ 2238113 h 2323145"/>
              <a:gd name="connsiteX237" fmla="*/ 791788 w 11269336"/>
              <a:gd name="connsiteY237" fmla="*/ 2293224 h 2323145"/>
              <a:gd name="connsiteX238" fmla="*/ 706914 w 11269336"/>
              <a:gd name="connsiteY238" fmla="*/ 2305046 h 2323145"/>
              <a:gd name="connsiteX239" fmla="*/ 675971 w 11269336"/>
              <a:gd name="connsiteY239" fmla="*/ 2304030 h 2323145"/>
              <a:gd name="connsiteX240" fmla="*/ 624180 w 11269336"/>
              <a:gd name="connsiteY240" fmla="*/ 2302650 h 2323145"/>
              <a:gd name="connsiteX241" fmla="*/ 583453 w 11269336"/>
              <a:gd name="connsiteY241" fmla="*/ 2288788 h 2323145"/>
              <a:gd name="connsiteX242" fmla="*/ 540946 w 11269336"/>
              <a:gd name="connsiteY242" fmla="*/ 2292721 h 2323145"/>
              <a:gd name="connsiteX243" fmla="*/ 533680 w 11269336"/>
              <a:gd name="connsiteY243" fmla="*/ 2310233 h 2323145"/>
              <a:gd name="connsiteX244" fmla="*/ 487366 w 11269336"/>
              <a:gd name="connsiteY244" fmla="*/ 2309053 h 2323145"/>
              <a:gd name="connsiteX245" fmla="*/ 416820 w 11269336"/>
              <a:gd name="connsiteY245" fmla="*/ 2305443 h 2323145"/>
              <a:gd name="connsiteX246" fmla="*/ 376805 w 11269336"/>
              <a:gd name="connsiteY246" fmla="*/ 2307647 h 2323145"/>
              <a:gd name="connsiteX247" fmla="*/ 266777 w 11269336"/>
              <a:gd name="connsiteY247" fmla="*/ 2309012 h 2323145"/>
              <a:gd name="connsiteX248" fmla="*/ 156013 w 11269336"/>
              <a:gd name="connsiteY248" fmla="*/ 2306832 h 2323145"/>
              <a:gd name="connsiteX249" fmla="*/ 87258 w 11269336"/>
              <a:gd name="connsiteY249" fmla="*/ 2285511 h 2323145"/>
              <a:gd name="connsiteX250" fmla="*/ 23798 w 11269336"/>
              <a:gd name="connsiteY250" fmla="*/ 2281822 h 2323145"/>
              <a:gd name="connsiteX251" fmla="*/ 0 w 11269336"/>
              <a:gd name="connsiteY251" fmla="*/ 2285369 h 2323145"/>
              <a:gd name="connsiteX252" fmla="*/ 0 w 11269336"/>
              <a:gd name="connsiteY25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05765 w 11269336"/>
              <a:gd name="connsiteY141" fmla="*/ 2199902 h 2323145"/>
              <a:gd name="connsiteX142" fmla="*/ 4401354 w 11269336"/>
              <a:gd name="connsiteY142" fmla="*/ 2194745 h 2323145"/>
              <a:gd name="connsiteX143" fmla="*/ 4366646 w 11269336"/>
              <a:gd name="connsiteY143" fmla="*/ 2198564 h 2323145"/>
              <a:gd name="connsiteX144" fmla="*/ 4354009 w 11269336"/>
              <a:gd name="connsiteY144" fmla="*/ 2204984 h 2323145"/>
              <a:gd name="connsiteX145" fmla="*/ 4348284 w 11269336"/>
              <a:gd name="connsiteY145" fmla="*/ 2205270 h 2323145"/>
              <a:gd name="connsiteX146" fmla="*/ 4333906 w 11269336"/>
              <a:gd name="connsiteY146" fmla="*/ 2205251 h 2323145"/>
              <a:gd name="connsiteX147" fmla="*/ 4308819 w 11269336"/>
              <a:gd name="connsiteY147" fmla="*/ 2203822 h 2323145"/>
              <a:gd name="connsiteX148" fmla="*/ 4301210 w 11269336"/>
              <a:gd name="connsiteY148" fmla="*/ 2204456 h 2323145"/>
              <a:gd name="connsiteX149" fmla="*/ 4283095 w 11269336"/>
              <a:gd name="connsiteY149" fmla="*/ 2198177 h 2323145"/>
              <a:gd name="connsiteX150" fmla="*/ 4250119 w 11269336"/>
              <a:gd name="connsiteY150" fmla="*/ 2196342 h 2323145"/>
              <a:gd name="connsiteX151" fmla="*/ 4189203 w 11269336"/>
              <a:gd name="connsiteY151" fmla="*/ 2178994 h 2323145"/>
              <a:gd name="connsiteX152" fmla="*/ 4154035 w 11269336"/>
              <a:gd name="connsiteY152" fmla="*/ 2171950 h 2323145"/>
              <a:gd name="connsiteX153" fmla="*/ 4129569 w 11269336"/>
              <a:gd name="connsiteY153" fmla="*/ 2163850 h 2323145"/>
              <a:gd name="connsiteX154" fmla="*/ 4061250 w 11269336"/>
              <a:gd name="connsiteY154" fmla="*/ 2159236 h 2323145"/>
              <a:gd name="connsiteX155" fmla="*/ 3945480 w 11269336"/>
              <a:gd name="connsiteY155" fmla="*/ 2158279 h 2323145"/>
              <a:gd name="connsiteX156" fmla="*/ 3921468 w 11269336"/>
              <a:gd name="connsiteY156" fmla="*/ 2156588 h 2323145"/>
              <a:gd name="connsiteX157" fmla="*/ 3903348 w 11269336"/>
              <a:gd name="connsiteY157" fmla="*/ 2149220 h 2323145"/>
              <a:gd name="connsiteX158" fmla="*/ 3901342 w 11269336"/>
              <a:gd name="connsiteY158" fmla="*/ 2142355 h 2323145"/>
              <a:gd name="connsiteX159" fmla="*/ 3888539 w 11269336"/>
              <a:gd name="connsiteY159" fmla="*/ 2140476 h 2323145"/>
              <a:gd name="connsiteX160" fmla="*/ 3885662 w 11269336"/>
              <a:gd name="connsiteY160" fmla="*/ 2138740 h 2323145"/>
              <a:gd name="connsiteX161" fmla="*/ 3868627 w 11269336"/>
              <a:gd name="connsiteY161" fmla="*/ 2130023 h 2323145"/>
              <a:gd name="connsiteX162" fmla="*/ 3819177 w 11269336"/>
              <a:gd name="connsiteY162" fmla="*/ 2142111 h 2323145"/>
              <a:gd name="connsiteX163" fmla="*/ 3769100 w 11269336"/>
              <a:gd name="connsiteY163" fmla="*/ 2131731 h 2323145"/>
              <a:gd name="connsiteX164" fmla="*/ 3562752 w 11269336"/>
              <a:gd name="connsiteY164" fmla="*/ 2131785 h 2323145"/>
              <a:gd name="connsiteX165" fmla="*/ 3541402 w 11269336"/>
              <a:gd name="connsiteY165" fmla="*/ 2106821 h 2323145"/>
              <a:gd name="connsiteX166" fmla="*/ 3365341 w 11269336"/>
              <a:gd name="connsiteY166" fmla="*/ 2077638 h 2323145"/>
              <a:gd name="connsiteX167" fmla="*/ 3170922 w 11269336"/>
              <a:gd name="connsiteY167" fmla="*/ 2115957 h 2323145"/>
              <a:gd name="connsiteX168" fmla="*/ 3156256 w 11269336"/>
              <a:gd name="connsiteY168" fmla="*/ 2124773 h 2323145"/>
              <a:gd name="connsiteX169" fmla="*/ 3140298 w 11269336"/>
              <a:gd name="connsiteY169" fmla="*/ 2129182 h 2323145"/>
              <a:gd name="connsiteX170" fmla="*/ 3138514 w 11269336"/>
              <a:gd name="connsiteY170" fmla="*/ 2128069 h 2323145"/>
              <a:gd name="connsiteX171" fmla="*/ 3120467 w 11269336"/>
              <a:gd name="connsiteY171" fmla="*/ 2128281 h 2323145"/>
              <a:gd name="connsiteX172" fmla="*/ 3116175 w 11269336"/>
              <a:gd name="connsiteY172" fmla="*/ 2131633 h 2323145"/>
              <a:gd name="connsiteX173" fmla="*/ 3103685 w 11269336"/>
              <a:gd name="connsiteY173" fmla="*/ 2132814 h 2323145"/>
              <a:gd name="connsiteX174" fmla="*/ 3078794 w 11269336"/>
              <a:gd name="connsiteY174" fmla="*/ 2137935 h 2323145"/>
              <a:gd name="connsiteX175" fmla="*/ 3074407 w 11269336"/>
              <a:gd name="connsiteY175" fmla="*/ 2136274 h 2323145"/>
              <a:gd name="connsiteX176" fmla="*/ 3037285 w 11269336"/>
              <a:gd name="connsiteY176" fmla="*/ 2139919 h 2323145"/>
              <a:gd name="connsiteX177" fmla="*/ 3036901 w 11269336"/>
              <a:gd name="connsiteY177" fmla="*/ 2138726 h 2323145"/>
              <a:gd name="connsiteX178" fmla="*/ 3026996 w 11269336"/>
              <a:gd name="connsiteY178" fmla="*/ 2134322 h 2323145"/>
              <a:gd name="connsiteX179" fmla="*/ 3007772 w 11269336"/>
              <a:gd name="connsiteY179" fmla="*/ 2128742 h 2323145"/>
              <a:gd name="connsiteX180" fmla="*/ 2965030 w 11269336"/>
              <a:gd name="connsiteY180" fmla="*/ 2100494 h 2323145"/>
              <a:gd name="connsiteX181" fmla="*/ 2926342 w 11269336"/>
              <a:gd name="connsiteY181" fmla="*/ 2104155 h 2323145"/>
              <a:gd name="connsiteX182" fmla="*/ 2918608 w 11269336"/>
              <a:gd name="connsiteY182" fmla="*/ 2104215 h 2323145"/>
              <a:gd name="connsiteX183" fmla="*/ 2918475 w 11269336"/>
              <a:gd name="connsiteY183" fmla="*/ 2103937 h 2323145"/>
              <a:gd name="connsiteX184" fmla="*/ 2910360 w 11269336"/>
              <a:gd name="connsiteY184" fmla="*/ 2103444 h 2323145"/>
              <a:gd name="connsiteX185" fmla="*/ 2904507 w 11269336"/>
              <a:gd name="connsiteY185" fmla="*/ 2104326 h 2323145"/>
              <a:gd name="connsiteX186" fmla="*/ 2889503 w 11269336"/>
              <a:gd name="connsiteY186" fmla="*/ 2104443 h 2323145"/>
              <a:gd name="connsiteX187" fmla="*/ 2884480 w 11269336"/>
              <a:gd name="connsiteY187" fmla="*/ 2102626 h 2323145"/>
              <a:gd name="connsiteX188" fmla="*/ 2882689 w 11269336"/>
              <a:gd name="connsiteY188" fmla="*/ 2099228 h 2323145"/>
              <a:gd name="connsiteX189" fmla="*/ 2881291 w 11269336"/>
              <a:gd name="connsiteY189" fmla="*/ 2099618 h 2323145"/>
              <a:gd name="connsiteX190" fmla="*/ 2853979 w 11269336"/>
              <a:gd name="connsiteY190" fmla="*/ 2090388 h 2323145"/>
              <a:gd name="connsiteX191" fmla="*/ 2791790 w 11269336"/>
              <a:gd name="connsiteY191" fmla="*/ 2080332 h 2323145"/>
              <a:gd name="connsiteX192" fmla="*/ 2755844 w 11269336"/>
              <a:gd name="connsiteY192" fmla="*/ 2078874 h 2323145"/>
              <a:gd name="connsiteX193" fmla="*/ 2657742 w 11269336"/>
              <a:gd name="connsiteY193" fmla="*/ 2070179 h 2323145"/>
              <a:gd name="connsiteX194" fmla="*/ 2559549 w 11269336"/>
              <a:gd name="connsiteY194" fmla="*/ 2057873 h 2323145"/>
              <a:gd name="connsiteX195" fmla="*/ 2512054 w 11269336"/>
              <a:gd name="connsiteY195" fmla="*/ 2031671 h 2323145"/>
              <a:gd name="connsiteX196" fmla="*/ 2506437 w 11269336"/>
              <a:gd name="connsiteY196" fmla="*/ 2030918 h 2323145"/>
              <a:gd name="connsiteX197" fmla="*/ 2491752 w 11269336"/>
              <a:gd name="connsiteY197" fmla="*/ 2033906 h 2323145"/>
              <a:gd name="connsiteX198" fmla="*/ 2486338 w 11269336"/>
              <a:gd name="connsiteY198" fmla="*/ 2035862 h 2323145"/>
              <a:gd name="connsiteX199" fmla="*/ 2478186 w 11269336"/>
              <a:gd name="connsiteY199" fmla="*/ 2036953 h 2323145"/>
              <a:gd name="connsiteX200" fmla="*/ 2477950 w 11269336"/>
              <a:gd name="connsiteY200" fmla="*/ 2036715 h 2323145"/>
              <a:gd name="connsiteX201" fmla="*/ 2470381 w 11269336"/>
              <a:gd name="connsiteY201" fmla="*/ 2038256 h 2323145"/>
              <a:gd name="connsiteX202" fmla="*/ 2433781 w 11269336"/>
              <a:gd name="connsiteY202" fmla="*/ 2049140 h 2323145"/>
              <a:gd name="connsiteX203" fmla="*/ 2381172 w 11269336"/>
              <a:gd name="connsiteY203" fmla="*/ 2030645 h 2323145"/>
              <a:gd name="connsiteX204" fmla="*/ 2360198 w 11269336"/>
              <a:gd name="connsiteY204" fmla="*/ 2029059 h 2323145"/>
              <a:gd name="connsiteX205" fmla="*/ 2348815 w 11269336"/>
              <a:gd name="connsiteY205" fmla="*/ 2026798 h 2323145"/>
              <a:gd name="connsiteX206" fmla="*/ 2347988 w 11269336"/>
              <a:gd name="connsiteY206" fmla="*/ 2025745 h 2323145"/>
              <a:gd name="connsiteX207" fmla="*/ 2312920 w 11269336"/>
              <a:gd name="connsiteY207" fmla="*/ 2036311 h 2323145"/>
              <a:gd name="connsiteX208" fmla="*/ 2307986 w 11269336"/>
              <a:gd name="connsiteY208" fmla="*/ 2035583 h 2323145"/>
              <a:gd name="connsiteX209" fmla="*/ 2285481 w 11269336"/>
              <a:gd name="connsiteY209" fmla="*/ 2045197 h 2323145"/>
              <a:gd name="connsiteX210" fmla="*/ 2273666 w 11269336"/>
              <a:gd name="connsiteY210" fmla="*/ 2048710 h 2323145"/>
              <a:gd name="connsiteX211" fmla="*/ 2270719 w 11269336"/>
              <a:gd name="connsiteY211" fmla="*/ 2052702 h 2323145"/>
              <a:gd name="connsiteX212" fmla="*/ 2253080 w 11269336"/>
              <a:gd name="connsiteY212" fmla="*/ 2056363 h 2323145"/>
              <a:gd name="connsiteX213" fmla="*/ 2250906 w 11269336"/>
              <a:gd name="connsiteY213" fmla="*/ 2055654 h 2323145"/>
              <a:gd name="connsiteX214" fmla="*/ 2236905 w 11269336"/>
              <a:gd name="connsiteY214" fmla="*/ 2062882 h 2323145"/>
              <a:gd name="connsiteX215" fmla="*/ 2225830 w 11269336"/>
              <a:gd name="connsiteY215" fmla="*/ 2074027 h 2323145"/>
              <a:gd name="connsiteX216" fmla="*/ 2073776 w 11269336"/>
              <a:gd name="connsiteY216" fmla="*/ 2089244 h 2323145"/>
              <a:gd name="connsiteX217" fmla="*/ 1948256 w 11269336"/>
              <a:gd name="connsiteY217" fmla="*/ 2146616 h 2323145"/>
              <a:gd name="connsiteX218" fmla="*/ 1865582 w 11269336"/>
              <a:gd name="connsiteY218" fmla="*/ 2153738 h 2323145"/>
              <a:gd name="connsiteX219" fmla="*/ 1835210 w 11269336"/>
              <a:gd name="connsiteY219" fmla="*/ 2134244 h 2323145"/>
              <a:gd name="connsiteX220" fmla="*/ 1632661 w 11269336"/>
              <a:gd name="connsiteY220" fmla="*/ 2173882 h 2323145"/>
              <a:gd name="connsiteX221" fmla="*/ 1579590 w 11269336"/>
              <a:gd name="connsiteY221" fmla="*/ 2173680 h 2323145"/>
              <a:gd name="connsiteX222" fmla="*/ 1535601 w 11269336"/>
              <a:gd name="connsiteY222" fmla="*/ 2194590 h 2323145"/>
              <a:gd name="connsiteX223" fmla="*/ 1515594 w 11269336"/>
              <a:gd name="connsiteY223" fmla="*/ 2189622 h 2323145"/>
              <a:gd name="connsiteX224" fmla="*/ 1512113 w 11269336"/>
              <a:gd name="connsiteY224" fmla="*/ 2188534 h 2323145"/>
              <a:gd name="connsiteX225" fmla="*/ 1498838 w 11269336"/>
              <a:gd name="connsiteY225" fmla="*/ 2189213 h 2323145"/>
              <a:gd name="connsiteX226" fmla="*/ 1494279 w 11269336"/>
              <a:gd name="connsiteY226" fmla="*/ 2183112 h 2323145"/>
              <a:gd name="connsiteX227" fmla="*/ 1473714 w 11269336"/>
              <a:gd name="connsiteY227" fmla="*/ 2179625 h 2323145"/>
              <a:gd name="connsiteX228" fmla="*/ 1449503 w 11269336"/>
              <a:gd name="connsiteY228" fmla="*/ 2182633 h 2323145"/>
              <a:gd name="connsiteX229" fmla="*/ 1266687 w 11269336"/>
              <a:gd name="connsiteY229" fmla="*/ 2212688 h 2323145"/>
              <a:gd name="connsiteX230" fmla="*/ 1239614 w 11269336"/>
              <a:gd name="connsiteY230" fmla="*/ 2209727 h 2323145"/>
              <a:gd name="connsiteX231" fmla="*/ 1202436 w 11269336"/>
              <a:gd name="connsiteY231" fmla="*/ 2209817 h 2323145"/>
              <a:gd name="connsiteX232" fmla="*/ 1136097 w 11269336"/>
              <a:gd name="connsiteY232" fmla="*/ 2205112 h 2323145"/>
              <a:gd name="connsiteX233" fmla="*/ 988232 w 11269336"/>
              <a:gd name="connsiteY233" fmla="*/ 2235635 h 2323145"/>
              <a:gd name="connsiteX234" fmla="*/ 981959 w 11269336"/>
              <a:gd name="connsiteY234" fmla="*/ 2231607 h 2323145"/>
              <a:gd name="connsiteX235" fmla="*/ 938600 w 11269336"/>
              <a:gd name="connsiteY235" fmla="*/ 2238113 h 2323145"/>
              <a:gd name="connsiteX236" fmla="*/ 791788 w 11269336"/>
              <a:gd name="connsiteY236" fmla="*/ 2293224 h 2323145"/>
              <a:gd name="connsiteX237" fmla="*/ 706914 w 11269336"/>
              <a:gd name="connsiteY237" fmla="*/ 2305046 h 2323145"/>
              <a:gd name="connsiteX238" fmla="*/ 675971 w 11269336"/>
              <a:gd name="connsiteY238" fmla="*/ 2304030 h 2323145"/>
              <a:gd name="connsiteX239" fmla="*/ 624180 w 11269336"/>
              <a:gd name="connsiteY239" fmla="*/ 2302650 h 2323145"/>
              <a:gd name="connsiteX240" fmla="*/ 583453 w 11269336"/>
              <a:gd name="connsiteY240" fmla="*/ 2288788 h 2323145"/>
              <a:gd name="connsiteX241" fmla="*/ 540946 w 11269336"/>
              <a:gd name="connsiteY241" fmla="*/ 2292721 h 2323145"/>
              <a:gd name="connsiteX242" fmla="*/ 533680 w 11269336"/>
              <a:gd name="connsiteY242" fmla="*/ 2310233 h 2323145"/>
              <a:gd name="connsiteX243" fmla="*/ 487366 w 11269336"/>
              <a:gd name="connsiteY243" fmla="*/ 2309053 h 2323145"/>
              <a:gd name="connsiteX244" fmla="*/ 416820 w 11269336"/>
              <a:gd name="connsiteY244" fmla="*/ 2305443 h 2323145"/>
              <a:gd name="connsiteX245" fmla="*/ 376805 w 11269336"/>
              <a:gd name="connsiteY245" fmla="*/ 2307647 h 2323145"/>
              <a:gd name="connsiteX246" fmla="*/ 266777 w 11269336"/>
              <a:gd name="connsiteY246" fmla="*/ 2309012 h 2323145"/>
              <a:gd name="connsiteX247" fmla="*/ 156013 w 11269336"/>
              <a:gd name="connsiteY247" fmla="*/ 2306832 h 2323145"/>
              <a:gd name="connsiteX248" fmla="*/ 87258 w 11269336"/>
              <a:gd name="connsiteY248" fmla="*/ 2285511 h 2323145"/>
              <a:gd name="connsiteX249" fmla="*/ 23798 w 11269336"/>
              <a:gd name="connsiteY249" fmla="*/ 2281822 h 2323145"/>
              <a:gd name="connsiteX250" fmla="*/ 0 w 11269336"/>
              <a:gd name="connsiteY250" fmla="*/ 2285369 h 2323145"/>
              <a:gd name="connsiteX251" fmla="*/ 0 w 11269336"/>
              <a:gd name="connsiteY251" fmla="*/ 0 h 23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11269336" h="2323145">
                <a:moveTo>
                  <a:pt x="0" y="0"/>
                </a:moveTo>
                <a:lnTo>
                  <a:pt x="11269336" y="0"/>
                </a:lnTo>
                <a:lnTo>
                  <a:pt x="11268645" y="511"/>
                </a:lnTo>
                <a:cubicBezTo>
                  <a:pt x="11257520" y="14091"/>
                  <a:pt x="11248967" y="32073"/>
                  <a:pt x="11230739" y="37096"/>
                </a:cubicBezTo>
                <a:cubicBezTo>
                  <a:pt x="11194283" y="47141"/>
                  <a:pt x="11124351" y="55013"/>
                  <a:pt x="11082485" y="78590"/>
                </a:cubicBezTo>
                <a:cubicBezTo>
                  <a:pt x="11064655" y="69818"/>
                  <a:pt x="11049588" y="97621"/>
                  <a:pt x="11031776" y="79197"/>
                </a:cubicBezTo>
                <a:cubicBezTo>
                  <a:pt x="11016683" y="85023"/>
                  <a:pt x="11009945" y="92832"/>
                  <a:pt x="10995894" y="83459"/>
                </a:cubicBezTo>
                <a:cubicBezTo>
                  <a:pt x="10971843" y="134740"/>
                  <a:pt x="10888992" y="106042"/>
                  <a:pt x="10861177" y="147419"/>
                </a:cubicBezTo>
                <a:cubicBezTo>
                  <a:pt x="10850370" y="129415"/>
                  <a:pt x="10807086" y="138624"/>
                  <a:pt x="10782732" y="135645"/>
                </a:cubicBezTo>
                <a:cubicBezTo>
                  <a:pt x="10869014" y="196205"/>
                  <a:pt x="10693356" y="147304"/>
                  <a:pt x="10660773" y="179312"/>
                </a:cubicBezTo>
                <a:cubicBezTo>
                  <a:pt x="10667385" y="121467"/>
                  <a:pt x="10595265" y="182241"/>
                  <a:pt x="10564442" y="160738"/>
                </a:cubicBezTo>
                <a:cubicBezTo>
                  <a:pt x="10544419" y="190949"/>
                  <a:pt x="10518436" y="167191"/>
                  <a:pt x="10490200" y="183533"/>
                </a:cubicBezTo>
                <a:cubicBezTo>
                  <a:pt x="10423905" y="202688"/>
                  <a:pt x="10362764" y="244779"/>
                  <a:pt x="10271351" y="243104"/>
                </a:cubicBezTo>
                <a:cubicBezTo>
                  <a:pt x="10247818" y="329775"/>
                  <a:pt x="10135674" y="303068"/>
                  <a:pt x="10061033" y="364937"/>
                </a:cubicBezTo>
                <a:cubicBezTo>
                  <a:pt x="10014289" y="383940"/>
                  <a:pt x="9930032" y="360289"/>
                  <a:pt x="9921770" y="406154"/>
                </a:cubicBezTo>
                <a:cubicBezTo>
                  <a:pt x="9894276" y="384665"/>
                  <a:pt x="9881945" y="430851"/>
                  <a:pt x="9858388" y="439489"/>
                </a:cubicBezTo>
                <a:cubicBezTo>
                  <a:pt x="9835642" y="426888"/>
                  <a:pt x="9828901" y="443125"/>
                  <a:pt x="9811914" y="449865"/>
                </a:cubicBezTo>
                <a:cubicBezTo>
                  <a:pt x="9801869" y="441287"/>
                  <a:pt x="9787055" y="444835"/>
                  <a:pt x="9784394" y="457816"/>
                </a:cubicBezTo>
                <a:cubicBezTo>
                  <a:pt x="9797169" y="483924"/>
                  <a:pt x="9656844" y="450179"/>
                  <a:pt x="9656836" y="469967"/>
                </a:cubicBezTo>
                <a:cubicBezTo>
                  <a:pt x="9589537" y="485301"/>
                  <a:pt x="9662097" y="527310"/>
                  <a:pt x="9561575" y="559978"/>
                </a:cubicBezTo>
                <a:cubicBezTo>
                  <a:pt x="9479149" y="599104"/>
                  <a:pt x="9215234" y="670585"/>
                  <a:pt x="9162278" y="704724"/>
                </a:cubicBezTo>
                <a:cubicBezTo>
                  <a:pt x="9173017" y="730567"/>
                  <a:pt x="9063215" y="727685"/>
                  <a:pt x="9062863" y="754656"/>
                </a:cubicBezTo>
                <a:cubicBezTo>
                  <a:pt x="9021608" y="774940"/>
                  <a:pt x="8924639" y="816390"/>
                  <a:pt x="8914746" y="826428"/>
                </a:cubicBezTo>
                <a:lnTo>
                  <a:pt x="8917778" y="835198"/>
                </a:lnTo>
                <a:lnTo>
                  <a:pt x="8905560" y="838358"/>
                </a:lnTo>
                <a:lnTo>
                  <a:pt x="8897564" y="834287"/>
                </a:lnTo>
                <a:lnTo>
                  <a:pt x="8878040" y="844150"/>
                </a:lnTo>
                <a:cubicBezTo>
                  <a:pt x="8861112" y="848992"/>
                  <a:pt x="8812843" y="856499"/>
                  <a:pt x="8795998" y="863337"/>
                </a:cubicBezTo>
                <a:cubicBezTo>
                  <a:pt x="8792888" y="873975"/>
                  <a:pt x="8786153" y="880792"/>
                  <a:pt x="8776970" y="885177"/>
                </a:cubicBezTo>
                <a:lnTo>
                  <a:pt x="8755719" y="889754"/>
                </a:lnTo>
                <a:lnTo>
                  <a:pt x="8743257" y="904723"/>
                </a:lnTo>
                <a:cubicBezTo>
                  <a:pt x="8737642" y="908108"/>
                  <a:pt x="8730651" y="908759"/>
                  <a:pt x="8721366" y="904711"/>
                </a:cubicBezTo>
                <a:cubicBezTo>
                  <a:pt x="8711895" y="915873"/>
                  <a:pt x="8676250" y="900745"/>
                  <a:pt x="8678353" y="926318"/>
                </a:cubicBezTo>
                <a:cubicBezTo>
                  <a:pt x="8658506" y="928813"/>
                  <a:pt x="8647569" y="933735"/>
                  <a:pt x="8636849" y="937900"/>
                </a:cubicBezTo>
                <a:lnTo>
                  <a:pt x="8620213" y="943068"/>
                </a:lnTo>
                <a:lnTo>
                  <a:pt x="8612581" y="952695"/>
                </a:lnTo>
                <a:cubicBezTo>
                  <a:pt x="8605836" y="959769"/>
                  <a:pt x="8598255" y="964412"/>
                  <a:pt x="8589038" y="963892"/>
                </a:cubicBezTo>
                <a:lnTo>
                  <a:pt x="8579950" y="960899"/>
                </a:lnTo>
                <a:cubicBezTo>
                  <a:pt x="8579740" y="962476"/>
                  <a:pt x="8579529" y="964053"/>
                  <a:pt x="8579319" y="965630"/>
                </a:cubicBezTo>
                <a:cubicBezTo>
                  <a:pt x="8579138" y="972972"/>
                  <a:pt x="8576531" y="980010"/>
                  <a:pt x="8547429" y="984506"/>
                </a:cubicBezTo>
                <a:cubicBezTo>
                  <a:pt x="8529238" y="1001725"/>
                  <a:pt x="8505565" y="1015840"/>
                  <a:pt x="8478704" y="1025490"/>
                </a:cubicBezTo>
                <a:cubicBezTo>
                  <a:pt x="8473109" y="1019545"/>
                  <a:pt x="8465819" y="1032194"/>
                  <a:pt x="8461421" y="1035512"/>
                </a:cubicBezTo>
                <a:cubicBezTo>
                  <a:pt x="8459739" y="1031087"/>
                  <a:pt x="8447663" y="1032074"/>
                  <a:pt x="8445003" y="1036851"/>
                </a:cubicBezTo>
                <a:cubicBezTo>
                  <a:pt x="8366593" y="1075951"/>
                  <a:pt x="8398773" y="1021402"/>
                  <a:pt x="8357350" y="1060213"/>
                </a:cubicBezTo>
                <a:cubicBezTo>
                  <a:pt x="8349366" y="1063843"/>
                  <a:pt x="8342208" y="1063367"/>
                  <a:pt x="8335565" y="1061151"/>
                </a:cubicBezTo>
                <a:lnTo>
                  <a:pt x="8325267" y="1055919"/>
                </a:lnTo>
                <a:lnTo>
                  <a:pt x="8293586" y="1076144"/>
                </a:lnTo>
                <a:cubicBezTo>
                  <a:pt x="8277595" y="1084193"/>
                  <a:pt x="8260401" y="1090863"/>
                  <a:pt x="8242405" y="1095960"/>
                </a:cubicBezTo>
                <a:cubicBezTo>
                  <a:pt x="8226373" y="1101227"/>
                  <a:pt x="8224213" y="1102052"/>
                  <a:pt x="8197391" y="1107746"/>
                </a:cubicBezTo>
                <a:cubicBezTo>
                  <a:pt x="8090266" y="1152133"/>
                  <a:pt x="8141491" y="1082372"/>
                  <a:pt x="8081474" y="1130125"/>
                </a:cubicBezTo>
                <a:cubicBezTo>
                  <a:pt x="8070634" y="1134173"/>
                  <a:pt x="8061619" y="1132810"/>
                  <a:pt x="8053585" y="1129169"/>
                </a:cubicBezTo>
                <a:lnTo>
                  <a:pt x="8038422" y="1119092"/>
                </a:lnTo>
                <a:lnTo>
                  <a:pt x="8029450" y="1125592"/>
                </a:lnTo>
                <a:cubicBezTo>
                  <a:pt x="7992226" y="1133484"/>
                  <a:pt x="7978616" y="1122765"/>
                  <a:pt x="7959552" y="1140188"/>
                </a:cubicBezTo>
                <a:cubicBezTo>
                  <a:pt x="7922008" y="1119572"/>
                  <a:pt x="7937737" y="1141786"/>
                  <a:pt x="7914188" y="1150862"/>
                </a:cubicBezTo>
                <a:cubicBezTo>
                  <a:pt x="7896037" y="1160155"/>
                  <a:pt x="7933463" y="1163411"/>
                  <a:pt x="7914918" y="1168758"/>
                </a:cubicBezTo>
                <a:cubicBezTo>
                  <a:pt x="7893102" y="1165887"/>
                  <a:pt x="7898453" y="1187420"/>
                  <a:pt x="7875510" y="1183153"/>
                </a:cubicBezTo>
                <a:cubicBezTo>
                  <a:pt x="7877354" y="1165743"/>
                  <a:pt x="7834286" y="1194789"/>
                  <a:pt x="7829932" y="1180782"/>
                </a:cubicBezTo>
                <a:cubicBezTo>
                  <a:pt x="7816047" y="1204874"/>
                  <a:pt x="7801901" y="1181513"/>
                  <a:pt x="7779182" y="1192665"/>
                </a:cubicBezTo>
                <a:cubicBezTo>
                  <a:pt x="7769446" y="1202686"/>
                  <a:pt x="7761564" y="1205661"/>
                  <a:pt x="7748774" y="1199586"/>
                </a:cubicBezTo>
                <a:cubicBezTo>
                  <a:pt x="7704339" y="1247771"/>
                  <a:pt x="7717626" y="1207638"/>
                  <a:pt x="7671846" y="1231966"/>
                </a:cubicBezTo>
                <a:cubicBezTo>
                  <a:pt x="7632956" y="1255682"/>
                  <a:pt x="7587383" y="1275180"/>
                  <a:pt x="7554146" y="1319748"/>
                </a:cubicBezTo>
                <a:cubicBezTo>
                  <a:pt x="7548775" y="1331557"/>
                  <a:pt x="7531272" y="1339155"/>
                  <a:pt x="7515052" y="1336718"/>
                </a:cubicBezTo>
                <a:cubicBezTo>
                  <a:pt x="7512260" y="1336298"/>
                  <a:pt x="7509613" y="1335590"/>
                  <a:pt x="7507193" y="1334617"/>
                </a:cubicBezTo>
                <a:cubicBezTo>
                  <a:pt x="7488273" y="1365207"/>
                  <a:pt x="7468925" y="1356298"/>
                  <a:pt x="7461694" y="1375866"/>
                </a:cubicBezTo>
                <a:cubicBezTo>
                  <a:pt x="7422434" y="1391917"/>
                  <a:pt x="7384603" y="1382819"/>
                  <a:pt x="7377571" y="1400128"/>
                </a:cubicBezTo>
                <a:cubicBezTo>
                  <a:pt x="7356236" y="1403926"/>
                  <a:pt x="7322509" y="1393138"/>
                  <a:pt x="7311261" y="1412652"/>
                </a:cubicBezTo>
                <a:cubicBezTo>
                  <a:pt x="7305349" y="1400071"/>
                  <a:pt x="7289966" y="1428039"/>
                  <a:pt x="7275307" y="1422171"/>
                </a:cubicBezTo>
                <a:cubicBezTo>
                  <a:pt x="7264529" y="1416601"/>
                  <a:pt x="7257348" y="1423786"/>
                  <a:pt x="7247783" y="1426330"/>
                </a:cubicBezTo>
                <a:cubicBezTo>
                  <a:pt x="7233839" y="1423056"/>
                  <a:pt x="7194363" y="1442037"/>
                  <a:pt x="7185047" y="1451812"/>
                </a:cubicBezTo>
                <a:cubicBezTo>
                  <a:pt x="7164447" y="1483396"/>
                  <a:pt x="7101577" y="1475742"/>
                  <a:pt x="7084117" y="1500281"/>
                </a:cubicBezTo>
                <a:cubicBezTo>
                  <a:pt x="7076899" y="1504821"/>
                  <a:pt x="7069494" y="1507565"/>
                  <a:pt x="7062011" y="1509183"/>
                </a:cubicBezTo>
                <a:lnTo>
                  <a:pt x="7040555" y="1511207"/>
                </a:lnTo>
                <a:lnTo>
                  <a:pt x="7033438" y="1506772"/>
                </a:lnTo>
                <a:lnTo>
                  <a:pt x="7020886" y="1510764"/>
                </a:lnTo>
                <a:lnTo>
                  <a:pt x="7017033" y="1510650"/>
                </a:lnTo>
                <a:lnTo>
                  <a:pt x="6995460" y="1511173"/>
                </a:lnTo>
                <a:cubicBezTo>
                  <a:pt x="7010208" y="1537643"/>
                  <a:pt x="6938512" y="1522467"/>
                  <a:pt x="6962144" y="1541508"/>
                </a:cubicBezTo>
                <a:cubicBezTo>
                  <a:pt x="6926351" y="1550586"/>
                  <a:pt x="6958236" y="1566326"/>
                  <a:pt x="6910674" y="1554793"/>
                </a:cubicBezTo>
                <a:cubicBezTo>
                  <a:pt x="6859225" y="1589274"/>
                  <a:pt x="6769015" y="1598548"/>
                  <a:pt x="6732152" y="1642538"/>
                </a:cubicBezTo>
                <a:cubicBezTo>
                  <a:pt x="6734901" y="1628031"/>
                  <a:pt x="6709146" y="1622413"/>
                  <a:pt x="6694106" y="1632377"/>
                </a:cubicBezTo>
                <a:cubicBezTo>
                  <a:pt x="6702628" y="1575914"/>
                  <a:pt x="6638899" y="1692862"/>
                  <a:pt x="6617223" y="1659889"/>
                </a:cubicBezTo>
                <a:cubicBezTo>
                  <a:pt x="6623246" y="1693349"/>
                  <a:pt x="6561228" y="1764690"/>
                  <a:pt x="6521138" y="1744340"/>
                </a:cubicBezTo>
                <a:cubicBezTo>
                  <a:pt x="6469831" y="1761656"/>
                  <a:pt x="6438109" y="1796731"/>
                  <a:pt x="6380677" y="1796883"/>
                </a:cubicBezTo>
                <a:cubicBezTo>
                  <a:pt x="6379865" y="1801686"/>
                  <a:pt x="6377810" y="1805986"/>
                  <a:pt x="6374897" y="1809910"/>
                </a:cubicBezTo>
                <a:lnTo>
                  <a:pt x="6364545" y="1820090"/>
                </a:lnTo>
                <a:lnTo>
                  <a:pt x="6362126" y="1819991"/>
                </a:lnTo>
                <a:cubicBezTo>
                  <a:pt x="6353055" y="1821720"/>
                  <a:pt x="6348796" y="1824537"/>
                  <a:pt x="6346673" y="1827824"/>
                </a:cubicBezTo>
                <a:lnTo>
                  <a:pt x="6345588" y="1832232"/>
                </a:lnTo>
                <a:lnTo>
                  <a:pt x="6335708" y="1838451"/>
                </a:lnTo>
                <a:lnTo>
                  <a:pt x="6318182" y="1852975"/>
                </a:lnTo>
                <a:lnTo>
                  <a:pt x="6313084" y="1853561"/>
                </a:lnTo>
                <a:lnTo>
                  <a:pt x="6283816" y="1872148"/>
                </a:lnTo>
                <a:lnTo>
                  <a:pt x="6282550" y="1871392"/>
                </a:lnTo>
                <a:cubicBezTo>
                  <a:pt x="6279041" y="1870121"/>
                  <a:pt x="6275192" y="1869982"/>
                  <a:pt x="6270527" y="1872208"/>
                </a:cubicBezTo>
                <a:cubicBezTo>
                  <a:pt x="6265029" y="1853962"/>
                  <a:pt x="6262790" y="1867903"/>
                  <a:pt x="6249518" y="1876079"/>
                </a:cubicBezTo>
                <a:cubicBezTo>
                  <a:pt x="6238019" y="1849564"/>
                  <a:pt x="6207959" y="1881750"/>
                  <a:pt x="6190386" y="1872478"/>
                </a:cubicBezTo>
                <a:cubicBezTo>
                  <a:pt x="6180893" y="1879083"/>
                  <a:pt x="6170646" y="1885584"/>
                  <a:pt x="6159777" y="1891745"/>
                </a:cubicBezTo>
                <a:lnTo>
                  <a:pt x="6153131" y="1895079"/>
                </a:lnTo>
                <a:lnTo>
                  <a:pt x="6152798" y="1894920"/>
                </a:lnTo>
                <a:cubicBezTo>
                  <a:pt x="6150925" y="1895166"/>
                  <a:pt x="6148578" y="1896082"/>
                  <a:pt x="6145388" y="1897990"/>
                </a:cubicBezTo>
                <a:lnTo>
                  <a:pt x="6141014" y="1901155"/>
                </a:lnTo>
                <a:lnTo>
                  <a:pt x="6128122" y="1907623"/>
                </a:lnTo>
                <a:lnTo>
                  <a:pt x="6122351" y="1908359"/>
                </a:lnTo>
                <a:cubicBezTo>
                  <a:pt x="6099508" y="1905910"/>
                  <a:pt x="6088334" y="1869006"/>
                  <a:pt x="6064750" y="1896394"/>
                </a:cubicBezTo>
                <a:cubicBezTo>
                  <a:pt x="6025977" y="1903785"/>
                  <a:pt x="5997095" y="1889190"/>
                  <a:pt x="5964230" y="1910038"/>
                </a:cubicBezTo>
                <a:cubicBezTo>
                  <a:pt x="5927910" y="1916874"/>
                  <a:pt x="5894873" y="1914928"/>
                  <a:pt x="5865399" y="1926966"/>
                </a:cubicBezTo>
                <a:cubicBezTo>
                  <a:pt x="5851644" y="1923038"/>
                  <a:pt x="5839380" y="1922808"/>
                  <a:pt x="5829951" y="1934755"/>
                </a:cubicBezTo>
                <a:cubicBezTo>
                  <a:pt x="5795498" y="1938369"/>
                  <a:pt x="5784532" y="1926246"/>
                  <a:pt x="5765285" y="1941322"/>
                </a:cubicBezTo>
                <a:cubicBezTo>
                  <a:pt x="5741789" y="1922874"/>
                  <a:pt x="5742385" y="1931607"/>
                  <a:pt x="5734750" y="1939793"/>
                </a:cubicBezTo>
                <a:lnTo>
                  <a:pt x="5733569" y="1940505"/>
                </a:lnTo>
                <a:lnTo>
                  <a:pt x="5730329" y="1937845"/>
                </a:lnTo>
                <a:lnTo>
                  <a:pt x="5724661" y="1937455"/>
                </a:lnTo>
                <a:lnTo>
                  <a:pt x="5710186" y="1941370"/>
                </a:lnTo>
                <a:lnTo>
                  <a:pt x="5704910" y="1943663"/>
                </a:lnTo>
                <a:cubicBezTo>
                  <a:pt x="5701213" y="1944937"/>
                  <a:pt x="5698678" y="1945391"/>
                  <a:pt x="5696836" y="1945271"/>
                </a:cubicBezTo>
                <a:lnTo>
                  <a:pt x="5696583" y="1945050"/>
                </a:lnTo>
                <a:lnTo>
                  <a:pt x="5689123" y="1947067"/>
                </a:lnTo>
                <a:cubicBezTo>
                  <a:pt x="5676655" y="1951072"/>
                  <a:pt x="5664639" y="1955533"/>
                  <a:pt x="5653291" y="1960245"/>
                </a:cubicBezTo>
                <a:cubicBezTo>
                  <a:pt x="5640346" y="1947636"/>
                  <a:pt x="5600180" y="1973739"/>
                  <a:pt x="5599385" y="1945198"/>
                </a:cubicBezTo>
                <a:cubicBezTo>
                  <a:pt x="5583913" y="1950736"/>
                  <a:pt x="5576590" y="1964134"/>
                  <a:pt x="5578300" y="1944963"/>
                </a:cubicBezTo>
                <a:cubicBezTo>
                  <a:pt x="5573104" y="1946266"/>
                  <a:pt x="5569560" y="1945382"/>
                  <a:pt x="5566758" y="1943441"/>
                </a:cubicBezTo>
                <a:lnTo>
                  <a:pt x="5565857" y="1942445"/>
                </a:lnTo>
                <a:lnTo>
                  <a:pt x="5531534" y="1955208"/>
                </a:lnTo>
                <a:lnTo>
                  <a:pt x="5526552" y="1954799"/>
                </a:lnTo>
                <a:lnTo>
                  <a:pt x="5504723" y="1965811"/>
                </a:lnTo>
                <a:lnTo>
                  <a:pt x="5493156" y="1970063"/>
                </a:lnTo>
                <a:lnTo>
                  <a:pt x="5490486" y="1974227"/>
                </a:lnTo>
                <a:cubicBezTo>
                  <a:pt x="5487271" y="1977077"/>
                  <a:pt x="5482233" y="1979045"/>
                  <a:pt x="5473107" y="1979001"/>
                </a:cubicBezTo>
                <a:lnTo>
                  <a:pt x="5470885" y="1978432"/>
                </a:lnTo>
                <a:lnTo>
                  <a:pt x="5457393" y="1986525"/>
                </a:lnTo>
                <a:cubicBezTo>
                  <a:pt x="5453194" y="1989853"/>
                  <a:pt x="5449663" y="1993721"/>
                  <a:pt x="5447102" y="1998329"/>
                </a:cubicBezTo>
                <a:cubicBezTo>
                  <a:pt x="5386283" y="2017364"/>
                  <a:pt x="5223545" y="2015483"/>
                  <a:pt x="5159151" y="2029640"/>
                </a:cubicBezTo>
                <a:cubicBezTo>
                  <a:pt x="5141359" y="2036610"/>
                  <a:pt x="5090827" y="2076822"/>
                  <a:pt x="5098838" y="2062961"/>
                </a:cubicBezTo>
                <a:cubicBezTo>
                  <a:pt x="5047883" y="2099457"/>
                  <a:pt x="4922007" y="2111466"/>
                  <a:pt x="4860988" y="2135698"/>
                </a:cubicBezTo>
                <a:cubicBezTo>
                  <a:pt x="4805413" y="2152292"/>
                  <a:pt x="4784714" y="2158665"/>
                  <a:pt x="4765388" y="2162525"/>
                </a:cubicBezTo>
                <a:cubicBezTo>
                  <a:pt x="4758560" y="2161978"/>
                  <a:pt x="4751823" y="2160531"/>
                  <a:pt x="4745033" y="2158859"/>
                </a:cubicBezTo>
                <a:lnTo>
                  <a:pt x="4741475" y="2157998"/>
                </a:lnTo>
                <a:lnTo>
                  <a:pt x="4728247" y="2159526"/>
                </a:lnTo>
                <a:lnTo>
                  <a:pt x="4723263" y="2153742"/>
                </a:lnTo>
                <a:lnTo>
                  <a:pt x="4593061" y="2171597"/>
                </a:lnTo>
                <a:lnTo>
                  <a:pt x="4405765" y="2199902"/>
                </a:lnTo>
                <a:cubicBezTo>
                  <a:pt x="4403942" y="2198353"/>
                  <a:pt x="4402457" y="2196614"/>
                  <a:pt x="4401354" y="2194745"/>
                </a:cubicBezTo>
                <a:lnTo>
                  <a:pt x="4366646" y="2198564"/>
                </a:lnTo>
                <a:lnTo>
                  <a:pt x="4354009" y="2204984"/>
                </a:lnTo>
                <a:lnTo>
                  <a:pt x="4348284" y="2205270"/>
                </a:lnTo>
                <a:lnTo>
                  <a:pt x="4333906" y="2205251"/>
                </a:lnTo>
                <a:cubicBezTo>
                  <a:pt x="4326429" y="2204713"/>
                  <a:pt x="4318024" y="2203940"/>
                  <a:pt x="4308819" y="2203822"/>
                </a:cubicBezTo>
                <a:lnTo>
                  <a:pt x="4301210" y="2204456"/>
                </a:lnTo>
                <a:lnTo>
                  <a:pt x="4283095" y="2198177"/>
                </a:lnTo>
                <a:cubicBezTo>
                  <a:pt x="4269863" y="2193337"/>
                  <a:pt x="4259612" y="2190345"/>
                  <a:pt x="4250119" y="2196342"/>
                </a:cubicBezTo>
                <a:cubicBezTo>
                  <a:pt x="4230702" y="2190559"/>
                  <a:pt x="4213171" y="2166890"/>
                  <a:pt x="4189203" y="2178994"/>
                </a:cubicBezTo>
                <a:cubicBezTo>
                  <a:pt x="4194512" y="2165594"/>
                  <a:pt x="4160734" y="2183257"/>
                  <a:pt x="4154035" y="2171950"/>
                </a:cubicBezTo>
                <a:cubicBezTo>
                  <a:pt x="4150098" y="2162547"/>
                  <a:pt x="4138934" y="2165714"/>
                  <a:pt x="4129569" y="2163850"/>
                </a:cubicBezTo>
                <a:cubicBezTo>
                  <a:pt x="4121391" y="2155090"/>
                  <a:pt x="4076089" y="2154737"/>
                  <a:pt x="4061250" y="2159236"/>
                </a:cubicBezTo>
                <a:cubicBezTo>
                  <a:pt x="4020618" y="2177811"/>
                  <a:pt x="3978175" y="2144465"/>
                  <a:pt x="3945480" y="2158279"/>
                </a:cubicBezTo>
                <a:cubicBezTo>
                  <a:pt x="3936362" y="2159139"/>
                  <a:pt x="3928502" y="2158369"/>
                  <a:pt x="3921468" y="2156588"/>
                </a:cubicBezTo>
                <a:lnTo>
                  <a:pt x="3903348" y="2149220"/>
                </a:lnTo>
                <a:lnTo>
                  <a:pt x="3901342" y="2142355"/>
                </a:lnTo>
                <a:lnTo>
                  <a:pt x="3888539" y="2140476"/>
                </a:lnTo>
                <a:lnTo>
                  <a:pt x="3885662" y="2138740"/>
                </a:lnTo>
                <a:cubicBezTo>
                  <a:pt x="3880178" y="2135398"/>
                  <a:pt x="3874645" y="2132286"/>
                  <a:pt x="3868627" y="2130023"/>
                </a:cubicBezTo>
                <a:cubicBezTo>
                  <a:pt x="3859240" y="2159198"/>
                  <a:pt x="3815892" y="2115590"/>
                  <a:pt x="3819177" y="2142111"/>
                </a:cubicBezTo>
                <a:cubicBezTo>
                  <a:pt x="3784478" y="2134756"/>
                  <a:pt x="3796708" y="2161930"/>
                  <a:pt x="3769100" y="2131731"/>
                </a:cubicBezTo>
                <a:cubicBezTo>
                  <a:pt x="3702423" y="2139704"/>
                  <a:pt x="3625642" y="2109386"/>
                  <a:pt x="3562752" y="2131785"/>
                </a:cubicBezTo>
                <a:cubicBezTo>
                  <a:pt x="3576244" y="2120400"/>
                  <a:pt x="3560801" y="2104591"/>
                  <a:pt x="3541402" y="2106821"/>
                </a:cubicBezTo>
                <a:cubicBezTo>
                  <a:pt x="3592232" y="2061584"/>
                  <a:pt x="3356194" y="2115384"/>
                  <a:pt x="3365341" y="2077638"/>
                </a:cubicBezTo>
                <a:cubicBezTo>
                  <a:pt x="3303594" y="2079161"/>
                  <a:pt x="3221644" y="2111487"/>
                  <a:pt x="3170922" y="2115957"/>
                </a:cubicBezTo>
                <a:cubicBezTo>
                  <a:pt x="3166532" y="2119769"/>
                  <a:pt x="3161579" y="2122617"/>
                  <a:pt x="3156256" y="2124773"/>
                </a:cubicBezTo>
                <a:lnTo>
                  <a:pt x="3140298" y="2129182"/>
                </a:lnTo>
                <a:lnTo>
                  <a:pt x="3138514" y="2128069"/>
                </a:lnTo>
                <a:cubicBezTo>
                  <a:pt x="3130169" y="2125710"/>
                  <a:pt x="3124679" y="2126336"/>
                  <a:pt x="3120467" y="2128281"/>
                </a:cubicBezTo>
                <a:lnTo>
                  <a:pt x="3116175" y="2131633"/>
                </a:lnTo>
                <a:lnTo>
                  <a:pt x="3103685" y="2132814"/>
                </a:lnTo>
                <a:lnTo>
                  <a:pt x="3078794" y="2137935"/>
                </a:lnTo>
                <a:lnTo>
                  <a:pt x="3074407" y="2136274"/>
                </a:lnTo>
                <a:lnTo>
                  <a:pt x="3037285" y="2139919"/>
                </a:lnTo>
                <a:lnTo>
                  <a:pt x="3036901" y="2138726"/>
                </a:lnTo>
                <a:cubicBezTo>
                  <a:pt x="3035193" y="2136135"/>
                  <a:pt x="3032337" y="2134379"/>
                  <a:pt x="3026996" y="2134322"/>
                </a:cubicBezTo>
                <a:cubicBezTo>
                  <a:pt x="3037063" y="2116196"/>
                  <a:pt x="3024412" y="2127308"/>
                  <a:pt x="3007772" y="2128742"/>
                </a:cubicBezTo>
                <a:cubicBezTo>
                  <a:pt x="3019697" y="2100910"/>
                  <a:pt x="2971305" y="2115987"/>
                  <a:pt x="2965030" y="2100494"/>
                </a:cubicBezTo>
                <a:cubicBezTo>
                  <a:pt x="2952539" y="2102174"/>
                  <a:pt x="2939545" y="2103445"/>
                  <a:pt x="2926342" y="2104155"/>
                </a:cubicBezTo>
                <a:lnTo>
                  <a:pt x="2918608" y="2104215"/>
                </a:lnTo>
                <a:cubicBezTo>
                  <a:pt x="2918564" y="2104122"/>
                  <a:pt x="2918519" y="2104030"/>
                  <a:pt x="2918475" y="2103937"/>
                </a:cubicBezTo>
                <a:cubicBezTo>
                  <a:pt x="2916840" y="2103354"/>
                  <a:pt x="2914314" y="2103149"/>
                  <a:pt x="2910360" y="2103444"/>
                </a:cubicBezTo>
                <a:lnTo>
                  <a:pt x="2904507" y="2104326"/>
                </a:lnTo>
                <a:lnTo>
                  <a:pt x="2889503" y="2104443"/>
                </a:lnTo>
                <a:lnTo>
                  <a:pt x="2884480" y="2102626"/>
                </a:lnTo>
                <a:lnTo>
                  <a:pt x="2882689" y="2099228"/>
                </a:lnTo>
                <a:lnTo>
                  <a:pt x="2881291" y="2099618"/>
                </a:lnTo>
                <a:cubicBezTo>
                  <a:pt x="2870663" y="2105606"/>
                  <a:pt x="2867338" y="2114210"/>
                  <a:pt x="2853979" y="2090388"/>
                </a:cubicBezTo>
                <a:cubicBezTo>
                  <a:pt x="2829652" y="2100099"/>
                  <a:pt x="2824975" y="2085577"/>
                  <a:pt x="2791790" y="2080332"/>
                </a:cubicBezTo>
                <a:cubicBezTo>
                  <a:pt x="2777850" y="2089504"/>
                  <a:pt x="2766709" y="2086170"/>
                  <a:pt x="2755844" y="2078874"/>
                </a:cubicBezTo>
                <a:cubicBezTo>
                  <a:pt x="2723488" y="2083049"/>
                  <a:pt x="2694065" y="2072780"/>
                  <a:pt x="2657742" y="2070179"/>
                </a:cubicBezTo>
                <a:cubicBezTo>
                  <a:pt x="2618372" y="2082020"/>
                  <a:pt x="2598368" y="2060559"/>
                  <a:pt x="2559549" y="2057873"/>
                </a:cubicBezTo>
                <a:cubicBezTo>
                  <a:pt x="2525789" y="2078403"/>
                  <a:pt x="2531908" y="2039838"/>
                  <a:pt x="2512054" y="2031671"/>
                </a:cubicBezTo>
                <a:lnTo>
                  <a:pt x="2506437" y="2030918"/>
                </a:lnTo>
                <a:lnTo>
                  <a:pt x="2491752" y="2033906"/>
                </a:lnTo>
                <a:lnTo>
                  <a:pt x="2486338" y="2035862"/>
                </a:lnTo>
                <a:cubicBezTo>
                  <a:pt x="2482568" y="2036899"/>
                  <a:pt x="2480011" y="2037191"/>
                  <a:pt x="2478186" y="2036953"/>
                </a:cubicBezTo>
                <a:lnTo>
                  <a:pt x="2477950" y="2036715"/>
                </a:lnTo>
                <a:lnTo>
                  <a:pt x="2470381" y="2038256"/>
                </a:lnTo>
                <a:cubicBezTo>
                  <a:pt x="2457686" y="2041461"/>
                  <a:pt x="2445410" y="2045155"/>
                  <a:pt x="2433781" y="2049140"/>
                </a:cubicBezTo>
                <a:cubicBezTo>
                  <a:pt x="2421781" y="2035703"/>
                  <a:pt x="2379959" y="2059234"/>
                  <a:pt x="2381172" y="2030645"/>
                </a:cubicBezTo>
                <a:cubicBezTo>
                  <a:pt x="2365380" y="2035192"/>
                  <a:pt x="2357148" y="2048120"/>
                  <a:pt x="2360198" y="2029059"/>
                </a:cubicBezTo>
                <a:cubicBezTo>
                  <a:pt x="2354933" y="2030031"/>
                  <a:pt x="2351467" y="2028919"/>
                  <a:pt x="2348815" y="2026798"/>
                </a:cubicBezTo>
                <a:lnTo>
                  <a:pt x="2347988" y="2025745"/>
                </a:lnTo>
                <a:lnTo>
                  <a:pt x="2312920" y="2036311"/>
                </a:lnTo>
                <a:lnTo>
                  <a:pt x="2307986" y="2035583"/>
                </a:lnTo>
                <a:lnTo>
                  <a:pt x="2285481" y="2045197"/>
                </a:lnTo>
                <a:lnTo>
                  <a:pt x="2273666" y="2048710"/>
                </a:lnTo>
                <a:lnTo>
                  <a:pt x="2270719" y="2052702"/>
                </a:lnTo>
                <a:cubicBezTo>
                  <a:pt x="2267315" y="2055347"/>
                  <a:pt x="2262161" y="2056992"/>
                  <a:pt x="2253080" y="2056363"/>
                </a:cubicBezTo>
                <a:lnTo>
                  <a:pt x="2250906" y="2055654"/>
                </a:lnTo>
                <a:lnTo>
                  <a:pt x="2236905" y="2062882"/>
                </a:lnTo>
                <a:cubicBezTo>
                  <a:pt x="2232493" y="2065942"/>
                  <a:pt x="2228705" y="2069583"/>
                  <a:pt x="2225830" y="2074027"/>
                </a:cubicBezTo>
                <a:cubicBezTo>
                  <a:pt x="2173117" y="2059597"/>
                  <a:pt x="2128486" y="2085502"/>
                  <a:pt x="2073776" y="2089244"/>
                </a:cubicBezTo>
                <a:cubicBezTo>
                  <a:pt x="2046050" y="2059365"/>
                  <a:pt x="1957570" y="2112693"/>
                  <a:pt x="1948256" y="2146616"/>
                </a:cubicBezTo>
                <a:cubicBezTo>
                  <a:pt x="1943005" y="2109192"/>
                  <a:pt x="1832736" y="2206239"/>
                  <a:pt x="1865582" y="2153738"/>
                </a:cubicBezTo>
                <a:cubicBezTo>
                  <a:pt x="1847376" y="2159567"/>
                  <a:pt x="1826258" y="2147592"/>
                  <a:pt x="1835210" y="2134244"/>
                </a:cubicBezTo>
                <a:cubicBezTo>
                  <a:pt x="1781916" y="2167476"/>
                  <a:pt x="1695112" y="2153556"/>
                  <a:pt x="1632661" y="2173882"/>
                </a:cubicBezTo>
                <a:cubicBezTo>
                  <a:pt x="1594177" y="2150642"/>
                  <a:pt x="1616426" y="2173975"/>
                  <a:pt x="1579590" y="2173680"/>
                </a:cubicBezTo>
                <a:cubicBezTo>
                  <a:pt x="1592812" y="2198112"/>
                  <a:pt x="1533818" y="2165220"/>
                  <a:pt x="1535601" y="2194590"/>
                </a:cubicBezTo>
                <a:cubicBezTo>
                  <a:pt x="1528840" y="2193608"/>
                  <a:pt x="1522236" y="2191728"/>
                  <a:pt x="1515594" y="2189622"/>
                </a:cubicBezTo>
                <a:lnTo>
                  <a:pt x="1512113" y="2188534"/>
                </a:lnTo>
                <a:lnTo>
                  <a:pt x="1498838" y="2189213"/>
                </a:lnTo>
                <a:lnTo>
                  <a:pt x="1494279" y="2183112"/>
                </a:lnTo>
                <a:lnTo>
                  <a:pt x="1473714" y="2179625"/>
                </a:lnTo>
                <a:cubicBezTo>
                  <a:pt x="1466138" y="2179292"/>
                  <a:pt x="1458132" y="2180071"/>
                  <a:pt x="1449503" y="2182633"/>
                </a:cubicBezTo>
                <a:lnTo>
                  <a:pt x="1266687" y="2212688"/>
                </a:lnTo>
                <a:cubicBezTo>
                  <a:pt x="1256792" y="2212722"/>
                  <a:pt x="1247024" y="2217857"/>
                  <a:pt x="1239614" y="2209727"/>
                </a:cubicBezTo>
                <a:cubicBezTo>
                  <a:pt x="1228778" y="2200326"/>
                  <a:pt x="1202276" y="2223497"/>
                  <a:pt x="1202436" y="2209817"/>
                </a:cubicBezTo>
                <a:cubicBezTo>
                  <a:pt x="1183471" y="2225854"/>
                  <a:pt x="1157340" y="2206849"/>
                  <a:pt x="1136097" y="2205112"/>
                </a:cubicBezTo>
                <a:cubicBezTo>
                  <a:pt x="1100396" y="2209415"/>
                  <a:pt x="1013922" y="2231219"/>
                  <a:pt x="988232" y="2235635"/>
                </a:cubicBezTo>
                <a:cubicBezTo>
                  <a:pt x="986445" y="2234079"/>
                  <a:pt x="984332" y="2232722"/>
                  <a:pt x="981959" y="2231607"/>
                </a:cubicBezTo>
                <a:cubicBezTo>
                  <a:pt x="968170" y="2225130"/>
                  <a:pt x="948759" y="2228043"/>
                  <a:pt x="938600" y="2238113"/>
                </a:cubicBezTo>
                <a:cubicBezTo>
                  <a:pt x="888371" y="2272824"/>
                  <a:pt x="837950" y="2280135"/>
                  <a:pt x="791788" y="2293224"/>
                </a:cubicBezTo>
                <a:cubicBezTo>
                  <a:pt x="739035" y="2305159"/>
                  <a:pt x="769009" y="2269676"/>
                  <a:pt x="706914" y="2305046"/>
                </a:cubicBezTo>
                <a:cubicBezTo>
                  <a:pt x="697882" y="2295919"/>
                  <a:pt x="689339" y="2296797"/>
                  <a:pt x="675971" y="2304030"/>
                </a:cubicBezTo>
                <a:cubicBezTo>
                  <a:pt x="650201" y="2309060"/>
                  <a:pt x="647591" y="2282853"/>
                  <a:pt x="624180" y="2302650"/>
                </a:cubicBezTo>
                <a:cubicBezTo>
                  <a:pt x="626400" y="2287987"/>
                  <a:pt x="574045" y="2305175"/>
                  <a:pt x="583453" y="2288788"/>
                </a:cubicBezTo>
                <a:cubicBezTo>
                  <a:pt x="564313" y="2278832"/>
                  <a:pt x="559671" y="2301039"/>
                  <a:pt x="540946" y="2292721"/>
                </a:cubicBezTo>
                <a:cubicBezTo>
                  <a:pt x="521576" y="2293191"/>
                  <a:pt x="554439" y="2305843"/>
                  <a:pt x="533680" y="2310233"/>
                </a:cubicBezTo>
                <a:cubicBezTo>
                  <a:pt x="508069" y="2313043"/>
                  <a:pt x="512638" y="2338541"/>
                  <a:pt x="487366" y="2309053"/>
                </a:cubicBezTo>
                <a:cubicBezTo>
                  <a:pt x="462164" y="2321083"/>
                  <a:pt x="454441" y="2307251"/>
                  <a:pt x="416820" y="2305443"/>
                </a:cubicBezTo>
                <a:cubicBezTo>
                  <a:pt x="403012" y="2315890"/>
                  <a:pt x="390105" y="2313733"/>
                  <a:pt x="376805" y="2307647"/>
                </a:cubicBezTo>
                <a:cubicBezTo>
                  <a:pt x="341751" y="2315035"/>
                  <a:pt x="307408" y="2307897"/>
                  <a:pt x="266777" y="2309012"/>
                </a:cubicBezTo>
                <a:cubicBezTo>
                  <a:pt x="225310" y="2324664"/>
                  <a:pt x="199419" y="2305548"/>
                  <a:pt x="156013" y="2306832"/>
                </a:cubicBezTo>
                <a:cubicBezTo>
                  <a:pt x="117457" y="2333851"/>
                  <a:pt x="122965" y="2279562"/>
                  <a:pt x="87258" y="2285511"/>
                </a:cubicBezTo>
                <a:cubicBezTo>
                  <a:pt x="38977" y="2309189"/>
                  <a:pt x="74043" y="2277969"/>
                  <a:pt x="23798" y="2281822"/>
                </a:cubicBezTo>
                <a:lnTo>
                  <a:pt x="0" y="228536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  <a:latin typeface="Love Ya Like A Siste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C1772A-386D-44F9-8EF0-47D741415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27" y="370115"/>
            <a:ext cx="11994173" cy="105827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800" b="1" i="0" kern="1200" dirty="0">
                <a:solidFill>
                  <a:schemeClr val="tx1"/>
                </a:solidFill>
                <a:effectLst/>
                <a:latin typeface="Love Ya Like A Sister"/>
              </a:rPr>
              <a:t>Identify trees with Woodland Trust Tree ID app</a:t>
            </a:r>
            <a:endParaRPr lang="en-US" sz="2800" b="1" kern="1200" dirty="0">
              <a:solidFill>
                <a:schemeClr val="tx1"/>
              </a:solidFill>
              <a:latin typeface="Love Ya Like A Sister"/>
            </a:endParaRPr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FBC30FC-2C8D-463A-ABA7-B8ABE1113D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6" t="14552" r="44616" b="60128"/>
          <a:stretch/>
        </p:blipFill>
        <p:spPr>
          <a:xfrm>
            <a:off x="74605" y="1451225"/>
            <a:ext cx="2848758" cy="1179518"/>
          </a:xfrm>
          <a:prstGeom prst="rect">
            <a:avLst/>
          </a:prstGeom>
        </p:spPr>
      </p:pic>
      <p:pic>
        <p:nvPicPr>
          <p:cNvPr id="6" name="Identify Trees with our Tree ID App - Woodland Trust">
            <a:hlinkClick r:id="" action="ppaction://media"/>
            <a:extLst>
              <a:ext uri="{FF2B5EF4-FFF2-40B4-BE49-F238E27FC236}">
                <a16:creationId xmlns:a16="http://schemas.microsoft.com/office/drawing/2014/main" id="{60670245-FE43-4929-9906-FB3C88680FC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51842" y="1438027"/>
            <a:ext cx="8604346" cy="4839944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EB62645-D4DA-4E99-8344-B1536F63D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7088" y="6277971"/>
            <a:ext cx="6884912" cy="580030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ove Ya Like A Sister"/>
            </a:endParaRPr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306084F-FF48-49AA-B7EA-0ADEA9700E2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5" t="25107" r="41315" b="40382"/>
          <a:stretch/>
        </p:blipFill>
        <p:spPr>
          <a:xfrm>
            <a:off x="152335" y="2896104"/>
            <a:ext cx="2661615" cy="117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3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147CB6-32BD-40C0-A82B-AA8ABC5EB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5957" r="15957"/>
          <a:stretch/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5" name="Picture 4" descr="A picture containing invertebrate, mollusk, mussel&#10;&#10;Description automatically generated">
            <a:extLst>
              <a:ext uri="{FF2B5EF4-FFF2-40B4-BE49-F238E27FC236}">
                <a16:creationId xmlns:a16="http://schemas.microsoft.com/office/drawing/2014/main" id="{B4C778BB-F16B-42E0-9DBB-0BC79AC974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4872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10" name="Picture 9" descr="A close up of a flower&#10;&#10;Description automatically generated with medium confidence">
            <a:extLst>
              <a:ext uri="{FF2B5EF4-FFF2-40B4-BE49-F238E27FC236}">
                <a16:creationId xmlns:a16="http://schemas.microsoft.com/office/drawing/2014/main" id="{D0AB7377-42FF-4CA0-86C2-18F63739B2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7685" r="7461" b="-3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94" name="Group 93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8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2411" y="5438633"/>
            <a:ext cx="7476085" cy="672152"/>
          </a:xfrm>
        </p:spPr>
        <p:txBody>
          <a:bodyPr>
            <a:normAutofit/>
          </a:bodyPr>
          <a:lstStyle/>
          <a:p>
            <a:pPr marL="314325" indent="0" fontAlgn="base">
              <a:buNone/>
            </a:pPr>
            <a:r>
              <a:rPr lang="en-GB" sz="3600" b="1" dirty="0">
                <a:solidFill>
                  <a:schemeClr val="bg1">
                    <a:alpha val="80000"/>
                  </a:schemeClr>
                </a:solidFill>
                <a:latin typeface="Love Ya Like A Sister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about th</a:t>
            </a:r>
            <a:r>
              <a:rPr lang="en-GB" sz="3600" b="1" spc="40" dirty="0">
                <a:solidFill>
                  <a:schemeClr val="bg1">
                    <a:alpha val="80000"/>
                  </a:schemeClr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ese seeds?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A4FAB8-5667-469E-9541-0CB59A2DF47A}"/>
              </a:ext>
            </a:extLst>
          </p:cNvPr>
          <p:cNvSpPr txBox="1"/>
          <p:nvPr/>
        </p:nvSpPr>
        <p:spPr>
          <a:xfrm>
            <a:off x="9884958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5" tooltip="https://en.wikipedia.org/wiki/Sunflower_see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9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D60C1B-3E74-46FD-86DC-D8ED48559CA4}"/>
              </a:ext>
            </a:extLst>
          </p:cNvPr>
          <p:cNvSpPr txBox="1"/>
          <p:nvPr/>
        </p:nvSpPr>
        <p:spPr>
          <a:xfrm>
            <a:off x="386402" y="4428934"/>
            <a:ext cx="399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>
                <a:solidFill>
                  <a:schemeClr val="bg1"/>
                </a:solidFill>
                <a:latin typeface="Love Ya Like A Sister" panose="02000503000000020004" pitchFamily="2" charset="0"/>
              </a:rPr>
              <a:t>1.</a:t>
            </a:r>
            <a:endParaRPr lang="en-GB" sz="2000" b="1" dirty="0">
              <a:solidFill>
                <a:schemeClr val="bg1"/>
              </a:solidFill>
              <a:latin typeface="Love Ya Like A Sister" panose="0200050300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BD785A-1C64-428D-B8EB-0CCB4C391D83}"/>
              </a:ext>
            </a:extLst>
          </p:cNvPr>
          <p:cNvSpPr txBox="1"/>
          <p:nvPr/>
        </p:nvSpPr>
        <p:spPr>
          <a:xfrm>
            <a:off x="4958403" y="457956"/>
            <a:ext cx="434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>
                <a:latin typeface="Love Ya Like A Sister" panose="02000503000000020004" pitchFamily="2" charset="0"/>
              </a:rPr>
              <a:t>2.</a:t>
            </a:r>
            <a:endParaRPr lang="en-GB" sz="2000" b="1" dirty="0">
              <a:latin typeface="Love Ya Like A Sister" panose="0200050300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71A10E-0441-4EE0-9085-730DAA99B720}"/>
              </a:ext>
            </a:extLst>
          </p:cNvPr>
          <p:cNvSpPr txBox="1"/>
          <p:nvPr/>
        </p:nvSpPr>
        <p:spPr>
          <a:xfrm>
            <a:off x="11461531" y="4400730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solidFill>
                  <a:schemeClr val="bg1"/>
                </a:solidFill>
                <a:latin typeface="Love Ya Like A Sister" panose="02000503000000020004" pitchFamily="2" charset="0"/>
              </a:rPr>
              <a:t>3.</a:t>
            </a:r>
            <a:endParaRPr lang="en-GB" sz="2400" b="1" dirty="0">
              <a:solidFill>
                <a:schemeClr val="bg1"/>
              </a:solidFill>
              <a:latin typeface="Love Ya Like A Sister" panose="02000503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BFBB9-6130-4A4B-B572-E874B7285AF8}"/>
              </a:ext>
            </a:extLst>
          </p:cNvPr>
          <p:cNvSpPr txBox="1"/>
          <p:nvPr/>
        </p:nvSpPr>
        <p:spPr>
          <a:xfrm>
            <a:off x="928048" y="4400731"/>
            <a:ext cx="1901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>
                <a:solidFill>
                  <a:schemeClr val="bg1"/>
                </a:solidFill>
                <a:latin typeface="Love Ya Like A Sister" panose="02000503000000020004" pitchFamily="2" charset="0"/>
              </a:rPr>
              <a:t>Wheat seed</a:t>
            </a:r>
            <a:endParaRPr lang="en-GB" sz="2000" dirty="0">
              <a:solidFill>
                <a:schemeClr val="bg1"/>
              </a:solidFill>
              <a:latin typeface="Love Ya Like A Sister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89B05B-7924-4D18-9AEB-1573CB76083A}"/>
              </a:ext>
            </a:extLst>
          </p:cNvPr>
          <p:cNvSpPr txBox="1"/>
          <p:nvPr/>
        </p:nvSpPr>
        <p:spPr>
          <a:xfrm>
            <a:off x="4703928" y="4398286"/>
            <a:ext cx="2601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>
                <a:solidFill>
                  <a:schemeClr val="bg1"/>
                </a:solidFill>
                <a:latin typeface="Love Ya Like A Sister" panose="02000503000000020004" pitchFamily="2" charset="0"/>
              </a:rPr>
              <a:t>Sunflower seed</a:t>
            </a:r>
            <a:endParaRPr lang="en-GB" sz="2000" dirty="0">
              <a:solidFill>
                <a:schemeClr val="bg1"/>
              </a:solidFill>
              <a:latin typeface="Love Ya Like A Sister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E282B1-D5D9-4B77-B0B7-31A430A1236C}"/>
              </a:ext>
            </a:extLst>
          </p:cNvPr>
          <p:cNvSpPr txBox="1"/>
          <p:nvPr/>
        </p:nvSpPr>
        <p:spPr>
          <a:xfrm>
            <a:off x="8349922" y="4395254"/>
            <a:ext cx="2589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>
                <a:solidFill>
                  <a:schemeClr val="bg1"/>
                </a:solidFill>
                <a:latin typeface="Love Ya Like A Sister" panose="02000503000000020004" pitchFamily="2" charset="0"/>
              </a:rPr>
              <a:t>Dandelion seed</a:t>
            </a:r>
            <a:endParaRPr lang="en-GB" sz="2000" dirty="0">
              <a:solidFill>
                <a:schemeClr val="bg1"/>
              </a:solidFill>
              <a:latin typeface="Love Ya Like A Sis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20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5B31-E627-4850-8C33-6A68D05D0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dirty="0">
                <a:latin typeface="Love Ya Like A Sister" panose="02000503000000020004" pitchFamily="2" charset="0"/>
              </a:rPr>
              <a:t>What about </a:t>
            </a:r>
            <a:r>
              <a:rPr lang="en-US" sz="4000" dirty="0" err="1">
                <a:latin typeface="Love Ya Like A Sister" panose="02000503000000020004" pitchFamily="2" charset="0"/>
              </a:rPr>
              <a:t>th</a:t>
            </a:r>
            <a:r>
              <a:rPr lang="hr-HR" sz="4000" dirty="0">
                <a:latin typeface="Love Ya Like A Sister" panose="02000503000000020004" pitchFamily="2" charset="0"/>
              </a:rPr>
              <a:t>ese</a:t>
            </a:r>
            <a:r>
              <a:rPr lang="en-US" sz="4000" dirty="0">
                <a:latin typeface="Love Ya Like A Sister" panose="02000503000000020004" pitchFamily="2" charset="0"/>
              </a:rPr>
              <a:t> feathers?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615BD6-68F1-496A-8D27-54DD834B36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46" y="1186191"/>
            <a:ext cx="3529109" cy="2355680"/>
          </a:xfrm>
          <a:prstGeom prst="rect">
            <a:avLst/>
          </a:prstGeom>
        </p:spPr>
      </p:pic>
      <p:pic>
        <p:nvPicPr>
          <p:cNvPr id="7" name="Picture 6" descr="A picture containing tree, person, outdoor, parrot&#10;&#10;Description automatically generated">
            <a:extLst>
              <a:ext uri="{FF2B5EF4-FFF2-40B4-BE49-F238E27FC236}">
                <a16:creationId xmlns:a16="http://schemas.microsoft.com/office/drawing/2014/main" id="{1838A0A5-D467-44D3-8E75-B622772959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34" y="476573"/>
            <a:ext cx="3019932" cy="3774916"/>
          </a:xfrm>
          <a:prstGeom prst="rect">
            <a:avLst/>
          </a:prstGeom>
        </p:spPr>
      </p:pic>
      <p:pic>
        <p:nvPicPr>
          <p:cNvPr id="9" name="Picture 8" descr="A close up of a moth&#10;&#10;Description automatically generated with low confidence">
            <a:extLst>
              <a:ext uri="{FF2B5EF4-FFF2-40B4-BE49-F238E27FC236}">
                <a16:creationId xmlns:a16="http://schemas.microsoft.com/office/drawing/2014/main" id="{0ABEFCB3-199B-4AE5-B27D-1030EE76DD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177894"/>
            <a:ext cx="3553968" cy="237227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F880EF2-DF79-4D9D-8F11-E91D48C7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0850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8D88E09-F822-4876-90E5-3963AAC7D846}"/>
              </a:ext>
            </a:extLst>
          </p:cNvPr>
          <p:cNvSpPr txBox="1"/>
          <p:nvPr/>
        </p:nvSpPr>
        <p:spPr>
          <a:xfrm>
            <a:off x="394760" y="564662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1.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F4CE2D-57B4-4FC3-ABCA-5E3D90B795FD}"/>
              </a:ext>
            </a:extLst>
          </p:cNvPr>
          <p:cNvSpPr txBox="1"/>
          <p:nvPr/>
        </p:nvSpPr>
        <p:spPr>
          <a:xfrm>
            <a:off x="4737022" y="3778371"/>
            <a:ext cx="482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solidFill>
                  <a:schemeClr val="bg1"/>
                </a:solidFill>
                <a:latin typeface="Love Ya Like A Sister" panose="02000503000000020004" pitchFamily="2" charset="0"/>
              </a:rPr>
              <a:t>2.</a:t>
            </a:r>
            <a:endParaRPr lang="en-GB" sz="2400" b="1" dirty="0">
              <a:solidFill>
                <a:schemeClr val="bg1"/>
              </a:solidFill>
              <a:latin typeface="Love Ya Like A Sister" panose="0200050300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15EC2D-B8B3-4AEC-8B7C-855106662AC4}"/>
              </a:ext>
            </a:extLst>
          </p:cNvPr>
          <p:cNvSpPr txBox="1"/>
          <p:nvPr/>
        </p:nvSpPr>
        <p:spPr>
          <a:xfrm>
            <a:off x="8975252" y="87362"/>
            <a:ext cx="609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effectLst/>
                <a:latin typeface="proxima-nova"/>
              </a:rPr>
              <a:t>Photo</a:t>
            </a:r>
            <a:r>
              <a:rPr lang="hr-HR" sz="1200" b="0" i="0" dirty="0">
                <a:effectLst/>
                <a:latin typeface="proxima-nova"/>
              </a:rPr>
              <a:t>s</a:t>
            </a:r>
            <a:r>
              <a:rPr lang="en-GB" sz="1200" b="0" i="0" dirty="0">
                <a:effectLst/>
                <a:latin typeface="proxima-nova"/>
              </a:rPr>
              <a:t> by </a:t>
            </a:r>
            <a:r>
              <a:rPr lang="en-GB" sz="1200" u="sng" dirty="0">
                <a:latin typeface="proxima-nov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latin typeface="proxima-nova"/>
              </a:rPr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860453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11CEFE-FADB-4D1B-A45B-019C1181C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424" y="3863394"/>
            <a:ext cx="6948801" cy="1354014"/>
          </a:xfrm>
        </p:spPr>
        <p:txBody>
          <a:bodyPr>
            <a:normAutofit/>
          </a:bodyPr>
          <a:lstStyle/>
          <a:p>
            <a:pPr algn="l"/>
            <a:r>
              <a:rPr lang="en-GB" sz="4800" b="1" dirty="0">
                <a:solidFill>
                  <a:srgbClr val="FFFFFF"/>
                </a:solidFill>
                <a:latin typeface="Love Ya Like A Sister" panose="02000503000000020004" pitchFamily="2" charset="0"/>
              </a:rPr>
              <a:t>Requirement 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6203BF6-8175-47C3-855F-313BA30451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95" y="3863394"/>
            <a:ext cx="2867881" cy="2423359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9F635-86B6-4EC7-A502-8B4CBEBFE4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4349" y="620353"/>
            <a:ext cx="2899242" cy="212611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7264663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3BAFB78-4200-41BF-86BA-04BF431C3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206" r="30792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49" y="320502"/>
            <a:ext cx="7016806" cy="6537488"/>
          </a:xfrm>
        </p:spPr>
        <p:txBody>
          <a:bodyPr anchor="ctr">
            <a:normAutofit/>
          </a:bodyPr>
          <a:lstStyle/>
          <a:p>
            <a:pPr marL="0" indent="0" fontAlgn="base">
              <a:lnSpc>
                <a:spcPct val="120000"/>
              </a:lnSpc>
              <a:spcBef>
                <a:spcPts val="600"/>
              </a:spcBef>
              <a:buNone/>
            </a:pPr>
            <a:r>
              <a:rPr lang="hr-HR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2. </a:t>
            </a:r>
            <a:r>
              <a:rPr lang="en-GB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Learn and recite the following </a:t>
            </a:r>
            <a:r>
              <a:rPr lang="en-GB" b="1" spc="4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golden</a:t>
            </a:r>
            <a:r>
              <a:rPr lang="hr-HR" b="1" spc="4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b="1" spc="4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rules </a:t>
            </a:r>
            <a:r>
              <a:rPr lang="en-GB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for hiking:</a:t>
            </a: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Never cut trees</a:t>
            </a: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Never pull up live plants</a:t>
            </a: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Don’t remove any type of markers</a:t>
            </a: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Stay off “No Trespassing” property</a:t>
            </a:r>
            <a:r>
              <a:rPr lang="hr-HR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Ask permission before walking on private property</a:t>
            </a:r>
            <a:r>
              <a:rPr lang="hr-HR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542925" indent="-228600" fontAlgn="base">
              <a:lnSpc>
                <a:spcPct val="120000"/>
              </a:lnSpc>
              <a:spcBef>
                <a:spcPts val="600"/>
              </a:spcBef>
            </a:pPr>
            <a:r>
              <a:rPr lang="en-GB" sz="2400" b="1" spc="4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Don’t litter</a:t>
            </a:r>
            <a:endParaRPr lang="en-GB" sz="2400" b="1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GB" sz="1050" dirty="0">
              <a:solidFill>
                <a:srgbClr val="000000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51F3790-70AF-456D-A637-81124849866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30952" y="5937717"/>
            <a:ext cx="791827" cy="79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2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11CEFE-FADB-4D1B-A45B-019C1181C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424" y="3863394"/>
            <a:ext cx="6948801" cy="1354014"/>
          </a:xfrm>
        </p:spPr>
        <p:txBody>
          <a:bodyPr>
            <a:normAutofit/>
          </a:bodyPr>
          <a:lstStyle/>
          <a:p>
            <a:pPr algn="l"/>
            <a:r>
              <a:rPr lang="en-GB" sz="4800" b="1" dirty="0">
                <a:solidFill>
                  <a:srgbClr val="FFFFFF"/>
                </a:solidFill>
                <a:latin typeface="Love Ya Like A Sister" panose="02000503000000020004" pitchFamily="2" charset="0"/>
              </a:rPr>
              <a:t>Requirement 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6203BF6-8175-47C3-855F-313BA30451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95" y="3863394"/>
            <a:ext cx="2867881" cy="2423359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9F635-86B6-4EC7-A502-8B4CBEBFE4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4349" y="620353"/>
            <a:ext cx="2899242" cy="212611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877366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road with trees on either side&#10;&#10;Description automatically generated with low confidence">
            <a:extLst>
              <a:ext uri="{FF2B5EF4-FFF2-40B4-BE49-F238E27FC236}">
                <a16:creationId xmlns:a16="http://schemas.microsoft.com/office/drawing/2014/main" id="{D09BEC48-2AA4-4D16-9F0C-94D35094A9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3585" b="9091"/>
          <a:stretch/>
        </p:blipFill>
        <p:spPr>
          <a:xfrm>
            <a:off x="3523486" y="10"/>
            <a:ext cx="8668512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03F85B-E9F7-42BC-A999-BC02F0DEBCA9}"/>
              </a:ext>
            </a:extLst>
          </p:cNvPr>
          <p:cNvSpPr txBox="1"/>
          <p:nvPr/>
        </p:nvSpPr>
        <p:spPr>
          <a:xfrm>
            <a:off x="424814" y="2917839"/>
            <a:ext cx="5812699" cy="29750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hr-HR" sz="2800" b="1" spc="40" dirty="0">
                <a:effectLst/>
                <a:latin typeface="Love Ya Like A Sister" panose="02000503000000020004" pitchFamily="2" charset="0"/>
              </a:rPr>
              <a:t>3. </a:t>
            </a:r>
            <a:r>
              <a:rPr lang="en-US" sz="2800" b="1" spc="40" dirty="0">
                <a:effectLst/>
                <a:latin typeface="Love Ya Like A Sister" panose="02000503000000020004" pitchFamily="2" charset="0"/>
              </a:rPr>
              <a:t>Tell what side of the road to walk on and explain why ?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endParaRPr lang="en-US" sz="2800" b="1" spc="40" dirty="0">
              <a:latin typeface="Love Ya Like A Sister" panose="02000503000000020004" pitchFamily="2" charset="0"/>
            </a:endParaRP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2800" b="1" spc="40" dirty="0">
                <a:effectLst/>
                <a:latin typeface="Love Ya Like A Sister" panose="02000503000000020004" pitchFamily="2" charset="0"/>
              </a:rPr>
              <a:t>What do you do if you are walking in a group ?</a:t>
            </a:r>
            <a:endParaRPr lang="en-US" sz="2800" b="1" dirty="0">
              <a:effectLst/>
              <a:latin typeface="Love Ya Like A Sister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DEDBC2-660C-4334-BCAA-7C4BE200A973}"/>
              </a:ext>
            </a:extLst>
          </p:cNvPr>
          <p:cNvSpPr txBox="1"/>
          <p:nvPr/>
        </p:nvSpPr>
        <p:spPr>
          <a:xfrm>
            <a:off x="9884958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en.wikipedia.org/wiki/Kohala_Mountain_Roa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767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11CEFE-FADB-4D1B-A45B-019C1181C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424" y="3863394"/>
            <a:ext cx="6948801" cy="1354014"/>
          </a:xfrm>
        </p:spPr>
        <p:txBody>
          <a:bodyPr>
            <a:normAutofit/>
          </a:bodyPr>
          <a:lstStyle/>
          <a:p>
            <a:pPr algn="l"/>
            <a:r>
              <a:rPr lang="en-GB" sz="4800" b="1" dirty="0">
                <a:solidFill>
                  <a:srgbClr val="FFFFFF"/>
                </a:solidFill>
                <a:latin typeface="Love Ya Like A Sister" panose="02000503000000020004" pitchFamily="2" charset="0"/>
              </a:rPr>
              <a:t>Requirement 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6203BF6-8175-47C3-855F-313BA30451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95" y="3863394"/>
            <a:ext cx="2867881" cy="2423359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9F635-86B6-4EC7-A502-8B4CBEBFE4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4349" y="620353"/>
            <a:ext cx="2899242" cy="212611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289205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ree, outdoor, grass, park&#10;&#10;Description automatically generated">
            <a:extLst>
              <a:ext uri="{FF2B5EF4-FFF2-40B4-BE49-F238E27FC236}">
                <a16:creationId xmlns:a16="http://schemas.microsoft.com/office/drawing/2014/main" id="{D8E98D60-26BF-43BE-A641-BAF33778F1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934" r="768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C8A33E-8582-4BDF-B1DD-2A0AD2F2590F}"/>
              </a:ext>
            </a:extLst>
          </p:cNvPr>
          <p:cNvSpPr txBox="1"/>
          <p:nvPr/>
        </p:nvSpPr>
        <p:spPr>
          <a:xfrm>
            <a:off x="221813" y="1503485"/>
            <a:ext cx="4541792" cy="28079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indent="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hr-HR" sz="2800" b="1" spc="40" dirty="0">
                <a:effectLst/>
                <a:latin typeface="Love Ya Like A Sister" panose="02000503000000020004" pitchFamily="2" charset="0"/>
                <a:ea typeface="+mj-ea"/>
                <a:cs typeface="+mj-cs"/>
              </a:rPr>
              <a:t>4. </a:t>
            </a:r>
            <a:r>
              <a:rPr lang="en-US" sz="2800" b="1" spc="40" dirty="0">
                <a:effectLst/>
                <a:latin typeface="Love Ya Like A Sister" panose="02000503000000020004" pitchFamily="2" charset="0"/>
                <a:ea typeface="+mj-ea"/>
                <a:cs typeface="+mj-cs"/>
              </a:rPr>
              <a:t>Hike 1/2 mile (1 km) to a picnic area, carry your own lunch, and eat it at that area</a:t>
            </a:r>
            <a:endParaRPr lang="en-US" sz="2800" b="1" dirty="0">
              <a:effectLst/>
              <a:latin typeface="Love Ya Like A Sister" panose="02000503000000020004" pitchFamily="2" charset="0"/>
              <a:ea typeface="+mj-ea"/>
              <a:cs typeface="+mj-cs"/>
            </a:endParaRPr>
          </a:p>
          <a:p>
            <a:pPr marL="0" indent="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1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A5E609-C60D-40D3-9F77-2993EAE62A44}"/>
              </a:ext>
            </a:extLst>
          </p:cNvPr>
          <p:cNvSpPr txBox="1"/>
          <p:nvPr/>
        </p:nvSpPr>
        <p:spPr>
          <a:xfrm>
            <a:off x="221813" y="4879290"/>
            <a:ext cx="4541792" cy="133473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 marL="0" indent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spc="40" dirty="0">
                <a:effectLst/>
                <a:latin typeface="Love Ya Like A Sister" panose="02000503000000020004" pitchFamily="2" charset="0"/>
                <a:ea typeface="+mj-ea"/>
                <a:cs typeface="+mj-cs"/>
              </a:rPr>
              <a:t>What would you take for your picnic </a:t>
            </a:r>
            <a:r>
              <a:rPr lang="en-US" sz="2800" b="1" spc="40" dirty="0">
                <a:effectLst/>
                <a:latin typeface="Love Ya Like A Sister" panose="02000503000000020004" pitchFamily="2" charset="0"/>
                <a:ea typeface="+mj-ea"/>
                <a:cs typeface="+mj-cs"/>
              </a:rPr>
              <a:t>?</a:t>
            </a:r>
            <a:endParaRPr lang="en-US" sz="4400" b="1" dirty="0">
              <a:effectLst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065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578814-1FF7-4449-BC18-678954710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33" y="548640"/>
            <a:ext cx="4209075" cy="54315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4000" b="1" dirty="0">
                <a:latin typeface="Love Ya Like A Sister" panose="02000503000000020004" pitchFamily="2" charset="0"/>
              </a:rPr>
              <a:t>What are some ways to explore nature ?</a:t>
            </a:r>
          </a:p>
        </p:txBody>
      </p:sp>
      <p:sp>
        <p:nvSpPr>
          <p:cNvPr id="54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27A8-BABF-49B6-9A87-8FD95E7E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7658" y="190028"/>
            <a:ext cx="7575744" cy="6373922"/>
          </a:xfrm>
        </p:spPr>
        <p:txBody>
          <a:bodyPr anchor="ctr">
            <a:normAutofit/>
          </a:bodyPr>
          <a:lstStyle/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hr-HR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Hike 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hr-HR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Kayaking, canoeing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hr-HR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Go to the beach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hr-HR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Bird-watching  </a:t>
            </a: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Foraging: collect edible fruits, plants, or mushrooms </a:t>
            </a:r>
            <a:endParaRPr lang="hr-HR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hr-HR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Jump into a pile of leaves</a:t>
            </a:r>
            <a:endParaRPr lang="hr-HR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hr-HR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Nature scavenger hunt</a:t>
            </a:r>
            <a:endParaRPr lang="en-GB" sz="2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090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11CEFE-FADB-4D1B-A45B-019C1181C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424" y="3863394"/>
            <a:ext cx="6948801" cy="1354014"/>
          </a:xfrm>
        </p:spPr>
        <p:txBody>
          <a:bodyPr>
            <a:normAutofit/>
          </a:bodyPr>
          <a:lstStyle/>
          <a:p>
            <a:pPr algn="l"/>
            <a:r>
              <a:rPr lang="en-GB" sz="4800" b="1" dirty="0">
                <a:solidFill>
                  <a:srgbClr val="FFFFFF"/>
                </a:solidFill>
                <a:latin typeface="Love Ya Like A Sister" panose="02000503000000020004" pitchFamily="2" charset="0"/>
              </a:rPr>
              <a:t>Requirement 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6203BF6-8175-47C3-855F-313BA30451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95" y="3863394"/>
            <a:ext cx="2867881" cy="2423359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9F635-86B6-4EC7-A502-8B4CBEBFE4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4349" y="620353"/>
            <a:ext cx="2899242" cy="212611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806253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E6ED34-33F7-45ED-BAB7-B508E29E05BC}"/>
              </a:ext>
            </a:extLst>
          </p:cNvPr>
          <p:cNvSpPr txBox="1"/>
          <p:nvPr/>
        </p:nvSpPr>
        <p:spPr>
          <a:xfrm>
            <a:off x="152051" y="384244"/>
            <a:ext cx="11950212" cy="5974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lnSpc>
                <a:spcPct val="120000"/>
              </a:lnSpc>
              <a:spcBef>
                <a:spcPts val="1000"/>
              </a:spcBef>
              <a:buNone/>
            </a:pPr>
            <a:r>
              <a:rPr lang="hr-HR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5. </a:t>
            </a: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Take </a:t>
            </a:r>
            <a:r>
              <a:rPr lang="hr-HR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two</a:t>
            </a: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walks of at least one mile each. One may be with the club and one with your family.</a:t>
            </a:r>
          </a:p>
          <a:p>
            <a:pPr marL="0" indent="0" fontAlgn="base">
              <a:lnSpc>
                <a:spcPct val="120000"/>
              </a:lnSpc>
              <a:spcBef>
                <a:spcPts val="1000"/>
              </a:spcBef>
              <a:buNone/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0" indent="0" fontAlgn="base">
              <a:lnSpc>
                <a:spcPct val="120000"/>
              </a:lnSpc>
              <a:spcBef>
                <a:spcPts val="1000"/>
              </a:spcBef>
              <a:buNone/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Do the following as you walk together:</a:t>
            </a:r>
          </a:p>
          <a:p>
            <a:pPr marL="542925" indent="-228600" fontAlgn="base">
              <a:lnSpc>
                <a:spcPct val="120000"/>
              </a:lnSpc>
              <a:spcBef>
                <a:spcPts val="1000"/>
              </a:spcBef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a.     Find nature items for ABC’s such as: </a:t>
            </a:r>
          </a:p>
          <a:p>
            <a:pPr marL="542925" indent="-228600" fontAlgn="base">
              <a:lnSpc>
                <a:spcPct val="120000"/>
              </a:lnSpc>
              <a:spcBef>
                <a:spcPts val="1000"/>
              </a:spcBef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en-GB" sz="2400" b="1" spc="40" dirty="0"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en-GB" sz="2400" b="1" spc="40" dirty="0">
                <a:effectLst/>
                <a:highlight>
                  <a:srgbClr val="FFFF00"/>
                </a:highlight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= Acorn</a:t>
            </a:r>
          </a:p>
          <a:p>
            <a:pPr marL="542925" indent="-228600" fontAlgn="base">
              <a:lnSpc>
                <a:spcPct val="120000"/>
              </a:lnSpc>
              <a:spcBef>
                <a:spcPts val="1000"/>
              </a:spcBef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		</a:t>
            </a:r>
            <a:r>
              <a:rPr lang="en-GB" sz="2400" b="1" spc="40" dirty="0">
                <a:effectLst/>
                <a:highlight>
                  <a:srgbClr val="00FF00"/>
                </a:highlight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B</a:t>
            </a: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= Butterfly</a:t>
            </a:r>
          </a:p>
          <a:p>
            <a:pPr marL="542925" indent="-228600" fontAlgn="base">
              <a:lnSpc>
                <a:spcPct val="120000"/>
              </a:lnSpc>
              <a:spcBef>
                <a:spcPts val="1000"/>
              </a:spcBef>
            </a:pPr>
            <a:r>
              <a:rPr lang="en-GB" sz="2400" b="1" spc="40" dirty="0"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		</a:t>
            </a:r>
            <a:r>
              <a:rPr lang="en-GB" sz="2400" b="1" spc="40" dirty="0">
                <a:effectLst/>
                <a:highlight>
                  <a:srgbClr val="00FFFF"/>
                </a:highlight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</a:t>
            </a: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= Caterpillar</a:t>
            </a:r>
            <a:r>
              <a:rPr lang="en-GB" sz="2400" b="1" spc="40" dirty="0"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etc.</a:t>
            </a:r>
          </a:p>
          <a:p>
            <a:pPr marL="542925" indent="-228600" fontAlgn="base">
              <a:lnSpc>
                <a:spcPct val="120000"/>
              </a:lnSpc>
              <a:spcBef>
                <a:spcPts val="1000"/>
              </a:spcBef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b.     Talk about what you see and tell on what day each was created</a:t>
            </a:r>
            <a:endParaRPr lang="en-GB" sz="24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1000"/>
              </a:spcBef>
              <a:buNone/>
            </a:pPr>
            <a:endParaRPr lang="en-GB" sz="24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Graphic 9" descr="Butterfly outline">
            <a:extLst>
              <a:ext uri="{FF2B5EF4-FFF2-40B4-BE49-F238E27FC236}">
                <a16:creationId xmlns:a16="http://schemas.microsoft.com/office/drawing/2014/main" id="{62CB24ED-1633-4187-8AEE-E571558CB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826062">
            <a:off x="199267" y="3283928"/>
            <a:ext cx="914400" cy="914400"/>
          </a:xfrm>
          <a:prstGeom prst="rect">
            <a:avLst/>
          </a:prstGeom>
        </p:spPr>
      </p:pic>
      <p:pic>
        <p:nvPicPr>
          <p:cNvPr id="12" name="Graphic 11" descr="Caterpillar with solid fill">
            <a:extLst>
              <a:ext uri="{FF2B5EF4-FFF2-40B4-BE49-F238E27FC236}">
                <a16:creationId xmlns:a16="http://schemas.microsoft.com/office/drawing/2014/main" id="{D2D57589-15F3-44D0-A18B-396330E23F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82380" y="3871217"/>
            <a:ext cx="764930" cy="764930"/>
          </a:xfrm>
          <a:prstGeom prst="rect">
            <a:avLst/>
          </a:prstGeom>
        </p:spPr>
      </p:pic>
      <p:pic>
        <p:nvPicPr>
          <p:cNvPr id="4" name="Picture 3" descr="Diagram, logo, company name&#10;&#10;Description automatically generated">
            <a:extLst>
              <a:ext uri="{FF2B5EF4-FFF2-40B4-BE49-F238E27FC236}">
                <a16:creationId xmlns:a16="http://schemas.microsoft.com/office/drawing/2014/main" id="{F1FEF942-B58F-43AA-98AF-D51CF3DEE9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7"/>
          <a:stretch/>
        </p:blipFill>
        <p:spPr>
          <a:xfrm>
            <a:off x="9838586" y="1874271"/>
            <a:ext cx="2192719" cy="2302075"/>
          </a:xfrm>
          <a:prstGeom prst="rect">
            <a:avLst/>
          </a:prstGeom>
        </p:spPr>
      </p:pic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E66DE3BD-4CF0-4DF1-B83C-C38AEE17143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509" b="89990" l="10000" r="90000">
                        <a14:foregroundMark x1="17386" y1="12673" x2="75227" y2="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68" y="5632511"/>
            <a:ext cx="433596" cy="999241"/>
          </a:xfrm>
          <a:prstGeom prst="rect">
            <a:avLst/>
          </a:prstGeom>
        </p:spPr>
      </p:pic>
      <p:pic>
        <p:nvPicPr>
          <p:cNvPr id="8" name="Picture 7" descr="Icon&#10;&#10;Description automatically generated with medium confidence">
            <a:extLst>
              <a:ext uri="{FF2B5EF4-FFF2-40B4-BE49-F238E27FC236}">
                <a16:creationId xmlns:a16="http://schemas.microsoft.com/office/drawing/2014/main" id="{E6C59AFB-9814-4D06-B4EF-96F0930E3C0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4643" y1="29822" x2="65952" y2="33531"/>
                        <a14:foregroundMark x1="50000" y1="10979" x2="37381" y2="28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295" y="5632513"/>
            <a:ext cx="1245345" cy="999241"/>
          </a:xfrm>
          <a:prstGeom prst="rect">
            <a:avLst/>
          </a:prstGeom>
        </p:spPr>
      </p:pic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id="{D366882A-A6B0-464D-B776-9E05F5CFC21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9249" r="89595">
                        <a14:foregroundMark x1="9249" y1="71724" x2="31214" y2="67931"/>
                        <a14:foregroundMark x1="29480" y1="10345" x2="31214" y2="134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506" y="5632512"/>
            <a:ext cx="596099" cy="999241"/>
          </a:xfrm>
          <a:prstGeom prst="rect">
            <a:avLst/>
          </a:prstGeom>
        </p:spPr>
      </p:pic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A75F7C5-4A90-4E36-A009-0EB3748E511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927" y="5632512"/>
            <a:ext cx="614918" cy="999241"/>
          </a:xfrm>
          <a:prstGeom prst="rect">
            <a:avLst/>
          </a:prstGeom>
        </p:spPr>
      </p:pic>
      <p:pic>
        <p:nvPicPr>
          <p:cNvPr id="16" name="Picture 15" descr="A picture containing text, queen&#10;&#10;Description automatically generated">
            <a:extLst>
              <a:ext uri="{FF2B5EF4-FFF2-40B4-BE49-F238E27FC236}">
                <a16:creationId xmlns:a16="http://schemas.microsoft.com/office/drawing/2014/main" id="{067E22A4-CA3D-4344-8D47-C7C130CA9781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424" y="5632512"/>
            <a:ext cx="606097" cy="999241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F381181-59BC-44D4-8B60-C769BF4E9DCA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682" y="5585156"/>
            <a:ext cx="593540" cy="1046598"/>
          </a:xfrm>
          <a:prstGeom prst="rect">
            <a:avLst/>
          </a:prstGeom>
        </p:spPr>
      </p:pic>
      <p:pic>
        <p:nvPicPr>
          <p:cNvPr id="20" name="Picture 19" descr="A picture containing shape&#10;&#10;Description automatically generated">
            <a:extLst>
              <a:ext uri="{FF2B5EF4-FFF2-40B4-BE49-F238E27FC236}">
                <a16:creationId xmlns:a16="http://schemas.microsoft.com/office/drawing/2014/main" id="{CEDE305B-144E-4CB2-B578-8E25C11FB695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577" b="89789" l="10000" r="90000">
                        <a14:foregroundMark x1="25000" y1="8099" x2="67188" y2="4577"/>
                        <a14:foregroundMark x1="67188" y1="4577" x2="38750" y2="7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800" y="5585155"/>
            <a:ext cx="1179264" cy="104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60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11CEFE-FADB-4D1B-A45B-019C1181C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424" y="3863394"/>
            <a:ext cx="6948801" cy="1354014"/>
          </a:xfrm>
        </p:spPr>
        <p:txBody>
          <a:bodyPr>
            <a:normAutofit/>
          </a:bodyPr>
          <a:lstStyle/>
          <a:p>
            <a:pPr algn="l"/>
            <a:r>
              <a:rPr lang="en-GB" sz="4800" b="1" dirty="0">
                <a:solidFill>
                  <a:srgbClr val="FFFFFF"/>
                </a:solidFill>
                <a:latin typeface="Love Ya Like A Sister" panose="02000503000000020004" pitchFamily="2" charset="0"/>
              </a:rPr>
              <a:t>Requirement 6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6203BF6-8175-47C3-855F-313BA30451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95" y="3863394"/>
            <a:ext cx="2867881" cy="2423359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9F635-86B6-4EC7-A502-8B4CBEBFE4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4349" y="620353"/>
            <a:ext cx="2899242" cy="212611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2838684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E6ED34-33F7-45ED-BAB7-B508E29E05BC}"/>
              </a:ext>
            </a:extLst>
          </p:cNvPr>
          <p:cNvSpPr txBox="1"/>
          <p:nvPr/>
        </p:nvSpPr>
        <p:spPr>
          <a:xfrm>
            <a:off x="96714" y="428920"/>
            <a:ext cx="12095285" cy="5114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r>
              <a:rPr lang="hr-HR" sz="28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6. </a:t>
            </a:r>
            <a:r>
              <a:rPr lang="en-GB" sz="28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Learn and recite the following </a:t>
            </a:r>
            <a:endParaRPr lang="hr-HR" sz="2800" b="1" spc="40" dirty="0">
              <a:effectLst/>
              <a:latin typeface="Love Ya Like A Sister" panose="02000503000000020004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r>
              <a:rPr lang="en-GB" sz="2800" b="1" spc="40" dirty="0">
                <a:effectLst/>
                <a:highlight>
                  <a:srgbClr val="FFFF00"/>
                </a:highlight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safety rules for walking</a:t>
            </a:r>
            <a:r>
              <a:rPr lang="en-GB" sz="28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hr-HR" sz="28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2800" b="1" spc="40" dirty="0">
              <a:effectLst/>
              <a:latin typeface="Love Ya Like A Sister" panose="02000503000000020004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endParaRPr lang="hr-HR" sz="1400" b="1" spc="40" dirty="0">
              <a:effectLst/>
              <a:latin typeface="Love Ya Like A Sister" panose="02000503000000020004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r>
              <a:rPr lang="en-GB" sz="28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a.    </a:t>
            </a: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 Always walk with at least one partner</a:t>
            </a: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endParaRPr lang="hr-HR" sz="500" b="1" spc="40" dirty="0">
              <a:effectLst/>
              <a:latin typeface="Love Ya Like A Sister" panose="02000503000000020004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b.     Carry water when going for a walk</a:t>
            </a: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endParaRPr lang="hr-HR" sz="500" b="1" spc="40" dirty="0">
              <a:effectLst/>
              <a:latin typeface="Love Ya Like A Sister" panose="02000503000000020004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c.     Wear comfortable walking shoes</a:t>
            </a: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endParaRPr lang="hr-HR" sz="500" b="1" spc="40" dirty="0">
              <a:effectLst/>
              <a:latin typeface="Love Ya Like A Sister" panose="02000503000000020004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d.     Wear proper clothing</a:t>
            </a: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endParaRPr lang="hr-HR" sz="500" b="1" spc="40" dirty="0">
              <a:effectLst/>
              <a:latin typeface="Love Ya Like A Sister" panose="02000503000000020004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10000"/>
              </a:lnSpc>
              <a:spcBef>
                <a:spcPts val="1000"/>
              </a:spcBef>
              <a:buNone/>
            </a:pPr>
            <a:r>
              <a:rPr lang="en-GB" sz="2400" b="1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e.     Watch where you walk so you won’t become lost</a:t>
            </a:r>
            <a:endParaRPr lang="en-GB" sz="20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red and black fire extinguisher on a white surface&#10;&#10;Description automatically generated with low confidence">
            <a:extLst>
              <a:ext uri="{FF2B5EF4-FFF2-40B4-BE49-F238E27FC236}">
                <a16:creationId xmlns:a16="http://schemas.microsoft.com/office/drawing/2014/main" id="{C7CA9A8F-1325-4E0F-9B67-88A7484E41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941" r="62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30587"/>
          <a:stretch/>
        </p:blipFill>
        <p:spPr>
          <a:xfrm rot="20599942">
            <a:off x="9732003" y="2645530"/>
            <a:ext cx="1702580" cy="1974036"/>
          </a:xfrm>
          <a:prstGeom prst="rect">
            <a:avLst/>
          </a:prstGeom>
        </p:spPr>
      </p:pic>
      <p:pic>
        <p:nvPicPr>
          <p:cNvPr id="6" name="Picture 5" descr="A picture containing footwear, shoes, clothes&#10;&#10;Description automatically generated">
            <a:extLst>
              <a:ext uri="{FF2B5EF4-FFF2-40B4-BE49-F238E27FC236}">
                <a16:creationId xmlns:a16="http://schemas.microsoft.com/office/drawing/2014/main" id="{B8E16DD3-73FC-4697-9F8D-30B75B422C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577472" y="3516614"/>
            <a:ext cx="1340251" cy="1345859"/>
          </a:xfrm>
          <a:prstGeom prst="rect">
            <a:avLst/>
          </a:prstGeom>
        </p:spPr>
      </p:pic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804998C4-039D-44F1-A669-A4D0300213E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154" y="1360298"/>
            <a:ext cx="1168983" cy="1602649"/>
          </a:xfrm>
          <a:prstGeom prst="rect">
            <a:avLst/>
          </a:prstGeom>
        </p:spPr>
      </p:pic>
      <p:pic>
        <p:nvPicPr>
          <p:cNvPr id="8" name="Picture 7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AEFD6EA2-E85C-4FF7-BDB7-E4B6C60FE4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698" y="1151022"/>
            <a:ext cx="942855" cy="1643490"/>
          </a:xfrm>
          <a:prstGeom prst="rect">
            <a:avLst/>
          </a:prstGeom>
        </p:spPr>
      </p:pic>
      <p:pic>
        <p:nvPicPr>
          <p:cNvPr id="10" name="Picture 9" descr="A wooden bridge in a forest&#10;&#10;Description automatically generated with medium confidence">
            <a:extLst>
              <a:ext uri="{FF2B5EF4-FFF2-40B4-BE49-F238E27FC236}">
                <a16:creationId xmlns:a16="http://schemas.microsoft.com/office/drawing/2014/main" id="{8C1C6531-8710-46D8-8322-CBE3A07CB65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613867" y="5496974"/>
            <a:ext cx="1782037" cy="118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78814-1FF7-4449-BC18-678954710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8"/>
            <a:ext cx="4087306" cy="31799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5400" b="1" dirty="0">
                <a:latin typeface="Love Ya Like A Sister" panose="02000503000000020004" pitchFamily="2" charset="0"/>
              </a:rPr>
              <a:t>Nature in the Bible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child&#10;&#10;Description automatically generated">
            <a:extLst>
              <a:ext uri="{FF2B5EF4-FFF2-40B4-BE49-F238E27FC236}">
                <a16:creationId xmlns:a16="http://schemas.microsoft.com/office/drawing/2014/main" id="{E156186B-0B5A-45C6-BE54-A15CD1ED12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1" r="20626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42660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61B65-0AF1-45CF-9DD8-73DBA5E70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0106" y="223042"/>
            <a:ext cx="4375586" cy="936455"/>
          </a:xfrm>
        </p:spPr>
        <p:txBody>
          <a:bodyPr>
            <a:normAutofit/>
          </a:bodyPr>
          <a:lstStyle/>
          <a:p>
            <a:r>
              <a:rPr lang="en-GB" b="1" dirty="0">
                <a:latin typeface="Love Ya Like A Sister" panose="02000503000000020004" pitchFamily="2" charset="0"/>
              </a:rPr>
              <a:t>Quiz</a:t>
            </a:r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0ED52484-C939-4951-85D6-79046BBC6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67397" cy="3481744"/>
          </a:xfrm>
          <a:custGeom>
            <a:avLst/>
            <a:gdLst>
              <a:gd name="connsiteX0" fmla="*/ 0 w 4067397"/>
              <a:gd name="connsiteY0" fmla="*/ 0 h 3481744"/>
              <a:gd name="connsiteX1" fmla="*/ 3741230 w 4067397"/>
              <a:gd name="connsiteY1" fmla="*/ 0 h 3481744"/>
              <a:gd name="connsiteX2" fmla="*/ 3789282 w 4067397"/>
              <a:gd name="connsiteY2" fmla="*/ 79096 h 3481744"/>
              <a:gd name="connsiteX3" fmla="*/ 4067397 w 4067397"/>
              <a:gd name="connsiteY3" fmla="*/ 1177456 h 3481744"/>
              <a:gd name="connsiteX4" fmla="*/ 1763109 w 4067397"/>
              <a:gd name="connsiteY4" fmla="*/ 3481744 h 3481744"/>
              <a:gd name="connsiteX5" fmla="*/ 133731 w 4067397"/>
              <a:gd name="connsiteY5" fmla="*/ 2806834 h 3481744"/>
              <a:gd name="connsiteX6" fmla="*/ 0 w 4067397"/>
              <a:gd name="connsiteY6" fmla="*/ 2659692 h 348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7397" h="3481744">
                <a:moveTo>
                  <a:pt x="0" y="0"/>
                </a:moveTo>
                <a:lnTo>
                  <a:pt x="3741230" y="0"/>
                </a:lnTo>
                <a:lnTo>
                  <a:pt x="3789282" y="79096"/>
                </a:lnTo>
                <a:cubicBezTo>
                  <a:pt x="3966649" y="405598"/>
                  <a:pt x="4067397" y="779761"/>
                  <a:pt x="4067397" y="1177456"/>
                </a:cubicBezTo>
                <a:cubicBezTo>
                  <a:pt x="4067397" y="2450079"/>
                  <a:pt x="3035732" y="3481744"/>
                  <a:pt x="1763109" y="3481744"/>
                </a:cubicBezTo>
                <a:cubicBezTo>
                  <a:pt x="1126798" y="3481744"/>
                  <a:pt x="550726" y="3223828"/>
                  <a:pt x="133731" y="2806834"/>
                </a:cubicBezTo>
                <a:lnTo>
                  <a:pt x="0" y="2659692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0">
            <a:extLst>
              <a:ext uri="{FF2B5EF4-FFF2-40B4-BE49-F238E27FC236}">
                <a16:creationId xmlns:a16="http://schemas.microsoft.com/office/drawing/2014/main" id="{123AC743-1CAC-4594-8F81-8E5C1E45B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5804" y="452999"/>
            <a:ext cx="2020824" cy="2020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 descr="Two birds on a branch&#10;&#10;Description automatically generated with medium confidence">
            <a:extLst>
              <a:ext uri="{FF2B5EF4-FFF2-40B4-BE49-F238E27FC236}">
                <a16:creationId xmlns:a16="http://schemas.microsoft.com/office/drawing/2014/main" id="{B7DABD23-85B9-45AB-B2AD-0CE9BD2C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656" r="15597" b="4"/>
          <a:stretch/>
        </p:blipFill>
        <p:spPr>
          <a:xfrm>
            <a:off x="4700396" y="617591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645920" h="1645920">
                <a:moveTo>
                  <a:pt x="822960" y="0"/>
                </a:moveTo>
                <a:cubicBezTo>
                  <a:pt x="1277468" y="0"/>
                  <a:pt x="1645920" y="368452"/>
                  <a:pt x="1645920" y="822960"/>
                </a:cubicBezTo>
                <a:cubicBezTo>
                  <a:pt x="1645920" y="1277468"/>
                  <a:pt x="1277468" y="1645920"/>
                  <a:pt x="822960" y="1645920"/>
                </a:cubicBezTo>
                <a:cubicBezTo>
                  <a:pt x="368452" y="1645920"/>
                  <a:pt x="0" y="1277468"/>
                  <a:pt x="0" y="822960"/>
                </a:cubicBezTo>
                <a:cubicBezTo>
                  <a:pt x="0" y="368452"/>
                  <a:pt x="368452" y="0"/>
                  <a:pt x="822960" y="0"/>
                </a:cubicBezTo>
                <a:close/>
              </a:path>
            </a:pathLst>
          </a:custGeom>
        </p:spPr>
      </p:pic>
      <p:sp>
        <p:nvSpPr>
          <p:cNvPr id="31" name="Freeform: Shape 22">
            <a:extLst>
              <a:ext uri="{FF2B5EF4-FFF2-40B4-BE49-F238E27FC236}">
                <a16:creationId xmlns:a16="http://schemas.microsoft.com/office/drawing/2014/main" id="{3DF8EA8C-4EAB-49EE-BBAB-78BE910D2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041056"/>
            <a:ext cx="3216344" cy="2816945"/>
          </a:xfrm>
          <a:custGeom>
            <a:avLst/>
            <a:gdLst>
              <a:gd name="connsiteX0" fmla="*/ 1360112 w 3216344"/>
              <a:gd name="connsiteY0" fmla="*/ 0 h 2816945"/>
              <a:gd name="connsiteX1" fmla="*/ 3216344 w 3216344"/>
              <a:gd name="connsiteY1" fmla="*/ 1856232 h 2816945"/>
              <a:gd name="connsiteX2" fmla="*/ 2992307 w 3216344"/>
              <a:gd name="connsiteY2" fmla="*/ 2741023 h 2816945"/>
              <a:gd name="connsiteX3" fmla="*/ 2946183 w 3216344"/>
              <a:gd name="connsiteY3" fmla="*/ 2816945 h 2816945"/>
              <a:gd name="connsiteX4" fmla="*/ 0 w 3216344"/>
              <a:gd name="connsiteY4" fmla="*/ 2816945 h 2816945"/>
              <a:gd name="connsiteX5" fmla="*/ 0 w 3216344"/>
              <a:gd name="connsiteY5" fmla="*/ 596005 h 2816945"/>
              <a:gd name="connsiteX6" fmla="*/ 47558 w 3216344"/>
              <a:gd name="connsiteY6" fmla="*/ 543678 h 2816945"/>
              <a:gd name="connsiteX7" fmla="*/ 1360112 w 3216344"/>
              <a:gd name="connsiteY7" fmla="*/ 0 h 281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16344" h="2816945">
                <a:moveTo>
                  <a:pt x="1360112" y="0"/>
                </a:moveTo>
                <a:cubicBezTo>
                  <a:pt x="2385281" y="0"/>
                  <a:pt x="3216344" y="831063"/>
                  <a:pt x="3216344" y="1856232"/>
                </a:cubicBezTo>
                <a:cubicBezTo>
                  <a:pt x="3216344" y="2176598"/>
                  <a:pt x="3135186" y="2478007"/>
                  <a:pt x="2992307" y="2741023"/>
                </a:cubicBezTo>
                <a:lnTo>
                  <a:pt x="2946183" y="2816945"/>
                </a:lnTo>
                <a:lnTo>
                  <a:pt x="0" y="2816945"/>
                </a:lnTo>
                <a:lnTo>
                  <a:pt x="0" y="596005"/>
                </a:lnTo>
                <a:lnTo>
                  <a:pt x="47558" y="543678"/>
                </a:lnTo>
                <a:cubicBezTo>
                  <a:pt x="383470" y="207766"/>
                  <a:pt x="847528" y="0"/>
                  <a:pt x="136011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24">
            <a:extLst>
              <a:ext uri="{FF2B5EF4-FFF2-40B4-BE49-F238E27FC236}">
                <a16:creationId xmlns:a16="http://schemas.microsoft.com/office/drawing/2014/main" id="{9973AF05-1CBD-4B57-BB0F-EAEF9F8FB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0935" y="2871982"/>
            <a:ext cx="2834640" cy="2834640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picture containing bird, branch, colorful&#10;&#10;Description automatically generated">
            <a:extLst>
              <a:ext uri="{FF2B5EF4-FFF2-40B4-BE49-F238E27FC236}">
                <a16:creationId xmlns:a16="http://schemas.microsoft.com/office/drawing/2014/main" id="{C54B63A4-59D5-457B-9233-50A5301193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451" r="21047" b="-3"/>
          <a:stretch/>
        </p:blipFill>
        <p:spPr>
          <a:xfrm>
            <a:off x="3545527" y="3036574"/>
            <a:ext cx="2505456" cy="2505456"/>
          </a:xfrm>
          <a:custGeom>
            <a:avLst/>
            <a:gdLst/>
            <a:ahLst/>
            <a:cxnLst/>
            <a:rect l="l" t="t" r="r" b="b"/>
            <a:pathLst>
              <a:path w="2505456" h="2505456">
                <a:moveTo>
                  <a:pt x="1252728" y="0"/>
                </a:moveTo>
                <a:cubicBezTo>
                  <a:pt x="1944591" y="0"/>
                  <a:pt x="2505456" y="560865"/>
                  <a:pt x="2505456" y="1252728"/>
                </a:cubicBezTo>
                <a:cubicBezTo>
                  <a:pt x="2505456" y="1944591"/>
                  <a:pt x="1944591" y="2505456"/>
                  <a:pt x="1252728" y="2505456"/>
                </a:cubicBezTo>
                <a:cubicBezTo>
                  <a:pt x="560865" y="2505456"/>
                  <a:pt x="0" y="1944591"/>
                  <a:pt x="0" y="1252728"/>
                </a:cubicBezTo>
                <a:cubicBezTo>
                  <a:pt x="0" y="560865"/>
                  <a:pt x="560865" y="0"/>
                  <a:pt x="1252728" y="0"/>
                </a:cubicBezTo>
                <a:close/>
              </a:path>
            </a:pathLst>
          </a:custGeom>
        </p:spPr>
      </p:pic>
      <p:pic>
        <p:nvPicPr>
          <p:cNvPr id="5" name="Picture 4" descr="A picture containing hummingbird, bird, dark&#10;&#10;Description automatically generated">
            <a:extLst>
              <a:ext uri="{FF2B5EF4-FFF2-40B4-BE49-F238E27FC236}">
                <a16:creationId xmlns:a16="http://schemas.microsoft.com/office/drawing/2014/main" id="{B5E333EB-EE2F-44CE-A9BF-52444E4D4A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22523" r="11300" b="-3"/>
          <a:stretch/>
        </p:blipFill>
        <p:spPr>
          <a:xfrm>
            <a:off x="20" y="10"/>
            <a:ext cx="3904480" cy="3318836"/>
          </a:xfrm>
          <a:custGeom>
            <a:avLst/>
            <a:gdLst/>
            <a:ahLst/>
            <a:cxnLst/>
            <a:rect l="l" t="t" r="r" b="b"/>
            <a:pathLst>
              <a:path w="3904500" h="3318846">
                <a:moveTo>
                  <a:pt x="0" y="0"/>
                </a:moveTo>
                <a:lnTo>
                  <a:pt x="3550823" y="0"/>
                </a:lnTo>
                <a:lnTo>
                  <a:pt x="3646046" y="156742"/>
                </a:lnTo>
                <a:cubicBezTo>
                  <a:pt x="3810874" y="460163"/>
                  <a:pt x="3904500" y="807876"/>
                  <a:pt x="3904500" y="1177456"/>
                </a:cubicBezTo>
                <a:cubicBezTo>
                  <a:pt x="3904500" y="2360113"/>
                  <a:pt x="2945767" y="3318846"/>
                  <a:pt x="1763110" y="3318846"/>
                </a:cubicBezTo>
                <a:cubicBezTo>
                  <a:pt x="1097866" y="3318846"/>
                  <a:pt x="503472" y="3015497"/>
                  <a:pt x="110709" y="2539579"/>
                </a:cubicBezTo>
                <a:lnTo>
                  <a:pt x="0" y="2391530"/>
                </a:lnTo>
                <a:close/>
              </a:path>
            </a:pathLst>
          </a:custGeom>
        </p:spPr>
      </p:pic>
      <p:pic>
        <p:nvPicPr>
          <p:cNvPr id="10" name="Picture 9" descr="A picture containing bird, outdoor, close&#10;&#10;Description automatically generated">
            <a:extLst>
              <a:ext uri="{FF2B5EF4-FFF2-40B4-BE49-F238E27FC236}">
                <a16:creationId xmlns:a16="http://schemas.microsoft.com/office/drawing/2014/main" id="{BD191BA3-725D-4BF8-93E7-8E745688ED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5924" r="1864"/>
          <a:stretch/>
        </p:blipFill>
        <p:spPr>
          <a:xfrm>
            <a:off x="1" y="4207014"/>
            <a:ext cx="3050387" cy="2654675"/>
          </a:xfrm>
          <a:custGeom>
            <a:avLst/>
            <a:gdLst/>
            <a:ahLst/>
            <a:cxnLst/>
            <a:rect l="l" t="t" r="r" b="b"/>
            <a:pathLst>
              <a:path w="3050387" h="2654675">
                <a:moveTo>
                  <a:pt x="1360112" y="0"/>
                </a:moveTo>
                <a:cubicBezTo>
                  <a:pt x="2293625" y="0"/>
                  <a:pt x="3050387" y="756762"/>
                  <a:pt x="3050387" y="1690275"/>
                </a:cubicBezTo>
                <a:cubicBezTo>
                  <a:pt x="3050387" y="2040343"/>
                  <a:pt x="2943967" y="2365554"/>
                  <a:pt x="2761715" y="2635324"/>
                </a:cubicBezTo>
                <a:lnTo>
                  <a:pt x="2747244" y="2654675"/>
                </a:lnTo>
                <a:lnTo>
                  <a:pt x="0" y="2654675"/>
                </a:lnTo>
                <a:lnTo>
                  <a:pt x="0" y="689742"/>
                </a:lnTo>
                <a:lnTo>
                  <a:pt x="55814" y="615103"/>
                </a:lnTo>
                <a:cubicBezTo>
                  <a:pt x="365835" y="239445"/>
                  <a:pt x="835011" y="0"/>
                  <a:pt x="1360112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6628" y="1159498"/>
            <a:ext cx="5499873" cy="5494506"/>
          </a:xfrm>
        </p:spPr>
        <p:txBody>
          <a:bodyPr anchor="t">
            <a:normAutofit fontScale="77500" lnSpcReduction="20000"/>
          </a:bodyPr>
          <a:lstStyle/>
          <a:p>
            <a:pPr indent="0">
              <a:lnSpc>
                <a:spcPct val="130000"/>
              </a:lnSpc>
              <a:buNone/>
            </a:pPr>
            <a:r>
              <a:rPr lang="en-GB" sz="3200" dirty="0"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Are these birds mentioned in the Bible ? </a:t>
            </a:r>
            <a:endParaRPr lang="hr-HR" sz="3200" dirty="0"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30000"/>
              </a:lnSpc>
              <a:buNone/>
            </a:pPr>
            <a:endParaRPr lang="en-GB" sz="2000" dirty="0"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342900">
              <a:lnSpc>
                <a:spcPct val="130000"/>
              </a:lnSpc>
            </a:pP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Raven</a:t>
            </a:r>
          </a:p>
          <a:p>
            <a:pPr marL="571500" indent="-342900">
              <a:lnSpc>
                <a:spcPct val="130000"/>
              </a:lnSpc>
            </a:pP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Cuckoo</a:t>
            </a:r>
          </a:p>
          <a:p>
            <a:pPr marL="571500" indent="-342900">
              <a:lnSpc>
                <a:spcPct val="130000"/>
              </a:lnSpc>
            </a:pPr>
            <a:r>
              <a:rPr lang="en-GB" dirty="0"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Eagle</a:t>
            </a:r>
          </a:p>
          <a:p>
            <a:pPr marL="571500" indent="-342900">
              <a:lnSpc>
                <a:spcPct val="130000"/>
              </a:lnSpc>
            </a:pP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Hummingbird</a:t>
            </a:r>
          </a:p>
          <a:p>
            <a:pPr marL="571500" indent="-342900">
              <a:lnSpc>
                <a:spcPct val="130000"/>
              </a:lnSpc>
            </a:pPr>
            <a:r>
              <a:rPr lang="en-GB" dirty="0"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Pigeon</a:t>
            </a:r>
          </a:p>
          <a:p>
            <a:pPr marL="571500" indent="-342900">
              <a:lnSpc>
                <a:spcPct val="130000"/>
              </a:lnSpc>
            </a:pPr>
            <a:r>
              <a:rPr lang="hr-HR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Robin </a:t>
            </a:r>
            <a:endParaRPr lang="en-GB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342900">
              <a:lnSpc>
                <a:spcPct val="130000"/>
              </a:lnSpc>
            </a:pPr>
            <a:r>
              <a:rPr lang="en-GB" dirty="0"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Sparrow</a:t>
            </a:r>
          </a:p>
          <a:p>
            <a:pPr marL="571500" indent="-342900">
              <a:lnSpc>
                <a:spcPct val="130000"/>
              </a:lnSpc>
            </a:pPr>
            <a:r>
              <a:rPr lang="en-GB" dirty="0"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Peacock</a:t>
            </a:r>
            <a:endParaRPr lang="en-GB" sz="18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7F93B9-27CD-4662-9953-36C82F4BF19B}"/>
              </a:ext>
            </a:extLst>
          </p:cNvPr>
          <p:cNvSpPr txBox="1"/>
          <p:nvPr/>
        </p:nvSpPr>
        <p:spPr>
          <a:xfrm>
            <a:off x="9872134" y="6870700"/>
            <a:ext cx="231986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7" tooltip="http://pngimg.com/download/2010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10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8DF755-6DBE-4DEA-B21C-1CAA0AB327EC}"/>
              </a:ext>
            </a:extLst>
          </p:cNvPr>
          <p:cNvSpPr txBox="1"/>
          <p:nvPr/>
        </p:nvSpPr>
        <p:spPr>
          <a:xfrm>
            <a:off x="7400106" y="6870700"/>
            <a:ext cx="245932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9" tooltip="https://matthewwills.com/2013/07/12/british-birds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11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CC3804-7C54-47FB-9D10-9F9FDA08D380}"/>
              </a:ext>
            </a:extLst>
          </p:cNvPr>
          <p:cNvSpPr txBox="1"/>
          <p:nvPr/>
        </p:nvSpPr>
        <p:spPr>
          <a:xfrm>
            <a:off x="5080364" y="6870700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://birds.about.com/od/smallbirds/tp/Facts-About-Budgies.ht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12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  <p:pic>
        <p:nvPicPr>
          <p:cNvPr id="1026" name="Picture 2" descr="Download Thumbs Up Hand Sign Emoji | Emoji Island">
            <a:extLst>
              <a:ext uri="{FF2B5EF4-FFF2-40B4-BE49-F238E27FC236}">
                <a16:creationId xmlns:a16="http://schemas.microsoft.com/office/drawing/2014/main" id="{E6117254-58AC-48F5-A67A-1566DC46C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295" y="751768"/>
            <a:ext cx="538266" cy="53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wnload White Thumbs Down Sign Emoji Icon | Emoji Island">
            <a:extLst>
              <a:ext uri="{FF2B5EF4-FFF2-40B4-BE49-F238E27FC236}">
                <a16:creationId xmlns:a16="http://schemas.microsoft.com/office/drawing/2014/main" id="{59CB8E07-C522-4836-B640-F635A0268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855" y="812267"/>
            <a:ext cx="538266" cy="53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2415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261B65-0AF1-45CF-9DD8-73DBA5E70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b="1" dirty="0">
                <a:solidFill>
                  <a:srgbClr val="00B050"/>
                </a:solidFill>
                <a:latin typeface="Love Ya Like A Sister" panose="02000503000000020004" pitchFamily="2" charset="0"/>
              </a:rPr>
              <a:t>Quiz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36" y="3406590"/>
            <a:ext cx="5077556" cy="1802214"/>
          </a:xfrm>
        </p:spPr>
        <p:txBody>
          <a:bodyPr>
            <a:normAutofit/>
          </a:bodyPr>
          <a:lstStyle/>
          <a:p>
            <a:pPr indent="0">
              <a:lnSpc>
                <a:spcPct val="120000"/>
              </a:lnSpc>
              <a:buNone/>
            </a:pPr>
            <a:endParaRPr lang="en-GB" sz="2000" b="1" dirty="0"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20000"/>
              </a:lnSpc>
              <a:buNone/>
            </a:pPr>
            <a:r>
              <a:rPr lang="en-GB" sz="24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What was the work of Adam &amp; Eve?</a:t>
            </a:r>
            <a:r>
              <a:rPr lang="hr-HR" sz="24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1400" b="1" dirty="0">
                <a:solidFill>
                  <a:srgbClr val="FF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Clue: </a:t>
            </a:r>
            <a:r>
              <a:rPr lang="en-GB" sz="14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Gen 2:15</a:t>
            </a:r>
            <a:endParaRPr lang="en-GB" sz="14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GB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81FAC-6370-4772-94D2-2B6A7FD88A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244" r="1405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BE2E00-8945-4A80-95C5-16F222DDCBC2}"/>
              </a:ext>
            </a:extLst>
          </p:cNvPr>
          <p:cNvSpPr txBox="1"/>
          <p:nvPr/>
        </p:nvSpPr>
        <p:spPr>
          <a:xfrm>
            <a:off x="9884958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en.wikipedia.org/wiki/Seattle_Japanese_Gard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82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261B65-0AF1-45CF-9DD8-73DBA5E70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176" y="338932"/>
            <a:ext cx="4977976" cy="1454051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Love Ya Like A Sister" panose="02000503000000020004" pitchFamily="2" charset="0"/>
              </a:rPr>
              <a:t>Quiz</a:t>
            </a: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black bird on a rock&#10;&#10;Description automatically generated with medium confidence">
            <a:extLst>
              <a:ext uri="{FF2B5EF4-FFF2-40B4-BE49-F238E27FC236}">
                <a16:creationId xmlns:a16="http://schemas.microsoft.com/office/drawing/2014/main" id="{FAC65083-61B5-43DF-BFB7-0B3D9AFA59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9" r="7535" b="-2"/>
          <a:stretch/>
        </p:blipFill>
        <p:spPr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1398897"/>
            <a:ext cx="5614874" cy="5459104"/>
          </a:xfrm>
        </p:spPr>
        <p:txBody>
          <a:bodyPr anchor="ctr">
            <a:normAutofit/>
          </a:bodyPr>
          <a:lstStyle/>
          <a:p>
            <a:pPr indent="0">
              <a:lnSpc>
                <a:spcPct val="120000"/>
              </a:lnSpc>
              <a:buNone/>
            </a:pPr>
            <a:r>
              <a:rPr lang="en-GB" sz="2600" b="1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Elijah needed to run away from the evil queen and king. Where did God want him to hide ? </a:t>
            </a:r>
          </a:p>
          <a:p>
            <a:pPr indent="0">
              <a:lnSpc>
                <a:spcPct val="120000"/>
              </a:lnSpc>
              <a:buNone/>
            </a:pPr>
            <a:r>
              <a:rPr lang="en-GB" sz="1800" b="1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Clue:</a:t>
            </a:r>
            <a:r>
              <a:rPr lang="en-GB" sz="18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</a:rPr>
              <a:t>1 Kings 17:2 NKJV</a:t>
            </a:r>
            <a:endParaRPr lang="hr-HR" sz="1800" b="0" i="0" dirty="0">
              <a:solidFill>
                <a:srgbClr val="000000"/>
              </a:solidFill>
              <a:effectLst/>
              <a:latin typeface="Love Ya Like A Sister" panose="02000503000000020004" pitchFamily="2" charset="0"/>
            </a:endParaRPr>
          </a:p>
          <a:p>
            <a:pPr indent="0">
              <a:lnSpc>
                <a:spcPct val="120000"/>
              </a:lnSpc>
              <a:buNone/>
            </a:pPr>
            <a:endParaRPr lang="en-GB" sz="18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indent="-514350">
              <a:lnSpc>
                <a:spcPct val="120000"/>
              </a:lnSpc>
              <a:buFont typeface="+mj-lt"/>
              <a:buAutoNum type="alphaLcParenR"/>
            </a:pPr>
            <a:r>
              <a:rPr lang="en-GB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 the temple</a:t>
            </a:r>
            <a:endParaRPr lang="en-GB" sz="20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514350">
              <a:lnSpc>
                <a:spcPct val="120000"/>
              </a:lnSpc>
              <a:buFont typeface="+mj-lt"/>
              <a:buAutoNum type="alphaLcParenR"/>
            </a:pPr>
            <a:r>
              <a:rPr lang="en-GB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 his friend’s house</a:t>
            </a:r>
            <a:endParaRPr lang="en-GB" sz="20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514350">
              <a:lnSpc>
                <a:spcPct val="120000"/>
              </a:lnSpc>
              <a:buFont typeface="+mj-lt"/>
              <a:buAutoNum type="alphaLcParenR"/>
            </a:pPr>
            <a:r>
              <a:rPr lang="en-GB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By the brook Cherith </a:t>
            </a:r>
            <a:endParaRPr lang="hr-HR" sz="20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indent="-514350">
              <a:lnSpc>
                <a:spcPct val="120000"/>
              </a:lnSpc>
              <a:buFont typeface="+mj-lt"/>
              <a:buAutoNum type="alphaLcParenR"/>
            </a:pPr>
            <a:r>
              <a:rPr lang="en-GB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 the wilderness</a:t>
            </a:r>
            <a:endParaRPr lang="en-GB" sz="20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DFEE8B-22DD-4058-B6F1-14654BE9E4E2}"/>
              </a:ext>
            </a:extLst>
          </p:cNvPr>
          <p:cNvSpPr txBox="1"/>
          <p:nvPr/>
        </p:nvSpPr>
        <p:spPr>
          <a:xfrm>
            <a:off x="117855" y="6474515"/>
            <a:ext cx="609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effectLst/>
                <a:latin typeface="proxima-nova"/>
              </a:rPr>
              <a:t>Photo by </a:t>
            </a:r>
            <a:r>
              <a:rPr lang="en-GB" sz="1200" u="sng" dirty="0"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latin typeface="proxima-nova"/>
              </a:rPr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25001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5A1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5A1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61B65-0AF1-45CF-9DD8-73DBA5E70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368" y="124934"/>
            <a:ext cx="6586491" cy="704619"/>
          </a:xfrm>
        </p:spPr>
        <p:txBody>
          <a:bodyPr anchor="b">
            <a:normAutofit fontScale="90000"/>
          </a:bodyPr>
          <a:lstStyle/>
          <a:p>
            <a:r>
              <a:rPr lang="en-GB" b="1" dirty="0">
                <a:solidFill>
                  <a:srgbClr val="00B050"/>
                </a:solidFill>
                <a:latin typeface="Love Ya Like A Sister" panose="02000503000000020004" pitchFamily="2" charset="0"/>
              </a:rPr>
              <a:t>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0458" y="1003110"/>
            <a:ext cx="7029793" cy="4731807"/>
          </a:xfrm>
        </p:spPr>
        <p:txBody>
          <a:bodyPr>
            <a:normAutofit/>
          </a:bodyPr>
          <a:lstStyle/>
          <a:p>
            <a:pPr indent="0">
              <a:lnSpc>
                <a:spcPct val="110000"/>
              </a:lnSpc>
              <a:buNone/>
            </a:pPr>
            <a:r>
              <a:rPr lang="en-GB" sz="32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Where did Jesus sometimes go to pray</a:t>
            </a:r>
            <a:r>
              <a:rPr lang="en-GB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indent="0">
              <a:lnSpc>
                <a:spcPct val="110000"/>
              </a:lnSpc>
              <a:buNone/>
            </a:pPr>
            <a:endParaRPr lang="en-GB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indent="-514350">
              <a:lnSpc>
                <a:spcPct val="110000"/>
              </a:lnSpc>
              <a:buFont typeface="+mj-lt"/>
              <a:buAutoNum type="alphaLcParenR"/>
            </a:pPr>
            <a:r>
              <a:rPr lang="en-GB" dirty="0"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iver</a:t>
            </a:r>
          </a:p>
          <a:p>
            <a:pPr marL="742950" indent="-514350">
              <a:lnSpc>
                <a:spcPct val="110000"/>
              </a:lnSpc>
              <a:buFont typeface="+mj-lt"/>
              <a:buAutoNum type="alphaLcParenR"/>
            </a:pPr>
            <a:r>
              <a:rPr lang="en-GB" dirty="0"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hopping centre</a:t>
            </a:r>
          </a:p>
          <a:p>
            <a:pPr marL="742950" indent="-514350">
              <a:lnSpc>
                <a:spcPct val="110000"/>
              </a:lnSpc>
              <a:buFont typeface="+mj-lt"/>
              <a:buAutoNum type="alphaLcParenR"/>
            </a:pPr>
            <a:r>
              <a:rPr lang="en-GB" dirty="0"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own centre</a:t>
            </a:r>
            <a:endParaRPr lang="hr-HR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indent="-514350">
              <a:lnSpc>
                <a:spcPct val="110000"/>
              </a:lnSpc>
              <a:buFont typeface="+mj-lt"/>
              <a:buAutoNum type="alphaLcParenR"/>
            </a:pP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Mountain</a:t>
            </a:r>
          </a:p>
          <a:p>
            <a:pPr marL="742950" indent="-514350">
              <a:lnSpc>
                <a:spcPct val="110000"/>
              </a:lnSpc>
              <a:buFont typeface="+mj-lt"/>
              <a:buAutoNum type="alphaLcParenR"/>
            </a:pPr>
            <a:endParaRPr lang="en-GB" dirty="0"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endParaRPr lang="en-GB" dirty="0"/>
          </a:p>
        </p:txBody>
      </p:sp>
      <p:pic>
        <p:nvPicPr>
          <p:cNvPr id="5" name="Picture 4" descr="A close - up of a hand&#10;&#10;Description automatically generated with medium confidence">
            <a:extLst>
              <a:ext uri="{FF2B5EF4-FFF2-40B4-BE49-F238E27FC236}">
                <a16:creationId xmlns:a16="http://schemas.microsoft.com/office/drawing/2014/main" id="{11020EF7-1F00-42FA-AA8C-F163C76295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" b="1250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1A2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174CA98-3FE3-459D-8105-6FA218141361}"/>
              </a:ext>
            </a:extLst>
          </p:cNvPr>
          <p:cNvSpPr txBox="1"/>
          <p:nvPr/>
        </p:nvSpPr>
        <p:spPr>
          <a:xfrm>
            <a:off x="1528650" y="6657945"/>
            <a:ext cx="3106941" cy="2308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900" dirty="0">
                <a:solidFill>
                  <a:srgbClr val="FFFFFF"/>
                </a:solidFill>
                <a:hlinkClick r:id="rId3" tooltip="http://epitemnein-epitomic.blogspot.com/2011/08/healing-and-power-of-prayer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900" dirty="0">
                <a:solidFill>
                  <a:srgbClr val="FFFFFF"/>
                </a:solidFill>
              </a:rPr>
              <a:t> by Unknown Author is licensed under </a:t>
            </a:r>
            <a:r>
              <a:rPr lang="en-GB" sz="900" dirty="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GB" sz="900" dirty="0">
              <a:solidFill>
                <a:srgbClr val="FFFF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D694F8-D705-4AEF-ABDE-E18D270CFFE4}"/>
              </a:ext>
            </a:extLst>
          </p:cNvPr>
          <p:cNvSpPr txBox="1"/>
          <p:nvPr/>
        </p:nvSpPr>
        <p:spPr>
          <a:xfrm>
            <a:off x="5007022" y="2288675"/>
            <a:ext cx="6097136" cy="39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10000"/>
              </a:lnSpc>
              <a:buNone/>
            </a:pPr>
            <a:r>
              <a:rPr lang="en-GB" sz="1800" b="1" dirty="0">
                <a:solidFill>
                  <a:srgbClr val="FF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Clue: </a:t>
            </a:r>
            <a:r>
              <a:rPr lang="en-GB" sz="18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Matt 14:23</a:t>
            </a:r>
            <a:endParaRPr lang="en-GB" sz="18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81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21516CB1-E8C8-4751-B6A6-46B2D1E72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261B65-0AF1-45CF-9DD8-73DBA5E70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131298" cy="1106424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0B050"/>
                </a:solidFill>
                <a:latin typeface="Love Ya Like A Sister" panose="02000503000000020004" pitchFamily="2" charset="0"/>
              </a:rPr>
              <a:t>Quiz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0C0C0D1-E79A-41FF-8322-256F6DD1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521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picture containing text, grass, outdoor, mammal&#10;&#10;Description automatically generated">
            <a:extLst>
              <a:ext uri="{FF2B5EF4-FFF2-40B4-BE49-F238E27FC236}">
                <a16:creationId xmlns:a16="http://schemas.microsoft.com/office/drawing/2014/main" id="{0FA265DC-3A6A-46FC-AE38-0E97374A35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7137"/>
          <a:stretch/>
        </p:blipFill>
        <p:spPr>
          <a:xfrm>
            <a:off x="429767" y="1721922"/>
            <a:ext cx="3419856" cy="4520560"/>
          </a:xfrm>
          <a:prstGeom prst="rect">
            <a:avLst/>
          </a:prstGeom>
        </p:spPr>
      </p:pic>
      <p:pic>
        <p:nvPicPr>
          <p:cNvPr id="7" name="Picture 6" descr="A picture containing text, mammal&#10;&#10;Description automatically generated">
            <a:extLst>
              <a:ext uri="{FF2B5EF4-FFF2-40B4-BE49-F238E27FC236}">
                <a16:creationId xmlns:a16="http://schemas.microsoft.com/office/drawing/2014/main" id="{4C06DAD3-289C-44B5-A2F0-B04488462B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8"/>
          <a:stretch/>
        </p:blipFill>
        <p:spPr>
          <a:xfrm>
            <a:off x="4226838" y="1721922"/>
            <a:ext cx="3420596" cy="4520560"/>
          </a:xfrm>
          <a:prstGeom prst="rect">
            <a:avLst/>
          </a:prstGeom>
        </p:spPr>
      </p:pic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395FA420-5595-49D1-9D5F-79EC43B55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4648" y="1721922"/>
            <a:ext cx="3609143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3360" y="1517905"/>
            <a:ext cx="3734920" cy="4664532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2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According to the book of Isaiah, which living beings will eat </a:t>
            </a:r>
            <a:r>
              <a:rPr lang="hr-HR" sz="22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GB" sz="22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play together</a:t>
            </a:r>
            <a:r>
              <a:rPr lang="hr-HR" sz="22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200" b="1" dirty="0"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on New Earth</a:t>
            </a:r>
            <a:r>
              <a:rPr lang="en-GB" sz="22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hr-HR" sz="2200" b="1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200" b="1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marR="0" lvl="0" indent="-4572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n-GB" sz="22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Wolf and lambs</a:t>
            </a:r>
            <a:endParaRPr lang="en-GB" sz="22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n-GB" sz="22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Cow and bear</a:t>
            </a:r>
            <a:endParaRPr lang="en-GB" sz="22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n-GB" sz="22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Cobra and child</a:t>
            </a:r>
            <a:endParaRPr lang="en-GB" sz="22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+mj-lt"/>
              <a:buAutoNum type="alphaLcParenR"/>
            </a:pPr>
            <a:r>
              <a:rPr lang="hr-HR" sz="22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Jaguar</a:t>
            </a:r>
            <a:r>
              <a:rPr lang="en-GB" sz="22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and tiger</a:t>
            </a:r>
            <a:endParaRPr lang="en-GB" sz="2200" dirty="0">
              <a:latin typeface="Love Ya Like A Sister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0CEB13-6E62-423C-B524-E1E2CC8B184E}"/>
              </a:ext>
            </a:extLst>
          </p:cNvPr>
          <p:cNvSpPr txBox="1"/>
          <p:nvPr/>
        </p:nvSpPr>
        <p:spPr>
          <a:xfrm>
            <a:off x="2275661" y="752594"/>
            <a:ext cx="9691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r-HR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They shall not hurt nor destroy in all My holy mountain.</a:t>
            </a:r>
            <a:r>
              <a:rPr lang="hr-HR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(Is 65:25)</a:t>
            </a:r>
            <a:endParaRPr lang="en-GB" dirty="0">
              <a:latin typeface="Love Ya Like A Sister" panose="02000503000000020004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37BE04-BEA8-4DD5-B317-29C08106FF13}"/>
              </a:ext>
            </a:extLst>
          </p:cNvPr>
          <p:cNvSpPr txBox="1"/>
          <p:nvPr/>
        </p:nvSpPr>
        <p:spPr>
          <a:xfrm>
            <a:off x="117855" y="6474515"/>
            <a:ext cx="609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200" dirty="0">
                <a:latin typeface="proxima-nova"/>
              </a:rPr>
              <a:t>Illustrations: GoodSalt.com</a:t>
            </a:r>
            <a:r>
              <a:rPr lang="hr-HR" sz="1200" b="0" i="0" dirty="0">
                <a:effectLst/>
                <a:latin typeface="proxima-nova"/>
              </a:rPr>
              <a:t> (projection licence)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6314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 descr="A picture containing outdoor object&#10;&#10;Description automatically generated">
            <a:extLst>
              <a:ext uri="{FF2B5EF4-FFF2-40B4-BE49-F238E27FC236}">
                <a16:creationId xmlns:a16="http://schemas.microsoft.com/office/drawing/2014/main" id="{AEBD67E4-9710-4AC1-A6F9-7578BEF1A1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5" r="-2" b="2558"/>
          <a:stretch/>
        </p:blipFill>
        <p:spPr>
          <a:xfrm>
            <a:off x="4058687" y="952500"/>
            <a:ext cx="4074418" cy="5685495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pic>
        <p:nvPicPr>
          <p:cNvPr id="13" name="Picture 12" descr="A picture containing outdoor, grass, mountain, nature&#10;&#10;Description automatically generated">
            <a:extLst>
              <a:ext uri="{FF2B5EF4-FFF2-40B4-BE49-F238E27FC236}">
                <a16:creationId xmlns:a16="http://schemas.microsoft.com/office/drawing/2014/main" id="{3432A0B7-C963-47C2-80D2-D38955AD87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" r="-1" b="2603"/>
          <a:stretch/>
        </p:blipFill>
        <p:spPr>
          <a:xfrm>
            <a:off x="7834474" y="952500"/>
            <a:ext cx="3958540" cy="5685495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C51AC4-975A-48F2-9D33-350C3E042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200" y="1209600"/>
            <a:ext cx="2837158" cy="1775683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hr-HR" sz="2400" dirty="0">
                <a:solidFill>
                  <a:srgbClr val="FFFFFF"/>
                </a:solidFill>
                <a:latin typeface="Love Ya Like A Sister" panose="02000503000000020004" pitchFamily="2" charset="0"/>
              </a:rPr>
              <a:t>Ways to explore nature: HIKING</a:t>
            </a:r>
            <a:endParaRPr lang="en-GB" sz="2400" dirty="0">
              <a:solidFill>
                <a:srgbClr val="FFFFFF"/>
              </a:solidFill>
              <a:latin typeface="Love Ya Like A Sis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B66D8B-B8C2-4A7D-8F01-6DBEA5732A5C}"/>
              </a:ext>
            </a:extLst>
          </p:cNvPr>
          <p:cNvSpPr txBox="1"/>
          <p:nvPr/>
        </p:nvSpPr>
        <p:spPr>
          <a:xfrm>
            <a:off x="8466418" y="146293"/>
            <a:ext cx="34556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565867"/>
                </a:solidFill>
                <a:effectLst/>
                <a:latin typeface="proxima-nova"/>
              </a:rPr>
              <a:t>Photo</a:t>
            </a:r>
            <a:r>
              <a:rPr lang="hr-HR" sz="1200" b="0" i="0" dirty="0">
                <a:solidFill>
                  <a:srgbClr val="565867"/>
                </a:solidFill>
                <a:effectLst/>
                <a:latin typeface="proxima-nova"/>
              </a:rPr>
              <a:t>s</a:t>
            </a:r>
            <a:r>
              <a:rPr lang="en-GB" sz="1200" b="0" i="0" dirty="0">
                <a:solidFill>
                  <a:srgbClr val="565867"/>
                </a:solidFill>
                <a:effectLst/>
                <a:latin typeface="proxima-nova"/>
              </a:rPr>
              <a:t> by </a:t>
            </a:r>
            <a:r>
              <a:rPr lang="en-GB" sz="1200" u="sng" dirty="0">
                <a:solidFill>
                  <a:srgbClr val="111111"/>
                </a:solidFill>
                <a:latin typeface="proxima-nova"/>
                <a:hlinkClick r:id="rId4"/>
              </a:rPr>
              <a:t>https://unsplash.com/</a:t>
            </a:r>
            <a:r>
              <a:rPr lang="hr-HR" sz="1200" u="sng" dirty="0">
                <a:solidFill>
                  <a:srgbClr val="111111"/>
                </a:solidFill>
                <a:latin typeface="proxima-nova"/>
              </a:rPr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9232472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mountain, outdoor, sky, nature&#10;&#10;Description automatically generated">
            <a:extLst>
              <a:ext uri="{FF2B5EF4-FFF2-40B4-BE49-F238E27FC236}">
                <a16:creationId xmlns:a16="http://schemas.microsoft.com/office/drawing/2014/main" id="{92B5DD6A-108D-4CD7-BA83-08FEA56EAF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1" r="20285"/>
          <a:stretch/>
        </p:blipFill>
        <p:spPr>
          <a:xfrm>
            <a:off x="5768642" y="-1"/>
            <a:ext cx="6423053" cy="68580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4F266AD-725B-4A9D-B448-4C000F95C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C04BB5-1D0E-430B-9F92-07EF3EA02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20" y="2543485"/>
            <a:ext cx="5166927" cy="33580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indent="274320" algn="ctr">
              <a:lnSpc>
                <a:spcPct val="12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</a:rPr>
              <a:t>Mountains are mentioned more than 500 time in the Bible. God often reveals himself on a mountaintop or does something significant there.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FD9451F-CD23-4597-BC69-555EC5618870}"/>
              </a:ext>
            </a:extLst>
          </p:cNvPr>
          <p:cNvSpPr txBox="1">
            <a:spLocks/>
          </p:cNvSpPr>
          <p:nvPr/>
        </p:nvSpPr>
        <p:spPr>
          <a:xfrm>
            <a:off x="525439" y="956507"/>
            <a:ext cx="4805691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4000" b="1" dirty="0">
                <a:solidFill>
                  <a:srgbClr val="00B050"/>
                </a:solidFill>
                <a:latin typeface="Love Ya Like A Sister" panose="02000503000000020004" pitchFamily="2" charset="0"/>
                <a:ea typeface="+mn-ea"/>
                <a:cs typeface="+mn-cs"/>
              </a:rPr>
              <a:t>Quiz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9F9A6D-5276-4018-8450-EDB56E83F676}"/>
              </a:ext>
            </a:extLst>
          </p:cNvPr>
          <p:cNvSpPr txBox="1"/>
          <p:nvPr/>
        </p:nvSpPr>
        <p:spPr>
          <a:xfrm>
            <a:off x="9488782" y="6442502"/>
            <a:ext cx="23844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chemeClr val="bg1"/>
                </a:solidFill>
                <a:effectLst/>
                <a:latin typeface="proxima-nova"/>
              </a:rPr>
              <a:t>Photo by </a:t>
            </a:r>
            <a:r>
              <a:rPr lang="en-GB" sz="1200" u="sng" dirty="0">
                <a:solidFill>
                  <a:schemeClr val="bg1"/>
                </a:solidFill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solidFill>
                  <a:schemeClr val="bg1"/>
                </a:solidFill>
                <a:latin typeface="proxima-nova"/>
              </a:rPr>
              <a:t> 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843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ky, outdoor, grass, nature&#10;&#10;Description automatically generated">
            <a:extLst>
              <a:ext uri="{FF2B5EF4-FFF2-40B4-BE49-F238E27FC236}">
                <a16:creationId xmlns:a16="http://schemas.microsoft.com/office/drawing/2014/main" id="{D55E4E0B-7382-4EB3-BDFF-CB2178BFC3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5" r="14816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160" y="2059737"/>
            <a:ext cx="5348247" cy="4383373"/>
          </a:xfrm>
        </p:spPr>
        <p:txBody>
          <a:bodyPr anchor="ctr">
            <a:normAutofit/>
          </a:bodyPr>
          <a:lstStyle/>
          <a:p>
            <a:pPr indent="0">
              <a:lnSpc>
                <a:spcPct val="110000"/>
              </a:lnSpc>
              <a:buNone/>
            </a:pPr>
            <a:r>
              <a:rPr lang="hr-HR" dirty="0">
                <a:solidFill>
                  <a:srgbClr val="000000"/>
                </a:solidFill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Noah’s ark rests here after the flood.</a:t>
            </a:r>
          </a:p>
          <a:p>
            <a:pPr indent="0">
              <a:lnSpc>
                <a:spcPct val="110000"/>
              </a:lnSpc>
              <a:buNone/>
            </a:pPr>
            <a:r>
              <a:rPr lang="en-GB" sz="2000" b="1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Clue: </a:t>
            </a: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Genesis 8:1-5</a:t>
            </a:r>
          </a:p>
          <a:p>
            <a:pPr indent="0">
              <a:lnSpc>
                <a:spcPct val="110000"/>
              </a:lnSpc>
              <a:buNone/>
            </a:pPr>
            <a:endParaRPr lang="en-GB" sz="20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>
              <a:lnSpc>
                <a:spcPct val="110000"/>
              </a:lnSpc>
            </a:pPr>
            <a:r>
              <a:rPr lang="hr-HR" sz="24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Mount Ararat (16,845 ft/ 5,165 m)</a:t>
            </a:r>
            <a:endParaRPr lang="en-GB" sz="24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457200">
              <a:lnSpc>
                <a:spcPct val="110000"/>
              </a:lnSpc>
            </a:pPr>
            <a:endParaRPr lang="en-GB" sz="18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F8B0E6-4042-4286-BCDA-8E15711FB75F}"/>
              </a:ext>
            </a:extLst>
          </p:cNvPr>
          <p:cNvSpPr txBox="1"/>
          <p:nvPr/>
        </p:nvSpPr>
        <p:spPr>
          <a:xfrm>
            <a:off x="9713970" y="280538"/>
            <a:ext cx="23844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chemeClr val="bg1"/>
                </a:solidFill>
                <a:effectLst/>
                <a:latin typeface="proxima-nova"/>
              </a:rPr>
              <a:t>Photo by </a:t>
            </a:r>
            <a:r>
              <a:rPr lang="en-GB" sz="1200" u="sng" dirty="0">
                <a:solidFill>
                  <a:schemeClr val="bg1"/>
                </a:solidFill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solidFill>
                  <a:schemeClr val="bg1"/>
                </a:solidFill>
                <a:latin typeface="proxima-nova"/>
              </a:rPr>
              <a:t> 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8575B40-3103-44FC-BE23-F3A2A2280F3B}"/>
              </a:ext>
            </a:extLst>
          </p:cNvPr>
          <p:cNvSpPr txBox="1">
            <a:spLocks/>
          </p:cNvSpPr>
          <p:nvPr/>
        </p:nvSpPr>
        <p:spPr>
          <a:xfrm>
            <a:off x="525439" y="956507"/>
            <a:ext cx="4805691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4000" b="1" dirty="0">
                <a:solidFill>
                  <a:srgbClr val="00B050"/>
                </a:solidFill>
                <a:latin typeface="Love Ya Like A Sister" panose="02000503000000020004" pitchFamily="2" charset="0"/>
                <a:ea typeface="+mn-ea"/>
                <a:cs typeface="+mn-cs"/>
              </a:rPr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333010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mountain, rock, outdoor, rocky&#10;&#10;Description automatically generated">
            <a:extLst>
              <a:ext uri="{FF2B5EF4-FFF2-40B4-BE49-F238E27FC236}">
                <a16:creationId xmlns:a16="http://schemas.microsoft.com/office/drawing/2014/main" id="{00B3ACEF-5CF6-4524-9275-90E42F3EBB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3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38" y="1897367"/>
            <a:ext cx="5486400" cy="4722125"/>
          </a:xfrm>
        </p:spPr>
        <p:txBody>
          <a:bodyPr anchor="ctr">
            <a:normAutofit/>
          </a:bodyPr>
          <a:lstStyle/>
          <a:p>
            <a:pPr indent="0">
              <a:lnSpc>
                <a:spcPct val="120000"/>
              </a:lnSpc>
              <a:buNone/>
            </a:pPr>
            <a:r>
              <a:rPr lang="hr-HR" sz="2600" dirty="0">
                <a:solidFill>
                  <a:srgbClr val="000000"/>
                </a:solidFill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Moses receives the Ten Commandments here, a symbol of God’s Covenant with Israel</a:t>
            </a:r>
            <a:endParaRPr lang="en-GB" sz="26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20000"/>
              </a:lnSpc>
              <a:buNone/>
            </a:pPr>
            <a:r>
              <a:rPr lang="en-GB" sz="2000" b="1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Clue: </a:t>
            </a: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Exodus 19-20, 24</a:t>
            </a:r>
          </a:p>
          <a:p>
            <a:pPr indent="0">
              <a:lnSpc>
                <a:spcPct val="120000"/>
              </a:lnSpc>
              <a:buNone/>
            </a:pPr>
            <a:endParaRPr lang="en-GB" sz="2000" dirty="0">
              <a:solidFill>
                <a:srgbClr val="000000"/>
              </a:solidFill>
            </a:endParaRPr>
          </a:p>
          <a:p>
            <a:pPr marL="685800" indent="-457200">
              <a:lnSpc>
                <a:spcPct val="120000"/>
              </a:lnSpc>
            </a:pP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Mount Sinai (7,497 ft/ 2,285 m)</a:t>
            </a:r>
            <a:endParaRPr lang="en-GB" sz="20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457200">
              <a:lnSpc>
                <a:spcPct val="120000"/>
              </a:lnSpc>
            </a:pPr>
            <a:endParaRPr lang="en-GB" sz="20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66765B-41F4-48AE-B55B-60DBBA5BEADC}"/>
              </a:ext>
            </a:extLst>
          </p:cNvPr>
          <p:cNvSpPr txBox="1"/>
          <p:nvPr/>
        </p:nvSpPr>
        <p:spPr>
          <a:xfrm>
            <a:off x="9707146" y="6012597"/>
            <a:ext cx="23844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chemeClr val="bg1"/>
                </a:solidFill>
                <a:effectLst/>
                <a:latin typeface="proxima-nova"/>
              </a:rPr>
              <a:t>Photo by </a:t>
            </a:r>
            <a:r>
              <a:rPr lang="en-GB" sz="1200" u="sng" dirty="0">
                <a:solidFill>
                  <a:schemeClr val="bg1"/>
                </a:solidFill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solidFill>
                  <a:schemeClr val="bg1"/>
                </a:solidFill>
                <a:latin typeface="proxima-nova"/>
              </a:rPr>
              <a:t> 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5186B2C-93A5-4EC7-A870-B0233455EF01}"/>
              </a:ext>
            </a:extLst>
          </p:cNvPr>
          <p:cNvSpPr txBox="1">
            <a:spLocks/>
          </p:cNvSpPr>
          <p:nvPr/>
        </p:nvSpPr>
        <p:spPr>
          <a:xfrm>
            <a:off x="525439" y="956507"/>
            <a:ext cx="4805691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4000" b="1" dirty="0">
                <a:solidFill>
                  <a:srgbClr val="00B050"/>
                </a:solidFill>
                <a:latin typeface="Love Ya Like A Sister" panose="02000503000000020004" pitchFamily="2" charset="0"/>
                <a:ea typeface="+mn-ea"/>
                <a:cs typeface="+mn-cs"/>
              </a:rPr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221689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08404BF0-54F7-400F-8F38-350BCD80DF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1" r="25493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922" y="1679332"/>
            <a:ext cx="5691337" cy="4933665"/>
          </a:xfrm>
        </p:spPr>
        <p:txBody>
          <a:bodyPr anchor="ctr">
            <a:normAutofit/>
          </a:bodyPr>
          <a:lstStyle/>
          <a:p>
            <a:pPr indent="0">
              <a:lnSpc>
                <a:spcPct val="110000"/>
              </a:lnSpc>
              <a:buNone/>
            </a:pPr>
            <a:r>
              <a:rPr lang="hr-HR" sz="2600" dirty="0">
                <a:solidFill>
                  <a:srgbClr val="000000"/>
                </a:solidFill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Jesus prays here before his arrest and cruci-fixion. Later he ascend from here into heaven.</a:t>
            </a:r>
            <a:endParaRPr lang="en-GB" sz="26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10000"/>
              </a:lnSpc>
              <a:buNone/>
            </a:pPr>
            <a:r>
              <a:rPr lang="en-GB" sz="2000" b="1" dirty="0">
                <a:solidFill>
                  <a:srgbClr val="000000"/>
                </a:solidFill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Clue: </a:t>
            </a:r>
            <a:r>
              <a:rPr lang="hr-HR" sz="2000" dirty="0">
                <a:solidFill>
                  <a:srgbClr val="000000"/>
                </a:solidFill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Luke 22:39-49; Acts 1:9-12</a:t>
            </a:r>
          </a:p>
          <a:p>
            <a:pPr indent="0">
              <a:lnSpc>
                <a:spcPct val="110000"/>
              </a:lnSpc>
              <a:buNone/>
            </a:pPr>
            <a:endParaRPr lang="en-GB" sz="2000" dirty="0">
              <a:solidFill>
                <a:srgbClr val="000000"/>
              </a:solidFill>
            </a:endParaRPr>
          </a:p>
          <a:p>
            <a:pPr marL="685800" indent="-457200">
              <a:lnSpc>
                <a:spcPct val="110000"/>
              </a:lnSpc>
            </a:pP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Mount of Olives (2,710 ft/ 827 m)</a:t>
            </a:r>
            <a:endParaRPr lang="en-GB" sz="20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457200">
              <a:lnSpc>
                <a:spcPct val="110000"/>
              </a:lnSpc>
            </a:pPr>
            <a:endParaRPr lang="en-GB" sz="20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96582B-5229-44A1-8C36-F5F22CD7E1CF}"/>
              </a:ext>
            </a:extLst>
          </p:cNvPr>
          <p:cNvSpPr txBox="1"/>
          <p:nvPr/>
        </p:nvSpPr>
        <p:spPr>
          <a:xfrm>
            <a:off x="9959630" y="287361"/>
            <a:ext cx="23844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chemeClr val="bg1"/>
                </a:solidFill>
                <a:effectLst/>
                <a:latin typeface="proxima-nova"/>
              </a:rPr>
              <a:t>Photo by </a:t>
            </a:r>
            <a:r>
              <a:rPr lang="en-GB" sz="1200" u="sng" dirty="0">
                <a:solidFill>
                  <a:schemeClr val="bg1"/>
                </a:solidFill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solidFill>
                  <a:schemeClr val="bg1"/>
                </a:solidFill>
                <a:latin typeface="proxima-nova"/>
              </a:rPr>
              <a:t> 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A9F4C27-2FFE-4A02-A190-3DF942E27A6B}"/>
              </a:ext>
            </a:extLst>
          </p:cNvPr>
          <p:cNvSpPr txBox="1">
            <a:spLocks/>
          </p:cNvSpPr>
          <p:nvPr/>
        </p:nvSpPr>
        <p:spPr>
          <a:xfrm>
            <a:off x="525439" y="956507"/>
            <a:ext cx="4805691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4000" b="1" dirty="0">
                <a:solidFill>
                  <a:srgbClr val="00B050"/>
                </a:solidFill>
                <a:latin typeface="Love Ya Like A Sister" panose="02000503000000020004" pitchFamily="2" charset="0"/>
                <a:ea typeface="+mn-ea"/>
                <a:cs typeface="+mn-cs"/>
              </a:rPr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323025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sky&#10;&#10;Description automatically generated">
            <a:extLst>
              <a:ext uri="{FF2B5EF4-FFF2-40B4-BE49-F238E27FC236}">
                <a16:creationId xmlns:a16="http://schemas.microsoft.com/office/drawing/2014/main" id="{1A3C0CAC-5645-4814-9F6F-B28D80A76E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8" r="8785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984" y="1974163"/>
            <a:ext cx="5334599" cy="4286116"/>
          </a:xfrm>
        </p:spPr>
        <p:txBody>
          <a:bodyPr anchor="ctr">
            <a:normAutofit/>
          </a:bodyPr>
          <a:lstStyle/>
          <a:p>
            <a:pPr indent="0">
              <a:lnSpc>
                <a:spcPct val="110000"/>
              </a:lnSpc>
              <a:buNone/>
            </a:pPr>
            <a:r>
              <a:rPr lang="hr-HR" sz="2600" dirty="0">
                <a:solidFill>
                  <a:srgbClr val="000000"/>
                </a:solidFill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David captures the area and it becomes the City of David, later the location of Solomon’s Temple</a:t>
            </a:r>
            <a:endParaRPr lang="en-GB" sz="26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10000"/>
              </a:lnSpc>
              <a:buNone/>
            </a:pPr>
            <a:r>
              <a:rPr lang="en-GB" sz="2000" b="1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Clue: </a:t>
            </a: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2 Sam  5:1-10; 1 Ki 8:1</a:t>
            </a:r>
            <a:endParaRPr lang="en-GB" sz="2000" dirty="0">
              <a:solidFill>
                <a:srgbClr val="000000"/>
              </a:solidFill>
            </a:endParaRPr>
          </a:p>
          <a:p>
            <a:pPr indent="0">
              <a:lnSpc>
                <a:spcPct val="110000"/>
              </a:lnSpc>
              <a:buNone/>
            </a:pPr>
            <a:endParaRPr lang="en-GB" sz="20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457200">
              <a:lnSpc>
                <a:spcPct val="110000"/>
              </a:lnSpc>
            </a:pP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Mount Zion (2,510 ft/ 765 m)</a:t>
            </a:r>
            <a:endParaRPr lang="en-GB" sz="20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457200">
              <a:lnSpc>
                <a:spcPct val="110000"/>
              </a:lnSpc>
            </a:pPr>
            <a:endParaRPr lang="en-GB" sz="20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F1B86B-3F7F-41BF-87BE-0533FA4ED732}"/>
              </a:ext>
            </a:extLst>
          </p:cNvPr>
          <p:cNvSpPr txBox="1"/>
          <p:nvPr/>
        </p:nvSpPr>
        <p:spPr>
          <a:xfrm>
            <a:off x="9652555" y="6121780"/>
            <a:ext cx="23844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chemeClr val="bg1"/>
                </a:solidFill>
                <a:effectLst/>
                <a:latin typeface="proxima-nova"/>
              </a:rPr>
              <a:t>Photo by </a:t>
            </a:r>
            <a:r>
              <a:rPr lang="en-GB" sz="1200" u="sng" dirty="0">
                <a:solidFill>
                  <a:schemeClr val="bg1"/>
                </a:solidFill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solidFill>
                  <a:schemeClr val="bg1"/>
                </a:solidFill>
                <a:latin typeface="proxima-nova"/>
              </a:rPr>
              <a:t> 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E11DE74-2924-44DB-BB56-8BA1C229E221}"/>
              </a:ext>
            </a:extLst>
          </p:cNvPr>
          <p:cNvSpPr txBox="1">
            <a:spLocks/>
          </p:cNvSpPr>
          <p:nvPr/>
        </p:nvSpPr>
        <p:spPr>
          <a:xfrm>
            <a:off x="525439" y="956507"/>
            <a:ext cx="4805691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4000" b="1" dirty="0">
                <a:solidFill>
                  <a:srgbClr val="00B050"/>
                </a:solidFill>
                <a:latin typeface="Love Ya Like A Sister" panose="02000503000000020004" pitchFamily="2" charset="0"/>
                <a:ea typeface="+mn-ea"/>
                <a:cs typeface="+mn-cs"/>
              </a:rPr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17517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ky, outdoor, nature, mountain&#10;&#10;Description automatically generated">
            <a:extLst>
              <a:ext uri="{FF2B5EF4-FFF2-40B4-BE49-F238E27FC236}">
                <a16:creationId xmlns:a16="http://schemas.microsoft.com/office/drawing/2014/main" id="{0E5D6B36-9CB4-4FFF-8F77-99CE701002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7" r="14497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31" y="2108370"/>
            <a:ext cx="5136706" cy="4155952"/>
          </a:xfrm>
        </p:spPr>
        <p:txBody>
          <a:bodyPr anchor="ctr">
            <a:normAutofit/>
          </a:bodyPr>
          <a:lstStyle/>
          <a:p>
            <a:pPr indent="0">
              <a:lnSpc>
                <a:spcPct val="110000"/>
              </a:lnSpc>
              <a:buNone/>
            </a:pPr>
            <a:r>
              <a:rPr lang="hr-HR" sz="2400" dirty="0">
                <a:solidFill>
                  <a:srgbClr val="000000"/>
                </a:solidFill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Before the disciples’ eyes, Jesus is transfigured, next to Moses and Elijah (mountain veterans).</a:t>
            </a:r>
            <a:endParaRPr lang="en-GB" sz="24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10000"/>
              </a:lnSpc>
              <a:buNone/>
            </a:pPr>
            <a:r>
              <a:rPr lang="en-GB" sz="2000" b="1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Clue: </a:t>
            </a: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Mt 17; Mk 9; Lk 9</a:t>
            </a:r>
            <a:endParaRPr lang="en-GB" sz="2000" dirty="0">
              <a:solidFill>
                <a:srgbClr val="000000"/>
              </a:solidFill>
            </a:endParaRPr>
          </a:p>
          <a:p>
            <a:pPr indent="0">
              <a:lnSpc>
                <a:spcPct val="110000"/>
              </a:lnSpc>
              <a:buNone/>
            </a:pPr>
            <a:endParaRPr lang="en-GB" sz="20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457200">
              <a:lnSpc>
                <a:spcPct val="110000"/>
              </a:lnSpc>
            </a:pP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Mount of Transfiguration (Tabor 1,886 ft; or Hermon 9,232 ft)</a:t>
            </a:r>
            <a:endParaRPr lang="en-GB" sz="20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98973EF-1403-4EDD-B0DC-86D51A455B05}"/>
              </a:ext>
            </a:extLst>
          </p:cNvPr>
          <p:cNvSpPr txBox="1">
            <a:spLocks/>
          </p:cNvSpPr>
          <p:nvPr/>
        </p:nvSpPr>
        <p:spPr>
          <a:xfrm>
            <a:off x="525439" y="956507"/>
            <a:ext cx="4805691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4000" b="1" dirty="0">
                <a:solidFill>
                  <a:srgbClr val="00B050"/>
                </a:solidFill>
                <a:latin typeface="Love Ya Like A Sister" panose="02000503000000020004" pitchFamily="2" charset="0"/>
                <a:ea typeface="+mn-ea"/>
                <a:cs typeface="+mn-cs"/>
              </a:rPr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252039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ock, outdoor, nature, mountain&#10;&#10;Description automatically generated">
            <a:extLst>
              <a:ext uri="{FF2B5EF4-FFF2-40B4-BE49-F238E27FC236}">
                <a16:creationId xmlns:a16="http://schemas.microsoft.com/office/drawing/2014/main" id="{C123E4B6-FBF1-4F18-A560-44BE6AF079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3" r="21661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B1D7D-F9CE-441D-BB3B-4C894106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749" y="2010815"/>
            <a:ext cx="5043069" cy="4306078"/>
          </a:xfrm>
        </p:spPr>
        <p:txBody>
          <a:bodyPr anchor="ctr">
            <a:normAutofit/>
          </a:bodyPr>
          <a:lstStyle/>
          <a:p>
            <a:pPr indent="0">
              <a:lnSpc>
                <a:spcPct val="110000"/>
              </a:lnSpc>
              <a:buNone/>
            </a:pPr>
            <a:r>
              <a:rPr lang="hr-HR" sz="2400" dirty="0">
                <a:solidFill>
                  <a:srgbClr val="000000"/>
                </a:solidFill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Elijah calls God to light a sacrifice on fire, proving to the Prophets of Baal that he is the one true God</a:t>
            </a:r>
            <a:endParaRPr lang="en-GB" sz="24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10000"/>
              </a:lnSpc>
              <a:buNone/>
            </a:pPr>
            <a:r>
              <a:rPr lang="en-GB" sz="2000" b="1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Clue: </a:t>
            </a: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Kings 18</a:t>
            </a:r>
            <a:endParaRPr lang="en-GB" sz="2000" dirty="0">
              <a:solidFill>
                <a:srgbClr val="000000"/>
              </a:solidFill>
            </a:endParaRPr>
          </a:p>
          <a:p>
            <a:pPr indent="0">
              <a:lnSpc>
                <a:spcPct val="110000"/>
              </a:lnSpc>
              <a:buNone/>
            </a:pPr>
            <a:endParaRPr lang="en-GB" sz="2000" dirty="0">
              <a:solidFill>
                <a:srgbClr val="000000"/>
              </a:solidFill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457200">
              <a:lnSpc>
                <a:spcPct val="110000"/>
              </a:lnSpc>
            </a:pPr>
            <a:r>
              <a:rPr lang="hr-HR" sz="2000" dirty="0">
                <a:solidFill>
                  <a:srgbClr val="00000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Mount Carmel (1,724 ft; 526 m)</a:t>
            </a:r>
            <a:endParaRPr lang="en-GB" sz="2000" dirty="0">
              <a:solidFill>
                <a:srgbClr val="00000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6727C4F-4001-4C89-AE7A-7BFAF2DE737B}"/>
              </a:ext>
            </a:extLst>
          </p:cNvPr>
          <p:cNvSpPr txBox="1">
            <a:spLocks/>
          </p:cNvSpPr>
          <p:nvPr/>
        </p:nvSpPr>
        <p:spPr>
          <a:xfrm>
            <a:off x="525439" y="956507"/>
            <a:ext cx="4805691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4000" b="1" dirty="0">
                <a:solidFill>
                  <a:srgbClr val="00B050"/>
                </a:solidFill>
                <a:latin typeface="Love Ya Like A Sister" panose="02000503000000020004" pitchFamily="2" charset="0"/>
                <a:ea typeface="+mn-ea"/>
                <a:cs typeface="+mn-cs"/>
              </a:rPr>
              <a:t>Quiz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E63027-81D3-43C1-B502-EFC1FD4367A9}"/>
              </a:ext>
            </a:extLst>
          </p:cNvPr>
          <p:cNvSpPr txBox="1"/>
          <p:nvPr/>
        </p:nvSpPr>
        <p:spPr>
          <a:xfrm>
            <a:off x="9543373" y="6039894"/>
            <a:ext cx="23844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chemeClr val="bg1"/>
                </a:solidFill>
                <a:effectLst/>
                <a:latin typeface="proxima-nova"/>
              </a:rPr>
              <a:t>Photo by </a:t>
            </a:r>
            <a:r>
              <a:rPr lang="en-GB" sz="1200" u="sng" dirty="0">
                <a:solidFill>
                  <a:schemeClr val="bg1"/>
                </a:solidFill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solidFill>
                  <a:schemeClr val="bg1"/>
                </a:solidFill>
                <a:latin typeface="proxima-nova"/>
              </a:rPr>
              <a:t> 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4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9EA8E2-5958-44A0-914E-68252C420CC1}"/>
              </a:ext>
            </a:extLst>
          </p:cNvPr>
          <p:cNvSpPr txBox="1"/>
          <p:nvPr/>
        </p:nvSpPr>
        <p:spPr>
          <a:xfrm>
            <a:off x="242455" y="263236"/>
            <a:ext cx="11879875" cy="6147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74320">
              <a:lnSpc>
                <a:spcPct val="110000"/>
              </a:lnSpc>
            </a:pPr>
            <a:r>
              <a:rPr lang="en-GB" sz="2800" b="1" dirty="0">
                <a:solidFill>
                  <a:srgbClr val="00B050"/>
                </a:solidFill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Resources</a:t>
            </a:r>
            <a:r>
              <a:rPr lang="en-GB" sz="2800" b="1" dirty="0">
                <a:solidFill>
                  <a:srgbClr val="00B050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hr-HR" sz="2800" b="1" dirty="0">
              <a:solidFill>
                <a:srgbClr val="00B05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274320">
              <a:lnSpc>
                <a:spcPct val="110000"/>
              </a:lnSpc>
            </a:pPr>
            <a:endParaRPr lang="en-GB" sz="2800" b="1" dirty="0">
              <a:solidFill>
                <a:srgbClr val="00B050"/>
              </a:solidFill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British trees ID app: </a:t>
            </a:r>
            <a:r>
              <a:rPr lang="en-GB" sz="1600" u="sng" spc="40" dirty="0">
                <a:solidFill>
                  <a:srgbClr val="0563C1"/>
                </a:solidFill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https://www.woodlandtrust.org.uk/trees-woods-and-wildlife/british-trees/tree-id-app/</a:t>
            </a:r>
            <a:r>
              <a:rPr lang="en-GB" sz="1600" spc="40" dirty="0">
                <a:effectLst/>
                <a:latin typeface="Love Ya Like A Sister" panose="02000503000000020004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Footpath signs : </a:t>
            </a:r>
            <a:r>
              <a:rPr lang="en-GB" sz="1600" u="sng" dirty="0">
                <a:solidFill>
                  <a:srgbClr val="0563C1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https://www.simplyhike.co.uk/blogs/blog/a-guide-to-footpath-signs-in-england-and-wales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Ideas to explore nature: 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27432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u="sng" dirty="0">
                <a:solidFill>
                  <a:srgbClr val="0563C1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https://www.naeyc.org/our-work/families/ideas-exploring-outdoors</a:t>
            </a: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27432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u="sng" dirty="0">
                <a:solidFill>
                  <a:srgbClr val="0563C1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https://www.familyminded.com/s/get-outside-15-ways-to-explore-nature-with-your-kids-e622466b20464664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27432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hr-HR" sz="1600" dirty="0"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Packing essentials for hiking: </a:t>
            </a:r>
            <a:r>
              <a:rPr lang="en-GB" sz="1600" u="sng" dirty="0">
                <a:solidFill>
                  <a:srgbClr val="0563C1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https://www.rei.com/learn/expert-advice/ten-essentials.html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600" dirty="0" err="1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Edible</a:t>
            </a:r>
            <a:r>
              <a:rPr lang="fr-FR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plants: </a:t>
            </a:r>
            <a:r>
              <a:rPr lang="fr-FR" sz="1600" u="sng" dirty="0">
                <a:solidFill>
                  <a:srgbClr val="0563C1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https://www.youtube.com/watch?v=uF-RQSRwnl4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Hiking with kids: </a:t>
            </a:r>
            <a:r>
              <a:rPr lang="en-GB" sz="1600" u="sng" dirty="0">
                <a:solidFill>
                  <a:srgbClr val="0563C1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https://kids.kiddle.co/Hiking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Best apps for hiking: </a:t>
            </a:r>
            <a:r>
              <a:rPr lang="en-GB" sz="1600" u="sng" dirty="0">
                <a:solidFill>
                  <a:srgbClr val="0563C1"/>
                </a:solidFill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https://trekaddict.co.uk/blog/the-best-apps-for-hiking-in-2020/</a:t>
            </a:r>
            <a:r>
              <a:rPr lang="en-GB" sz="16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4320">
              <a:lnSpc>
                <a:spcPct val="110000"/>
              </a:lnSpc>
            </a:pPr>
            <a:endParaRPr lang="en-GB" sz="1400" dirty="0">
              <a:effectLst/>
              <a:latin typeface="Love Ya Like A Sister" panose="02000503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623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6203BF6-8175-47C3-855F-313BA30451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4" r="3" b="4853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47E400-E613-4F29-A641-D5B5390A95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" r="2" b="2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9F635-86B6-4EC7-A502-8B4CBEBFE41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3" b="12123"/>
          <a:stretch/>
        </p:blipFill>
        <p:spPr bwMode="auto"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792734-0B4B-4BC3-989A-D539F92BE2EF}"/>
              </a:ext>
            </a:extLst>
          </p:cNvPr>
          <p:cNvSpPr txBox="1"/>
          <p:nvPr/>
        </p:nvSpPr>
        <p:spPr>
          <a:xfrm>
            <a:off x="1871221" y="2276573"/>
            <a:ext cx="4642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latin typeface="Love Ya Like A Sister" panose="02000503000000020004" pitchFamily="2" charset="0"/>
              </a:rPr>
              <a:t>Outdoor </a:t>
            </a:r>
          </a:p>
          <a:p>
            <a:r>
              <a:rPr lang="en-GB" sz="6000" b="1" dirty="0">
                <a:latin typeface="Love Ya Like A Sister" panose="02000503000000020004" pitchFamily="2" charset="0"/>
              </a:rPr>
              <a:t>Explorer</a:t>
            </a:r>
          </a:p>
        </p:txBody>
      </p:sp>
    </p:spTree>
    <p:extLst>
      <p:ext uri="{BB962C8B-B14F-4D97-AF65-F5344CB8AC3E}">
        <p14:creationId xmlns:p14="http://schemas.microsoft.com/office/powerpoint/2010/main" val="4049280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B7716-E815-463C-9F12-5EE9731AD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5" y="321211"/>
            <a:ext cx="11266229" cy="120700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36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  <a:t>Ways to explore nature</a:t>
            </a:r>
            <a:r>
              <a:rPr lang="hr-HR" sz="36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  <a:t>: </a:t>
            </a:r>
            <a:br>
              <a:rPr lang="en-GB" sz="36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</a:br>
            <a:r>
              <a:rPr lang="en-US" sz="36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  <a:t>KAYAKING, CANOEING</a:t>
            </a:r>
          </a:p>
        </p:txBody>
      </p:sp>
      <p:pic>
        <p:nvPicPr>
          <p:cNvPr id="7" name="Picture 6" descr="A picture containing tree, outdoor, transport, boat&#10;&#10;Description automatically generated">
            <a:extLst>
              <a:ext uri="{FF2B5EF4-FFF2-40B4-BE49-F238E27FC236}">
                <a16:creationId xmlns:a16="http://schemas.microsoft.com/office/drawing/2014/main" id="{CD103729-7F04-4BE1-817A-B9EEA439F9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87"/>
          <a:stretch/>
        </p:blipFill>
        <p:spPr>
          <a:xfrm>
            <a:off x="609600" y="2423680"/>
            <a:ext cx="5212080" cy="385694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375111-306C-49EA-9DD1-79A2ED78F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3354776"/>
            <a:ext cx="0" cy="21209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water, mountain, outdoor, lake&#10;&#10;Description automatically generated">
            <a:extLst>
              <a:ext uri="{FF2B5EF4-FFF2-40B4-BE49-F238E27FC236}">
                <a16:creationId xmlns:a16="http://schemas.microsoft.com/office/drawing/2014/main" id="{C75383D3-E86B-4679-B423-59DEBE0885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" r="-2" b="-2"/>
          <a:stretch/>
        </p:blipFill>
        <p:spPr>
          <a:xfrm>
            <a:off x="6370320" y="2423040"/>
            <a:ext cx="5212080" cy="3857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346A92-2B63-49C3-AC2D-FE5C575530B5}"/>
              </a:ext>
            </a:extLst>
          </p:cNvPr>
          <p:cNvSpPr txBox="1"/>
          <p:nvPr/>
        </p:nvSpPr>
        <p:spPr>
          <a:xfrm>
            <a:off x="4532906" y="6454481"/>
            <a:ext cx="609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effectLst/>
                <a:latin typeface="proxima-nova"/>
              </a:rPr>
              <a:t>Photo</a:t>
            </a:r>
            <a:r>
              <a:rPr lang="hr-HR" sz="1200" b="0" i="0" dirty="0">
                <a:effectLst/>
                <a:latin typeface="proxima-nova"/>
              </a:rPr>
              <a:t>s</a:t>
            </a:r>
            <a:r>
              <a:rPr lang="en-GB" sz="1200" b="0" i="0" dirty="0">
                <a:effectLst/>
                <a:latin typeface="proxima-nova"/>
              </a:rPr>
              <a:t> by </a:t>
            </a:r>
            <a:r>
              <a:rPr lang="en-GB" sz="1200" u="sng" dirty="0"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latin typeface="proxima-nova"/>
              </a:rPr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666022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3944D-6AA6-4FC5-AB13-4797C0E03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75" y="4767203"/>
            <a:ext cx="10923638" cy="131764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40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  <a:t>Ways to explore nature</a:t>
            </a:r>
            <a:r>
              <a:rPr lang="hr-HR" sz="40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  <a:t>: </a:t>
            </a:r>
            <a:br>
              <a:rPr lang="en-GB" sz="40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</a:br>
            <a:r>
              <a:rPr lang="hr-HR" sz="40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  <a:t>GO TO THE BEACH</a:t>
            </a:r>
            <a:endParaRPr lang="en-US" sz="4000" kern="1200" dirty="0">
              <a:solidFill>
                <a:schemeClr val="tx1"/>
              </a:solidFill>
              <a:latin typeface="Love Ya Like A Sister" panose="02000503000000020004" pitchFamily="2" charset="0"/>
            </a:endParaRPr>
          </a:p>
        </p:txBody>
      </p:sp>
      <p:pic>
        <p:nvPicPr>
          <p:cNvPr id="5" name="Picture 4" descr="A picture containing ground, outdoor, person, shore&#10;&#10;Description automatically generated">
            <a:extLst>
              <a:ext uri="{FF2B5EF4-FFF2-40B4-BE49-F238E27FC236}">
                <a16:creationId xmlns:a16="http://schemas.microsoft.com/office/drawing/2014/main" id="{5B9C6C36-0628-4B41-BF11-9AF9578AA8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00" r="-2" b="13734"/>
          <a:stretch/>
        </p:blipFill>
        <p:spPr>
          <a:xfrm>
            <a:off x="20" y="10"/>
            <a:ext cx="6095974" cy="4252522"/>
          </a:xfrm>
          <a:prstGeom prst="rect">
            <a:avLst/>
          </a:prstGeom>
        </p:spPr>
      </p:pic>
      <p:pic>
        <p:nvPicPr>
          <p:cNvPr id="7" name="Picture 6" descr="A group of people in the water&#10;&#10;Description automatically generated">
            <a:extLst>
              <a:ext uri="{FF2B5EF4-FFF2-40B4-BE49-F238E27FC236}">
                <a16:creationId xmlns:a16="http://schemas.microsoft.com/office/drawing/2014/main" id="{116DDBB4-BBC4-4C4C-8AF5-65AB8FE12F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5" r="9443" b="-1"/>
          <a:stretch/>
        </p:blipFill>
        <p:spPr>
          <a:xfrm>
            <a:off x="6089175" y="-681"/>
            <a:ext cx="6096001" cy="425321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2753BE6-5C81-43D4-B511-DDAF64AA1F3F}"/>
              </a:ext>
            </a:extLst>
          </p:cNvPr>
          <p:cNvSpPr txBox="1"/>
          <p:nvPr/>
        </p:nvSpPr>
        <p:spPr>
          <a:xfrm>
            <a:off x="111031" y="3830912"/>
            <a:ext cx="609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effectLst/>
                <a:latin typeface="proxima-nova"/>
              </a:rPr>
              <a:t>Photo by </a:t>
            </a:r>
            <a:r>
              <a:rPr lang="en-GB" sz="1200" u="sng" dirty="0"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latin typeface="proxima-nova"/>
              </a:rPr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117759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B7716-E815-463C-9F12-5EE9731AD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7001" y="5027714"/>
            <a:ext cx="8436219" cy="16500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36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  <a:t>Ways to explore nature: BIRD-WATCHING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FA766D-3260-4E0A-9E7F-A2C93DFF1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6518"/>
            <a:ext cx="4100079" cy="6194580"/>
          </a:xfrm>
          <a:custGeom>
            <a:avLst/>
            <a:gdLst>
              <a:gd name="connsiteX0" fmla="*/ 1002789 w 4100079"/>
              <a:gd name="connsiteY0" fmla="*/ 0 h 6194580"/>
              <a:gd name="connsiteX1" fmla="*/ 4100079 w 4100079"/>
              <a:gd name="connsiteY1" fmla="*/ 3097290 h 6194580"/>
              <a:gd name="connsiteX2" fmla="*/ 1002789 w 4100079"/>
              <a:gd name="connsiteY2" fmla="*/ 6194580 h 6194580"/>
              <a:gd name="connsiteX3" fmla="*/ 81750 w 4100079"/>
              <a:gd name="connsiteY3" fmla="*/ 6055332 h 6194580"/>
              <a:gd name="connsiteX4" fmla="*/ 0 w 4100079"/>
              <a:gd name="connsiteY4" fmla="*/ 6025411 h 6194580"/>
              <a:gd name="connsiteX5" fmla="*/ 0 w 4100079"/>
              <a:gd name="connsiteY5" fmla="*/ 169169 h 6194580"/>
              <a:gd name="connsiteX6" fmla="*/ 81750 w 4100079"/>
              <a:gd name="connsiteY6" fmla="*/ 139248 h 6194580"/>
              <a:gd name="connsiteX7" fmla="*/ 1002789 w 4100079"/>
              <a:gd name="connsiteY7" fmla="*/ 0 h 619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0079" h="6194580">
                <a:moveTo>
                  <a:pt x="1002789" y="0"/>
                </a:moveTo>
                <a:cubicBezTo>
                  <a:pt x="2713375" y="0"/>
                  <a:pt x="4100079" y="1386704"/>
                  <a:pt x="4100079" y="3097290"/>
                </a:cubicBezTo>
                <a:cubicBezTo>
                  <a:pt x="4100079" y="4807876"/>
                  <a:pt x="2713375" y="6194580"/>
                  <a:pt x="1002789" y="6194580"/>
                </a:cubicBezTo>
                <a:cubicBezTo>
                  <a:pt x="682054" y="6194580"/>
                  <a:pt x="372706" y="6145829"/>
                  <a:pt x="81750" y="6055332"/>
                </a:cubicBezTo>
                <a:lnTo>
                  <a:pt x="0" y="6025411"/>
                </a:lnTo>
                <a:lnTo>
                  <a:pt x="0" y="169169"/>
                </a:lnTo>
                <a:lnTo>
                  <a:pt x="81750" y="139248"/>
                </a:lnTo>
                <a:cubicBezTo>
                  <a:pt x="372706" y="48751"/>
                  <a:pt x="682054" y="0"/>
                  <a:pt x="100278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bird perched on a branch&#10;&#10;Description automatically generated with medium confidence">
            <a:extLst>
              <a:ext uri="{FF2B5EF4-FFF2-40B4-BE49-F238E27FC236}">
                <a16:creationId xmlns:a16="http://schemas.microsoft.com/office/drawing/2014/main" id="{3A25A31E-5406-47E2-ADD2-2D514D6BCB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2" r="-2" b="-2"/>
          <a:stretch/>
        </p:blipFill>
        <p:spPr>
          <a:xfrm>
            <a:off x="20" y="413156"/>
            <a:ext cx="3933420" cy="5861304"/>
          </a:xfrm>
          <a:custGeom>
            <a:avLst/>
            <a:gdLst/>
            <a:ahLst/>
            <a:cxnLst/>
            <a:rect l="l" t="t" r="r" b="b"/>
            <a:pathLst>
              <a:path w="3933440" h="5861304">
                <a:moveTo>
                  <a:pt x="1002788" y="0"/>
                </a:moveTo>
                <a:cubicBezTo>
                  <a:pt x="2621342" y="0"/>
                  <a:pt x="3933440" y="1312098"/>
                  <a:pt x="3933440" y="2930652"/>
                </a:cubicBezTo>
                <a:cubicBezTo>
                  <a:pt x="3933440" y="4549206"/>
                  <a:pt x="2621342" y="5861304"/>
                  <a:pt x="1002788" y="5861304"/>
                </a:cubicBezTo>
                <a:cubicBezTo>
                  <a:pt x="699309" y="5861304"/>
                  <a:pt x="406604" y="5815176"/>
                  <a:pt x="131302" y="5729548"/>
                </a:cubicBezTo>
                <a:lnTo>
                  <a:pt x="0" y="5681491"/>
                </a:lnTo>
                <a:lnTo>
                  <a:pt x="0" y="179814"/>
                </a:lnTo>
                <a:lnTo>
                  <a:pt x="131302" y="131756"/>
                </a:lnTo>
                <a:cubicBezTo>
                  <a:pt x="406604" y="46129"/>
                  <a:pt x="699309" y="0"/>
                  <a:pt x="1002788" y="0"/>
                </a:cubicBez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B435A06-5FFD-4CF8-BE06-3796EC420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53543" y="0"/>
            <a:ext cx="3566160" cy="3159748"/>
          </a:xfrm>
          <a:custGeom>
            <a:avLst/>
            <a:gdLst>
              <a:gd name="connsiteX0" fmla="*/ 649888 w 3566160"/>
              <a:gd name="connsiteY0" fmla="*/ 0 h 3159748"/>
              <a:gd name="connsiteX1" fmla="*/ 2916273 w 3566160"/>
              <a:gd name="connsiteY1" fmla="*/ 0 h 3159748"/>
              <a:gd name="connsiteX2" fmla="*/ 2917285 w 3566160"/>
              <a:gd name="connsiteY2" fmla="*/ 757 h 3159748"/>
              <a:gd name="connsiteX3" fmla="*/ 3566160 w 3566160"/>
              <a:gd name="connsiteY3" fmla="*/ 1376668 h 3159748"/>
              <a:gd name="connsiteX4" fmla="*/ 1783080 w 3566160"/>
              <a:gd name="connsiteY4" fmla="*/ 3159748 h 3159748"/>
              <a:gd name="connsiteX5" fmla="*/ 0 w 3566160"/>
              <a:gd name="connsiteY5" fmla="*/ 1376668 h 3159748"/>
              <a:gd name="connsiteX6" fmla="*/ 648876 w 3566160"/>
              <a:gd name="connsiteY6" fmla="*/ 757 h 3159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66160" h="3159748">
                <a:moveTo>
                  <a:pt x="649888" y="0"/>
                </a:moveTo>
                <a:lnTo>
                  <a:pt x="2916273" y="0"/>
                </a:lnTo>
                <a:lnTo>
                  <a:pt x="2917285" y="757"/>
                </a:lnTo>
                <a:cubicBezTo>
                  <a:pt x="3313569" y="327800"/>
                  <a:pt x="3566160" y="822736"/>
                  <a:pt x="3566160" y="1376668"/>
                </a:cubicBezTo>
                <a:cubicBezTo>
                  <a:pt x="3566160" y="2361436"/>
                  <a:pt x="2767848" y="3159748"/>
                  <a:pt x="1783080" y="3159748"/>
                </a:cubicBezTo>
                <a:cubicBezTo>
                  <a:pt x="798312" y="3159748"/>
                  <a:pt x="0" y="2361436"/>
                  <a:pt x="0" y="1376668"/>
                </a:cubicBezTo>
                <a:cubicBezTo>
                  <a:pt x="0" y="822736"/>
                  <a:pt x="252591" y="327800"/>
                  <a:pt x="648876" y="7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picture containing outdoor, person&#10;&#10;Description automatically generated">
            <a:extLst>
              <a:ext uri="{FF2B5EF4-FFF2-40B4-BE49-F238E27FC236}">
                <a16:creationId xmlns:a16="http://schemas.microsoft.com/office/drawing/2014/main" id="{67C4FD23-3B97-48A6-9B3C-B7705076D8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4" r="8342" b="2"/>
          <a:stretch/>
        </p:blipFill>
        <p:spPr>
          <a:xfrm>
            <a:off x="4518135" y="10"/>
            <a:ext cx="3236976" cy="2995146"/>
          </a:xfrm>
          <a:custGeom>
            <a:avLst/>
            <a:gdLst/>
            <a:ahLst/>
            <a:cxnLst/>
            <a:rect l="l" t="t" r="r" b="b"/>
            <a:pathLst>
              <a:path w="3236976" h="2995156">
                <a:moveTo>
                  <a:pt x="770517" y="0"/>
                </a:moveTo>
                <a:lnTo>
                  <a:pt x="2466460" y="0"/>
                </a:lnTo>
                <a:lnTo>
                  <a:pt x="2523400" y="34592"/>
                </a:lnTo>
                <a:cubicBezTo>
                  <a:pt x="2953921" y="325446"/>
                  <a:pt x="3236976" y="818002"/>
                  <a:pt x="3236976" y="1376668"/>
                </a:cubicBezTo>
                <a:cubicBezTo>
                  <a:pt x="3236976" y="2270534"/>
                  <a:pt x="2512354" y="2995156"/>
                  <a:pt x="1618488" y="2995156"/>
                </a:cubicBezTo>
                <a:cubicBezTo>
                  <a:pt x="724622" y="2995156"/>
                  <a:pt x="0" y="2270534"/>
                  <a:pt x="0" y="1376668"/>
                </a:cubicBezTo>
                <a:cubicBezTo>
                  <a:pt x="0" y="818002"/>
                  <a:pt x="283056" y="325446"/>
                  <a:pt x="713576" y="34592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E10DA6E-C3FF-4539-BF84-4775BB7EC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4396" y="2042"/>
            <a:ext cx="3387604" cy="4183848"/>
          </a:xfrm>
          <a:custGeom>
            <a:avLst/>
            <a:gdLst>
              <a:gd name="connsiteX0" fmla="*/ 420128 w 3387604"/>
              <a:gd name="connsiteY0" fmla="*/ 0 h 4183848"/>
              <a:gd name="connsiteX1" fmla="*/ 3387604 w 3387604"/>
              <a:gd name="connsiteY1" fmla="*/ 0 h 4183848"/>
              <a:gd name="connsiteX2" fmla="*/ 3387604 w 3387604"/>
              <a:gd name="connsiteY2" fmla="*/ 4101530 h 4183848"/>
              <a:gd name="connsiteX3" fmla="*/ 3283372 w 3387604"/>
              <a:gd name="connsiteY3" fmla="*/ 4128330 h 4183848"/>
              <a:gd name="connsiteX4" fmla="*/ 2732648 w 3387604"/>
              <a:gd name="connsiteY4" fmla="*/ 4183848 h 4183848"/>
              <a:gd name="connsiteX5" fmla="*/ 0 w 3387604"/>
              <a:gd name="connsiteY5" fmla="*/ 1451200 h 4183848"/>
              <a:gd name="connsiteX6" fmla="*/ 329816 w 3387604"/>
              <a:gd name="connsiteY6" fmla="*/ 148658 h 4183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87604" h="4183848">
                <a:moveTo>
                  <a:pt x="420128" y="0"/>
                </a:moveTo>
                <a:lnTo>
                  <a:pt x="3387604" y="0"/>
                </a:lnTo>
                <a:lnTo>
                  <a:pt x="3387604" y="4101530"/>
                </a:lnTo>
                <a:lnTo>
                  <a:pt x="3283372" y="4128330"/>
                </a:lnTo>
                <a:cubicBezTo>
                  <a:pt x="3105483" y="4164732"/>
                  <a:pt x="2921298" y="4183848"/>
                  <a:pt x="2732648" y="4183848"/>
                </a:cubicBezTo>
                <a:cubicBezTo>
                  <a:pt x="1223448" y="4183848"/>
                  <a:pt x="0" y="2960400"/>
                  <a:pt x="0" y="1451200"/>
                </a:cubicBezTo>
                <a:cubicBezTo>
                  <a:pt x="0" y="979575"/>
                  <a:pt x="119477" y="535856"/>
                  <a:pt x="329816" y="14865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bird perched on a branch&#10;&#10;Description automatically generated">
            <a:extLst>
              <a:ext uri="{FF2B5EF4-FFF2-40B4-BE49-F238E27FC236}">
                <a16:creationId xmlns:a16="http://schemas.microsoft.com/office/drawing/2014/main" id="{412B2DDE-595C-43BE-A947-56D57FEAA8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" r="37476" b="2"/>
          <a:stretch/>
        </p:blipFill>
        <p:spPr>
          <a:xfrm>
            <a:off x="8967592" y="2042"/>
            <a:ext cx="3224421" cy="4020664"/>
          </a:xfrm>
          <a:custGeom>
            <a:avLst/>
            <a:gdLst/>
            <a:ahLst/>
            <a:cxnLst/>
            <a:rect l="l" t="t" r="r" b="b"/>
            <a:pathLst>
              <a:path w="3224421" h="4020664">
                <a:moveTo>
                  <a:pt x="449733" y="0"/>
                </a:moveTo>
                <a:lnTo>
                  <a:pt x="3224421" y="0"/>
                </a:lnTo>
                <a:lnTo>
                  <a:pt x="3224421" y="3933205"/>
                </a:lnTo>
                <a:lnTo>
                  <a:pt x="3087301" y="3968462"/>
                </a:lnTo>
                <a:cubicBezTo>
                  <a:pt x="2920035" y="4002689"/>
                  <a:pt x="2746849" y="4020664"/>
                  <a:pt x="2569464" y="4020664"/>
                </a:cubicBezTo>
                <a:cubicBezTo>
                  <a:pt x="1150388" y="4020664"/>
                  <a:pt x="0" y="2870276"/>
                  <a:pt x="0" y="1451200"/>
                </a:cubicBezTo>
                <a:cubicBezTo>
                  <a:pt x="0" y="919047"/>
                  <a:pt x="161773" y="424677"/>
                  <a:pt x="438824" y="14588"/>
                </a:cubicBez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6A3AC3-9601-40DC-BFFD-CE36BECF410F}"/>
              </a:ext>
            </a:extLst>
          </p:cNvPr>
          <p:cNvSpPr txBox="1"/>
          <p:nvPr/>
        </p:nvSpPr>
        <p:spPr>
          <a:xfrm>
            <a:off x="2433566" y="213101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1.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854D18-923B-48BB-B17C-E53FB6C915BB}"/>
              </a:ext>
            </a:extLst>
          </p:cNvPr>
          <p:cNvSpPr txBox="1"/>
          <p:nvPr/>
        </p:nvSpPr>
        <p:spPr>
          <a:xfrm>
            <a:off x="8224275" y="255409"/>
            <a:ext cx="482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2.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C02E5-73BE-488A-B276-1B1FDAD926A3}"/>
              </a:ext>
            </a:extLst>
          </p:cNvPr>
          <p:cNvSpPr txBox="1"/>
          <p:nvPr/>
        </p:nvSpPr>
        <p:spPr>
          <a:xfrm>
            <a:off x="117855" y="6474515"/>
            <a:ext cx="609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effectLst/>
                <a:latin typeface="proxima-nova"/>
              </a:rPr>
              <a:t>Photo</a:t>
            </a:r>
            <a:r>
              <a:rPr lang="hr-HR" sz="1200" b="0" i="0" dirty="0">
                <a:effectLst/>
                <a:latin typeface="proxima-nova"/>
              </a:rPr>
              <a:t>s</a:t>
            </a:r>
            <a:r>
              <a:rPr lang="en-GB" sz="1200" b="0" i="0" dirty="0">
                <a:effectLst/>
                <a:latin typeface="proxima-nova"/>
              </a:rPr>
              <a:t> by </a:t>
            </a:r>
            <a:r>
              <a:rPr lang="en-GB" sz="1200" u="sng" dirty="0">
                <a:latin typeface="proxima-nov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latin typeface="proxima-nova"/>
              </a:rPr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8671300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ree, outdoor, plant, forest&#10;&#10;Description automatically generated">
            <a:extLst>
              <a:ext uri="{FF2B5EF4-FFF2-40B4-BE49-F238E27FC236}">
                <a16:creationId xmlns:a16="http://schemas.microsoft.com/office/drawing/2014/main" id="{F21605DA-DF76-485E-9E36-2CF4B478E7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71"/>
          <a:stretch/>
        </p:blipFill>
        <p:spPr>
          <a:xfrm>
            <a:off x="0" y="57147"/>
            <a:ext cx="12192000" cy="6855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EAB61B-12C5-49C9-981C-D7026AEC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122" y="5077883"/>
            <a:ext cx="8620858" cy="136321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en-US" sz="4000" kern="1200" dirty="0">
                <a:solidFill>
                  <a:schemeClr val="tx1"/>
                </a:solidFill>
                <a:latin typeface="Love Ya Like A Sister" panose="02000503000000020004" pitchFamily="2" charset="0"/>
              </a:rPr>
              <a:t>Ways to explore nature: FORAGING</a:t>
            </a:r>
          </a:p>
        </p:txBody>
      </p:sp>
      <p:sp>
        <p:nvSpPr>
          <p:cNvPr id="31" name="Freeform: Shape 22">
            <a:extLst>
              <a:ext uri="{FF2B5EF4-FFF2-40B4-BE49-F238E27FC236}">
                <a16:creationId xmlns:a16="http://schemas.microsoft.com/office/drawing/2014/main" id="{83FA766D-3260-4E0A-9E7F-A2C93DFF1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6518"/>
            <a:ext cx="4100079" cy="6194580"/>
          </a:xfrm>
          <a:custGeom>
            <a:avLst/>
            <a:gdLst>
              <a:gd name="connsiteX0" fmla="*/ 1002789 w 4100079"/>
              <a:gd name="connsiteY0" fmla="*/ 0 h 6194580"/>
              <a:gd name="connsiteX1" fmla="*/ 4100079 w 4100079"/>
              <a:gd name="connsiteY1" fmla="*/ 3097290 h 6194580"/>
              <a:gd name="connsiteX2" fmla="*/ 1002789 w 4100079"/>
              <a:gd name="connsiteY2" fmla="*/ 6194580 h 6194580"/>
              <a:gd name="connsiteX3" fmla="*/ 81750 w 4100079"/>
              <a:gd name="connsiteY3" fmla="*/ 6055332 h 6194580"/>
              <a:gd name="connsiteX4" fmla="*/ 0 w 4100079"/>
              <a:gd name="connsiteY4" fmla="*/ 6025411 h 6194580"/>
              <a:gd name="connsiteX5" fmla="*/ 0 w 4100079"/>
              <a:gd name="connsiteY5" fmla="*/ 169169 h 6194580"/>
              <a:gd name="connsiteX6" fmla="*/ 81750 w 4100079"/>
              <a:gd name="connsiteY6" fmla="*/ 139248 h 6194580"/>
              <a:gd name="connsiteX7" fmla="*/ 1002789 w 4100079"/>
              <a:gd name="connsiteY7" fmla="*/ 0 h 619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0079" h="6194580">
                <a:moveTo>
                  <a:pt x="1002789" y="0"/>
                </a:moveTo>
                <a:cubicBezTo>
                  <a:pt x="2713375" y="0"/>
                  <a:pt x="4100079" y="1386704"/>
                  <a:pt x="4100079" y="3097290"/>
                </a:cubicBezTo>
                <a:cubicBezTo>
                  <a:pt x="4100079" y="4807876"/>
                  <a:pt x="2713375" y="6194580"/>
                  <a:pt x="1002789" y="6194580"/>
                </a:cubicBezTo>
                <a:cubicBezTo>
                  <a:pt x="682054" y="6194580"/>
                  <a:pt x="372706" y="6145829"/>
                  <a:pt x="81750" y="6055332"/>
                </a:cubicBezTo>
                <a:lnTo>
                  <a:pt x="0" y="6025411"/>
                </a:lnTo>
                <a:lnTo>
                  <a:pt x="0" y="169169"/>
                </a:lnTo>
                <a:lnTo>
                  <a:pt x="81750" y="139248"/>
                </a:lnTo>
                <a:cubicBezTo>
                  <a:pt x="372706" y="48751"/>
                  <a:pt x="682054" y="0"/>
                  <a:pt x="100278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person holding a bunch of berries&#10;&#10;Description automatically generated with low confidence">
            <a:extLst>
              <a:ext uri="{FF2B5EF4-FFF2-40B4-BE49-F238E27FC236}">
                <a16:creationId xmlns:a16="http://schemas.microsoft.com/office/drawing/2014/main" id="{03109A9E-B8D9-4D3F-A704-117E688E8E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904"/>
          <a:stretch/>
        </p:blipFill>
        <p:spPr>
          <a:xfrm>
            <a:off x="20" y="413156"/>
            <a:ext cx="3933420" cy="5861304"/>
          </a:xfrm>
          <a:custGeom>
            <a:avLst/>
            <a:gdLst/>
            <a:ahLst/>
            <a:cxnLst/>
            <a:rect l="l" t="t" r="r" b="b"/>
            <a:pathLst>
              <a:path w="3933440" h="5861304">
                <a:moveTo>
                  <a:pt x="1002788" y="0"/>
                </a:moveTo>
                <a:cubicBezTo>
                  <a:pt x="2621342" y="0"/>
                  <a:pt x="3933440" y="1312098"/>
                  <a:pt x="3933440" y="2930652"/>
                </a:cubicBezTo>
                <a:cubicBezTo>
                  <a:pt x="3933440" y="4549206"/>
                  <a:pt x="2621342" y="5861304"/>
                  <a:pt x="1002788" y="5861304"/>
                </a:cubicBezTo>
                <a:cubicBezTo>
                  <a:pt x="699309" y="5861304"/>
                  <a:pt x="406604" y="5815176"/>
                  <a:pt x="131302" y="5729548"/>
                </a:cubicBezTo>
                <a:lnTo>
                  <a:pt x="0" y="5681491"/>
                </a:lnTo>
                <a:lnTo>
                  <a:pt x="0" y="179814"/>
                </a:lnTo>
                <a:lnTo>
                  <a:pt x="131302" y="131756"/>
                </a:lnTo>
                <a:cubicBezTo>
                  <a:pt x="406604" y="46129"/>
                  <a:pt x="699309" y="0"/>
                  <a:pt x="1002788" y="0"/>
                </a:cubicBezTo>
                <a:close/>
              </a:path>
            </a:pathLst>
          </a:custGeom>
        </p:spPr>
      </p:pic>
      <p:sp>
        <p:nvSpPr>
          <p:cNvPr id="32" name="Freeform: Shape 24">
            <a:extLst>
              <a:ext uri="{FF2B5EF4-FFF2-40B4-BE49-F238E27FC236}">
                <a16:creationId xmlns:a16="http://schemas.microsoft.com/office/drawing/2014/main" id="{1D5848C7-DDF4-4EF2-A5C7-F5140BF5A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53543" y="0"/>
            <a:ext cx="3566160" cy="3159748"/>
          </a:xfrm>
          <a:custGeom>
            <a:avLst/>
            <a:gdLst>
              <a:gd name="connsiteX0" fmla="*/ 649888 w 3566160"/>
              <a:gd name="connsiteY0" fmla="*/ 0 h 3159748"/>
              <a:gd name="connsiteX1" fmla="*/ 2916273 w 3566160"/>
              <a:gd name="connsiteY1" fmla="*/ 0 h 3159748"/>
              <a:gd name="connsiteX2" fmla="*/ 2917285 w 3566160"/>
              <a:gd name="connsiteY2" fmla="*/ 757 h 3159748"/>
              <a:gd name="connsiteX3" fmla="*/ 3566160 w 3566160"/>
              <a:gd name="connsiteY3" fmla="*/ 1376668 h 3159748"/>
              <a:gd name="connsiteX4" fmla="*/ 1783080 w 3566160"/>
              <a:gd name="connsiteY4" fmla="*/ 3159748 h 3159748"/>
              <a:gd name="connsiteX5" fmla="*/ 0 w 3566160"/>
              <a:gd name="connsiteY5" fmla="*/ 1376668 h 3159748"/>
              <a:gd name="connsiteX6" fmla="*/ 648876 w 3566160"/>
              <a:gd name="connsiteY6" fmla="*/ 757 h 3159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66160" h="3159748">
                <a:moveTo>
                  <a:pt x="649888" y="0"/>
                </a:moveTo>
                <a:lnTo>
                  <a:pt x="2916273" y="0"/>
                </a:lnTo>
                <a:lnTo>
                  <a:pt x="2917285" y="757"/>
                </a:lnTo>
                <a:cubicBezTo>
                  <a:pt x="3313569" y="327800"/>
                  <a:pt x="3566160" y="822736"/>
                  <a:pt x="3566160" y="1376668"/>
                </a:cubicBezTo>
                <a:cubicBezTo>
                  <a:pt x="3566160" y="2361436"/>
                  <a:pt x="2767848" y="3159748"/>
                  <a:pt x="1783080" y="3159748"/>
                </a:cubicBezTo>
                <a:cubicBezTo>
                  <a:pt x="798312" y="3159748"/>
                  <a:pt x="0" y="2361436"/>
                  <a:pt x="0" y="1376668"/>
                </a:cubicBezTo>
                <a:cubicBezTo>
                  <a:pt x="0" y="822736"/>
                  <a:pt x="252591" y="327800"/>
                  <a:pt x="648876" y="7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erson holding a handful of berries&#10;&#10;Description automatically generated with low confidence">
            <a:extLst>
              <a:ext uri="{FF2B5EF4-FFF2-40B4-BE49-F238E27FC236}">
                <a16:creationId xmlns:a16="http://schemas.microsoft.com/office/drawing/2014/main" id="{855E0169-1076-407B-B167-FC599C0265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8" r="6124" b="2"/>
          <a:stretch/>
        </p:blipFill>
        <p:spPr>
          <a:xfrm>
            <a:off x="4518135" y="10"/>
            <a:ext cx="3236976" cy="2995146"/>
          </a:xfrm>
          <a:custGeom>
            <a:avLst/>
            <a:gdLst/>
            <a:ahLst/>
            <a:cxnLst/>
            <a:rect l="l" t="t" r="r" b="b"/>
            <a:pathLst>
              <a:path w="3236976" h="2995156">
                <a:moveTo>
                  <a:pt x="770517" y="0"/>
                </a:moveTo>
                <a:lnTo>
                  <a:pt x="2466460" y="0"/>
                </a:lnTo>
                <a:lnTo>
                  <a:pt x="2523400" y="34592"/>
                </a:lnTo>
                <a:cubicBezTo>
                  <a:pt x="2953921" y="325446"/>
                  <a:pt x="3236976" y="818002"/>
                  <a:pt x="3236976" y="1376668"/>
                </a:cubicBezTo>
                <a:cubicBezTo>
                  <a:pt x="3236976" y="2270534"/>
                  <a:pt x="2512354" y="2995156"/>
                  <a:pt x="1618488" y="2995156"/>
                </a:cubicBezTo>
                <a:cubicBezTo>
                  <a:pt x="724622" y="2995156"/>
                  <a:pt x="0" y="2270534"/>
                  <a:pt x="0" y="1376668"/>
                </a:cubicBezTo>
                <a:cubicBezTo>
                  <a:pt x="0" y="818002"/>
                  <a:pt x="283056" y="325446"/>
                  <a:pt x="713576" y="34592"/>
                </a:cubicBezTo>
                <a:close/>
              </a:path>
            </a:pathLst>
          </a:custGeom>
        </p:spPr>
      </p:pic>
      <p:sp>
        <p:nvSpPr>
          <p:cNvPr id="33" name="Freeform: Shape 26">
            <a:extLst>
              <a:ext uri="{FF2B5EF4-FFF2-40B4-BE49-F238E27FC236}">
                <a16:creationId xmlns:a16="http://schemas.microsoft.com/office/drawing/2014/main" id="{5E10DA6E-C3FF-4539-BF84-4775BB7EC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4396" y="2042"/>
            <a:ext cx="3387604" cy="4183848"/>
          </a:xfrm>
          <a:custGeom>
            <a:avLst/>
            <a:gdLst>
              <a:gd name="connsiteX0" fmla="*/ 420128 w 3387604"/>
              <a:gd name="connsiteY0" fmla="*/ 0 h 4183848"/>
              <a:gd name="connsiteX1" fmla="*/ 3387604 w 3387604"/>
              <a:gd name="connsiteY1" fmla="*/ 0 h 4183848"/>
              <a:gd name="connsiteX2" fmla="*/ 3387604 w 3387604"/>
              <a:gd name="connsiteY2" fmla="*/ 4101530 h 4183848"/>
              <a:gd name="connsiteX3" fmla="*/ 3283372 w 3387604"/>
              <a:gd name="connsiteY3" fmla="*/ 4128330 h 4183848"/>
              <a:gd name="connsiteX4" fmla="*/ 2732648 w 3387604"/>
              <a:gd name="connsiteY4" fmla="*/ 4183848 h 4183848"/>
              <a:gd name="connsiteX5" fmla="*/ 0 w 3387604"/>
              <a:gd name="connsiteY5" fmla="*/ 1451200 h 4183848"/>
              <a:gd name="connsiteX6" fmla="*/ 329816 w 3387604"/>
              <a:gd name="connsiteY6" fmla="*/ 148658 h 4183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87604" h="4183848">
                <a:moveTo>
                  <a:pt x="420128" y="0"/>
                </a:moveTo>
                <a:lnTo>
                  <a:pt x="3387604" y="0"/>
                </a:lnTo>
                <a:lnTo>
                  <a:pt x="3387604" y="4101530"/>
                </a:lnTo>
                <a:lnTo>
                  <a:pt x="3283372" y="4128330"/>
                </a:lnTo>
                <a:cubicBezTo>
                  <a:pt x="3105483" y="4164732"/>
                  <a:pt x="2921298" y="4183848"/>
                  <a:pt x="2732648" y="4183848"/>
                </a:cubicBezTo>
                <a:cubicBezTo>
                  <a:pt x="1223448" y="4183848"/>
                  <a:pt x="0" y="2960400"/>
                  <a:pt x="0" y="1451200"/>
                </a:cubicBezTo>
                <a:cubicBezTo>
                  <a:pt x="0" y="979575"/>
                  <a:pt x="119477" y="535856"/>
                  <a:pt x="329816" y="14865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fungus, outdoor, grass, bolete&#10;&#10;Description automatically generated">
            <a:extLst>
              <a:ext uri="{FF2B5EF4-FFF2-40B4-BE49-F238E27FC236}">
                <a16:creationId xmlns:a16="http://schemas.microsoft.com/office/drawing/2014/main" id="{96025D81-F749-4F27-88D1-E758683F7FA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6" r="15614" b="2"/>
          <a:stretch/>
        </p:blipFill>
        <p:spPr>
          <a:xfrm>
            <a:off x="8967592" y="2042"/>
            <a:ext cx="3224421" cy="4020664"/>
          </a:xfrm>
          <a:custGeom>
            <a:avLst/>
            <a:gdLst/>
            <a:ahLst/>
            <a:cxnLst/>
            <a:rect l="l" t="t" r="r" b="b"/>
            <a:pathLst>
              <a:path w="3224421" h="4020664">
                <a:moveTo>
                  <a:pt x="449733" y="0"/>
                </a:moveTo>
                <a:lnTo>
                  <a:pt x="3224421" y="0"/>
                </a:lnTo>
                <a:lnTo>
                  <a:pt x="3224421" y="3933205"/>
                </a:lnTo>
                <a:lnTo>
                  <a:pt x="3087301" y="3968462"/>
                </a:lnTo>
                <a:cubicBezTo>
                  <a:pt x="2920035" y="4002689"/>
                  <a:pt x="2746849" y="4020664"/>
                  <a:pt x="2569464" y="4020664"/>
                </a:cubicBezTo>
                <a:cubicBezTo>
                  <a:pt x="1150388" y="4020664"/>
                  <a:pt x="0" y="2870276"/>
                  <a:pt x="0" y="1451200"/>
                </a:cubicBezTo>
                <a:cubicBezTo>
                  <a:pt x="0" y="919047"/>
                  <a:pt x="161773" y="424677"/>
                  <a:pt x="438824" y="14588"/>
                </a:cubicBezTo>
                <a:close/>
              </a:path>
            </a:pathLst>
          </a:cu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DB9CB4-AC39-4782-BD19-E61F5023A173}"/>
              </a:ext>
            </a:extLst>
          </p:cNvPr>
          <p:cNvSpPr txBox="1"/>
          <p:nvPr/>
        </p:nvSpPr>
        <p:spPr>
          <a:xfrm>
            <a:off x="1344415" y="4771453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1.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83A164-36F9-43E4-9FF3-F15B2BB90B47}"/>
              </a:ext>
            </a:extLst>
          </p:cNvPr>
          <p:cNvSpPr txBox="1"/>
          <p:nvPr/>
        </p:nvSpPr>
        <p:spPr>
          <a:xfrm>
            <a:off x="4984772" y="2053022"/>
            <a:ext cx="482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2.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E96ED7-12A8-4288-BF99-0AA38EEA9339}"/>
              </a:ext>
            </a:extLst>
          </p:cNvPr>
          <p:cNvSpPr txBox="1"/>
          <p:nvPr/>
        </p:nvSpPr>
        <p:spPr>
          <a:xfrm>
            <a:off x="10352249" y="590029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3.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A63D9B-B4EC-4FA9-951D-E36DE89154E5}"/>
              </a:ext>
            </a:extLst>
          </p:cNvPr>
          <p:cNvSpPr txBox="1"/>
          <p:nvPr/>
        </p:nvSpPr>
        <p:spPr>
          <a:xfrm>
            <a:off x="11375142" y="6210265"/>
            <a:ext cx="471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latin typeface="Love Ya Like A Sister" panose="02000503000000020004" pitchFamily="2" charset="0"/>
              </a:rPr>
              <a:t>4.</a:t>
            </a:r>
            <a:endParaRPr lang="en-GB" sz="2400" b="1" dirty="0">
              <a:latin typeface="Love Ya Like A Sister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DBAA1B-486A-4E6C-891D-C91AAC687444}"/>
              </a:ext>
            </a:extLst>
          </p:cNvPr>
          <p:cNvSpPr txBox="1"/>
          <p:nvPr/>
        </p:nvSpPr>
        <p:spPr>
          <a:xfrm>
            <a:off x="1784389" y="36115"/>
            <a:ext cx="609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effectLst/>
                <a:latin typeface="proxima-nova"/>
              </a:rPr>
              <a:t>Photo</a:t>
            </a:r>
            <a:r>
              <a:rPr lang="hr-HR" sz="1200" b="0" i="0" dirty="0">
                <a:effectLst/>
                <a:latin typeface="proxima-nova"/>
              </a:rPr>
              <a:t>s</a:t>
            </a:r>
            <a:r>
              <a:rPr lang="en-GB" sz="1200" b="0" i="0" dirty="0">
                <a:effectLst/>
                <a:latin typeface="proxima-nova"/>
              </a:rPr>
              <a:t> by </a:t>
            </a:r>
            <a:r>
              <a:rPr lang="en-GB" sz="1200" u="sng" dirty="0">
                <a:latin typeface="proxima-nov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latin typeface="proxima-nova"/>
              </a:rPr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658339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4E017-FC59-4D1C-B72A-F71EAE2D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75" y="4733084"/>
            <a:ext cx="10923638" cy="131764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110000"/>
              </a:lnSpc>
            </a:pPr>
            <a:r>
              <a:rPr lang="en-US" sz="4000" kern="1200" dirty="0">
                <a:latin typeface="Love Ya Like A Sister" panose="02000503000000020004" pitchFamily="2" charset="0"/>
              </a:rPr>
              <a:t>Ways to explore nature: </a:t>
            </a:r>
            <a:br>
              <a:rPr lang="en-US" sz="4000" kern="1200" dirty="0">
                <a:latin typeface="Love Ya Like A Sister" panose="02000503000000020004" pitchFamily="2" charset="0"/>
              </a:rPr>
            </a:br>
            <a:r>
              <a:rPr lang="en-GB" sz="4000" dirty="0">
                <a:effectLst/>
                <a:latin typeface="Love Ya Like A Sister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JUMP INTO A PILE OF LEAVES</a:t>
            </a:r>
            <a:endParaRPr lang="en-US" sz="4000" kern="1200" dirty="0">
              <a:latin typeface="Love Ya Like A Sister" panose="02000503000000020004" pitchFamily="2" charset="0"/>
            </a:endParaRPr>
          </a:p>
        </p:txBody>
      </p:sp>
      <p:pic>
        <p:nvPicPr>
          <p:cNvPr id="5" name="Picture 4" descr="A dog in a pile of leaves&#10;&#10;Description automatically generated with medium confidence">
            <a:extLst>
              <a:ext uri="{FF2B5EF4-FFF2-40B4-BE49-F238E27FC236}">
                <a16:creationId xmlns:a16="http://schemas.microsoft.com/office/drawing/2014/main" id="{FFDC6D6B-0952-451D-9AAF-AED2A3A624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4"/>
          <a:stretch/>
        </p:blipFill>
        <p:spPr>
          <a:xfrm>
            <a:off x="20" y="10"/>
            <a:ext cx="6095974" cy="4252522"/>
          </a:xfrm>
          <a:prstGeom prst="rect">
            <a:avLst/>
          </a:prstGeom>
        </p:spPr>
      </p:pic>
      <p:pic>
        <p:nvPicPr>
          <p:cNvPr id="7" name="Picture 6" descr="A picture containing grass, outdoor, child, little&#10;&#10;Description automatically generated">
            <a:extLst>
              <a:ext uri="{FF2B5EF4-FFF2-40B4-BE49-F238E27FC236}">
                <a16:creationId xmlns:a16="http://schemas.microsoft.com/office/drawing/2014/main" id="{98B7BC54-E770-4FB6-9E92-635C71C718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3"/>
          <a:stretch/>
        </p:blipFill>
        <p:spPr>
          <a:xfrm>
            <a:off x="6095999" y="-681"/>
            <a:ext cx="6096001" cy="425321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4D816F2-D8E3-451C-B641-9BB05764C54A}"/>
              </a:ext>
            </a:extLst>
          </p:cNvPr>
          <p:cNvSpPr txBox="1"/>
          <p:nvPr/>
        </p:nvSpPr>
        <p:spPr>
          <a:xfrm>
            <a:off x="445402" y="101010"/>
            <a:ext cx="609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effectLst/>
                <a:latin typeface="proxima-nova"/>
              </a:rPr>
              <a:t>Photo</a:t>
            </a:r>
            <a:r>
              <a:rPr lang="hr-HR" sz="1200" b="0" i="0" dirty="0">
                <a:effectLst/>
                <a:latin typeface="proxima-nova"/>
              </a:rPr>
              <a:t>s</a:t>
            </a:r>
            <a:r>
              <a:rPr lang="en-GB" sz="1200" b="0" i="0" dirty="0">
                <a:effectLst/>
                <a:latin typeface="proxima-nova"/>
              </a:rPr>
              <a:t> by </a:t>
            </a:r>
            <a:r>
              <a:rPr lang="en-GB" sz="1200" u="sng" dirty="0">
                <a:latin typeface="proxima-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r>
              <a:rPr lang="hr-HR" sz="1200" u="sng" dirty="0">
                <a:latin typeface="proxima-nova"/>
              </a:rPr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560998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1610</Words>
  <Application>Microsoft Office PowerPoint</Application>
  <PresentationFormat>Widescreen</PresentationFormat>
  <Paragraphs>260</Paragraphs>
  <Slides>48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Love Ya Like A Sister</vt:lpstr>
      <vt:lpstr>proxima-nova</vt:lpstr>
      <vt:lpstr>Office Theme</vt:lpstr>
      <vt:lpstr>PowerPoint Presentation</vt:lpstr>
      <vt:lpstr>Adventurers </vt:lpstr>
      <vt:lpstr>What are some ways to explore nature ?</vt:lpstr>
      <vt:lpstr>Ways to explore nature: HIKING</vt:lpstr>
      <vt:lpstr>Ways to explore nature:  KAYAKING, CANOEING</vt:lpstr>
      <vt:lpstr>Ways to explore nature:  GO TO THE BEACH</vt:lpstr>
      <vt:lpstr>Ways to explore nature: BIRD-WATCHING</vt:lpstr>
      <vt:lpstr>Ways to explore nature: FORAGING</vt:lpstr>
      <vt:lpstr>Ways to explore nature:  JUMP INTO A PILE OF LEAVES</vt:lpstr>
      <vt:lpstr>What are some ways to explore nature ?</vt:lpstr>
      <vt:lpstr>What are some ways to explore nature ?</vt:lpstr>
      <vt:lpstr>What is your favourite way to explore nature ? </vt:lpstr>
      <vt:lpstr>PowerPoint Presentation</vt:lpstr>
      <vt:lpstr>Video</vt:lpstr>
      <vt:lpstr>Requirements</vt:lpstr>
      <vt:lpstr>PowerPoint Presentation</vt:lpstr>
      <vt:lpstr>Requirement 1</vt:lpstr>
      <vt:lpstr>PowerPoint Presentation</vt:lpstr>
      <vt:lpstr>PowerPoint Presentation</vt:lpstr>
      <vt:lpstr>PowerPoint Presentation</vt:lpstr>
      <vt:lpstr>Identify trees with Woodland Trust Tree ID app</vt:lpstr>
      <vt:lpstr>PowerPoint Presentation</vt:lpstr>
      <vt:lpstr>What about these feathers?</vt:lpstr>
      <vt:lpstr>Requirement 2</vt:lpstr>
      <vt:lpstr>PowerPoint Presentation</vt:lpstr>
      <vt:lpstr>Requirement 3</vt:lpstr>
      <vt:lpstr>PowerPoint Presentation</vt:lpstr>
      <vt:lpstr>Requirement 4</vt:lpstr>
      <vt:lpstr>PowerPoint Presentation</vt:lpstr>
      <vt:lpstr>Requirement 5</vt:lpstr>
      <vt:lpstr>PowerPoint Presentation</vt:lpstr>
      <vt:lpstr>Requirement 6</vt:lpstr>
      <vt:lpstr>PowerPoint Presentation</vt:lpstr>
      <vt:lpstr>Nature in the Bible</vt:lpstr>
      <vt:lpstr>Quiz</vt:lpstr>
      <vt:lpstr>Quiz</vt:lpstr>
      <vt:lpstr>Quiz</vt:lpstr>
      <vt:lpstr>Quiz</vt:lpstr>
      <vt:lpstr>Quiz</vt:lpstr>
      <vt:lpstr>Mountains are mentioned more than 500 time in the Bible. God often reveals himself on a mountaintop or does something significant there.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Zlatko Musija</dc:creator>
  <cp:lastModifiedBy>Zlatko Musija</cp:lastModifiedBy>
  <cp:revision>8</cp:revision>
  <dcterms:created xsi:type="dcterms:W3CDTF">2021-01-23T07:52:21Z</dcterms:created>
  <dcterms:modified xsi:type="dcterms:W3CDTF">2021-01-23T08:44:43Z</dcterms:modified>
</cp:coreProperties>
</file>