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sldIdLst>
    <p:sldId id="256" r:id="rId2"/>
    <p:sldId id="262" r:id="rId3"/>
    <p:sldId id="259" r:id="rId4"/>
    <p:sldId id="257" r:id="rId5"/>
    <p:sldId id="258" r:id="rId6"/>
    <p:sldId id="260" r:id="rId7"/>
    <p:sldId id="263" r:id="rId8"/>
    <p:sldId id="287" r:id="rId9"/>
    <p:sldId id="288" r:id="rId10"/>
    <p:sldId id="289" r:id="rId11"/>
    <p:sldId id="286" r:id="rId12"/>
    <p:sldId id="261" r:id="rId13"/>
    <p:sldId id="265" r:id="rId14"/>
    <p:sldId id="269" r:id="rId15"/>
    <p:sldId id="270" r:id="rId16"/>
    <p:sldId id="271" r:id="rId17"/>
    <p:sldId id="277" r:id="rId18"/>
    <p:sldId id="264" r:id="rId19"/>
    <p:sldId id="273" r:id="rId20"/>
    <p:sldId id="272" r:id="rId21"/>
    <p:sldId id="274" r:id="rId22"/>
    <p:sldId id="275" r:id="rId23"/>
    <p:sldId id="285" r:id="rId24"/>
    <p:sldId id="276" r:id="rId25"/>
    <p:sldId id="278" r:id="rId26"/>
    <p:sldId id="279" r:id="rId27"/>
    <p:sldId id="28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AF40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88A0E5-3AE7-4224-8D40-E59318DBCF7D}" v="15" dt="2020-12-19T13:23:02.3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ish Mccomb" userId="bc008316-d779-4b29-87dc-4f69894fed3c" providerId="ADAL" clId="{3588A0E5-3AE7-4224-8D40-E59318DBCF7D}"/>
    <pc:docChg chg="undo custSel addSld modSld">
      <pc:chgData name="Hamish Mccomb" userId="bc008316-d779-4b29-87dc-4f69894fed3c" providerId="ADAL" clId="{3588A0E5-3AE7-4224-8D40-E59318DBCF7D}" dt="2020-12-19T13:24:14.290" v="375" actId="1076"/>
      <pc:docMkLst>
        <pc:docMk/>
      </pc:docMkLst>
      <pc:sldChg chg="modSp mod">
        <pc:chgData name="Hamish Mccomb" userId="bc008316-d779-4b29-87dc-4f69894fed3c" providerId="ADAL" clId="{3588A0E5-3AE7-4224-8D40-E59318DBCF7D}" dt="2020-12-19T12:49:55.203" v="73" actId="207"/>
        <pc:sldMkLst>
          <pc:docMk/>
          <pc:sldMk cId="161402397" sldId="259"/>
        </pc:sldMkLst>
        <pc:spChg chg="mod">
          <ac:chgData name="Hamish Mccomb" userId="bc008316-d779-4b29-87dc-4f69894fed3c" providerId="ADAL" clId="{3588A0E5-3AE7-4224-8D40-E59318DBCF7D}" dt="2020-12-19T12:49:32.727" v="69" actId="207"/>
          <ac:spMkLst>
            <pc:docMk/>
            <pc:sldMk cId="161402397" sldId="259"/>
            <ac:spMk id="2" creationId="{89CF2526-87FE-4636-AE8B-2C982C4970BB}"/>
          </ac:spMkLst>
        </pc:spChg>
        <pc:spChg chg="mod">
          <ac:chgData name="Hamish Mccomb" userId="bc008316-d779-4b29-87dc-4f69894fed3c" providerId="ADAL" clId="{3588A0E5-3AE7-4224-8D40-E59318DBCF7D}" dt="2020-12-19T12:49:55.203" v="73" actId="207"/>
          <ac:spMkLst>
            <pc:docMk/>
            <pc:sldMk cId="161402397" sldId="259"/>
            <ac:spMk id="3" creationId="{251739EA-C8DA-4332-9C07-8CB2AD7C44FE}"/>
          </ac:spMkLst>
        </pc:spChg>
      </pc:sldChg>
      <pc:sldChg chg="addSp modSp mod modAnim">
        <pc:chgData name="Hamish Mccomb" userId="bc008316-d779-4b29-87dc-4f69894fed3c" providerId="ADAL" clId="{3588A0E5-3AE7-4224-8D40-E59318DBCF7D}" dt="2020-12-19T12:56:34.643" v="152"/>
        <pc:sldMkLst>
          <pc:docMk/>
          <pc:sldMk cId="1911468290" sldId="260"/>
        </pc:sldMkLst>
        <pc:spChg chg="add mod">
          <ac:chgData name="Hamish Mccomb" userId="bc008316-d779-4b29-87dc-4f69894fed3c" providerId="ADAL" clId="{3588A0E5-3AE7-4224-8D40-E59318DBCF7D}" dt="2020-12-19T12:56:28.284" v="151" actId="403"/>
          <ac:spMkLst>
            <pc:docMk/>
            <pc:sldMk cId="1911468290" sldId="260"/>
            <ac:spMk id="5" creationId="{52EF54F0-AB20-414D-A122-DDE1DBEA1B5A}"/>
          </ac:spMkLst>
        </pc:spChg>
      </pc:sldChg>
      <pc:sldChg chg="addSp delSp modSp mod">
        <pc:chgData name="Hamish Mccomb" userId="bc008316-d779-4b29-87dc-4f69894fed3c" providerId="ADAL" clId="{3588A0E5-3AE7-4224-8D40-E59318DBCF7D}" dt="2020-12-19T13:24:14.290" v="375" actId="1076"/>
        <pc:sldMkLst>
          <pc:docMk/>
          <pc:sldMk cId="3417258623" sldId="263"/>
        </pc:sldMkLst>
        <pc:spChg chg="mod">
          <ac:chgData name="Hamish Mccomb" userId="bc008316-d779-4b29-87dc-4f69894fed3c" providerId="ADAL" clId="{3588A0E5-3AE7-4224-8D40-E59318DBCF7D}" dt="2020-12-19T13:24:14.290" v="375" actId="1076"/>
          <ac:spMkLst>
            <pc:docMk/>
            <pc:sldMk cId="3417258623" sldId="263"/>
            <ac:spMk id="2" creationId="{60D9B691-59F5-4A2A-9B14-F4165D165DB7}"/>
          </ac:spMkLst>
        </pc:spChg>
        <pc:spChg chg="add del mod">
          <ac:chgData name="Hamish Mccomb" userId="bc008316-d779-4b29-87dc-4f69894fed3c" providerId="ADAL" clId="{3588A0E5-3AE7-4224-8D40-E59318DBCF7D}" dt="2020-12-19T13:24:04.943" v="374" actId="478"/>
          <ac:spMkLst>
            <pc:docMk/>
            <pc:sldMk cId="3417258623" sldId="263"/>
            <ac:spMk id="3" creationId="{4FFB60C8-2D4F-4FD9-9C6F-FFB26E005B10}"/>
          </ac:spMkLst>
        </pc:spChg>
        <pc:spChg chg="add del mod">
          <ac:chgData name="Hamish Mccomb" userId="bc008316-d779-4b29-87dc-4f69894fed3c" providerId="ADAL" clId="{3588A0E5-3AE7-4224-8D40-E59318DBCF7D}" dt="2020-12-19T12:44:02.866" v="64" actId="767"/>
          <ac:spMkLst>
            <pc:docMk/>
            <pc:sldMk cId="3417258623" sldId="263"/>
            <ac:spMk id="5" creationId="{AC9B221C-40FC-4DEA-8CD5-C45EE27B8CA2}"/>
          </ac:spMkLst>
        </pc:spChg>
        <pc:picChg chg="mod">
          <ac:chgData name="Hamish Mccomb" userId="bc008316-d779-4b29-87dc-4f69894fed3c" providerId="ADAL" clId="{3588A0E5-3AE7-4224-8D40-E59318DBCF7D}" dt="2020-12-19T12:40:10.238" v="3" actId="1076"/>
          <ac:picMkLst>
            <pc:docMk/>
            <pc:sldMk cId="3417258623" sldId="263"/>
            <ac:picMk id="4" creationId="{A6A70277-4564-414B-AC0B-26AD1600203F}"/>
          </ac:picMkLst>
        </pc:picChg>
      </pc:sldChg>
      <pc:sldChg chg="addSp modSp new mod modAnim">
        <pc:chgData name="Hamish Mccomb" userId="bc008316-d779-4b29-87dc-4f69894fed3c" providerId="ADAL" clId="{3588A0E5-3AE7-4224-8D40-E59318DBCF7D}" dt="2020-12-19T13:21:15.465" v="218" actId="1076"/>
        <pc:sldMkLst>
          <pc:docMk/>
          <pc:sldMk cId="3958730432" sldId="287"/>
        </pc:sldMkLst>
        <pc:spChg chg="mod">
          <ac:chgData name="Hamish Mccomb" userId="bc008316-d779-4b29-87dc-4f69894fed3c" providerId="ADAL" clId="{3588A0E5-3AE7-4224-8D40-E59318DBCF7D}" dt="2020-12-19T13:21:03.505" v="217" actId="20577"/>
          <ac:spMkLst>
            <pc:docMk/>
            <pc:sldMk cId="3958730432" sldId="287"/>
            <ac:spMk id="2" creationId="{E36C2E76-C80A-4197-8B63-C5E259067925}"/>
          </ac:spMkLst>
        </pc:spChg>
        <pc:spChg chg="mod">
          <ac:chgData name="Hamish Mccomb" userId="bc008316-d779-4b29-87dc-4f69894fed3c" providerId="ADAL" clId="{3588A0E5-3AE7-4224-8D40-E59318DBCF7D}" dt="2020-12-19T13:17:56.618" v="187" actId="6549"/>
          <ac:spMkLst>
            <pc:docMk/>
            <pc:sldMk cId="3958730432" sldId="287"/>
            <ac:spMk id="3" creationId="{0406F618-3971-41CA-A66E-896595933FDE}"/>
          </ac:spMkLst>
        </pc:spChg>
        <pc:picChg chg="add mod">
          <ac:chgData name="Hamish Mccomb" userId="bc008316-d779-4b29-87dc-4f69894fed3c" providerId="ADAL" clId="{3588A0E5-3AE7-4224-8D40-E59318DBCF7D}" dt="2020-12-19T13:21:15.465" v="218" actId="1076"/>
          <ac:picMkLst>
            <pc:docMk/>
            <pc:sldMk cId="3958730432" sldId="287"/>
            <ac:picMk id="4" creationId="{1FFB5EA1-6C56-4116-8A0E-F2CB4A5FF50B}"/>
          </ac:picMkLst>
        </pc:picChg>
      </pc:sldChg>
      <pc:sldChg chg="addSp delSp modSp new mod modAnim">
        <pc:chgData name="Hamish Mccomb" userId="bc008316-d779-4b29-87dc-4f69894fed3c" providerId="ADAL" clId="{3588A0E5-3AE7-4224-8D40-E59318DBCF7D}" dt="2020-12-19T13:22:19.633" v="224" actId="1076"/>
        <pc:sldMkLst>
          <pc:docMk/>
          <pc:sldMk cId="333879436" sldId="288"/>
        </pc:sldMkLst>
        <pc:spChg chg="del">
          <ac:chgData name="Hamish Mccomb" userId="bc008316-d779-4b29-87dc-4f69894fed3c" providerId="ADAL" clId="{3588A0E5-3AE7-4224-8D40-E59318DBCF7D}" dt="2020-12-19T13:22:04.122" v="221"/>
          <ac:spMkLst>
            <pc:docMk/>
            <pc:sldMk cId="333879436" sldId="288"/>
            <ac:spMk id="3" creationId="{C84C4F01-8C6D-4F56-9EC7-8854457399E4}"/>
          </ac:spMkLst>
        </pc:spChg>
        <pc:picChg chg="add mod">
          <ac:chgData name="Hamish Mccomb" userId="bc008316-d779-4b29-87dc-4f69894fed3c" providerId="ADAL" clId="{3588A0E5-3AE7-4224-8D40-E59318DBCF7D}" dt="2020-12-19T13:22:19.633" v="224" actId="1076"/>
          <ac:picMkLst>
            <pc:docMk/>
            <pc:sldMk cId="333879436" sldId="288"/>
            <ac:picMk id="4" creationId="{9E28787E-A0DD-4BBA-8726-1C898CF40782}"/>
          </ac:picMkLst>
        </pc:picChg>
      </pc:sldChg>
      <pc:sldChg chg="addSp delSp modSp new mod modAnim">
        <pc:chgData name="Hamish Mccomb" userId="bc008316-d779-4b29-87dc-4f69894fed3c" providerId="ADAL" clId="{3588A0E5-3AE7-4224-8D40-E59318DBCF7D}" dt="2020-12-19T13:23:18.870" v="259" actId="1076"/>
        <pc:sldMkLst>
          <pc:docMk/>
          <pc:sldMk cId="1489325674" sldId="289"/>
        </pc:sldMkLst>
        <pc:spChg chg="del">
          <ac:chgData name="Hamish Mccomb" userId="bc008316-d779-4b29-87dc-4f69894fed3c" providerId="ADAL" clId="{3588A0E5-3AE7-4224-8D40-E59318DBCF7D}" dt="2020-12-19T13:23:02.359" v="256"/>
          <ac:spMkLst>
            <pc:docMk/>
            <pc:sldMk cId="1489325674" sldId="289"/>
            <ac:spMk id="3" creationId="{CB676E7A-CEF1-4E43-A030-6DC8E0C46538}"/>
          </ac:spMkLst>
        </pc:spChg>
        <pc:picChg chg="add mod">
          <ac:chgData name="Hamish Mccomb" userId="bc008316-d779-4b29-87dc-4f69894fed3c" providerId="ADAL" clId="{3588A0E5-3AE7-4224-8D40-E59318DBCF7D}" dt="2020-12-19T13:23:18.870" v="259" actId="1076"/>
          <ac:picMkLst>
            <pc:docMk/>
            <pc:sldMk cId="1489325674" sldId="289"/>
            <ac:picMk id="4" creationId="{786CA7EA-0D55-406A-86E8-CF6FFCC6925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5B9D-308D-4767-B197-E58380F331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5C3115-BDD8-471E-8D12-9DF2FD0FC6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DA7F0-67BF-475F-AE83-24F06EE9F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CE314-5464-4669-90A1-DB1AE4787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93BF48-D182-4C74-88B5-CFE73A497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07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A8FB4-FE3B-47A7-8B2B-385D98377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3CF72E-B88D-457F-9D28-8FB284A7C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F65EE-3F25-4E5D-8E8D-5157F4B2E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D4E047-8767-4A10-A8FE-18F72263B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EC6A1-7A7B-4759-ACC5-F8D72CC7C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25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A9735F-ECAE-4B97-AA32-5A70B323E4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A9617E-B6EF-47BB-A015-EB155A96C4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83509-2F8D-442B-8C78-A4143249A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993975-EBC0-4504-BCCE-C57F3A689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3A06AC-6DF5-41FA-9048-694C01FAA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27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8F3CE-7941-4253-8878-EC5C03985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2E92E-03F8-4E01-ACC7-B100066C8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0030A2-09D8-4623-A55D-23E537B99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D153D-4AB2-403A-AD47-7E892F766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1605C-90C3-459A-87C6-95028371C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3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EB2D2-5EA2-443A-BE96-10419C007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C77C3-BB40-4899-BCE4-1C296FDDF7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735D6-D0AA-420E-B620-78C8F2A1E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763AF-F8E3-4FD0-A40B-010713E2B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270AD-D646-4584-8A26-72A466BE6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29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38243-BA00-487B-B1FC-70DBCB944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93C6B-21BD-475E-ACBC-26F7807DE0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03BD7-4C6B-4287-ADAB-F93CCA22AA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045DC6-B32D-4847-ABF6-3E241BFD5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108F22-F0FC-4262-9C0F-51426E33C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C1F82E-31BB-4B38-8253-C8497066A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762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6B084-0606-4AC1-A0F1-066896AA4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907AC1-8EDC-4661-B2AF-7C0CCE1BB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1EED0A-2853-4E97-8EC5-1C12CD215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0424AE-C35E-44FC-B67F-7D730299DA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4316D4-AE16-4638-9320-29002D487D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744B77-FC92-4FD5-9F45-B71D76462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7E5C3B-8F22-411D-BE29-8DD813130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746354-B782-4347-AFB0-96CA3D5E4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283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76517-A286-4C8A-86D6-2756466EF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D784A6-FAE0-4625-BA86-3CEBC9D81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1F57A2-5D92-4F92-B5BA-BF3B28944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B0B445-5C9C-4043-AEB7-75B5C1ED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228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7DCD89-977D-4C0D-8017-A6F18BB61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2116B7-87FD-452E-8785-CF44C931F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AD9982-953D-49D5-9031-40F7258A7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28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C433F-502B-441D-9BD0-B18E67C5B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1B7BB-6848-447D-A2D8-57BA8D43B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F7A08-27CD-4467-8FA6-22E0F4ABD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773DCA-D196-4007-8C47-E4AF6B5DD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12/19/2020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A5EFF1-B9DA-4BDB-846F-3967F29D8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7ABD2A-D647-457C-85E2-33C51CF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06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1C0D4-88A6-44CE-B30D-E26361B68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22E5F2-6431-46F7-B038-E881EA7657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A22C8A-53C8-4D7D-B4C4-DB2F07C0F3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0C4CA3-51AA-40A8-B0BD-344B72F7F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F4CD0-DB49-4986-9FE3-A42B6215B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1C580B-C84B-4C01-9F75-09B858492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23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84A9ED-33C0-4008-B569-8D20ECF9C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1261FC-7AC0-4881-B162-7E4B6E9561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C5528-36F3-4508-83EE-69DB3F01AA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FB583-8EA0-4B31-B0D9-9572B70CCC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E8EBE-F206-4D11-962D-01B025A5F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15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-dquwFmFuw?feature=oembe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eu7BCZTgDs?feature=oembe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7TDvJrjjz0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26E0BFB-CDF1-4990-8C11-AC849311E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71304D-DF9B-445C-A7B0-CFC42A39F3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4"/>
          <a:stretch/>
        </p:blipFill>
        <p:spPr>
          <a:xfrm>
            <a:off x="-2" y="10"/>
            <a:ext cx="866851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69A1F8-9BEB-4786-9694-FC48B2D75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788244" y="0"/>
            <a:ext cx="940375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0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D4FBF1-5715-40B0-A1B3-3520D9B234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8600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GB" sz="4800" dirty="0">
                <a:latin typeface="Baskerville Old Face" panose="02020602080505020303" pitchFamily="18" charset="0"/>
              </a:rPr>
              <a:t>Bible 2 award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4D97D0-813E-4FD4-9E08-2F1EAA7E2D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4872922"/>
            <a:ext cx="4023360" cy="1208141"/>
          </a:xfrm>
        </p:spPr>
        <p:txBody>
          <a:bodyPr>
            <a:normAutofit/>
          </a:bodyPr>
          <a:lstStyle/>
          <a:p>
            <a:pPr algn="l"/>
            <a:endParaRPr lang="en-GB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943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D431A-DFF3-4EB5-9E6C-99556C045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Online Media 3" title="Noah Obeys (Genesis 6-7)">
            <a:hlinkClick r:id="" action="ppaction://media"/>
            <a:extLst>
              <a:ext uri="{FF2B5EF4-FFF2-40B4-BE49-F238E27FC236}">
                <a16:creationId xmlns:a16="http://schemas.microsoft.com/office/drawing/2014/main" id="{786CA7EA-0D55-406A-86E8-CF6FFCC6925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7819" y="169757"/>
            <a:ext cx="11536362" cy="651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2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Watercolor abstract background">
            <a:extLst>
              <a:ext uri="{FF2B5EF4-FFF2-40B4-BE49-F238E27FC236}">
                <a16:creationId xmlns:a16="http://schemas.microsoft.com/office/drawing/2014/main" id="{98F27ECC-8A25-4F6D-9A59-D7AB0A479E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9" b="14006"/>
          <a:stretch/>
        </p:blipFill>
        <p:spPr>
          <a:xfrm>
            <a:off x="1" y="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697376-6D04-46EE-A41C-BC9BEFD15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22" y="1971922"/>
            <a:ext cx="10821725" cy="19204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Memorize 3 of the following 5 verses:</a:t>
            </a:r>
          </a:p>
        </p:txBody>
      </p:sp>
    </p:spTree>
    <p:extLst>
      <p:ext uri="{BB962C8B-B14F-4D97-AF65-F5344CB8AC3E}">
        <p14:creationId xmlns:p14="http://schemas.microsoft.com/office/powerpoint/2010/main" val="2934983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3154D-EF2E-4806-A50E-242A24FF0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94199"/>
            <a:ext cx="10515600" cy="650874"/>
          </a:xfrm>
        </p:spPr>
        <p:txBody>
          <a:bodyPr>
            <a:normAutofit fontScale="90000"/>
          </a:bodyPr>
          <a:lstStyle/>
          <a:p>
            <a:r>
              <a:rPr lang="en-GB" sz="4400" dirty="0">
                <a:solidFill>
                  <a:srgbClr val="FF0000"/>
                </a:solidFill>
              </a:rPr>
              <a:t>A. Acts 16:31</a:t>
            </a:r>
            <a:br>
              <a:rPr lang="en-GB" sz="4400" dirty="0">
                <a:solidFill>
                  <a:srgbClr val="FF0000"/>
                </a:solidFill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59382-D9A0-4CE4-90BC-3B1793A72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782320"/>
            <a:ext cx="9854929" cy="607567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A1824-780E-4AC2-B225-8CA1189A90CB}"/>
              </a:ext>
            </a:extLst>
          </p:cNvPr>
          <p:cNvSpPr txBox="1"/>
          <p:nvPr/>
        </p:nvSpPr>
        <p:spPr>
          <a:xfrm>
            <a:off x="5638800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9C44B6-3F8E-4AD4-A7F0-6B063BA0F85B}"/>
              </a:ext>
            </a:extLst>
          </p:cNvPr>
          <p:cNvSpPr txBox="1"/>
          <p:nvPr/>
        </p:nvSpPr>
        <p:spPr>
          <a:xfrm>
            <a:off x="12192000" y="-4876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1034" name="Picture 10" descr="See the source image">
            <a:extLst>
              <a:ext uri="{FF2B5EF4-FFF2-40B4-BE49-F238E27FC236}">
                <a16:creationId xmlns:a16="http://schemas.microsoft.com/office/drawing/2014/main" id="{6BB621E3-D8E7-41B0-B65B-8D686BA996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2"/>
          <a:stretch/>
        </p:blipFill>
        <p:spPr bwMode="auto">
          <a:xfrm>
            <a:off x="105066" y="850791"/>
            <a:ext cx="11583465" cy="539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65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75E-6 1.85185E-6 L 3.7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AB841-CCD2-4F58-AB40-6E0C067F3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08" y="141605"/>
            <a:ext cx="10515600" cy="772795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B. John 1:12  </a:t>
            </a:r>
            <a:r>
              <a:rPr lang="en-GB" sz="4400" dirty="0">
                <a:solidFill>
                  <a:srgbClr val="FF0000"/>
                </a:solidFill>
              </a:rPr>
              <a:t>                  </a:t>
            </a:r>
            <a:endParaRPr lang="en-GB" dirty="0"/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3D5362E2-BCCC-4A0B-8D79-548FE60C15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5" r="6537" b="18684"/>
          <a:stretch/>
        </p:blipFill>
        <p:spPr bwMode="auto">
          <a:xfrm>
            <a:off x="291297" y="833119"/>
            <a:ext cx="11504463" cy="569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56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55F81-3BF4-44D2-BB4A-76D41FCFE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22555"/>
            <a:ext cx="11038840" cy="1325563"/>
          </a:xfrm>
        </p:spPr>
        <p:txBody>
          <a:bodyPr/>
          <a:lstStyle/>
          <a:p>
            <a:r>
              <a:rPr lang="en-GB" sz="4400" dirty="0">
                <a:solidFill>
                  <a:srgbClr val="FF0000"/>
                </a:solidFill>
              </a:rPr>
              <a:t>C. Galatians 3:26</a:t>
            </a:r>
            <a:endParaRPr lang="en-GB" dirty="0"/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35453288-A898-4872-9EAE-3A185E937B5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00"/>
          <a:stretch/>
        </p:blipFill>
        <p:spPr bwMode="auto">
          <a:xfrm>
            <a:off x="275324" y="931545"/>
            <a:ext cx="11591555" cy="557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6DAA8-09D2-4B16-870A-1D4A20357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02" y="-228283"/>
            <a:ext cx="10515600" cy="1325563"/>
          </a:xfrm>
        </p:spPr>
        <p:txBody>
          <a:bodyPr/>
          <a:lstStyle/>
          <a:p>
            <a:r>
              <a:rPr lang="en-GB" sz="4400" dirty="0">
                <a:solidFill>
                  <a:srgbClr val="FF0000"/>
                </a:solidFill>
              </a:rPr>
              <a:t>D. 2 Corinthians 5:7</a:t>
            </a:r>
            <a:endParaRPr lang="en-GB" dirty="0"/>
          </a:p>
        </p:txBody>
      </p:sp>
      <p:pic>
        <p:nvPicPr>
          <p:cNvPr id="2052" name="Picture 4" descr="See the source image">
            <a:extLst>
              <a:ext uri="{FF2B5EF4-FFF2-40B4-BE49-F238E27FC236}">
                <a16:creationId xmlns:a16="http://schemas.microsoft.com/office/drawing/2014/main" id="{FDE15E1D-BD0A-4B7C-B279-F35336CA4C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92" b="15881"/>
          <a:stretch/>
        </p:blipFill>
        <p:spPr bwMode="auto">
          <a:xfrm>
            <a:off x="249318" y="843280"/>
            <a:ext cx="11546442" cy="582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07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85572-10F8-4239-AA5E-C17A35387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3357"/>
            <a:ext cx="10515600" cy="1325563"/>
          </a:xfrm>
        </p:spPr>
        <p:txBody>
          <a:bodyPr/>
          <a:lstStyle/>
          <a:p>
            <a:r>
              <a:rPr lang="en-GB" sz="4400" dirty="0">
                <a:solidFill>
                  <a:srgbClr val="FF0000"/>
                </a:solidFill>
              </a:rPr>
              <a:t>E. Psalm 51:10</a:t>
            </a:r>
            <a:endParaRPr lang="en-GB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B6534BA-6B29-41BF-AA34-375268CEE13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2" t="15083" r="-2" b="17387"/>
          <a:stretch/>
        </p:blipFill>
        <p:spPr bwMode="auto">
          <a:xfrm>
            <a:off x="345440" y="944880"/>
            <a:ext cx="11206480" cy="566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899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aper waves">
            <a:extLst>
              <a:ext uri="{FF2B5EF4-FFF2-40B4-BE49-F238E27FC236}">
                <a16:creationId xmlns:a16="http://schemas.microsoft.com/office/drawing/2014/main" id="{33BA8408-67FE-4E57-930C-8220A321A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97" b="6946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458DE8-ADDA-426D-A065-04DF0FB9F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892413"/>
            <a:ext cx="4204137" cy="1364291"/>
          </a:xfrm>
        </p:spPr>
        <p:txBody>
          <a:bodyPr>
            <a:normAutofit/>
          </a:bodyPr>
          <a:lstStyle/>
          <a:p>
            <a:pPr algn="ctr"/>
            <a:r>
              <a:rPr lang="en-GB" sz="3600" dirty="0"/>
              <a:t> Question 1: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276FF-9305-4802-9F2F-7F6BC8BC0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/>
          </a:bodyPr>
          <a:lstStyle/>
          <a:p>
            <a:r>
              <a:rPr lang="en-GB" sz="2400" dirty="0"/>
              <a:t>What was God`s promise when he showed the rainbow? </a:t>
            </a:r>
          </a:p>
          <a:p>
            <a:r>
              <a:rPr lang="en-GB" sz="2400" dirty="0"/>
              <a:t>Type in the chat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64D23-1B18-4BF8-A676-A43F70935A0E}"/>
              </a:ext>
            </a:extLst>
          </p:cNvPr>
          <p:cNvSpPr txBox="1"/>
          <p:nvPr/>
        </p:nvSpPr>
        <p:spPr>
          <a:xfrm>
            <a:off x="6528021" y="2027583"/>
            <a:ext cx="54227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dirty="0">
                <a:solidFill>
                  <a:srgbClr val="FFFF00"/>
                </a:solidFill>
              </a:rPr>
              <a:t>Answer: To never flood the whole earth ever again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B11ED2-99F0-4C42-87AD-5D48FE3AEF99}"/>
              </a:ext>
            </a:extLst>
          </p:cNvPr>
          <p:cNvSpPr txBox="1"/>
          <p:nvPr/>
        </p:nvSpPr>
        <p:spPr>
          <a:xfrm>
            <a:off x="2168924" y="1391481"/>
            <a:ext cx="3005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Quiz </a:t>
            </a:r>
          </a:p>
        </p:txBody>
      </p:sp>
    </p:spTree>
    <p:extLst>
      <p:ext uri="{BB962C8B-B14F-4D97-AF65-F5344CB8AC3E}">
        <p14:creationId xmlns:p14="http://schemas.microsoft.com/office/powerpoint/2010/main" val="349827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FE7B5-A2F0-4B4B-8EFB-8E7036ADF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Question 2: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EFCAD-E6F2-4836-B9F5-EAE94208B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027" y="1502797"/>
            <a:ext cx="9079726" cy="2810064"/>
          </a:xfrm>
        </p:spPr>
        <p:txBody>
          <a:bodyPr>
            <a:normAutofit/>
          </a:bodyPr>
          <a:lstStyle/>
          <a:p>
            <a:r>
              <a:rPr lang="en-GB" dirty="0"/>
              <a:t>David and Jonathan were? </a:t>
            </a:r>
          </a:p>
          <a:p>
            <a:r>
              <a:rPr lang="en-GB" dirty="0"/>
              <a:t>A) Enemies   </a:t>
            </a:r>
          </a:p>
          <a:p>
            <a:r>
              <a:rPr lang="en-GB" dirty="0"/>
              <a:t>B) Brothers </a:t>
            </a:r>
          </a:p>
          <a:p>
            <a:r>
              <a:rPr lang="en-GB" dirty="0"/>
              <a:t>C) Friends </a:t>
            </a:r>
          </a:p>
          <a:p>
            <a:r>
              <a:rPr lang="en-GB" dirty="0"/>
              <a:t>D) Sisters                                                                                              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CFBC5-5911-43B6-9C53-2EE6E2F2D2EC}"/>
              </a:ext>
            </a:extLst>
          </p:cNvPr>
          <p:cNvSpPr txBox="1"/>
          <p:nvPr/>
        </p:nvSpPr>
        <p:spPr>
          <a:xfrm>
            <a:off x="758687" y="4955093"/>
            <a:ext cx="9347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The answer: C) Friends 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9460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F0299-8CE5-456B-848F-53605F303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3: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1E5DC-E414-4CBA-8E77-66007D226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19762" cy="4667250"/>
          </a:xfrm>
        </p:spPr>
        <p:txBody>
          <a:bodyPr/>
          <a:lstStyle/>
          <a:p>
            <a:r>
              <a:rPr lang="en-GB" dirty="0"/>
              <a:t>What weapon did Jonathan use to warn David?</a:t>
            </a:r>
          </a:p>
          <a:p>
            <a:r>
              <a:rPr lang="en-GB" dirty="0"/>
              <a:t>A) sword </a:t>
            </a:r>
          </a:p>
          <a:p>
            <a:r>
              <a:rPr lang="en-GB" dirty="0"/>
              <a:t>B) arrow </a:t>
            </a:r>
          </a:p>
          <a:p>
            <a:r>
              <a:rPr lang="en-GB" dirty="0"/>
              <a:t>C) bread </a:t>
            </a:r>
          </a:p>
          <a:p>
            <a:r>
              <a:rPr lang="en-GB" dirty="0"/>
              <a:t>D) apple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E8BC5C-6887-404B-BD07-8D44277C1CC5}"/>
              </a:ext>
            </a:extLst>
          </p:cNvPr>
          <p:cNvSpPr txBox="1"/>
          <p:nvPr/>
        </p:nvSpPr>
        <p:spPr>
          <a:xfrm>
            <a:off x="6225871" y="1825625"/>
            <a:ext cx="5605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Answer: B) arrow </a:t>
            </a:r>
          </a:p>
        </p:txBody>
      </p:sp>
    </p:spTree>
    <p:extLst>
      <p:ext uri="{BB962C8B-B14F-4D97-AF65-F5344CB8AC3E}">
        <p14:creationId xmlns:p14="http://schemas.microsoft.com/office/powerpoint/2010/main" val="236405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Content Placeholder 20" descr="Morning sunlight on grass and flowers in a field">
            <a:extLst>
              <a:ext uri="{FF2B5EF4-FFF2-40B4-BE49-F238E27FC236}">
                <a16:creationId xmlns:a16="http://schemas.microsoft.com/office/drawing/2014/main" id="{6C5B24CF-92F5-46F5-99B3-99F87CFDA3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7" t="23391" r="5204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BF61C7-CC0D-4D1A-9240-3C23F6ED0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2" y="3091928"/>
            <a:ext cx="9245633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100" dirty="0"/>
              <a:t>Hi all,</a:t>
            </a:r>
            <a:br>
              <a:rPr lang="en-US" sz="5100" dirty="0"/>
            </a:br>
            <a:r>
              <a:rPr lang="en-US" sz="5100" dirty="0"/>
              <a:t>My  name is Bianka and I am in the  Friends class (Stanborough Park Pathfinders). I will be doing the Bible II award with you today. 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7424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2000" b="-7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8A5F8-7CF6-4407-BD29-2D2A08D87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4: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99FCF-1C4D-4D97-82E2-87DE406CA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GB" dirty="0"/>
              <a:t>Abraham and Isaac were: </a:t>
            </a:r>
          </a:p>
          <a:p>
            <a:r>
              <a:rPr lang="en-GB" dirty="0"/>
              <a:t>A) brothers </a:t>
            </a:r>
          </a:p>
          <a:p>
            <a:r>
              <a:rPr lang="en-GB" dirty="0"/>
              <a:t>B) friends </a:t>
            </a:r>
          </a:p>
          <a:p>
            <a:r>
              <a:rPr lang="en-GB" dirty="0"/>
              <a:t>C) father and son </a:t>
            </a:r>
          </a:p>
          <a:p>
            <a:r>
              <a:rPr lang="en-GB" dirty="0"/>
              <a:t>D) cousins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644C00-D97A-46C2-9BDB-7945BCFFAD2A}"/>
              </a:ext>
            </a:extLst>
          </p:cNvPr>
          <p:cNvSpPr txBox="1"/>
          <p:nvPr/>
        </p:nvSpPr>
        <p:spPr>
          <a:xfrm>
            <a:off x="5932525" y="2034256"/>
            <a:ext cx="4683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C00000"/>
                </a:solidFill>
              </a:rPr>
              <a:t>Answer: C) Father and son </a:t>
            </a:r>
          </a:p>
        </p:txBody>
      </p:sp>
    </p:spTree>
    <p:extLst>
      <p:ext uri="{BB962C8B-B14F-4D97-AF65-F5344CB8AC3E}">
        <p14:creationId xmlns:p14="http://schemas.microsoft.com/office/powerpoint/2010/main" val="25960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0FF16-9EB0-4929-A462-5242E8597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 5: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7503F-612B-45EC-B18B-0FED8BC17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1453"/>
            <a:ext cx="5257800" cy="4351338"/>
          </a:xfrm>
        </p:spPr>
        <p:txBody>
          <a:bodyPr/>
          <a:lstStyle/>
          <a:p>
            <a:r>
              <a:rPr lang="en-GB" dirty="0"/>
              <a:t>What did Abraham and Isaac build on the mountain:</a:t>
            </a:r>
          </a:p>
          <a:p>
            <a:r>
              <a:rPr lang="en-GB" dirty="0"/>
              <a:t>A) House </a:t>
            </a:r>
          </a:p>
          <a:p>
            <a:r>
              <a:rPr lang="en-GB" dirty="0"/>
              <a:t>B) Table </a:t>
            </a:r>
          </a:p>
          <a:p>
            <a:r>
              <a:rPr lang="en-GB" dirty="0"/>
              <a:t>C) Altar  </a:t>
            </a:r>
          </a:p>
          <a:p>
            <a:r>
              <a:rPr lang="en-GB" dirty="0"/>
              <a:t>D) Chair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6903B5-EECC-4A82-8DBC-DB216A46625B}"/>
              </a:ext>
            </a:extLst>
          </p:cNvPr>
          <p:cNvSpPr txBox="1"/>
          <p:nvPr/>
        </p:nvSpPr>
        <p:spPr>
          <a:xfrm>
            <a:off x="6694998" y="2258170"/>
            <a:ext cx="4969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Answer: C) Altar </a:t>
            </a:r>
          </a:p>
        </p:txBody>
      </p:sp>
    </p:spTree>
    <p:extLst>
      <p:ext uri="{BB962C8B-B14F-4D97-AF65-F5344CB8AC3E}">
        <p14:creationId xmlns:p14="http://schemas.microsoft.com/office/powerpoint/2010/main" val="241231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B852A-D918-47EA-BD70-615B20C47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Question 6: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63A40-3A8F-4052-9485-DCD8E55B8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55219" cy="4351338"/>
          </a:xfrm>
        </p:spPr>
        <p:txBody>
          <a:bodyPr/>
          <a:lstStyle/>
          <a:p>
            <a:r>
              <a:rPr lang="en-GB" dirty="0"/>
              <a:t>What did Noah build? </a:t>
            </a:r>
          </a:p>
          <a:p>
            <a:r>
              <a:rPr lang="en-GB" dirty="0"/>
              <a:t>A) House </a:t>
            </a:r>
          </a:p>
          <a:p>
            <a:r>
              <a:rPr lang="en-GB" dirty="0"/>
              <a:t>B) Toys </a:t>
            </a:r>
          </a:p>
          <a:p>
            <a:r>
              <a:rPr lang="en-GB" dirty="0"/>
              <a:t>C) Ark </a:t>
            </a:r>
          </a:p>
          <a:p>
            <a:r>
              <a:rPr lang="en-GB" dirty="0"/>
              <a:t>D) Car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DD569F-BD8E-43A8-A55F-E34392A569EA}"/>
              </a:ext>
            </a:extLst>
          </p:cNvPr>
          <p:cNvSpPr txBox="1"/>
          <p:nvPr/>
        </p:nvSpPr>
        <p:spPr>
          <a:xfrm>
            <a:off x="6368995" y="2441050"/>
            <a:ext cx="33872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Answer: C) Ark  </a:t>
            </a:r>
          </a:p>
        </p:txBody>
      </p:sp>
    </p:spTree>
    <p:extLst>
      <p:ext uri="{BB962C8B-B14F-4D97-AF65-F5344CB8AC3E}">
        <p14:creationId xmlns:p14="http://schemas.microsoft.com/office/powerpoint/2010/main" val="106404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D981D-6F81-4117-9689-124FD51C0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Question 7: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CCF1D-598B-4038-84BB-B401FFA91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39963" cy="4351338"/>
          </a:xfrm>
        </p:spPr>
        <p:txBody>
          <a:bodyPr/>
          <a:lstStyle/>
          <a:p>
            <a:r>
              <a:rPr lang="en-GB" dirty="0"/>
              <a:t>Why did Noah build the ark? </a:t>
            </a:r>
          </a:p>
          <a:p>
            <a:r>
              <a:rPr lang="en-GB" dirty="0"/>
              <a:t>A) He wanted to go fishing </a:t>
            </a:r>
          </a:p>
          <a:p>
            <a:r>
              <a:rPr lang="en-GB" dirty="0"/>
              <a:t>B) It was his hobby </a:t>
            </a:r>
          </a:p>
          <a:p>
            <a:r>
              <a:rPr lang="en-GB" dirty="0"/>
              <a:t>C) God told him to </a:t>
            </a:r>
          </a:p>
          <a:p>
            <a:r>
              <a:rPr lang="en-GB" dirty="0"/>
              <a:t>D) His wife told him to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9DEF53-2264-43AA-83C3-3E76B989A70D}"/>
              </a:ext>
            </a:extLst>
          </p:cNvPr>
          <p:cNvSpPr txBox="1"/>
          <p:nvPr/>
        </p:nvSpPr>
        <p:spPr>
          <a:xfrm>
            <a:off x="6774511" y="1916264"/>
            <a:ext cx="46515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Answer: C) God told him to </a:t>
            </a:r>
          </a:p>
        </p:txBody>
      </p:sp>
    </p:spTree>
    <p:extLst>
      <p:ext uri="{BB962C8B-B14F-4D97-AF65-F5344CB8AC3E}">
        <p14:creationId xmlns:p14="http://schemas.microsoft.com/office/powerpoint/2010/main" val="48888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E214AA7-F028-4A0D-8698-61AEC754D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159834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29EF1A-14AB-4587-A110-00FFE446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9933" y="995318"/>
            <a:ext cx="9872134" cy="1193968"/>
          </a:xfr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3F3F3F"/>
                </a:solidFill>
                <a:latin typeface="+mj-lt"/>
                <a:ea typeface="+mj-ea"/>
                <a:cs typeface="+mj-cs"/>
              </a:rPr>
              <a:t> Question 8: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B160F-B36F-46D6-905B-6F4A18B18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919" y="2648765"/>
            <a:ext cx="4297351" cy="295977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/>
              <a:t>What was going to happen once the Ark was built? </a:t>
            </a:r>
          </a:p>
          <a:p>
            <a:r>
              <a:rPr lang="en-US" sz="3200" dirty="0"/>
              <a:t>Type in the chat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6206FDC-2777-4D7F-AF9C-73413DA66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2888250"/>
            <a:ext cx="0" cy="2769135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1EF44BD-AC56-4BE6-91FF-271B35CA64F5}"/>
              </a:ext>
            </a:extLst>
          </p:cNvPr>
          <p:cNvSpPr txBox="1"/>
          <p:nvPr/>
        </p:nvSpPr>
        <p:spPr>
          <a:xfrm>
            <a:off x="6417731" y="2663186"/>
            <a:ext cx="4292594" cy="29597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FF00"/>
                </a:solidFill>
              </a:rPr>
              <a:t>Answer: It was going to rain </a:t>
            </a:r>
          </a:p>
        </p:txBody>
      </p:sp>
    </p:spTree>
    <p:extLst>
      <p:ext uri="{BB962C8B-B14F-4D97-AF65-F5344CB8AC3E}">
        <p14:creationId xmlns:p14="http://schemas.microsoft.com/office/powerpoint/2010/main" val="36626444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CA06CD6-90CA-4C45-856C-6771339E1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2A680C-21C5-4B91-B86A-7B6A76D93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507"/>
            <a:ext cx="3494362" cy="49309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Question 9</a:t>
            </a:r>
            <a:r>
              <a:rPr lang="en-US" dirty="0">
                <a:solidFill>
                  <a:schemeClr val="bg1"/>
                </a:solidFill>
              </a:rPr>
              <a:t>:</a:t>
            </a:r>
            <a:endParaRPr lang="en-US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21601D-2758-4B15-A31C-FDA184C51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B52DB-02A2-441E-8AD0-D13D31F46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29" y="2095560"/>
            <a:ext cx="6250940" cy="266687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Who did Samuel live with when he lived in the temple? </a:t>
            </a:r>
          </a:p>
          <a:p>
            <a:r>
              <a:rPr lang="en-US" sz="2400" dirty="0">
                <a:solidFill>
                  <a:schemeClr val="bg1"/>
                </a:solidFill>
              </a:rPr>
              <a:t>A) John </a:t>
            </a:r>
          </a:p>
          <a:p>
            <a:r>
              <a:rPr lang="en-US" sz="2400" dirty="0">
                <a:solidFill>
                  <a:schemeClr val="bg1"/>
                </a:solidFill>
              </a:rPr>
              <a:t>B) Fred </a:t>
            </a:r>
          </a:p>
          <a:p>
            <a:r>
              <a:rPr lang="en-US" sz="2400" dirty="0">
                <a:solidFill>
                  <a:schemeClr val="bg1"/>
                </a:solidFill>
              </a:rPr>
              <a:t>C) Eli </a:t>
            </a:r>
          </a:p>
          <a:p>
            <a:r>
              <a:rPr lang="en-US" sz="2400" dirty="0">
                <a:solidFill>
                  <a:schemeClr val="bg1"/>
                </a:solidFill>
              </a:rPr>
              <a:t>D) Isaac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A4D4E3-9E0D-459E-893E-807F40A59FF9}"/>
              </a:ext>
            </a:extLst>
          </p:cNvPr>
          <p:cNvSpPr txBox="1"/>
          <p:nvPr/>
        </p:nvSpPr>
        <p:spPr>
          <a:xfrm>
            <a:off x="4976030" y="4947556"/>
            <a:ext cx="6250940" cy="9469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FF0000"/>
                </a:solidFill>
              </a:rPr>
              <a:t>Answer: C) Eli </a:t>
            </a:r>
          </a:p>
        </p:txBody>
      </p:sp>
    </p:spTree>
    <p:extLst>
      <p:ext uri="{BB962C8B-B14F-4D97-AF65-F5344CB8AC3E}">
        <p14:creationId xmlns:p14="http://schemas.microsoft.com/office/powerpoint/2010/main" val="318926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25166D1-1B21-4128-AC42-61745528E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DCF200-E747-4B1D-8ED0-EE5A0203C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826" y="1764129"/>
            <a:ext cx="4391024" cy="13234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Question 10:  </a:t>
            </a:r>
          </a:p>
        </p:txBody>
      </p:sp>
      <p:pic>
        <p:nvPicPr>
          <p:cNvPr id="6" name="Picture 5" descr="Orange slice falling into orange juice">
            <a:extLst>
              <a:ext uri="{FF2B5EF4-FFF2-40B4-BE49-F238E27FC236}">
                <a16:creationId xmlns:a16="http://schemas.microsoft.com/office/drawing/2014/main" id="{999B7264-BD21-4447-B6CC-416A008D20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" r="39705" b="1"/>
          <a:stretch/>
        </p:blipFill>
        <p:spPr>
          <a:xfrm>
            <a:off x="20" y="2"/>
            <a:ext cx="6186992" cy="6857998"/>
          </a:xfrm>
          <a:custGeom>
            <a:avLst/>
            <a:gdLst/>
            <a:ahLst/>
            <a:cxnLst/>
            <a:rect l="l" t="t" r="r" b="b"/>
            <a:pathLst>
              <a:path w="6187012" h="6857998">
                <a:moveTo>
                  <a:pt x="5434855" y="6118149"/>
                </a:moveTo>
                <a:cubicBezTo>
                  <a:pt x="5441404" y="6124102"/>
                  <a:pt x="5449025" y="6129341"/>
                  <a:pt x="5456075" y="6133723"/>
                </a:cubicBezTo>
                <a:cubicBezTo>
                  <a:pt x="5463218" y="6138152"/>
                  <a:pt x="5468564" y="6143474"/>
                  <a:pt x="5472234" y="6149380"/>
                </a:cubicBezTo>
                <a:lnTo>
                  <a:pt x="5477710" y="6166562"/>
                </a:lnTo>
                <a:lnTo>
                  <a:pt x="5472234" y="6149379"/>
                </a:lnTo>
                <a:cubicBezTo>
                  <a:pt x="5468564" y="6143474"/>
                  <a:pt x="5463218" y="6138152"/>
                  <a:pt x="5456075" y="6133722"/>
                </a:cubicBezTo>
                <a:cubicBezTo>
                  <a:pt x="5449025" y="6129341"/>
                  <a:pt x="5441404" y="6124102"/>
                  <a:pt x="5434855" y="6118149"/>
                </a:cubicBezTo>
                <a:close/>
                <a:moveTo>
                  <a:pt x="5343013" y="4941372"/>
                </a:moveTo>
                <a:lnTo>
                  <a:pt x="5346342" y="4950869"/>
                </a:lnTo>
                <a:lnTo>
                  <a:pt x="5356027" y="4991382"/>
                </a:lnTo>
                <a:lnTo>
                  <a:pt x="5346342" y="4950868"/>
                </a:lnTo>
                <a:close/>
                <a:moveTo>
                  <a:pt x="5346951" y="4749807"/>
                </a:moveTo>
                <a:cubicBezTo>
                  <a:pt x="5334815" y="4762826"/>
                  <a:pt x="5333958" y="4781365"/>
                  <a:pt x="5332244" y="4799797"/>
                </a:cubicBezTo>
                <a:cubicBezTo>
                  <a:pt x="5333958" y="4781365"/>
                  <a:pt x="5334815" y="4762827"/>
                  <a:pt x="5346951" y="4749807"/>
                </a:cubicBezTo>
                <a:close/>
                <a:moveTo>
                  <a:pt x="5364750" y="4543185"/>
                </a:moveTo>
                <a:cubicBezTo>
                  <a:pt x="5365727" y="4548281"/>
                  <a:pt x="5367775" y="4553662"/>
                  <a:pt x="5370156" y="4557092"/>
                </a:cubicBezTo>
                <a:cubicBezTo>
                  <a:pt x="5381776" y="4573618"/>
                  <a:pt x="5390563" y="4588275"/>
                  <a:pt x="5396519" y="4602021"/>
                </a:cubicBezTo>
                <a:cubicBezTo>
                  <a:pt x="5390563" y="4588275"/>
                  <a:pt x="5381776" y="4573618"/>
                  <a:pt x="5370156" y="4557091"/>
                </a:cubicBezTo>
                <a:close/>
                <a:moveTo>
                  <a:pt x="5830968" y="2819253"/>
                </a:moveTo>
                <a:lnTo>
                  <a:pt x="5842611" y="2827484"/>
                </a:lnTo>
                <a:lnTo>
                  <a:pt x="5842613" y="2827486"/>
                </a:lnTo>
                <a:lnTo>
                  <a:pt x="5871116" y="2861156"/>
                </a:lnTo>
                <a:lnTo>
                  <a:pt x="5861462" y="2842392"/>
                </a:lnTo>
                <a:lnTo>
                  <a:pt x="5842613" y="2827486"/>
                </a:lnTo>
                <a:lnTo>
                  <a:pt x="5842611" y="2827483"/>
                </a:lnTo>
                <a:close/>
                <a:moveTo>
                  <a:pt x="5761313" y="1974015"/>
                </a:moveTo>
                <a:lnTo>
                  <a:pt x="5754799" y="1999763"/>
                </a:lnTo>
                <a:cubicBezTo>
                  <a:pt x="5750990" y="2008056"/>
                  <a:pt x="5745310" y="2016020"/>
                  <a:pt x="5737071" y="2023547"/>
                </a:cubicBezTo>
                <a:cubicBezTo>
                  <a:pt x="5753550" y="2008497"/>
                  <a:pt x="5759789" y="1991685"/>
                  <a:pt x="5761313" y="1974015"/>
                </a:cubicBezTo>
                <a:close/>
                <a:moveTo>
                  <a:pt x="5744119" y="1768838"/>
                </a:moveTo>
                <a:cubicBezTo>
                  <a:pt x="5739738" y="1774411"/>
                  <a:pt x="5736975" y="1779948"/>
                  <a:pt x="5735518" y="1785412"/>
                </a:cubicBezTo>
                <a:lnTo>
                  <a:pt x="5734738" y="1801558"/>
                </a:lnTo>
                <a:cubicBezTo>
                  <a:pt x="5733070" y="1790986"/>
                  <a:pt x="5735356" y="1779981"/>
                  <a:pt x="5744119" y="1768838"/>
                </a:cubicBezTo>
                <a:close/>
                <a:moveTo>
                  <a:pt x="5853708" y="520953"/>
                </a:moveTo>
                <a:lnTo>
                  <a:pt x="5846981" y="549926"/>
                </a:lnTo>
                <a:lnTo>
                  <a:pt x="5840726" y="566616"/>
                </a:lnTo>
                <a:lnTo>
                  <a:pt x="5834776" y="581804"/>
                </a:lnTo>
                <a:lnTo>
                  <a:pt x="5834358" y="583595"/>
                </a:lnTo>
                <a:lnTo>
                  <a:pt x="5832183" y="589388"/>
                </a:lnTo>
                <a:cubicBezTo>
                  <a:pt x="5829783" y="597005"/>
                  <a:pt x="5828025" y="604728"/>
                  <a:pt x="5827560" y="612658"/>
                </a:cubicBezTo>
                <a:lnTo>
                  <a:pt x="5834358" y="583595"/>
                </a:lnTo>
                <a:lnTo>
                  <a:pt x="5840674" y="566754"/>
                </a:lnTo>
                <a:lnTo>
                  <a:pt x="5840726" y="566616"/>
                </a:lnTo>
                <a:lnTo>
                  <a:pt x="5846564" y="551717"/>
                </a:lnTo>
                <a:lnTo>
                  <a:pt x="5846981" y="549926"/>
                </a:lnTo>
                <a:lnTo>
                  <a:pt x="5849145" y="544146"/>
                </a:lnTo>
                <a:cubicBezTo>
                  <a:pt x="5851532" y="536547"/>
                  <a:pt x="5853271" y="528850"/>
                  <a:pt x="5853708" y="520953"/>
                </a:cubicBezTo>
                <a:close/>
                <a:moveTo>
                  <a:pt x="5802605" y="268794"/>
                </a:moveTo>
                <a:cubicBezTo>
                  <a:pt x="5800080" y="279176"/>
                  <a:pt x="5798377" y="289296"/>
                  <a:pt x="5797729" y="299164"/>
                </a:cubicBezTo>
                <a:cubicBezTo>
                  <a:pt x="5797080" y="309031"/>
                  <a:pt x="5797485" y="318646"/>
                  <a:pt x="5799176" y="328017"/>
                </a:cubicBezTo>
                <a:close/>
                <a:moveTo>
                  <a:pt x="0" y="0"/>
                </a:moveTo>
                <a:lnTo>
                  <a:pt x="6120021" y="0"/>
                </a:lnTo>
                <a:lnTo>
                  <a:pt x="6115806" y="24480"/>
                </a:lnTo>
                <a:cubicBezTo>
                  <a:pt x="6113321" y="32636"/>
                  <a:pt x="6109559" y="40471"/>
                  <a:pt x="6103795" y="47806"/>
                </a:cubicBezTo>
                <a:cubicBezTo>
                  <a:pt x="6088935" y="66857"/>
                  <a:pt x="6092364" y="85336"/>
                  <a:pt x="6094651" y="105718"/>
                </a:cubicBezTo>
                <a:cubicBezTo>
                  <a:pt x="6096365" y="121150"/>
                  <a:pt x="6095794" y="136963"/>
                  <a:pt x="6095986" y="152584"/>
                </a:cubicBezTo>
                <a:cubicBezTo>
                  <a:pt x="6096555" y="180017"/>
                  <a:pt x="6096746" y="207450"/>
                  <a:pt x="6097699" y="234883"/>
                </a:cubicBezTo>
                <a:cubicBezTo>
                  <a:pt x="6098079" y="243648"/>
                  <a:pt x="6102844" y="252600"/>
                  <a:pt x="6102082" y="261173"/>
                </a:cubicBezTo>
                <a:cubicBezTo>
                  <a:pt x="6098461" y="300800"/>
                  <a:pt x="6092746" y="340425"/>
                  <a:pt x="6089507" y="380050"/>
                </a:cubicBezTo>
                <a:cubicBezTo>
                  <a:pt x="6087603" y="402529"/>
                  <a:pt x="6091220" y="425581"/>
                  <a:pt x="6088555" y="447870"/>
                </a:cubicBezTo>
                <a:cubicBezTo>
                  <a:pt x="6085507" y="473587"/>
                  <a:pt x="6077697" y="498733"/>
                  <a:pt x="6072932" y="524262"/>
                </a:cubicBezTo>
                <a:cubicBezTo>
                  <a:pt x="6071600" y="531310"/>
                  <a:pt x="6073315" y="539121"/>
                  <a:pt x="6073694" y="546552"/>
                </a:cubicBezTo>
                <a:cubicBezTo>
                  <a:pt x="6074076" y="554933"/>
                  <a:pt x="6074838" y="563125"/>
                  <a:pt x="6075029" y="571508"/>
                </a:cubicBezTo>
                <a:cubicBezTo>
                  <a:pt x="6075411" y="597037"/>
                  <a:pt x="6074838" y="622564"/>
                  <a:pt x="6076173" y="648092"/>
                </a:cubicBezTo>
                <a:cubicBezTo>
                  <a:pt x="6076934" y="663713"/>
                  <a:pt x="6084744" y="680096"/>
                  <a:pt x="6081886" y="694576"/>
                </a:cubicBezTo>
                <a:cubicBezTo>
                  <a:pt x="6076363" y="724104"/>
                  <a:pt x="6088745" y="753633"/>
                  <a:pt x="6078459" y="783158"/>
                </a:cubicBezTo>
                <a:cubicBezTo>
                  <a:pt x="6075411" y="792306"/>
                  <a:pt x="6083031" y="804877"/>
                  <a:pt x="6083411" y="815929"/>
                </a:cubicBezTo>
                <a:cubicBezTo>
                  <a:pt x="6084363" y="843552"/>
                  <a:pt x="6084173" y="871173"/>
                  <a:pt x="6083983" y="898797"/>
                </a:cubicBezTo>
                <a:cubicBezTo>
                  <a:pt x="6083793" y="923562"/>
                  <a:pt x="6086459" y="949281"/>
                  <a:pt x="6081125" y="973095"/>
                </a:cubicBezTo>
                <a:cubicBezTo>
                  <a:pt x="6075411" y="998052"/>
                  <a:pt x="6076173" y="1020529"/>
                  <a:pt x="6082649" y="1044725"/>
                </a:cubicBezTo>
                <a:cubicBezTo>
                  <a:pt x="6087031" y="1061298"/>
                  <a:pt x="6087603" y="1078826"/>
                  <a:pt x="6088935" y="1095972"/>
                </a:cubicBezTo>
                <a:cubicBezTo>
                  <a:pt x="6090459" y="1114449"/>
                  <a:pt x="6086459" y="1134834"/>
                  <a:pt x="6092746" y="1151600"/>
                </a:cubicBezTo>
                <a:cubicBezTo>
                  <a:pt x="6111415" y="1201512"/>
                  <a:pt x="6115415" y="1252757"/>
                  <a:pt x="6115415" y="1304955"/>
                </a:cubicBezTo>
                <a:cubicBezTo>
                  <a:pt x="6115415" y="1314483"/>
                  <a:pt x="6112750" y="1324198"/>
                  <a:pt x="6109892" y="1333341"/>
                </a:cubicBezTo>
                <a:cubicBezTo>
                  <a:pt x="6092746" y="1386684"/>
                  <a:pt x="6094269" y="1440216"/>
                  <a:pt x="6104748" y="1494509"/>
                </a:cubicBezTo>
                <a:cubicBezTo>
                  <a:pt x="6107034" y="1505751"/>
                  <a:pt x="6107415" y="1518324"/>
                  <a:pt x="6105130" y="1529563"/>
                </a:cubicBezTo>
                <a:cubicBezTo>
                  <a:pt x="6098461" y="1561189"/>
                  <a:pt x="6087411" y="1591859"/>
                  <a:pt x="6082649" y="1623675"/>
                </a:cubicBezTo>
                <a:cubicBezTo>
                  <a:pt x="6074838" y="1676253"/>
                  <a:pt x="6101126" y="1721785"/>
                  <a:pt x="6118274" y="1768838"/>
                </a:cubicBezTo>
                <a:cubicBezTo>
                  <a:pt x="6134467" y="1813610"/>
                  <a:pt x="6171044" y="1851709"/>
                  <a:pt x="6162851" y="1904673"/>
                </a:cubicBezTo>
                <a:cubicBezTo>
                  <a:pt x="6162090" y="1910004"/>
                  <a:pt x="6167233" y="1915912"/>
                  <a:pt x="6168567" y="1921817"/>
                </a:cubicBezTo>
                <a:cubicBezTo>
                  <a:pt x="6172188" y="1938009"/>
                  <a:pt x="6176566" y="1954202"/>
                  <a:pt x="6178283" y="1970586"/>
                </a:cubicBezTo>
                <a:cubicBezTo>
                  <a:pt x="6180570" y="1990589"/>
                  <a:pt x="6179809" y="2010974"/>
                  <a:pt x="6181713" y="2030977"/>
                </a:cubicBezTo>
                <a:cubicBezTo>
                  <a:pt x="6182856" y="2043835"/>
                  <a:pt x="6184951" y="2056600"/>
                  <a:pt x="6186761" y="2069340"/>
                </a:cubicBezTo>
                <a:lnTo>
                  <a:pt x="6187012" y="2072225"/>
                </a:lnTo>
                <a:lnTo>
                  <a:pt x="6187012" y="2131532"/>
                </a:lnTo>
                <a:lnTo>
                  <a:pt x="6186141" y="2138304"/>
                </a:lnTo>
                <a:cubicBezTo>
                  <a:pt x="6183950" y="2148519"/>
                  <a:pt x="6181332" y="2158712"/>
                  <a:pt x="6179617" y="2168903"/>
                </a:cubicBezTo>
                <a:cubicBezTo>
                  <a:pt x="6174854" y="2197670"/>
                  <a:pt x="6176188" y="2229296"/>
                  <a:pt x="6163995" y="2254633"/>
                </a:cubicBezTo>
                <a:cubicBezTo>
                  <a:pt x="6151041" y="2281683"/>
                  <a:pt x="6145135" y="2307402"/>
                  <a:pt x="6149135" y="2335405"/>
                </a:cubicBezTo>
                <a:cubicBezTo>
                  <a:pt x="6150469" y="2344741"/>
                  <a:pt x="6158471" y="2356744"/>
                  <a:pt x="6166661" y="2360933"/>
                </a:cubicBezTo>
                <a:cubicBezTo>
                  <a:pt x="6184950" y="2370270"/>
                  <a:pt x="6188190" y="2383032"/>
                  <a:pt x="6181902" y="2400369"/>
                </a:cubicBezTo>
                <a:cubicBezTo>
                  <a:pt x="6176566" y="2415420"/>
                  <a:pt x="6173901" y="2433897"/>
                  <a:pt x="6163613" y="2444184"/>
                </a:cubicBezTo>
                <a:cubicBezTo>
                  <a:pt x="6134467" y="2473333"/>
                  <a:pt x="6133515" y="2510483"/>
                  <a:pt x="6125705" y="2546678"/>
                </a:cubicBezTo>
                <a:cubicBezTo>
                  <a:pt x="6120940" y="2568774"/>
                  <a:pt x="6120750" y="2589352"/>
                  <a:pt x="6123988" y="2611450"/>
                </a:cubicBezTo>
                <a:cubicBezTo>
                  <a:pt x="6131227" y="2659455"/>
                  <a:pt x="6120940" y="2706131"/>
                  <a:pt x="6107796" y="2752235"/>
                </a:cubicBezTo>
                <a:cubicBezTo>
                  <a:pt x="6099034" y="2782716"/>
                  <a:pt x="6093699" y="2813958"/>
                  <a:pt x="6084744" y="2844248"/>
                </a:cubicBezTo>
                <a:cubicBezTo>
                  <a:pt x="6077886" y="2866918"/>
                  <a:pt x="6069694" y="2889587"/>
                  <a:pt x="6058646" y="2910353"/>
                </a:cubicBezTo>
                <a:cubicBezTo>
                  <a:pt x="6042452" y="2940455"/>
                  <a:pt x="6018067" y="2966742"/>
                  <a:pt x="6024544" y="3005035"/>
                </a:cubicBezTo>
                <a:cubicBezTo>
                  <a:pt x="6030260" y="3038756"/>
                  <a:pt x="6018259" y="3069235"/>
                  <a:pt x="6006828" y="3100099"/>
                </a:cubicBezTo>
                <a:cubicBezTo>
                  <a:pt x="5998446" y="3122770"/>
                  <a:pt x="5989871" y="3145436"/>
                  <a:pt x="5984537" y="3168870"/>
                </a:cubicBezTo>
                <a:cubicBezTo>
                  <a:pt x="5978251" y="3196686"/>
                  <a:pt x="5980920" y="3228119"/>
                  <a:pt x="5969297" y="3252885"/>
                </a:cubicBezTo>
                <a:cubicBezTo>
                  <a:pt x="5957105" y="3278795"/>
                  <a:pt x="5965297" y="3300319"/>
                  <a:pt x="5968726" y="3323372"/>
                </a:cubicBezTo>
                <a:cubicBezTo>
                  <a:pt x="5974061" y="3360139"/>
                  <a:pt x="5983967" y="3396719"/>
                  <a:pt x="5971395" y="3433866"/>
                </a:cubicBezTo>
                <a:cubicBezTo>
                  <a:pt x="5956153" y="3479015"/>
                  <a:pt x="5939769" y="3523785"/>
                  <a:pt x="5925292" y="3569124"/>
                </a:cubicBezTo>
                <a:cubicBezTo>
                  <a:pt x="5919765" y="3586653"/>
                  <a:pt x="5917479" y="3605509"/>
                  <a:pt x="5915003" y="3623799"/>
                </a:cubicBezTo>
                <a:cubicBezTo>
                  <a:pt x="5912906" y="3641134"/>
                  <a:pt x="5918242" y="3661899"/>
                  <a:pt x="5910241" y="3675238"/>
                </a:cubicBezTo>
                <a:cubicBezTo>
                  <a:pt x="5889667" y="3709529"/>
                  <a:pt x="5879569" y="3744770"/>
                  <a:pt x="5879569" y="3784397"/>
                </a:cubicBezTo>
                <a:cubicBezTo>
                  <a:pt x="5879569" y="3799258"/>
                  <a:pt x="5870996" y="3813737"/>
                  <a:pt x="5869471" y="3828785"/>
                </a:cubicBezTo>
                <a:cubicBezTo>
                  <a:pt x="5867567" y="3849362"/>
                  <a:pt x="5862423" y="3872985"/>
                  <a:pt x="5869664" y="3890891"/>
                </a:cubicBezTo>
                <a:cubicBezTo>
                  <a:pt x="5886809" y="3932993"/>
                  <a:pt x="5872519" y="3967091"/>
                  <a:pt x="5855566" y="4003861"/>
                </a:cubicBezTo>
                <a:cubicBezTo>
                  <a:pt x="5838801" y="4040058"/>
                  <a:pt x="5825466" y="4078159"/>
                  <a:pt x="5814416" y="4116641"/>
                </a:cubicBezTo>
                <a:cubicBezTo>
                  <a:pt x="5810415" y="4131119"/>
                  <a:pt x="5817085" y="4148453"/>
                  <a:pt x="5818417" y="4164458"/>
                </a:cubicBezTo>
                <a:cubicBezTo>
                  <a:pt x="5818798" y="4170174"/>
                  <a:pt x="5819370" y="4176461"/>
                  <a:pt x="5817466" y="4181603"/>
                </a:cubicBezTo>
                <a:cubicBezTo>
                  <a:pt x="5799176" y="4231324"/>
                  <a:pt x="5785269" y="4281810"/>
                  <a:pt x="5794794" y="4335722"/>
                </a:cubicBezTo>
                <a:cubicBezTo>
                  <a:pt x="5795747" y="4340674"/>
                  <a:pt x="5793650" y="4346201"/>
                  <a:pt x="5792317" y="4351154"/>
                </a:cubicBezTo>
                <a:cubicBezTo>
                  <a:pt x="5785461" y="4375349"/>
                  <a:pt x="5774601" y="4398972"/>
                  <a:pt x="5772124" y="4423545"/>
                </a:cubicBezTo>
                <a:cubicBezTo>
                  <a:pt x="5766028" y="4484127"/>
                  <a:pt x="5763550" y="4545086"/>
                  <a:pt x="5759550" y="4606053"/>
                </a:cubicBezTo>
                <a:cubicBezTo>
                  <a:pt x="5759361" y="4609863"/>
                  <a:pt x="5759361" y="4613864"/>
                  <a:pt x="5758027" y="4617291"/>
                </a:cubicBezTo>
                <a:cubicBezTo>
                  <a:pt x="5749834" y="4639772"/>
                  <a:pt x="5752502" y="4659393"/>
                  <a:pt x="5768123" y="4678445"/>
                </a:cubicBezTo>
                <a:cubicBezTo>
                  <a:pt x="5774982" y="4686828"/>
                  <a:pt x="5778601" y="4698258"/>
                  <a:pt x="5782412" y="4708734"/>
                </a:cubicBezTo>
                <a:cubicBezTo>
                  <a:pt x="5788127" y="4724167"/>
                  <a:pt x="5793650" y="4739978"/>
                  <a:pt x="5797271" y="4755980"/>
                </a:cubicBezTo>
                <a:cubicBezTo>
                  <a:pt x="5800700" y="4771793"/>
                  <a:pt x="5805462" y="4788747"/>
                  <a:pt x="5802796" y="4803988"/>
                </a:cubicBezTo>
                <a:cubicBezTo>
                  <a:pt x="5798035" y="4831420"/>
                  <a:pt x="5787366" y="4857522"/>
                  <a:pt x="5780315" y="4884572"/>
                </a:cubicBezTo>
                <a:cubicBezTo>
                  <a:pt x="5777837" y="4893907"/>
                  <a:pt x="5778221" y="4904195"/>
                  <a:pt x="5778030" y="4913909"/>
                </a:cubicBezTo>
                <a:cubicBezTo>
                  <a:pt x="5777459" y="4936201"/>
                  <a:pt x="5782984" y="4959061"/>
                  <a:pt x="5767171" y="4979253"/>
                </a:cubicBezTo>
                <a:cubicBezTo>
                  <a:pt x="5752311" y="4997922"/>
                  <a:pt x="5756692" y="5016785"/>
                  <a:pt x="5767932" y="5036405"/>
                </a:cubicBezTo>
                <a:cubicBezTo>
                  <a:pt x="5775934" y="5050504"/>
                  <a:pt x="5782221" y="5066505"/>
                  <a:pt x="5785269" y="5082317"/>
                </a:cubicBezTo>
                <a:cubicBezTo>
                  <a:pt x="5789460" y="5104036"/>
                  <a:pt x="5791175" y="5125562"/>
                  <a:pt x="5788697" y="5148995"/>
                </a:cubicBezTo>
                <a:cubicBezTo>
                  <a:pt x="5786983" y="5165570"/>
                  <a:pt x="5786221" y="5179097"/>
                  <a:pt x="5776125" y="5192051"/>
                </a:cubicBezTo>
                <a:cubicBezTo>
                  <a:pt x="5774601" y="5194145"/>
                  <a:pt x="5774219" y="5197955"/>
                  <a:pt x="5774412" y="5200813"/>
                </a:cubicBezTo>
                <a:cubicBezTo>
                  <a:pt x="5777649" y="5238343"/>
                  <a:pt x="5775934" y="5275491"/>
                  <a:pt x="5773646" y="5313403"/>
                </a:cubicBezTo>
                <a:cubicBezTo>
                  <a:pt x="5770601" y="5361598"/>
                  <a:pt x="5779553" y="5412276"/>
                  <a:pt x="5811559" y="5453995"/>
                </a:cubicBezTo>
                <a:cubicBezTo>
                  <a:pt x="5816322" y="5460092"/>
                  <a:pt x="5818417" y="5469236"/>
                  <a:pt x="5819562" y="5477239"/>
                </a:cubicBezTo>
                <a:cubicBezTo>
                  <a:pt x="5824514" y="5514957"/>
                  <a:pt x="5827942" y="5552869"/>
                  <a:pt x="5833467" y="5590590"/>
                </a:cubicBezTo>
                <a:cubicBezTo>
                  <a:pt x="5836516" y="5611164"/>
                  <a:pt x="5839182" y="5632691"/>
                  <a:pt x="5847565" y="5651360"/>
                </a:cubicBezTo>
                <a:cubicBezTo>
                  <a:pt x="5855756" y="5669647"/>
                  <a:pt x="5865471" y="5684320"/>
                  <a:pt x="5848327" y="5695178"/>
                </a:cubicBezTo>
                <a:cubicBezTo>
                  <a:pt x="5857471" y="5714607"/>
                  <a:pt x="5865092" y="5731564"/>
                  <a:pt x="5873282" y="5748136"/>
                </a:cubicBezTo>
                <a:cubicBezTo>
                  <a:pt x="5876329" y="5754234"/>
                  <a:pt x="5881284" y="5759378"/>
                  <a:pt x="5884142" y="5765474"/>
                </a:cubicBezTo>
                <a:cubicBezTo>
                  <a:pt x="5887190" y="5771953"/>
                  <a:pt x="5889094" y="5779191"/>
                  <a:pt x="5890620" y="5786239"/>
                </a:cubicBezTo>
                <a:cubicBezTo>
                  <a:pt x="5897477" y="5817674"/>
                  <a:pt x="5903763" y="5849107"/>
                  <a:pt x="5911194" y="5880348"/>
                </a:cubicBezTo>
                <a:cubicBezTo>
                  <a:pt x="5912717" y="5886447"/>
                  <a:pt x="5918813" y="5891590"/>
                  <a:pt x="5922813" y="5897114"/>
                </a:cubicBezTo>
                <a:cubicBezTo>
                  <a:pt x="5925481" y="5900735"/>
                  <a:pt x="5929482" y="5904353"/>
                  <a:pt x="5930054" y="5908355"/>
                </a:cubicBezTo>
                <a:cubicBezTo>
                  <a:pt x="5934626" y="5938836"/>
                  <a:pt x="5939961" y="5969124"/>
                  <a:pt x="5942246" y="5999796"/>
                </a:cubicBezTo>
                <a:cubicBezTo>
                  <a:pt x="5944149" y="6025515"/>
                  <a:pt x="5943580" y="6050282"/>
                  <a:pt x="5976728" y="6056948"/>
                </a:cubicBezTo>
                <a:cubicBezTo>
                  <a:pt x="5982443" y="6058092"/>
                  <a:pt x="5988540" y="6066284"/>
                  <a:pt x="5991396" y="6072569"/>
                </a:cubicBezTo>
                <a:cubicBezTo>
                  <a:pt x="5999589" y="6090477"/>
                  <a:pt x="6005113" y="6109530"/>
                  <a:pt x="6013494" y="6127247"/>
                </a:cubicBezTo>
                <a:cubicBezTo>
                  <a:pt x="6041500" y="6185351"/>
                  <a:pt x="6059217" y="6246121"/>
                  <a:pt x="6055978" y="6311084"/>
                </a:cubicBezTo>
                <a:cubicBezTo>
                  <a:pt x="6055026" y="6331277"/>
                  <a:pt x="6044737" y="6350899"/>
                  <a:pt x="6040926" y="6363664"/>
                </a:cubicBezTo>
                <a:cubicBezTo>
                  <a:pt x="6055978" y="6400429"/>
                  <a:pt x="6070456" y="6431292"/>
                  <a:pt x="6081315" y="6463490"/>
                </a:cubicBezTo>
                <a:cubicBezTo>
                  <a:pt x="6091031" y="6491874"/>
                  <a:pt x="6097127" y="6521593"/>
                  <a:pt x="6104175" y="6550742"/>
                </a:cubicBezTo>
                <a:cubicBezTo>
                  <a:pt x="6106844" y="6561411"/>
                  <a:pt x="6108367" y="6572269"/>
                  <a:pt x="6109702" y="6583128"/>
                </a:cubicBezTo>
                <a:cubicBezTo>
                  <a:pt x="6113892" y="6617036"/>
                  <a:pt x="6103795" y="6652472"/>
                  <a:pt x="6119798" y="6685617"/>
                </a:cubicBezTo>
                <a:cubicBezTo>
                  <a:pt x="6128180" y="6702955"/>
                  <a:pt x="6138276" y="6720103"/>
                  <a:pt x="6142658" y="6738388"/>
                </a:cubicBezTo>
                <a:cubicBezTo>
                  <a:pt x="6147421" y="6758011"/>
                  <a:pt x="6154851" y="6777207"/>
                  <a:pt x="6160162" y="6796804"/>
                </a:cubicBezTo>
                <a:lnTo>
                  <a:pt x="6164933" y="6857457"/>
                </a:lnTo>
                <a:lnTo>
                  <a:pt x="6037694" y="6857457"/>
                </a:lnTo>
                <a:lnTo>
                  <a:pt x="6037694" y="6857998"/>
                </a:lnTo>
                <a:lnTo>
                  <a:pt x="0" y="6857998"/>
                </a:lnTo>
                <a:close/>
              </a:path>
            </a:pathLst>
          </a:custGeom>
          <a:effectLst>
            <a:outerShdw blurRad="381000" dist="152400" algn="tl" rotWithShape="0">
              <a:prstClr val="black">
                <a:alpha val="10000"/>
              </a:prstClr>
            </a:outerShdw>
          </a:effec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6517BAC-C80F-4065-90D8-703493E0B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95368" y="0"/>
            <a:ext cx="874718" cy="6857455"/>
            <a:chOff x="5395368" y="0"/>
            <a:chExt cx="874718" cy="6857455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84DCDA5-A261-4103-B44C-068DCEA03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E59A2A1-1352-47AA-80C2-0FF53759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4E1F4-F72A-4E31-8BB1-444E32E98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1826" y="3146400"/>
            <a:ext cx="4391024" cy="26820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True or false </a:t>
            </a:r>
          </a:p>
          <a:p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David and Samuel knew each other. </a:t>
            </a:r>
          </a:p>
          <a:p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Type in the chat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20DA3F-3E80-48BF-9763-BE9C5317ADB0}"/>
              </a:ext>
            </a:extLst>
          </p:cNvPr>
          <p:cNvSpPr txBox="1"/>
          <p:nvPr/>
        </p:nvSpPr>
        <p:spPr>
          <a:xfrm>
            <a:off x="7684929" y="650489"/>
            <a:ext cx="2926080" cy="4363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00"/>
                </a:solidFill>
              </a:rPr>
              <a:t>Answer: True </a:t>
            </a:r>
          </a:p>
        </p:txBody>
      </p:sp>
    </p:spTree>
    <p:extLst>
      <p:ext uri="{BB962C8B-B14F-4D97-AF65-F5344CB8AC3E}">
        <p14:creationId xmlns:p14="http://schemas.microsoft.com/office/powerpoint/2010/main" val="135361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Confetti falling through the air against dark blue background">
            <a:extLst>
              <a:ext uri="{FF2B5EF4-FFF2-40B4-BE49-F238E27FC236}">
                <a16:creationId xmlns:a16="http://schemas.microsoft.com/office/drawing/2014/main" id="{EA19FCE9-6392-46CB-9FB0-06A0813B96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9" b="881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CBEB67-4062-4C33-A6DC-E8F8C16B9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rgbClr val="FFFFFF"/>
                </a:solidFill>
              </a:rPr>
              <a:t>I hope you enjoyed my presentation!!! </a:t>
            </a:r>
          </a:p>
        </p:txBody>
      </p:sp>
    </p:spTree>
    <p:extLst>
      <p:ext uri="{BB962C8B-B14F-4D97-AF65-F5344CB8AC3E}">
        <p14:creationId xmlns:p14="http://schemas.microsoft.com/office/powerpoint/2010/main" val="37759339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F2526-87FE-4636-AE8B-2C982C497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96" y="-264160"/>
            <a:ext cx="11698224" cy="1589723"/>
          </a:xfrm>
        </p:spPr>
        <p:txBody>
          <a:bodyPr>
            <a:normAutofit/>
          </a:bodyPr>
          <a:lstStyle/>
          <a:p>
            <a:r>
              <a:rPr lang="en-GB" sz="4800" dirty="0">
                <a:solidFill>
                  <a:srgbClr val="FF0000"/>
                </a:solidFill>
              </a:rPr>
              <a:t>To </a:t>
            </a:r>
            <a:r>
              <a:rPr lang="en-GB" sz="4800" dirty="0">
                <a:solidFill>
                  <a:srgbClr val="FFC000"/>
                </a:solidFill>
              </a:rPr>
              <a:t>get</a:t>
            </a:r>
            <a:r>
              <a:rPr lang="en-GB" sz="4800" dirty="0"/>
              <a:t> </a:t>
            </a:r>
            <a:r>
              <a:rPr lang="en-GB" sz="4800" dirty="0">
                <a:solidFill>
                  <a:srgbClr val="FAF40C"/>
                </a:solidFill>
              </a:rPr>
              <a:t>this </a:t>
            </a:r>
            <a:r>
              <a:rPr lang="en-US" sz="4800" dirty="0">
                <a:solidFill>
                  <a:srgbClr val="92D050"/>
                </a:solidFill>
              </a:rPr>
              <a:t>award</a:t>
            </a:r>
            <a:r>
              <a:rPr lang="en-US" sz="4800" dirty="0"/>
              <a:t> </a:t>
            </a:r>
            <a:r>
              <a:rPr lang="en-GB" sz="4800" dirty="0">
                <a:solidFill>
                  <a:srgbClr val="00B050"/>
                </a:solidFill>
              </a:rPr>
              <a:t>you </a:t>
            </a:r>
            <a:r>
              <a:rPr lang="en-GB" sz="4800" dirty="0">
                <a:solidFill>
                  <a:srgbClr val="00B0F0"/>
                </a:solidFill>
              </a:rPr>
              <a:t>will</a:t>
            </a:r>
            <a:r>
              <a:rPr lang="en-GB" sz="4800" dirty="0"/>
              <a:t> </a:t>
            </a:r>
            <a:r>
              <a:rPr lang="en-GB" sz="4800" dirty="0">
                <a:solidFill>
                  <a:srgbClr val="0070C0"/>
                </a:solidFill>
              </a:rPr>
              <a:t>do</a:t>
            </a:r>
            <a:r>
              <a:rPr lang="en-GB" sz="4800" dirty="0">
                <a:solidFill>
                  <a:srgbClr val="7030A0"/>
                </a:solidFill>
              </a:rPr>
              <a:t> the </a:t>
            </a:r>
            <a:r>
              <a:rPr lang="en-GB" sz="4800" dirty="0">
                <a:solidFill>
                  <a:srgbClr val="FF66CC"/>
                </a:solidFill>
              </a:rPr>
              <a:t>following:</a:t>
            </a:r>
            <a:endParaRPr lang="en-GB" dirty="0">
              <a:solidFill>
                <a:srgbClr val="FF66CC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739EA-C8DA-4332-9C07-8CB2AD7C4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96" y="1325563"/>
            <a:ext cx="11190224" cy="4827652"/>
          </a:xfrm>
        </p:spPr>
        <p:txBody>
          <a:bodyPr>
            <a:normAutofit fontScale="92500" lnSpcReduction="20000"/>
          </a:bodyPr>
          <a:lstStyle/>
          <a:p>
            <a:r>
              <a:rPr lang="en-GB" sz="4200" dirty="0">
                <a:solidFill>
                  <a:srgbClr val="FF0000"/>
                </a:solidFill>
              </a:rPr>
              <a:t>You need to have done  the Bible 1 </a:t>
            </a:r>
            <a:r>
              <a:rPr lang="en-US" sz="4400" dirty="0">
                <a:solidFill>
                  <a:srgbClr val="FF0000"/>
                </a:solidFill>
              </a:rPr>
              <a:t>award</a:t>
            </a:r>
            <a:endParaRPr lang="en-GB" sz="4200" dirty="0">
              <a:solidFill>
                <a:srgbClr val="FF0000"/>
              </a:solidFill>
            </a:endParaRPr>
          </a:p>
          <a:p>
            <a:r>
              <a:rPr lang="en-GB" sz="4200" dirty="0">
                <a:solidFill>
                  <a:srgbClr val="FFC000"/>
                </a:solidFill>
              </a:rPr>
              <a:t>Name the 2 major parts of the Bible and name the 4 books that are known as the gospels </a:t>
            </a:r>
          </a:p>
          <a:p>
            <a:r>
              <a:rPr lang="en-GB" sz="4200" dirty="0">
                <a:solidFill>
                  <a:srgbClr val="FAF40C"/>
                </a:solidFill>
              </a:rPr>
              <a:t>Recite  the new testament books </a:t>
            </a:r>
          </a:p>
          <a:p>
            <a:r>
              <a:rPr lang="en-GB" sz="4200" dirty="0">
                <a:solidFill>
                  <a:srgbClr val="92D050"/>
                </a:solidFill>
              </a:rPr>
              <a:t>Have listened to or read 4 Bible stories </a:t>
            </a:r>
          </a:p>
          <a:p>
            <a:r>
              <a:rPr lang="en-GB" sz="4200" dirty="0">
                <a:solidFill>
                  <a:srgbClr val="00B050"/>
                </a:solidFill>
              </a:rPr>
              <a:t>Read or listen to the first 9 chapters of Genesis </a:t>
            </a:r>
          </a:p>
          <a:p>
            <a:r>
              <a:rPr lang="en-GB" sz="4200" dirty="0">
                <a:solidFill>
                  <a:srgbClr val="00B0F0"/>
                </a:solidFill>
              </a:rPr>
              <a:t>Memorise and explain 3 verses about giving your life to Jesus</a:t>
            </a:r>
          </a:p>
          <a:p>
            <a:r>
              <a:rPr lang="en-GB" sz="4200" dirty="0">
                <a:solidFill>
                  <a:srgbClr val="7030A0"/>
                </a:solidFill>
              </a:rPr>
              <a:t>Play a game to help you remember the Bible stories</a:t>
            </a:r>
            <a:endParaRPr lang="en-GB" dirty="0">
              <a:solidFill>
                <a:srgbClr val="00B050"/>
              </a:solidFill>
            </a:endParaRPr>
          </a:p>
          <a:p>
            <a:endParaRPr lang="en-GB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0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outdoor, sky, sunset, clouds&#10;&#10;Description automatically generated">
            <a:extLst>
              <a:ext uri="{FF2B5EF4-FFF2-40B4-BE49-F238E27FC236}">
                <a16:creationId xmlns:a16="http://schemas.microsoft.com/office/drawing/2014/main" id="{63EE62E1-7690-436B-B44B-59F982C1D2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89" r="9090" b="24476"/>
          <a:stretch/>
        </p:blipFill>
        <p:spPr>
          <a:xfrm>
            <a:off x="3573268" y="10"/>
            <a:ext cx="866953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B08AA1-8DDA-4D33-923F-5BEC2EC5E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843534"/>
            <a:ext cx="4638228" cy="1442466"/>
          </a:xfrm>
        </p:spPr>
        <p:txBody>
          <a:bodyPr anchor="b">
            <a:normAutofit/>
          </a:bodyPr>
          <a:lstStyle/>
          <a:p>
            <a:r>
              <a:rPr lang="en-GB" sz="2800" b="1" dirty="0"/>
              <a:t>What are the 2 major parts of the Bible &amp; what are the books know as the Gospels?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852C4-042F-47EA-8595-96A04262B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2718054"/>
            <a:ext cx="5147111" cy="320725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3200" dirty="0">
                <a:solidFill>
                  <a:srgbClr val="FFFF00"/>
                </a:solidFill>
              </a:rPr>
              <a:t>The Old Testament &amp; the New Testament </a:t>
            </a:r>
          </a:p>
          <a:p>
            <a:pPr marL="0" indent="0">
              <a:buNone/>
            </a:pPr>
            <a:r>
              <a:rPr lang="en-GB" sz="3200" dirty="0">
                <a:solidFill>
                  <a:srgbClr val="FFFF00"/>
                </a:solidFill>
              </a:rPr>
              <a:t>Matthew, Mark, Luke &amp; John</a:t>
            </a:r>
            <a:r>
              <a:rPr lang="en-GB" sz="3200" dirty="0"/>
              <a:t> </a:t>
            </a:r>
          </a:p>
          <a:p>
            <a:pPr marL="0" indent="0">
              <a:buNone/>
            </a:pP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40970024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7F357D35-3E3E-4EC7-B3AE-C106ABB7D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9334D921-DCE6-4D92-987F-D98C93F1C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2100" cy="6377939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DE4D942F-489D-4A7B-8983-942543481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9378" y="246887"/>
            <a:ext cx="5861321" cy="6377939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8F0F547-5526-40CC-8397-442101C26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36924" y="4768667"/>
            <a:ext cx="4215939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85">
            <a:extLst>
              <a:ext uri="{FF2B5EF4-FFF2-40B4-BE49-F238E27FC236}">
                <a16:creationId xmlns:a16="http://schemas.microsoft.com/office/drawing/2014/main" id="{593BD913-0EB6-48A4-B22A-6A4DE0898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00" y="246888"/>
            <a:ext cx="11724640" cy="6377939"/>
          </a:xfrm>
          <a:prstGeom prst="rect">
            <a:avLst/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D35470-5BAC-44AD-8686-61837A789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924" y="857675"/>
            <a:ext cx="4566230" cy="38470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cap="all" spc="200" baseline="0">
                <a:solidFill>
                  <a:srgbClr val="FFFFFF"/>
                </a:solidFill>
              </a:rPr>
              <a:t>NAME the new testament books in order?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B1BEE-701F-47B3-BBB1-1B88CE230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924" y="4832627"/>
            <a:ext cx="4535850" cy="116571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200" b="0" i="0">
                <a:solidFill>
                  <a:srgbClr val="FFFFFF"/>
                </a:solidFill>
                <a:effectLst/>
              </a:rPr>
              <a:t> </a:t>
            </a:r>
            <a:endParaRPr lang="en-US" sz="2200">
              <a:solidFill>
                <a:srgbClr val="FFFFFF"/>
              </a:solidFill>
            </a:endParaRP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EC99E05C-DD5A-4022-A344-4677A66CF4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42" b="3"/>
          <a:stretch/>
        </p:blipFill>
        <p:spPr bwMode="auto">
          <a:xfrm>
            <a:off x="872064" y="857675"/>
            <a:ext cx="4593715" cy="514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46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08777-20EF-41D6-A65F-3E53DACE9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Bible stories you need to have listened to or read are: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B5C87B-E8B3-4277-8840-F3EE65EA5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>
                <a:solidFill>
                  <a:srgbClr val="FF0000"/>
                </a:solidFill>
                <a:latin typeface="Bell MT" panose="02020503060305020303" pitchFamily="18" charset="0"/>
              </a:rPr>
              <a:t>A. David &amp; Jonathan </a:t>
            </a:r>
          </a:p>
          <a:p>
            <a:pPr marL="0" indent="0">
              <a:buNone/>
            </a:pPr>
            <a:r>
              <a:rPr lang="en-GB" sz="3600" dirty="0">
                <a:solidFill>
                  <a:srgbClr val="FF0000"/>
                </a:solidFill>
                <a:latin typeface="Bell MT" panose="02020503060305020303" pitchFamily="18" charset="0"/>
              </a:rPr>
              <a:t>B. Abraham &amp; Isaac </a:t>
            </a:r>
          </a:p>
          <a:p>
            <a:pPr marL="0" indent="0">
              <a:buNone/>
            </a:pPr>
            <a:r>
              <a:rPr lang="en-GB" sz="3600" dirty="0">
                <a:solidFill>
                  <a:srgbClr val="FF0000"/>
                </a:solidFill>
                <a:latin typeface="Bell MT" panose="02020503060305020303" pitchFamily="18" charset="0"/>
              </a:rPr>
              <a:t>C. Noah and the flood </a:t>
            </a:r>
          </a:p>
          <a:p>
            <a:pPr marL="0" indent="0">
              <a:buNone/>
            </a:pPr>
            <a:r>
              <a:rPr lang="en-GB" sz="3600" dirty="0">
                <a:solidFill>
                  <a:srgbClr val="FF0000"/>
                </a:solidFill>
                <a:latin typeface="Bell MT" panose="02020503060305020303" pitchFamily="18" charset="0"/>
              </a:rPr>
              <a:t>D. Samuel called by the Lord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1BE85B-3725-452B-91A0-F9793B14CBA8}"/>
              </a:ext>
            </a:extLst>
          </p:cNvPr>
          <p:cNvSpPr txBox="1"/>
          <p:nvPr/>
        </p:nvSpPr>
        <p:spPr>
          <a:xfrm>
            <a:off x="838200" y="4773385"/>
            <a:ext cx="100257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Can you tell me which Bible book tells each story?</a:t>
            </a:r>
          </a:p>
          <a:p>
            <a:r>
              <a:rPr lang="en-GB" sz="2800" dirty="0"/>
              <a:t>Answers in the chat please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EF54F0-AB20-414D-A122-DDE1DBEA1B5A}"/>
              </a:ext>
            </a:extLst>
          </p:cNvPr>
          <p:cNvSpPr txBox="1"/>
          <p:nvPr/>
        </p:nvSpPr>
        <p:spPr>
          <a:xfrm>
            <a:off x="7927761" y="2084615"/>
            <a:ext cx="213951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A= 1 Samuel</a:t>
            </a:r>
          </a:p>
          <a:p>
            <a:r>
              <a:rPr lang="en-US" sz="2800" dirty="0">
                <a:solidFill>
                  <a:srgbClr val="FF0000"/>
                </a:solidFill>
              </a:rPr>
              <a:t>B= Genesis </a:t>
            </a:r>
          </a:p>
          <a:p>
            <a:r>
              <a:rPr lang="en-US" sz="2800" dirty="0">
                <a:solidFill>
                  <a:srgbClr val="FF0000"/>
                </a:solidFill>
              </a:rPr>
              <a:t>C= Genesis</a:t>
            </a:r>
          </a:p>
          <a:p>
            <a:r>
              <a:rPr lang="en-US" sz="2800" dirty="0">
                <a:solidFill>
                  <a:srgbClr val="FF0000"/>
                </a:solidFill>
              </a:rPr>
              <a:t>D= 1 Samuel</a:t>
            </a:r>
            <a:endParaRPr lang="en-IE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46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6A70277-4564-414B-AC0B-26AD160020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8121" r="9090" b="5700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D9B691-59F5-4A2A-9B14-F4165D165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511" y="2726584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/>
              <a:t>Read or listen to the first 9 chapters of Genesis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2586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C2E76-C80A-4197-8B63-C5E25906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06F618-3971-41CA-A66E-896595933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E" dirty="0"/>
          </a:p>
        </p:txBody>
      </p:sp>
      <p:pic>
        <p:nvPicPr>
          <p:cNvPr id="4" name="Online Media 3" title="Creation (Genesis 1-2)">
            <a:hlinkClick r:id="" action="ppaction://media"/>
            <a:extLst>
              <a:ext uri="{FF2B5EF4-FFF2-40B4-BE49-F238E27FC236}">
                <a16:creationId xmlns:a16="http://schemas.microsoft.com/office/drawing/2014/main" id="{1FFB5EA1-6C56-4116-8A0E-F2CB4A5FF50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5713" y="185737"/>
            <a:ext cx="11480573" cy="648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73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5A29A-8410-4DD3-A776-1915D74D2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Online Media 3" title="Adam and Eve Sin">
            <a:hlinkClick r:id="" action="ppaction://media"/>
            <a:extLst>
              <a:ext uri="{FF2B5EF4-FFF2-40B4-BE49-F238E27FC236}">
                <a16:creationId xmlns:a16="http://schemas.microsoft.com/office/drawing/2014/main" id="{9E28787E-A0DD-4BBA-8726-1C898CF4078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1608" y="160597"/>
            <a:ext cx="11568783" cy="653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7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569</Words>
  <Application>Microsoft Office PowerPoint</Application>
  <PresentationFormat>Widescreen</PresentationFormat>
  <Paragraphs>97</Paragraphs>
  <Slides>27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Baskerville Old Face</vt:lpstr>
      <vt:lpstr>Bell MT</vt:lpstr>
      <vt:lpstr>Calibri</vt:lpstr>
      <vt:lpstr>Calibri Light</vt:lpstr>
      <vt:lpstr>Office Theme</vt:lpstr>
      <vt:lpstr>Bible 2 award </vt:lpstr>
      <vt:lpstr>Hi all, My  name is Bianka and I am in the  Friends class (Stanborough Park Pathfinders). I will be doing the Bible II award with you today. </vt:lpstr>
      <vt:lpstr>To get this award you will do the following:</vt:lpstr>
      <vt:lpstr>What are the 2 major parts of the Bible &amp; what are the books know as the Gospels? </vt:lpstr>
      <vt:lpstr>NAME the new testament books in order?  </vt:lpstr>
      <vt:lpstr>The Bible stories you need to have listened to or read are: </vt:lpstr>
      <vt:lpstr>Read or listen to the first 9 chapters of Genesis </vt:lpstr>
      <vt:lpstr>PowerPoint Presentation</vt:lpstr>
      <vt:lpstr>PowerPoint Presentation</vt:lpstr>
      <vt:lpstr>PowerPoint Presentation</vt:lpstr>
      <vt:lpstr>Memorize 3 of the following 5 verses:</vt:lpstr>
      <vt:lpstr>A. Acts 16:31 </vt:lpstr>
      <vt:lpstr>B. John 1:12                    </vt:lpstr>
      <vt:lpstr>C. Galatians 3:26</vt:lpstr>
      <vt:lpstr>D. 2 Corinthians 5:7</vt:lpstr>
      <vt:lpstr>E. Psalm 51:10</vt:lpstr>
      <vt:lpstr> Question 1: </vt:lpstr>
      <vt:lpstr> Question 2:</vt:lpstr>
      <vt:lpstr>Question 3: </vt:lpstr>
      <vt:lpstr>Question 4: </vt:lpstr>
      <vt:lpstr>Question 5:  </vt:lpstr>
      <vt:lpstr> Question 6:  </vt:lpstr>
      <vt:lpstr> Question 7: </vt:lpstr>
      <vt:lpstr> Question 8:</vt:lpstr>
      <vt:lpstr> Question 9:</vt:lpstr>
      <vt:lpstr> Question 10:  </vt:lpstr>
      <vt:lpstr>I hope you enjoyed my presentation!!!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 all, My  name is Bianka and I am in the  Friends class (Stanborough Park Pathfinders). I will be doing the Bible II award with you today.</dc:title>
  <dc:creator>Natalie Davison</dc:creator>
  <cp:lastModifiedBy>Hamish Mccomb</cp:lastModifiedBy>
  <cp:revision>3</cp:revision>
  <dcterms:created xsi:type="dcterms:W3CDTF">2020-12-18T21:43:39Z</dcterms:created>
  <dcterms:modified xsi:type="dcterms:W3CDTF">2020-12-19T13:24:21Z</dcterms:modified>
</cp:coreProperties>
</file>