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713" r:id="rId1"/>
  </p:sldMasterIdLst>
  <p:sldIdLst>
    <p:sldId id="256" r:id="rId2"/>
    <p:sldId id="257" r:id="rId3"/>
    <p:sldId id="258" r:id="rId4"/>
    <p:sldId id="259" r:id="rId5"/>
    <p:sldId id="260" r:id="rId6"/>
    <p:sldId id="261" r:id="rId7"/>
    <p:sldId id="269" r:id="rId8"/>
    <p:sldId id="271" r:id="rId9"/>
    <p:sldId id="272" r:id="rId10"/>
    <p:sldId id="270" r:id="rId11"/>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userDrawn="1">
          <p15:clr>
            <a:srgbClr val="A4A3A4"/>
          </p15:clr>
        </p15:guide>
        <p15:guide id="2" pos="2479" userDrawn="1">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6980" autoAdjust="0"/>
    <p:restoredTop sz="94660"/>
  </p:normalViewPr>
  <p:slideViewPr>
    <p:cSldViewPr snapToGrid="0" showGuides="1">
      <p:cViewPr varScale="1">
        <p:scale>
          <a:sx n="114" d="100"/>
          <a:sy n="114" d="100"/>
        </p:scale>
        <p:origin x="360" y="114"/>
      </p:cViewPr>
      <p:guideLst>
        <p:guide orient="horz" pos="2160"/>
        <p:guide pos="2479"/>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viewProps" Target="viewProp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presProps" Target="presProp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tableStyles" Target="tableStyles.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theme" Target="theme/theme1.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7" name="Graphic 1" descr="Tag=AccentColor&#10;Flavor=Light&#10;Target=Fill">
            <a:extLst>
              <a:ext uri="{FF2B5EF4-FFF2-40B4-BE49-F238E27FC236}">
                <a16:creationId xmlns:a16="http://schemas.microsoft.com/office/drawing/2014/main" id="{0D57E7FA-E8FC-45AC-868F-CDC8144939D6}"/>
              </a:ext>
            </a:extLst>
          </p:cNvPr>
          <p:cNvSpPr/>
          <p:nvPr/>
        </p:nvSpPr>
        <p:spPr>
          <a:xfrm rot="10800000" flipV="1">
            <a:off x="2599854" y="527562"/>
            <a:ext cx="6992292" cy="5102484"/>
          </a:xfrm>
          <a:custGeom>
            <a:avLst/>
            <a:gdLst>
              <a:gd name="connsiteX0" fmla="*/ 5458905 w 6886274"/>
              <a:gd name="connsiteY0" fmla="*/ 754119 h 5025119"/>
              <a:gd name="connsiteX1" fmla="*/ 3455557 w 6886274"/>
              <a:gd name="connsiteY1" fmla="*/ 1027709 h 5025119"/>
              <a:gd name="connsiteX2" fmla="*/ 3338677 w 6886274"/>
              <a:gd name="connsiteY2" fmla="*/ 1021381 h 5025119"/>
              <a:gd name="connsiteX3" fmla="*/ 2518280 w 6886274"/>
              <a:gd name="connsiteY3" fmla="*/ 980435 h 5025119"/>
              <a:gd name="connsiteX4" fmla="*/ 1673687 w 6886274"/>
              <a:gd name="connsiteY4" fmla="*/ 739229 h 5025119"/>
              <a:gd name="connsiteX5" fmla="*/ 1183459 w 6886274"/>
              <a:gd name="connsiteY5" fmla="*/ 397149 h 5025119"/>
              <a:gd name="connsiteX6" fmla="*/ 977987 w 6886274"/>
              <a:gd name="connsiteY6" fmla="*/ 241184 h 5025119"/>
              <a:gd name="connsiteX7" fmla="*/ 788150 w 6886274"/>
              <a:gd name="connsiteY7" fmla="*/ 66980 h 5025119"/>
              <a:gd name="connsiteX8" fmla="*/ 721148 w 6886274"/>
              <a:gd name="connsiteY8" fmla="*/ 31990 h 5025119"/>
              <a:gd name="connsiteX9" fmla="*/ 701792 w 6886274"/>
              <a:gd name="connsiteY9" fmla="*/ 32362 h 5025119"/>
              <a:gd name="connsiteX10" fmla="*/ 686530 w 6886274"/>
              <a:gd name="connsiteY10" fmla="*/ 43157 h 5025119"/>
              <a:gd name="connsiteX11" fmla="*/ 693603 w 6886274"/>
              <a:gd name="connsiteY11" fmla="*/ 58046 h 5025119"/>
              <a:gd name="connsiteX12" fmla="*/ 705886 w 6886274"/>
              <a:gd name="connsiteY12" fmla="*/ 65491 h 5025119"/>
              <a:gd name="connsiteX13" fmla="*/ 762838 w 6886274"/>
              <a:gd name="connsiteY13" fmla="*/ 112764 h 5025119"/>
              <a:gd name="connsiteX14" fmla="*/ 764327 w 6886274"/>
              <a:gd name="connsiteY14" fmla="*/ 140309 h 5025119"/>
              <a:gd name="connsiteX15" fmla="*/ 775121 w 6886274"/>
              <a:gd name="connsiteY15" fmla="*/ 159666 h 5025119"/>
              <a:gd name="connsiteX16" fmla="*/ 823139 w 6886274"/>
              <a:gd name="connsiteY16" fmla="*/ 176416 h 5025119"/>
              <a:gd name="connsiteX17" fmla="*/ 707748 w 6886274"/>
              <a:gd name="connsiteY17" fmla="*/ 109414 h 5025119"/>
              <a:gd name="connsiteX18" fmla="*/ 681319 w 6886274"/>
              <a:gd name="connsiteY18" fmla="*/ 69958 h 5025119"/>
              <a:gd name="connsiteX19" fmla="*/ 640746 w 6886274"/>
              <a:gd name="connsiteY19" fmla="*/ 67352 h 5025119"/>
              <a:gd name="connsiteX20" fmla="*/ 614318 w 6886274"/>
              <a:gd name="connsiteY20" fmla="*/ 61396 h 5025119"/>
              <a:gd name="connsiteX21" fmla="*/ 560716 w 6886274"/>
              <a:gd name="connsiteY21" fmla="*/ 3701 h 5025119"/>
              <a:gd name="connsiteX22" fmla="*/ 540616 w 6886274"/>
              <a:gd name="connsiteY22" fmla="*/ 3701 h 5025119"/>
              <a:gd name="connsiteX23" fmla="*/ 543594 w 6886274"/>
              <a:gd name="connsiteY23" fmla="*/ 21940 h 5025119"/>
              <a:gd name="connsiteX24" fmla="*/ 558855 w 6886274"/>
              <a:gd name="connsiteY24" fmla="*/ 51346 h 5025119"/>
              <a:gd name="connsiteX25" fmla="*/ 557366 w 6886274"/>
              <a:gd name="connsiteY25" fmla="*/ 72563 h 5025119"/>
              <a:gd name="connsiteX26" fmla="*/ 570022 w 6886274"/>
              <a:gd name="connsiteY26" fmla="*/ 120209 h 5025119"/>
              <a:gd name="connsiteX27" fmla="*/ 599801 w 6886274"/>
              <a:gd name="connsiteY27" fmla="*/ 192794 h 5025119"/>
              <a:gd name="connsiteX28" fmla="*/ 614318 w 6886274"/>
              <a:gd name="connsiteY28" fmla="*/ 212150 h 5025119"/>
              <a:gd name="connsiteX29" fmla="*/ 623996 w 6886274"/>
              <a:gd name="connsiteY29" fmla="*/ 220711 h 5025119"/>
              <a:gd name="connsiteX30" fmla="*/ 821278 w 6886274"/>
              <a:gd name="connsiteY30" fmla="*/ 503235 h 5025119"/>
              <a:gd name="connsiteX31" fmla="*/ 1033822 w 6886274"/>
              <a:gd name="connsiteY31" fmla="*/ 694562 h 5025119"/>
              <a:gd name="connsiteX32" fmla="*/ 1039406 w 6886274"/>
              <a:gd name="connsiteY32" fmla="*/ 702378 h 5025119"/>
              <a:gd name="connsiteX33" fmla="*/ 944114 w 6886274"/>
              <a:gd name="connsiteY33" fmla="*/ 662550 h 5025119"/>
              <a:gd name="connsiteX34" fmla="*/ 733432 w 6886274"/>
              <a:gd name="connsiteY34" fmla="*/ 500629 h 5025119"/>
              <a:gd name="connsiteX35" fmla="*/ 606501 w 6886274"/>
              <a:gd name="connsiteY35" fmla="*/ 399755 h 5025119"/>
              <a:gd name="connsiteX36" fmla="*/ 588634 w 6886274"/>
              <a:gd name="connsiteY36" fmla="*/ 381143 h 5025119"/>
              <a:gd name="connsiteX37" fmla="*/ 575978 w 6886274"/>
              <a:gd name="connsiteY37" fmla="*/ 375560 h 5025119"/>
              <a:gd name="connsiteX38" fmla="*/ 567044 w 6886274"/>
              <a:gd name="connsiteY38" fmla="*/ 388588 h 5025119"/>
              <a:gd name="connsiteX39" fmla="*/ 578956 w 6886274"/>
              <a:gd name="connsiteY39" fmla="*/ 437722 h 5025119"/>
              <a:gd name="connsiteX40" fmla="*/ 675736 w 6886274"/>
              <a:gd name="connsiteY40" fmla="*/ 535619 h 5025119"/>
              <a:gd name="connsiteX41" fmla="*/ 811600 w 6886274"/>
              <a:gd name="connsiteY41" fmla="*/ 652872 h 5025119"/>
              <a:gd name="connsiteX42" fmla="*/ 818300 w 6886274"/>
              <a:gd name="connsiteY42" fmla="*/ 666272 h 5025119"/>
              <a:gd name="connsiteX43" fmla="*/ 741621 w 6886274"/>
              <a:gd name="connsiteY43" fmla="*/ 608576 h 5025119"/>
              <a:gd name="connsiteX44" fmla="*/ 666430 w 6886274"/>
              <a:gd name="connsiteY44" fmla="*/ 553114 h 5025119"/>
              <a:gd name="connsiteX45" fmla="*/ 645585 w 6886274"/>
              <a:gd name="connsiteY45" fmla="*/ 547903 h 5025119"/>
              <a:gd name="connsiteX46" fmla="*/ 640002 w 6886274"/>
              <a:gd name="connsiteY46" fmla="*/ 570236 h 5025119"/>
              <a:gd name="connsiteX47" fmla="*/ 675736 w 6886274"/>
              <a:gd name="connsiteY47" fmla="*/ 628677 h 5025119"/>
              <a:gd name="connsiteX48" fmla="*/ 855896 w 6886274"/>
              <a:gd name="connsiteY48" fmla="*/ 786875 h 5025119"/>
              <a:gd name="connsiteX49" fmla="*/ 946348 w 6886274"/>
              <a:gd name="connsiteY49" fmla="*/ 877699 h 5025119"/>
              <a:gd name="connsiteX50" fmla="*/ 950442 w 6886274"/>
              <a:gd name="connsiteY50" fmla="*/ 899661 h 5025119"/>
              <a:gd name="connsiteX51" fmla="*/ 991760 w 6886274"/>
              <a:gd name="connsiteY51" fmla="*/ 937629 h 5025119"/>
              <a:gd name="connsiteX52" fmla="*/ 1018188 w 6886274"/>
              <a:gd name="connsiteY52" fmla="*/ 945445 h 5025119"/>
              <a:gd name="connsiteX53" fmla="*/ 1315601 w 6886274"/>
              <a:gd name="connsiteY53" fmla="*/ 1196329 h 5025119"/>
              <a:gd name="connsiteX54" fmla="*/ 1454443 w 6886274"/>
              <a:gd name="connsiteY54" fmla="*/ 1279709 h 5025119"/>
              <a:gd name="connsiteX55" fmla="*/ 1454443 w 6886274"/>
              <a:gd name="connsiteY55" fmla="*/ 1285665 h 5025119"/>
              <a:gd name="connsiteX56" fmla="*/ 1453327 w 6886274"/>
              <a:gd name="connsiteY56" fmla="*/ 1291993 h 5025119"/>
              <a:gd name="connsiteX57" fmla="*/ 1256416 w 6886274"/>
              <a:gd name="connsiteY57" fmla="*/ 1166923 h 5025119"/>
              <a:gd name="connsiteX58" fmla="*/ 745715 w 6886274"/>
              <a:gd name="connsiteY58" fmla="*/ 798786 h 5025119"/>
              <a:gd name="connsiteX59" fmla="*/ 592356 w 6886274"/>
              <a:gd name="connsiteY59" fmla="*/ 656966 h 5025119"/>
              <a:gd name="connsiteX60" fmla="*/ 485526 w 6886274"/>
              <a:gd name="connsiteY60" fmla="*/ 567259 h 5025119"/>
              <a:gd name="connsiteX61" fmla="*/ 430063 w 6886274"/>
              <a:gd name="connsiteY61" fmla="*/ 550136 h 5025119"/>
              <a:gd name="connsiteX62" fmla="*/ 408846 w 6886274"/>
              <a:gd name="connsiteY62" fmla="*/ 563164 h 5025119"/>
              <a:gd name="connsiteX63" fmla="*/ 421130 w 6886274"/>
              <a:gd name="connsiteY63" fmla="*/ 581403 h 5025119"/>
              <a:gd name="connsiteX64" fmla="*/ 426713 w 6886274"/>
              <a:gd name="connsiteY64" fmla="*/ 584009 h 5025119"/>
              <a:gd name="connsiteX65" fmla="*/ 487015 w 6886274"/>
              <a:gd name="connsiteY65" fmla="*/ 635005 h 5025119"/>
              <a:gd name="connsiteX66" fmla="*/ 487015 w 6886274"/>
              <a:gd name="connsiteY66" fmla="*/ 655105 h 5025119"/>
              <a:gd name="connsiteX67" fmla="*/ 497437 w 6886274"/>
              <a:gd name="connsiteY67" fmla="*/ 678183 h 5025119"/>
              <a:gd name="connsiteX68" fmla="*/ 539871 w 6886274"/>
              <a:gd name="connsiteY68" fmla="*/ 691584 h 5025119"/>
              <a:gd name="connsiteX69" fmla="*/ 485898 w 6886274"/>
              <a:gd name="connsiteY69" fmla="*/ 681906 h 5025119"/>
              <a:gd name="connsiteX70" fmla="*/ 410335 w 6886274"/>
              <a:gd name="connsiteY70" fmla="*/ 600387 h 5025119"/>
              <a:gd name="connsiteX71" fmla="*/ 397307 w 6886274"/>
              <a:gd name="connsiteY71" fmla="*/ 582892 h 5025119"/>
              <a:gd name="connsiteX72" fmla="*/ 363062 w 6886274"/>
              <a:gd name="connsiteY72" fmla="*/ 584009 h 5025119"/>
              <a:gd name="connsiteX73" fmla="*/ 334772 w 6886274"/>
              <a:gd name="connsiteY73" fmla="*/ 578426 h 5025119"/>
              <a:gd name="connsiteX74" fmla="*/ 281915 w 6886274"/>
              <a:gd name="connsiteY74" fmla="*/ 522219 h 5025119"/>
              <a:gd name="connsiteX75" fmla="*/ 263304 w 6886274"/>
              <a:gd name="connsiteY75" fmla="*/ 521846 h 5025119"/>
              <a:gd name="connsiteX76" fmla="*/ 263676 w 6886274"/>
              <a:gd name="connsiteY76" fmla="*/ 538225 h 5025119"/>
              <a:gd name="connsiteX77" fmla="*/ 275215 w 6886274"/>
              <a:gd name="connsiteY77" fmla="*/ 563164 h 5025119"/>
              <a:gd name="connsiteX78" fmla="*/ 271121 w 6886274"/>
              <a:gd name="connsiteY78" fmla="*/ 604854 h 5025119"/>
              <a:gd name="connsiteX79" fmla="*/ 274471 w 6886274"/>
              <a:gd name="connsiteY79" fmla="*/ 627560 h 5025119"/>
              <a:gd name="connsiteX80" fmla="*/ 319138 w 6886274"/>
              <a:gd name="connsiteY80" fmla="*/ 718012 h 5025119"/>
              <a:gd name="connsiteX81" fmla="*/ 326583 w 6886274"/>
              <a:gd name="connsiteY81" fmla="*/ 729551 h 5025119"/>
              <a:gd name="connsiteX82" fmla="*/ 349289 w 6886274"/>
              <a:gd name="connsiteY82" fmla="*/ 748163 h 5025119"/>
              <a:gd name="connsiteX83" fmla="*/ 528332 w 6886274"/>
              <a:gd name="connsiteY83" fmla="*/ 1007608 h 5025119"/>
              <a:gd name="connsiteX84" fmla="*/ 766932 w 6886274"/>
              <a:gd name="connsiteY84" fmla="*/ 1222758 h 5025119"/>
              <a:gd name="connsiteX85" fmla="*/ 681319 w 6886274"/>
              <a:gd name="connsiteY85" fmla="*/ 1190746 h 5025119"/>
              <a:gd name="connsiteX86" fmla="*/ 469520 w 6886274"/>
              <a:gd name="connsiteY86" fmla="*/ 1032920 h 5025119"/>
              <a:gd name="connsiteX87" fmla="*/ 325466 w 6886274"/>
              <a:gd name="connsiteY87" fmla="*/ 917900 h 5025119"/>
              <a:gd name="connsiteX88" fmla="*/ 312066 w 6886274"/>
              <a:gd name="connsiteY88" fmla="*/ 903383 h 5025119"/>
              <a:gd name="connsiteX89" fmla="*/ 296805 w 6886274"/>
              <a:gd name="connsiteY89" fmla="*/ 895566 h 5025119"/>
              <a:gd name="connsiteX90" fmla="*/ 288243 w 6886274"/>
              <a:gd name="connsiteY90" fmla="*/ 910828 h 5025119"/>
              <a:gd name="connsiteX91" fmla="*/ 309460 w 6886274"/>
              <a:gd name="connsiteY91" fmla="*/ 971129 h 5025119"/>
              <a:gd name="connsiteX92" fmla="*/ 407729 w 6886274"/>
              <a:gd name="connsiteY92" fmla="*/ 1062698 h 5025119"/>
              <a:gd name="connsiteX93" fmla="*/ 544338 w 6886274"/>
              <a:gd name="connsiteY93" fmla="*/ 1189257 h 5025119"/>
              <a:gd name="connsiteX94" fmla="*/ 454630 w 6886274"/>
              <a:gd name="connsiteY94" fmla="*/ 1120766 h 5025119"/>
              <a:gd name="connsiteX95" fmla="*/ 385396 w 6886274"/>
              <a:gd name="connsiteY95" fmla="*/ 1070515 h 5025119"/>
              <a:gd name="connsiteX96" fmla="*/ 366040 w 6886274"/>
              <a:gd name="connsiteY96" fmla="*/ 1067537 h 5025119"/>
              <a:gd name="connsiteX97" fmla="*/ 361573 w 6886274"/>
              <a:gd name="connsiteY97" fmla="*/ 1086149 h 5025119"/>
              <a:gd name="connsiteX98" fmla="*/ 402146 w 6886274"/>
              <a:gd name="connsiteY98" fmla="*/ 1152778 h 5025119"/>
              <a:gd name="connsiteX99" fmla="*/ 475475 w 6886274"/>
              <a:gd name="connsiteY99" fmla="*/ 1218663 h 5025119"/>
              <a:gd name="connsiteX100" fmla="*/ 393957 w 6886274"/>
              <a:gd name="connsiteY100" fmla="*/ 1201913 h 5025119"/>
              <a:gd name="connsiteX101" fmla="*/ 460586 w 6886274"/>
              <a:gd name="connsiteY101" fmla="*/ 1260353 h 5025119"/>
              <a:gd name="connsiteX102" fmla="*/ 561089 w 6886274"/>
              <a:gd name="connsiteY102" fmla="*/ 1291993 h 5025119"/>
              <a:gd name="connsiteX103" fmla="*/ 602034 w 6886274"/>
              <a:gd name="connsiteY103" fmla="*/ 1328843 h 5025119"/>
              <a:gd name="connsiteX104" fmla="*/ 641863 w 6886274"/>
              <a:gd name="connsiteY104" fmla="*/ 1368672 h 5025119"/>
              <a:gd name="connsiteX105" fmla="*/ 651541 w 6886274"/>
              <a:gd name="connsiteY105" fmla="*/ 1404406 h 5025119"/>
              <a:gd name="connsiteX106" fmla="*/ 688392 w 6886274"/>
              <a:gd name="connsiteY106" fmla="*/ 1457263 h 5025119"/>
              <a:gd name="connsiteX107" fmla="*/ 692486 w 6886274"/>
              <a:gd name="connsiteY107" fmla="*/ 1458008 h 5025119"/>
              <a:gd name="connsiteX108" fmla="*/ 719287 w 6886274"/>
              <a:gd name="connsiteY108" fmla="*/ 1485181 h 5025119"/>
              <a:gd name="connsiteX109" fmla="*/ 745343 w 6886274"/>
              <a:gd name="connsiteY109" fmla="*/ 1512353 h 5025119"/>
              <a:gd name="connsiteX110" fmla="*/ 750926 w 6886274"/>
              <a:gd name="connsiteY110" fmla="*/ 1516448 h 5025119"/>
              <a:gd name="connsiteX111" fmla="*/ 890141 w 6886274"/>
              <a:gd name="connsiteY111" fmla="*/ 1685813 h 5025119"/>
              <a:gd name="connsiteX112" fmla="*/ 899074 w 6886274"/>
              <a:gd name="connsiteY112" fmla="*/ 1693630 h 5025119"/>
              <a:gd name="connsiteX113" fmla="*/ 605012 w 6886274"/>
              <a:gd name="connsiteY113" fmla="*/ 1669435 h 5025119"/>
              <a:gd name="connsiteX114" fmla="*/ 229431 w 6886274"/>
              <a:gd name="connsiteY114" fmla="*/ 1545110 h 5025119"/>
              <a:gd name="connsiteX115" fmla="*/ 251765 w 6886274"/>
              <a:gd name="connsiteY115" fmla="*/ 1614717 h 5025119"/>
              <a:gd name="connsiteX116" fmla="*/ 237992 w 6886274"/>
              <a:gd name="connsiteY116" fmla="*/ 1675391 h 5025119"/>
              <a:gd name="connsiteX117" fmla="*/ 232781 w 6886274"/>
              <a:gd name="connsiteY117" fmla="*/ 1807160 h 5025119"/>
              <a:gd name="connsiteX118" fmla="*/ 236131 w 6886274"/>
              <a:gd name="connsiteY118" fmla="*/ 1828750 h 5025119"/>
              <a:gd name="connsiteX119" fmla="*/ 152007 w 6886274"/>
              <a:gd name="connsiteY119" fmla="*/ 1842150 h 5025119"/>
              <a:gd name="connsiteX120" fmla="*/ 653030 w 6886274"/>
              <a:gd name="connsiteY120" fmla="*/ 2213265 h 5025119"/>
              <a:gd name="connsiteX121" fmla="*/ 318394 w 6886274"/>
              <a:gd name="connsiteY121" fmla="*/ 2143285 h 5025119"/>
              <a:gd name="connsiteX122" fmla="*/ 272982 w 6886274"/>
              <a:gd name="connsiteY122" fmla="*/ 2258305 h 5025119"/>
              <a:gd name="connsiteX123" fmla="*/ 430435 w 6886274"/>
              <a:gd name="connsiteY123" fmla="*/ 2360668 h 5025119"/>
              <a:gd name="connsiteX124" fmla="*/ 488876 w 6886274"/>
              <a:gd name="connsiteY124" fmla="*/ 2563162 h 5025119"/>
              <a:gd name="connsiteX125" fmla="*/ 460586 w 6886274"/>
              <a:gd name="connsiteY125" fmla="*/ 2748533 h 5025119"/>
              <a:gd name="connsiteX126" fmla="*/ 393212 w 6886274"/>
              <a:gd name="connsiteY126" fmla="*/ 2807345 h 5025119"/>
              <a:gd name="connsiteX127" fmla="*/ 295688 w 6886274"/>
              <a:gd name="connsiteY127" fmla="*/ 2913059 h 5025119"/>
              <a:gd name="connsiteX128" fmla="*/ 235386 w 6886274"/>
              <a:gd name="connsiteY128" fmla="*/ 2978572 h 5025119"/>
              <a:gd name="connsiteX129" fmla="*/ 25448 w 6886274"/>
              <a:gd name="connsiteY129" fmla="*/ 2952888 h 5025119"/>
              <a:gd name="connsiteX130" fmla="*/ 305738 w 6886274"/>
              <a:gd name="connsiteY130" fmla="*/ 3119275 h 5025119"/>
              <a:gd name="connsiteX131" fmla="*/ 79049 w 6886274"/>
              <a:gd name="connsiteY131" fmla="*/ 3098430 h 5025119"/>
              <a:gd name="connsiteX132" fmla="*/ 4975 w 6886274"/>
              <a:gd name="connsiteY132" fmla="*/ 3109969 h 5025119"/>
              <a:gd name="connsiteX133" fmla="*/ 47037 w 6886274"/>
              <a:gd name="connsiteY133" fmla="*/ 3163943 h 5025119"/>
              <a:gd name="connsiteX134" fmla="*/ 213425 w 6886274"/>
              <a:gd name="connsiteY134" fmla="*/ 3255139 h 5025119"/>
              <a:gd name="connsiteX135" fmla="*/ 556622 w 6886274"/>
              <a:gd name="connsiteY135" fmla="*/ 3502301 h 5025119"/>
              <a:gd name="connsiteX136" fmla="*/ 224592 w 6886274"/>
              <a:gd name="connsiteY136" fmla="*/ 3388771 h 5025119"/>
              <a:gd name="connsiteX137" fmla="*/ 574861 w 6886274"/>
              <a:gd name="connsiteY137" fmla="*/ 3643004 h 5025119"/>
              <a:gd name="connsiteX138" fmla="*/ 652657 w 6886274"/>
              <a:gd name="connsiteY138" fmla="*/ 3727501 h 5025119"/>
              <a:gd name="connsiteX139" fmla="*/ 810111 w 6886274"/>
              <a:gd name="connsiteY139" fmla="*/ 3937067 h 5025119"/>
              <a:gd name="connsiteX140" fmla="*/ 802294 w 6886274"/>
              <a:gd name="connsiteY140" fmla="*/ 3960890 h 5025119"/>
              <a:gd name="connsiteX141" fmla="*/ 620646 w 6886274"/>
              <a:gd name="connsiteY141" fmla="*/ 3927017 h 5025119"/>
              <a:gd name="connsiteX142" fmla="*/ 856268 w 6886274"/>
              <a:gd name="connsiteY142" fmla="*/ 4103082 h 5025119"/>
              <a:gd name="connsiteX143" fmla="*/ 1099707 w 6886274"/>
              <a:gd name="connsiteY143" fmla="*/ 4238574 h 5025119"/>
              <a:gd name="connsiteX144" fmla="*/ 926992 w 6886274"/>
              <a:gd name="connsiteY144" fmla="*/ 4218102 h 5025119"/>
              <a:gd name="connsiteX145" fmla="*/ 689508 w 6886274"/>
              <a:gd name="connsiteY145" fmla="*/ 4140677 h 5025119"/>
              <a:gd name="connsiteX146" fmla="*/ 606873 w 6886274"/>
              <a:gd name="connsiteY146" fmla="*/ 4169711 h 5025119"/>
              <a:gd name="connsiteX147" fmla="*/ 831701 w 6886274"/>
              <a:gd name="connsiteY147" fmla="*/ 4297759 h 5025119"/>
              <a:gd name="connsiteX148" fmla="*/ 960493 w 6886274"/>
              <a:gd name="connsiteY148" fmla="*/ 4356944 h 5025119"/>
              <a:gd name="connsiteX149" fmla="*/ 1012233 w 6886274"/>
              <a:gd name="connsiteY149" fmla="*/ 4402356 h 5025119"/>
              <a:gd name="connsiteX150" fmla="*/ 1159636 w 6886274"/>
              <a:gd name="connsiteY150" fmla="*/ 4564276 h 5025119"/>
              <a:gd name="connsiteX151" fmla="*/ 1592169 w 6886274"/>
              <a:gd name="connsiteY151" fmla="*/ 4741458 h 5025119"/>
              <a:gd name="connsiteX152" fmla="*/ 3110499 w 6886274"/>
              <a:gd name="connsiteY152" fmla="*/ 5032171 h 5025119"/>
              <a:gd name="connsiteX153" fmla="*/ 6033630 w 6886274"/>
              <a:gd name="connsiteY153" fmla="*/ 4091915 h 5025119"/>
              <a:gd name="connsiteX154" fmla="*/ 6180661 w 6886274"/>
              <a:gd name="connsiteY154" fmla="*/ 3957912 h 5025119"/>
              <a:gd name="connsiteX155" fmla="*/ 6305359 w 6886274"/>
              <a:gd name="connsiteY155" fmla="*/ 3837309 h 5025119"/>
              <a:gd name="connsiteX156" fmla="*/ 6240218 w 6886274"/>
              <a:gd name="connsiteY156" fmla="*/ 3796364 h 5025119"/>
              <a:gd name="connsiteX157" fmla="*/ 6328437 w 6886274"/>
              <a:gd name="connsiteY157" fmla="*/ 3681344 h 5025119"/>
              <a:gd name="connsiteX158" fmla="*/ 6608355 w 6886274"/>
              <a:gd name="connsiteY158" fmla="*/ 3326236 h 5025119"/>
              <a:gd name="connsiteX159" fmla="*/ 6731191 w 6886274"/>
              <a:gd name="connsiteY159" fmla="*/ 3248067 h 5025119"/>
              <a:gd name="connsiteX160" fmla="*/ 6880456 w 6886274"/>
              <a:gd name="connsiteY160" fmla="*/ 3051529 h 5025119"/>
              <a:gd name="connsiteX161" fmla="*/ 6901673 w 6886274"/>
              <a:gd name="connsiteY161" fmla="*/ 2763795 h 5025119"/>
              <a:gd name="connsiteX162" fmla="*/ 6871150 w 6886274"/>
              <a:gd name="connsiteY162" fmla="*/ 2948421 h 5025119"/>
              <a:gd name="connsiteX163" fmla="*/ 6848444 w 6886274"/>
              <a:gd name="connsiteY163" fmla="*/ 2890353 h 5025119"/>
              <a:gd name="connsiteX164" fmla="*/ 6878223 w 6886274"/>
              <a:gd name="connsiteY164" fmla="*/ 2873230 h 5025119"/>
              <a:gd name="connsiteX165" fmla="*/ 6762459 w 6886274"/>
              <a:gd name="connsiteY165" fmla="*/ 2568745 h 5025119"/>
              <a:gd name="connsiteX166" fmla="*/ 6673123 w 6886274"/>
              <a:gd name="connsiteY166" fmla="*/ 2451493 h 5025119"/>
              <a:gd name="connsiteX167" fmla="*/ 6662700 w 6886274"/>
              <a:gd name="connsiteY167" fmla="*/ 2346896 h 5025119"/>
              <a:gd name="connsiteX168" fmla="*/ 6487752 w 6886274"/>
              <a:gd name="connsiteY168" fmla="*/ 2285105 h 5025119"/>
              <a:gd name="connsiteX169" fmla="*/ 6652278 w 6886274"/>
              <a:gd name="connsiteY169" fmla="*/ 2063628 h 5025119"/>
              <a:gd name="connsiteX170" fmla="*/ 6668656 w 6886274"/>
              <a:gd name="connsiteY170" fmla="*/ 2017843 h 5025119"/>
              <a:gd name="connsiteX171" fmla="*/ 6570015 w 6886274"/>
              <a:gd name="connsiteY171" fmla="*/ 1854062 h 5025119"/>
              <a:gd name="connsiteX172" fmla="*/ 6554009 w 6886274"/>
              <a:gd name="connsiteY172" fmla="*/ 1827633 h 5025119"/>
              <a:gd name="connsiteX173" fmla="*/ 6517531 w 6886274"/>
              <a:gd name="connsiteY173" fmla="*/ 1775149 h 5025119"/>
              <a:gd name="connsiteX174" fmla="*/ 6412934 w 6886274"/>
              <a:gd name="connsiteY174" fmla="*/ 1762493 h 5025119"/>
              <a:gd name="connsiteX175" fmla="*/ 6467279 w 6886274"/>
              <a:gd name="connsiteY175" fmla="*/ 1725642 h 5025119"/>
              <a:gd name="connsiteX176" fmla="*/ 6572621 w 6886274"/>
              <a:gd name="connsiteY176" fmla="*/ 1600200 h 5025119"/>
              <a:gd name="connsiteX177" fmla="*/ 6502641 w 6886274"/>
              <a:gd name="connsiteY177" fmla="*/ 1480341 h 5025119"/>
              <a:gd name="connsiteX178" fmla="*/ 6481796 w 6886274"/>
              <a:gd name="connsiteY178" fmla="*/ 1461358 h 5025119"/>
              <a:gd name="connsiteX179" fmla="*/ 6509713 w 6886274"/>
              <a:gd name="connsiteY179" fmla="*/ 1436418 h 5025119"/>
              <a:gd name="connsiteX180" fmla="*/ 6567037 w 6886274"/>
              <a:gd name="connsiteY180" fmla="*/ 1348199 h 5025119"/>
              <a:gd name="connsiteX181" fmla="*/ 6596816 w 6886274"/>
              <a:gd name="connsiteY181" fmla="*/ 1286781 h 5025119"/>
              <a:gd name="connsiteX182" fmla="*/ 6632178 w 6886274"/>
              <a:gd name="connsiteY182" fmla="*/ 1261842 h 5025119"/>
              <a:gd name="connsiteX183" fmla="*/ 6639994 w 6886274"/>
              <a:gd name="connsiteY183" fmla="*/ 1240625 h 5025119"/>
              <a:gd name="connsiteX184" fmla="*/ 6622127 w 6886274"/>
              <a:gd name="connsiteY184" fmla="*/ 1136400 h 5025119"/>
              <a:gd name="connsiteX185" fmla="*/ 6612077 w 6886274"/>
              <a:gd name="connsiteY185" fmla="*/ 1109599 h 5025119"/>
              <a:gd name="connsiteX186" fmla="*/ 6531675 w 6886274"/>
              <a:gd name="connsiteY186" fmla="*/ 1009469 h 5025119"/>
              <a:gd name="connsiteX187" fmla="*/ 6456113 w 6886274"/>
              <a:gd name="connsiteY187" fmla="*/ 845315 h 5025119"/>
              <a:gd name="connsiteX188" fmla="*/ 6440851 w 6886274"/>
              <a:gd name="connsiteY188" fmla="*/ 739229 h 5025119"/>
              <a:gd name="connsiteX189" fmla="*/ 6434523 w 6886274"/>
              <a:gd name="connsiteY189" fmla="*/ 715034 h 5025119"/>
              <a:gd name="connsiteX190" fmla="*/ 6432290 w 6886274"/>
              <a:gd name="connsiteY190" fmla="*/ 617510 h 5025119"/>
              <a:gd name="connsiteX191" fmla="*/ 6416284 w 6886274"/>
              <a:gd name="connsiteY191" fmla="*/ 595176 h 5025119"/>
              <a:gd name="connsiteX192" fmla="*/ 6267763 w 6886274"/>
              <a:gd name="connsiteY192" fmla="*/ 591826 h 5025119"/>
              <a:gd name="connsiteX193" fmla="*/ 6236496 w 6886274"/>
              <a:gd name="connsiteY193" fmla="*/ 521102 h 5025119"/>
              <a:gd name="connsiteX194" fmla="*/ 6257341 w 6886274"/>
              <a:gd name="connsiteY194" fmla="*/ 487229 h 5025119"/>
              <a:gd name="connsiteX195" fmla="*/ 6248780 w 6886274"/>
              <a:gd name="connsiteY195" fmla="*/ 465267 h 5025119"/>
              <a:gd name="connsiteX196" fmla="*/ 6226818 w 6886274"/>
              <a:gd name="connsiteY196" fmla="*/ 473456 h 5025119"/>
              <a:gd name="connsiteX197" fmla="*/ 6115149 w 6886274"/>
              <a:gd name="connsiteY197" fmla="*/ 551625 h 5025119"/>
              <a:gd name="connsiteX198" fmla="*/ 5951739 w 6886274"/>
              <a:gd name="connsiteY198" fmla="*/ 659944 h 5025119"/>
              <a:gd name="connsiteX199" fmla="*/ 5917122 w 6886274"/>
              <a:gd name="connsiteY199" fmla="*/ 644310 h 5025119"/>
              <a:gd name="connsiteX200" fmla="*/ 5890694 w 6886274"/>
              <a:gd name="connsiteY200" fmla="*/ 630538 h 5025119"/>
              <a:gd name="connsiteX201" fmla="*/ 5837464 w 6886274"/>
              <a:gd name="connsiteY201" fmla="*/ 646916 h 5025119"/>
              <a:gd name="connsiteX202" fmla="*/ 5809175 w 6886274"/>
              <a:gd name="connsiteY202" fmla="*/ 683395 h 5025119"/>
              <a:gd name="connsiteX203" fmla="*/ 5815503 w 6886274"/>
              <a:gd name="connsiteY203" fmla="*/ 698656 h 5025119"/>
              <a:gd name="connsiteX204" fmla="*/ 5746268 w 6886274"/>
              <a:gd name="connsiteY204" fmla="*/ 667389 h 5025119"/>
              <a:gd name="connsiteX205" fmla="*/ 5458905 w 6886274"/>
              <a:gd name="connsiteY205" fmla="*/ 754119 h 5025119"/>
              <a:gd name="connsiteX206" fmla="*/ 885302 w 6886274"/>
              <a:gd name="connsiteY206" fmla="*/ 1333310 h 5025119"/>
              <a:gd name="connsiteX207" fmla="*/ 862596 w 6886274"/>
              <a:gd name="connsiteY207" fmla="*/ 1314326 h 5025119"/>
              <a:gd name="connsiteX208" fmla="*/ 866318 w 6886274"/>
              <a:gd name="connsiteY208" fmla="*/ 1309860 h 5025119"/>
              <a:gd name="connsiteX209" fmla="*/ 912103 w 6886274"/>
              <a:gd name="connsiteY209" fmla="*/ 1341127 h 5025119"/>
              <a:gd name="connsiteX210" fmla="*/ 885302 w 6886274"/>
              <a:gd name="connsiteY210" fmla="*/ 1333310 h 5025119"/>
              <a:gd name="connsiteX211" fmla="*/ 1140280 w 6886274"/>
              <a:gd name="connsiteY211" fmla="*/ 787619 h 5025119"/>
              <a:gd name="connsiteX212" fmla="*/ 1414987 w 6886274"/>
              <a:gd name="connsiteY212" fmla="*/ 975596 h 5025119"/>
              <a:gd name="connsiteX213" fmla="*/ 1410892 w 6886274"/>
              <a:gd name="connsiteY213" fmla="*/ 980063 h 5025119"/>
              <a:gd name="connsiteX214" fmla="*/ 1140280 w 6886274"/>
              <a:gd name="connsiteY214" fmla="*/ 787619 h 502511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Lst>
            <a:rect l="l" t="t" r="r" b="b"/>
            <a:pathLst>
              <a:path w="6886274" h="5025119">
                <a:moveTo>
                  <a:pt x="5458905" y="754119"/>
                </a:moveTo>
                <a:cubicBezTo>
                  <a:pt x="5417216" y="775336"/>
                  <a:pt x="4594585" y="1111088"/>
                  <a:pt x="3455557" y="1027709"/>
                </a:cubicBezTo>
                <a:cubicBezTo>
                  <a:pt x="3415356" y="1024731"/>
                  <a:pt x="3377389" y="1022869"/>
                  <a:pt x="3338677" y="1021381"/>
                </a:cubicBezTo>
                <a:cubicBezTo>
                  <a:pt x="2996224" y="1006119"/>
                  <a:pt x="2660100" y="998674"/>
                  <a:pt x="2518280" y="980435"/>
                </a:cubicBezTo>
                <a:cubicBezTo>
                  <a:pt x="2407355" y="965918"/>
                  <a:pt x="1840075" y="843082"/>
                  <a:pt x="1673687" y="739229"/>
                </a:cubicBezTo>
                <a:cubicBezTo>
                  <a:pt x="1503578" y="632771"/>
                  <a:pt x="1343146" y="515146"/>
                  <a:pt x="1183459" y="397149"/>
                </a:cubicBezTo>
                <a:cubicBezTo>
                  <a:pt x="1114224" y="346153"/>
                  <a:pt x="1040522" y="299624"/>
                  <a:pt x="977987" y="241184"/>
                </a:cubicBezTo>
                <a:cubicBezTo>
                  <a:pt x="915453" y="182372"/>
                  <a:pt x="855896" y="121326"/>
                  <a:pt x="788150" y="66980"/>
                </a:cubicBezTo>
                <a:cubicBezTo>
                  <a:pt x="768794" y="51346"/>
                  <a:pt x="749438" y="34596"/>
                  <a:pt x="721148" y="31990"/>
                </a:cubicBezTo>
                <a:cubicBezTo>
                  <a:pt x="714820" y="31246"/>
                  <a:pt x="708120" y="31618"/>
                  <a:pt x="701792" y="32362"/>
                </a:cubicBezTo>
                <a:cubicBezTo>
                  <a:pt x="694720" y="33107"/>
                  <a:pt x="689136" y="36829"/>
                  <a:pt x="686530" y="43157"/>
                </a:cubicBezTo>
                <a:cubicBezTo>
                  <a:pt x="683925" y="50230"/>
                  <a:pt x="688392" y="54324"/>
                  <a:pt x="693603" y="58046"/>
                </a:cubicBezTo>
                <a:cubicBezTo>
                  <a:pt x="697325" y="60652"/>
                  <a:pt x="701047" y="64747"/>
                  <a:pt x="705886" y="65491"/>
                </a:cubicBezTo>
                <a:cubicBezTo>
                  <a:pt x="736782" y="69958"/>
                  <a:pt x="748321" y="92664"/>
                  <a:pt x="762838" y="112764"/>
                </a:cubicBezTo>
                <a:cubicBezTo>
                  <a:pt x="769166" y="121326"/>
                  <a:pt x="775866" y="128026"/>
                  <a:pt x="764327" y="140309"/>
                </a:cubicBezTo>
                <a:cubicBezTo>
                  <a:pt x="754277" y="151104"/>
                  <a:pt x="764699" y="156688"/>
                  <a:pt x="775121" y="159666"/>
                </a:cubicBezTo>
                <a:cubicBezTo>
                  <a:pt x="789638" y="163760"/>
                  <a:pt x="806761" y="163016"/>
                  <a:pt x="823139" y="176416"/>
                </a:cubicBezTo>
                <a:cubicBezTo>
                  <a:pt x="761721" y="177533"/>
                  <a:pt x="735665" y="142171"/>
                  <a:pt x="707748" y="109414"/>
                </a:cubicBezTo>
                <a:cubicBezTo>
                  <a:pt x="697325" y="97503"/>
                  <a:pt x="690253" y="83358"/>
                  <a:pt x="681319" y="69958"/>
                </a:cubicBezTo>
                <a:cubicBezTo>
                  <a:pt x="670152" y="53580"/>
                  <a:pt x="657124" y="52835"/>
                  <a:pt x="640746" y="67352"/>
                </a:cubicBezTo>
                <a:cubicBezTo>
                  <a:pt x="626229" y="80380"/>
                  <a:pt x="619157" y="79264"/>
                  <a:pt x="614318" y="61396"/>
                </a:cubicBezTo>
                <a:cubicBezTo>
                  <a:pt x="606873" y="33479"/>
                  <a:pt x="589750" y="13751"/>
                  <a:pt x="560716" y="3701"/>
                </a:cubicBezTo>
                <a:cubicBezTo>
                  <a:pt x="554388" y="1467"/>
                  <a:pt x="546572" y="-3372"/>
                  <a:pt x="540616" y="3701"/>
                </a:cubicBezTo>
                <a:cubicBezTo>
                  <a:pt x="535405" y="9656"/>
                  <a:pt x="539871" y="16729"/>
                  <a:pt x="543594" y="21940"/>
                </a:cubicBezTo>
                <a:cubicBezTo>
                  <a:pt x="550294" y="31246"/>
                  <a:pt x="556250" y="40179"/>
                  <a:pt x="558855" y="51346"/>
                </a:cubicBezTo>
                <a:cubicBezTo>
                  <a:pt x="560716" y="58791"/>
                  <a:pt x="562578" y="66980"/>
                  <a:pt x="557366" y="72563"/>
                </a:cubicBezTo>
                <a:cubicBezTo>
                  <a:pt x="535777" y="96386"/>
                  <a:pt x="551411" y="107553"/>
                  <a:pt x="570022" y="120209"/>
                </a:cubicBezTo>
                <a:cubicBezTo>
                  <a:pt x="595706" y="137332"/>
                  <a:pt x="605756" y="162643"/>
                  <a:pt x="599801" y="192794"/>
                </a:cubicBezTo>
                <a:cubicBezTo>
                  <a:pt x="597567" y="205078"/>
                  <a:pt x="599056" y="212522"/>
                  <a:pt x="614318" y="212150"/>
                </a:cubicBezTo>
                <a:cubicBezTo>
                  <a:pt x="620273" y="212150"/>
                  <a:pt x="621762" y="216245"/>
                  <a:pt x="623996" y="220711"/>
                </a:cubicBezTo>
                <a:cubicBezTo>
                  <a:pt x="671641" y="326053"/>
                  <a:pt x="740504" y="418366"/>
                  <a:pt x="821278" y="503235"/>
                </a:cubicBezTo>
                <a:cubicBezTo>
                  <a:pt x="886791" y="572098"/>
                  <a:pt x="959004" y="634260"/>
                  <a:pt x="1033822" y="694562"/>
                </a:cubicBezTo>
                <a:cubicBezTo>
                  <a:pt x="1036055" y="696423"/>
                  <a:pt x="1038289" y="698656"/>
                  <a:pt x="1039406" y="702378"/>
                </a:cubicBezTo>
                <a:cubicBezTo>
                  <a:pt x="1004044" y="694934"/>
                  <a:pt x="973521" y="679672"/>
                  <a:pt x="944114" y="662550"/>
                </a:cubicBezTo>
                <a:cubicBezTo>
                  <a:pt x="865946" y="617138"/>
                  <a:pt x="800061" y="558325"/>
                  <a:pt x="733432" y="500629"/>
                </a:cubicBezTo>
                <a:cubicBezTo>
                  <a:pt x="692858" y="465267"/>
                  <a:pt x="651169" y="431022"/>
                  <a:pt x="606501" y="399755"/>
                </a:cubicBezTo>
                <a:cubicBezTo>
                  <a:pt x="599056" y="394543"/>
                  <a:pt x="593845" y="387843"/>
                  <a:pt x="588634" y="381143"/>
                </a:cubicBezTo>
                <a:cubicBezTo>
                  <a:pt x="585656" y="377421"/>
                  <a:pt x="581934" y="374071"/>
                  <a:pt x="575978" y="375560"/>
                </a:cubicBezTo>
                <a:cubicBezTo>
                  <a:pt x="568533" y="377421"/>
                  <a:pt x="567789" y="383004"/>
                  <a:pt x="567044" y="388588"/>
                </a:cubicBezTo>
                <a:cubicBezTo>
                  <a:pt x="564811" y="406455"/>
                  <a:pt x="569650" y="422461"/>
                  <a:pt x="578956" y="437722"/>
                </a:cubicBezTo>
                <a:cubicBezTo>
                  <a:pt x="603151" y="476806"/>
                  <a:pt x="638885" y="506957"/>
                  <a:pt x="675736" y="535619"/>
                </a:cubicBezTo>
                <a:cubicBezTo>
                  <a:pt x="723381" y="572470"/>
                  <a:pt x="769538" y="610810"/>
                  <a:pt x="811600" y="652872"/>
                </a:cubicBezTo>
                <a:cubicBezTo>
                  <a:pt x="814578" y="655850"/>
                  <a:pt x="820161" y="657711"/>
                  <a:pt x="818300" y="666272"/>
                </a:cubicBezTo>
                <a:cubicBezTo>
                  <a:pt x="791872" y="646544"/>
                  <a:pt x="766932" y="627188"/>
                  <a:pt x="741621" y="608576"/>
                </a:cubicBezTo>
                <a:cubicBezTo>
                  <a:pt x="716681" y="589965"/>
                  <a:pt x="691369" y="571353"/>
                  <a:pt x="666430" y="553114"/>
                </a:cubicBezTo>
                <a:cubicBezTo>
                  <a:pt x="660474" y="548647"/>
                  <a:pt x="654146" y="542319"/>
                  <a:pt x="645585" y="547903"/>
                </a:cubicBezTo>
                <a:cubicBezTo>
                  <a:pt x="636652" y="553486"/>
                  <a:pt x="637768" y="562792"/>
                  <a:pt x="640002" y="570236"/>
                </a:cubicBezTo>
                <a:cubicBezTo>
                  <a:pt x="647074" y="592198"/>
                  <a:pt x="659358" y="611554"/>
                  <a:pt x="675736" y="628677"/>
                </a:cubicBezTo>
                <a:cubicBezTo>
                  <a:pt x="731570" y="685256"/>
                  <a:pt x="795966" y="734018"/>
                  <a:pt x="855896" y="786875"/>
                </a:cubicBezTo>
                <a:cubicBezTo>
                  <a:pt x="888280" y="815537"/>
                  <a:pt x="918058" y="846060"/>
                  <a:pt x="946348" y="877699"/>
                </a:cubicBezTo>
                <a:cubicBezTo>
                  <a:pt x="952676" y="884772"/>
                  <a:pt x="952303" y="891472"/>
                  <a:pt x="950442" y="899661"/>
                </a:cubicBezTo>
                <a:cubicBezTo>
                  <a:pt x="942998" y="932790"/>
                  <a:pt x="954537" y="943957"/>
                  <a:pt x="991760" y="937629"/>
                </a:cubicBezTo>
                <a:cubicBezTo>
                  <a:pt x="1003299" y="935767"/>
                  <a:pt x="1011116" y="937629"/>
                  <a:pt x="1018188" y="945445"/>
                </a:cubicBezTo>
                <a:cubicBezTo>
                  <a:pt x="1103802" y="1042225"/>
                  <a:pt x="1205048" y="1123744"/>
                  <a:pt x="1315601" y="1196329"/>
                </a:cubicBezTo>
                <a:cubicBezTo>
                  <a:pt x="1360641" y="1225735"/>
                  <a:pt x="1407170" y="1253653"/>
                  <a:pt x="1454443" y="1279709"/>
                </a:cubicBezTo>
                <a:cubicBezTo>
                  <a:pt x="1454443" y="1281570"/>
                  <a:pt x="1454443" y="1283804"/>
                  <a:pt x="1454443" y="1285665"/>
                </a:cubicBezTo>
                <a:cubicBezTo>
                  <a:pt x="1454071" y="1288270"/>
                  <a:pt x="1453699" y="1289759"/>
                  <a:pt x="1453327" y="1291993"/>
                </a:cubicBezTo>
                <a:cubicBezTo>
                  <a:pt x="1386697" y="1251792"/>
                  <a:pt x="1320812" y="1210474"/>
                  <a:pt x="1256416" y="1166923"/>
                </a:cubicBezTo>
                <a:cubicBezTo>
                  <a:pt x="1081840" y="1048926"/>
                  <a:pt x="915080" y="922367"/>
                  <a:pt x="745715" y="798786"/>
                </a:cubicBezTo>
                <a:cubicBezTo>
                  <a:pt x="688764" y="757096"/>
                  <a:pt x="643724" y="703867"/>
                  <a:pt x="592356" y="656966"/>
                </a:cubicBezTo>
                <a:cubicBezTo>
                  <a:pt x="558111" y="625699"/>
                  <a:pt x="525354" y="592943"/>
                  <a:pt x="485526" y="567259"/>
                </a:cubicBezTo>
                <a:cubicBezTo>
                  <a:pt x="469148" y="556836"/>
                  <a:pt x="452025" y="547530"/>
                  <a:pt x="430063" y="550136"/>
                </a:cubicBezTo>
                <a:cubicBezTo>
                  <a:pt x="421502" y="551253"/>
                  <a:pt x="411824" y="553486"/>
                  <a:pt x="408846" y="563164"/>
                </a:cubicBezTo>
                <a:cubicBezTo>
                  <a:pt x="406240" y="572842"/>
                  <a:pt x="414057" y="577309"/>
                  <a:pt x="421130" y="581403"/>
                </a:cubicBezTo>
                <a:cubicBezTo>
                  <a:pt x="422991" y="582520"/>
                  <a:pt x="424852" y="584009"/>
                  <a:pt x="426713" y="584009"/>
                </a:cubicBezTo>
                <a:cubicBezTo>
                  <a:pt x="462075" y="586242"/>
                  <a:pt x="470264" y="614532"/>
                  <a:pt x="487015" y="635005"/>
                </a:cubicBezTo>
                <a:cubicBezTo>
                  <a:pt x="492226" y="641333"/>
                  <a:pt x="492598" y="647661"/>
                  <a:pt x="487015" y="655105"/>
                </a:cubicBezTo>
                <a:cubicBezTo>
                  <a:pt x="476964" y="668505"/>
                  <a:pt x="484037" y="674461"/>
                  <a:pt x="497437" y="678183"/>
                </a:cubicBezTo>
                <a:cubicBezTo>
                  <a:pt x="510837" y="681906"/>
                  <a:pt x="525354" y="683022"/>
                  <a:pt x="539871" y="691584"/>
                </a:cubicBezTo>
                <a:cubicBezTo>
                  <a:pt x="516793" y="698656"/>
                  <a:pt x="500787" y="691212"/>
                  <a:pt x="485898" y="681906"/>
                </a:cubicBezTo>
                <a:cubicBezTo>
                  <a:pt x="452397" y="661433"/>
                  <a:pt x="430808" y="631282"/>
                  <a:pt x="410335" y="600387"/>
                </a:cubicBezTo>
                <a:cubicBezTo>
                  <a:pt x="406240" y="594431"/>
                  <a:pt x="402890" y="587731"/>
                  <a:pt x="397307" y="582892"/>
                </a:cubicBezTo>
                <a:cubicBezTo>
                  <a:pt x="386884" y="573214"/>
                  <a:pt x="375717" y="572098"/>
                  <a:pt x="363062" y="584009"/>
                </a:cubicBezTo>
                <a:cubicBezTo>
                  <a:pt x="346311" y="599643"/>
                  <a:pt x="340356" y="598526"/>
                  <a:pt x="334772" y="578426"/>
                </a:cubicBezTo>
                <a:cubicBezTo>
                  <a:pt x="327327" y="551253"/>
                  <a:pt x="310577" y="532269"/>
                  <a:pt x="281915" y="522219"/>
                </a:cubicBezTo>
                <a:cubicBezTo>
                  <a:pt x="275960" y="519985"/>
                  <a:pt x="269632" y="517007"/>
                  <a:pt x="263304" y="521846"/>
                </a:cubicBezTo>
                <a:cubicBezTo>
                  <a:pt x="256604" y="527430"/>
                  <a:pt x="261070" y="533013"/>
                  <a:pt x="263676" y="538225"/>
                </a:cubicBezTo>
                <a:cubicBezTo>
                  <a:pt x="267398" y="546414"/>
                  <a:pt x="271865" y="554603"/>
                  <a:pt x="275215" y="563164"/>
                </a:cubicBezTo>
                <a:cubicBezTo>
                  <a:pt x="281171" y="576937"/>
                  <a:pt x="282288" y="591454"/>
                  <a:pt x="271121" y="604854"/>
                </a:cubicBezTo>
                <a:cubicBezTo>
                  <a:pt x="262931" y="614532"/>
                  <a:pt x="263676" y="620860"/>
                  <a:pt x="274471" y="627560"/>
                </a:cubicBezTo>
                <a:cubicBezTo>
                  <a:pt x="309088" y="648405"/>
                  <a:pt x="331050" y="675578"/>
                  <a:pt x="319138" y="718012"/>
                </a:cubicBezTo>
                <a:cubicBezTo>
                  <a:pt x="317277" y="723968"/>
                  <a:pt x="319511" y="729924"/>
                  <a:pt x="326583" y="729551"/>
                </a:cubicBezTo>
                <a:cubicBezTo>
                  <a:pt x="342217" y="728435"/>
                  <a:pt x="344822" y="738113"/>
                  <a:pt x="349289" y="748163"/>
                </a:cubicBezTo>
                <a:cubicBezTo>
                  <a:pt x="392840" y="844571"/>
                  <a:pt x="455747" y="928695"/>
                  <a:pt x="528332" y="1007608"/>
                </a:cubicBezTo>
                <a:cubicBezTo>
                  <a:pt x="600173" y="1085777"/>
                  <a:pt x="680947" y="1155756"/>
                  <a:pt x="766932" y="1222758"/>
                </a:cubicBezTo>
                <a:cubicBezTo>
                  <a:pt x="742737" y="1220524"/>
                  <a:pt x="711470" y="1206752"/>
                  <a:pt x="681319" y="1190746"/>
                </a:cubicBezTo>
                <a:cubicBezTo>
                  <a:pt x="601662" y="1147939"/>
                  <a:pt x="536149" y="1089871"/>
                  <a:pt x="469520" y="1032920"/>
                </a:cubicBezTo>
                <a:cubicBezTo>
                  <a:pt x="422991" y="993091"/>
                  <a:pt x="377579" y="952146"/>
                  <a:pt x="325466" y="917900"/>
                </a:cubicBezTo>
                <a:cubicBezTo>
                  <a:pt x="319511" y="914178"/>
                  <a:pt x="315416" y="909339"/>
                  <a:pt x="312066" y="903383"/>
                </a:cubicBezTo>
                <a:cubicBezTo>
                  <a:pt x="309088" y="898172"/>
                  <a:pt x="304621" y="893333"/>
                  <a:pt x="296805" y="895566"/>
                </a:cubicBezTo>
                <a:cubicBezTo>
                  <a:pt x="288988" y="898172"/>
                  <a:pt x="288243" y="904872"/>
                  <a:pt x="288243" y="910828"/>
                </a:cubicBezTo>
                <a:cubicBezTo>
                  <a:pt x="289360" y="933162"/>
                  <a:pt x="295688" y="953262"/>
                  <a:pt x="309460" y="971129"/>
                </a:cubicBezTo>
                <a:cubicBezTo>
                  <a:pt x="336261" y="1006864"/>
                  <a:pt x="371995" y="1034781"/>
                  <a:pt x="407729" y="1062698"/>
                </a:cubicBezTo>
                <a:cubicBezTo>
                  <a:pt x="457236" y="1101038"/>
                  <a:pt x="503021" y="1142728"/>
                  <a:pt x="544338" y="1189257"/>
                </a:cubicBezTo>
                <a:cubicBezTo>
                  <a:pt x="514560" y="1166551"/>
                  <a:pt x="484781" y="1143472"/>
                  <a:pt x="454630" y="1120766"/>
                </a:cubicBezTo>
                <a:cubicBezTo>
                  <a:pt x="431924" y="1103644"/>
                  <a:pt x="408474" y="1087265"/>
                  <a:pt x="385396" y="1070515"/>
                </a:cubicBezTo>
                <a:cubicBezTo>
                  <a:pt x="379812" y="1066421"/>
                  <a:pt x="373856" y="1061954"/>
                  <a:pt x="366040" y="1067537"/>
                </a:cubicBezTo>
                <a:cubicBezTo>
                  <a:pt x="358967" y="1072376"/>
                  <a:pt x="360084" y="1079449"/>
                  <a:pt x="361573" y="1086149"/>
                </a:cubicBezTo>
                <a:cubicBezTo>
                  <a:pt x="367156" y="1112577"/>
                  <a:pt x="382790" y="1133794"/>
                  <a:pt x="402146" y="1152778"/>
                </a:cubicBezTo>
                <a:cubicBezTo>
                  <a:pt x="425596" y="1175484"/>
                  <a:pt x="450164" y="1197074"/>
                  <a:pt x="475475" y="1218663"/>
                </a:cubicBezTo>
                <a:cubicBezTo>
                  <a:pt x="448303" y="1212707"/>
                  <a:pt x="421130" y="1206752"/>
                  <a:pt x="393957" y="1201913"/>
                </a:cubicBezTo>
                <a:cubicBezTo>
                  <a:pt x="406240" y="1245091"/>
                  <a:pt x="434902" y="1253653"/>
                  <a:pt x="460586" y="1260353"/>
                </a:cubicBezTo>
                <a:cubicBezTo>
                  <a:pt x="495204" y="1268914"/>
                  <a:pt x="528332" y="1279709"/>
                  <a:pt x="561089" y="1291993"/>
                </a:cubicBezTo>
                <a:cubicBezTo>
                  <a:pt x="574861" y="1304276"/>
                  <a:pt x="588634" y="1316188"/>
                  <a:pt x="602034" y="1328843"/>
                </a:cubicBezTo>
                <a:cubicBezTo>
                  <a:pt x="615807" y="1341872"/>
                  <a:pt x="628835" y="1354900"/>
                  <a:pt x="641863" y="1368672"/>
                </a:cubicBezTo>
                <a:cubicBezTo>
                  <a:pt x="651169" y="1378722"/>
                  <a:pt x="662335" y="1387284"/>
                  <a:pt x="651541" y="1404406"/>
                </a:cubicBezTo>
                <a:cubicBezTo>
                  <a:pt x="646702" y="1412223"/>
                  <a:pt x="678341" y="1454658"/>
                  <a:pt x="688392" y="1457263"/>
                </a:cubicBezTo>
                <a:cubicBezTo>
                  <a:pt x="689881" y="1457635"/>
                  <a:pt x="691369" y="1458008"/>
                  <a:pt x="692486" y="1458008"/>
                </a:cubicBezTo>
                <a:cubicBezTo>
                  <a:pt x="714076" y="1456519"/>
                  <a:pt x="718915" y="1469175"/>
                  <a:pt x="719287" y="1485181"/>
                </a:cubicBezTo>
                <a:cubicBezTo>
                  <a:pt x="719659" y="1500814"/>
                  <a:pt x="715937" y="1520170"/>
                  <a:pt x="745343" y="1512353"/>
                </a:cubicBezTo>
                <a:cubicBezTo>
                  <a:pt x="748693" y="1511609"/>
                  <a:pt x="749438" y="1513842"/>
                  <a:pt x="750926" y="1516448"/>
                </a:cubicBezTo>
                <a:cubicBezTo>
                  <a:pt x="782938" y="1583077"/>
                  <a:pt x="836912" y="1634445"/>
                  <a:pt x="890141" y="1685813"/>
                </a:cubicBezTo>
                <a:cubicBezTo>
                  <a:pt x="893119" y="1688419"/>
                  <a:pt x="896097" y="1691024"/>
                  <a:pt x="899074" y="1693630"/>
                </a:cubicBezTo>
                <a:cubicBezTo>
                  <a:pt x="843240" y="1680602"/>
                  <a:pt x="658985" y="1663851"/>
                  <a:pt x="605012" y="1669435"/>
                </a:cubicBezTo>
                <a:cubicBezTo>
                  <a:pt x="556994" y="1674274"/>
                  <a:pt x="285638" y="1593128"/>
                  <a:pt x="229431" y="1545110"/>
                </a:cubicBezTo>
                <a:cubicBezTo>
                  <a:pt x="221614" y="1582705"/>
                  <a:pt x="238364" y="1597594"/>
                  <a:pt x="251765" y="1614717"/>
                </a:cubicBezTo>
                <a:cubicBezTo>
                  <a:pt x="270748" y="1638912"/>
                  <a:pt x="273726" y="1656035"/>
                  <a:pt x="237992" y="1675391"/>
                </a:cubicBezTo>
                <a:cubicBezTo>
                  <a:pt x="135628" y="1730481"/>
                  <a:pt x="136745" y="1732342"/>
                  <a:pt x="232781" y="1807160"/>
                </a:cubicBezTo>
                <a:cubicBezTo>
                  <a:pt x="237248" y="1810511"/>
                  <a:pt x="235014" y="1821305"/>
                  <a:pt x="236131" y="1828750"/>
                </a:cubicBezTo>
                <a:cubicBezTo>
                  <a:pt x="211191" y="1839917"/>
                  <a:pt x="181785" y="1810883"/>
                  <a:pt x="152007" y="1842150"/>
                </a:cubicBezTo>
                <a:cubicBezTo>
                  <a:pt x="280426" y="1979503"/>
                  <a:pt x="475848" y="2110157"/>
                  <a:pt x="653030" y="2213265"/>
                </a:cubicBezTo>
                <a:cubicBezTo>
                  <a:pt x="509721" y="2247138"/>
                  <a:pt x="423735" y="2128024"/>
                  <a:pt x="318394" y="2143285"/>
                </a:cubicBezTo>
                <a:cubicBezTo>
                  <a:pt x="265909" y="2180508"/>
                  <a:pt x="422246" y="2240810"/>
                  <a:pt x="272982" y="2258305"/>
                </a:cubicBezTo>
                <a:cubicBezTo>
                  <a:pt x="337750" y="2291061"/>
                  <a:pt x="385768" y="2323073"/>
                  <a:pt x="430435" y="2360668"/>
                </a:cubicBezTo>
                <a:cubicBezTo>
                  <a:pt x="509721" y="2428042"/>
                  <a:pt x="525354" y="2472710"/>
                  <a:pt x="488876" y="2563162"/>
                </a:cubicBezTo>
                <a:cubicBezTo>
                  <a:pt x="464681" y="2622719"/>
                  <a:pt x="429691" y="2677437"/>
                  <a:pt x="460586" y="2748533"/>
                </a:cubicBezTo>
                <a:cubicBezTo>
                  <a:pt x="481803" y="2797295"/>
                  <a:pt x="473614" y="2829307"/>
                  <a:pt x="393212" y="2807345"/>
                </a:cubicBezTo>
                <a:cubicBezTo>
                  <a:pt x="306483" y="2783895"/>
                  <a:pt x="273726" y="2827818"/>
                  <a:pt x="295688" y="2913059"/>
                </a:cubicBezTo>
                <a:cubicBezTo>
                  <a:pt x="309833" y="2967777"/>
                  <a:pt x="294943" y="2984900"/>
                  <a:pt x="235386" y="2978572"/>
                </a:cubicBezTo>
                <a:cubicBezTo>
                  <a:pt x="169501" y="2971499"/>
                  <a:pt x="106967" y="2935765"/>
                  <a:pt x="25448" y="2952888"/>
                </a:cubicBezTo>
                <a:cubicBezTo>
                  <a:pt x="90588" y="3052646"/>
                  <a:pt x="229803" y="3024356"/>
                  <a:pt x="305738" y="3119275"/>
                </a:cubicBezTo>
                <a:cubicBezTo>
                  <a:pt x="215286" y="3119647"/>
                  <a:pt x="146051" y="3119275"/>
                  <a:pt x="79049" y="3098430"/>
                </a:cubicBezTo>
                <a:cubicBezTo>
                  <a:pt x="51132" y="3089869"/>
                  <a:pt x="20609" y="3081308"/>
                  <a:pt x="4975" y="3109969"/>
                </a:cubicBezTo>
                <a:cubicBezTo>
                  <a:pt x="-13636" y="3144587"/>
                  <a:pt x="24331" y="3157615"/>
                  <a:pt x="47037" y="3163943"/>
                </a:cubicBezTo>
                <a:cubicBezTo>
                  <a:pt x="111061" y="3181438"/>
                  <a:pt x="160196" y="3222755"/>
                  <a:pt x="213425" y="3255139"/>
                </a:cubicBezTo>
                <a:cubicBezTo>
                  <a:pt x="329933" y="3326236"/>
                  <a:pt x="457981" y="3385420"/>
                  <a:pt x="556622" y="3502301"/>
                </a:cubicBezTo>
                <a:cubicBezTo>
                  <a:pt x="432669" y="3472523"/>
                  <a:pt x="339983" y="3402915"/>
                  <a:pt x="224592" y="3388771"/>
                </a:cubicBezTo>
                <a:cubicBezTo>
                  <a:pt x="324722" y="3495601"/>
                  <a:pt x="453142" y="3565208"/>
                  <a:pt x="574861" y="3643004"/>
                </a:cubicBezTo>
                <a:cubicBezTo>
                  <a:pt x="609479" y="3664966"/>
                  <a:pt x="644841" y="3679855"/>
                  <a:pt x="652657" y="3727501"/>
                </a:cubicBezTo>
                <a:cubicBezTo>
                  <a:pt x="667919" y="3819814"/>
                  <a:pt x="712959" y="3896494"/>
                  <a:pt x="810111" y="3937067"/>
                </a:cubicBezTo>
                <a:cubicBezTo>
                  <a:pt x="810856" y="3937439"/>
                  <a:pt x="805644" y="3951212"/>
                  <a:pt x="802294" y="3960890"/>
                </a:cubicBezTo>
                <a:cubicBezTo>
                  <a:pt x="743110" y="3963868"/>
                  <a:pt x="696581" y="3909149"/>
                  <a:pt x="620646" y="3927017"/>
                </a:cubicBezTo>
                <a:cubicBezTo>
                  <a:pt x="692858" y="4001091"/>
                  <a:pt x="753532" y="4067720"/>
                  <a:pt x="856268" y="4103082"/>
                </a:cubicBezTo>
                <a:cubicBezTo>
                  <a:pt x="938531" y="4131372"/>
                  <a:pt x="1040150" y="4147377"/>
                  <a:pt x="1099707" y="4238574"/>
                </a:cubicBezTo>
                <a:cubicBezTo>
                  <a:pt x="1030472" y="4256441"/>
                  <a:pt x="978732" y="4234107"/>
                  <a:pt x="926992" y="4218102"/>
                </a:cubicBezTo>
                <a:cubicBezTo>
                  <a:pt x="847334" y="4193534"/>
                  <a:pt x="769166" y="4165617"/>
                  <a:pt x="689508" y="4140677"/>
                </a:cubicBezTo>
                <a:cubicBezTo>
                  <a:pt x="659358" y="4131372"/>
                  <a:pt x="626229" y="4124299"/>
                  <a:pt x="606873" y="4169711"/>
                </a:cubicBezTo>
                <a:cubicBezTo>
                  <a:pt x="707748" y="4179389"/>
                  <a:pt x="768421" y="4240435"/>
                  <a:pt x="831701" y="4297759"/>
                </a:cubicBezTo>
                <a:cubicBezTo>
                  <a:pt x="867435" y="4330143"/>
                  <a:pt x="896469" y="4373322"/>
                  <a:pt x="960493" y="4356944"/>
                </a:cubicBezTo>
                <a:cubicBezTo>
                  <a:pt x="994366" y="4348382"/>
                  <a:pt x="1015955" y="4372578"/>
                  <a:pt x="1012233" y="4402356"/>
                </a:cubicBezTo>
                <a:cubicBezTo>
                  <a:pt x="999577" y="4507325"/>
                  <a:pt x="1078118" y="4544176"/>
                  <a:pt x="1159636" y="4564276"/>
                </a:cubicBezTo>
                <a:cubicBezTo>
                  <a:pt x="1313740" y="4602616"/>
                  <a:pt x="1442160" y="4692324"/>
                  <a:pt x="1592169" y="4741458"/>
                </a:cubicBezTo>
                <a:cubicBezTo>
                  <a:pt x="1738083" y="4789104"/>
                  <a:pt x="2833187" y="5010209"/>
                  <a:pt x="3110499" y="5032171"/>
                </a:cubicBezTo>
                <a:cubicBezTo>
                  <a:pt x="4807501" y="5166546"/>
                  <a:pt x="6028047" y="4106432"/>
                  <a:pt x="6033630" y="4091915"/>
                </a:cubicBezTo>
                <a:cubicBezTo>
                  <a:pt x="6059314" y="4023797"/>
                  <a:pt x="6122965" y="3994390"/>
                  <a:pt x="6180661" y="3957912"/>
                </a:cubicBezTo>
                <a:cubicBezTo>
                  <a:pt x="6230913" y="3925900"/>
                  <a:pt x="6284514" y="3892027"/>
                  <a:pt x="6305359" y="3837309"/>
                </a:cubicBezTo>
                <a:cubicBezTo>
                  <a:pt x="6332904" y="3764724"/>
                  <a:pt x="6254735" y="3824281"/>
                  <a:pt x="6240218" y="3796364"/>
                </a:cubicBezTo>
                <a:cubicBezTo>
                  <a:pt x="6269997" y="3758768"/>
                  <a:pt x="6316153" y="3724151"/>
                  <a:pt x="6328437" y="3681344"/>
                </a:cubicBezTo>
                <a:cubicBezTo>
                  <a:pt x="6372361" y="3526496"/>
                  <a:pt x="6466907" y="3413710"/>
                  <a:pt x="6608355" y="3326236"/>
                </a:cubicBezTo>
                <a:cubicBezTo>
                  <a:pt x="6648928" y="3300924"/>
                  <a:pt x="6675729" y="3255512"/>
                  <a:pt x="6731191" y="3248067"/>
                </a:cubicBezTo>
                <a:cubicBezTo>
                  <a:pt x="6854400" y="3232061"/>
                  <a:pt x="6815315" y="3106992"/>
                  <a:pt x="6880456" y="3051529"/>
                </a:cubicBezTo>
                <a:cubicBezTo>
                  <a:pt x="6892739" y="3041107"/>
                  <a:pt x="6903907" y="2777939"/>
                  <a:pt x="6901673" y="2763795"/>
                </a:cubicBezTo>
                <a:cubicBezTo>
                  <a:pt x="6898323" y="2743322"/>
                  <a:pt x="6883806" y="2966288"/>
                  <a:pt x="6871150" y="2948421"/>
                </a:cubicBezTo>
                <a:cubicBezTo>
                  <a:pt x="6858494" y="2930182"/>
                  <a:pt x="6839138" y="2914176"/>
                  <a:pt x="6848444" y="2890353"/>
                </a:cubicBezTo>
                <a:cubicBezTo>
                  <a:pt x="6852166" y="2880303"/>
                  <a:pt x="6849561" y="2846058"/>
                  <a:pt x="6878223" y="2873230"/>
                </a:cubicBezTo>
                <a:cubicBezTo>
                  <a:pt x="6956763" y="2946932"/>
                  <a:pt x="6870778" y="2578051"/>
                  <a:pt x="6762459" y="2568745"/>
                </a:cubicBezTo>
                <a:cubicBezTo>
                  <a:pt x="6801915" y="2465637"/>
                  <a:pt x="6801915" y="2465637"/>
                  <a:pt x="6673123" y="2451493"/>
                </a:cubicBezTo>
                <a:cubicBezTo>
                  <a:pt x="6722630" y="2385980"/>
                  <a:pt x="6722630" y="2369229"/>
                  <a:pt x="6662700" y="2346896"/>
                </a:cubicBezTo>
                <a:cubicBezTo>
                  <a:pt x="6605005" y="2325306"/>
                  <a:pt x="6540981" y="2318234"/>
                  <a:pt x="6487752" y="2285105"/>
                </a:cubicBezTo>
                <a:cubicBezTo>
                  <a:pt x="6536887" y="2201353"/>
                  <a:pt x="6550659" y="2104573"/>
                  <a:pt x="6652278" y="2063628"/>
                </a:cubicBezTo>
                <a:cubicBezTo>
                  <a:pt x="6668284" y="2057300"/>
                  <a:pt x="6679079" y="2031988"/>
                  <a:pt x="6668656" y="2017843"/>
                </a:cubicBezTo>
                <a:cubicBezTo>
                  <a:pt x="6631805" y="1965359"/>
                  <a:pt x="6684662" y="1864856"/>
                  <a:pt x="6570015" y="1854062"/>
                </a:cubicBezTo>
                <a:cubicBezTo>
                  <a:pt x="6555870" y="1852573"/>
                  <a:pt x="6542842" y="1842150"/>
                  <a:pt x="6554009" y="1827633"/>
                </a:cubicBezTo>
                <a:cubicBezTo>
                  <a:pt x="6592349" y="1778126"/>
                  <a:pt x="6545820" y="1781476"/>
                  <a:pt x="6517531" y="1775149"/>
                </a:cubicBezTo>
                <a:cubicBezTo>
                  <a:pt x="6483285" y="1767704"/>
                  <a:pt x="6444573" y="1789293"/>
                  <a:pt x="6412934" y="1762493"/>
                </a:cubicBezTo>
                <a:cubicBezTo>
                  <a:pt x="6420378" y="1734203"/>
                  <a:pt x="6447923" y="1734575"/>
                  <a:pt x="6467279" y="1725642"/>
                </a:cubicBezTo>
                <a:cubicBezTo>
                  <a:pt x="6523858" y="1699213"/>
                  <a:pt x="6570015" y="1667946"/>
                  <a:pt x="6572621" y="1600200"/>
                </a:cubicBezTo>
                <a:cubicBezTo>
                  <a:pt x="6574854" y="1545482"/>
                  <a:pt x="6580810" y="1497092"/>
                  <a:pt x="6502641" y="1480341"/>
                </a:cubicBezTo>
                <a:cubicBezTo>
                  <a:pt x="6490358" y="1477736"/>
                  <a:pt x="6484030" y="1470664"/>
                  <a:pt x="6481796" y="1461358"/>
                </a:cubicBezTo>
                <a:cubicBezTo>
                  <a:pt x="6490730" y="1452424"/>
                  <a:pt x="6499291" y="1443118"/>
                  <a:pt x="6509713" y="1436418"/>
                </a:cubicBezTo>
                <a:cubicBezTo>
                  <a:pt x="6544703" y="1414457"/>
                  <a:pt x="6556615" y="1382072"/>
                  <a:pt x="6567037" y="1348199"/>
                </a:cubicBezTo>
                <a:cubicBezTo>
                  <a:pt x="6573737" y="1326610"/>
                  <a:pt x="6581554" y="1305393"/>
                  <a:pt x="6596816" y="1286781"/>
                </a:cubicBezTo>
                <a:cubicBezTo>
                  <a:pt x="6606122" y="1275242"/>
                  <a:pt x="6617661" y="1266681"/>
                  <a:pt x="6632178" y="1261842"/>
                </a:cubicBezTo>
                <a:cubicBezTo>
                  <a:pt x="6644833" y="1257375"/>
                  <a:pt x="6648556" y="1251419"/>
                  <a:pt x="6639994" y="1240625"/>
                </a:cubicBezTo>
                <a:cubicBezTo>
                  <a:pt x="6615799" y="1209729"/>
                  <a:pt x="6606122" y="1175856"/>
                  <a:pt x="6622127" y="1136400"/>
                </a:cubicBezTo>
                <a:cubicBezTo>
                  <a:pt x="6626967" y="1124489"/>
                  <a:pt x="6623617" y="1114066"/>
                  <a:pt x="6612077" y="1109599"/>
                </a:cubicBezTo>
                <a:cubicBezTo>
                  <a:pt x="6564059" y="1090616"/>
                  <a:pt x="6552148" y="1046692"/>
                  <a:pt x="6531675" y="1009469"/>
                </a:cubicBezTo>
                <a:cubicBezTo>
                  <a:pt x="6502641" y="956612"/>
                  <a:pt x="6476213" y="902639"/>
                  <a:pt x="6456113" y="845315"/>
                </a:cubicBezTo>
                <a:cubicBezTo>
                  <a:pt x="6444201" y="811070"/>
                  <a:pt x="6432662" y="777197"/>
                  <a:pt x="6440851" y="739229"/>
                </a:cubicBezTo>
                <a:cubicBezTo>
                  <a:pt x="6442712" y="729924"/>
                  <a:pt x="6439362" y="722107"/>
                  <a:pt x="6434523" y="715034"/>
                </a:cubicBezTo>
                <a:cubicBezTo>
                  <a:pt x="6414050" y="684139"/>
                  <a:pt x="6416656" y="651383"/>
                  <a:pt x="6432290" y="617510"/>
                </a:cubicBezTo>
                <a:cubicBezTo>
                  <a:pt x="6441968" y="597037"/>
                  <a:pt x="6440851" y="594431"/>
                  <a:pt x="6416284" y="595176"/>
                </a:cubicBezTo>
                <a:cubicBezTo>
                  <a:pt x="6366405" y="596293"/>
                  <a:pt x="6316898" y="598154"/>
                  <a:pt x="6267763" y="591826"/>
                </a:cubicBezTo>
                <a:cubicBezTo>
                  <a:pt x="6212673" y="584753"/>
                  <a:pt x="6194806" y="568375"/>
                  <a:pt x="6236496" y="521102"/>
                </a:cubicBezTo>
                <a:cubicBezTo>
                  <a:pt x="6245430" y="511052"/>
                  <a:pt x="6253246" y="499885"/>
                  <a:pt x="6257341" y="487229"/>
                </a:cubicBezTo>
                <a:cubicBezTo>
                  <a:pt x="6260319" y="477179"/>
                  <a:pt x="6257713" y="470106"/>
                  <a:pt x="6248780" y="465267"/>
                </a:cubicBezTo>
                <a:cubicBezTo>
                  <a:pt x="6238357" y="459312"/>
                  <a:pt x="6232774" y="467501"/>
                  <a:pt x="6226818" y="473456"/>
                </a:cubicBezTo>
                <a:cubicBezTo>
                  <a:pt x="6194434" y="505468"/>
                  <a:pt x="6153861" y="527430"/>
                  <a:pt x="6115149" y="551625"/>
                </a:cubicBezTo>
                <a:cubicBezTo>
                  <a:pt x="6059686" y="586615"/>
                  <a:pt x="6001246" y="617510"/>
                  <a:pt x="5951739" y="659944"/>
                </a:cubicBezTo>
                <a:cubicBezTo>
                  <a:pt x="5939084" y="670739"/>
                  <a:pt x="5918611" y="662550"/>
                  <a:pt x="5917122" y="644310"/>
                </a:cubicBezTo>
                <a:cubicBezTo>
                  <a:pt x="5915633" y="626071"/>
                  <a:pt x="5905583" y="626071"/>
                  <a:pt x="5890694" y="630538"/>
                </a:cubicBezTo>
                <a:cubicBezTo>
                  <a:pt x="5872826" y="635749"/>
                  <a:pt x="5854959" y="640960"/>
                  <a:pt x="5837464" y="646916"/>
                </a:cubicBezTo>
                <a:cubicBezTo>
                  <a:pt x="5819225" y="653244"/>
                  <a:pt x="5811036" y="666644"/>
                  <a:pt x="5809175" y="683395"/>
                </a:cubicBezTo>
                <a:cubicBezTo>
                  <a:pt x="5808430" y="689723"/>
                  <a:pt x="5808803" y="697539"/>
                  <a:pt x="5815503" y="698656"/>
                </a:cubicBezTo>
                <a:cubicBezTo>
                  <a:pt x="5843048" y="703495"/>
                  <a:pt x="5755201" y="682278"/>
                  <a:pt x="5746268" y="667389"/>
                </a:cubicBezTo>
                <a:cubicBezTo>
                  <a:pt x="5745896" y="666644"/>
                  <a:pt x="5525907" y="720246"/>
                  <a:pt x="5458905" y="754119"/>
                </a:cubicBezTo>
                <a:close/>
                <a:moveTo>
                  <a:pt x="885302" y="1333310"/>
                </a:moveTo>
                <a:cubicBezTo>
                  <a:pt x="877857" y="1326982"/>
                  <a:pt x="870040" y="1321027"/>
                  <a:pt x="862596" y="1314326"/>
                </a:cubicBezTo>
                <a:cubicBezTo>
                  <a:pt x="863712" y="1312837"/>
                  <a:pt x="865201" y="1311349"/>
                  <a:pt x="866318" y="1309860"/>
                </a:cubicBezTo>
                <a:cubicBezTo>
                  <a:pt x="881580" y="1320282"/>
                  <a:pt x="896841" y="1330705"/>
                  <a:pt x="912103" y="1341127"/>
                </a:cubicBezTo>
                <a:cubicBezTo>
                  <a:pt x="903541" y="1338522"/>
                  <a:pt x="894235" y="1335916"/>
                  <a:pt x="885302" y="1333310"/>
                </a:cubicBezTo>
                <a:close/>
                <a:moveTo>
                  <a:pt x="1140280" y="787619"/>
                </a:moveTo>
                <a:cubicBezTo>
                  <a:pt x="1231849" y="850154"/>
                  <a:pt x="1323418" y="913061"/>
                  <a:pt x="1414987" y="975596"/>
                </a:cubicBezTo>
                <a:cubicBezTo>
                  <a:pt x="1413498" y="977085"/>
                  <a:pt x="1412381" y="978574"/>
                  <a:pt x="1410892" y="980063"/>
                </a:cubicBezTo>
                <a:cubicBezTo>
                  <a:pt x="1310390" y="927206"/>
                  <a:pt x="1215471" y="868394"/>
                  <a:pt x="1140280" y="787619"/>
                </a:cubicBezTo>
                <a:close/>
              </a:path>
            </a:pathLst>
          </a:custGeom>
          <a:solidFill>
            <a:schemeClr val="accent1">
              <a:alpha val="20000"/>
            </a:schemeClr>
          </a:solidFill>
          <a:ln w="32707" cap="flat">
            <a:noFill/>
            <a:prstDash val="solid"/>
            <a:miter/>
          </a:ln>
        </p:spPr>
        <p:txBody>
          <a:bodyPr rtlCol="0" anchor="ctr"/>
          <a:lstStyle/>
          <a:p>
            <a:endParaRPr lang="en-US" dirty="0"/>
          </a:p>
        </p:txBody>
      </p:sp>
      <p:sp>
        <p:nvSpPr>
          <p:cNvPr id="2" name="Title 1">
            <a:extLst>
              <a:ext uri="{FF2B5EF4-FFF2-40B4-BE49-F238E27FC236}">
                <a16:creationId xmlns:a16="http://schemas.microsoft.com/office/drawing/2014/main" id="{807094A5-EB6F-441D-88F8-CD7A30C84707}"/>
              </a:ext>
            </a:extLst>
          </p:cNvPr>
          <p:cNvSpPr>
            <a:spLocks noGrp="1"/>
          </p:cNvSpPr>
          <p:nvPr>
            <p:ph type="ctrTitle"/>
          </p:nvPr>
        </p:nvSpPr>
        <p:spPr>
          <a:xfrm>
            <a:off x="1508760" y="1591056"/>
            <a:ext cx="5705856" cy="3264408"/>
          </a:xfrm>
        </p:spPr>
        <p:txBody>
          <a:bodyPr anchor="b">
            <a:normAutofit/>
          </a:bodyPr>
          <a:lstStyle>
            <a:lvl1pPr algn="l">
              <a:defRPr sz="4800"/>
            </a:lvl1pPr>
          </a:lstStyle>
          <a:p>
            <a:r>
              <a:rPr lang="en-US"/>
              <a:t>Click to edit Master title style</a:t>
            </a:r>
            <a:endParaRPr lang="en-US" dirty="0"/>
          </a:p>
        </p:txBody>
      </p:sp>
      <p:sp>
        <p:nvSpPr>
          <p:cNvPr id="3" name="Subtitle 2">
            <a:extLst>
              <a:ext uri="{FF2B5EF4-FFF2-40B4-BE49-F238E27FC236}">
                <a16:creationId xmlns:a16="http://schemas.microsoft.com/office/drawing/2014/main" id="{1C7CE1E3-3929-42A6-81B7-056BD88EF353}"/>
              </a:ext>
            </a:extLst>
          </p:cNvPr>
          <p:cNvSpPr>
            <a:spLocks noGrp="1"/>
          </p:cNvSpPr>
          <p:nvPr>
            <p:ph type="subTitle" idx="1"/>
          </p:nvPr>
        </p:nvSpPr>
        <p:spPr>
          <a:xfrm>
            <a:off x="1524000" y="4928616"/>
            <a:ext cx="5705856" cy="996696"/>
          </a:xfrm>
        </p:spPr>
        <p:txBody>
          <a:bodyPr/>
          <a:lstStyle>
            <a:lvl1pPr marL="0" indent="0" algn="l">
              <a:buNone/>
              <a:defRPr sz="2400" cap="all" baseline="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US" dirty="0"/>
          </a:p>
        </p:txBody>
      </p:sp>
      <p:sp>
        <p:nvSpPr>
          <p:cNvPr id="4" name="Date Placeholder 3">
            <a:extLst>
              <a:ext uri="{FF2B5EF4-FFF2-40B4-BE49-F238E27FC236}">
                <a16:creationId xmlns:a16="http://schemas.microsoft.com/office/drawing/2014/main" id="{5CE951E3-0794-422C-AF76-0AD4A7FB19EB}"/>
              </a:ext>
            </a:extLst>
          </p:cNvPr>
          <p:cNvSpPr>
            <a:spLocks noGrp="1"/>
          </p:cNvSpPr>
          <p:nvPr>
            <p:ph type="dt" sz="half" idx="10"/>
          </p:nvPr>
        </p:nvSpPr>
        <p:spPr/>
        <p:txBody>
          <a:bodyPr/>
          <a:lstStyle/>
          <a:p>
            <a:fld id="{3C04E684-10F4-4CC3-A0B9-F03AA7BE37CF}" type="datetimeFigureOut">
              <a:rPr lang="en-US" smtClean="0"/>
              <a:t>10/17/2020</a:t>
            </a:fld>
            <a:endParaRPr lang="en-US"/>
          </a:p>
        </p:txBody>
      </p:sp>
      <p:sp>
        <p:nvSpPr>
          <p:cNvPr id="5" name="Footer Placeholder 4">
            <a:extLst>
              <a:ext uri="{FF2B5EF4-FFF2-40B4-BE49-F238E27FC236}">
                <a16:creationId xmlns:a16="http://schemas.microsoft.com/office/drawing/2014/main" id="{114EBFA8-0291-4D77-A9D9-B17FC2382A80}"/>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357AC4D4-C4EE-4624-A329-C608A1D5AFE1}"/>
              </a:ext>
            </a:extLst>
          </p:cNvPr>
          <p:cNvSpPr>
            <a:spLocks noGrp="1"/>
          </p:cNvSpPr>
          <p:nvPr>
            <p:ph type="sldNum" sz="quarter" idx="12"/>
          </p:nvPr>
        </p:nvSpPr>
        <p:spPr/>
        <p:txBody>
          <a:bodyPr/>
          <a:lstStyle/>
          <a:p>
            <a:fld id="{51845F5A-061D-4825-9AE9-D7794091C6CF}" type="slidenum">
              <a:rPr lang="en-US" smtClean="0"/>
              <a:t>‹#›</a:t>
            </a:fld>
            <a:endParaRPr lang="en-US"/>
          </a:p>
        </p:txBody>
      </p:sp>
    </p:spTree>
    <p:extLst>
      <p:ext uri="{BB962C8B-B14F-4D97-AF65-F5344CB8AC3E}">
        <p14:creationId xmlns:p14="http://schemas.microsoft.com/office/powerpoint/2010/main" val="233352674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7" name="Freeform: Shape 6" descr="Tag=AccentColor&#10;Flavor=Light&#10;Target=Fill">
            <a:extLst>
              <a:ext uri="{FF2B5EF4-FFF2-40B4-BE49-F238E27FC236}">
                <a16:creationId xmlns:a16="http://schemas.microsoft.com/office/drawing/2014/main" id="{13B7BB51-92B8-4089-8DAB-1202A4D1C6A3}"/>
              </a:ext>
            </a:extLst>
          </p:cNvPr>
          <p:cNvSpPr/>
          <p:nvPr/>
        </p:nvSpPr>
        <p:spPr>
          <a:xfrm flipH="1">
            <a:off x="1" y="315111"/>
            <a:ext cx="3021543" cy="1435442"/>
          </a:xfrm>
          <a:custGeom>
            <a:avLst/>
            <a:gdLst>
              <a:gd name="connsiteX0" fmla="*/ 3021543 w 3021543"/>
              <a:gd name="connsiteY0" fmla="*/ 0 h 1435442"/>
              <a:gd name="connsiteX1" fmla="*/ 2963800 w 3021543"/>
              <a:gd name="connsiteY1" fmla="*/ 7242 h 1435442"/>
              <a:gd name="connsiteX2" fmla="*/ 2793803 w 3021543"/>
              <a:gd name="connsiteY2" fmla="*/ 24082 h 1435442"/>
              <a:gd name="connsiteX3" fmla="*/ 2414348 w 3021543"/>
              <a:gd name="connsiteY3" fmla="*/ 29696 h 1435442"/>
              <a:gd name="connsiteX4" fmla="*/ 2091558 w 3021543"/>
              <a:gd name="connsiteY4" fmla="*/ 27450 h 1435442"/>
              <a:gd name="connsiteX5" fmla="*/ 1645319 w 3021543"/>
              <a:gd name="connsiteY5" fmla="*/ 28573 h 1435442"/>
              <a:gd name="connsiteX6" fmla="*/ 1243602 w 3021543"/>
              <a:gd name="connsiteY6" fmla="*/ 60008 h 1435442"/>
              <a:gd name="connsiteX7" fmla="*/ 753851 w 3021543"/>
              <a:gd name="connsiteY7" fmla="*/ 57763 h 1435442"/>
              <a:gd name="connsiteX8" fmla="*/ 465465 w 3021543"/>
              <a:gd name="connsiteY8" fmla="*/ 116142 h 1435442"/>
              <a:gd name="connsiteX9" fmla="*/ 546416 w 3021543"/>
              <a:gd name="connsiteY9" fmla="*/ 136351 h 1435442"/>
              <a:gd name="connsiteX10" fmla="*/ 689091 w 3021543"/>
              <a:gd name="connsiteY10" fmla="*/ 180136 h 1435442"/>
              <a:gd name="connsiteX11" fmla="*/ 704269 w 3021543"/>
              <a:gd name="connsiteY11" fmla="*/ 208203 h 1435442"/>
              <a:gd name="connsiteX12" fmla="*/ 683020 w 3021543"/>
              <a:gd name="connsiteY12" fmla="*/ 221675 h 1435442"/>
              <a:gd name="connsiteX13" fmla="*/ 621295 w 3021543"/>
              <a:gd name="connsiteY13" fmla="*/ 247496 h 1435442"/>
              <a:gd name="connsiteX14" fmla="*/ 848968 w 3021543"/>
              <a:gd name="connsiteY14" fmla="*/ 285668 h 1435442"/>
              <a:gd name="connsiteX15" fmla="*/ 768018 w 3021543"/>
              <a:gd name="connsiteY15" fmla="*/ 309244 h 1435442"/>
              <a:gd name="connsiteX16" fmla="*/ 684032 w 3021543"/>
              <a:gd name="connsiteY16" fmla="*/ 326085 h 1435442"/>
              <a:gd name="connsiteX17" fmla="*/ 592962 w 3021543"/>
              <a:gd name="connsiteY17" fmla="*/ 338434 h 1435442"/>
              <a:gd name="connsiteX18" fmla="*/ 509988 w 3021543"/>
              <a:gd name="connsiteY18" fmla="*/ 363133 h 1435442"/>
              <a:gd name="connsiteX19" fmla="*/ 726531 w 3021543"/>
              <a:gd name="connsiteY19" fmla="*/ 373237 h 1435442"/>
              <a:gd name="connsiteX20" fmla="*/ 614212 w 3021543"/>
              <a:gd name="connsiteY20" fmla="*/ 395691 h 1435442"/>
              <a:gd name="connsiteX21" fmla="*/ 522131 w 3021543"/>
              <a:gd name="connsiteY21" fmla="*/ 424881 h 1435442"/>
              <a:gd name="connsiteX22" fmla="*/ 457370 w 3021543"/>
              <a:gd name="connsiteY22" fmla="*/ 438353 h 1435442"/>
              <a:gd name="connsiteX23" fmla="*/ 388562 w 3021543"/>
              <a:gd name="connsiteY23" fmla="*/ 441721 h 1435442"/>
              <a:gd name="connsiteX24" fmla="*/ 372372 w 3021543"/>
              <a:gd name="connsiteY24" fmla="*/ 463052 h 1435442"/>
              <a:gd name="connsiteX25" fmla="*/ 393622 w 3021543"/>
              <a:gd name="connsiteY25" fmla="*/ 485506 h 1435442"/>
              <a:gd name="connsiteX26" fmla="*/ 426002 w 3021543"/>
              <a:gd name="connsiteY26" fmla="*/ 487751 h 1435442"/>
              <a:gd name="connsiteX27" fmla="*/ 619271 w 3021543"/>
              <a:gd name="connsiteY27" fmla="*/ 493365 h 1435442"/>
              <a:gd name="connsiteX28" fmla="*/ 0 w 3021543"/>
              <a:gd name="connsiteY28" fmla="*/ 542762 h 1435442"/>
              <a:gd name="connsiteX29" fmla="*/ 83986 w 3021543"/>
              <a:gd name="connsiteY29" fmla="*/ 573075 h 1435442"/>
              <a:gd name="connsiteX30" fmla="*/ 112319 w 3021543"/>
              <a:gd name="connsiteY30" fmla="*/ 656154 h 1435442"/>
              <a:gd name="connsiteX31" fmla="*/ 215531 w 3021543"/>
              <a:gd name="connsiteY31" fmla="*/ 703306 h 1435442"/>
              <a:gd name="connsiteX32" fmla="*/ 282315 w 3021543"/>
              <a:gd name="connsiteY32" fmla="*/ 720147 h 1435442"/>
              <a:gd name="connsiteX33" fmla="*/ 435109 w 3021543"/>
              <a:gd name="connsiteY33" fmla="*/ 744846 h 1435442"/>
              <a:gd name="connsiteX34" fmla="*/ 457370 w 3021543"/>
              <a:gd name="connsiteY34" fmla="*/ 785263 h 1435442"/>
              <a:gd name="connsiteX35" fmla="*/ 476596 w 3021543"/>
              <a:gd name="connsiteY35" fmla="*/ 830170 h 1435442"/>
              <a:gd name="connsiteX36" fmla="*/ 517071 w 3021543"/>
              <a:gd name="connsiteY36" fmla="*/ 859360 h 1435442"/>
              <a:gd name="connsiteX37" fmla="*/ 202377 w 3021543"/>
              <a:gd name="connsiteY37" fmla="*/ 854869 h 1435442"/>
              <a:gd name="connsiteX38" fmla="*/ 557546 w 3021543"/>
              <a:gd name="connsiteY38" fmla="*/ 949175 h 1435442"/>
              <a:gd name="connsiteX39" fmla="*/ 526178 w 3021543"/>
              <a:gd name="connsiteY39" fmla="*/ 986223 h 1435442"/>
              <a:gd name="connsiteX40" fmla="*/ 720459 w 3021543"/>
              <a:gd name="connsiteY40" fmla="*/ 1036744 h 1435442"/>
              <a:gd name="connsiteX41" fmla="*/ 616236 w 3021543"/>
              <a:gd name="connsiteY41" fmla="*/ 1042357 h 1435442"/>
              <a:gd name="connsiteX42" fmla="*/ 1222353 w 3021543"/>
              <a:gd name="connsiteY42" fmla="*/ 1253422 h 1435442"/>
              <a:gd name="connsiteX43" fmla="*/ 2087511 w 3021543"/>
              <a:gd name="connsiteY43" fmla="*/ 1406107 h 1435442"/>
              <a:gd name="connsiteX44" fmla="*/ 2425479 w 3021543"/>
              <a:gd name="connsiteY44" fmla="*/ 1435297 h 1435442"/>
              <a:gd name="connsiteX45" fmla="*/ 2809994 w 3021543"/>
              <a:gd name="connsiteY45" fmla="*/ 1426315 h 1435442"/>
              <a:gd name="connsiteX46" fmla="*/ 2953618 w 3021543"/>
              <a:gd name="connsiteY46" fmla="*/ 1417071 h 1435442"/>
              <a:gd name="connsiteX47" fmla="*/ 3021543 w 3021543"/>
              <a:gd name="connsiteY47" fmla="*/ 1407897 h 143544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Lst>
            <a:rect l="l" t="t" r="r" b="b"/>
            <a:pathLst>
              <a:path w="3021543" h="1435442">
                <a:moveTo>
                  <a:pt x="3021543" y="0"/>
                </a:moveTo>
                <a:lnTo>
                  <a:pt x="2963800" y="7242"/>
                </a:lnTo>
                <a:cubicBezTo>
                  <a:pt x="2907134" y="13978"/>
                  <a:pt x="2850469" y="22960"/>
                  <a:pt x="2793803" y="24082"/>
                </a:cubicBezTo>
                <a:cubicBezTo>
                  <a:pt x="2667318" y="27450"/>
                  <a:pt x="2539821" y="19592"/>
                  <a:pt x="2414348" y="29696"/>
                </a:cubicBezTo>
                <a:cubicBezTo>
                  <a:pt x="2307089" y="38677"/>
                  <a:pt x="2198818" y="28573"/>
                  <a:pt x="2091558" y="27450"/>
                </a:cubicBezTo>
                <a:cubicBezTo>
                  <a:pt x="1942812" y="26328"/>
                  <a:pt x="1793053" y="18469"/>
                  <a:pt x="1645319" y="28573"/>
                </a:cubicBezTo>
                <a:cubicBezTo>
                  <a:pt x="1510738" y="36432"/>
                  <a:pt x="1376158" y="38677"/>
                  <a:pt x="1243602" y="60008"/>
                </a:cubicBezTo>
                <a:cubicBezTo>
                  <a:pt x="1079677" y="71235"/>
                  <a:pt x="916765" y="64499"/>
                  <a:pt x="753851" y="57763"/>
                </a:cubicBezTo>
                <a:cubicBezTo>
                  <a:pt x="653675" y="53272"/>
                  <a:pt x="554511" y="38677"/>
                  <a:pt x="465465" y="116142"/>
                </a:cubicBezTo>
                <a:cubicBezTo>
                  <a:pt x="489751" y="134105"/>
                  <a:pt x="519095" y="130737"/>
                  <a:pt x="546416" y="136351"/>
                </a:cubicBezTo>
                <a:cubicBezTo>
                  <a:pt x="594986" y="147578"/>
                  <a:pt x="643557" y="158804"/>
                  <a:pt x="689091" y="180136"/>
                </a:cubicBezTo>
                <a:cubicBezTo>
                  <a:pt x="699210" y="184626"/>
                  <a:pt x="708317" y="193608"/>
                  <a:pt x="704269" y="208203"/>
                </a:cubicBezTo>
                <a:cubicBezTo>
                  <a:pt x="701234" y="219430"/>
                  <a:pt x="691115" y="219430"/>
                  <a:pt x="683020" y="221675"/>
                </a:cubicBezTo>
                <a:cubicBezTo>
                  <a:pt x="664806" y="228411"/>
                  <a:pt x="642545" y="223920"/>
                  <a:pt x="621295" y="247496"/>
                </a:cubicBezTo>
                <a:cubicBezTo>
                  <a:pt x="702245" y="259846"/>
                  <a:pt x="780160" y="236270"/>
                  <a:pt x="848968" y="285668"/>
                </a:cubicBezTo>
                <a:cubicBezTo>
                  <a:pt x="823671" y="310367"/>
                  <a:pt x="795339" y="304753"/>
                  <a:pt x="768018" y="309244"/>
                </a:cubicBezTo>
                <a:cubicBezTo>
                  <a:pt x="739685" y="313735"/>
                  <a:pt x="712365" y="321594"/>
                  <a:pt x="684032" y="326085"/>
                </a:cubicBezTo>
                <a:cubicBezTo>
                  <a:pt x="653675" y="331698"/>
                  <a:pt x="623319" y="332821"/>
                  <a:pt x="592962" y="338434"/>
                </a:cubicBezTo>
                <a:cubicBezTo>
                  <a:pt x="567666" y="342925"/>
                  <a:pt x="540345" y="335066"/>
                  <a:pt x="509988" y="363133"/>
                </a:cubicBezTo>
                <a:cubicBezTo>
                  <a:pt x="584867" y="383342"/>
                  <a:pt x="652663" y="353029"/>
                  <a:pt x="726531" y="373237"/>
                </a:cubicBezTo>
                <a:cubicBezTo>
                  <a:pt x="683020" y="391200"/>
                  <a:pt x="647604" y="385587"/>
                  <a:pt x="614212" y="395691"/>
                </a:cubicBezTo>
                <a:cubicBezTo>
                  <a:pt x="583855" y="405795"/>
                  <a:pt x="547428" y="394568"/>
                  <a:pt x="522131" y="424881"/>
                </a:cubicBezTo>
                <a:cubicBezTo>
                  <a:pt x="502905" y="448457"/>
                  <a:pt x="482668" y="451825"/>
                  <a:pt x="457370" y="438353"/>
                </a:cubicBezTo>
                <a:cubicBezTo>
                  <a:pt x="435109" y="426003"/>
                  <a:pt x="410824" y="429371"/>
                  <a:pt x="388562" y="441721"/>
                </a:cubicBezTo>
                <a:cubicBezTo>
                  <a:pt x="380468" y="446212"/>
                  <a:pt x="372372" y="451825"/>
                  <a:pt x="372372" y="463052"/>
                </a:cubicBezTo>
                <a:cubicBezTo>
                  <a:pt x="372372" y="478770"/>
                  <a:pt x="382491" y="483260"/>
                  <a:pt x="393622" y="485506"/>
                </a:cubicBezTo>
                <a:cubicBezTo>
                  <a:pt x="403741" y="487751"/>
                  <a:pt x="415883" y="489997"/>
                  <a:pt x="426002" y="487751"/>
                </a:cubicBezTo>
                <a:cubicBezTo>
                  <a:pt x="490762" y="475402"/>
                  <a:pt x="554511" y="495610"/>
                  <a:pt x="619271" y="493365"/>
                </a:cubicBezTo>
                <a:cubicBezTo>
                  <a:pt x="415883" y="541640"/>
                  <a:pt x="210471" y="525922"/>
                  <a:pt x="0" y="542762"/>
                </a:cubicBezTo>
                <a:cubicBezTo>
                  <a:pt x="27321" y="576443"/>
                  <a:pt x="62737" y="548376"/>
                  <a:pt x="83986" y="573075"/>
                </a:cubicBezTo>
                <a:cubicBezTo>
                  <a:pt x="63748" y="624719"/>
                  <a:pt x="71844" y="652785"/>
                  <a:pt x="112319" y="656154"/>
                </a:cubicBezTo>
                <a:cubicBezTo>
                  <a:pt x="151782" y="659522"/>
                  <a:pt x="194281" y="641559"/>
                  <a:pt x="215531" y="703306"/>
                </a:cubicBezTo>
                <a:cubicBezTo>
                  <a:pt x="221602" y="722392"/>
                  <a:pt x="259042" y="716779"/>
                  <a:pt x="282315" y="720147"/>
                </a:cubicBezTo>
                <a:cubicBezTo>
                  <a:pt x="332909" y="728005"/>
                  <a:pt x="386539" y="720147"/>
                  <a:pt x="435109" y="744846"/>
                </a:cubicBezTo>
                <a:cubicBezTo>
                  <a:pt x="454335" y="753827"/>
                  <a:pt x="467489" y="760563"/>
                  <a:pt x="457370" y="785263"/>
                </a:cubicBezTo>
                <a:cubicBezTo>
                  <a:pt x="447252" y="811084"/>
                  <a:pt x="460406" y="820066"/>
                  <a:pt x="476596" y="830170"/>
                </a:cubicBezTo>
                <a:cubicBezTo>
                  <a:pt x="488739" y="838028"/>
                  <a:pt x="506953" y="835783"/>
                  <a:pt x="517071" y="859360"/>
                </a:cubicBezTo>
                <a:cubicBezTo>
                  <a:pt x="410824" y="855992"/>
                  <a:pt x="307612" y="836906"/>
                  <a:pt x="202377" y="854869"/>
                </a:cubicBezTo>
                <a:cubicBezTo>
                  <a:pt x="317731" y="899776"/>
                  <a:pt x="444216" y="897531"/>
                  <a:pt x="557546" y="949175"/>
                </a:cubicBezTo>
                <a:cubicBezTo>
                  <a:pt x="553499" y="967137"/>
                  <a:pt x="527190" y="959278"/>
                  <a:pt x="526178" y="986223"/>
                </a:cubicBezTo>
                <a:cubicBezTo>
                  <a:pt x="585879" y="1014290"/>
                  <a:pt x="657723" y="995204"/>
                  <a:pt x="720459" y="1036744"/>
                </a:cubicBezTo>
                <a:cubicBezTo>
                  <a:pt x="684032" y="1055829"/>
                  <a:pt x="650640" y="1024394"/>
                  <a:pt x="616236" y="1042357"/>
                </a:cubicBezTo>
                <a:cubicBezTo>
                  <a:pt x="627367" y="1069302"/>
                  <a:pt x="1131283" y="1235459"/>
                  <a:pt x="1222353" y="1253422"/>
                </a:cubicBezTo>
                <a:cubicBezTo>
                  <a:pt x="1407527" y="1290470"/>
                  <a:pt x="1940788" y="1384776"/>
                  <a:pt x="2087511" y="1406107"/>
                </a:cubicBezTo>
                <a:cubicBezTo>
                  <a:pt x="2200841" y="1421824"/>
                  <a:pt x="2313160" y="1434174"/>
                  <a:pt x="2425479" y="1435297"/>
                </a:cubicBezTo>
                <a:cubicBezTo>
                  <a:pt x="2553988" y="1436419"/>
                  <a:pt x="2681485" y="1430806"/>
                  <a:pt x="2809994" y="1426315"/>
                </a:cubicBezTo>
                <a:cubicBezTo>
                  <a:pt x="2858058" y="1424631"/>
                  <a:pt x="2905933" y="1421684"/>
                  <a:pt x="2953618" y="1417071"/>
                </a:cubicBezTo>
                <a:lnTo>
                  <a:pt x="3021543" y="1407897"/>
                </a:lnTo>
                <a:close/>
              </a:path>
            </a:pathLst>
          </a:custGeom>
          <a:solidFill>
            <a:schemeClr val="accent1">
              <a:alpha val="20000"/>
            </a:schemeClr>
          </a:solidFill>
          <a:ln w="32707" cap="flat">
            <a:noFill/>
            <a:prstDash val="solid"/>
            <a:miter/>
          </a:ln>
        </p:spPr>
        <p:txBody>
          <a:bodyPr wrap="square" rtlCol="0" anchor="ctr">
            <a:noAutofit/>
          </a:bodyPr>
          <a:lstStyle/>
          <a:p>
            <a:endParaRPr lang="en-US"/>
          </a:p>
        </p:txBody>
      </p:sp>
      <p:sp>
        <p:nvSpPr>
          <p:cNvPr id="2" name="Title 1">
            <a:extLst>
              <a:ext uri="{FF2B5EF4-FFF2-40B4-BE49-F238E27FC236}">
                <a16:creationId xmlns:a16="http://schemas.microsoft.com/office/drawing/2014/main" id="{26030E26-A86A-417A-AA64-699AA8DD3DA5}"/>
              </a:ext>
            </a:extLst>
          </p:cNvPr>
          <p:cNvSpPr>
            <a:spLocks noGrp="1"/>
          </p:cNvSpPr>
          <p:nvPr>
            <p:ph type="title"/>
          </p:nvPr>
        </p:nvSpPr>
        <p:spPr/>
        <p:txBody>
          <a:bodyPr>
            <a:normAutofit/>
          </a:bodyPr>
          <a:lstStyle>
            <a:lvl1pPr>
              <a:defRPr sz="4000"/>
            </a:lvl1pPr>
          </a:lstStyle>
          <a:p>
            <a:r>
              <a:rPr lang="en-US"/>
              <a:t>Click to edit Master title style</a:t>
            </a:r>
            <a:endParaRPr lang="en-US" dirty="0"/>
          </a:p>
        </p:txBody>
      </p:sp>
      <p:sp>
        <p:nvSpPr>
          <p:cNvPr id="3" name="Content Placeholder 2">
            <a:extLst>
              <a:ext uri="{FF2B5EF4-FFF2-40B4-BE49-F238E27FC236}">
                <a16:creationId xmlns:a16="http://schemas.microsoft.com/office/drawing/2014/main" id="{D19CF97E-0E6E-41E9-B75B-0371E744D1E8}"/>
              </a:ext>
            </a:extLst>
          </p:cNvPr>
          <p:cNvSpPr>
            <a:spLocks noGrp="1"/>
          </p:cNvSpPr>
          <p:nvPr>
            <p:ph idx="1"/>
          </p:nvPr>
        </p:nvSpPr>
        <p:spPr>
          <a:xfrm>
            <a:off x="838200" y="2011680"/>
            <a:ext cx="10515600" cy="416052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a:extLst>
              <a:ext uri="{FF2B5EF4-FFF2-40B4-BE49-F238E27FC236}">
                <a16:creationId xmlns:a16="http://schemas.microsoft.com/office/drawing/2014/main" id="{70BAE770-8363-44CD-8A22-AB26C5C5361B}"/>
              </a:ext>
            </a:extLst>
          </p:cNvPr>
          <p:cNvSpPr>
            <a:spLocks noGrp="1"/>
          </p:cNvSpPr>
          <p:nvPr>
            <p:ph type="dt" sz="half" idx="10"/>
          </p:nvPr>
        </p:nvSpPr>
        <p:spPr/>
        <p:txBody>
          <a:bodyPr/>
          <a:lstStyle/>
          <a:p>
            <a:fld id="{3C04E684-10F4-4CC3-A0B9-F03AA7BE37CF}" type="datetimeFigureOut">
              <a:rPr lang="en-US" smtClean="0"/>
              <a:t>10/17/2020</a:t>
            </a:fld>
            <a:endParaRPr lang="en-US"/>
          </a:p>
        </p:txBody>
      </p:sp>
      <p:sp>
        <p:nvSpPr>
          <p:cNvPr id="5" name="Footer Placeholder 4">
            <a:extLst>
              <a:ext uri="{FF2B5EF4-FFF2-40B4-BE49-F238E27FC236}">
                <a16:creationId xmlns:a16="http://schemas.microsoft.com/office/drawing/2014/main" id="{36E618F2-3B8E-4449-91E7-F8AA4960938F}"/>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063428F0-E5C2-42A1-AB2F-1A19FFAD19CF}"/>
              </a:ext>
            </a:extLst>
          </p:cNvPr>
          <p:cNvSpPr>
            <a:spLocks noGrp="1"/>
          </p:cNvSpPr>
          <p:nvPr>
            <p:ph type="sldNum" sz="quarter" idx="12"/>
          </p:nvPr>
        </p:nvSpPr>
        <p:spPr/>
        <p:txBody>
          <a:bodyPr/>
          <a:lstStyle/>
          <a:p>
            <a:fld id="{51845F5A-061D-4825-9AE9-D7794091C6CF}" type="slidenum">
              <a:rPr lang="en-US" smtClean="0"/>
              <a:t>‹#›</a:t>
            </a:fld>
            <a:endParaRPr lang="en-US"/>
          </a:p>
        </p:txBody>
      </p:sp>
    </p:spTree>
    <p:extLst>
      <p:ext uri="{BB962C8B-B14F-4D97-AF65-F5344CB8AC3E}">
        <p14:creationId xmlns:p14="http://schemas.microsoft.com/office/powerpoint/2010/main" val="291161526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7" name="Graphic 9" descr="Tag=AccentColor&#10;Flavor=Light&#10;Target=Fill">
            <a:extLst>
              <a:ext uri="{FF2B5EF4-FFF2-40B4-BE49-F238E27FC236}">
                <a16:creationId xmlns:a16="http://schemas.microsoft.com/office/drawing/2014/main" id="{DB2CE8D6-5B4E-4EBE-9ED5-A1DA7E2A5CDA}"/>
              </a:ext>
            </a:extLst>
          </p:cNvPr>
          <p:cNvSpPr/>
          <p:nvPr/>
        </p:nvSpPr>
        <p:spPr>
          <a:xfrm>
            <a:off x="7209816" y="0"/>
            <a:ext cx="4143984" cy="5747660"/>
          </a:xfrm>
          <a:custGeom>
            <a:avLst/>
            <a:gdLst>
              <a:gd name="connsiteX0" fmla="*/ 0 w 3843750"/>
              <a:gd name="connsiteY0" fmla="*/ 346 h 5956080"/>
              <a:gd name="connsiteX1" fmla="*/ 72373 w 3843750"/>
              <a:gd name="connsiteY1" fmla="*/ 2447534 h 5956080"/>
              <a:gd name="connsiteX2" fmla="*/ 145093 w 3843750"/>
              <a:gd name="connsiteY2" fmla="*/ 3878724 h 5956080"/>
              <a:gd name="connsiteX3" fmla="*/ 237897 w 3843750"/>
              <a:gd name="connsiteY3" fmla="*/ 4208041 h 5956080"/>
              <a:gd name="connsiteX4" fmla="*/ 281875 w 3843750"/>
              <a:gd name="connsiteY4" fmla="*/ 4677601 h 5956080"/>
              <a:gd name="connsiteX5" fmla="*/ 360135 w 3843750"/>
              <a:gd name="connsiteY5" fmla="*/ 5287407 h 5956080"/>
              <a:gd name="connsiteX6" fmla="*/ 414155 w 3843750"/>
              <a:gd name="connsiteY6" fmla="*/ 5817914 h 5956080"/>
              <a:gd name="connsiteX7" fmla="*/ 681487 w 3843750"/>
              <a:gd name="connsiteY7" fmla="*/ 5914873 h 5956080"/>
              <a:gd name="connsiteX8" fmla="*/ 892373 w 3843750"/>
              <a:gd name="connsiteY8" fmla="*/ 5605295 h 5956080"/>
              <a:gd name="connsiteX9" fmla="*/ 1027770 w 3843750"/>
              <a:gd name="connsiteY9" fmla="*/ 5804063 h 5956080"/>
              <a:gd name="connsiteX10" fmla="*/ 1200566 w 3843750"/>
              <a:gd name="connsiteY10" fmla="*/ 5527036 h 5956080"/>
              <a:gd name="connsiteX11" fmla="*/ 1348083 w 3843750"/>
              <a:gd name="connsiteY11" fmla="*/ 5363590 h 5956080"/>
              <a:gd name="connsiteX12" fmla="*/ 1425997 w 3843750"/>
              <a:gd name="connsiteY12" fmla="*/ 4800532 h 5956080"/>
              <a:gd name="connsiteX13" fmla="*/ 1517416 w 3843750"/>
              <a:gd name="connsiteY13" fmla="*/ 4640549 h 5956080"/>
              <a:gd name="connsiteX14" fmla="*/ 1569705 w 3843750"/>
              <a:gd name="connsiteY14" fmla="*/ 4803995 h 5956080"/>
              <a:gd name="connsiteX15" fmla="*/ 1530921 w 3843750"/>
              <a:gd name="connsiteY15" fmla="*/ 5433885 h 5956080"/>
              <a:gd name="connsiteX16" fmla="*/ 1614721 w 3843750"/>
              <a:gd name="connsiteY16" fmla="*/ 5319957 h 5956080"/>
              <a:gd name="connsiteX17" fmla="*/ 1800676 w 3843750"/>
              <a:gd name="connsiteY17" fmla="*/ 4608691 h 5956080"/>
              <a:gd name="connsiteX18" fmla="*/ 1918759 w 3843750"/>
              <a:gd name="connsiteY18" fmla="*/ 4486799 h 5956080"/>
              <a:gd name="connsiteX19" fmla="*/ 2009139 w 3843750"/>
              <a:gd name="connsiteY19" fmla="*/ 4715000 h 5956080"/>
              <a:gd name="connsiteX20" fmla="*/ 2135532 w 3843750"/>
              <a:gd name="connsiteY20" fmla="*/ 5321689 h 5956080"/>
              <a:gd name="connsiteX21" fmla="*/ 2209291 w 3843750"/>
              <a:gd name="connsiteY21" fmla="*/ 5028733 h 5956080"/>
              <a:gd name="connsiteX22" fmla="*/ 2501208 w 3843750"/>
              <a:gd name="connsiteY22" fmla="*/ 4457711 h 5956080"/>
              <a:gd name="connsiteX23" fmla="*/ 2695127 w 3843750"/>
              <a:gd name="connsiteY23" fmla="*/ 4973674 h 5956080"/>
              <a:gd name="connsiteX24" fmla="*/ 2825329 w 3843750"/>
              <a:gd name="connsiteY24" fmla="*/ 4563328 h 5956080"/>
              <a:gd name="connsiteX25" fmla="*/ 2904628 w 3843750"/>
              <a:gd name="connsiteY25" fmla="*/ 4466368 h 5956080"/>
              <a:gd name="connsiteX26" fmla="*/ 2922635 w 3843750"/>
              <a:gd name="connsiteY26" fmla="*/ 4519696 h 5956080"/>
              <a:gd name="connsiteX27" fmla="*/ 3089544 w 3843750"/>
              <a:gd name="connsiteY27" fmla="*/ 3606545 h 5956080"/>
              <a:gd name="connsiteX28" fmla="*/ 3150490 w 3843750"/>
              <a:gd name="connsiteY28" fmla="*/ 3989882 h 5956080"/>
              <a:gd name="connsiteX29" fmla="*/ 3755448 w 3843750"/>
              <a:gd name="connsiteY29" fmla="*/ 1538193 h 5956080"/>
              <a:gd name="connsiteX30" fmla="*/ 3850330 w 3843750"/>
              <a:gd name="connsiteY30" fmla="*/ 0 h 5956080"/>
              <a:gd name="connsiteX31" fmla="*/ 0 w 3843750"/>
              <a:gd name="connsiteY31" fmla="*/ 0 h 595608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Lst>
            <a:rect l="l" t="t" r="r" b="b"/>
            <a:pathLst>
              <a:path w="3843750" h="5956080">
                <a:moveTo>
                  <a:pt x="0" y="346"/>
                </a:moveTo>
                <a:cubicBezTo>
                  <a:pt x="12120" y="1234155"/>
                  <a:pt x="72720" y="2447534"/>
                  <a:pt x="72373" y="2447534"/>
                </a:cubicBezTo>
                <a:cubicBezTo>
                  <a:pt x="72720" y="2449265"/>
                  <a:pt x="114274" y="3641520"/>
                  <a:pt x="145093" y="3878724"/>
                </a:cubicBezTo>
                <a:cubicBezTo>
                  <a:pt x="176258" y="4119392"/>
                  <a:pt x="210194" y="3969797"/>
                  <a:pt x="237897" y="4208041"/>
                </a:cubicBezTo>
                <a:cubicBezTo>
                  <a:pt x="250017" y="4367677"/>
                  <a:pt x="237204" y="4527661"/>
                  <a:pt x="281875" y="4677601"/>
                </a:cubicBezTo>
                <a:cubicBezTo>
                  <a:pt x="278758" y="4908226"/>
                  <a:pt x="338319" y="5059552"/>
                  <a:pt x="360135" y="5287407"/>
                </a:cubicBezTo>
                <a:cubicBezTo>
                  <a:pt x="370177" y="5468860"/>
                  <a:pt x="348015" y="5649274"/>
                  <a:pt x="414155" y="5817914"/>
                </a:cubicBezTo>
                <a:cubicBezTo>
                  <a:pt x="467137" y="5947770"/>
                  <a:pt x="534662" y="6049578"/>
                  <a:pt x="681487" y="5914873"/>
                </a:cubicBezTo>
                <a:cubicBezTo>
                  <a:pt x="680448" y="5747964"/>
                  <a:pt x="925963" y="5772897"/>
                  <a:pt x="892373" y="5605295"/>
                </a:cubicBezTo>
                <a:cubicBezTo>
                  <a:pt x="1003184" y="5641309"/>
                  <a:pt x="945009" y="5759046"/>
                  <a:pt x="1027770" y="5804063"/>
                </a:cubicBezTo>
                <a:cubicBezTo>
                  <a:pt x="1099105" y="5719915"/>
                  <a:pt x="1051664" y="5551968"/>
                  <a:pt x="1200566" y="5527036"/>
                </a:cubicBezTo>
                <a:cubicBezTo>
                  <a:pt x="1352931" y="5564088"/>
                  <a:pt x="1336655" y="5453970"/>
                  <a:pt x="1348083" y="5363590"/>
                </a:cubicBezTo>
                <a:cubicBezTo>
                  <a:pt x="1370938" y="5149586"/>
                  <a:pt x="1389291" y="5009687"/>
                  <a:pt x="1425997" y="4800532"/>
                </a:cubicBezTo>
                <a:cubicBezTo>
                  <a:pt x="1436385" y="4748243"/>
                  <a:pt x="1415608" y="4628775"/>
                  <a:pt x="1517416" y="4640549"/>
                </a:cubicBezTo>
                <a:cubicBezTo>
                  <a:pt x="1596022" y="4651976"/>
                  <a:pt x="1566242" y="4746512"/>
                  <a:pt x="1569705" y="4803995"/>
                </a:cubicBezTo>
                <a:cubicBezTo>
                  <a:pt x="1600177" y="5128809"/>
                  <a:pt x="1532998" y="5109763"/>
                  <a:pt x="1530921" y="5433885"/>
                </a:cubicBezTo>
                <a:cubicBezTo>
                  <a:pt x="1530574" y="5446697"/>
                  <a:pt x="1580786" y="5458125"/>
                  <a:pt x="1614721" y="5319957"/>
                </a:cubicBezTo>
                <a:cubicBezTo>
                  <a:pt x="1681208" y="5047432"/>
                  <a:pt x="1760507" y="4832736"/>
                  <a:pt x="1800676" y="4608691"/>
                </a:cubicBezTo>
                <a:cubicBezTo>
                  <a:pt x="1848463" y="4656824"/>
                  <a:pt x="1889671" y="4439704"/>
                  <a:pt x="1918759" y="4486799"/>
                </a:cubicBezTo>
                <a:cubicBezTo>
                  <a:pt x="1932264" y="4566098"/>
                  <a:pt x="1956503" y="4642626"/>
                  <a:pt x="2009139" y="4715000"/>
                </a:cubicBezTo>
                <a:cubicBezTo>
                  <a:pt x="2054502" y="4933851"/>
                  <a:pt x="2004983" y="5137812"/>
                  <a:pt x="2135532" y="5321689"/>
                </a:cubicBezTo>
                <a:cubicBezTo>
                  <a:pt x="2135532" y="5321689"/>
                  <a:pt x="2137610" y="5265245"/>
                  <a:pt x="2209291" y="5028733"/>
                </a:cubicBezTo>
                <a:cubicBezTo>
                  <a:pt x="2267120" y="4838277"/>
                  <a:pt x="2341225" y="4936622"/>
                  <a:pt x="2501208" y="4457711"/>
                </a:cubicBezTo>
                <a:cubicBezTo>
                  <a:pt x="2545186" y="4641934"/>
                  <a:pt x="2446495" y="4877753"/>
                  <a:pt x="2695127" y="4973674"/>
                </a:cubicBezTo>
                <a:cubicBezTo>
                  <a:pt x="2743260" y="4833775"/>
                  <a:pt x="2706208" y="4662365"/>
                  <a:pt x="2825329" y="4563328"/>
                </a:cubicBezTo>
                <a:cubicBezTo>
                  <a:pt x="2859958" y="4534586"/>
                  <a:pt x="2884890" y="4501689"/>
                  <a:pt x="2904628" y="4466368"/>
                </a:cubicBezTo>
                <a:cubicBezTo>
                  <a:pt x="2910515" y="4484375"/>
                  <a:pt x="2916749" y="4503074"/>
                  <a:pt x="2922635" y="4519696"/>
                </a:cubicBezTo>
                <a:cubicBezTo>
                  <a:pt x="2946529" y="4491647"/>
                  <a:pt x="3082618" y="3784882"/>
                  <a:pt x="3089544" y="3606545"/>
                </a:cubicBezTo>
                <a:cubicBezTo>
                  <a:pt x="3124172" y="3733285"/>
                  <a:pt x="3150490" y="3989882"/>
                  <a:pt x="3150490" y="3989882"/>
                </a:cubicBezTo>
                <a:cubicBezTo>
                  <a:pt x="3150490" y="3989882"/>
                  <a:pt x="3300085" y="3936900"/>
                  <a:pt x="3755448" y="1538193"/>
                </a:cubicBezTo>
                <a:cubicBezTo>
                  <a:pt x="3791461" y="1348775"/>
                  <a:pt x="3824704" y="697762"/>
                  <a:pt x="3850330" y="0"/>
                </a:cubicBezTo>
                <a:lnTo>
                  <a:pt x="0" y="0"/>
                </a:lnTo>
                <a:close/>
              </a:path>
            </a:pathLst>
          </a:custGeom>
          <a:solidFill>
            <a:schemeClr val="accent1">
              <a:alpha val="20000"/>
            </a:schemeClr>
          </a:solidFill>
          <a:ln w="32707" cap="flat">
            <a:noFill/>
            <a:prstDash val="solid"/>
            <a:miter/>
          </a:ln>
        </p:spPr>
        <p:txBody>
          <a:bodyPr rtlCol="0" anchor="ctr"/>
          <a:lstStyle/>
          <a:p>
            <a:endParaRPr lang="en-US"/>
          </a:p>
        </p:txBody>
      </p:sp>
      <p:sp>
        <p:nvSpPr>
          <p:cNvPr id="2" name="Title 1">
            <a:extLst>
              <a:ext uri="{FF2B5EF4-FFF2-40B4-BE49-F238E27FC236}">
                <a16:creationId xmlns:a16="http://schemas.microsoft.com/office/drawing/2014/main" id="{64AD5705-B027-4C44-B38A-60296E29EB12}"/>
              </a:ext>
            </a:extLst>
          </p:cNvPr>
          <p:cNvSpPr>
            <a:spLocks noGrp="1"/>
          </p:cNvSpPr>
          <p:nvPr>
            <p:ph type="title"/>
          </p:nvPr>
        </p:nvSpPr>
        <p:spPr>
          <a:xfrm>
            <a:off x="831850" y="1078991"/>
            <a:ext cx="5266944" cy="3136392"/>
          </a:xfrm>
        </p:spPr>
        <p:txBody>
          <a:bodyPr anchor="b">
            <a:normAutofit/>
          </a:bodyPr>
          <a:lstStyle>
            <a:lvl1pPr>
              <a:defRPr sz="4800"/>
            </a:lvl1pPr>
          </a:lstStyle>
          <a:p>
            <a:r>
              <a:rPr lang="en-US"/>
              <a:t>Click to edit Master title style</a:t>
            </a:r>
            <a:endParaRPr lang="en-US" dirty="0"/>
          </a:p>
        </p:txBody>
      </p:sp>
      <p:sp>
        <p:nvSpPr>
          <p:cNvPr id="3" name="Text Placeholder 2">
            <a:extLst>
              <a:ext uri="{FF2B5EF4-FFF2-40B4-BE49-F238E27FC236}">
                <a16:creationId xmlns:a16="http://schemas.microsoft.com/office/drawing/2014/main" id="{BE8BBAC4-9088-44CF-BA2D-B8DD24FB5274}"/>
              </a:ext>
            </a:extLst>
          </p:cNvPr>
          <p:cNvSpPr>
            <a:spLocks noGrp="1"/>
          </p:cNvSpPr>
          <p:nvPr>
            <p:ph type="body" idx="1"/>
          </p:nvPr>
        </p:nvSpPr>
        <p:spPr>
          <a:xfrm>
            <a:off x="831850" y="4279392"/>
            <a:ext cx="5266944" cy="1500187"/>
          </a:xfrm>
        </p:spPr>
        <p:txBody>
          <a:bodyPr/>
          <a:lstStyle>
            <a:lvl1pPr marL="0" indent="0">
              <a:buNone/>
              <a:defRPr sz="2400" cap="all" baseline="0">
                <a:solidFill>
                  <a:schemeClr val="tx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3793FB3F-D2A6-4919-B57B-C08861D46303}"/>
              </a:ext>
            </a:extLst>
          </p:cNvPr>
          <p:cNvSpPr>
            <a:spLocks noGrp="1"/>
          </p:cNvSpPr>
          <p:nvPr>
            <p:ph type="dt" sz="half" idx="10"/>
          </p:nvPr>
        </p:nvSpPr>
        <p:spPr/>
        <p:txBody>
          <a:bodyPr/>
          <a:lstStyle/>
          <a:p>
            <a:fld id="{3C04E684-10F4-4CC3-A0B9-F03AA7BE37CF}" type="datetimeFigureOut">
              <a:rPr lang="en-US" smtClean="0"/>
              <a:t>10/17/2020</a:t>
            </a:fld>
            <a:endParaRPr lang="en-US"/>
          </a:p>
        </p:txBody>
      </p:sp>
      <p:sp>
        <p:nvSpPr>
          <p:cNvPr id="5" name="Footer Placeholder 4">
            <a:extLst>
              <a:ext uri="{FF2B5EF4-FFF2-40B4-BE49-F238E27FC236}">
                <a16:creationId xmlns:a16="http://schemas.microsoft.com/office/drawing/2014/main" id="{989049E0-6BE5-43FA-A4D4-ACAFC871A79F}"/>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ADF8C28D-1479-4F15-B906-0AEBBCCA8CFA}"/>
              </a:ext>
            </a:extLst>
          </p:cNvPr>
          <p:cNvSpPr>
            <a:spLocks noGrp="1"/>
          </p:cNvSpPr>
          <p:nvPr>
            <p:ph type="sldNum" sz="quarter" idx="12"/>
          </p:nvPr>
        </p:nvSpPr>
        <p:spPr/>
        <p:txBody>
          <a:bodyPr/>
          <a:lstStyle/>
          <a:p>
            <a:fld id="{51845F5A-061D-4825-9AE9-D7794091C6CF}" type="slidenum">
              <a:rPr lang="en-US" smtClean="0"/>
              <a:t>‹#›</a:t>
            </a:fld>
            <a:endParaRPr lang="en-US"/>
          </a:p>
        </p:txBody>
      </p:sp>
    </p:spTree>
    <p:extLst>
      <p:ext uri="{BB962C8B-B14F-4D97-AF65-F5344CB8AC3E}">
        <p14:creationId xmlns:p14="http://schemas.microsoft.com/office/powerpoint/2010/main" val="279519179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8" name="Freeform: Shape 7" descr="Tag=AccentColor&#10;Flavor=Light&#10;Target=Fill">
            <a:extLst>
              <a:ext uri="{FF2B5EF4-FFF2-40B4-BE49-F238E27FC236}">
                <a16:creationId xmlns:a16="http://schemas.microsoft.com/office/drawing/2014/main" id="{FD51F360-8860-4FB5-A0A5-773473DD8B39}"/>
              </a:ext>
            </a:extLst>
          </p:cNvPr>
          <p:cNvSpPr/>
          <p:nvPr/>
        </p:nvSpPr>
        <p:spPr>
          <a:xfrm flipH="1">
            <a:off x="1" y="315111"/>
            <a:ext cx="3021543" cy="1435442"/>
          </a:xfrm>
          <a:custGeom>
            <a:avLst/>
            <a:gdLst>
              <a:gd name="connsiteX0" fmla="*/ 3021543 w 3021543"/>
              <a:gd name="connsiteY0" fmla="*/ 0 h 1435442"/>
              <a:gd name="connsiteX1" fmla="*/ 2963800 w 3021543"/>
              <a:gd name="connsiteY1" fmla="*/ 7242 h 1435442"/>
              <a:gd name="connsiteX2" fmla="*/ 2793803 w 3021543"/>
              <a:gd name="connsiteY2" fmla="*/ 24082 h 1435442"/>
              <a:gd name="connsiteX3" fmla="*/ 2414348 w 3021543"/>
              <a:gd name="connsiteY3" fmla="*/ 29696 h 1435442"/>
              <a:gd name="connsiteX4" fmla="*/ 2091558 w 3021543"/>
              <a:gd name="connsiteY4" fmla="*/ 27450 h 1435442"/>
              <a:gd name="connsiteX5" fmla="*/ 1645319 w 3021543"/>
              <a:gd name="connsiteY5" fmla="*/ 28573 h 1435442"/>
              <a:gd name="connsiteX6" fmla="*/ 1243602 w 3021543"/>
              <a:gd name="connsiteY6" fmla="*/ 60008 h 1435442"/>
              <a:gd name="connsiteX7" fmla="*/ 753851 w 3021543"/>
              <a:gd name="connsiteY7" fmla="*/ 57763 h 1435442"/>
              <a:gd name="connsiteX8" fmla="*/ 465465 w 3021543"/>
              <a:gd name="connsiteY8" fmla="*/ 116142 h 1435442"/>
              <a:gd name="connsiteX9" fmla="*/ 546416 w 3021543"/>
              <a:gd name="connsiteY9" fmla="*/ 136351 h 1435442"/>
              <a:gd name="connsiteX10" fmla="*/ 689091 w 3021543"/>
              <a:gd name="connsiteY10" fmla="*/ 180136 h 1435442"/>
              <a:gd name="connsiteX11" fmla="*/ 704269 w 3021543"/>
              <a:gd name="connsiteY11" fmla="*/ 208203 h 1435442"/>
              <a:gd name="connsiteX12" fmla="*/ 683020 w 3021543"/>
              <a:gd name="connsiteY12" fmla="*/ 221675 h 1435442"/>
              <a:gd name="connsiteX13" fmla="*/ 621295 w 3021543"/>
              <a:gd name="connsiteY13" fmla="*/ 247496 h 1435442"/>
              <a:gd name="connsiteX14" fmla="*/ 848968 w 3021543"/>
              <a:gd name="connsiteY14" fmla="*/ 285668 h 1435442"/>
              <a:gd name="connsiteX15" fmla="*/ 768018 w 3021543"/>
              <a:gd name="connsiteY15" fmla="*/ 309244 h 1435442"/>
              <a:gd name="connsiteX16" fmla="*/ 684032 w 3021543"/>
              <a:gd name="connsiteY16" fmla="*/ 326085 h 1435442"/>
              <a:gd name="connsiteX17" fmla="*/ 592962 w 3021543"/>
              <a:gd name="connsiteY17" fmla="*/ 338434 h 1435442"/>
              <a:gd name="connsiteX18" fmla="*/ 509988 w 3021543"/>
              <a:gd name="connsiteY18" fmla="*/ 363133 h 1435442"/>
              <a:gd name="connsiteX19" fmla="*/ 726531 w 3021543"/>
              <a:gd name="connsiteY19" fmla="*/ 373237 h 1435442"/>
              <a:gd name="connsiteX20" fmla="*/ 614212 w 3021543"/>
              <a:gd name="connsiteY20" fmla="*/ 395691 h 1435442"/>
              <a:gd name="connsiteX21" fmla="*/ 522131 w 3021543"/>
              <a:gd name="connsiteY21" fmla="*/ 424881 h 1435442"/>
              <a:gd name="connsiteX22" fmla="*/ 457370 w 3021543"/>
              <a:gd name="connsiteY22" fmla="*/ 438353 h 1435442"/>
              <a:gd name="connsiteX23" fmla="*/ 388562 w 3021543"/>
              <a:gd name="connsiteY23" fmla="*/ 441721 h 1435442"/>
              <a:gd name="connsiteX24" fmla="*/ 372372 w 3021543"/>
              <a:gd name="connsiteY24" fmla="*/ 463052 h 1435442"/>
              <a:gd name="connsiteX25" fmla="*/ 393622 w 3021543"/>
              <a:gd name="connsiteY25" fmla="*/ 485506 h 1435442"/>
              <a:gd name="connsiteX26" fmla="*/ 426002 w 3021543"/>
              <a:gd name="connsiteY26" fmla="*/ 487751 h 1435442"/>
              <a:gd name="connsiteX27" fmla="*/ 619271 w 3021543"/>
              <a:gd name="connsiteY27" fmla="*/ 493365 h 1435442"/>
              <a:gd name="connsiteX28" fmla="*/ 0 w 3021543"/>
              <a:gd name="connsiteY28" fmla="*/ 542762 h 1435442"/>
              <a:gd name="connsiteX29" fmla="*/ 83986 w 3021543"/>
              <a:gd name="connsiteY29" fmla="*/ 573075 h 1435442"/>
              <a:gd name="connsiteX30" fmla="*/ 112319 w 3021543"/>
              <a:gd name="connsiteY30" fmla="*/ 656154 h 1435442"/>
              <a:gd name="connsiteX31" fmla="*/ 215531 w 3021543"/>
              <a:gd name="connsiteY31" fmla="*/ 703306 h 1435442"/>
              <a:gd name="connsiteX32" fmla="*/ 282315 w 3021543"/>
              <a:gd name="connsiteY32" fmla="*/ 720147 h 1435442"/>
              <a:gd name="connsiteX33" fmla="*/ 435109 w 3021543"/>
              <a:gd name="connsiteY33" fmla="*/ 744846 h 1435442"/>
              <a:gd name="connsiteX34" fmla="*/ 457370 w 3021543"/>
              <a:gd name="connsiteY34" fmla="*/ 785263 h 1435442"/>
              <a:gd name="connsiteX35" fmla="*/ 476596 w 3021543"/>
              <a:gd name="connsiteY35" fmla="*/ 830170 h 1435442"/>
              <a:gd name="connsiteX36" fmla="*/ 517071 w 3021543"/>
              <a:gd name="connsiteY36" fmla="*/ 859360 h 1435442"/>
              <a:gd name="connsiteX37" fmla="*/ 202377 w 3021543"/>
              <a:gd name="connsiteY37" fmla="*/ 854869 h 1435442"/>
              <a:gd name="connsiteX38" fmla="*/ 557546 w 3021543"/>
              <a:gd name="connsiteY38" fmla="*/ 949175 h 1435442"/>
              <a:gd name="connsiteX39" fmla="*/ 526178 w 3021543"/>
              <a:gd name="connsiteY39" fmla="*/ 986223 h 1435442"/>
              <a:gd name="connsiteX40" fmla="*/ 720459 w 3021543"/>
              <a:gd name="connsiteY40" fmla="*/ 1036744 h 1435442"/>
              <a:gd name="connsiteX41" fmla="*/ 616236 w 3021543"/>
              <a:gd name="connsiteY41" fmla="*/ 1042357 h 1435442"/>
              <a:gd name="connsiteX42" fmla="*/ 1222353 w 3021543"/>
              <a:gd name="connsiteY42" fmla="*/ 1253422 h 1435442"/>
              <a:gd name="connsiteX43" fmla="*/ 2087511 w 3021543"/>
              <a:gd name="connsiteY43" fmla="*/ 1406107 h 1435442"/>
              <a:gd name="connsiteX44" fmla="*/ 2425479 w 3021543"/>
              <a:gd name="connsiteY44" fmla="*/ 1435297 h 1435442"/>
              <a:gd name="connsiteX45" fmla="*/ 2809994 w 3021543"/>
              <a:gd name="connsiteY45" fmla="*/ 1426315 h 1435442"/>
              <a:gd name="connsiteX46" fmla="*/ 2953618 w 3021543"/>
              <a:gd name="connsiteY46" fmla="*/ 1417071 h 1435442"/>
              <a:gd name="connsiteX47" fmla="*/ 3021543 w 3021543"/>
              <a:gd name="connsiteY47" fmla="*/ 1407897 h 143544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Lst>
            <a:rect l="l" t="t" r="r" b="b"/>
            <a:pathLst>
              <a:path w="3021543" h="1435442">
                <a:moveTo>
                  <a:pt x="3021543" y="0"/>
                </a:moveTo>
                <a:lnTo>
                  <a:pt x="2963800" y="7242"/>
                </a:lnTo>
                <a:cubicBezTo>
                  <a:pt x="2907134" y="13978"/>
                  <a:pt x="2850469" y="22960"/>
                  <a:pt x="2793803" y="24082"/>
                </a:cubicBezTo>
                <a:cubicBezTo>
                  <a:pt x="2667318" y="27450"/>
                  <a:pt x="2539821" y="19592"/>
                  <a:pt x="2414348" y="29696"/>
                </a:cubicBezTo>
                <a:cubicBezTo>
                  <a:pt x="2307089" y="38677"/>
                  <a:pt x="2198818" y="28573"/>
                  <a:pt x="2091558" y="27450"/>
                </a:cubicBezTo>
                <a:cubicBezTo>
                  <a:pt x="1942812" y="26328"/>
                  <a:pt x="1793053" y="18469"/>
                  <a:pt x="1645319" y="28573"/>
                </a:cubicBezTo>
                <a:cubicBezTo>
                  <a:pt x="1510738" y="36432"/>
                  <a:pt x="1376158" y="38677"/>
                  <a:pt x="1243602" y="60008"/>
                </a:cubicBezTo>
                <a:cubicBezTo>
                  <a:pt x="1079677" y="71235"/>
                  <a:pt x="916765" y="64499"/>
                  <a:pt x="753851" y="57763"/>
                </a:cubicBezTo>
                <a:cubicBezTo>
                  <a:pt x="653675" y="53272"/>
                  <a:pt x="554511" y="38677"/>
                  <a:pt x="465465" y="116142"/>
                </a:cubicBezTo>
                <a:cubicBezTo>
                  <a:pt x="489751" y="134105"/>
                  <a:pt x="519095" y="130737"/>
                  <a:pt x="546416" y="136351"/>
                </a:cubicBezTo>
                <a:cubicBezTo>
                  <a:pt x="594986" y="147578"/>
                  <a:pt x="643557" y="158804"/>
                  <a:pt x="689091" y="180136"/>
                </a:cubicBezTo>
                <a:cubicBezTo>
                  <a:pt x="699210" y="184626"/>
                  <a:pt x="708317" y="193608"/>
                  <a:pt x="704269" y="208203"/>
                </a:cubicBezTo>
                <a:cubicBezTo>
                  <a:pt x="701234" y="219430"/>
                  <a:pt x="691115" y="219430"/>
                  <a:pt x="683020" y="221675"/>
                </a:cubicBezTo>
                <a:cubicBezTo>
                  <a:pt x="664806" y="228411"/>
                  <a:pt x="642545" y="223920"/>
                  <a:pt x="621295" y="247496"/>
                </a:cubicBezTo>
                <a:cubicBezTo>
                  <a:pt x="702245" y="259846"/>
                  <a:pt x="780160" y="236270"/>
                  <a:pt x="848968" y="285668"/>
                </a:cubicBezTo>
                <a:cubicBezTo>
                  <a:pt x="823671" y="310367"/>
                  <a:pt x="795339" y="304753"/>
                  <a:pt x="768018" y="309244"/>
                </a:cubicBezTo>
                <a:cubicBezTo>
                  <a:pt x="739685" y="313735"/>
                  <a:pt x="712365" y="321594"/>
                  <a:pt x="684032" y="326085"/>
                </a:cubicBezTo>
                <a:cubicBezTo>
                  <a:pt x="653675" y="331698"/>
                  <a:pt x="623319" y="332821"/>
                  <a:pt x="592962" y="338434"/>
                </a:cubicBezTo>
                <a:cubicBezTo>
                  <a:pt x="567666" y="342925"/>
                  <a:pt x="540345" y="335066"/>
                  <a:pt x="509988" y="363133"/>
                </a:cubicBezTo>
                <a:cubicBezTo>
                  <a:pt x="584867" y="383342"/>
                  <a:pt x="652663" y="353029"/>
                  <a:pt x="726531" y="373237"/>
                </a:cubicBezTo>
                <a:cubicBezTo>
                  <a:pt x="683020" y="391200"/>
                  <a:pt x="647604" y="385587"/>
                  <a:pt x="614212" y="395691"/>
                </a:cubicBezTo>
                <a:cubicBezTo>
                  <a:pt x="583855" y="405795"/>
                  <a:pt x="547428" y="394568"/>
                  <a:pt x="522131" y="424881"/>
                </a:cubicBezTo>
                <a:cubicBezTo>
                  <a:pt x="502905" y="448457"/>
                  <a:pt x="482668" y="451825"/>
                  <a:pt x="457370" y="438353"/>
                </a:cubicBezTo>
                <a:cubicBezTo>
                  <a:pt x="435109" y="426003"/>
                  <a:pt x="410824" y="429371"/>
                  <a:pt x="388562" y="441721"/>
                </a:cubicBezTo>
                <a:cubicBezTo>
                  <a:pt x="380468" y="446212"/>
                  <a:pt x="372372" y="451825"/>
                  <a:pt x="372372" y="463052"/>
                </a:cubicBezTo>
                <a:cubicBezTo>
                  <a:pt x="372372" y="478770"/>
                  <a:pt x="382491" y="483260"/>
                  <a:pt x="393622" y="485506"/>
                </a:cubicBezTo>
                <a:cubicBezTo>
                  <a:pt x="403741" y="487751"/>
                  <a:pt x="415883" y="489997"/>
                  <a:pt x="426002" y="487751"/>
                </a:cubicBezTo>
                <a:cubicBezTo>
                  <a:pt x="490762" y="475402"/>
                  <a:pt x="554511" y="495610"/>
                  <a:pt x="619271" y="493365"/>
                </a:cubicBezTo>
                <a:cubicBezTo>
                  <a:pt x="415883" y="541640"/>
                  <a:pt x="210471" y="525922"/>
                  <a:pt x="0" y="542762"/>
                </a:cubicBezTo>
                <a:cubicBezTo>
                  <a:pt x="27321" y="576443"/>
                  <a:pt x="62737" y="548376"/>
                  <a:pt x="83986" y="573075"/>
                </a:cubicBezTo>
                <a:cubicBezTo>
                  <a:pt x="63748" y="624719"/>
                  <a:pt x="71844" y="652785"/>
                  <a:pt x="112319" y="656154"/>
                </a:cubicBezTo>
                <a:cubicBezTo>
                  <a:pt x="151782" y="659522"/>
                  <a:pt x="194281" y="641559"/>
                  <a:pt x="215531" y="703306"/>
                </a:cubicBezTo>
                <a:cubicBezTo>
                  <a:pt x="221602" y="722392"/>
                  <a:pt x="259042" y="716779"/>
                  <a:pt x="282315" y="720147"/>
                </a:cubicBezTo>
                <a:cubicBezTo>
                  <a:pt x="332909" y="728005"/>
                  <a:pt x="386539" y="720147"/>
                  <a:pt x="435109" y="744846"/>
                </a:cubicBezTo>
                <a:cubicBezTo>
                  <a:pt x="454335" y="753827"/>
                  <a:pt x="467489" y="760563"/>
                  <a:pt x="457370" y="785263"/>
                </a:cubicBezTo>
                <a:cubicBezTo>
                  <a:pt x="447252" y="811084"/>
                  <a:pt x="460406" y="820066"/>
                  <a:pt x="476596" y="830170"/>
                </a:cubicBezTo>
                <a:cubicBezTo>
                  <a:pt x="488739" y="838028"/>
                  <a:pt x="506953" y="835783"/>
                  <a:pt x="517071" y="859360"/>
                </a:cubicBezTo>
                <a:cubicBezTo>
                  <a:pt x="410824" y="855992"/>
                  <a:pt x="307612" y="836906"/>
                  <a:pt x="202377" y="854869"/>
                </a:cubicBezTo>
                <a:cubicBezTo>
                  <a:pt x="317731" y="899776"/>
                  <a:pt x="444216" y="897531"/>
                  <a:pt x="557546" y="949175"/>
                </a:cubicBezTo>
                <a:cubicBezTo>
                  <a:pt x="553499" y="967137"/>
                  <a:pt x="527190" y="959278"/>
                  <a:pt x="526178" y="986223"/>
                </a:cubicBezTo>
                <a:cubicBezTo>
                  <a:pt x="585879" y="1014290"/>
                  <a:pt x="657723" y="995204"/>
                  <a:pt x="720459" y="1036744"/>
                </a:cubicBezTo>
                <a:cubicBezTo>
                  <a:pt x="684032" y="1055829"/>
                  <a:pt x="650640" y="1024394"/>
                  <a:pt x="616236" y="1042357"/>
                </a:cubicBezTo>
                <a:cubicBezTo>
                  <a:pt x="627367" y="1069302"/>
                  <a:pt x="1131283" y="1235459"/>
                  <a:pt x="1222353" y="1253422"/>
                </a:cubicBezTo>
                <a:cubicBezTo>
                  <a:pt x="1407527" y="1290470"/>
                  <a:pt x="1940788" y="1384776"/>
                  <a:pt x="2087511" y="1406107"/>
                </a:cubicBezTo>
                <a:cubicBezTo>
                  <a:pt x="2200841" y="1421824"/>
                  <a:pt x="2313160" y="1434174"/>
                  <a:pt x="2425479" y="1435297"/>
                </a:cubicBezTo>
                <a:cubicBezTo>
                  <a:pt x="2553988" y="1436419"/>
                  <a:pt x="2681485" y="1430806"/>
                  <a:pt x="2809994" y="1426315"/>
                </a:cubicBezTo>
                <a:cubicBezTo>
                  <a:pt x="2858058" y="1424631"/>
                  <a:pt x="2905933" y="1421684"/>
                  <a:pt x="2953618" y="1417071"/>
                </a:cubicBezTo>
                <a:lnTo>
                  <a:pt x="3021543" y="1407897"/>
                </a:lnTo>
                <a:close/>
              </a:path>
            </a:pathLst>
          </a:custGeom>
          <a:solidFill>
            <a:schemeClr val="accent1">
              <a:alpha val="20000"/>
            </a:schemeClr>
          </a:solidFill>
          <a:ln w="32707" cap="flat">
            <a:noFill/>
            <a:prstDash val="solid"/>
            <a:miter/>
          </a:ln>
        </p:spPr>
        <p:txBody>
          <a:bodyPr wrap="square" rtlCol="0" anchor="ctr">
            <a:noAutofit/>
          </a:bodyPr>
          <a:lstStyle/>
          <a:p>
            <a:endParaRPr lang="en-US"/>
          </a:p>
        </p:txBody>
      </p:sp>
      <p:sp>
        <p:nvSpPr>
          <p:cNvPr id="2" name="Title 1">
            <a:extLst>
              <a:ext uri="{FF2B5EF4-FFF2-40B4-BE49-F238E27FC236}">
                <a16:creationId xmlns:a16="http://schemas.microsoft.com/office/drawing/2014/main" id="{D2A77EC9-372A-4ECA-9088-780532AF057F}"/>
              </a:ext>
            </a:extLst>
          </p:cNvPr>
          <p:cNvSpPr>
            <a:spLocks noGrp="1"/>
          </p:cNvSpPr>
          <p:nvPr>
            <p:ph type="title"/>
          </p:nvPr>
        </p:nvSpPr>
        <p:spPr/>
        <p:txBody>
          <a:bodyPr>
            <a:normAutofit/>
          </a:bodyPr>
          <a:lstStyle>
            <a:lvl1pPr>
              <a:defRPr sz="4000"/>
            </a:lvl1pPr>
          </a:lstStyle>
          <a:p>
            <a:r>
              <a:rPr lang="en-US"/>
              <a:t>Click to edit Master title style</a:t>
            </a:r>
            <a:endParaRPr lang="en-US" dirty="0"/>
          </a:p>
        </p:txBody>
      </p:sp>
      <p:sp>
        <p:nvSpPr>
          <p:cNvPr id="3" name="Content Placeholder 2">
            <a:extLst>
              <a:ext uri="{FF2B5EF4-FFF2-40B4-BE49-F238E27FC236}">
                <a16:creationId xmlns:a16="http://schemas.microsoft.com/office/drawing/2014/main" id="{57C882CE-1B27-414A-9B06-AA5D2DB683BA}"/>
              </a:ext>
            </a:extLst>
          </p:cNvPr>
          <p:cNvSpPr>
            <a:spLocks noGrp="1"/>
          </p:cNvSpPr>
          <p:nvPr>
            <p:ph sz="half" idx="1"/>
          </p:nvPr>
        </p:nvSpPr>
        <p:spPr>
          <a:xfrm>
            <a:off x="838200" y="2011680"/>
            <a:ext cx="4937760" cy="416052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a:extLst>
              <a:ext uri="{FF2B5EF4-FFF2-40B4-BE49-F238E27FC236}">
                <a16:creationId xmlns:a16="http://schemas.microsoft.com/office/drawing/2014/main" id="{A0397E60-5D92-4530-96D1-FC09AF3C2742}"/>
              </a:ext>
            </a:extLst>
          </p:cNvPr>
          <p:cNvSpPr>
            <a:spLocks noGrp="1"/>
          </p:cNvSpPr>
          <p:nvPr>
            <p:ph sz="half" idx="2"/>
          </p:nvPr>
        </p:nvSpPr>
        <p:spPr>
          <a:xfrm>
            <a:off x="6419088" y="2011680"/>
            <a:ext cx="4937760" cy="416052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a:extLst>
              <a:ext uri="{FF2B5EF4-FFF2-40B4-BE49-F238E27FC236}">
                <a16:creationId xmlns:a16="http://schemas.microsoft.com/office/drawing/2014/main" id="{034240FE-0C6A-47E9-9B0A-7B3C60877372}"/>
              </a:ext>
            </a:extLst>
          </p:cNvPr>
          <p:cNvSpPr>
            <a:spLocks noGrp="1"/>
          </p:cNvSpPr>
          <p:nvPr>
            <p:ph type="dt" sz="half" idx="10"/>
          </p:nvPr>
        </p:nvSpPr>
        <p:spPr/>
        <p:txBody>
          <a:bodyPr/>
          <a:lstStyle/>
          <a:p>
            <a:fld id="{3C04E684-10F4-4CC3-A0B9-F03AA7BE37CF}" type="datetimeFigureOut">
              <a:rPr lang="en-US" smtClean="0"/>
              <a:t>10/17/2020</a:t>
            </a:fld>
            <a:endParaRPr lang="en-US"/>
          </a:p>
        </p:txBody>
      </p:sp>
      <p:sp>
        <p:nvSpPr>
          <p:cNvPr id="6" name="Footer Placeholder 5">
            <a:extLst>
              <a:ext uri="{FF2B5EF4-FFF2-40B4-BE49-F238E27FC236}">
                <a16:creationId xmlns:a16="http://schemas.microsoft.com/office/drawing/2014/main" id="{8671AE1B-BB18-4C7E-AA77-3A4D401A5F35}"/>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6FA7B1D-FEDD-4E29-A352-29E5F498B323}"/>
              </a:ext>
            </a:extLst>
          </p:cNvPr>
          <p:cNvSpPr>
            <a:spLocks noGrp="1"/>
          </p:cNvSpPr>
          <p:nvPr>
            <p:ph type="sldNum" sz="quarter" idx="12"/>
          </p:nvPr>
        </p:nvSpPr>
        <p:spPr/>
        <p:txBody>
          <a:bodyPr/>
          <a:lstStyle/>
          <a:p>
            <a:fld id="{51845F5A-061D-4825-9AE9-D7794091C6CF}" type="slidenum">
              <a:rPr lang="en-US" smtClean="0"/>
              <a:t>‹#›</a:t>
            </a:fld>
            <a:endParaRPr lang="en-US"/>
          </a:p>
        </p:txBody>
      </p:sp>
    </p:spTree>
    <p:extLst>
      <p:ext uri="{BB962C8B-B14F-4D97-AF65-F5344CB8AC3E}">
        <p14:creationId xmlns:p14="http://schemas.microsoft.com/office/powerpoint/2010/main" val="1340685734"/>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10" name="Freeform: Shape 9" descr="Tag=AccentColor&#10;Flavor=Light&#10;Target=Fill">
            <a:extLst>
              <a:ext uri="{FF2B5EF4-FFF2-40B4-BE49-F238E27FC236}">
                <a16:creationId xmlns:a16="http://schemas.microsoft.com/office/drawing/2014/main" id="{527D753D-3426-457C-9082-B92894509EC0}"/>
              </a:ext>
            </a:extLst>
          </p:cNvPr>
          <p:cNvSpPr/>
          <p:nvPr/>
        </p:nvSpPr>
        <p:spPr>
          <a:xfrm flipH="1">
            <a:off x="1" y="315111"/>
            <a:ext cx="3021543" cy="1435442"/>
          </a:xfrm>
          <a:custGeom>
            <a:avLst/>
            <a:gdLst>
              <a:gd name="connsiteX0" fmla="*/ 3021543 w 3021543"/>
              <a:gd name="connsiteY0" fmla="*/ 0 h 1435442"/>
              <a:gd name="connsiteX1" fmla="*/ 2963800 w 3021543"/>
              <a:gd name="connsiteY1" fmla="*/ 7242 h 1435442"/>
              <a:gd name="connsiteX2" fmla="*/ 2793803 w 3021543"/>
              <a:gd name="connsiteY2" fmla="*/ 24082 h 1435442"/>
              <a:gd name="connsiteX3" fmla="*/ 2414348 w 3021543"/>
              <a:gd name="connsiteY3" fmla="*/ 29696 h 1435442"/>
              <a:gd name="connsiteX4" fmla="*/ 2091558 w 3021543"/>
              <a:gd name="connsiteY4" fmla="*/ 27450 h 1435442"/>
              <a:gd name="connsiteX5" fmla="*/ 1645319 w 3021543"/>
              <a:gd name="connsiteY5" fmla="*/ 28573 h 1435442"/>
              <a:gd name="connsiteX6" fmla="*/ 1243602 w 3021543"/>
              <a:gd name="connsiteY6" fmla="*/ 60008 h 1435442"/>
              <a:gd name="connsiteX7" fmla="*/ 753851 w 3021543"/>
              <a:gd name="connsiteY7" fmla="*/ 57763 h 1435442"/>
              <a:gd name="connsiteX8" fmla="*/ 465465 w 3021543"/>
              <a:gd name="connsiteY8" fmla="*/ 116142 h 1435442"/>
              <a:gd name="connsiteX9" fmla="*/ 546416 w 3021543"/>
              <a:gd name="connsiteY9" fmla="*/ 136351 h 1435442"/>
              <a:gd name="connsiteX10" fmla="*/ 689091 w 3021543"/>
              <a:gd name="connsiteY10" fmla="*/ 180136 h 1435442"/>
              <a:gd name="connsiteX11" fmla="*/ 704269 w 3021543"/>
              <a:gd name="connsiteY11" fmla="*/ 208203 h 1435442"/>
              <a:gd name="connsiteX12" fmla="*/ 683020 w 3021543"/>
              <a:gd name="connsiteY12" fmla="*/ 221675 h 1435442"/>
              <a:gd name="connsiteX13" fmla="*/ 621295 w 3021543"/>
              <a:gd name="connsiteY13" fmla="*/ 247496 h 1435442"/>
              <a:gd name="connsiteX14" fmla="*/ 848968 w 3021543"/>
              <a:gd name="connsiteY14" fmla="*/ 285668 h 1435442"/>
              <a:gd name="connsiteX15" fmla="*/ 768018 w 3021543"/>
              <a:gd name="connsiteY15" fmla="*/ 309244 h 1435442"/>
              <a:gd name="connsiteX16" fmla="*/ 684032 w 3021543"/>
              <a:gd name="connsiteY16" fmla="*/ 326085 h 1435442"/>
              <a:gd name="connsiteX17" fmla="*/ 592962 w 3021543"/>
              <a:gd name="connsiteY17" fmla="*/ 338434 h 1435442"/>
              <a:gd name="connsiteX18" fmla="*/ 509988 w 3021543"/>
              <a:gd name="connsiteY18" fmla="*/ 363133 h 1435442"/>
              <a:gd name="connsiteX19" fmla="*/ 726531 w 3021543"/>
              <a:gd name="connsiteY19" fmla="*/ 373237 h 1435442"/>
              <a:gd name="connsiteX20" fmla="*/ 614212 w 3021543"/>
              <a:gd name="connsiteY20" fmla="*/ 395691 h 1435442"/>
              <a:gd name="connsiteX21" fmla="*/ 522131 w 3021543"/>
              <a:gd name="connsiteY21" fmla="*/ 424881 h 1435442"/>
              <a:gd name="connsiteX22" fmla="*/ 457370 w 3021543"/>
              <a:gd name="connsiteY22" fmla="*/ 438353 h 1435442"/>
              <a:gd name="connsiteX23" fmla="*/ 388562 w 3021543"/>
              <a:gd name="connsiteY23" fmla="*/ 441721 h 1435442"/>
              <a:gd name="connsiteX24" fmla="*/ 372372 w 3021543"/>
              <a:gd name="connsiteY24" fmla="*/ 463052 h 1435442"/>
              <a:gd name="connsiteX25" fmla="*/ 393622 w 3021543"/>
              <a:gd name="connsiteY25" fmla="*/ 485506 h 1435442"/>
              <a:gd name="connsiteX26" fmla="*/ 426002 w 3021543"/>
              <a:gd name="connsiteY26" fmla="*/ 487751 h 1435442"/>
              <a:gd name="connsiteX27" fmla="*/ 619271 w 3021543"/>
              <a:gd name="connsiteY27" fmla="*/ 493365 h 1435442"/>
              <a:gd name="connsiteX28" fmla="*/ 0 w 3021543"/>
              <a:gd name="connsiteY28" fmla="*/ 542762 h 1435442"/>
              <a:gd name="connsiteX29" fmla="*/ 83986 w 3021543"/>
              <a:gd name="connsiteY29" fmla="*/ 573075 h 1435442"/>
              <a:gd name="connsiteX30" fmla="*/ 112319 w 3021543"/>
              <a:gd name="connsiteY30" fmla="*/ 656154 h 1435442"/>
              <a:gd name="connsiteX31" fmla="*/ 215531 w 3021543"/>
              <a:gd name="connsiteY31" fmla="*/ 703306 h 1435442"/>
              <a:gd name="connsiteX32" fmla="*/ 282315 w 3021543"/>
              <a:gd name="connsiteY32" fmla="*/ 720147 h 1435442"/>
              <a:gd name="connsiteX33" fmla="*/ 435109 w 3021543"/>
              <a:gd name="connsiteY33" fmla="*/ 744846 h 1435442"/>
              <a:gd name="connsiteX34" fmla="*/ 457370 w 3021543"/>
              <a:gd name="connsiteY34" fmla="*/ 785263 h 1435442"/>
              <a:gd name="connsiteX35" fmla="*/ 476596 w 3021543"/>
              <a:gd name="connsiteY35" fmla="*/ 830170 h 1435442"/>
              <a:gd name="connsiteX36" fmla="*/ 517071 w 3021543"/>
              <a:gd name="connsiteY36" fmla="*/ 859360 h 1435442"/>
              <a:gd name="connsiteX37" fmla="*/ 202377 w 3021543"/>
              <a:gd name="connsiteY37" fmla="*/ 854869 h 1435442"/>
              <a:gd name="connsiteX38" fmla="*/ 557546 w 3021543"/>
              <a:gd name="connsiteY38" fmla="*/ 949175 h 1435442"/>
              <a:gd name="connsiteX39" fmla="*/ 526178 w 3021543"/>
              <a:gd name="connsiteY39" fmla="*/ 986223 h 1435442"/>
              <a:gd name="connsiteX40" fmla="*/ 720459 w 3021543"/>
              <a:gd name="connsiteY40" fmla="*/ 1036744 h 1435442"/>
              <a:gd name="connsiteX41" fmla="*/ 616236 w 3021543"/>
              <a:gd name="connsiteY41" fmla="*/ 1042357 h 1435442"/>
              <a:gd name="connsiteX42" fmla="*/ 1222353 w 3021543"/>
              <a:gd name="connsiteY42" fmla="*/ 1253422 h 1435442"/>
              <a:gd name="connsiteX43" fmla="*/ 2087511 w 3021543"/>
              <a:gd name="connsiteY43" fmla="*/ 1406107 h 1435442"/>
              <a:gd name="connsiteX44" fmla="*/ 2425479 w 3021543"/>
              <a:gd name="connsiteY44" fmla="*/ 1435297 h 1435442"/>
              <a:gd name="connsiteX45" fmla="*/ 2809994 w 3021543"/>
              <a:gd name="connsiteY45" fmla="*/ 1426315 h 1435442"/>
              <a:gd name="connsiteX46" fmla="*/ 2953618 w 3021543"/>
              <a:gd name="connsiteY46" fmla="*/ 1417071 h 1435442"/>
              <a:gd name="connsiteX47" fmla="*/ 3021543 w 3021543"/>
              <a:gd name="connsiteY47" fmla="*/ 1407897 h 143544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Lst>
            <a:rect l="l" t="t" r="r" b="b"/>
            <a:pathLst>
              <a:path w="3021543" h="1435442">
                <a:moveTo>
                  <a:pt x="3021543" y="0"/>
                </a:moveTo>
                <a:lnTo>
                  <a:pt x="2963800" y="7242"/>
                </a:lnTo>
                <a:cubicBezTo>
                  <a:pt x="2907134" y="13978"/>
                  <a:pt x="2850469" y="22960"/>
                  <a:pt x="2793803" y="24082"/>
                </a:cubicBezTo>
                <a:cubicBezTo>
                  <a:pt x="2667318" y="27450"/>
                  <a:pt x="2539821" y="19592"/>
                  <a:pt x="2414348" y="29696"/>
                </a:cubicBezTo>
                <a:cubicBezTo>
                  <a:pt x="2307089" y="38677"/>
                  <a:pt x="2198818" y="28573"/>
                  <a:pt x="2091558" y="27450"/>
                </a:cubicBezTo>
                <a:cubicBezTo>
                  <a:pt x="1942812" y="26328"/>
                  <a:pt x="1793053" y="18469"/>
                  <a:pt x="1645319" y="28573"/>
                </a:cubicBezTo>
                <a:cubicBezTo>
                  <a:pt x="1510738" y="36432"/>
                  <a:pt x="1376158" y="38677"/>
                  <a:pt x="1243602" y="60008"/>
                </a:cubicBezTo>
                <a:cubicBezTo>
                  <a:pt x="1079677" y="71235"/>
                  <a:pt x="916765" y="64499"/>
                  <a:pt x="753851" y="57763"/>
                </a:cubicBezTo>
                <a:cubicBezTo>
                  <a:pt x="653675" y="53272"/>
                  <a:pt x="554511" y="38677"/>
                  <a:pt x="465465" y="116142"/>
                </a:cubicBezTo>
                <a:cubicBezTo>
                  <a:pt x="489751" y="134105"/>
                  <a:pt x="519095" y="130737"/>
                  <a:pt x="546416" y="136351"/>
                </a:cubicBezTo>
                <a:cubicBezTo>
                  <a:pt x="594986" y="147578"/>
                  <a:pt x="643557" y="158804"/>
                  <a:pt x="689091" y="180136"/>
                </a:cubicBezTo>
                <a:cubicBezTo>
                  <a:pt x="699210" y="184626"/>
                  <a:pt x="708317" y="193608"/>
                  <a:pt x="704269" y="208203"/>
                </a:cubicBezTo>
                <a:cubicBezTo>
                  <a:pt x="701234" y="219430"/>
                  <a:pt x="691115" y="219430"/>
                  <a:pt x="683020" y="221675"/>
                </a:cubicBezTo>
                <a:cubicBezTo>
                  <a:pt x="664806" y="228411"/>
                  <a:pt x="642545" y="223920"/>
                  <a:pt x="621295" y="247496"/>
                </a:cubicBezTo>
                <a:cubicBezTo>
                  <a:pt x="702245" y="259846"/>
                  <a:pt x="780160" y="236270"/>
                  <a:pt x="848968" y="285668"/>
                </a:cubicBezTo>
                <a:cubicBezTo>
                  <a:pt x="823671" y="310367"/>
                  <a:pt x="795339" y="304753"/>
                  <a:pt x="768018" y="309244"/>
                </a:cubicBezTo>
                <a:cubicBezTo>
                  <a:pt x="739685" y="313735"/>
                  <a:pt x="712365" y="321594"/>
                  <a:pt x="684032" y="326085"/>
                </a:cubicBezTo>
                <a:cubicBezTo>
                  <a:pt x="653675" y="331698"/>
                  <a:pt x="623319" y="332821"/>
                  <a:pt x="592962" y="338434"/>
                </a:cubicBezTo>
                <a:cubicBezTo>
                  <a:pt x="567666" y="342925"/>
                  <a:pt x="540345" y="335066"/>
                  <a:pt x="509988" y="363133"/>
                </a:cubicBezTo>
                <a:cubicBezTo>
                  <a:pt x="584867" y="383342"/>
                  <a:pt x="652663" y="353029"/>
                  <a:pt x="726531" y="373237"/>
                </a:cubicBezTo>
                <a:cubicBezTo>
                  <a:pt x="683020" y="391200"/>
                  <a:pt x="647604" y="385587"/>
                  <a:pt x="614212" y="395691"/>
                </a:cubicBezTo>
                <a:cubicBezTo>
                  <a:pt x="583855" y="405795"/>
                  <a:pt x="547428" y="394568"/>
                  <a:pt x="522131" y="424881"/>
                </a:cubicBezTo>
                <a:cubicBezTo>
                  <a:pt x="502905" y="448457"/>
                  <a:pt x="482668" y="451825"/>
                  <a:pt x="457370" y="438353"/>
                </a:cubicBezTo>
                <a:cubicBezTo>
                  <a:pt x="435109" y="426003"/>
                  <a:pt x="410824" y="429371"/>
                  <a:pt x="388562" y="441721"/>
                </a:cubicBezTo>
                <a:cubicBezTo>
                  <a:pt x="380468" y="446212"/>
                  <a:pt x="372372" y="451825"/>
                  <a:pt x="372372" y="463052"/>
                </a:cubicBezTo>
                <a:cubicBezTo>
                  <a:pt x="372372" y="478770"/>
                  <a:pt x="382491" y="483260"/>
                  <a:pt x="393622" y="485506"/>
                </a:cubicBezTo>
                <a:cubicBezTo>
                  <a:pt x="403741" y="487751"/>
                  <a:pt x="415883" y="489997"/>
                  <a:pt x="426002" y="487751"/>
                </a:cubicBezTo>
                <a:cubicBezTo>
                  <a:pt x="490762" y="475402"/>
                  <a:pt x="554511" y="495610"/>
                  <a:pt x="619271" y="493365"/>
                </a:cubicBezTo>
                <a:cubicBezTo>
                  <a:pt x="415883" y="541640"/>
                  <a:pt x="210471" y="525922"/>
                  <a:pt x="0" y="542762"/>
                </a:cubicBezTo>
                <a:cubicBezTo>
                  <a:pt x="27321" y="576443"/>
                  <a:pt x="62737" y="548376"/>
                  <a:pt x="83986" y="573075"/>
                </a:cubicBezTo>
                <a:cubicBezTo>
                  <a:pt x="63748" y="624719"/>
                  <a:pt x="71844" y="652785"/>
                  <a:pt x="112319" y="656154"/>
                </a:cubicBezTo>
                <a:cubicBezTo>
                  <a:pt x="151782" y="659522"/>
                  <a:pt x="194281" y="641559"/>
                  <a:pt x="215531" y="703306"/>
                </a:cubicBezTo>
                <a:cubicBezTo>
                  <a:pt x="221602" y="722392"/>
                  <a:pt x="259042" y="716779"/>
                  <a:pt x="282315" y="720147"/>
                </a:cubicBezTo>
                <a:cubicBezTo>
                  <a:pt x="332909" y="728005"/>
                  <a:pt x="386539" y="720147"/>
                  <a:pt x="435109" y="744846"/>
                </a:cubicBezTo>
                <a:cubicBezTo>
                  <a:pt x="454335" y="753827"/>
                  <a:pt x="467489" y="760563"/>
                  <a:pt x="457370" y="785263"/>
                </a:cubicBezTo>
                <a:cubicBezTo>
                  <a:pt x="447252" y="811084"/>
                  <a:pt x="460406" y="820066"/>
                  <a:pt x="476596" y="830170"/>
                </a:cubicBezTo>
                <a:cubicBezTo>
                  <a:pt x="488739" y="838028"/>
                  <a:pt x="506953" y="835783"/>
                  <a:pt x="517071" y="859360"/>
                </a:cubicBezTo>
                <a:cubicBezTo>
                  <a:pt x="410824" y="855992"/>
                  <a:pt x="307612" y="836906"/>
                  <a:pt x="202377" y="854869"/>
                </a:cubicBezTo>
                <a:cubicBezTo>
                  <a:pt x="317731" y="899776"/>
                  <a:pt x="444216" y="897531"/>
                  <a:pt x="557546" y="949175"/>
                </a:cubicBezTo>
                <a:cubicBezTo>
                  <a:pt x="553499" y="967137"/>
                  <a:pt x="527190" y="959278"/>
                  <a:pt x="526178" y="986223"/>
                </a:cubicBezTo>
                <a:cubicBezTo>
                  <a:pt x="585879" y="1014290"/>
                  <a:pt x="657723" y="995204"/>
                  <a:pt x="720459" y="1036744"/>
                </a:cubicBezTo>
                <a:cubicBezTo>
                  <a:pt x="684032" y="1055829"/>
                  <a:pt x="650640" y="1024394"/>
                  <a:pt x="616236" y="1042357"/>
                </a:cubicBezTo>
                <a:cubicBezTo>
                  <a:pt x="627367" y="1069302"/>
                  <a:pt x="1131283" y="1235459"/>
                  <a:pt x="1222353" y="1253422"/>
                </a:cubicBezTo>
                <a:cubicBezTo>
                  <a:pt x="1407527" y="1290470"/>
                  <a:pt x="1940788" y="1384776"/>
                  <a:pt x="2087511" y="1406107"/>
                </a:cubicBezTo>
                <a:cubicBezTo>
                  <a:pt x="2200841" y="1421824"/>
                  <a:pt x="2313160" y="1434174"/>
                  <a:pt x="2425479" y="1435297"/>
                </a:cubicBezTo>
                <a:cubicBezTo>
                  <a:pt x="2553988" y="1436419"/>
                  <a:pt x="2681485" y="1430806"/>
                  <a:pt x="2809994" y="1426315"/>
                </a:cubicBezTo>
                <a:cubicBezTo>
                  <a:pt x="2858058" y="1424631"/>
                  <a:pt x="2905933" y="1421684"/>
                  <a:pt x="2953618" y="1417071"/>
                </a:cubicBezTo>
                <a:lnTo>
                  <a:pt x="3021543" y="1407897"/>
                </a:lnTo>
                <a:close/>
              </a:path>
            </a:pathLst>
          </a:custGeom>
          <a:solidFill>
            <a:schemeClr val="accent1">
              <a:alpha val="20000"/>
            </a:schemeClr>
          </a:solidFill>
          <a:ln w="32707" cap="flat">
            <a:noFill/>
            <a:prstDash val="solid"/>
            <a:miter/>
          </a:ln>
        </p:spPr>
        <p:txBody>
          <a:bodyPr wrap="square" rtlCol="0" anchor="ctr">
            <a:noAutofit/>
          </a:bodyPr>
          <a:lstStyle/>
          <a:p>
            <a:endParaRPr lang="en-US"/>
          </a:p>
        </p:txBody>
      </p:sp>
      <p:sp>
        <p:nvSpPr>
          <p:cNvPr id="2" name="Title 1">
            <a:extLst>
              <a:ext uri="{FF2B5EF4-FFF2-40B4-BE49-F238E27FC236}">
                <a16:creationId xmlns:a16="http://schemas.microsoft.com/office/drawing/2014/main" id="{164D2B94-0682-4185-BCE3-89AF214A4FA8}"/>
              </a:ext>
            </a:extLst>
          </p:cNvPr>
          <p:cNvSpPr>
            <a:spLocks noGrp="1"/>
          </p:cNvSpPr>
          <p:nvPr>
            <p:ph type="title"/>
          </p:nvPr>
        </p:nvSpPr>
        <p:spPr>
          <a:xfrm>
            <a:off x="839788" y="365125"/>
            <a:ext cx="10515600" cy="1325563"/>
          </a:xfrm>
        </p:spPr>
        <p:txBody>
          <a:bodyPr>
            <a:normAutofit/>
          </a:bodyPr>
          <a:lstStyle>
            <a:lvl1pPr>
              <a:defRPr sz="4000"/>
            </a:lvl1pPr>
          </a:lstStyle>
          <a:p>
            <a:r>
              <a:rPr lang="en-US"/>
              <a:t>Click to edit Master title style</a:t>
            </a:r>
            <a:endParaRPr lang="en-US" dirty="0"/>
          </a:p>
        </p:txBody>
      </p:sp>
      <p:sp>
        <p:nvSpPr>
          <p:cNvPr id="3" name="Text Placeholder 2">
            <a:extLst>
              <a:ext uri="{FF2B5EF4-FFF2-40B4-BE49-F238E27FC236}">
                <a16:creationId xmlns:a16="http://schemas.microsoft.com/office/drawing/2014/main" id="{8D65C47E-B85E-4B3E-A669-DEEC7F5DF2FB}"/>
              </a:ext>
            </a:extLst>
          </p:cNvPr>
          <p:cNvSpPr>
            <a:spLocks noGrp="1"/>
          </p:cNvSpPr>
          <p:nvPr>
            <p:ph type="body" idx="1"/>
          </p:nvPr>
        </p:nvSpPr>
        <p:spPr>
          <a:xfrm>
            <a:off x="839788" y="2011680"/>
            <a:ext cx="4937760" cy="950976"/>
          </a:xfrm>
        </p:spPr>
        <p:txBody>
          <a:bodyPr anchor="b">
            <a:normAutofit/>
          </a:bodyPr>
          <a:lstStyle>
            <a:lvl1pPr marL="0" indent="0">
              <a:buNone/>
              <a:defRPr sz="28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E324517F-FE8C-49AD-9A52-0F4301052699}"/>
              </a:ext>
            </a:extLst>
          </p:cNvPr>
          <p:cNvSpPr>
            <a:spLocks noGrp="1"/>
          </p:cNvSpPr>
          <p:nvPr>
            <p:ph sz="half" idx="2"/>
          </p:nvPr>
        </p:nvSpPr>
        <p:spPr>
          <a:xfrm>
            <a:off x="839788" y="3127248"/>
            <a:ext cx="4937760" cy="306324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a:extLst>
              <a:ext uri="{FF2B5EF4-FFF2-40B4-BE49-F238E27FC236}">
                <a16:creationId xmlns:a16="http://schemas.microsoft.com/office/drawing/2014/main" id="{C80C73EC-7117-4DC2-9075-14102F2E282B}"/>
              </a:ext>
            </a:extLst>
          </p:cNvPr>
          <p:cNvSpPr>
            <a:spLocks noGrp="1"/>
          </p:cNvSpPr>
          <p:nvPr>
            <p:ph type="body" sz="quarter" idx="3"/>
          </p:nvPr>
        </p:nvSpPr>
        <p:spPr>
          <a:xfrm>
            <a:off x="6419088" y="2011680"/>
            <a:ext cx="4937760" cy="950976"/>
          </a:xfrm>
        </p:spPr>
        <p:txBody>
          <a:bodyPr anchor="b">
            <a:normAutofit/>
          </a:bodyPr>
          <a:lstStyle>
            <a:lvl1pPr marL="0" indent="0">
              <a:buNone/>
              <a:defRPr sz="28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7DD9A323-865B-4177-8F98-9BA304E022E0}"/>
              </a:ext>
            </a:extLst>
          </p:cNvPr>
          <p:cNvSpPr>
            <a:spLocks noGrp="1"/>
          </p:cNvSpPr>
          <p:nvPr>
            <p:ph sz="quarter" idx="4"/>
          </p:nvPr>
        </p:nvSpPr>
        <p:spPr>
          <a:xfrm>
            <a:off x="6419088" y="3127248"/>
            <a:ext cx="4937760" cy="306324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a:extLst>
              <a:ext uri="{FF2B5EF4-FFF2-40B4-BE49-F238E27FC236}">
                <a16:creationId xmlns:a16="http://schemas.microsoft.com/office/drawing/2014/main" id="{2AA4E5D6-7075-4584-BD43-D966F0B58E6D}"/>
              </a:ext>
            </a:extLst>
          </p:cNvPr>
          <p:cNvSpPr>
            <a:spLocks noGrp="1"/>
          </p:cNvSpPr>
          <p:nvPr>
            <p:ph type="dt" sz="half" idx="10"/>
          </p:nvPr>
        </p:nvSpPr>
        <p:spPr/>
        <p:txBody>
          <a:bodyPr/>
          <a:lstStyle/>
          <a:p>
            <a:fld id="{3C04E684-10F4-4CC3-A0B9-F03AA7BE37CF}" type="datetimeFigureOut">
              <a:rPr lang="en-US" smtClean="0"/>
              <a:t>10/17/2020</a:t>
            </a:fld>
            <a:endParaRPr lang="en-US"/>
          </a:p>
        </p:txBody>
      </p:sp>
      <p:sp>
        <p:nvSpPr>
          <p:cNvPr id="8" name="Footer Placeholder 7">
            <a:extLst>
              <a:ext uri="{FF2B5EF4-FFF2-40B4-BE49-F238E27FC236}">
                <a16:creationId xmlns:a16="http://schemas.microsoft.com/office/drawing/2014/main" id="{8C38B83D-8A05-4F3C-A409-1602C9630750}"/>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BAD250E7-8A73-449C-A140-A2A2582D7F33}"/>
              </a:ext>
            </a:extLst>
          </p:cNvPr>
          <p:cNvSpPr>
            <a:spLocks noGrp="1"/>
          </p:cNvSpPr>
          <p:nvPr>
            <p:ph type="sldNum" sz="quarter" idx="12"/>
          </p:nvPr>
        </p:nvSpPr>
        <p:spPr/>
        <p:txBody>
          <a:bodyPr/>
          <a:lstStyle/>
          <a:p>
            <a:fld id="{51845F5A-061D-4825-9AE9-D7794091C6CF}" type="slidenum">
              <a:rPr lang="en-US" smtClean="0"/>
              <a:t>‹#›</a:t>
            </a:fld>
            <a:endParaRPr lang="en-US"/>
          </a:p>
        </p:txBody>
      </p:sp>
    </p:spTree>
    <p:extLst>
      <p:ext uri="{BB962C8B-B14F-4D97-AF65-F5344CB8AC3E}">
        <p14:creationId xmlns:p14="http://schemas.microsoft.com/office/powerpoint/2010/main" val="1079790685"/>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6" name="Graphic 1" descr="Tag=AccentColor&#10;Flavor=Light&#10;Target=Fill">
            <a:extLst>
              <a:ext uri="{FF2B5EF4-FFF2-40B4-BE49-F238E27FC236}">
                <a16:creationId xmlns:a16="http://schemas.microsoft.com/office/drawing/2014/main" id="{AAFBE1F6-FC6D-4C3D-9AC3-97028E6F18C7}"/>
              </a:ext>
            </a:extLst>
          </p:cNvPr>
          <p:cNvSpPr/>
          <p:nvPr/>
        </p:nvSpPr>
        <p:spPr>
          <a:xfrm rot="10800000" flipV="1">
            <a:off x="1969639" y="181596"/>
            <a:ext cx="8252722" cy="6022258"/>
          </a:xfrm>
          <a:custGeom>
            <a:avLst/>
            <a:gdLst>
              <a:gd name="connsiteX0" fmla="*/ 5458905 w 6886274"/>
              <a:gd name="connsiteY0" fmla="*/ 754119 h 5025119"/>
              <a:gd name="connsiteX1" fmla="*/ 3455557 w 6886274"/>
              <a:gd name="connsiteY1" fmla="*/ 1027709 h 5025119"/>
              <a:gd name="connsiteX2" fmla="*/ 3338677 w 6886274"/>
              <a:gd name="connsiteY2" fmla="*/ 1021381 h 5025119"/>
              <a:gd name="connsiteX3" fmla="*/ 2518280 w 6886274"/>
              <a:gd name="connsiteY3" fmla="*/ 980435 h 5025119"/>
              <a:gd name="connsiteX4" fmla="*/ 1673687 w 6886274"/>
              <a:gd name="connsiteY4" fmla="*/ 739229 h 5025119"/>
              <a:gd name="connsiteX5" fmla="*/ 1183459 w 6886274"/>
              <a:gd name="connsiteY5" fmla="*/ 397149 h 5025119"/>
              <a:gd name="connsiteX6" fmla="*/ 977987 w 6886274"/>
              <a:gd name="connsiteY6" fmla="*/ 241184 h 5025119"/>
              <a:gd name="connsiteX7" fmla="*/ 788150 w 6886274"/>
              <a:gd name="connsiteY7" fmla="*/ 66980 h 5025119"/>
              <a:gd name="connsiteX8" fmla="*/ 721148 w 6886274"/>
              <a:gd name="connsiteY8" fmla="*/ 31990 h 5025119"/>
              <a:gd name="connsiteX9" fmla="*/ 701792 w 6886274"/>
              <a:gd name="connsiteY9" fmla="*/ 32362 h 5025119"/>
              <a:gd name="connsiteX10" fmla="*/ 686530 w 6886274"/>
              <a:gd name="connsiteY10" fmla="*/ 43157 h 5025119"/>
              <a:gd name="connsiteX11" fmla="*/ 693603 w 6886274"/>
              <a:gd name="connsiteY11" fmla="*/ 58046 h 5025119"/>
              <a:gd name="connsiteX12" fmla="*/ 705886 w 6886274"/>
              <a:gd name="connsiteY12" fmla="*/ 65491 h 5025119"/>
              <a:gd name="connsiteX13" fmla="*/ 762838 w 6886274"/>
              <a:gd name="connsiteY13" fmla="*/ 112764 h 5025119"/>
              <a:gd name="connsiteX14" fmla="*/ 764327 w 6886274"/>
              <a:gd name="connsiteY14" fmla="*/ 140309 h 5025119"/>
              <a:gd name="connsiteX15" fmla="*/ 775121 w 6886274"/>
              <a:gd name="connsiteY15" fmla="*/ 159666 h 5025119"/>
              <a:gd name="connsiteX16" fmla="*/ 823139 w 6886274"/>
              <a:gd name="connsiteY16" fmla="*/ 176416 h 5025119"/>
              <a:gd name="connsiteX17" fmla="*/ 707748 w 6886274"/>
              <a:gd name="connsiteY17" fmla="*/ 109414 h 5025119"/>
              <a:gd name="connsiteX18" fmla="*/ 681319 w 6886274"/>
              <a:gd name="connsiteY18" fmla="*/ 69958 h 5025119"/>
              <a:gd name="connsiteX19" fmla="*/ 640746 w 6886274"/>
              <a:gd name="connsiteY19" fmla="*/ 67352 h 5025119"/>
              <a:gd name="connsiteX20" fmla="*/ 614318 w 6886274"/>
              <a:gd name="connsiteY20" fmla="*/ 61396 h 5025119"/>
              <a:gd name="connsiteX21" fmla="*/ 560716 w 6886274"/>
              <a:gd name="connsiteY21" fmla="*/ 3701 h 5025119"/>
              <a:gd name="connsiteX22" fmla="*/ 540616 w 6886274"/>
              <a:gd name="connsiteY22" fmla="*/ 3701 h 5025119"/>
              <a:gd name="connsiteX23" fmla="*/ 543594 w 6886274"/>
              <a:gd name="connsiteY23" fmla="*/ 21940 h 5025119"/>
              <a:gd name="connsiteX24" fmla="*/ 558855 w 6886274"/>
              <a:gd name="connsiteY24" fmla="*/ 51346 h 5025119"/>
              <a:gd name="connsiteX25" fmla="*/ 557366 w 6886274"/>
              <a:gd name="connsiteY25" fmla="*/ 72563 h 5025119"/>
              <a:gd name="connsiteX26" fmla="*/ 570022 w 6886274"/>
              <a:gd name="connsiteY26" fmla="*/ 120209 h 5025119"/>
              <a:gd name="connsiteX27" fmla="*/ 599801 w 6886274"/>
              <a:gd name="connsiteY27" fmla="*/ 192794 h 5025119"/>
              <a:gd name="connsiteX28" fmla="*/ 614318 w 6886274"/>
              <a:gd name="connsiteY28" fmla="*/ 212150 h 5025119"/>
              <a:gd name="connsiteX29" fmla="*/ 623996 w 6886274"/>
              <a:gd name="connsiteY29" fmla="*/ 220711 h 5025119"/>
              <a:gd name="connsiteX30" fmla="*/ 821278 w 6886274"/>
              <a:gd name="connsiteY30" fmla="*/ 503235 h 5025119"/>
              <a:gd name="connsiteX31" fmla="*/ 1033822 w 6886274"/>
              <a:gd name="connsiteY31" fmla="*/ 694562 h 5025119"/>
              <a:gd name="connsiteX32" fmla="*/ 1039406 w 6886274"/>
              <a:gd name="connsiteY32" fmla="*/ 702378 h 5025119"/>
              <a:gd name="connsiteX33" fmla="*/ 944114 w 6886274"/>
              <a:gd name="connsiteY33" fmla="*/ 662550 h 5025119"/>
              <a:gd name="connsiteX34" fmla="*/ 733432 w 6886274"/>
              <a:gd name="connsiteY34" fmla="*/ 500629 h 5025119"/>
              <a:gd name="connsiteX35" fmla="*/ 606501 w 6886274"/>
              <a:gd name="connsiteY35" fmla="*/ 399755 h 5025119"/>
              <a:gd name="connsiteX36" fmla="*/ 588634 w 6886274"/>
              <a:gd name="connsiteY36" fmla="*/ 381143 h 5025119"/>
              <a:gd name="connsiteX37" fmla="*/ 575978 w 6886274"/>
              <a:gd name="connsiteY37" fmla="*/ 375560 h 5025119"/>
              <a:gd name="connsiteX38" fmla="*/ 567044 w 6886274"/>
              <a:gd name="connsiteY38" fmla="*/ 388588 h 5025119"/>
              <a:gd name="connsiteX39" fmla="*/ 578956 w 6886274"/>
              <a:gd name="connsiteY39" fmla="*/ 437722 h 5025119"/>
              <a:gd name="connsiteX40" fmla="*/ 675736 w 6886274"/>
              <a:gd name="connsiteY40" fmla="*/ 535619 h 5025119"/>
              <a:gd name="connsiteX41" fmla="*/ 811600 w 6886274"/>
              <a:gd name="connsiteY41" fmla="*/ 652872 h 5025119"/>
              <a:gd name="connsiteX42" fmla="*/ 818300 w 6886274"/>
              <a:gd name="connsiteY42" fmla="*/ 666272 h 5025119"/>
              <a:gd name="connsiteX43" fmla="*/ 741621 w 6886274"/>
              <a:gd name="connsiteY43" fmla="*/ 608576 h 5025119"/>
              <a:gd name="connsiteX44" fmla="*/ 666430 w 6886274"/>
              <a:gd name="connsiteY44" fmla="*/ 553114 h 5025119"/>
              <a:gd name="connsiteX45" fmla="*/ 645585 w 6886274"/>
              <a:gd name="connsiteY45" fmla="*/ 547903 h 5025119"/>
              <a:gd name="connsiteX46" fmla="*/ 640002 w 6886274"/>
              <a:gd name="connsiteY46" fmla="*/ 570236 h 5025119"/>
              <a:gd name="connsiteX47" fmla="*/ 675736 w 6886274"/>
              <a:gd name="connsiteY47" fmla="*/ 628677 h 5025119"/>
              <a:gd name="connsiteX48" fmla="*/ 855896 w 6886274"/>
              <a:gd name="connsiteY48" fmla="*/ 786875 h 5025119"/>
              <a:gd name="connsiteX49" fmla="*/ 946348 w 6886274"/>
              <a:gd name="connsiteY49" fmla="*/ 877699 h 5025119"/>
              <a:gd name="connsiteX50" fmla="*/ 950442 w 6886274"/>
              <a:gd name="connsiteY50" fmla="*/ 899661 h 5025119"/>
              <a:gd name="connsiteX51" fmla="*/ 991760 w 6886274"/>
              <a:gd name="connsiteY51" fmla="*/ 937629 h 5025119"/>
              <a:gd name="connsiteX52" fmla="*/ 1018188 w 6886274"/>
              <a:gd name="connsiteY52" fmla="*/ 945445 h 5025119"/>
              <a:gd name="connsiteX53" fmla="*/ 1315601 w 6886274"/>
              <a:gd name="connsiteY53" fmla="*/ 1196329 h 5025119"/>
              <a:gd name="connsiteX54" fmla="*/ 1454443 w 6886274"/>
              <a:gd name="connsiteY54" fmla="*/ 1279709 h 5025119"/>
              <a:gd name="connsiteX55" fmla="*/ 1454443 w 6886274"/>
              <a:gd name="connsiteY55" fmla="*/ 1285665 h 5025119"/>
              <a:gd name="connsiteX56" fmla="*/ 1453327 w 6886274"/>
              <a:gd name="connsiteY56" fmla="*/ 1291993 h 5025119"/>
              <a:gd name="connsiteX57" fmla="*/ 1256416 w 6886274"/>
              <a:gd name="connsiteY57" fmla="*/ 1166923 h 5025119"/>
              <a:gd name="connsiteX58" fmla="*/ 745715 w 6886274"/>
              <a:gd name="connsiteY58" fmla="*/ 798786 h 5025119"/>
              <a:gd name="connsiteX59" fmla="*/ 592356 w 6886274"/>
              <a:gd name="connsiteY59" fmla="*/ 656966 h 5025119"/>
              <a:gd name="connsiteX60" fmla="*/ 485526 w 6886274"/>
              <a:gd name="connsiteY60" fmla="*/ 567259 h 5025119"/>
              <a:gd name="connsiteX61" fmla="*/ 430063 w 6886274"/>
              <a:gd name="connsiteY61" fmla="*/ 550136 h 5025119"/>
              <a:gd name="connsiteX62" fmla="*/ 408846 w 6886274"/>
              <a:gd name="connsiteY62" fmla="*/ 563164 h 5025119"/>
              <a:gd name="connsiteX63" fmla="*/ 421130 w 6886274"/>
              <a:gd name="connsiteY63" fmla="*/ 581403 h 5025119"/>
              <a:gd name="connsiteX64" fmla="*/ 426713 w 6886274"/>
              <a:gd name="connsiteY64" fmla="*/ 584009 h 5025119"/>
              <a:gd name="connsiteX65" fmla="*/ 487015 w 6886274"/>
              <a:gd name="connsiteY65" fmla="*/ 635005 h 5025119"/>
              <a:gd name="connsiteX66" fmla="*/ 487015 w 6886274"/>
              <a:gd name="connsiteY66" fmla="*/ 655105 h 5025119"/>
              <a:gd name="connsiteX67" fmla="*/ 497437 w 6886274"/>
              <a:gd name="connsiteY67" fmla="*/ 678183 h 5025119"/>
              <a:gd name="connsiteX68" fmla="*/ 539871 w 6886274"/>
              <a:gd name="connsiteY68" fmla="*/ 691584 h 5025119"/>
              <a:gd name="connsiteX69" fmla="*/ 485898 w 6886274"/>
              <a:gd name="connsiteY69" fmla="*/ 681906 h 5025119"/>
              <a:gd name="connsiteX70" fmla="*/ 410335 w 6886274"/>
              <a:gd name="connsiteY70" fmla="*/ 600387 h 5025119"/>
              <a:gd name="connsiteX71" fmla="*/ 397307 w 6886274"/>
              <a:gd name="connsiteY71" fmla="*/ 582892 h 5025119"/>
              <a:gd name="connsiteX72" fmla="*/ 363062 w 6886274"/>
              <a:gd name="connsiteY72" fmla="*/ 584009 h 5025119"/>
              <a:gd name="connsiteX73" fmla="*/ 334772 w 6886274"/>
              <a:gd name="connsiteY73" fmla="*/ 578426 h 5025119"/>
              <a:gd name="connsiteX74" fmla="*/ 281915 w 6886274"/>
              <a:gd name="connsiteY74" fmla="*/ 522219 h 5025119"/>
              <a:gd name="connsiteX75" fmla="*/ 263304 w 6886274"/>
              <a:gd name="connsiteY75" fmla="*/ 521846 h 5025119"/>
              <a:gd name="connsiteX76" fmla="*/ 263676 w 6886274"/>
              <a:gd name="connsiteY76" fmla="*/ 538225 h 5025119"/>
              <a:gd name="connsiteX77" fmla="*/ 275215 w 6886274"/>
              <a:gd name="connsiteY77" fmla="*/ 563164 h 5025119"/>
              <a:gd name="connsiteX78" fmla="*/ 271121 w 6886274"/>
              <a:gd name="connsiteY78" fmla="*/ 604854 h 5025119"/>
              <a:gd name="connsiteX79" fmla="*/ 274471 w 6886274"/>
              <a:gd name="connsiteY79" fmla="*/ 627560 h 5025119"/>
              <a:gd name="connsiteX80" fmla="*/ 319138 w 6886274"/>
              <a:gd name="connsiteY80" fmla="*/ 718012 h 5025119"/>
              <a:gd name="connsiteX81" fmla="*/ 326583 w 6886274"/>
              <a:gd name="connsiteY81" fmla="*/ 729551 h 5025119"/>
              <a:gd name="connsiteX82" fmla="*/ 349289 w 6886274"/>
              <a:gd name="connsiteY82" fmla="*/ 748163 h 5025119"/>
              <a:gd name="connsiteX83" fmla="*/ 528332 w 6886274"/>
              <a:gd name="connsiteY83" fmla="*/ 1007608 h 5025119"/>
              <a:gd name="connsiteX84" fmla="*/ 766932 w 6886274"/>
              <a:gd name="connsiteY84" fmla="*/ 1222758 h 5025119"/>
              <a:gd name="connsiteX85" fmla="*/ 681319 w 6886274"/>
              <a:gd name="connsiteY85" fmla="*/ 1190746 h 5025119"/>
              <a:gd name="connsiteX86" fmla="*/ 469520 w 6886274"/>
              <a:gd name="connsiteY86" fmla="*/ 1032920 h 5025119"/>
              <a:gd name="connsiteX87" fmla="*/ 325466 w 6886274"/>
              <a:gd name="connsiteY87" fmla="*/ 917900 h 5025119"/>
              <a:gd name="connsiteX88" fmla="*/ 312066 w 6886274"/>
              <a:gd name="connsiteY88" fmla="*/ 903383 h 5025119"/>
              <a:gd name="connsiteX89" fmla="*/ 296805 w 6886274"/>
              <a:gd name="connsiteY89" fmla="*/ 895566 h 5025119"/>
              <a:gd name="connsiteX90" fmla="*/ 288243 w 6886274"/>
              <a:gd name="connsiteY90" fmla="*/ 910828 h 5025119"/>
              <a:gd name="connsiteX91" fmla="*/ 309460 w 6886274"/>
              <a:gd name="connsiteY91" fmla="*/ 971129 h 5025119"/>
              <a:gd name="connsiteX92" fmla="*/ 407729 w 6886274"/>
              <a:gd name="connsiteY92" fmla="*/ 1062698 h 5025119"/>
              <a:gd name="connsiteX93" fmla="*/ 544338 w 6886274"/>
              <a:gd name="connsiteY93" fmla="*/ 1189257 h 5025119"/>
              <a:gd name="connsiteX94" fmla="*/ 454630 w 6886274"/>
              <a:gd name="connsiteY94" fmla="*/ 1120766 h 5025119"/>
              <a:gd name="connsiteX95" fmla="*/ 385396 w 6886274"/>
              <a:gd name="connsiteY95" fmla="*/ 1070515 h 5025119"/>
              <a:gd name="connsiteX96" fmla="*/ 366040 w 6886274"/>
              <a:gd name="connsiteY96" fmla="*/ 1067537 h 5025119"/>
              <a:gd name="connsiteX97" fmla="*/ 361573 w 6886274"/>
              <a:gd name="connsiteY97" fmla="*/ 1086149 h 5025119"/>
              <a:gd name="connsiteX98" fmla="*/ 402146 w 6886274"/>
              <a:gd name="connsiteY98" fmla="*/ 1152778 h 5025119"/>
              <a:gd name="connsiteX99" fmla="*/ 475475 w 6886274"/>
              <a:gd name="connsiteY99" fmla="*/ 1218663 h 5025119"/>
              <a:gd name="connsiteX100" fmla="*/ 393957 w 6886274"/>
              <a:gd name="connsiteY100" fmla="*/ 1201913 h 5025119"/>
              <a:gd name="connsiteX101" fmla="*/ 460586 w 6886274"/>
              <a:gd name="connsiteY101" fmla="*/ 1260353 h 5025119"/>
              <a:gd name="connsiteX102" fmla="*/ 561089 w 6886274"/>
              <a:gd name="connsiteY102" fmla="*/ 1291993 h 5025119"/>
              <a:gd name="connsiteX103" fmla="*/ 602034 w 6886274"/>
              <a:gd name="connsiteY103" fmla="*/ 1328843 h 5025119"/>
              <a:gd name="connsiteX104" fmla="*/ 641863 w 6886274"/>
              <a:gd name="connsiteY104" fmla="*/ 1368672 h 5025119"/>
              <a:gd name="connsiteX105" fmla="*/ 651541 w 6886274"/>
              <a:gd name="connsiteY105" fmla="*/ 1404406 h 5025119"/>
              <a:gd name="connsiteX106" fmla="*/ 688392 w 6886274"/>
              <a:gd name="connsiteY106" fmla="*/ 1457263 h 5025119"/>
              <a:gd name="connsiteX107" fmla="*/ 692486 w 6886274"/>
              <a:gd name="connsiteY107" fmla="*/ 1458008 h 5025119"/>
              <a:gd name="connsiteX108" fmla="*/ 719287 w 6886274"/>
              <a:gd name="connsiteY108" fmla="*/ 1485181 h 5025119"/>
              <a:gd name="connsiteX109" fmla="*/ 745343 w 6886274"/>
              <a:gd name="connsiteY109" fmla="*/ 1512353 h 5025119"/>
              <a:gd name="connsiteX110" fmla="*/ 750926 w 6886274"/>
              <a:gd name="connsiteY110" fmla="*/ 1516448 h 5025119"/>
              <a:gd name="connsiteX111" fmla="*/ 890141 w 6886274"/>
              <a:gd name="connsiteY111" fmla="*/ 1685813 h 5025119"/>
              <a:gd name="connsiteX112" fmla="*/ 899074 w 6886274"/>
              <a:gd name="connsiteY112" fmla="*/ 1693630 h 5025119"/>
              <a:gd name="connsiteX113" fmla="*/ 605012 w 6886274"/>
              <a:gd name="connsiteY113" fmla="*/ 1669435 h 5025119"/>
              <a:gd name="connsiteX114" fmla="*/ 229431 w 6886274"/>
              <a:gd name="connsiteY114" fmla="*/ 1545110 h 5025119"/>
              <a:gd name="connsiteX115" fmla="*/ 251765 w 6886274"/>
              <a:gd name="connsiteY115" fmla="*/ 1614717 h 5025119"/>
              <a:gd name="connsiteX116" fmla="*/ 237992 w 6886274"/>
              <a:gd name="connsiteY116" fmla="*/ 1675391 h 5025119"/>
              <a:gd name="connsiteX117" fmla="*/ 232781 w 6886274"/>
              <a:gd name="connsiteY117" fmla="*/ 1807160 h 5025119"/>
              <a:gd name="connsiteX118" fmla="*/ 236131 w 6886274"/>
              <a:gd name="connsiteY118" fmla="*/ 1828750 h 5025119"/>
              <a:gd name="connsiteX119" fmla="*/ 152007 w 6886274"/>
              <a:gd name="connsiteY119" fmla="*/ 1842150 h 5025119"/>
              <a:gd name="connsiteX120" fmla="*/ 653030 w 6886274"/>
              <a:gd name="connsiteY120" fmla="*/ 2213265 h 5025119"/>
              <a:gd name="connsiteX121" fmla="*/ 318394 w 6886274"/>
              <a:gd name="connsiteY121" fmla="*/ 2143285 h 5025119"/>
              <a:gd name="connsiteX122" fmla="*/ 272982 w 6886274"/>
              <a:gd name="connsiteY122" fmla="*/ 2258305 h 5025119"/>
              <a:gd name="connsiteX123" fmla="*/ 430435 w 6886274"/>
              <a:gd name="connsiteY123" fmla="*/ 2360668 h 5025119"/>
              <a:gd name="connsiteX124" fmla="*/ 488876 w 6886274"/>
              <a:gd name="connsiteY124" fmla="*/ 2563162 h 5025119"/>
              <a:gd name="connsiteX125" fmla="*/ 460586 w 6886274"/>
              <a:gd name="connsiteY125" fmla="*/ 2748533 h 5025119"/>
              <a:gd name="connsiteX126" fmla="*/ 393212 w 6886274"/>
              <a:gd name="connsiteY126" fmla="*/ 2807345 h 5025119"/>
              <a:gd name="connsiteX127" fmla="*/ 295688 w 6886274"/>
              <a:gd name="connsiteY127" fmla="*/ 2913059 h 5025119"/>
              <a:gd name="connsiteX128" fmla="*/ 235386 w 6886274"/>
              <a:gd name="connsiteY128" fmla="*/ 2978572 h 5025119"/>
              <a:gd name="connsiteX129" fmla="*/ 25448 w 6886274"/>
              <a:gd name="connsiteY129" fmla="*/ 2952888 h 5025119"/>
              <a:gd name="connsiteX130" fmla="*/ 305738 w 6886274"/>
              <a:gd name="connsiteY130" fmla="*/ 3119275 h 5025119"/>
              <a:gd name="connsiteX131" fmla="*/ 79049 w 6886274"/>
              <a:gd name="connsiteY131" fmla="*/ 3098430 h 5025119"/>
              <a:gd name="connsiteX132" fmla="*/ 4975 w 6886274"/>
              <a:gd name="connsiteY132" fmla="*/ 3109969 h 5025119"/>
              <a:gd name="connsiteX133" fmla="*/ 47037 w 6886274"/>
              <a:gd name="connsiteY133" fmla="*/ 3163943 h 5025119"/>
              <a:gd name="connsiteX134" fmla="*/ 213425 w 6886274"/>
              <a:gd name="connsiteY134" fmla="*/ 3255139 h 5025119"/>
              <a:gd name="connsiteX135" fmla="*/ 556622 w 6886274"/>
              <a:gd name="connsiteY135" fmla="*/ 3502301 h 5025119"/>
              <a:gd name="connsiteX136" fmla="*/ 224592 w 6886274"/>
              <a:gd name="connsiteY136" fmla="*/ 3388771 h 5025119"/>
              <a:gd name="connsiteX137" fmla="*/ 574861 w 6886274"/>
              <a:gd name="connsiteY137" fmla="*/ 3643004 h 5025119"/>
              <a:gd name="connsiteX138" fmla="*/ 652657 w 6886274"/>
              <a:gd name="connsiteY138" fmla="*/ 3727501 h 5025119"/>
              <a:gd name="connsiteX139" fmla="*/ 810111 w 6886274"/>
              <a:gd name="connsiteY139" fmla="*/ 3937067 h 5025119"/>
              <a:gd name="connsiteX140" fmla="*/ 802294 w 6886274"/>
              <a:gd name="connsiteY140" fmla="*/ 3960890 h 5025119"/>
              <a:gd name="connsiteX141" fmla="*/ 620646 w 6886274"/>
              <a:gd name="connsiteY141" fmla="*/ 3927017 h 5025119"/>
              <a:gd name="connsiteX142" fmla="*/ 856268 w 6886274"/>
              <a:gd name="connsiteY142" fmla="*/ 4103082 h 5025119"/>
              <a:gd name="connsiteX143" fmla="*/ 1099707 w 6886274"/>
              <a:gd name="connsiteY143" fmla="*/ 4238574 h 5025119"/>
              <a:gd name="connsiteX144" fmla="*/ 926992 w 6886274"/>
              <a:gd name="connsiteY144" fmla="*/ 4218102 h 5025119"/>
              <a:gd name="connsiteX145" fmla="*/ 689508 w 6886274"/>
              <a:gd name="connsiteY145" fmla="*/ 4140677 h 5025119"/>
              <a:gd name="connsiteX146" fmla="*/ 606873 w 6886274"/>
              <a:gd name="connsiteY146" fmla="*/ 4169711 h 5025119"/>
              <a:gd name="connsiteX147" fmla="*/ 831701 w 6886274"/>
              <a:gd name="connsiteY147" fmla="*/ 4297759 h 5025119"/>
              <a:gd name="connsiteX148" fmla="*/ 960493 w 6886274"/>
              <a:gd name="connsiteY148" fmla="*/ 4356944 h 5025119"/>
              <a:gd name="connsiteX149" fmla="*/ 1012233 w 6886274"/>
              <a:gd name="connsiteY149" fmla="*/ 4402356 h 5025119"/>
              <a:gd name="connsiteX150" fmla="*/ 1159636 w 6886274"/>
              <a:gd name="connsiteY150" fmla="*/ 4564276 h 5025119"/>
              <a:gd name="connsiteX151" fmla="*/ 1592169 w 6886274"/>
              <a:gd name="connsiteY151" fmla="*/ 4741458 h 5025119"/>
              <a:gd name="connsiteX152" fmla="*/ 3110499 w 6886274"/>
              <a:gd name="connsiteY152" fmla="*/ 5032171 h 5025119"/>
              <a:gd name="connsiteX153" fmla="*/ 6033630 w 6886274"/>
              <a:gd name="connsiteY153" fmla="*/ 4091915 h 5025119"/>
              <a:gd name="connsiteX154" fmla="*/ 6180661 w 6886274"/>
              <a:gd name="connsiteY154" fmla="*/ 3957912 h 5025119"/>
              <a:gd name="connsiteX155" fmla="*/ 6305359 w 6886274"/>
              <a:gd name="connsiteY155" fmla="*/ 3837309 h 5025119"/>
              <a:gd name="connsiteX156" fmla="*/ 6240218 w 6886274"/>
              <a:gd name="connsiteY156" fmla="*/ 3796364 h 5025119"/>
              <a:gd name="connsiteX157" fmla="*/ 6328437 w 6886274"/>
              <a:gd name="connsiteY157" fmla="*/ 3681344 h 5025119"/>
              <a:gd name="connsiteX158" fmla="*/ 6608355 w 6886274"/>
              <a:gd name="connsiteY158" fmla="*/ 3326236 h 5025119"/>
              <a:gd name="connsiteX159" fmla="*/ 6731191 w 6886274"/>
              <a:gd name="connsiteY159" fmla="*/ 3248067 h 5025119"/>
              <a:gd name="connsiteX160" fmla="*/ 6880456 w 6886274"/>
              <a:gd name="connsiteY160" fmla="*/ 3051529 h 5025119"/>
              <a:gd name="connsiteX161" fmla="*/ 6901673 w 6886274"/>
              <a:gd name="connsiteY161" fmla="*/ 2763795 h 5025119"/>
              <a:gd name="connsiteX162" fmla="*/ 6871150 w 6886274"/>
              <a:gd name="connsiteY162" fmla="*/ 2948421 h 5025119"/>
              <a:gd name="connsiteX163" fmla="*/ 6848444 w 6886274"/>
              <a:gd name="connsiteY163" fmla="*/ 2890353 h 5025119"/>
              <a:gd name="connsiteX164" fmla="*/ 6878223 w 6886274"/>
              <a:gd name="connsiteY164" fmla="*/ 2873230 h 5025119"/>
              <a:gd name="connsiteX165" fmla="*/ 6762459 w 6886274"/>
              <a:gd name="connsiteY165" fmla="*/ 2568745 h 5025119"/>
              <a:gd name="connsiteX166" fmla="*/ 6673123 w 6886274"/>
              <a:gd name="connsiteY166" fmla="*/ 2451493 h 5025119"/>
              <a:gd name="connsiteX167" fmla="*/ 6662700 w 6886274"/>
              <a:gd name="connsiteY167" fmla="*/ 2346896 h 5025119"/>
              <a:gd name="connsiteX168" fmla="*/ 6487752 w 6886274"/>
              <a:gd name="connsiteY168" fmla="*/ 2285105 h 5025119"/>
              <a:gd name="connsiteX169" fmla="*/ 6652278 w 6886274"/>
              <a:gd name="connsiteY169" fmla="*/ 2063628 h 5025119"/>
              <a:gd name="connsiteX170" fmla="*/ 6668656 w 6886274"/>
              <a:gd name="connsiteY170" fmla="*/ 2017843 h 5025119"/>
              <a:gd name="connsiteX171" fmla="*/ 6570015 w 6886274"/>
              <a:gd name="connsiteY171" fmla="*/ 1854062 h 5025119"/>
              <a:gd name="connsiteX172" fmla="*/ 6554009 w 6886274"/>
              <a:gd name="connsiteY172" fmla="*/ 1827633 h 5025119"/>
              <a:gd name="connsiteX173" fmla="*/ 6517531 w 6886274"/>
              <a:gd name="connsiteY173" fmla="*/ 1775149 h 5025119"/>
              <a:gd name="connsiteX174" fmla="*/ 6412934 w 6886274"/>
              <a:gd name="connsiteY174" fmla="*/ 1762493 h 5025119"/>
              <a:gd name="connsiteX175" fmla="*/ 6467279 w 6886274"/>
              <a:gd name="connsiteY175" fmla="*/ 1725642 h 5025119"/>
              <a:gd name="connsiteX176" fmla="*/ 6572621 w 6886274"/>
              <a:gd name="connsiteY176" fmla="*/ 1600200 h 5025119"/>
              <a:gd name="connsiteX177" fmla="*/ 6502641 w 6886274"/>
              <a:gd name="connsiteY177" fmla="*/ 1480341 h 5025119"/>
              <a:gd name="connsiteX178" fmla="*/ 6481796 w 6886274"/>
              <a:gd name="connsiteY178" fmla="*/ 1461358 h 5025119"/>
              <a:gd name="connsiteX179" fmla="*/ 6509713 w 6886274"/>
              <a:gd name="connsiteY179" fmla="*/ 1436418 h 5025119"/>
              <a:gd name="connsiteX180" fmla="*/ 6567037 w 6886274"/>
              <a:gd name="connsiteY180" fmla="*/ 1348199 h 5025119"/>
              <a:gd name="connsiteX181" fmla="*/ 6596816 w 6886274"/>
              <a:gd name="connsiteY181" fmla="*/ 1286781 h 5025119"/>
              <a:gd name="connsiteX182" fmla="*/ 6632178 w 6886274"/>
              <a:gd name="connsiteY182" fmla="*/ 1261842 h 5025119"/>
              <a:gd name="connsiteX183" fmla="*/ 6639994 w 6886274"/>
              <a:gd name="connsiteY183" fmla="*/ 1240625 h 5025119"/>
              <a:gd name="connsiteX184" fmla="*/ 6622127 w 6886274"/>
              <a:gd name="connsiteY184" fmla="*/ 1136400 h 5025119"/>
              <a:gd name="connsiteX185" fmla="*/ 6612077 w 6886274"/>
              <a:gd name="connsiteY185" fmla="*/ 1109599 h 5025119"/>
              <a:gd name="connsiteX186" fmla="*/ 6531675 w 6886274"/>
              <a:gd name="connsiteY186" fmla="*/ 1009469 h 5025119"/>
              <a:gd name="connsiteX187" fmla="*/ 6456113 w 6886274"/>
              <a:gd name="connsiteY187" fmla="*/ 845315 h 5025119"/>
              <a:gd name="connsiteX188" fmla="*/ 6440851 w 6886274"/>
              <a:gd name="connsiteY188" fmla="*/ 739229 h 5025119"/>
              <a:gd name="connsiteX189" fmla="*/ 6434523 w 6886274"/>
              <a:gd name="connsiteY189" fmla="*/ 715034 h 5025119"/>
              <a:gd name="connsiteX190" fmla="*/ 6432290 w 6886274"/>
              <a:gd name="connsiteY190" fmla="*/ 617510 h 5025119"/>
              <a:gd name="connsiteX191" fmla="*/ 6416284 w 6886274"/>
              <a:gd name="connsiteY191" fmla="*/ 595176 h 5025119"/>
              <a:gd name="connsiteX192" fmla="*/ 6267763 w 6886274"/>
              <a:gd name="connsiteY192" fmla="*/ 591826 h 5025119"/>
              <a:gd name="connsiteX193" fmla="*/ 6236496 w 6886274"/>
              <a:gd name="connsiteY193" fmla="*/ 521102 h 5025119"/>
              <a:gd name="connsiteX194" fmla="*/ 6257341 w 6886274"/>
              <a:gd name="connsiteY194" fmla="*/ 487229 h 5025119"/>
              <a:gd name="connsiteX195" fmla="*/ 6248780 w 6886274"/>
              <a:gd name="connsiteY195" fmla="*/ 465267 h 5025119"/>
              <a:gd name="connsiteX196" fmla="*/ 6226818 w 6886274"/>
              <a:gd name="connsiteY196" fmla="*/ 473456 h 5025119"/>
              <a:gd name="connsiteX197" fmla="*/ 6115149 w 6886274"/>
              <a:gd name="connsiteY197" fmla="*/ 551625 h 5025119"/>
              <a:gd name="connsiteX198" fmla="*/ 5951739 w 6886274"/>
              <a:gd name="connsiteY198" fmla="*/ 659944 h 5025119"/>
              <a:gd name="connsiteX199" fmla="*/ 5917122 w 6886274"/>
              <a:gd name="connsiteY199" fmla="*/ 644310 h 5025119"/>
              <a:gd name="connsiteX200" fmla="*/ 5890694 w 6886274"/>
              <a:gd name="connsiteY200" fmla="*/ 630538 h 5025119"/>
              <a:gd name="connsiteX201" fmla="*/ 5837464 w 6886274"/>
              <a:gd name="connsiteY201" fmla="*/ 646916 h 5025119"/>
              <a:gd name="connsiteX202" fmla="*/ 5809175 w 6886274"/>
              <a:gd name="connsiteY202" fmla="*/ 683395 h 5025119"/>
              <a:gd name="connsiteX203" fmla="*/ 5815503 w 6886274"/>
              <a:gd name="connsiteY203" fmla="*/ 698656 h 5025119"/>
              <a:gd name="connsiteX204" fmla="*/ 5746268 w 6886274"/>
              <a:gd name="connsiteY204" fmla="*/ 667389 h 5025119"/>
              <a:gd name="connsiteX205" fmla="*/ 5458905 w 6886274"/>
              <a:gd name="connsiteY205" fmla="*/ 754119 h 5025119"/>
              <a:gd name="connsiteX206" fmla="*/ 885302 w 6886274"/>
              <a:gd name="connsiteY206" fmla="*/ 1333310 h 5025119"/>
              <a:gd name="connsiteX207" fmla="*/ 862596 w 6886274"/>
              <a:gd name="connsiteY207" fmla="*/ 1314326 h 5025119"/>
              <a:gd name="connsiteX208" fmla="*/ 866318 w 6886274"/>
              <a:gd name="connsiteY208" fmla="*/ 1309860 h 5025119"/>
              <a:gd name="connsiteX209" fmla="*/ 912103 w 6886274"/>
              <a:gd name="connsiteY209" fmla="*/ 1341127 h 5025119"/>
              <a:gd name="connsiteX210" fmla="*/ 885302 w 6886274"/>
              <a:gd name="connsiteY210" fmla="*/ 1333310 h 5025119"/>
              <a:gd name="connsiteX211" fmla="*/ 1140280 w 6886274"/>
              <a:gd name="connsiteY211" fmla="*/ 787619 h 5025119"/>
              <a:gd name="connsiteX212" fmla="*/ 1414987 w 6886274"/>
              <a:gd name="connsiteY212" fmla="*/ 975596 h 5025119"/>
              <a:gd name="connsiteX213" fmla="*/ 1410892 w 6886274"/>
              <a:gd name="connsiteY213" fmla="*/ 980063 h 5025119"/>
              <a:gd name="connsiteX214" fmla="*/ 1140280 w 6886274"/>
              <a:gd name="connsiteY214" fmla="*/ 787619 h 502511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Lst>
            <a:rect l="l" t="t" r="r" b="b"/>
            <a:pathLst>
              <a:path w="6886274" h="5025119">
                <a:moveTo>
                  <a:pt x="5458905" y="754119"/>
                </a:moveTo>
                <a:cubicBezTo>
                  <a:pt x="5417216" y="775336"/>
                  <a:pt x="4594585" y="1111088"/>
                  <a:pt x="3455557" y="1027709"/>
                </a:cubicBezTo>
                <a:cubicBezTo>
                  <a:pt x="3415356" y="1024731"/>
                  <a:pt x="3377389" y="1022869"/>
                  <a:pt x="3338677" y="1021381"/>
                </a:cubicBezTo>
                <a:cubicBezTo>
                  <a:pt x="2996224" y="1006119"/>
                  <a:pt x="2660100" y="998674"/>
                  <a:pt x="2518280" y="980435"/>
                </a:cubicBezTo>
                <a:cubicBezTo>
                  <a:pt x="2407355" y="965918"/>
                  <a:pt x="1840075" y="843082"/>
                  <a:pt x="1673687" y="739229"/>
                </a:cubicBezTo>
                <a:cubicBezTo>
                  <a:pt x="1503578" y="632771"/>
                  <a:pt x="1343146" y="515146"/>
                  <a:pt x="1183459" y="397149"/>
                </a:cubicBezTo>
                <a:cubicBezTo>
                  <a:pt x="1114224" y="346153"/>
                  <a:pt x="1040522" y="299624"/>
                  <a:pt x="977987" y="241184"/>
                </a:cubicBezTo>
                <a:cubicBezTo>
                  <a:pt x="915453" y="182372"/>
                  <a:pt x="855896" y="121326"/>
                  <a:pt x="788150" y="66980"/>
                </a:cubicBezTo>
                <a:cubicBezTo>
                  <a:pt x="768794" y="51346"/>
                  <a:pt x="749438" y="34596"/>
                  <a:pt x="721148" y="31990"/>
                </a:cubicBezTo>
                <a:cubicBezTo>
                  <a:pt x="714820" y="31246"/>
                  <a:pt x="708120" y="31618"/>
                  <a:pt x="701792" y="32362"/>
                </a:cubicBezTo>
                <a:cubicBezTo>
                  <a:pt x="694720" y="33107"/>
                  <a:pt x="689136" y="36829"/>
                  <a:pt x="686530" y="43157"/>
                </a:cubicBezTo>
                <a:cubicBezTo>
                  <a:pt x="683925" y="50230"/>
                  <a:pt x="688392" y="54324"/>
                  <a:pt x="693603" y="58046"/>
                </a:cubicBezTo>
                <a:cubicBezTo>
                  <a:pt x="697325" y="60652"/>
                  <a:pt x="701047" y="64747"/>
                  <a:pt x="705886" y="65491"/>
                </a:cubicBezTo>
                <a:cubicBezTo>
                  <a:pt x="736782" y="69958"/>
                  <a:pt x="748321" y="92664"/>
                  <a:pt x="762838" y="112764"/>
                </a:cubicBezTo>
                <a:cubicBezTo>
                  <a:pt x="769166" y="121326"/>
                  <a:pt x="775866" y="128026"/>
                  <a:pt x="764327" y="140309"/>
                </a:cubicBezTo>
                <a:cubicBezTo>
                  <a:pt x="754277" y="151104"/>
                  <a:pt x="764699" y="156688"/>
                  <a:pt x="775121" y="159666"/>
                </a:cubicBezTo>
                <a:cubicBezTo>
                  <a:pt x="789638" y="163760"/>
                  <a:pt x="806761" y="163016"/>
                  <a:pt x="823139" y="176416"/>
                </a:cubicBezTo>
                <a:cubicBezTo>
                  <a:pt x="761721" y="177533"/>
                  <a:pt x="735665" y="142171"/>
                  <a:pt x="707748" y="109414"/>
                </a:cubicBezTo>
                <a:cubicBezTo>
                  <a:pt x="697325" y="97503"/>
                  <a:pt x="690253" y="83358"/>
                  <a:pt x="681319" y="69958"/>
                </a:cubicBezTo>
                <a:cubicBezTo>
                  <a:pt x="670152" y="53580"/>
                  <a:pt x="657124" y="52835"/>
                  <a:pt x="640746" y="67352"/>
                </a:cubicBezTo>
                <a:cubicBezTo>
                  <a:pt x="626229" y="80380"/>
                  <a:pt x="619157" y="79264"/>
                  <a:pt x="614318" y="61396"/>
                </a:cubicBezTo>
                <a:cubicBezTo>
                  <a:pt x="606873" y="33479"/>
                  <a:pt x="589750" y="13751"/>
                  <a:pt x="560716" y="3701"/>
                </a:cubicBezTo>
                <a:cubicBezTo>
                  <a:pt x="554388" y="1467"/>
                  <a:pt x="546572" y="-3372"/>
                  <a:pt x="540616" y="3701"/>
                </a:cubicBezTo>
                <a:cubicBezTo>
                  <a:pt x="535405" y="9656"/>
                  <a:pt x="539871" y="16729"/>
                  <a:pt x="543594" y="21940"/>
                </a:cubicBezTo>
                <a:cubicBezTo>
                  <a:pt x="550294" y="31246"/>
                  <a:pt x="556250" y="40179"/>
                  <a:pt x="558855" y="51346"/>
                </a:cubicBezTo>
                <a:cubicBezTo>
                  <a:pt x="560716" y="58791"/>
                  <a:pt x="562578" y="66980"/>
                  <a:pt x="557366" y="72563"/>
                </a:cubicBezTo>
                <a:cubicBezTo>
                  <a:pt x="535777" y="96386"/>
                  <a:pt x="551411" y="107553"/>
                  <a:pt x="570022" y="120209"/>
                </a:cubicBezTo>
                <a:cubicBezTo>
                  <a:pt x="595706" y="137332"/>
                  <a:pt x="605756" y="162643"/>
                  <a:pt x="599801" y="192794"/>
                </a:cubicBezTo>
                <a:cubicBezTo>
                  <a:pt x="597567" y="205078"/>
                  <a:pt x="599056" y="212522"/>
                  <a:pt x="614318" y="212150"/>
                </a:cubicBezTo>
                <a:cubicBezTo>
                  <a:pt x="620273" y="212150"/>
                  <a:pt x="621762" y="216245"/>
                  <a:pt x="623996" y="220711"/>
                </a:cubicBezTo>
                <a:cubicBezTo>
                  <a:pt x="671641" y="326053"/>
                  <a:pt x="740504" y="418366"/>
                  <a:pt x="821278" y="503235"/>
                </a:cubicBezTo>
                <a:cubicBezTo>
                  <a:pt x="886791" y="572098"/>
                  <a:pt x="959004" y="634260"/>
                  <a:pt x="1033822" y="694562"/>
                </a:cubicBezTo>
                <a:cubicBezTo>
                  <a:pt x="1036055" y="696423"/>
                  <a:pt x="1038289" y="698656"/>
                  <a:pt x="1039406" y="702378"/>
                </a:cubicBezTo>
                <a:cubicBezTo>
                  <a:pt x="1004044" y="694934"/>
                  <a:pt x="973521" y="679672"/>
                  <a:pt x="944114" y="662550"/>
                </a:cubicBezTo>
                <a:cubicBezTo>
                  <a:pt x="865946" y="617138"/>
                  <a:pt x="800061" y="558325"/>
                  <a:pt x="733432" y="500629"/>
                </a:cubicBezTo>
                <a:cubicBezTo>
                  <a:pt x="692858" y="465267"/>
                  <a:pt x="651169" y="431022"/>
                  <a:pt x="606501" y="399755"/>
                </a:cubicBezTo>
                <a:cubicBezTo>
                  <a:pt x="599056" y="394543"/>
                  <a:pt x="593845" y="387843"/>
                  <a:pt x="588634" y="381143"/>
                </a:cubicBezTo>
                <a:cubicBezTo>
                  <a:pt x="585656" y="377421"/>
                  <a:pt x="581934" y="374071"/>
                  <a:pt x="575978" y="375560"/>
                </a:cubicBezTo>
                <a:cubicBezTo>
                  <a:pt x="568533" y="377421"/>
                  <a:pt x="567789" y="383004"/>
                  <a:pt x="567044" y="388588"/>
                </a:cubicBezTo>
                <a:cubicBezTo>
                  <a:pt x="564811" y="406455"/>
                  <a:pt x="569650" y="422461"/>
                  <a:pt x="578956" y="437722"/>
                </a:cubicBezTo>
                <a:cubicBezTo>
                  <a:pt x="603151" y="476806"/>
                  <a:pt x="638885" y="506957"/>
                  <a:pt x="675736" y="535619"/>
                </a:cubicBezTo>
                <a:cubicBezTo>
                  <a:pt x="723381" y="572470"/>
                  <a:pt x="769538" y="610810"/>
                  <a:pt x="811600" y="652872"/>
                </a:cubicBezTo>
                <a:cubicBezTo>
                  <a:pt x="814578" y="655850"/>
                  <a:pt x="820161" y="657711"/>
                  <a:pt x="818300" y="666272"/>
                </a:cubicBezTo>
                <a:cubicBezTo>
                  <a:pt x="791872" y="646544"/>
                  <a:pt x="766932" y="627188"/>
                  <a:pt x="741621" y="608576"/>
                </a:cubicBezTo>
                <a:cubicBezTo>
                  <a:pt x="716681" y="589965"/>
                  <a:pt x="691369" y="571353"/>
                  <a:pt x="666430" y="553114"/>
                </a:cubicBezTo>
                <a:cubicBezTo>
                  <a:pt x="660474" y="548647"/>
                  <a:pt x="654146" y="542319"/>
                  <a:pt x="645585" y="547903"/>
                </a:cubicBezTo>
                <a:cubicBezTo>
                  <a:pt x="636652" y="553486"/>
                  <a:pt x="637768" y="562792"/>
                  <a:pt x="640002" y="570236"/>
                </a:cubicBezTo>
                <a:cubicBezTo>
                  <a:pt x="647074" y="592198"/>
                  <a:pt x="659358" y="611554"/>
                  <a:pt x="675736" y="628677"/>
                </a:cubicBezTo>
                <a:cubicBezTo>
                  <a:pt x="731570" y="685256"/>
                  <a:pt x="795966" y="734018"/>
                  <a:pt x="855896" y="786875"/>
                </a:cubicBezTo>
                <a:cubicBezTo>
                  <a:pt x="888280" y="815537"/>
                  <a:pt x="918058" y="846060"/>
                  <a:pt x="946348" y="877699"/>
                </a:cubicBezTo>
                <a:cubicBezTo>
                  <a:pt x="952676" y="884772"/>
                  <a:pt x="952303" y="891472"/>
                  <a:pt x="950442" y="899661"/>
                </a:cubicBezTo>
                <a:cubicBezTo>
                  <a:pt x="942998" y="932790"/>
                  <a:pt x="954537" y="943957"/>
                  <a:pt x="991760" y="937629"/>
                </a:cubicBezTo>
                <a:cubicBezTo>
                  <a:pt x="1003299" y="935767"/>
                  <a:pt x="1011116" y="937629"/>
                  <a:pt x="1018188" y="945445"/>
                </a:cubicBezTo>
                <a:cubicBezTo>
                  <a:pt x="1103802" y="1042225"/>
                  <a:pt x="1205048" y="1123744"/>
                  <a:pt x="1315601" y="1196329"/>
                </a:cubicBezTo>
                <a:cubicBezTo>
                  <a:pt x="1360641" y="1225735"/>
                  <a:pt x="1407170" y="1253653"/>
                  <a:pt x="1454443" y="1279709"/>
                </a:cubicBezTo>
                <a:cubicBezTo>
                  <a:pt x="1454443" y="1281570"/>
                  <a:pt x="1454443" y="1283804"/>
                  <a:pt x="1454443" y="1285665"/>
                </a:cubicBezTo>
                <a:cubicBezTo>
                  <a:pt x="1454071" y="1288270"/>
                  <a:pt x="1453699" y="1289759"/>
                  <a:pt x="1453327" y="1291993"/>
                </a:cubicBezTo>
                <a:cubicBezTo>
                  <a:pt x="1386697" y="1251792"/>
                  <a:pt x="1320812" y="1210474"/>
                  <a:pt x="1256416" y="1166923"/>
                </a:cubicBezTo>
                <a:cubicBezTo>
                  <a:pt x="1081840" y="1048926"/>
                  <a:pt x="915080" y="922367"/>
                  <a:pt x="745715" y="798786"/>
                </a:cubicBezTo>
                <a:cubicBezTo>
                  <a:pt x="688764" y="757096"/>
                  <a:pt x="643724" y="703867"/>
                  <a:pt x="592356" y="656966"/>
                </a:cubicBezTo>
                <a:cubicBezTo>
                  <a:pt x="558111" y="625699"/>
                  <a:pt x="525354" y="592943"/>
                  <a:pt x="485526" y="567259"/>
                </a:cubicBezTo>
                <a:cubicBezTo>
                  <a:pt x="469148" y="556836"/>
                  <a:pt x="452025" y="547530"/>
                  <a:pt x="430063" y="550136"/>
                </a:cubicBezTo>
                <a:cubicBezTo>
                  <a:pt x="421502" y="551253"/>
                  <a:pt x="411824" y="553486"/>
                  <a:pt x="408846" y="563164"/>
                </a:cubicBezTo>
                <a:cubicBezTo>
                  <a:pt x="406240" y="572842"/>
                  <a:pt x="414057" y="577309"/>
                  <a:pt x="421130" y="581403"/>
                </a:cubicBezTo>
                <a:cubicBezTo>
                  <a:pt x="422991" y="582520"/>
                  <a:pt x="424852" y="584009"/>
                  <a:pt x="426713" y="584009"/>
                </a:cubicBezTo>
                <a:cubicBezTo>
                  <a:pt x="462075" y="586242"/>
                  <a:pt x="470264" y="614532"/>
                  <a:pt x="487015" y="635005"/>
                </a:cubicBezTo>
                <a:cubicBezTo>
                  <a:pt x="492226" y="641333"/>
                  <a:pt x="492598" y="647661"/>
                  <a:pt x="487015" y="655105"/>
                </a:cubicBezTo>
                <a:cubicBezTo>
                  <a:pt x="476964" y="668505"/>
                  <a:pt x="484037" y="674461"/>
                  <a:pt x="497437" y="678183"/>
                </a:cubicBezTo>
                <a:cubicBezTo>
                  <a:pt x="510837" y="681906"/>
                  <a:pt x="525354" y="683022"/>
                  <a:pt x="539871" y="691584"/>
                </a:cubicBezTo>
                <a:cubicBezTo>
                  <a:pt x="516793" y="698656"/>
                  <a:pt x="500787" y="691212"/>
                  <a:pt x="485898" y="681906"/>
                </a:cubicBezTo>
                <a:cubicBezTo>
                  <a:pt x="452397" y="661433"/>
                  <a:pt x="430808" y="631282"/>
                  <a:pt x="410335" y="600387"/>
                </a:cubicBezTo>
                <a:cubicBezTo>
                  <a:pt x="406240" y="594431"/>
                  <a:pt x="402890" y="587731"/>
                  <a:pt x="397307" y="582892"/>
                </a:cubicBezTo>
                <a:cubicBezTo>
                  <a:pt x="386884" y="573214"/>
                  <a:pt x="375717" y="572098"/>
                  <a:pt x="363062" y="584009"/>
                </a:cubicBezTo>
                <a:cubicBezTo>
                  <a:pt x="346311" y="599643"/>
                  <a:pt x="340356" y="598526"/>
                  <a:pt x="334772" y="578426"/>
                </a:cubicBezTo>
                <a:cubicBezTo>
                  <a:pt x="327327" y="551253"/>
                  <a:pt x="310577" y="532269"/>
                  <a:pt x="281915" y="522219"/>
                </a:cubicBezTo>
                <a:cubicBezTo>
                  <a:pt x="275960" y="519985"/>
                  <a:pt x="269632" y="517007"/>
                  <a:pt x="263304" y="521846"/>
                </a:cubicBezTo>
                <a:cubicBezTo>
                  <a:pt x="256604" y="527430"/>
                  <a:pt x="261070" y="533013"/>
                  <a:pt x="263676" y="538225"/>
                </a:cubicBezTo>
                <a:cubicBezTo>
                  <a:pt x="267398" y="546414"/>
                  <a:pt x="271865" y="554603"/>
                  <a:pt x="275215" y="563164"/>
                </a:cubicBezTo>
                <a:cubicBezTo>
                  <a:pt x="281171" y="576937"/>
                  <a:pt x="282288" y="591454"/>
                  <a:pt x="271121" y="604854"/>
                </a:cubicBezTo>
                <a:cubicBezTo>
                  <a:pt x="262931" y="614532"/>
                  <a:pt x="263676" y="620860"/>
                  <a:pt x="274471" y="627560"/>
                </a:cubicBezTo>
                <a:cubicBezTo>
                  <a:pt x="309088" y="648405"/>
                  <a:pt x="331050" y="675578"/>
                  <a:pt x="319138" y="718012"/>
                </a:cubicBezTo>
                <a:cubicBezTo>
                  <a:pt x="317277" y="723968"/>
                  <a:pt x="319511" y="729924"/>
                  <a:pt x="326583" y="729551"/>
                </a:cubicBezTo>
                <a:cubicBezTo>
                  <a:pt x="342217" y="728435"/>
                  <a:pt x="344822" y="738113"/>
                  <a:pt x="349289" y="748163"/>
                </a:cubicBezTo>
                <a:cubicBezTo>
                  <a:pt x="392840" y="844571"/>
                  <a:pt x="455747" y="928695"/>
                  <a:pt x="528332" y="1007608"/>
                </a:cubicBezTo>
                <a:cubicBezTo>
                  <a:pt x="600173" y="1085777"/>
                  <a:pt x="680947" y="1155756"/>
                  <a:pt x="766932" y="1222758"/>
                </a:cubicBezTo>
                <a:cubicBezTo>
                  <a:pt x="742737" y="1220524"/>
                  <a:pt x="711470" y="1206752"/>
                  <a:pt x="681319" y="1190746"/>
                </a:cubicBezTo>
                <a:cubicBezTo>
                  <a:pt x="601662" y="1147939"/>
                  <a:pt x="536149" y="1089871"/>
                  <a:pt x="469520" y="1032920"/>
                </a:cubicBezTo>
                <a:cubicBezTo>
                  <a:pt x="422991" y="993091"/>
                  <a:pt x="377579" y="952146"/>
                  <a:pt x="325466" y="917900"/>
                </a:cubicBezTo>
                <a:cubicBezTo>
                  <a:pt x="319511" y="914178"/>
                  <a:pt x="315416" y="909339"/>
                  <a:pt x="312066" y="903383"/>
                </a:cubicBezTo>
                <a:cubicBezTo>
                  <a:pt x="309088" y="898172"/>
                  <a:pt x="304621" y="893333"/>
                  <a:pt x="296805" y="895566"/>
                </a:cubicBezTo>
                <a:cubicBezTo>
                  <a:pt x="288988" y="898172"/>
                  <a:pt x="288243" y="904872"/>
                  <a:pt x="288243" y="910828"/>
                </a:cubicBezTo>
                <a:cubicBezTo>
                  <a:pt x="289360" y="933162"/>
                  <a:pt x="295688" y="953262"/>
                  <a:pt x="309460" y="971129"/>
                </a:cubicBezTo>
                <a:cubicBezTo>
                  <a:pt x="336261" y="1006864"/>
                  <a:pt x="371995" y="1034781"/>
                  <a:pt x="407729" y="1062698"/>
                </a:cubicBezTo>
                <a:cubicBezTo>
                  <a:pt x="457236" y="1101038"/>
                  <a:pt x="503021" y="1142728"/>
                  <a:pt x="544338" y="1189257"/>
                </a:cubicBezTo>
                <a:cubicBezTo>
                  <a:pt x="514560" y="1166551"/>
                  <a:pt x="484781" y="1143472"/>
                  <a:pt x="454630" y="1120766"/>
                </a:cubicBezTo>
                <a:cubicBezTo>
                  <a:pt x="431924" y="1103644"/>
                  <a:pt x="408474" y="1087265"/>
                  <a:pt x="385396" y="1070515"/>
                </a:cubicBezTo>
                <a:cubicBezTo>
                  <a:pt x="379812" y="1066421"/>
                  <a:pt x="373856" y="1061954"/>
                  <a:pt x="366040" y="1067537"/>
                </a:cubicBezTo>
                <a:cubicBezTo>
                  <a:pt x="358967" y="1072376"/>
                  <a:pt x="360084" y="1079449"/>
                  <a:pt x="361573" y="1086149"/>
                </a:cubicBezTo>
                <a:cubicBezTo>
                  <a:pt x="367156" y="1112577"/>
                  <a:pt x="382790" y="1133794"/>
                  <a:pt x="402146" y="1152778"/>
                </a:cubicBezTo>
                <a:cubicBezTo>
                  <a:pt x="425596" y="1175484"/>
                  <a:pt x="450164" y="1197074"/>
                  <a:pt x="475475" y="1218663"/>
                </a:cubicBezTo>
                <a:cubicBezTo>
                  <a:pt x="448303" y="1212707"/>
                  <a:pt x="421130" y="1206752"/>
                  <a:pt x="393957" y="1201913"/>
                </a:cubicBezTo>
                <a:cubicBezTo>
                  <a:pt x="406240" y="1245091"/>
                  <a:pt x="434902" y="1253653"/>
                  <a:pt x="460586" y="1260353"/>
                </a:cubicBezTo>
                <a:cubicBezTo>
                  <a:pt x="495204" y="1268914"/>
                  <a:pt x="528332" y="1279709"/>
                  <a:pt x="561089" y="1291993"/>
                </a:cubicBezTo>
                <a:cubicBezTo>
                  <a:pt x="574861" y="1304276"/>
                  <a:pt x="588634" y="1316188"/>
                  <a:pt x="602034" y="1328843"/>
                </a:cubicBezTo>
                <a:cubicBezTo>
                  <a:pt x="615807" y="1341872"/>
                  <a:pt x="628835" y="1354900"/>
                  <a:pt x="641863" y="1368672"/>
                </a:cubicBezTo>
                <a:cubicBezTo>
                  <a:pt x="651169" y="1378722"/>
                  <a:pt x="662335" y="1387284"/>
                  <a:pt x="651541" y="1404406"/>
                </a:cubicBezTo>
                <a:cubicBezTo>
                  <a:pt x="646702" y="1412223"/>
                  <a:pt x="678341" y="1454658"/>
                  <a:pt x="688392" y="1457263"/>
                </a:cubicBezTo>
                <a:cubicBezTo>
                  <a:pt x="689881" y="1457635"/>
                  <a:pt x="691369" y="1458008"/>
                  <a:pt x="692486" y="1458008"/>
                </a:cubicBezTo>
                <a:cubicBezTo>
                  <a:pt x="714076" y="1456519"/>
                  <a:pt x="718915" y="1469175"/>
                  <a:pt x="719287" y="1485181"/>
                </a:cubicBezTo>
                <a:cubicBezTo>
                  <a:pt x="719659" y="1500814"/>
                  <a:pt x="715937" y="1520170"/>
                  <a:pt x="745343" y="1512353"/>
                </a:cubicBezTo>
                <a:cubicBezTo>
                  <a:pt x="748693" y="1511609"/>
                  <a:pt x="749438" y="1513842"/>
                  <a:pt x="750926" y="1516448"/>
                </a:cubicBezTo>
                <a:cubicBezTo>
                  <a:pt x="782938" y="1583077"/>
                  <a:pt x="836912" y="1634445"/>
                  <a:pt x="890141" y="1685813"/>
                </a:cubicBezTo>
                <a:cubicBezTo>
                  <a:pt x="893119" y="1688419"/>
                  <a:pt x="896097" y="1691024"/>
                  <a:pt x="899074" y="1693630"/>
                </a:cubicBezTo>
                <a:cubicBezTo>
                  <a:pt x="843240" y="1680602"/>
                  <a:pt x="658985" y="1663851"/>
                  <a:pt x="605012" y="1669435"/>
                </a:cubicBezTo>
                <a:cubicBezTo>
                  <a:pt x="556994" y="1674274"/>
                  <a:pt x="285638" y="1593128"/>
                  <a:pt x="229431" y="1545110"/>
                </a:cubicBezTo>
                <a:cubicBezTo>
                  <a:pt x="221614" y="1582705"/>
                  <a:pt x="238364" y="1597594"/>
                  <a:pt x="251765" y="1614717"/>
                </a:cubicBezTo>
                <a:cubicBezTo>
                  <a:pt x="270748" y="1638912"/>
                  <a:pt x="273726" y="1656035"/>
                  <a:pt x="237992" y="1675391"/>
                </a:cubicBezTo>
                <a:cubicBezTo>
                  <a:pt x="135628" y="1730481"/>
                  <a:pt x="136745" y="1732342"/>
                  <a:pt x="232781" y="1807160"/>
                </a:cubicBezTo>
                <a:cubicBezTo>
                  <a:pt x="237248" y="1810511"/>
                  <a:pt x="235014" y="1821305"/>
                  <a:pt x="236131" y="1828750"/>
                </a:cubicBezTo>
                <a:cubicBezTo>
                  <a:pt x="211191" y="1839917"/>
                  <a:pt x="181785" y="1810883"/>
                  <a:pt x="152007" y="1842150"/>
                </a:cubicBezTo>
                <a:cubicBezTo>
                  <a:pt x="280426" y="1979503"/>
                  <a:pt x="475848" y="2110157"/>
                  <a:pt x="653030" y="2213265"/>
                </a:cubicBezTo>
                <a:cubicBezTo>
                  <a:pt x="509721" y="2247138"/>
                  <a:pt x="423735" y="2128024"/>
                  <a:pt x="318394" y="2143285"/>
                </a:cubicBezTo>
                <a:cubicBezTo>
                  <a:pt x="265909" y="2180508"/>
                  <a:pt x="422246" y="2240810"/>
                  <a:pt x="272982" y="2258305"/>
                </a:cubicBezTo>
                <a:cubicBezTo>
                  <a:pt x="337750" y="2291061"/>
                  <a:pt x="385768" y="2323073"/>
                  <a:pt x="430435" y="2360668"/>
                </a:cubicBezTo>
                <a:cubicBezTo>
                  <a:pt x="509721" y="2428042"/>
                  <a:pt x="525354" y="2472710"/>
                  <a:pt x="488876" y="2563162"/>
                </a:cubicBezTo>
                <a:cubicBezTo>
                  <a:pt x="464681" y="2622719"/>
                  <a:pt x="429691" y="2677437"/>
                  <a:pt x="460586" y="2748533"/>
                </a:cubicBezTo>
                <a:cubicBezTo>
                  <a:pt x="481803" y="2797295"/>
                  <a:pt x="473614" y="2829307"/>
                  <a:pt x="393212" y="2807345"/>
                </a:cubicBezTo>
                <a:cubicBezTo>
                  <a:pt x="306483" y="2783895"/>
                  <a:pt x="273726" y="2827818"/>
                  <a:pt x="295688" y="2913059"/>
                </a:cubicBezTo>
                <a:cubicBezTo>
                  <a:pt x="309833" y="2967777"/>
                  <a:pt x="294943" y="2984900"/>
                  <a:pt x="235386" y="2978572"/>
                </a:cubicBezTo>
                <a:cubicBezTo>
                  <a:pt x="169501" y="2971499"/>
                  <a:pt x="106967" y="2935765"/>
                  <a:pt x="25448" y="2952888"/>
                </a:cubicBezTo>
                <a:cubicBezTo>
                  <a:pt x="90588" y="3052646"/>
                  <a:pt x="229803" y="3024356"/>
                  <a:pt x="305738" y="3119275"/>
                </a:cubicBezTo>
                <a:cubicBezTo>
                  <a:pt x="215286" y="3119647"/>
                  <a:pt x="146051" y="3119275"/>
                  <a:pt x="79049" y="3098430"/>
                </a:cubicBezTo>
                <a:cubicBezTo>
                  <a:pt x="51132" y="3089869"/>
                  <a:pt x="20609" y="3081308"/>
                  <a:pt x="4975" y="3109969"/>
                </a:cubicBezTo>
                <a:cubicBezTo>
                  <a:pt x="-13636" y="3144587"/>
                  <a:pt x="24331" y="3157615"/>
                  <a:pt x="47037" y="3163943"/>
                </a:cubicBezTo>
                <a:cubicBezTo>
                  <a:pt x="111061" y="3181438"/>
                  <a:pt x="160196" y="3222755"/>
                  <a:pt x="213425" y="3255139"/>
                </a:cubicBezTo>
                <a:cubicBezTo>
                  <a:pt x="329933" y="3326236"/>
                  <a:pt x="457981" y="3385420"/>
                  <a:pt x="556622" y="3502301"/>
                </a:cubicBezTo>
                <a:cubicBezTo>
                  <a:pt x="432669" y="3472523"/>
                  <a:pt x="339983" y="3402915"/>
                  <a:pt x="224592" y="3388771"/>
                </a:cubicBezTo>
                <a:cubicBezTo>
                  <a:pt x="324722" y="3495601"/>
                  <a:pt x="453142" y="3565208"/>
                  <a:pt x="574861" y="3643004"/>
                </a:cubicBezTo>
                <a:cubicBezTo>
                  <a:pt x="609479" y="3664966"/>
                  <a:pt x="644841" y="3679855"/>
                  <a:pt x="652657" y="3727501"/>
                </a:cubicBezTo>
                <a:cubicBezTo>
                  <a:pt x="667919" y="3819814"/>
                  <a:pt x="712959" y="3896494"/>
                  <a:pt x="810111" y="3937067"/>
                </a:cubicBezTo>
                <a:cubicBezTo>
                  <a:pt x="810856" y="3937439"/>
                  <a:pt x="805644" y="3951212"/>
                  <a:pt x="802294" y="3960890"/>
                </a:cubicBezTo>
                <a:cubicBezTo>
                  <a:pt x="743110" y="3963868"/>
                  <a:pt x="696581" y="3909149"/>
                  <a:pt x="620646" y="3927017"/>
                </a:cubicBezTo>
                <a:cubicBezTo>
                  <a:pt x="692858" y="4001091"/>
                  <a:pt x="753532" y="4067720"/>
                  <a:pt x="856268" y="4103082"/>
                </a:cubicBezTo>
                <a:cubicBezTo>
                  <a:pt x="938531" y="4131372"/>
                  <a:pt x="1040150" y="4147377"/>
                  <a:pt x="1099707" y="4238574"/>
                </a:cubicBezTo>
                <a:cubicBezTo>
                  <a:pt x="1030472" y="4256441"/>
                  <a:pt x="978732" y="4234107"/>
                  <a:pt x="926992" y="4218102"/>
                </a:cubicBezTo>
                <a:cubicBezTo>
                  <a:pt x="847334" y="4193534"/>
                  <a:pt x="769166" y="4165617"/>
                  <a:pt x="689508" y="4140677"/>
                </a:cubicBezTo>
                <a:cubicBezTo>
                  <a:pt x="659358" y="4131372"/>
                  <a:pt x="626229" y="4124299"/>
                  <a:pt x="606873" y="4169711"/>
                </a:cubicBezTo>
                <a:cubicBezTo>
                  <a:pt x="707748" y="4179389"/>
                  <a:pt x="768421" y="4240435"/>
                  <a:pt x="831701" y="4297759"/>
                </a:cubicBezTo>
                <a:cubicBezTo>
                  <a:pt x="867435" y="4330143"/>
                  <a:pt x="896469" y="4373322"/>
                  <a:pt x="960493" y="4356944"/>
                </a:cubicBezTo>
                <a:cubicBezTo>
                  <a:pt x="994366" y="4348382"/>
                  <a:pt x="1015955" y="4372578"/>
                  <a:pt x="1012233" y="4402356"/>
                </a:cubicBezTo>
                <a:cubicBezTo>
                  <a:pt x="999577" y="4507325"/>
                  <a:pt x="1078118" y="4544176"/>
                  <a:pt x="1159636" y="4564276"/>
                </a:cubicBezTo>
                <a:cubicBezTo>
                  <a:pt x="1313740" y="4602616"/>
                  <a:pt x="1442160" y="4692324"/>
                  <a:pt x="1592169" y="4741458"/>
                </a:cubicBezTo>
                <a:cubicBezTo>
                  <a:pt x="1738083" y="4789104"/>
                  <a:pt x="2833187" y="5010209"/>
                  <a:pt x="3110499" y="5032171"/>
                </a:cubicBezTo>
                <a:cubicBezTo>
                  <a:pt x="4807501" y="5166546"/>
                  <a:pt x="6028047" y="4106432"/>
                  <a:pt x="6033630" y="4091915"/>
                </a:cubicBezTo>
                <a:cubicBezTo>
                  <a:pt x="6059314" y="4023797"/>
                  <a:pt x="6122965" y="3994390"/>
                  <a:pt x="6180661" y="3957912"/>
                </a:cubicBezTo>
                <a:cubicBezTo>
                  <a:pt x="6230913" y="3925900"/>
                  <a:pt x="6284514" y="3892027"/>
                  <a:pt x="6305359" y="3837309"/>
                </a:cubicBezTo>
                <a:cubicBezTo>
                  <a:pt x="6332904" y="3764724"/>
                  <a:pt x="6254735" y="3824281"/>
                  <a:pt x="6240218" y="3796364"/>
                </a:cubicBezTo>
                <a:cubicBezTo>
                  <a:pt x="6269997" y="3758768"/>
                  <a:pt x="6316153" y="3724151"/>
                  <a:pt x="6328437" y="3681344"/>
                </a:cubicBezTo>
                <a:cubicBezTo>
                  <a:pt x="6372361" y="3526496"/>
                  <a:pt x="6466907" y="3413710"/>
                  <a:pt x="6608355" y="3326236"/>
                </a:cubicBezTo>
                <a:cubicBezTo>
                  <a:pt x="6648928" y="3300924"/>
                  <a:pt x="6675729" y="3255512"/>
                  <a:pt x="6731191" y="3248067"/>
                </a:cubicBezTo>
                <a:cubicBezTo>
                  <a:pt x="6854400" y="3232061"/>
                  <a:pt x="6815315" y="3106992"/>
                  <a:pt x="6880456" y="3051529"/>
                </a:cubicBezTo>
                <a:cubicBezTo>
                  <a:pt x="6892739" y="3041107"/>
                  <a:pt x="6903907" y="2777939"/>
                  <a:pt x="6901673" y="2763795"/>
                </a:cubicBezTo>
                <a:cubicBezTo>
                  <a:pt x="6898323" y="2743322"/>
                  <a:pt x="6883806" y="2966288"/>
                  <a:pt x="6871150" y="2948421"/>
                </a:cubicBezTo>
                <a:cubicBezTo>
                  <a:pt x="6858494" y="2930182"/>
                  <a:pt x="6839138" y="2914176"/>
                  <a:pt x="6848444" y="2890353"/>
                </a:cubicBezTo>
                <a:cubicBezTo>
                  <a:pt x="6852166" y="2880303"/>
                  <a:pt x="6849561" y="2846058"/>
                  <a:pt x="6878223" y="2873230"/>
                </a:cubicBezTo>
                <a:cubicBezTo>
                  <a:pt x="6956763" y="2946932"/>
                  <a:pt x="6870778" y="2578051"/>
                  <a:pt x="6762459" y="2568745"/>
                </a:cubicBezTo>
                <a:cubicBezTo>
                  <a:pt x="6801915" y="2465637"/>
                  <a:pt x="6801915" y="2465637"/>
                  <a:pt x="6673123" y="2451493"/>
                </a:cubicBezTo>
                <a:cubicBezTo>
                  <a:pt x="6722630" y="2385980"/>
                  <a:pt x="6722630" y="2369229"/>
                  <a:pt x="6662700" y="2346896"/>
                </a:cubicBezTo>
                <a:cubicBezTo>
                  <a:pt x="6605005" y="2325306"/>
                  <a:pt x="6540981" y="2318234"/>
                  <a:pt x="6487752" y="2285105"/>
                </a:cubicBezTo>
                <a:cubicBezTo>
                  <a:pt x="6536887" y="2201353"/>
                  <a:pt x="6550659" y="2104573"/>
                  <a:pt x="6652278" y="2063628"/>
                </a:cubicBezTo>
                <a:cubicBezTo>
                  <a:pt x="6668284" y="2057300"/>
                  <a:pt x="6679079" y="2031988"/>
                  <a:pt x="6668656" y="2017843"/>
                </a:cubicBezTo>
                <a:cubicBezTo>
                  <a:pt x="6631805" y="1965359"/>
                  <a:pt x="6684662" y="1864856"/>
                  <a:pt x="6570015" y="1854062"/>
                </a:cubicBezTo>
                <a:cubicBezTo>
                  <a:pt x="6555870" y="1852573"/>
                  <a:pt x="6542842" y="1842150"/>
                  <a:pt x="6554009" y="1827633"/>
                </a:cubicBezTo>
                <a:cubicBezTo>
                  <a:pt x="6592349" y="1778126"/>
                  <a:pt x="6545820" y="1781476"/>
                  <a:pt x="6517531" y="1775149"/>
                </a:cubicBezTo>
                <a:cubicBezTo>
                  <a:pt x="6483285" y="1767704"/>
                  <a:pt x="6444573" y="1789293"/>
                  <a:pt x="6412934" y="1762493"/>
                </a:cubicBezTo>
                <a:cubicBezTo>
                  <a:pt x="6420378" y="1734203"/>
                  <a:pt x="6447923" y="1734575"/>
                  <a:pt x="6467279" y="1725642"/>
                </a:cubicBezTo>
                <a:cubicBezTo>
                  <a:pt x="6523858" y="1699213"/>
                  <a:pt x="6570015" y="1667946"/>
                  <a:pt x="6572621" y="1600200"/>
                </a:cubicBezTo>
                <a:cubicBezTo>
                  <a:pt x="6574854" y="1545482"/>
                  <a:pt x="6580810" y="1497092"/>
                  <a:pt x="6502641" y="1480341"/>
                </a:cubicBezTo>
                <a:cubicBezTo>
                  <a:pt x="6490358" y="1477736"/>
                  <a:pt x="6484030" y="1470664"/>
                  <a:pt x="6481796" y="1461358"/>
                </a:cubicBezTo>
                <a:cubicBezTo>
                  <a:pt x="6490730" y="1452424"/>
                  <a:pt x="6499291" y="1443118"/>
                  <a:pt x="6509713" y="1436418"/>
                </a:cubicBezTo>
                <a:cubicBezTo>
                  <a:pt x="6544703" y="1414457"/>
                  <a:pt x="6556615" y="1382072"/>
                  <a:pt x="6567037" y="1348199"/>
                </a:cubicBezTo>
                <a:cubicBezTo>
                  <a:pt x="6573737" y="1326610"/>
                  <a:pt x="6581554" y="1305393"/>
                  <a:pt x="6596816" y="1286781"/>
                </a:cubicBezTo>
                <a:cubicBezTo>
                  <a:pt x="6606122" y="1275242"/>
                  <a:pt x="6617661" y="1266681"/>
                  <a:pt x="6632178" y="1261842"/>
                </a:cubicBezTo>
                <a:cubicBezTo>
                  <a:pt x="6644833" y="1257375"/>
                  <a:pt x="6648556" y="1251419"/>
                  <a:pt x="6639994" y="1240625"/>
                </a:cubicBezTo>
                <a:cubicBezTo>
                  <a:pt x="6615799" y="1209729"/>
                  <a:pt x="6606122" y="1175856"/>
                  <a:pt x="6622127" y="1136400"/>
                </a:cubicBezTo>
                <a:cubicBezTo>
                  <a:pt x="6626967" y="1124489"/>
                  <a:pt x="6623617" y="1114066"/>
                  <a:pt x="6612077" y="1109599"/>
                </a:cubicBezTo>
                <a:cubicBezTo>
                  <a:pt x="6564059" y="1090616"/>
                  <a:pt x="6552148" y="1046692"/>
                  <a:pt x="6531675" y="1009469"/>
                </a:cubicBezTo>
                <a:cubicBezTo>
                  <a:pt x="6502641" y="956612"/>
                  <a:pt x="6476213" y="902639"/>
                  <a:pt x="6456113" y="845315"/>
                </a:cubicBezTo>
                <a:cubicBezTo>
                  <a:pt x="6444201" y="811070"/>
                  <a:pt x="6432662" y="777197"/>
                  <a:pt x="6440851" y="739229"/>
                </a:cubicBezTo>
                <a:cubicBezTo>
                  <a:pt x="6442712" y="729924"/>
                  <a:pt x="6439362" y="722107"/>
                  <a:pt x="6434523" y="715034"/>
                </a:cubicBezTo>
                <a:cubicBezTo>
                  <a:pt x="6414050" y="684139"/>
                  <a:pt x="6416656" y="651383"/>
                  <a:pt x="6432290" y="617510"/>
                </a:cubicBezTo>
                <a:cubicBezTo>
                  <a:pt x="6441968" y="597037"/>
                  <a:pt x="6440851" y="594431"/>
                  <a:pt x="6416284" y="595176"/>
                </a:cubicBezTo>
                <a:cubicBezTo>
                  <a:pt x="6366405" y="596293"/>
                  <a:pt x="6316898" y="598154"/>
                  <a:pt x="6267763" y="591826"/>
                </a:cubicBezTo>
                <a:cubicBezTo>
                  <a:pt x="6212673" y="584753"/>
                  <a:pt x="6194806" y="568375"/>
                  <a:pt x="6236496" y="521102"/>
                </a:cubicBezTo>
                <a:cubicBezTo>
                  <a:pt x="6245430" y="511052"/>
                  <a:pt x="6253246" y="499885"/>
                  <a:pt x="6257341" y="487229"/>
                </a:cubicBezTo>
                <a:cubicBezTo>
                  <a:pt x="6260319" y="477179"/>
                  <a:pt x="6257713" y="470106"/>
                  <a:pt x="6248780" y="465267"/>
                </a:cubicBezTo>
                <a:cubicBezTo>
                  <a:pt x="6238357" y="459312"/>
                  <a:pt x="6232774" y="467501"/>
                  <a:pt x="6226818" y="473456"/>
                </a:cubicBezTo>
                <a:cubicBezTo>
                  <a:pt x="6194434" y="505468"/>
                  <a:pt x="6153861" y="527430"/>
                  <a:pt x="6115149" y="551625"/>
                </a:cubicBezTo>
                <a:cubicBezTo>
                  <a:pt x="6059686" y="586615"/>
                  <a:pt x="6001246" y="617510"/>
                  <a:pt x="5951739" y="659944"/>
                </a:cubicBezTo>
                <a:cubicBezTo>
                  <a:pt x="5939084" y="670739"/>
                  <a:pt x="5918611" y="662550"/>
                  <a:pt x="5917122" y="644310"/>
                </a:cubicBezTo>
                <a:cubicBezTo>
                  <a:pt x="5915633" y="626071"/>
                  <a:pt x="5905583" y="626071"/>
                  <a:pt x="5890694" y="630538"/>
                </a:cubicBezTo>
                <a:cubicBezTo>
                  <a:pt x="5872826" y="635749"/>
                  <a:pt x="5854959" y="640960"/>
                  <a:pt x="5837464" y="646916"/>
                </a:cubicBezTo>
                <a:cubicBezTo>
                  <a:pt x="5819225" y="653244"/>
                  <a:pt x="5811036" y="666644"/>
                  <a:pt x="5809175" y="683395"/>
                </a:cubicBezTo>
                <a:cubicBezTo>
                  <a:pt x="5808430" y="689723"/>
                  <a:pt x="5808803" y="697539"/>
                  <a:pt x="5815503" y="698656"/>
                </a:cubicBezTo>
                <a:cubicBezTo>
                  <a:pt x="5843048" y="703495"/>
                  <a:pt x="5755201" y="682278"/>
                  <a:pt x="5746268" y="667389"/>
                </a:cubicBezTo>
                <a:cubicBezTo>
                  <a:pt x="5745896" y="666644"/>
                  <a:pt x="5525907" y="720246"/>
                  <a:pt x="5458905" y="754119"/>
                </a:cubicBezTo>
                <a:close/>
                <a:moveTo>
                  <a:pt x="885302" y="1333310"/>
                </a:moveTo>
                <a:cubicBezTo>
                  <a:pt x="877857" y="1326982"/>
                  <a:pt x="870040" y="1321027"/>
                  <a:pt x="862596" y="1314326"/>
                </a:cubicBezTo>
                <a:cubicBezTo>
                  <a:pt x="863712" y="1312837"/>
                  <a:pt x="865201" y="1311349"/>
                  <a:pt x="866318" y="1309860"/>
                </a:cubicBezTo>
                <a:cubicBezTo>
                  <a:pt x="881580" y="1320282"/>
                  <a:pt x="896841" y="1330705"/>
                  <a:pt x="912103" y="1341127"/>
                </a:cubicBezTo>
                <a:cubicBezTo>
                  <a:pt x="903541" y="1338522"/>
                  <a:pt x="894235" y="1335916"/>
                  <a:pt x="885302" y="1333310"/>
                </a:cubicBezTo>
                <a:close/>
                <a:moveTo>
                  <a:pt x="1140280" y="787619"/>
                </a:moveTo>
                <a:cubicBezTo>
                  <a:pt x="1231849" y="850154"/>
                  <a:pt x="1323418" y="913061"/>
                  <a:pt x="1414987" y="975596"/>
                </a:cubicBezTo>
                <a:cubicBezTo>
                  <a:pt x="1413498" y="977085"/>
                  <a:pt x="1412381" y="978574"/>
                  <a:pt x="1410892" y="980063"/>
                </a:cubicBezTo>
                <a:cubicBezTo>
                  <a:pt x="1310390" y="927206"/>
                  <a:pt x="1215471" y="868394"/>
                  <a:pt x="1140280" y="787619"/>
                </a:cubicBezTo>
                <a:close/>
              </a:path>
            </a:pathLst>
          </a:custGeom>
          <a:solidFill>
            <a:schemeClr val="accent1">
              <a:alpha val="20000"/>
            </a:schemeClr>
          </a:solidFill>
          <a:ln w="32707" cap="flat">
            <a:noFill/>
            <a:prstDash val="solid"/>
            <a:miter/>
          </a:ln>
        </p:spPr>
        <p:txBody>
          <a:bodyPr rtlCol="0" anchor="ctr"/>
          <a:lstStyle/>
          <a:p>
            <a:endParaRPr lang="en-US" dirty="0"/>
          </a:p>
        </p:txBody>
      </p:sp>
      <p:sp>
        <p:nvSpPr>
          <p:cNvPr id="2" name="Title 1">
            <a:extLst>
              <a:ext uri="{FF2B5EF4-FFF2-40B4-BE49-F238E27FC236}">
                <a16:creationId xmlns:a16="http://schemas.microsoft.com/office/drawing/2014/main" id="{192825A4-268B-4301-8432-F9E9B2661AEC}"/>
              </a:ext>
            </a:extLst>
          </p:cNvPr>
          <p:cNvSpPr>
            <a:spLocks noGrp="1"/>
          </p:cNvSpPr>
          <p:nvPr>
            <p:ph type="title"/>
          </p:nvPr>
        </p:nvSpPr>
        <p:spPr>
          <a:xfrm>
            <a:off x="2843784" y="1572768"/>
            <a:ext cx="6501384" cy="4096512"/>
          </a:xfrm>
        </p:spPr>
        <p:txBody>
          <a:bodyPr>
            <a:normAutofit/>
          </a:bodyPr>
          <a:lstStyle>
            <a:lvl1pPr algn="ctr">
              <a:defRPr sz="4000"/>
            </a:lvl1pPr>
          </a:lstStyle>
          <a:p>
            <a:r>
              <a:rPr lang="en-US"/>
              <a:t>Click to edit Master title style</a:t>
            </a:r>
            <a:endParaRPr lang="en-US" dirty="0"/>
          </a:p>
        </p:txBody>
      </p:sp>
      <p:sp>
        <p:nvSpPr>
          <p:cNvPr id="3" name="Date Placeholder 2">
            <a:extLst>
              <a:ext uri="{FF2B5EF4-FFF2-40B4-BE49-F238E27FC236}">
                <a16:creationId xmlns:a16="http://schemas.microsoft.com/office/drawing/2014/main" id="{DA33410F-8A90-47F6-BD39-4AC0E4358351}"/>
              </a:ext>
            </a:extLst>
          </p:cNvPr>
          <p:cNvSpPr>
            <a:spLocks noGrp="1"/>
          </p:cNvSpPr>
          <p:nvPr>
            <p:ph type="dt" sz="half" idx="10"/>
          </p:nvPr>
        </p:nvSpPr>
        <p:spPr/>
        <p:txBody>
          <a:bodyPr/>
          <a:lstStyle/>
          <a:p>
            <a:fld id="{3C04E684-10F4-4CC3-A0B9-F03AA7BE37CF}" type="datetimeFigureOut">
              <a:rPr lang="en-US" smtClean="0"/>
              <a:t>10/17/2020</a:t>
            </a:fld>
            <a:endParaRPr lang="en-US"/>
          </a:p>
        </p:txBody>
      </p:sp>
      <p:sp>
        <p:nvSpPr>
          <p:cNvPr id="4" name="Footer Placeholder 3">
            <a:extLst>
              <a:ext uri="{FF2B5EF4-FFF2-40B4-BE49-F238E27FC236}">
                <a16:creationId xmlns:a16="http://schemas.microsoft.com/office/drawing/2014/main" id="{D1D819A9-F8DE-4E5C-AFC3-E0105ACD8295}"/>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A4E25320-A12F-4F3E-8EC9-11292FF36BEA}"/>
              </a:ext>
            </a:extLst>
          </p:cNvPr>
          <p:cNvSpPr>
            <a:spLocks noGrp="1"/>
          </p:cNvSpPr>
          <p:nvPr>
            <p:ph type="sldNum" sz="quarter" idx="12"/>
          </p:nvPr>
        </p:nvSpPr>
        <p:spPr/>
        <p:txBody>
          <a:bodyPr/>
          <a:lstStyle/>
          <a:p>
            <a:fld id="{51845F5A-061D-4825-9AE9-D7794091C6CF}" type="slidenum">
              <a:rPr lang="en-US" smtClean="0"/>
              <a:t>‹#›</a:t>
            </a:fld>
            <a:endParaRPr lang="en-US"/>
          </a:p>
        </p:txBody>
      </p:sp>
    </p:spTree>
    <p:extLst>
      <p:ext uri="{BB962C8B-B14F-4D97-AF65-F5344CB8AC3E}">
        <p14:creationId xmlns:p14="http://schemas.microsoft.com/office/powerpoint/2010/main" val="297116258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1">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71C9756B-145D-4BA8-AA43-904C1E7CB86D}"/>
              </a:ext>
            </a:extLst>
          </p:cNvPr>
          <p:cNvSpPr>
            <a:spLocks noGrp="1"/>
          </p:cNvSpPr>
          <p:nvPr>
            <p:ph type="dt" sz="half" idx="10"/>
          </p:nvPr>
        </p:nvSpPr>
        <p:spPr/>
        <p:txBody>
          <a:bodyPr/>
          <a:lstStyle/>
          <a:p>
            <a:fld id="{3C04E684-10F4-4CC3-A0B9-F03AA7BE37CF}" type="datetimeFigureOut">
              <a:rPr lang="en-US" smtClean="0"/>
              <a:t>10/17/2020</a:t>
            </a:fld>
            <a:endParaRPr lang="en-US"/>
          </a:p>
        </p:txBody>
      </p:sp>
      <p:sp>
        <p:nvSpPr>
          <p:cNvPr id="3" name="Footer Placeholder 2">
            <a:extLst>
              <a:ext uri="{FF2B5EF4-FFF2-40B4-BE49-F238E27FC236}">
                <a16:creationId xmlns:a16="http://schemas.microsoft.com/office/drawing/2014/main" id="{B21DB60F-139E-4C44-89AF-3F8F5EC241FB}"/>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388226C9-C193-4B47-9717-4BC86C9092C7}"/>
              </a:ext>
            </a:extLst>
          </p:cNvPr>
          <p:cNvSpPr>
            <a:spLocks noGrp="1"/>
          </p:cNvSpPr>
          <p:nvPr>
            <p:ph type="sldNum" sz="quarter" idx="12"/>
          </p:nvPr>
        </p:nvSpPr>
        <p:spPr/>
        <p:txBody>
          <a:bodyPr/>
          <a:lstStyle/>
          <a:p>
            <a:fld id="{51845F5A-061D-4825-9AE9-D7794091C6CF}" type="slidenum">
              <a:rPr lang="en-US" smtClean="0"/>
              <a:t>‹#›</a:t>
            </a:fld>
            <a:endParaRPr lang="en-US"/>
          </a:p>
        </p:txBody>
      </p:sp>
    </p:spTree>
    <p:extLst>
      <p:ext uri="{BB962C8B-B14F-4D97-AF65-F5344CB8AC3E}">
        <p14:creationId xmlns:p14="http://schemas.microsoft.com/office/powerpoint/2010/main" val="2936034346"/>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blank" preserve="1">
  <p:cSld name="Blank 2">
    <p:spTree>
      <p:nvGrpSpPr>
        <p:cNvPr id="1" name=""/>
        <p:cNvGrpSpPr/>
        <p:nvPr/>
      </p:nvGrpSpPr>
      <p:grpSpPr>
        <a:xfrm>
          <a:off x="0" y="0"/>
          <a:ext cx="0" cy="0"/>
          <a:chOff x="0" y="0"/>
          <a:chExt cx="0" cy="0"/>
        </a:xfrm>
      </p:grpSpPr>
      <p:sp>
        <p:nvSpPr>
          <p:cNvPr id="6" name="Freeform: Shape 5" descr="Mask ID=&#10;Mask position=bottom, center&#10;Mask family= brushstroke, landscape, wide">
            <a:extLst>
              <a:ext uri="{FF2B5EF4-FFF2-40B4-BE49-F238E27FC236}">
                <a16:creationId xmlns:a16="http://schemas.microsoft.com/office/drawing/2014/main" id="{736BF44D-E8DD-45FA-931D-CBCC67D57944}"/>
              </a:ext>
            </a:extLst>
          </p:cNvPr>
          <p:cNvSpPr/>
          <p:nvPr/>
        </p:nvSpPr>
        <p:spPr>
          <a:xfrm>
            <a:off x="1768100" y="-1"/>
            <a:ext cx="10423900" cy="5920155"/>
          </a:xfrm>
          <a:custGeom>
            <a:avLst/>
            <a:gdLst>
              <a:gd name="connsiteX0" fmla="*/ 10423900 w 10423900"/>
              <a:gd name="connsiteY0" fmla="*/ 0 h 5491534"/>
              <a:gd name="connsiteX1" fmla="*/ 3493157 w 10423900"/>
              <a:gd name="connsiteY1" fmla="*/ 0 h 5491534"/>
              <a:gd name="connsiteX2" fmla="*/ 3493018 w 10423900"/>
              <a:gd name="connsiteY2" fmla="*/ 31 h 5491534"/>
              <a:gd name="connsiteX3" fmla="*/ 3245493 w 10423900"/>
              <a:gd name="connsiteY3" fmla="*/ 104839 h 5491534"/>
              <a:gd name="connsiteX4" fmla="*/ 4434802 w 10423900"/>
              <a:gd name="connsiteY4" fmla="*/ 284558 h 5491534"/>
              <a:gd name="connsiteX5" fmla="*/ 4011937 w 10423900"/>
              <a:gd name="connsiteY5" fmla="*/ 395559 h 5491534"/>
              <a:gd name="connsiteX6" fmla="*/ 3573213 w 10423900"/>
              <a:gd name="connsiteY6" fmla="*/ 474847 h 5491534"/>
              <a:gd name="connsiteX7" fmla="*/ 3097489 w 10423900"/>
              <a:gd name="connsiteY7" fmla="*/ 532990 h 5491534"/>
              <a:gd name="connsiteX8" fmla="*/ 2664052 w 10423900"/>
              <a:gd name="connsiteY8" fmla="*/ 649279 h 5491534"/>
              <a:gd name="connsiteX9" fmla="*/ 3795218 w 10423900"/>
              <a:gd name="connsiteY9" fmla="*/ 696852 h 5491534"/>
              <a:gd name="connsiteX10" fmla="*/ 3208492 w 10423900"/>
              <a:gd name="connsiteY10" fmla="*/ 802568 h 5491534"/>
              <a:gd name="connsiteX11" fmla="*/ 2727483 w 10423900"/>
              <a:gd name="connsiteY11" fmla="*/ 939999 h 5491534"/>
              <a:gd name="connsiteX12" fmla="*/ 2389190 w 10423900"/>
              <a:gd name="connsiteY12" fmla="*/ 1003429 h 5491534"/>
              <a:gd name="connsiteX13" fmla="*/ 2029754 w 10423900"/>
              <a:gd name="connsiteY13" fmla="*/ 1019287 h 5491534"/>
              <a:gd name="connsiteX14" fmla="*/ 1945181 w 10423900"/>
              <a:gd name="connsiteY14" fmla="*/ 1119716 h 5491534"/>
              <a:gd name="connsiteX15" fmla="*/ 2056184 w 10423900"/>
              <a:gd name="connsiteY15" fmla="*/ 1225434 h 5491534"/>
              <a:gd name="connsiteX16" fmla="*/ 2225329 w 10423900"/>
              <a:gd name="connsiteY16" fmla="*/ 1236004 h 5491534"/>
              <a:gd name="connsiteX17" fmla="*/ 3234920 w 10423900"/>
              <a:gd name="connsiteY17" fmla="*/ 1262435 h 5491534"/>
              <a:gd name="connsiteX18" fmla="*/ 0 w 10423900"/>
              <a:gd name="connsiteY18" fmla="*/ 1495009 h 5491534"/>
              <a:gd name="connsiteX19" fmla="*/ 438724 w 10423900"/>
              <a:gd name="connsiteY19" fmla="*/ 1637728 h 5491534"/>
              <a:gd name="connsiteX20" fmla="*/ 586726 w 10423900"/>
              <a:gd name="connsiteY20" fmla="*/ 2028877 h 5491534"/>
              <a:gd name="connsiteX21" fmla="*/ 1125878 w 10423900"/>
              <a:gd name="connsiteY21" fmla="*/ 2250882 h 5491534"/>
              <a:gd name="connsiteX22" fmla="*/ 1474744 w 10423900"/>
              <a:gd name="connsiteY22" fmla="*/ 2330169 h 5491534"/>
              <a:gd name="connsiteX23" fmla="*/ 2272901 w 10423900"/>
              <a:gd name="connsiteY23" fmla="*/ 2446458 h 5491534"/>
              <a:gd name="connsiteX24" fmla="*/ 2389190 w 10423900"/>
              <a:gd name="connsiteY24" fmla="*/ 2636747 h 5491534"/>
              <a:gd name="connsiteX25" fmla="*/ 2489621 w 10423900"/>
              <a:gd name="connsiteY25" fmla="*/ 2848179 h 5491534"/>
              <a:gd name="connsiteX26" fmla="*/ 2701053 w 10423900"/>
              <a:gd name="connsiteY26" fmla="*/ 2985611 h 5491534"/>
              <a:gd name="connsiteX27" fmla="*/ 1057165 w 10423900"/>
              <a:gd name="connsiteY27" fmla="*/ 2964468 h 5491534"/>
              <a:gd name="connsiteX28" fmla="*/ 2912485 w 10423900"/>
              <a:gd name="connsiteY28" fmla="*/ 3408477 h 5491534"/>
              <a:gd name="connsiteX29" fmla="*/ 2748626 w 10423900"/>
              <a:gd name="connsiteY29" fmla="*/ 3582909 h 5491534"/>
              <a:gd name="connsiteX30" fmla="*/ 3763503 w 10423900"/>
              <a:gd name="connsiteY30" fmla="*/ 3820771 h 5491534"/>
              <a:gd name="connsiteX31" fmla="*/ 3219063 w 10423900"/>
              <a:gd name="connsiteY31" fmla="*/ 3847199 h 5491534"/>
              <a:gd name="connsiteX32" fmla="*/ 6385269 w 10423900"/>
              <a:gd name="connsiteY32" fmla="*/ 4840933 h 5491534"/>
              <a:gd name="connsiteX33" fmla="*/ 10285854 w 10423900"/>
              <a:gd name="connsiteY33" fmla="*/ 5471118 h 5491534"/>
              <a:gd name="connsiteX34" fmla="*/ 10423900 w 10423900"/>
              <a:gd name="connsiteY34" fmla="*/ 5491534 h 549153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Lst>
            <a:rect l="l" t="t" r="r" b="b"/>
            <a:pathLst>
              <a:path w="10423900" h="5491534">
                <a:moveTo>
                  <a:pt x="10423900" y="0"/>
                </a:moveTo>
                <a:lnTo>
                  <a:pt x="3493157" y="0"/>
                </a:lnTo>
                <a:lnTo>
                  <a:pt x="3493018" y="31"/>
                </a:lnTo>
                <a:cubicBezTo>
                  <a:pt x="3414969" y="12668"/>
                  <a:pt x="3328744" y="21588"/>
                  <a:pt x="3245493" y="104839"/>
                </a:cubicBezTo>
                <a:cubicBezTo>
                  <a:pt x="3668357" y="162984"/>
                  <a:pt x="4075366" y="51981"/>
                  <a:pt x="4434802" y="284558"/>
                </a:cubicBezTo>
                <a:cubicBezTo>
                  <a:pt x="4302656" y="400846"/>
                  <a:pt x="4154654" y="374416"/>
                  <a:pt x="4011937" y="395559"/>
                </a:cubicBezTo>
                <a:cubicBezTo>
                  <a:pt x="3863934" y="416704"/>
                  <a:pt x="3721217" y="453704"/>
                  <a:pt x="3573213" y="474847"/>
                </a:cubicBezTo>
                <a:cubicBezTo>
                  <a:pt x="3414639" y="501275"/>
                  <a:pt x="3256063" y="506562"/>
                  <a:pt x="3097489" y="532990"/>
                </a:cubicBezTo>
                <a:cubicBezTo>
                  <a:pt x="2965345" y="554135"/>
                  <a:pt x="2822627" y="517133"/>
                  <a:pt x="2664052" y="649279"/>
                </a:cubicBezTo>
                <a:cubicBezTo>
                  <a:pt x="3055203" y="744424"/>
                  <a:pt x="3409352" y="601706"/>
                  <a:pt x="3795218" y="696852"/>
                </a:cubicBezTo>
                <a:cubicBezTo>
                  <a:pt x="3567928" y="781425"/>
                  <a:pt x="3382924" y="754995"/>
                  <a:pt x="3208492" y="802568"/>
                </a:cubicBezTo>
                <a:cubicBezTo>
                  <a:pt x="3049916" y="850140"/>
                  <a:pt x="2859627" y="797282"/>
                  <a:pt x="2727483" y="939999"/>
                </a:cubicBezTo>
                <a:cubicBezTo>
                  <a:pt x="2627052" y="1051000"/>
                  <a:pt x="2521336" y="1066858"/>
                  <a:pt x="2389190" y="1003429"/>
                </a:cubicBezTo>
                <a:cubicBezTo>
                  <a:pt x="2272901" y="945284"/>
                  <a:pt x="2146043" y="961142"/>
                  <a:pt x="2029754" y="1019287"/>
                </a:cubicBezTo>
                <a:cubicBezTo>
                  <a:pt x="1987468" y="1040430"/>
                  <a:pt x="1945181" y="1066858"/>
                  <a:pt x="1945181" y="1119716"/>
                </a:cubicBezTo>
                <a:cubicBezTo>
                  <a:pt x="1945181" y="1193719"/>
                  <a:pt x="1998039" y="1214862"/>
                  <a:pt x="2056184" y="1225434"/>
                </a:cubicBezTo>
                <a:cubicBezTo>
                  <a:pt x="2109042" y="1236004"/>
                  <a:pt x="2172471" y="1246577"/>
                  <a:pt x="2225329" y="1236004"/>
                </a:cubicBezTo>
                <a:cubicBezTo>
                  <a:pt x="2563622" y="1177861"/>
                  <a:pt x="2896629" y="1273005"/>
                  <a:pt x="3234920" y="1262435"/>
                </a:cubicBezTo>
                <a:cubicBezTo>
                  <a:pt x="2172471" y="1489724"/>
                  <a:pt x="1099450" y="1415723"/>
                  <a:pt x="0" y="1495009"/>
                </a:cubicBezTo>
                <a:cubicBezTo>
                  <a:pt x="142717" y="1653583"/>
                  <a:pt x="327721" y="1521439"/>
                  <a:pt x="438724" y="1637728"/>
                </a:cubicBezTo>
                <a:cubicBezTo>
                  <a:pt x="333006" y="1880875"/>
                  <a:pt x="375293" y="2013020"/>
                  <a:pt x="586726" y="2028877"/>
                </a:cubicBezTo>
                <a:cubicBezTo>
                  <a:pt x="792873" y="2044734"/>
                  <a:pt x="1014877" y="1960161"/>
                  <a:pt x="1125878" y="2250882"/>
                </a:cubicBezTo>
                <a:cubicBezTo>
                  <a:pt x="1157593" y="2340740"/>
                  <a:pt x="1353170" y="2314312"/>
                  <a:pt x="1474744" y="2330169"/>
                </a:cubicBezTo>
                <a:cubicBezTo>
                  <a:pt x="1739034" y="2367170"/>
                  <a:pt x="2019183" y="2330169"/>
                  <a:pt x="2272901" y="2446458"/>
                </a:cubicBezTo>
                <a:cubicBezTo>
                  <a:pt x="2373332" y="2488744"/>
                  <a:pt x="2442048" y="2520459"/>
                  <a:pt x="2389190" y="2636747"/>
                </a:cubicBezTo>
                <a:cubicBezTo>
                  <a:pt x="2336332" y="2758321"/>
                  <a:pt x="2405048" y="2800607"/>
                  <a:pt x="2489621" y="2848179"/>
                </a:cubicBezTo>
                <a:cubicBezTo>
                  <a:pt x="2553051" y="2885180"/>
                  <a:pt x="2648195" y="2874609"/>
                  <a:pt x="2701053" y="2985611"/>
                </a:cubicBezTo>
                <a:cubicBezTo>
                  <a:pt x="2146043" y="2969753"/>
                  <a:pt x="1606888" y="2879895"/>
                  <a:pt x="1057165" y="2964468"/>
                </a:cubicBezTo>
                <a:cubicBezTo>
                  <a:pt x="1659748" y="3175900"/>
                  <a:pt x="2320474" y="3165328"/>
                  <a:pt x="2912485" y="3408477"/>
                </a:cubicBezTo>
                <a:cubicBezTo>
                  <a:pt x="2891342" y="3493050"/>
                  <a:pt x="2753911" y="3456048"/>
                  <a:pt x="2748626" y="3582909"/>
                </a:cubicBezTo>
                <a:cubicBezTo>
                  <a:pt x="3060489" y="3715055"/>
                  <a:pt x="3435782" y="3625195"/>
                  <a:pt x="3763503" y="3820771"/>
                </a:cubicBezTo>
                <a:cubicBezTo>
                  <a:pt x="3573213" y="3910629"/>
                  <a:pt x="3398782" y="3762626"/>
                  <a:pt x="3219063" y="3847199"/>
                </a:cubicBezTo>
                <a:cubicBezTo>
                  <a:pt x="3277208" y="3974060"/>
                  <a:pt x="5909545" y="4756360"/>
                  <a:pt x="6385269" y="4840933"/>
                </a:cubicBezTo>
                <a:cubicBezTo>
                  <a:pt x="7171204" y="4982659"/>
                  <a:pt x="9157515" y="5302348"/>
                  <a:pt x="10285854" y="5471118"/>
                </a:cubicBezTo>
                <a:lnTo>
                  <a:pt x="10423900" y="5491534"/>
                </a:lnTo>
                <a:close/>
              </a:path>
            </a:pathLst>
          </a:custGeom>
          <a:solidFill>
            <a:schemeClr val="accent1">
              <a:alpha val="20000"/>
            </a:schemeClr>
          </a:solidFill>
          <a:ln w="32707" cap="flat">
            <a:noFill/>
            <a:prstDash val="solid"/>
            <a:miter/>
          </a:ln>
        </p:spPr>
        <p:txBody>
          <a:bodyPr wrap="square" rtlCol="0" anchor="ctr">
            <a:noAutofit/>
          </a:bodyPr>
          <a:lstStyle/>
          <a:p>
            <a:endParaRPr lang="en-US"/>
          </a:p>
        </p:txBody>
      </p:sp>
      <p:sp>
        <p:nvSpPr>
          <p:cNvPr id="2" name="Date Placeholder 1">
            <a:extLst>
              <a:ext uri="{FF2B5EF4-FFF2-40B4-BE49-F238E27FC236}">
                <a16:creationId xmlns:a16="http://schemas.microsoft.com/office/drawing/2014/main" id="{71C9756B-145D-4BA8-AA43-904C1E7CB86D}"/>
              </a:ext>
            </a:extLst>
          </p:cNvPr>
          <p:cNvSpPr>
            <a:spLocks noGrp="1"/>
          </p:cNvSpPr>
          <p:nvPr>
            <p:ph type="dt" sz="half" idx="10"/>
          </p:nvPr>
        </p:nvSpPr>
        <p:spPr/>
        <p:txBody>
          <a:bodyPr/>
          <a:lstStyle/>
          <a:p>
            <a:fld id="{3C04E684-10F4-4CC3-A0B9-F03AA7BE37CF}" type="datetimeFigureOut">
              <a:rPr lang="en-US" smtClean="0"/>
              <a:t>10/17/2020</a:t>
            </a:fld>
            <a:endParaRPr lang="en-US"/>
          </a:p>
        </p:txBody>
      </p:sp>
      <p:sp>
        <p:nvSpPr>
          <p:cNvPr id="3" name="Footer Placeholder 2">
            <a:extLst>
              <a:ext uri="{FF2B5EF4-FFF2-40B4-BE49-F238E27FC236}">
                <a16:creationId xmlns:a16="http://schemas.microsoft.com/office/drawing/2014/main" id="{B21DB60F-139E-4C44-89AF-3F8F5EC241FB}"/>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388226C9-C193-4B47-9717-4BC86C9092C7}"/>
              </a:ext>
            </a:extLst>
          </p:cNvPr>
          <p:cNvSpPr>
            <a:spLocks noGrp="1"/>
          </p:cNvSpPr>
          <p:nvPr>
            <p:ph type="sldNum" sz="quarter" idx="12"/>
          </p:nvPr>
        </p:nvSpPr>
        <p:spPr/>
        <p:txBody>
          <a:bodyPr/>
          <a:lstStyle/>
          <a:p>
            <a:fld id="{51845F5A-061D-4825-9AE9-D7794091C6CF}" type="slidenum">
              <a:rPr lang="en-US" smtClean="0"/>
              <a:t>‹#›</a:t>
            </a:fld>
            <a:endParaRPr lang="en-US"/>
          </a:p>
        </p:txBody>
      </p:sp>
    </p:spTree>
    <p:extLst>
      <p:ext uri="{BB962C8B-B14F-4D97-AF65-F5344CB8AC3E}">
        <p14:creationId xmlns:p14="http://schemas.microsoft.com/office/powerpoint/2010/main" val="639904940"/>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8" name="Freeform: Shape 7" descr="Tag=AccentColor&#10;Flavor=Light&#10;Target=Fill">
            <a:extLst>
              <a:ext uri="{FF2B5EF4-FFF2-40B4-BE49-F238E27FC236}">
                <a16:creationId xmlns:a16="http://schemas.microsoft.com/office/drawing/2014/main" id="{76C5A8FA-6B61-4934-AF55-C595090CA5DC}"/>
              </a:ext>
            </a:extLst>
          </p:cNvPr>
          <p:cNvSpPr/>
          <p:nvPr/>
        </p:nvSpPr>
        <p:spPr>
          <a:xfrm>
            <a:off x="4726728" y="0"/>
            <a:ext cx="7472381" cy="6858000"/>
          </a:xfrm>
          <a:custGeom>
            <a:avLst/>
            <a:gdLst>
              <a:gd name="connsiteX0" fmla="*/ 1232666 w 7472381"/>
              <a:gd name="connsiteY0" fmla="*/ 0 h 6886575"/>
              <a:gd name="connsiteX1" fmla="*/ 7472381 w 7472381"/>
              <a:gd name="connsiteY1" fmla="*/ 0 h 6886575"/>
              <a:gd name="connsiteX2" fmla="*/ 7472381 w 7472381"/>
              <a:gd name="connsiteY2" fmla="*/ 814388 h 6886575"/>
              <a:gd name="connsiteX3" fmla="*/ 7472381 w 7472381"/>
              <a:gd name="connsiteY3" fmla="*/ 6411516 h 6886575"/>
              <a:gd name="connsiteX4" fmla="*/ 7472381 w 7472381"/>
              <a:gd name="connsiteY4" fmla="*/ 6886575 h 6886575"/>
              <a:gd name="connsiteX5" fmla="*/ 6992676 w 7472381"/>
              <a:gd name="connsiteY5" fmla="*/ 6886575 h 6886575"/>
              <a:gd name="connsiteX6" fmla="*/ 1946893 w 7472381"/>
              <a:gd name="connsiteY6" fmla="*/ 6886575 h 6886575"/>
              <a:gd name="connsiteX7" fmla="*/ 1506276 w 7472381"/>
              <a:gd name="connsiteY7" fmla="*/ 6686550 h 6886575"/>
              <a:gd name="connsiteX8" fmla="*/ 1314394 w 7472381"/>
              <a:gd name="connsiteY8" fmla="*/ 6457949 h 6886575"/>
              <a:gd name="connsiteX9" fmla="*/ 1246880 w 7472381"/>
              <a:gd name="connsiteY9" fmla="*/ 6393656 h 6886575"/>
              <a:gd name="connsiteX10" fmla="*/ 1079872 w 7472381"/>
              <a:gd name="connsiteY10" fmla="*/ 6307931 h 6886575"/>
              <a:gd name="connsiteX11" fmla="*/ 788495 w 7472381"/>
              <a:gd name="connsiteY11" fmla="*/ 6125765 h 6886575"/>
              <a:gd name="connsiteX12" fmla="*/ 895097 w 7472381"/>
              <a:gd name="connsiteY12" fmla="*/ 6082903 h 6886575"/>
              <a:gd name="connsiteX13" fmla="*/ 1204239 w 7472381"/>
              <a:gd name="connsiteY13" fmla="*/ 6193631 h 6886575"/>
              <a:gd name="connsiteX14" fmla="*/ 1428102 w 7472381"/>
              <a:gd name="connsiteY14" fmla="*/ 6222206 h 6886575"/>
              <a:gd name="connsiteX15" fmla="*/ 1111852 w 7472381"/>
              <a:gd name="connsiteY15" fmla="*/ 6029325 h 6886575"/>
              <a:gd name="connsiteX16" fmla="*/ 806262 w 7472381"/>
              <a:gd name="connsiteY16" fmla="*/ 5779294 h 6886575"/>
              <a:gd name="connsiteX17" fmla="*/ 1040785 w 7472381"/>
              <a:gd name="connsiteY17" fmla="*/ 5825728 h 6886575"/>
              <a:gd name="connsiteX18" fmla="*/ 1051445 w 7472381"/>
              <a:gd name="connsiteY18" fmla="*/ 5793581 h 6886575"/>
              <a:gd name="connsiteX19" fmla="*/ 845349 w 7472381"/>
              <a:gd name="connsiteY19" fmla="*/ 5497115 h 6886575"/>
              <a:gd name="connsiteX20" fmla="*/ 745855 w 7472381"/>
              <a:gd name="connsiteY20" fmla="*/ 5375672 h 6886575"/>
              <a:gd name="connsiteX21" fmla="*/ 291024 w 7472381"/>
              <a:gd name="connsiteY21" fmla="*/ 5014913 h 6886575"/>
              <a:gd name="connsiteX22" fmla="*/ 724535 w 7472381"/>
              <a:gd name="connsiteY22" fmla="*/ 5175647 h 6886575"/>
              <a:gd name="connsiteX23" fmla="*/ 276811 w 7472381"/>
              <a:gd name="connsiteY23" fmla="*/ 4825603 h 6886575"/>
              <a:gd name="connsiteX24" fmla="*/ 60055 w 7472381"/>
              <a:gd name="connsiteY24" fmla="*/ 4697016 h 6886575"/>
              <a:gd name="connsiteX25" fmla="*/ 6755 w 7472381"/>
              <a:gd name="connsiteY25" fmla="*/ 4622006 h 6886575"/>
              <a:gd name="connsiteX26" fmla="*/ 102696 w 7472381"/>
              <a:gd name="connsiteY26" fmla="*/ 4604146 h 6886575"/>
              <a:gd name="connsiteX27" fmla="*/ 397625 w 7472381"/>
              <a:gd name="connsiteY27" fmla="*/ 4632722 h 6886575"/>
              <a:gd name="connsiteX28" fmla="*/ 31628 w 7472381"/>
              <a:gd name="connsiteY28" fmla="*/ 4396978 h 6886575"/>
              <a:gd name="connsiteX29" fmla="*/ 305237 w 7472381"/>
              <a:gd name="connsiteY29" fmla="*/ 4432697 h 6886575"/>
              <a:gd name="connsiteX30" fmla="*/ 383412 w 7472381"/>
              <a:gd name="connsiteY30" fmla="*/ 4339828 h 6886575"/>
              <a:gd name="connsiteX31" fmla="*/ 511333 w 7472381"/>
              <a:gd name="connsiteY31" fmla="*/ 4189810 h 6886575"/>
              <a:gd name="connsiteX32" fmla="*/ 600167 w 7472381"/>
              <a:gd name="connsiteY32" fmla="*/ 4107656 h 6886575"/>
              <a:gd name="connsiteX33" fmla="*/ 635701 w 7472381"/>
              <a:gd name="connsiteY33" fmla="*/ 3843337 h 6886575"/>
              <a:gd name="connsiteX34" fmla="*/ 561080 w 7472381"/>
              <a:gd name="connsiteY34" fmla="*/ 3554015 h 6886575"/>
              <a:gd name="connsiteX35" fmla="*/ 354985 w 7472381"/>
              <a:gd name="connsiteY35" fmla="*/ 3407569 h 6886575"/>
              <a:gd name="connsiteX36" fmla="*/ 415392 w 7472381"/>
              <a:gd name="connsiteY36" fmla="*/ 3243263 h 6886575"/>
              <a:gd name="connsiteX37" fmla="*/ 852456 w 7472381"/>
              <a:gd name="connsiteY37" fmla="*/ 3343275 h 6886575"/>
              <a:gd name="connsiteX38" fmla="*/ 202190 w 7472381"/>
              <a:gd name="connsiteY38" fmla="*/ 2953940 h 6886575"/>
              <a:gd name="connsiteX39" fmla="*/ 312344 w 7472381"/>
              <a:gd name="connsiteY39" fmla="*/ 2936081 h 6886575"/>
              <a:gd name="connsiteX40" fmla="*/ 706768 w 7472381"/>
              <a:gd name="connsiteY40" fmla="*/ 2714625 h 6886575"/>
              <a:gd name="connsiteX41" fmla="*/ 728088 w 7472381"/>
              <a:gd name="connsiteY41" fmla="*/ 2703909 h 6886575"/>
              <a:gd name="connsiteX42" fmla="*/ 795602 w 7472381"/>
              <a:gd name="connsiteY42" fmla="*/ 2564606 h 6886575"/>
              <a:gd name="connsiteX43" fmla="*/ 1008804 w 7472381"/>
              <a:gd name="connsiteY43" fmla="*/ 2543175 h 6886575"/>
              <a:gd name="connsiteX44" fmla="*/ 1186473 w 7472381"/>
              <a:gd name="connsiteY44" fmla="*/ 2575322 h 6886575"/>
              <a:gd name="connsiteX45" fmla="*/ 1378355 w 7472381"/>
              <a:gd name="connsiteY45" fmla="*/ 2536031 h 6886575"/>
              <a:gd name="connsiteX46" fmla="*/ 1548916 w 7472381"/>
              <a:gd name="connsiteY46" fmla="*/ 2553891 h 6886575"/>
              <a:gd name="connsiteX47" fmla="*/ 1694604 w 7472381"/>
              <a:gd name="connsiteY47" fmla="*/ 2528888 h 6886575"/>
              <a:gd name="connsiteX48" fmla="*/ 1552469 w 7472381"/>
              <a:gd name="connsiteY48" fmla="*/ 2411015 h 6886575"/>
              <a:gd name="connsiteX49" fmla="*/ 1353481 w 7472381"/>
              <a:gd name="connsiteY49" fmla="*/ 2411015 h 6886575"/>
              <a:gd name="connsiteX50" fmla="*/ 1211346 w 7472381"/>
              <a:gd name="connsiteY50" fmla="*/ 2336007 h 6886575"/>
              <a:gd name="connsiteX51" fmla="*/ 1076318 w 7472381"/>
              <a:gd name="connsiteY51" fmla="*/ 2200275 h 6886575"/>
              <a:gd name="connsiteX52" fmla="*/ 600167 w 7472381"/>
              <a:gd name="connsiteY52" fmla="*/ 1982390 h 6886575"/>
              <a:gd name="connsiteX53" fmla="*/ 514886 w 7472381"/>
              <a:gd name="connsiteY53" fmla="*/ 1900238 h 6886575"/>
              <a:gd name="connsiteX54" fmla="*/ 1872273 w 7472381"/>
              <a:gd name="connsiteY54" fmla="*/ 2218135 h 6886575"/>
              <a:gd name="connsiteX55" fmla="*/ 1452975 w 7472381"/>
              <a:gd name="connsiteY55" fmla="*/ 2085975 h 6886575"/>
              <a:gd name="connsiteX56" fmla="*/ 1737245 w 7472381"/>
              <a:gd name="connsiteY56" fmla="*/ 2110978 h 6886575"/>
              <a:gd name="connsiteX57" fmla="*/ 1893593 w 7472381"/>
              <a:gd name="connsiteY57" fmla="*/ 2021681 h 6886575"/>
              <a:gd name="connsiteX58" fmla="*/ 1893593 w 7472381"/>
              <a:gd name="connsiteY58" fmla="*/ 1993106 h 6886575"/>
              <a:gd name="connsiteX59" fmla="*/ 1776332 w 7472381"/>
              <a:gd name="connsiteY59" fmla="*/ 1910953 h 6886575"/>
              <a:gd name="connsiteX60" fmla="*/ 1708818 w 7472381"/>
              <a:gd name="connsiteY60" fmla="*/ 1857375 h 6886575"/>
              <a:gd name="connsiteX61" fmla="*/ 1524043 w 7472381"/>
              <a:gd name="connsiteY61" fmla="*/ 1664493 h 6886575"/>
              <a:gd name="connsiteX62" fmla="*/ 1655517 w 7472381"/>
              <a:gd name="connsiteY62" fmla="*/ 1643062 h 6886575"/>
              <a:gd name="connsiteX63" fmla="*/ 1705264 w 7472381"/>
              <a:gd name="connsiteY63" fmla="*/ 1603772 h 6886575"/>
              <a:gd name="connsiteX64" fmla="*/ 1669731 w 7472381"/>
              <a:gd name="connsiteY64" fmla="*/ 1546622 h 6886575"/>
              <a:gd name="connsiteX65" fmla="*/ 1261093 w 7472381"/>
              <a:gd name="connsiteY65" fmla="*/ 1371600 h 6886575"/>
              <a:gd name="connsiteX66" fmla="*/ 1229113 w 7472381"/>
              <a:gd name="connsiteY66" fmla="*/ 1235869 h 6886575"/>
              <a:gd name="connsiteX67" fmla="*/ 1307287 w 7472381"/>
              <a:gd name="connsiteY67" fmla="*/ 1214437 h 6886575"/>
              <a:gd name="connsiteX68" fmla="*/ 1396121 w 7472381"/>
              <a:gd name="connsiteY68" fmla="*/ 1225153 h 6886575"/>
              <a:gd name="connsiteX69" fmla="*/ 1325054 w 7472381"/>
              <a:gd name="connsiteY69" fmla="*/ 1117997 h 6886575"/>
              <a:gd name="connsiteX70" fmla="*/ 1037231 w 7472381"/>
              <a:gd name="connsiteY70" fmla="*/ 1010841 h 6886575"/>
              <a:gd name="connsiteX71" fmla="*/ 983931 w 7472381"/>
              <a:gd name="connsiteY71" fmla="*/ 953690 h 6886575"/>
              <a:gd name="connsiteX72" fmla="*/ 1054998 w 7472381"/>
              <a:gd name="connsiteY72" fmla="*/ 925115 h 6886575"/>
              <a:gd name="connsiteX73" fmla="*/ 1108299 w 7472381"/>
              <a:gd name="connsiteY73" fmla="*/ 914400 h 6886575"/>
              <a:gd name="connsiteX74" fmla="*/ 6755 w 7472381"/>
              <a:gd name="connsiteY74" fmla="*/ 467915 h 6886575"/>
              <a:gd name="connsiteX75" fmla="*/ 255490 w 7472381"/>
              <a:gd name="connsiteY75" fmla="*/ 464344 h 6886575"/>
              <a:gd name="connsiteX76" fmla="*/ 500673 w 7472381"/>
              <a:gd name="connsiteY76" fmla="*/ 535781 h 6886575"/>
              <a:gd name="connsiteX77" fmla="*/ 760069 w 7472381"/>
              <a:gd name="connsiteY77" fmla="*/ 525066 h 6886575"/>
              <a:gd name="connsiteX78" fmla="*/ 1005251 w 7472381"/>
              <a:gd name="connsiteY78" fmla="*/ 560785 h 6886575"/>
              <a:gd name="connsiteX79" fmla="*/ 1218453 w 7472381"/>
              <a:gd name="connsiteY79" fmla="*/ 560785 h 6886575"/>
              <a:gd name="connsiteX80" fmla="*/ 1019464 w 7472381"/>
              <a:gd name="connsiteY80" fmla="*/ 507206 h 6886575"/>
              <a:gd name="connsiteX81" fmla="*/ 944844 w 7472381"/>
              <a:gd name="connsiteY81" fmla="*/ 417909 h 6886575"/>
              <a:gd name="connsiteX82" fmla="*/ 969717 w 7472381"/>
              <a:gd name="connsiteY82" fmla="*/ 335757 h 6886575"/>
              <a:gd name="connsiteX83" fmla="*/ 1051445 w 7472381"/>
              <a:gd name="connsiteY83" fmla="*/ 360759 h 6886575"/>
              <a:gd name="connsiteX84" fmla="*/ 1147386 w 7472381"/>
              <a:gd name="connsiteY84" fmla="*/ 453629 h 6886575"/>
              <a:gd name="connsiteX85" fmla="*/ 1168706 w 7472381"/>
              <a:gd name="connsiteY85" fmla="*/ 396478 h 6886575"/>
              <a:gd name="connsiteX86" fmla="*/ 1225560 w 7472381"/>
              <a:gd name="connsiteY86" fmla="*/ 353615 h 6886575"/>
              <a:gd name="connsiteX87" fmla="*/ 1552469 w 7472381"/>
              <a:gd name="connsiteY87" fmla="*/ 375047 h 6886575"/>
              <a:gd name="connsiteX88" fmla="*/ 1335714 w 7472381"/>
              <a:gd name="connsiteY88" fmla="*/ 192881 h 6886575"/>
              <a:gd name="connsiteX89" fmla="*/ 1197133 w 7472381"/>
              <a:gd name="connsiteY89" fmla="*/ 164306 h 6886575"/>
              <a:gd name="connsiteX90" fmla="*/ 1165153 w 7472381"/>
              <a:gd name="connsiteY90" fmla="*/ 89297 h 6886575"/>
              <a:gd name="connsiteX91" fmla="*/ 1229113 w 7472381"/>
              <a:gd name="connsiteY91" fmla="*/ 71437 h 6886575"/>
              <a:gd name="connsiteX92" fmla="*/ 1548916 w 7472381"/>
              <a:gd name="connsiteY92" fmla="*/ 135731 h 6886575"/>
              <a:gd name="connsiteX93" fmla="*/ 1602217 w 7472381"/>
              <a:gd name="connsiteY93" fmla="*/ 110728 h 6886575"/>
              <a:gd name="connsiteX94" fmla="*/ 1232666 w 7472381"/>
              <a:gd name="connsiteY94" fmla="*/ 0 h 68865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Lst>
            <a:rect l="l" t="t" r="r" b="b"/>
            <a:pathLst>
              <a:path w="7472381" h="6886575">
                <a:moveTo>
                  <a:pt x="1232666" y="0"/>
                </a:moveTo>
                <a:lnTo>
                  <a:pt x="7472381" y="0"/>
                </a:lnTo>
                <a:lnTo>
                  <a:pt x="7472381" y="814388"/>
                </a:lnTo>
                <a:lnTo>
                  <a:pt x="7472381" y="6411516"/>
                </a:lnTo>
                <a:lnTo>
                  <a:pt x="7472381" y="6886575"/>
                </a:lnTo>
                <a:lnTo>
                  <a:pt x="6992676" y="6886575"/>
                </a:lnTo>
                <a:lnTo>
                  <a:pt x="1946893" y="6886575"/>
                </a:lnTo>
                <a:cubicBezTo>
                  <a:pt x="1801205" y="6815137"/>
                  <a:pt x="1662624" y="6729412"/>
                  <a:pt x="1506276" y="6686550"/>
                </a:cubicBezTo>
                <a:cubicBezTo>
                  <a:pt x="1399675" y="6657975"/>
                  <a:pt x="1296627" y="6607969"/>
                  <a:pt x="1314394" y="6457949"/>
                </a:cubicBezTo>
                <a:cubicBezTo>
                  <a:pt x="1317947" y="6415087"/>
                  <a:pt x="1289520" y="6382941"/>
                  <a:pt x="1246880" y="6393656"/>
                </a:cubicBezTo>
                <a:cubicBezTo>
                  <a:pt x="1165153" y="6415087"/>
                  <a:pt x="1126065" y="6354365"/>
                  <a:pt x="1079872" y="6307931"/>
                </a:cubicBezTo>
                <a:cubicBezTo>
                  <a:pt x="998144" y="6225779"/>
                  <a:pt x="919970" y="6140052"/>
                  <a:pt x="788495" y="6125765"/>
                </a:cubicBezTo>
                <a:cubicBezTo>
                  <a:pt x="813369" y="6061471"/>
                  <a:pt x="856009" y="6068615"/>
                  <a:pt x="895097" y="6082903"/>
                </a:cubicBezTo>
                <a:cubicBezTo>
                  <a:pt x="998144" y="6118622"/>
                  <a:pt x="1101192" y="6157912"/>
                  <a:pt x="1204239" y="6193631"/>
                </a:cubicBezTo>
                <a:cubicBezTo>
                  <a:pt x="1271754" y="6215062"/>
                  <a:pt x="1339267" y="6247209"/>
                  <a:pt x="1428102" y="6222206"/>
                </a:cubicBezTo>
                <a:cubicBezTo>
                  <a:pt x="1349928" y="6093619"/>
                  <a:pt x="1218453" y="6068615"/>
                  <a:pt x="1111852" y="6029325"/>
                </a:cubicBezTo>
                <a:cubicBezTo>
                  <a:pt x="980377" y="5979319"/>
                  <a:pt x="902203" y="5886450"/>
                  <a:pt x="806262" y="5779294"/>
                </a:cubicBezTo>
                <a:cubicBezTo>
                  <a:pt x="902203" y="5750719"/>
                  <a:pt x="962610" y="5829300"/>
                  <a:pt x="1040785" y="5825728"/>
                </a:cubicBezTo>
                <a:cubicBezTo>
                  <a:pt x="1044338" y="5815012"/>
                  <a:pt x="1051445" y="5793581"/>
                  <a:pt x="1051445" y="5793581"/>
                </a:cubicBezTo>
                <a:cubicBezTo>
                  <a:pt x="923523" y="5736431"/>
                  <a:pt x="866670" y="5629275"/>
                  <a:pt x="845349" y="5497115"/>
                </a:cubicBezTo>
                <a:cubicBezTo>
                  <a:pt x="838243" y="5429250"/>
                  <a:pt x="792049" y="5407819"/>
                  <a:pt x="745855" y="5375672"/>
                </a:cubicBezTo>
                <a:cubicBezTo>
                  <a:pt x="589507" y="5264943"/>
                  <a:pt x="422499" y="5164931"/>
                  <a:pt x="291024" y="5014913"/>
                </a:cubicBezTo>
                <a:cubicBezTo>
                  <a:pt x="443819" y="5032771"/>
                  <a:pt x="564633" y="5132784"/>
                  <a:pt x="724535" y="5175647"/>
                </a:cubicBezTo>
                <a:cubicBezTo>
                  <a:pt x="596614" y="5011340"/>
                  <a:pt x="429605" y="4925615"/>
                  <a:pt x="276811" y="4825603"/>
                </a:cubicBezTo>
                <a:cubicBezTo>
                  <a:pt x="205743" y="4779169"/>
                  <a:pt x="141783" y="4722018"/>
                  <a:pt x="60055" y="4697016"/>
                </a:cubicBezTo>
                <a:cubicBezTo>
                  <a:pt x="31628" y="4689872"/>
                  <a:pt x="-18119" y="4672013"/>
                  <a:pt x="6755" y="4622006"/>
                </a:cubicBezTo>
                <a:cubicBezTo>
                  <a:pt x="28075" y="4579144"/>
                  <a:pt x="67162" y="4593432"/>
                  <a:pt x="102696" y="4604146"/>
                </a:cubicBezTo>
                <a:cubicBezTo>
                  <a:pt x="187976" y="4632722"/>
                  <a:pt x="280364" y="4632722"/>
                  <a:pt x="397625" y="4632722"/>
                </a:cubicBezTo>
                <a:cubicBezTo>
                  <a:pt x="298131" y="4496990"/>
                  <a:pt x="116909" y="4539853"/>
                  <a:pt x="31628" y="4396978"/>
                </a:cubicBezTo>
                <a:cubicBezTo>
                  <a:pt x="138229" y="4371976"/>
                  <a:pt x="219957" y="4421982"/>
                  <a:pt x="305237" y="4432697"/>
                </a:cubicBezTo>
                <a:cubicBezTo>
                  <a:pt x="383412" y="4443413"/>
                  <a:pt x="401178" y="4418409"/>
                  <a:pt x="383412" y="4339828"/>
                </a:cubicBezTo>
                <a:cubicBezTo>
                  <a:pt x="354985" y="4218385"/>
                  <a:pt x="397625" y="4157662"/>
                  <a:pt x="511333" y="4189810"/>
                </a:cubicBezTo>
                <a:cubicBezTo>
                  <a:pt x="617934" y="4221956"/>
                  <a:pt x="628594" y="4175522"/>
                  <a:pt x="600167" y="4107656"/>
                </a:cubicBezTo>
                <a:cubicBezTo>
                  <a:pt x="557527" y="4007644"/>
                  <a:pt x="603720" y="3929063"/>
                  <a:pt x="635701" y="3843337"/>
                </a:cubicBezTo>
                <a:cubicBezTo>
                  <a:pt x="685448" y="3714750"/>
                  <a:pt x="664128" y="3650456"/>
                  <a:pt x="561080" y="3554015"/>
                </a:cubicBezTo>
                <a:cubicBezTo>
                  <a:pt x="500673" y="3500438"/>
                  <a:pt x="440265" y="3454003"/>
                  <a:pt x="354985" y="3407569"/>
                </a:cubicBezTo>
                <a:cubicBezTo>
                  <a:pt x="550420" y="3382565"/>
                  <a:pt x="347878" y="3296841"/>
                  <a:pt x="415392" y="3243263"/>
                </a:cubicBezTo>
                <a:cubicBezTo>
                  <a:pt x="553973" y="3221831"/>
                  <a:pt x="664128" y="3393282"/>
                  <a:pt x="852456" y="3343275"/>
                </a:cubicBezTo>
                <a:cubicBezTo>
                  <a:pt x="625041" y="3196828"/>
                  <a:pt x="369198" y="3150393"/>
                  <a:pt x="202190" y="2953940"/>
                </a:cubicBezTo>
                <a:cubicBezTo>
                  <a:pt x="241277" y="2911078"/>
                  <a:pt x="280364" y="2953940"/>
                  <a:pt x="312344" y="2936081"/>
                </a:cubicBezTo>
                <a:cubicBezTo>
                  <a:pt x="312344" y="2925365"/>
                  <a:pt x="685448" y="2993232"/>
                  <a:pt x="706768" y="2714625"/>
                </a:cubicBezTo>
                <a:cubicBezTo>
                  <a:pt x="713875" y="2714625"/>
                  <a:pt x="720982" y="2714625"/>
                  <a:pt x="728088" y="2703909"/>
                </a:cubicBezTo>
                <a:cubicBezTo>
                  <a:pt x="767175" y="2664619"/>
                  <a:pt x="731642" y="2571750"/>
                  <a:pt x="795602" y="2564606"/>
                </a:cubicBezTo>
                <a:cubicBezTo>
                  <a:pt x="866670" y="2557462"/>
                  <a:pt x="934184" y="2525315"/>
                  <a:pt x="1008804" y="2543175"/>
                </a:cubicBezTo>
                <a:cubicBezTo>
                  <a:pt x="1065658" y="2557462"/>
                  <a:pt x="1126065" y="2575322"/>
                  <a:pt x="1186473" y="2575322"/>
                </a:cubicBezTo>
                <a:cubicBezTo>
                  <a:pt x="1250433" y="2575322"/>
                  <a:pt x="1339267" y="2696766"/>
                  <a:pt x="1378355" y="2536031"/>
                </a:cubicBezTo>
                <a:cubicBezTo>
                  <a:pt x="1378355" y="2528888"/>
                  <a:pt x="1488509" y="2546747"/>
                  <a:pt x="1548916" y="2553891"/>
                </a:cubicBezTo>
                <a:cubicBezTo>
                  <a:pt x="1598663" y="2561035"/>
                  <a:pt x="1659071" y="2593181"/>
                  <a:pt x="1694604" y="2528888"/>
                </a:cubicBezTo>
                <a:cubicBezTo>
                  <a:pt x="1712371" y="2489596"/>
                  <a:pt x="1627090" y="2418159"/>
                  <a:pt x="1552469" y="2411015"/>
                </a:cubicBezTo>
                <a:cubicBezTo>
                  <a:pt x="1484956" y="2403872"/>
                  <a:pt x="1417442" y="2396728"/>
                  <a:pt x="1353481" y="2411015"/>
                </a:cubicBezTo>
                <a:cubicBezTo>
                  <a:pt x="1275307" y="2428875"/>
                  <a:pt x="1232666" y="2400300"/>
                  <a:pt x="1211346" y="2336007"/>
                </a:cubicBezTo>
                <a:cubicBezTo>
                  <a:pt x="1186473" y="2268141"/>
                  <a:pt x="1140279" y="2232422"/>
                  <a:pt x="1076318" y="2200275"/>
                </a:cubicBezTo>
                <a:cubicBezTo>
                  <a:pt x="919970" y="2121694"/>
                  <a:pt x="770729" y="2028825"/>
                  <a:pt x="600167" y="1982390"/>
                </a:cubicBezTo>
                <a:cubicBezTo>
                  <a:pt x="568187" y="1975246"/>
                  <a:pt x="529100" y="1960959"/>
                  <a:pt x="514886" y="1900238"/>
                </a:cubicBezTo>
                <a:cubicBezTo>
                  <a:pt x="976824" y="1993106"/>
                  <a:pt x="1396121" y="2232422"/>
                  <a:pt x="1872273" y="2218135"/>
                </a:cubicBezTo>
                <a:cubicBezTo>
                  <a:pt x="1744351" y="2143125"/>
                  <a:pt x="1591557" y="2139554"/>
                  <a:pt x="1452975" y="2085975"/>
                </a:cubicBezTo>
                <a:cubicBezTo>
                  <a:pt x="1552469" y="2046685"/>
                  <a:pt x="1644857" y="2089547"/>
                  <a:pt x="1737245" y="2110978"/>
                </a:cubicBezTo>
                <a:cubicBezTo>
                  <a:pt x="1815419" y="2128837"/>
                  <a:pt x="1886486" y="2132410"/>
                  <a:pt x="1893593" y="2021681"/>
                </a:cubicBezTo>
                <a:cubicBezTo>
                  <a:pt x="1893593" y="2010965"/>
                  <a:pt x="1893593" y="2003821"/>
                  <a:pt x="1893593" y="1993106"/>
                </a:cubicBezTo>
                <a:cubicBezTo>
                  <a:pt x="1865166" y="1946672"/>
                  <a:pt x="1826079" y="1925240"/>
                  <a:pt x="1776332" y="1910953"/>
                </a:cubicBezTo>
                <a:cubicBezTo>
                  <a:pt x="1747905" y="1903809"/>
                  <a:pt x="1708818" y="1889522"/>
                  <a:pt x="1708818" y="1857375"/>
                </a:cubicBezTo>
                <a:cubicBezTo>
                  <a:pt x="1712371" y="1735931"/>
                  <a:pt x="1616430" y="1700212"/>
                  <a:pt x="1524043" y="1664493"/>
                </a:cubicBezTo>
                <a:cubicBezTo>
                  <a:pt x="1573790" y="1603772"/>
                  <a:pt x="1616430" y="1646635"/>
                  <a:pt x="1655517" y="1643062"/>
                </a:cubicBezTo>
                <a:cubicBezTo>
                  <a:pt x="1680391" y="1639491"/>
                  <a:pt x="1705264" y="1635919"/>
                  <a:pt x="1705264" y="1603772"/>
                </a:cubicBezTo>
                <a:cubicBezTo>
                  <a:pt x="1705264" y="1578769"/>
                  <a:pt x="1694604" y="1546622"/>
                  <a:pt x="1669731" y="1546622"/>
                </a:cubicBezTo>
                <a:cubicBezTo>
                  <a:pt x="1513383" y="1543050"/>
                  <a:pt x="1424548" y="1371600"/>
                  <a:pt x="1261093" y="1371600"/>
                </a:cubicBezTo>
                <a:cubicBezTo>
                  <a:pt x="1161599" y="1371600"/>
                  <a:pt x="1310841" y="1275159"/>
                  <a:pt x="1229113" y="1235869"/>
                </a:cubicBezTo>
                <a:cubicBezTo>
                  <a:pt x="1211346" y="1225153"/>
                  <a:pt x="1278860" y="1210866"/>
                  <a:pt x="1307287" y="1214437"/>
                </a:cubicBezTo>
                <a:cubicBezTo>
                  <a:pt x="1335714" y="1218009"/>
                  <a:pt x="1360588" y="1243013"/>
                  <a:pt x="1396121" y="1225153"/>
                </a:cubicBezTo>
                <a:cubicBezTo>
                  <a:pt x="1413888" y="1160860"/>
                  <a:pt x="1367694" y="1135856"/>
                  <a:pt x="1325054" y="1117997"/>
                </a:cubicBezTo>
                <a:cubicBezTo>
                  <a:pt x="1232666" y="1075135"/>
                  <a:pt x="1140279" y="1025129"/>
                  <a:pt x="1037231" y="1010841"/>
                </a:cubicBezTo>
                <a:cubicBezTo>
                  <a:pt x="1001698" y="1007269"/>
                  <a:pt x="980377" y="989409"/>
                  <a:pt x="983931" y="953690"/>
                </a:cubicBezTo>
                <a:cubicBezTo>
                  <a:pt x="991037" y="907256"/>
                  <a:pt x="1026571" y="921544"/>
                  <a:pt x="1054998" y="925115"/>
                </a:cubicBezTo>
                <a:cubicBezTo>
                  <a:pt x="1072765" y="928688"/>
                  <a:pt x="1090532" y="939403"/>
                  <a:pt x="1108299" y="914400"/>
                </a:cubicBezTo>
                <a:cubicBezTo>
                  <a:pt x="692555" y="660797"/>
                  <a:pt x="472246" y="675085"/>
                  <a:pt x="6755" y="467915"/>
                </a:cubicBezTo>
                <a:cubicBezTo>
                  <a:pt x="109802" y="428625"/>
                  <a:pt x="184423" y="457200"/>
                  <a:pt x="255490" y="464344"/>
                </a:cubicBezTo>
                <a:cubicBezTo>
                  <a:pt x="433159" y="482203"/>
                  <a:pt x="323004" y="514350"/>
                  <a:pt x="500673" y="535781"/>
                </a:cubicBezTo>
                <a:cubicBezTo>
                  <a:pt x="585954" y="546497"/>
                  <a:pt x="664128" y="582216"/>
                  <a:pt x="760069" y="525066"/>
                </a:cubicBezTo>
                <a:cubicBezTo>
                  <a:pt x="824029" y="485775"/>
                  <a:pt x="927077" y="528637"/>
                  <a:pt x="1005251" y="560785"/>
                </a:cubicBezTo>
                <a:cubicBezTo>
                  <a:pt x="1069212" y="589360"/>
                  <a:pt x="1133172" y="596503"/>
                  <a:pt x="1218453" y="560785"/>
                </a:cubicBezTo>
                <a:cubicBezTo>
                  <a:pt x="1140279" y="539354"/>
                  <a:pt x="1079872" y="521494"/>
                  <a:pt x="1019464" y="507206"/>
                </a:cubicBezTo>
                <a:cubicBezTo>
                  <a:pt x="969717" y="496491"/>
                  <a:pt x="941290" y="471488"/>
                  <a:pt x="944844" y="417909"/>
                </a:cubicBezTo>
                <a:cubicBezTo>
                  <a:pt x="944844" y="389334"/>
                  <a:pt x="934184" y="350044"/>
                  <a:pt x="969717" y="335757"/>
                </a:cubicBezTo>
                <a:cubicBezTo>
                  <a:pt x="998144" y="321469"/>
                  <a:pt x="1037231" y="335757"/>
                  <a:pt x="1051445" y="360759"/>
                </a:cubicBezTo>
                <a:cubicBezTo>
                  <a:pt x="1069212" y="407194"/>
                  <a:pt x="1086978" y="450056"/>
                  <a:pt x="1147386" y="453629"/>
                </a:cubicBezTo>
                <a:cubicBezTo>
                  <a:pt x="1229113" y="460771"/>
                  <a:pt x="1182919" y="432197"/>
                  <a:pt x="1168706" y="396478"/>
                </a:cubicBezTo>
                <a:cubicBezTo>
                  <a:pt x="1154492" y="357188"/>
                  <a:pt x="1197133" y="346472"/>
                  <a:pt x="1225560" y="353615"/>
                </a:cubicBezTo>
                <a:cubicBezTo>
                  <a:pt x="1332161" y="385763"/>
                  <a:pt x="1442315" y="328613"/>
                  <a:pt x="1552469" y="375047"/>
                </a:cubicBezTo>
                <a:cubicBezTo>
                  <a:pt x="1524043" y="260747"/>
                  <a:pt x="1463635" y="210741"/>
                  <a:pt x="1335714" y="192881"/>
                </a:cubicBezTo>
                <a:cubicBezTo>
                  <a:pt x="1289520" y="189310"/>
                  <a:pt x="1239773" y="196453"/>
                  <a:pt x="1197133" y="164306"/>
                </a:cubicBezTo>
                <a:cubicBezTo>
                  <a:pt x="1172259" y="146447"/>
                  <a:pt x="1147386" y="125016"/>
                  <a:pt x="1165153" y="89297"/>
                </a:cubicBezTo>
                <a:cubicBezTo>
                  <a:pt x="1175813" y="64294"/>
                  <a:pt x="1204239" y="64294"/>
                  <a:pt x="1229113" y="71437"/>
                </a:cubicBezTo>
                <a:cubicBezTo>
                  <a:pt x="1332161" y="110728"/>
                  <a:pt x="1442315" y="121444"/>
                  <a:pt x="1548916" y="135731"/>
                </a:cubicBezTo>
                <a:cubicBezTo>
                  <a:pt x="1566683" y="139303"/>
                  <a:pt x="1584450" y="146447"/>
                  <a:pt x="1602217" y="110728"/>
                </a:cubicBezTo>
                <a:cubicBezTo>
                  <a:pt x="1477849" y="78581"/>
                  <a:pt x="1357034" y="35719"/>
                  <a:pt x="1232666" y="0"/>
                </a:cubicBezTo>
                <a:close/>
              </a:path>
            </a:pathLst>
          </a:custGeom>
          <a:solidFill>
            <a:schemeClr val="accent1">
              <a:alpha val="20000"/>
            </a:schemeClr>
          </a:solidFill>
          <a:ln w="32707" cap="flat">
            <a:noFill/>
            <a:prstDash val="solid"/>
            <a:miter/>
          </a:ln>
        </p:spPr>
        <p:txBody>
          <a:bodyPr rtlCol="0" anchor="ctr"/>
          <a:lstStyle/>
          <a:p>
            <a:endParaRPr lang="en-US">
              <a:solidFill>
                <a:schemeClr val="tx1"/>
              </a:solidFill>
            </a:endParaRPr>
          </a:p>
        </p:txBody>
      </p:sp>
      <p:sp>
        <p:nvSpPr>
          <p:cNvPr id="2" name="Title 1">
            <a:extLst>
              <a:ext uri="{FF2B5EF4-FFF2-40B4-BE49-F238E27FC236}">
                <a16:creationId xmlns:a16="http://schemas.microsoft.com/office/drawing/2014/main" id="{146AD042-DE90-4088-8A07-B9A64C2CE03E}"/>
              </a:ext>
            </a:extLst>
          </p:cNvPr>
          <p:cNvSpPr>
            <a:spLocks noGrp="1"/>
          </p:cNvSpPr>
          <p:nvPr>
            <p:ph type="title"/>
          </p:nvPr>
        </p:nvSpPr>
        <p:spPr>
          <a:xfrm>
            <a:off x="839788" y="640080"/>
            <a:ext cx="3886200" cy="2953512"/>
          </a:xfrm>
        </p:spPr>
        <p:txBody>
          <a:bodyPr anchor="b"/>
          <a:lstStyle>
            <a:lvl1pPr>
              <a:defRPr sz="3200"/>
            </a:lvl1pPr>
          </a:lstStyle>
          <a:p>
            <a:r>
              <a:rPr lang="en-US"/>
              <a:t>Click to edit Master title style</a:t>
            </a:r>
            <a:endParaRPr lang="en-US" dirty="0"/>
          </a:p>
        </p:txBody>
      </p:sp>
      <p:sp>
        <p:nvSpPr>
          <p:cNvPr id="3" name="Content Placeholder 2">
            <a:extLst>
              <a:ext uri="{FF2B5EF4-FFF2-40B4-BE49-F238E27FC236}">
                <a16:creationId xmlns:a16="http://schemas.microsoft.com/office/drawing/2014/main" id="{BF2FFC98-62A0-445A-BEDA-785BE925A1D8}"/>
              </a:ext>
            </a:extLst>
          </p:cNvPr>
          <p:cNvSpPr>
            <a:spLocks noGrp="1"/>
          </p:cNvSpPr>
          <p:nvPr>
            <p:ph idx="1"/>
          </p:nvPr>
        </p:nvSpPr>
        <p:spPr>
          <a:xfrm>
            <a:off x="7059168" y="640080"/>
            <a:ext cx="4489704" cy="5596128"/>
          </a:xfrm>
        </p:spPr>
        <p:txBody>
          <a:bodyPr anchor="ct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a:extLst>
              <a:ext uri="{FF2B5EF4-FFF2-40B4-BE49-F238E27FC236}">
                <a16:creationId xmlns:a16="http://schemas.microsoft.com/office/drawing/2014/main" id="{DB4D7827-8489-4EE4-88EE-16685FE6DE8A}"/>
              </a:ext>
            </a:extLst>
          </p:cNvPr>
          <p:cNvSpPr>
            <a:spLocks noGrp="1"/>
          </p:cNvSpPr>
          <p:nvPr>
            <p:ph type="body" sz="half" idx="2"/>
          </p:nvPr>
        </p:nvSpPr>
        <p:spPr>
          <a:xfrm>
            <a:off x="839788" y="3776472"/>
            <a:ext cx="3886200" cy="2468880"/>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8C33534F-EA91-4A50-B0F6-10D689E458EF}"/>
              </a:ext>
            </a:extLst>
          </p:cNvPr>
          <p:cNvSpPr>
            <a:spLocks noGrp="1"/>
          </p:cNvSpPr>
          <p:nvPr>
            <p:ph type="dt" sz="half" idx="10"/>
          </p:nvPr>
        </p:nvSpPr>
        <p:spPr/>
        <p:txBody>
          <a:bodyPr/>
          <a:lstStyle/>
          <a:p>
            <a:fld id="{3C04E684-10F4-4CC3-A0B9-F03AA7BE37CF}" type="datetimeFigureOut">
              <a:rPr lang="en-US" smtClean="0"/>
              <a:t>10/17/2020</a:t>
            </a:fld>
            <a:endParaRPr lang="en-US"/>
          </a:p>
        </p:txBody>
      </p:sp>
      <p:sp>
        <p:nvSpPr>
          <p:cNvPr id="6" name="Footer Placeholder 5">
            <a:extLst>
              <a:ext uri="{FF2B5EF4-FFF2-40B4-BE49-F238E27FC236}">
                <a16:creationId xmlns:a16="http://schemas.microsoft.com/office/drawing/2014/main" id="{6C20F3F7-8B4B-4015-AA9C-109D05B2F146}"/>
              </a:ext>
            </a:extLst>
          </p:cNvPr>
          <p:cNvSpPr>
            <a:spLocks noGrp="1"/>
          </p:cNvSpPr>
          <p:nvPr>
            <p:ph type="ftr" sz="quarter" idx="11"/>
          </p:nvPr>
        </p:nvSpPr>
        <p:spPr/>
        <p:txBody>
          <a:bodyPr/>
          <a:lstStyle>
            <a:lvl1pPr algn="l">
              <a:defRPr/>
            </a:lvl1pPr>
          </a:lstStyle>
          <a:p>
            <a:endParaRPr lang="en-US"/>
          </a:p>
        </p:txBody>
      </p:sp>
      <p:sp>
        <p:nvSpPr>
          <p:cNvPr id="7" name="Slide Number Placeholder 6">
            <a:extLst>
              <a:ext uri="{FF2B5EF4-FFF2-40B4-BE49-F238E27FC236}">
                <a16:creationId xmlns:a16="http://schemas.microsoft.com/office/drawing/2014/main" id="{910B6EE2-78A1-4D01-87BE-A1487FBD271F}"/>
              </a:ext>
            </a:extLst>
          </p:cNvPr>
          <p:cNvSpPr>
            <a:spLocks noGrp="1"/>
          </p:cNvSpPr>
          <p:nvPr>
            <p:ph type="sldNum" sz="quarter" idx="12"/>
          </p:nvPr>
        </p:nvSpPr>
        <p:spPr/>
        <p:txBody>
          <a:bodyPr/>
          <a:lstStyle/>
          <a:p>
            <a:fld id="{51845F5A-061D-4825-9AE9-D7794091C6CF}" type="slidenum">
              <a:rPr lang="en-US" smtClean="0"/>
              <a:t>‹#›</a:t>
            </a:fld>
            <a:endParaRPr lang="en-US"/>
          </a:p>
        </p:txBody>
      </p:sp>
    </p:spTree>
    <p:extLst>
      <p:ext uri="{BB962C8B-B14F-4D97-AF65-F5344CB8AC3E}">
        <p14:creationId xmlns:p14="http://schemas.microsoft.com/office/powerpoint/2010/main" val="3386930731"/>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8" name="Graphic 1" descr="Tag=AccentColor&#10;Flavor=Light&#10;Target=Fill">
            <a:extLst>
              <a:ext uri="{FF2B5EF4-FFF2-40B4-BE49-F238E27FC236}">
                <a16:creationId xmlns:a16="http://schemas.microsoft.com/office/drawing/2014/main" id="{0EE21C0F-70D8-4F3C-9392-07559C90EE6E}"/>
              </a:ext>
            </a:extLst>
          </p:cNvPr>
          <p:cNvSpPr/>
          <p:nvPr/>
        </p:nvSpPr>
        <p:spPr>
          <a:xfrm rot="10800000" flipH="1" flipV="1">
            <a:off x="684965" y="1332237"/>
            <a:ext cx="5263732" cy="3841102"/>
          </a:xfrm>
          <a:custGeom>
            <a:avLst/>
            <a:gdLst>
              <a:gd name="connsiteX0" fmla="*/ 5458905 w 6886274"/>
              <a:gd name="connsiteY0" fmla="*/ 754119 h 5025119"/>
              <a:gd name="connsiteX1" fmla="*/ 3455557 w 6886274"/>
              <a:gd name="connsiteY1" fmla="*/ 1027709 h 5025119"/>
              <a:gd name="connsiteX2" fmla="*/ 3338677 w 6886274"/>
              <a:gd name="connsiteY2" fmla="*/ 1021381 h 5025119"/>
              <a:gd name="connsiteX3" fmla="*/ 2518280 w 6886274"/>
              <a:gd name="connsiteY3" fmla="*/ 980435 h 5025119"/>
              <a:gd name="connsiteX4" fmla="*/ 1673687 w 6886274"/>
              <a:gd name="connsiteY4" fmla="*/ 739229 h 5025119"/>
              <a:gd name="connsiteX5" fmla="*/ 1183459 w 6886274"/>
              <a:gd name="connsiteY5" fmla="*/ 397149 h 5025119"/>
              <a:gd name="connsiteX6" fmla="*/ 977987 w 6886274"/>
              <a:gd name="connsiteY6" fmla="*/ 241184 h 5025119"/>
              <a:gd name="connsiteX7" fmla="*/ 788150 w 6886274"/>
              <a:gd name="connsiteY7" fmla="*/ 66980 h 5025119"/>
              <a:gd name="connsiteX8" fmla="*/ 721148 w 6886274"/>
              <a:gd name="connsiteY8" fmla="*/ 31990 h 5025119"/>
              <a:gd name="connsiteX9" fmla="*/ 701792 w 6886274"/>
              <a:gd name="connsiteY9" fmla="*/ 32362 h 5025119"/>
              <a:gd name="connsiteX10" fmla="*/ 686530 w 6886274"/>
              <a:gd name="connsiteY10" fmla="*/ 43157 h 5025119"/>
              <a:gd name="connsiteX11" fmla="*/ 693603 w 6886274"/>
              <a:gd name="connsiteY11" fmla="*/ 58046 h 5025119"/>
              <a:gd name="connsiteX12" fmla="*/ 705886 w 6886274"/>
              <a:gd name="connsiteY12" fmla="*/ 65491 h 5025119"/>
              <a:gd name="connsiteX13" fmla="*/ 762838 w 6886274"/>
              <a:gd name="connsiteY13" fmla="*/ 112764 h 5025119"/>
              <a:gd name="connsiteX14" fmla="*/ 764327 w 6886274"/>
              <a:gd name="connsiteY14" fmla="*/ 140309 h 5025119"/>
              <a:gd name="connsiteX15" fmla="*/ 775121 w 6886274"/>
              <a:gd name="connsiteY15" fmla="*/ 159666 h 5025119"/>
              <a:gd name="connsiteX16" fmla="*/ 823139 w 6886274"/>
              <a:gd name="connsiteY16" fmla="*/ 176416 h 5025119"/>
              <a:gd name="connsiteX17" fmla="*/ 707748 w 6886274"/>
              <a:gd name="connsiteY17" fmla="*/ 109414 h 5025119"/>
              <a:gd name="connsiteX18" fmla="*/ 681319 w 6886274"/>
              <a:gd name="connsiteY18" fmla="*/ 69958 h 5025119"/>
              <a:gd name="connsiteX19" fmla="*/ 640746 w 6886274"/>
              <a:gd name="connsiteY19" fmla="*/ 67352 h 5025119"/>
              <a:gd name="connsiteX20" fmla="*/ 614318 w 6886274"/>
              <a:gd name="connsiteY20" fmla="*/ 61396 h 5025119"/>
              <a:gd name="connsiteX21" fmla="*/ 560716 w 6886274"/>
              <a:gd name="connsiteY21" fmla="*/ 3701 h 5025119"/>
              <a:gd name="connsiteX22" fmla="*/ 540616 w 6886274"/>
              <a:gd name="connsiteY22" fmla="*/ 3701 h 5025119"/>
              <a:gd name="connsiteX23" fmla="*/ 543594 w 6886274"/>
              <a:gd name="connsiteY23" fmla="*/ 21940 h 5025119"/>
              <a:gd name="connsiteX24" fmla="*/ 558855 w 6886274"/>
              <a:gd name="connsiteY24" fmla="*/ 51346 h 5025119"/>
              <a:gd name="connsiteX25" fmla="*/ 557366 w 6886274"/>
              <a:gd name="connsiteY25" fmla="*/ 72563 h 5025119"/>
              <a:gd name="connsiteX26" fmla="*/ 570022 w 6886274"/>
              <a:gd name="connsiteY26" fmla="*/ 120209 h 5025119"/>
              <a:gd name="connsiteX27" fmla="*/ 599801 w 6886274"/>
              <a:gd name="connsiteY27" fmla="*/ 192794 h 5025119"/>
              <a:gd name="connsiteX28" fmla="*/ 614318 w 6886274"/>
              <a:gd name="connsiteY28" fmla="*/ 212150 h 5025119"/>
              <a:gd name="connsiteX29" fmla="*/ 623996 w 6886274"/>
              <a:gd name="connsiteY29" fmla="*/ 220711 h 5025119"/>
              <a:gd name="connsiteX30" fmla="*/ 821278 w 6886274"/>
              <a:gd name="connsiteY30" fmla="*/ 503235 h 5025119"/>
              <a:gd name="connsiteX31" fmla="*/ 1033822 w 6886274"/>
              <a:gd name="connsiteY31" fmla="*/ 694562 h 5025119"/>
              <a:gd name="connsiteX32" fmla="*/ 1039406 w 6886274"/>
              <a:gd name="connsiteY32" fmla="*/ 702378 h 5025119"/>
              <a:gd name="connsiteX33" fmla="*/ 944114 w 6886274"/>
              <a:gd name="connsiteY33" fmla="*/ 662550 h 5025119"/>
              <a:gd name="connsiteX34" fmla="*/ 733432 w 6886274"/>
              <a:gd name="connsiteY34" fmla="*/ 500629 h 5025119"/>
              <a:gd name="connsiteX35" fmla="*/ 606501 w 6886274"/>
              <a:gd name="connsiteY35" fmla="*/ 399755 h 5025119"/>
              <a:gd name="connsiteX36" fmla="*/ 588634 w 6886274"/>
              <a:gd name="connsiteY36" fmla="*/ 381143 h 5025119"/>
              <a:gd name="connsiteX37" fmla="*/ 575978 w 6886274"/>
              <a:gd name="connsiteY37" fmla="*/ 375560 h 5025119"/>
              <a:gd name="connsiteX38" fmla="*/ 567044 w 6886274"/>
              <a:gd name="connsiteY38" fmla="*/ 388588 h 5025119"/>
              <a:gd name="connsiteX39" fmla="*/ 578956 w 6886274"/>
              <a:gd name="connsiteY39" fmla="*/ 437722 h 5025119"/>
              <a:gd name="connsiteX40" fmla="*/ 675736 w 6886274"/>
              <a:gd name="connsiteY40" fmla="*/ 535619 h 5025119"/>
              <a:gd name="connsiteX41" fmla="*/ 811600 w 6886274"/>
              <a:gd name="connsiteY41" fmla="*/ 652872 h 5025119"/>
              <a:gd name="connsiteX42" fmla="*/ 818300 w 6886274"/>
              <a:gd name="connsiteY42" fmla="*/ 666272 h 5025119"/>
              <a:gd name="connsiteX43" fmla="*/ 741621 w 6886274"/>
              <a:gd name="connsiteY43" fmla="*/ 608576 h 5025119"/>
              <a:gd name="connsiteX44" fmla="*/ 666430 w 6886274"/>
              <a:gd name="connsiteY44" fmla="*/ 553114 h 5025119"/>
              <a:gd name="connsiteX45" fmla="*/ 645585 w 6886274"/>
              <a:gd name="connsiteY45" fmla="*/ 547903 h 5025119"/>
              <a:gd name="connsiteX46" fmla="*/ 640002 w 6886274"/>
              <a:gd name="connsiteY46" fmla="*/ 570236 h 5025119"/>
              <a:gd name="connsiteX47" fmla="*/ 675736 w 6886274"/>
              <a:gd name="connsiteY47" fmla="*/ 628677 h 5025119"/>
              <a:gd name="connsiteX48" fmla="*/ 855896 w 6886274"/>
              <a:gd name="connsiteY48" fmla="*/ 786875 h 5025119"/>
              <a:gd name="connsiteX49" fmla="*/ 946348 w 6886274"/>
              <a:gd name="connsiteY49" fmla="*/ 877699 h 5025119"/>
              <a:gd name="connsiteX50" fmla="*/ 950442 w 6886274"/>
              <a:gd name="connsiteY50" fmla="*/ 899661 h 5025119"/>
              <a:gd name="connsiteX51" fmla="*/ 991760 w 6886274"/>
              <a:gd name="connsiteY51" fmla="*/ 937629 h 5025119"/>
              <a:gd name="connsiteX52" fmla="*/ 1018188 w 6886274"/>
              <a:gd name="connsiteY52" fmla="*/ 945445 h 5025119"/>
              <a:gd name="connsiteX53" fmla="*/ 1315601 w 6886274"/>
              <a:gd name="connsiteY53" fmla="*/ 1196329 h 5025119"/>
              <a:gd name="connsiteX54" fmla="*/ 1454443 w 6886274"/>
              <a:gd name="connsiteY54" fmla="*/ 1279709 h 5025119"/>
              <a:gd name="connsiteX55" fmla="*/ 1454443 w 6886274"/>
              <a:gd name="connsiteY55" fmla="*/ 1285665 h 5025119"/>
              <a:gd name="connsiteX56" fmla="*/ 1453327 w 6886274"/>
              <a:gd name="connsiteY56" fmla="*/ 1291993 h 5025119"/>
              <a:gd name="connsiteX57" fmla="*/ 1256416 w 6886274"/>
              <a:gd name="connsiteY57" fmla="*/ 1166923 h 5025119"/>
              <a:gd name="connsiteX58" fmla="*/ 745715 w 6886274"/>
              <a:gd name="connsiteY58" fmla="*/ 798786 h 5025119"/>
              <a:gd name="connsiteX59" fmla="*/ 592356 w 6886274"/>
              <a:gd name="connsiteY59" fmla="*/ 656966 h 5025119"/>
              <a:gd name="connsiteX60" fmla="*/ 485526 w 6886274"/>
              <a:gd name="connsiteY60" fmla="*/ 567259 h 5025119"/>
              <a:gd name="connsiteX61" fmla="*/ 430063 w 6886274"/>
              <a:gd name="connsiteY61" fmla="*/ 550136 h 5025119"/>
              <a:gd name="connsiteX62" fmla="*/ 408846 w 6886274"/>
              <a:gd name="connsiteY62" fmla="*/ 563164 h 5025119"/>
              <a:gd name="connsiteX63" fmla="*/ 421130 w 6886274"/>
              <a:gd name="connsiteY63" fmla="*/ 581403 h 5025119"/>
              <a:gd name="connsiteX64" fmla="*/ 426713 w 6886274"/>
              <a:gd name="connsiteY64" fmla="*/ 584009 h 5025119"/>
              <a:gd name="connsiteX65" fmla="*/ 487015 w 6886274"/>
              <a:gd name="connsiteY65" fmla="*/ 635005 h 5025119"/>
              <a:gd name="connsiteX66" fmla="*/ 487015 w 6886274"/>
              <a:gd name="connsiteY66" fmla="*/ 655105 h 5025119"/>
              <a:gd name="connsiteX67" fmla="*/ 497437 w 6886274"/>
              <a:gd name="connsiteY67" fmla="*/ 678183 h 5025119"/>
              <a:gd name="connsiteX68" fmla="*/ 539871 w 6886274"/>
              <a:gd name="connsiteY68" fmla="*/ 691584 h 5025119"/>
              <a:gd name="connsiteX69" fmla="*/ 485898 w 6886274"/>
              <a:gd name="connsiteY69" fmla="*/ 681906 h 5025119"/>
              <a:gd name="connsiteX70" fmla="*/ 410335 w 6886274"/>
              <a:gd name="connsiteY70" fmla="*/ 600387 h 5025119"/>
              <a:gd name="connsiteX71" fmla="*/ 397307 w 6886274"/>
              <a:gd name="connsiteY71" fmla="*/ 582892 h 5025119"/>
              <a:gd name="connsiteX72" fmla="*/ 363062 w 6886274"/>
              <a:gd name="connsiteY72" fmla="*/ 584009 h 5025119"/>
              <a:gd name="connsiteX73" fmla="*/ 334772 w 6886274"/>
              <a:gd name="connsiteY73" fmla="*/ 578426 h 5025119"/>
              <a:gd name="connsiteX74" fmla="*/ 281915 w 6886274"/>
              <a:gd name="connsiteY74" fmla="*/ 522219 h 5025119"/>
              <a:gd name="connsiteX75" fmla="*/ 263304 w 6886274"/>
              <a:gd name="connsiteY75" fmla="*/ 521846 h 5025119"/>
              <a:gd name="connsiteX76" fmla="*/ 263676 w 6886274"/>
              <a:gd name="connsiteY76" fmla="*/ 538225 h 5025119"/>
              <a:gd name="connsiteX77" fmla="*/ 275215 w 6886274"/>
              <a:gd name="connsiteY77" fmla="*/ 563164 h 5025119"/>
              <a:gd name="connsiteX78" fmla="*/ 271121 w 6886274"/>
              <a:gd name="connsiteY78" fmla="*/ 604854 h 5025119"/>
              <a:gd name="connsiteX79" fmla="*/ 274471 w 6886274"/>
              <a:gd name="connsiteY79" fmla="*/ 627560 h 5025119"/>
              <a:gd name="connsiteX80" fmla="*/ 319138 w 6886274"/>
              <a:gd name="connsiteY80" fmla="*/ 718012 h 5025119"/>
              <a:gd name="connsiteX81" fmla="*/ 326583 w 6886274"/>
              <a:gd name="connsiteY81" fmla="*/ 729551 h 5025119"/>
              <a:gd name="connsiteX82" fmla="*/ 349289 w 6886274"/>
              <a:gd name="connsiteY82" fmla="*/ 748163 h 5025119"/>
              <a:gd name="connsiteX83" fmla="*/ 528332 w 6886274"/>
              <a:gd name="connsiteY83" fmla="*/ 1007608 h 5025119"/>
              <a:gd name="connsiteX84" fmla="*/ 766932 w 6886274"/>
              <a:gd name="connsiteY84" fmla="*/ 1222758 h 5025119"/>
              <a:gd name="connsiteX85" fmla="*/ 681319 w 6886274"/>
              <a:gd name="connsiteY85" fmla="*/ 1190746 h 5025119"/>
              <a:gd name="connsiteX86" fmla="*/ 469520 w 6886274"/>
              <a:gd name="connsiteY86" fmla="*/ 1032920 h 5025119"/>
              <a:gd name="connsiteX87" fmla="*/ 325466 w 6886274"/>
              <a:gd name="connsiteY87" fmla="*/ 917900 h 5025119"/>
              <a:gd name="connsiteX88" fmla="*/ 312066 w 6886274"/>
              <a:gd name="connsiteY88" fmla="*/ 903383 h 5025119"/>
              <a:gd name="connsiteX89" fmla="*/ 296805 w 6886274"/>
              <a:gd name="connsiteY89" fmla="*/ 895566 h 5025119"/>
              <a:gd name="connsiteX90" fmla="*/ 288243 w 6886274"/>
              <a:gd name="connsiteY90" fmla="*/ 910828 h 5025119"/>
              <a:gd name="connsiteX91" fmla="*/ 309460 w 6886274"/>
              <a:gd name="connsiteY91" fmla="*/ 971129 h 5025119"/>
              <a:gd name="connsiteX92" fmla="*/ 407729 w 6886274"/>
              <a:gd name="connsiteY92" fmla="*/ 1062698 h 5025119"/>
              <a:gd name="connsiteX93" fmla="*/ 544338 w 6886274"/>
              <a:gd name="connsiteY93" fmla="*/ 1189257 h 5025119"/>
              <a:gd name="connsiteX94" fmla="*/ 454630 w 6886274"/>
              <a:gd name="connsiteY94" fmla="*/ 1120766 h 5025119"/>
              <a:gd name="connsiteX95" fmla="*/ 385396 w 6886274"/>
              <a:gd name="connsiteY95" fmla="*/ 1070515 h 5025119"/>
              <a:gd name="connsiteX96" fmla="*/ 366040 w 6886274"/>
              <a:gd name="connsiteY96" fmla="*/ 1067537 h 5025119"/>
              <a:gd name="connsiteX97" fmla="*/ 361573 w 6886274"/>
              <a:gd name="connsiteY97" fmla="*/ 1086149 h 5025119"/>
              <a:gd name="connsiteX98" fmla="*/ 402146 w 6886274"/>
              <a:gd name="connsiteY98" fmla="*/ 1152778 h 5025119"/>
              <a:gd name="connsiteX99" fmla="*/ 475475 w 6886274"/>
              <a:gd name="connsiteY99" fmla="*/ 1218663 h 5025119"/>
              <a:gd name="connsiteX100" fmla="*/ 393957 w 6886274"/>
              <a:gd name="connsiteY100" fmla="*/ 1201913 h 5025119"/>
              <a:gd name="connsiteX101" fmla="*/ 460586 w 6886274"/>
              <a:gd name="connsiteY101" fmla="*/ 1260353 h 5025119"/>
              <a:gd name="connsiteX102" fmla="*/ 561089 w 6886274"/>
              <a:gd name="connsiteY102" fmla="*/ 1291993 h 5025119"/>
              <a:gd name="connsiteX103" fmla="*/ 602034 w 6886274"/>
              <a:gd name="connsiteY103" fmla="*/ 1328843 h 5025119"/>
              <a:gd name="connsiteX104" fmla="*/ 641863 w 6886274"/>
              <a:gd name="connsiteY104" fmla="*/ 1368672 h 5025119"/>
              <a:gd name="connsiteX105" fmla="*/ 651541 w 6886274"/>
              <a:gd name="connsiteY105" fmla="*/ 1404406 h 5025119"/>
              <a:gd name="connsiteX106" fmla="*/ 688392 w 6886274"/>
              <a:gd name="connsiteY106" fmla="*/ 1457263 h 5025119"/>
              <a:gd name="connsiteX107" fmla="*/ 692486 w 6886274"/>
              <a:gd name="connsiteY107" fmla="*/ 1458008 h 5025119"/>
              <a:gd name="connsiteX108" fmla="*/ 719287 w 6886274"/>
              <a:gd name="connsiteY108" fmla="*/ 1485181 h 5025119"/>
              <a:gd name="connsiteX109" fmla="*/ 745343 w 6886274"/>
              <a:gd name="connsiteY109" fmla="*/ 1512353 h 5025119"/>
              <a:gd name="connsiteX110" fmla="*/ 750926 w 6886274"/>
              <a:gd name="connsiteY110" fmla="*/ 1516448 h 5025119"/>
              <a:gd name="connsiteX111" fmla="*/ 890141 w 6886274"/>
              <a:gd name="connsiteY111" fmla="*/ 1685813 h 5025119"/>
              <a:gd name="connsiteX112" fmla="*/ 899074 w 6886274"/>
              <a:gd name="connsiteY112" fmla="*/ 1693630 h 5025119"/>
              <a:gd name="connsiteX113" fmla="*/ 605012 w 6886274"/>
              <a:gd name="connsiteY113" fmla="*/ 1669435 h 5025119"/>
              <a:gd name="connsiteX114" fmla="*/ 229431 w 6886274"/>
              <a:gd name="connsiteY114" fmla="*/ 1545110 h 5025119"/>
              <a:gd name="connsiteX115" fmla="*/ 251765 w 6886274"/>
              <a:gd name="connsiteY115" fmla="*/ 1614717 h 5025119"/>
              <a:gd name="connsiteX116" fmla="*/ 237992 w 6886274"/>
              <a:gd name="connsiteY116" fmla="*/ 1675391 h 5025119"/>
              <a:gd name="connsiteX117" fmla="*/ 232781 w 6886274"/>
              <a:gd name="connsiteY117" fmla="*/ 1807160 h 5025119"/>
              <a:gd name="connsiteX118" fmla="*/ 236131 w 6886274"/>
              <a:gd name="connsiteY118" fmla="*/ 1828750 h 5025119"/>
              <a:gd name="connsiteX119" fmla="*/ 152007 w 6886274"/>
              <a:gd name="connsiteY119" fmla="*/ 1842150 h 5025119"/>
              <a:gd name="connsiteX120" fmla="*/ 653030 w 6886274"/>
              <a:gd name="connsiteY120" fmla="*/ 2213265 h 5025119"/>
              <a:gd name="connsiteX121" fmla="*/ 318394 w 6886274"/>
              <a:gd name="connsiteY121" fmla="*/ 2143285 h 5025119"/>
              <a:gd name="connsiteX122" fmla="*/ 272982 w 6886274"/>
              <a:gd name="connsiteY122" fmla="*/ 2258305 h 5025119"/>
              <a:gd name="connsiteX123" fmla="*/ 430435 w 6886274"/>
              <a:gd name="connsiteY123" fmla="*/ 2360668 h 5025119"/>
              <a:gd name="connsiteX124" fmla="*/ 488876 w 6886274"/>
              <a:gd name="connsiteY124" fmla="*/ 2563162 h 5025119"/>
              <a:gd name="connsiteX125" fmla="*/ 460586 w 6886274"/>
              <a:gd name="connsiteY125" fmla="*/ 2748533 h 5025119"/>
              <a:gd name="connsiteX126" fmla="*/ 393212 w 6886274"/>
              <a:gd name="connsiteY126" fmla="*/ 2807345 h 5025119"/>
              <a:gd name="connsiteX127" fmla="*/ 295688 w 6886274"/>
              <a:gd name="connsiteY127" fmla="*/ 2913059 h 5025119"/>
              <a:gd name="connsiteX128" fmla="*/ 235386 w 6886274"/>
              <a:gd name="connsiteY128" fmla="*/ 2978572 h 5025119"/>
              <a:gd name="connsiteX129" fmla="*/ 25448 w 6886274"/>
              <a:gd name="connsiteY129" fmla="*/ 2952888 h 5025119"/>
              <a:gd name="connsiteX130" fmla="*/ 305738 w 6886274"/>
              <a:gd name="connsiteY130" fmla="*/ 3119275 h 5025119"/>
              <a:gd name="connsiteX131" fmla="*/ 79049 w 6886274"/>
              <a:gd name="connsiteY131" fmla="*/ 3098430 h 5025119"/>
              <a:gd name="connsiteX132" fmla="*/ 4975 w 6886274"/>
              <a:gd name="connsiteY132" fmla="*/ 3109969 h 5025119"/>
              <a:gd name="connsiteX133" fmla="*/ 47037 w 6886274"/>
              <a:gd name="connsiteY133" fmla="*/ 3163943 h 5025119"/>
              <a:gd name="connsiteX134" fmla="*/ 213425 w 6886274"/>
              <a:gd name="connsiteY134" fmla="*/ 3255139 h 5025119"/>
              <a:gd name="connsiteX135" fmla="*/ 556622 w 6886274"/>
              <a:gd name="connsiteY135" fmla="*/ 3502301 h 5025119"/>
              <a:gd name="connsiteX136" fmla="*/ 224592 w 6886274"/>
              <a:gd name="connsiteY136" fmla="*/ 3388771 h 5025119"/>
              <a:gd name="connsiteX137" fmla="*/ 574861 w 6886274"/>
              <a:gd name="connsiteY137" fmla="*/ 3643004 h 5025119"/>
              <a:gd name="connsiteX138" fmla="*/ 652657 w 6886274"/>
              <a:gd name="connsiteY138" fmla="*/ 3727501 h 5025119"/>
              <a:gd name="connsiteX139" fmla="*/ 810111 w 6886274"/>
              <a:gd name="connsiteY139" fmla="*/ 3937067 h 5025119"/>
              <a:gd name="connsiteX140" fmla="*/ 802294 w 6886274"/>
              <a:gd name="connsiteY140" fmla="*/ 3960890 h 5025119"/>
              <a:gd name="connsiteX141" fmla="*/ 620646 w 6886274"/>
              <a:gd name="connsiteY141" fmla="*/ 3927017 h 5025119"/>
              <a:gd name="connsiteX142" fmla="*/ 856268 w 6886274"/>
              <a:gd name="connsiteY142" fmla="*/ 4103082 h 5025119"/>
              <a:gd name="connsiteX143" fmla="*/ 1099707 w 6886274"/>
              <a:gd name="connsiteY143" fmla="*/ 4238574 h 5025119"/>
              <a:gd name="connsiteX144" fmla="*/ 926992 w 6886274"/>
              <a:gd name="connsiteY144" fmla="*/ 4218102 h 5025119"/>
              <a:gd name="connsiteX145" fmla="*/ 689508 w 6886274"/>
              <a:gd name="connsiteY145" fmla="*/ 4140677 h 5025119"/>
              <a:gd name="connsiteX146" fmla="*/ 606873 w 6886274"/>
              <a:gd name="connsiteY146" fmla="*/ 4169711 h 5025119"/>
              <a:gd name="connsiteX147" fmla="*/ 831701 w 6886274"/>
              <a:gd name="connsiteY147" fmla="*/ 4297759 h 5025119"/>
              <a:gd name="connsiteX148" fmla="*/ 960493 w 6886274"/>
              <a:gd name="connsiteY148" fmla="*/ 4356944 h 5025119"/>
              <a:gd name="connsiteX149" fmla="*/ 1012233 w 6886274"/>
              <a:gd name="connsiteY149" fmla="*/ 4402356 h 5025119"/>
              <a:gd name="connsiteX150" fmla="*/ 1159636 w 6886274"/>
              <a:gd name="connsiteY150" fmla="*/ 4564276 h 5025119"/>
              <a:gd name="connsiteX151" fmla="*/ 1592169 w 6886274"/>
              <a:gd name="connsiteY151" fmla="*/ 4741458 h 5025119"/>
              <a:gd name="connsiteX152" fmla="*/ 3110499 w 6886274"/>
              <a:gd name="connsiteY152" fmla="*/ 5032171 h 5025119"/>
              <a:gd name="connsiteX153" fmla="*/ 6033630 w 6886274"/>
              <a:gd name="connsiteY153" fmla="*/ 4091915 h 5025119"/>
              <a:gd name="connsiteX154" fmla="*/ 6180661 w 6886274"/>
              <a:gd name="connsiteY154" fmla="*/ 3957912 h 5025119"/>
              <a:gd name="connsiteX155" fmla="*/ 6305359 w 6886274"/>
              <a:gd name="connsiteY155" fmla="*/ 3837309 h 5025119"/>
              <a:gd name="connsiteX156" fmla="*/ 6240218 w 6886274"/>
              <a:gd name="connsiteY156" fmla="*/ 3796364 h 5025119"/>
              <a:gd name="connsiteX157" fmla="*/ 6328437 w 6886274"/>
              <a:gd name="connsiteY157" fmla="*/ 3681344 h 5025119"/>
              <a:gd name="connsiteX158" fmla="*/ 6608355 w 6886274"/>
              <a:gd name="connsiteY158" fmla="*/ 3326236 h 5025119"/>
              <a:gd name="connsiteX159" fmla="*/ 6731191 w 6886274"/>
              <a:gd name="connsiteY159" fmla="*/ 3248067 h 5025119"/>
              <a:gd name="connsiteX160" fmla="*/ 6880456 w 6886274"/>
              <a:gd name="connsiteY160" fmla="*/ 3051529 h 5025119"/>
              <a:gd name="connsiteX161" fmla="*/ 6901673 w 6886274"/>
              <a:gd name="connsiteY161" fmla="*/ 2763795 h 5025119"/>
              <a:gd name="connsiteX162" fmla="*/ 6871150 w 6886274"/>
              <a:gd name="connsiteY162" fmla="*/ 2948421 h 5025119"/>
              <a:gd name="connsiteX163" fmla="*/ 6848444 w 6886274"/>
              <a:gd name="connsiteY163" fmla="*/ 2890353 h 5025119"/>
              <a:gd name="connsiteX164" fmla="*/ 6878223 w 6886274"/>
              <a:gd name="connsiteY164" fmla="*/ 2873230 h 5025119"/>
              <a:gd name="connsiteX165" fmla="*/ 6762459 w 6886274"/>
              <a:gd name="connsiteY165" fmla="*/ 2568745 h 5025119"/>
              <a:gd name="connsiteX166" fmla="*/ 6673123 w 6886274"/>
              <a:gd name="connsiteY166" fmla="*/ 2451493 h 5025119"/>
              <a:gd name="connsiteX167" fmla="*/ 6662700 w 6886274"/>
              <a:gd name="connsiteY167" fmla="*/ 2346896 h 5025119"/>
              <a:gd name="connsiteX168" fmla="*/ 6487752 w 6886274"/>
              <a:gd name="connsiteY168" fmla="*/ 2285105 h 5025119"/>
              <a:gd name="connsiteX169" fmla="*/ 6652278 w 6886274"/>
              <a:gd name="connsiteY169" fmla="*/ 2063628 h 5025119"/>
              <a:gd name="connsiteX170" fmla="*/ 6668656 w 6886274"/>
              <a:gd name="connsiteY170" fmla="*/ 2017843 h 5025119"/>
              <a:gd name="connsiteX171" fmla="*/ 6570015 w 6886274"/>
              <a:gd name="connsiteY171" fmla="*/ 1854062 h 5025119"/>
              <a:gd name="connsiteX172" fmla="*/ 6554009 w 6886274"/>
              <a:gd name="connsiteY172" fmla="*/ 1827633 h 5025119"/>
              <a:gd name="connsiteX173" fmla="*/ 6517531 w 6886274"/>
              <a:gd name="connsiteY173" fmla="*/ 1775149 h 5025119"/>
              <a:gd name="connsiteX174" fmla="*/ 6412934 w 6886274"/>
              <a:gd name="connsiteY174" fmla="*/ 1762493 h 5025119"/>
              <a:gd name="connsiteX175" fmla="*/ 6467279 w 6886274"/>
              <a:gd name="connsiteY175" fmla="*/ 1725642 h 5025119"/>
              <a:gd name="connsiteX176" fmla="*/ 6572621 w 6886274"/>
              <a:gd name="connsiteY176" fmla="*/ 1600200 h 5025119"/>
              <a:gd name="connsiteX177" fmla="*/ 6502641 w 6886274"/>
              <a:gd name="connsiteY177" fmla="*/ 1480341 h 5025119"/>
              <a:gd name="connsiteX178" fmla="*/ 6481796 w 6886274"/>
              <a:gd name="connsiteY178" fmla="*/ 1461358 h 5025119"/>
              <a:gd name="connsiteX179" fmla="*/ 6509713 w 6886274"/>
              <a:gd name="connsiteY179" fmla="*/ 1436418 h 5025119"/>
              <a:gd name="connsiteX180" fmla="*/ 6567037 w 6886274"/>
              <a:gd name="connsiteY180" fmla="*/ 1348199 h 5025119"/>
              <a:gd name="connsiteX181" fmla="*/ 6596816 w 6886274"/>
              <a:gd name="connsiteY181" fmla="*/ 1286781 h 5025119"/>
              <a:gd name="connsiteX182" fmla="*/ 6632178 w 6886274"/>
              <a:gd name="connsiteY182" fmla="*/ 1261842 h 5025119"/>
              <a:gd name="connsiteX183" fmla="*/ 6639994 w 6886274"/>
              <a:gd name="connsiteY183" fmla="*/ 1240625 h 5025119"/>
              <a:gd name="connsiteX184" fmla="*/ 6622127 w 6886274"/>
              <a:gd name="connsiteY184" fmla="*/ 1136400 h 5025119"/>
              <a:gd name="connsiteX185" fmla="*/ 6612077 w 6886274"/>
              <a:gd name="connsiteY185" fmla="*/ 1109599 h 5025119"/>
              <a:gd name="connsiteX186" fmla="*/ 6531675 w 6886274"/>
              <a:gd name="connsiteY186" fmla="*/ 1009469 h 5025119"/>
              <a:gd name="connsiteX187" fmla="*/ 6456113 w 6886274"/>
              <a:gd name="connsiteY187" fmla="*/ 845315 h 5025119"/>
              <a:gd name="connsiteX188" fmla="*/ 6440851 w 6886274"/>
              <a:gd name="connsiteY188" fmla="*/ 739229 h 5025119"/>
              <a:gd name="connsiteX189" fmla="*/ 6434523 w 6886274"/>
              <a:gd name="connsiteY189" fmla="*/ 715034 h 5025119"/>
              <a:gd name="connsiteX190" fmla="*/ 6432290 w 6886274"/>
              <a:gd name="connsiteY190" fmla="*/ 617510 h 5025119"/>
              <a:gd name="connsiteX191" fmla="*/ 6416284 w 6886274"/>
              <a:gd name="connsiteY191" fmla="*/ 595176 h 5025119"/>
              <a:gd name="connsiteX192" fmla="*/ 6267763 w 6886274"/>
              <a:gd name="connsiteY192" fmla="*/ 591826 h 5025119"/>
              <a:gd name="connsiteX193" fmla="*/ 6236496 w 6886274"/>
              <a:gd name="connsiteY193" fmla="*/ 521102 h 5025119"/>
              <a:gd name="connsiteX194" fmla="*/ 6257341 w 6886274"/>
              <a:gd name="connsiteY194" fmla="*/ 487229 h 5025119"/>
              <a:gd name="connsiteX195" fmla="*/ 6248780 w 6886274"/>
              <a:gd name="connsiteY195" fmla="*/ 465267 h 5025119"/>
              <a:gd name="connsiteX196" fmla="*/ 6226818 w 6886274"/>
              <a:gd name="connsiteY196" fmla="*/ 473456 h 5025119"/>
              <a:gd name="connsiteX197" fmla="*/ 6115149 w 6886274"/>
              <a:gd name="connsiteY197" fmla="*/ 551625 h 5025119"/>
              <a:gd name="connsiteX198" fmla="*/ 5951739 w 6886274"/>
              <a:gd name="connsiteY198" fmla="*/ 659944 h 5025119"/>
              <a:gd name="connsiteX199" fmla="*/ 5917122 w 6886274"/>
              <a:gd name="connsiteY199" fmla="*/ 644310 h 5025119"/>
              <a:gd name="connsiteX200" fmla="*/ 5890694 w 6886274"/>
              <a:gd name="connsiteY200" fmla="*/ 630538 h 5025119"/>
              <a:gd name="connsiteX201" fmla="*/ 5837464 w 6886274"/>
              <a:gd name="connsiteY201" fmla="*/ 646916 h 5025119"/>
              <a:gd name="connsiteX202" fmla="*/ 5809175 w 6886274"/>
              <a:gd name="connsiteY202" fmla="*/ 683395 h 5025119"/>
              <a:gd name="connsiteX203" fmla="*/ 5815503 w 6886274"/>
              <a:gd name="connsiteY203" fmla="*/ 698656 h 5025119"/>
              <a:gd name="connsiteX204" fmla="*/ 5746268 w 6886274"/>
              <a:gd name="connsiteY204" fmla="*/ 667389 h 5025119"/>
              <a:gd name="connsiteX205" fmla="*/ 5458905 w 6886274"/>
              <a:gd name="connsiteY205" fmla="*/ 754119 h 5025119"/>
              <a:gd name="connsiteX206" fmla="*/ 885302 w 6886274"/>
              <a:gd name="connsiteY206" fmla="*/ 1333310 h 5025119"/>
              <a:gd name="connsiteX207" fmla="*/ 862596 w 6886274"/>
              <a:gd name="connsiteY207" fmla="*/ 1314326 h 5025119"/>
              <a:gd name="connsiteX208" fmla="*/ 866318 w 6886274"/>
              <a:gd name="connsiteY208" fmla="*/ 1309860 h 5025119"/>
              <a:gd name="connsiteX209" fmla="*/ 912103 w 6886274"/>
              <a:gd name="connsiteY209" fmla="*/ 1341127 h 5025119"/>
              <a:gd name="connsiteX210" fmla="*/ 885302 w 6886274"/>
              <a:gd name="connsiteY210" fmla="*/ 1333310 h 5025119"/>
              <a:gd name="connsiteX211" fmla="*/ 1140280 w 6886274"/>
              <a:gd name="connsiteY211" fmla="*/ 787619 h 5025119"/>
              <a:gd name="connsiteX212" fmla="*/ 1414987 w 6886274"/>
              <a:gd name="connsiteY212" fmla="*/ 975596 h 5025119"/>
              <a:gd name="connsiteX213" fmla="*/ 1410892 w 6886274"/>
              <a:gd name="connsiteY213" fmla="*/ 980063 h 5025119"/>
              <a:gd name="connsiteX214" fmla="*/ 1140280 w 6886274"/>
              <a:gd name="connsiteY214" fmla="*/ 787619 h 502511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Lst>
            <a:rect l="l" t="t" r="r" b="b"/>
            <a:pathLst>
              <a:path w="6886274" h="5025119">
                <a:moveTo>
                  <a:pt x="5458905" y="754119"/>
                </a:moveTo>
                <a:cubicBezTo>
                  <a:pt x="5417216" y="775336"/>
                  <a:pt x="4594585" y="1111088"/>
                  <a:pt x="3455557" y="1027709"/>
                </a:cubicBezTo>
                <a:cubicBezTo>
                  <a:pt x="3415356" y="1024731"/>
                  <a:pt x="3377389" y="1022869"/>
                  <a:pt x="3338677" y="1021381"/>
                </a:cubicBezTo>
                <a:cubicBezTo>
                  <a:pt x="2996224" y="1006119"/>
                  <a:pt x="2660100" y="998674"/>
                  <a:pt x="2518280" y="980435"/>
                </a:cubicBezTo>
                <a:cubicBezTo>
                  <a:pt x="2407355" y="965918"/>
                  <a:pt x="1840075" y="843082"/>
                  <a:pt x="1673687" y="739229"/>
                </a:cubicBezTo>
                <a:cubicBezTo>
                  <a:pt x="1503578" y="632771"/>
                  <a:pt x="1343146" y="515146"/>
                  <a:pt x="1183459" y="397149"/>
                </a:cubicBezTo>
                <a:cubicBezTo>
                  <a:pt x="1114224" y="346153"/>
                  <a:pt x="1040522" y="299624"/>
                  <a:pt x="977987" y="241184"/>
                </a:cubicBezTo>
                <a:cubicBezTo>
                  <a:pt x="915453" y="182372"/>
                  <a:pt x="855896" y="121326"/>
                  <a:pt x="788150" y="66980"/>
                </a:cubicBezTo>
                <a:cubicBezTo>
                  <a:pt x="768794" y="51346"/>
                  <a:pt x="749438" y="34596"/>
                  <a:pt x="721148" y="31990"/>
                </a:cubicBezTo>
                <a:cubicBezTo>
                  <a:pt x="714820" y="31246"/>
                  <a:pt x="708120" y="31618"/>
                  <a:pt x="701792" y="32362"/>
                </a:cubicBezTo>
                <a:cubicBezTo>
                  <a:pt x="694720" y="33107"/>
                  <a:pt x="689136" y="36829"/>
                  <a:pt x="686530" y="43157"/>
                </a:cubicBezTo>
                <a:cubicBezTo>
                  <a:pt x="683925" y="50230"/>
                  <a:pt x="688392" y="54324"/>
                  <a:pt x="693603" y="58046"/>
                </a:cubicBezTo>
                <a:cubicBezTo>
                  <a:pt x="697325" y="60652"/>
                  <a:pt x="701047" y="64747"/>
                  <a:pt x="705886" y="65491"/>
                </a:cubicBezTo>
                <a:cubicBezTo>
                  <a:pt x="736782" y="69958"/>
                  <a:pt x="748321" y="92664"/>
                  <a:pt x="762838" y="112764"/>
                </a:cubicBezTo>
                <a:cubicBezTo>
                  <a:pt x="769166" y="121326"/>
                  <a:pt x="775866" y="128026"/>
                  <a:pt x="764327" y="140309"/>
                </a:cubicBezTo>
                <a:cubicBezTo>
                  <a:pt x="754277" y="151104"/>
                  <a:pt x="764699" y="156688"/>
                  <a:pt x="775121" y="159666"/>
                </a:cubicBezTo>
                <a:cubicBezTo>
                  <a:pt x="789638" y="163760"/>
                  <a:pt x="806761" y="163016"/>
                  <a:pt x="823139" y="176416"/>
                </a:cubicBezTo>
                <a:cubicBezTo>
                  <a:pt x="761721" y="177533"/>
                  <a:pt x="735665" y="142171"/>
                  <a:pt x="707748" y="109414"/>
                </a:cubicBezTo>
                <a:cubicBezTo>
                  <a:pt x="697325" y="97503"/>
                  <a:pt x="690253" y="83358"/>
                  <a:pt x="681319" y="69958"/>
                </a:cubicBezTo>
                <a:cubicBezTo>
                  <a:pt x="670152" y="53580"/>
                  <a:pt x="657124" y="52835"/>
                  <a:pt x="640746" y="67352"/>
                </a:cubicBezTo>
                <a:cubicBezTo>
                  <a:pt x="626229" y="80380"/>
                  <a:pt x="619157" y="79264"/>
                  <a:pt x="614318" y="61396"/>
                </a:cubicBezTo>
                <a:cubicBezTo>
                  <a:pt x="606873" y="33479"/>
                  <a:pt x="589750" y="13751"/>
                  <a:pt x="560716" y="3701"/>
                </a:cubicBezTo>
                <a:cubicBezTo>
                  <a:pt x="554388" y="1467"/>
                  <a:pt x="546572" y="-3372"/>
                  <a:pt x="540616" y="3701"/>
                </a:cubicBezTo>
                <a:cubicBezTo>
                  <a:pt x="535405" y="9656"/>
                  <a:pt x="539871" y="16729"/>
                  <a:pt x="543594" y="21940"/>
                </a:cubicBezTo>
                <a:cubicBezTo>
                  <a:pt x="550294" y="31246"/>
                  <a:pt x="556250" y="40179"/>
                  <a:pt x="558855" y="51346"/>
                </a:cubicBezTo>
                <a:cubicBezTo>
                  <a:pt x="560716" y="58791"/>
                  <a:pt x="562578" y="66980"/>
                  <a:pt x="557366" y="72563"/>
                </a:cubicBezTo>
                <a:cubicBezTo>
                  <a:pt x="535777" y="96386"/>
                  <a:pt x="551411" y="107553"/>
                  <a:pt x="570022" y="120209"/>
                </a:cubicBezTo>
                <a:cubicBezTo>
                  <a:pt x="595706" y="137332"/>
                  <a:pt x="605756" y="162643"/>
                  <a:pt x="599801" y="192794"/>
                </a:cubicBezTo>
                <a:cubicBezTo>
                  <a:pt x="597567" y="205078"/>
                  <a:pt x="599056" y="212522"/>
                  <a:pt x="614318" y="212150"/>
                </a:cubicBezTo>
                <a:cubicBezTo>
                  <a:pt x="620273" y="212150"/>
                  <a:pt x="621762" y="216245"/>
                  <a:pt x="623996" y="220711"/>
                </a:cubicBezTo>
                <a:cubicBezTo>
                  <a:pt x="671641" y="326053"/>
                  <a:pt x="740504" y="418366"/>
                  <a:pt x="821278" y="503235"/>
                </a:cubicBezTo>
                <a:cubicBezTo>
                  <a:pt x="886791" y="572098"/>
                  <a:pt x="959004" y="634260"/>
                  <a:pt x="1033822" y="694562"/>
                </a:cubicBezTo>
                <a:cubicBezTo>
                  <a:pt x="1036055" y="696423"/>
                  <a:pt x="1038289" y="698656"/>
                  <a:pt x="1039406" y="702378"/>
                </a:cubicBezTo>
                <a:cubicBezTo>
                  <a:pt x="1004044" y="694934"/>
                  <a:pt x="973521" y="679672"/>
                  <a:pt x="944114" y="662550"/>
                </a:cubicBezTo>
                <a:cubicBezTo>
                  <a:pt x="865946" y="617138"/>
                  <a:pt x="800061" y="558325"/>
                  <a:pt x="733432" y="500629"/>
                </a:cubicBezTo>
                <a:cubicBezTo>
                  <a:pt x="692858" y="465267"/>
                  <a:pt x="651169" y="431022"/>
                  <a:pt x="606501" y="399755"/>
                </a:cubicBezTo>
                <a:cubicBezTo>
                  <a:pt x="599056" y="394543"/>
                  <a:pt x="593845" y="387843"/>
                  <a:pt x="588634" y="381143"/>
                </a:cubicBezTo>
                <a:cubicBezTo>
                  <a:pt x="585656" y="377421"/>
                  <a:pt x="581934" y="374071"/>
                  <a:pt x="575978" y="375560"/>
                </a:cubicBezTo>
                <a:cubicBezTo>
                  <a:pt x="568533" y="377421"/>
                  <a:pt x="567789" y="383004"/>
                  <a:pt x="567044" y="388588"/>
                </a:cubicBezTo>
                <a:cubicBezTo>
                  <a:pt x="564811" y="406455"/>
                  <a:pt x="569650" y="422461"/>
                  <a:pt x="578956" y="437722"/>
                </a:cubicBezTo>
                <a:cubicBezTo>
                  <a:pt x="603151" y="476806"/>
                  <a:pt x="638885" y="506957"/>
                  <a:pt x="675736" y="535619"/>
                </a:cubicBezTo>
                <a:cubicBezTo>
                  <a:pt x="723381" y="572470"/>
                  <a:pt x="769538" y="610810"/>
                  <a:pt x="811600" y="652872"/>
                </a:cubicBezTo>
                <a:cubicBezTo>
                  <a:pt x="814578" y="655850"/>
                  <a:pt x="820161" y="657711"/>
                  <a:pt x="818300" y="666272"/>
                </a:cubicBezTo>
                <a:cubicBezTo>
                  <a:pt x="791872" y="646544"/>
                  <a:pt x="766932" y="627188"/>
                  <a:pt x="741621" y="608576"/>
                </a:cubicBezTo>
                <a:cubicBezTo>
                  <a:pt x="716681" y="589965"/>
                  <a:pt x="691369" y="571353"/>
                  <a:pt x="666430" y="553114"/>
                </a:cubicBezTo>
                <a:cubicBezTo>
                  <a:pt x="660474" y="548647"/>
                  <a:pt x="654146" y="542319"/>
                  <a:pt x="645585" y="547903"/>
                </a:cubicBezTo>
                <a:cubicBezTo>
                  <a:pt x="636652" y="553486"/>
                  <a:pt x="637768" y="562792"/>
                  <a:pt x="640002" y="570236"/>
                </a:cubicBezTo>
                <a:cubicBezTo>
                  <a:pt x="647074" y="592198"/>
                  <a:pt x="659358" y="611554"/>
                  <a:pt x="675736" y="628677"/>
                </a:cubicBezTo>
                <a:cubicBezTo>
                  <a:pt x="731570" y="685256"/>
                  <a:pt x="795966" y="734018"/>
                  <a:pt x="855896" y="786875"/>
                </a:cubicBezTo>
                <a:cubicBezTo>
                  <a:pt x="888280" y="815537"/>
                  <a:pt x="918058" y="846060"/>
                  <a:pt x="946348" y="877699"/>
                </a:cubicBezTo>
                <a:cubicBezTo>
                  <a:pt x="952676" y="884772"/>
                  <a:pt x="952303" y="891472"/>
                  <a:pt x="950442" y="899661"/>
                </a:cubicBezTo>
                <a:cubicBezTo>
                  <a:pt x="942998" y="932790"/>
                  <a:pt x="954537" y="943957"/>
                  <a:pt x="991760" y="937629"/>
                </a:cubicBezTo>
                <a:cubicBezTo>
                  <a:pt x="1003299" y="935767"/>
                  <a:pt x="1011116" y="937629"/>
                  <a:pt x="1018188" y="945445"/>
                </a:cubicBezTo>
                <a:cubicBezTo>
                  <a:pt x="1103802" y="1042225"/>
                  <a:pt x="1205048" y="1123744"/>
                  <a:pt x="1315601" y="1196329"/>
                </a:cubicBezTo>
                <a:cubicBezTo>
                  <a:pt x="1360641" y="1225735"/>
                  <a:pt x="1407170" y="1253653"/>
                  <a:pt x="1454443" y="1279709"/>
                </a:cubicBezTo>
                <a:cubicBezTo>
                  <a:pt x="1454443" y="1281570"/>
                  <a:pt x="1454443" y="1283804"/>
                  <a:pt x="1454443" y="1285665"/>
                </a:cubicBezTo>
                <a:cubicBezTo>
                  <a:pt x="1454071" y="1288270"/>
                  <a:pt x="1453699" y="1289759"/>
                  <a:pt x="1453327" y="1291993"/>
                </a:cubicBezTo>
                <a:cubicBezTo>
                  <a:pt x="1386697" y="1251792"/>
                  <a:pt x="1320812" y="1210474"/>
                  <a:pt x="1256416" y="1166923"/>
                </a:cubicBezTo>
                <a:cubicBezTo>
                  <a:pt x="1081840" y="1048926"/>
                  <a:pt x="915080" y="922367"/>
                  <a:pt x="745715" y="798786"/>
                </a:cubicBezTo>
                <a:cubicBezTo>
                  <a:pt x="688764" y="757096"/>
                  <a:pt x="643724" y="703867"/>
                  <a:pt x="592356" y="656966"/>
                </a:cubicBezTo>
                <a:cubicBezTo>
                  <a:pt x="558111" y="625699"/>
                  <a:pt x="525354" y="592943"/>
                  <a:pt x="485526" y="567259"/>
                </a:cubicBezTo>
                <a:cubicBezTo>
                  <a:pt x="469148" y="556836"/>
                  <a:pt x="452025" y="547530"/>
                  <a:pt x="430063" y="550136"/>
                </a:cubicBezTo>
                <a:cubicBezTo>
                  <a:pt x="421502" y="551253"/>
                  <a:pt x="411824" y="553486"/>
                  <a:pt x="408846" y="563164"/>
                </a:cubicBezTo>
                <a:cubicBezTo>
                  <a:pt x="406240" y="572842"/>
                  <a:pt x="414057" y="577309"/>
                  <a:pt x="421130" y="581403"/>
                </a:cubicBezTo>
                <a:cubicBezTo>
                  <a:pt x="422991" y="582520"/>
                  <a:pt x="424852" y="584009"/>
                  <a:pt x="426713" y="584009"/>
                </a:cubicBezTo>
                <a:cubicBezTo>
                  <a:pt x="462075" y="586242"/>
                  <a:pt x="470264" y="614532"/>
                  <a:pt x="487015" y="635005"/>
                </a:cubicBezTo>
                <a:cubicBezTo>
                  <a:pt x="492226" y="641333"/>
                  <a:pt x="492598" y="647661"/>
                  <a:pt x="487015" y="655105"/>
                </a:cubicBezTo>
                <a:cubicBezTo>
                  <a:pt x="476964" y="668505"/>
                  <a:pt x="484037" y="674461"/>
                  <a:pt x="497437" y="678183"/>
                </a:cubicBezTo>
                <a:cubicBezTo>
                  <a:pt x="510837" y="681906"/>
                  <a:pt x="525354" y="683022"/>
                  <a:pt x="539871" y="691584"/>
                </a:cubicBezTo>
                <a:cubicBezTo>
                  <a:pt x="516793" y="698656"/>
                  <a:pt x="500787" y="691212"/>
                  <a:pt x="485898" y="681906"/>
                </a:cubicBezTo>
                <a:cubicBezTo>
                  <a:pt x="452397" y="661433"/>
                  <a:pt x="430808" y="631282"/>
                  <a:pt x="410335" y="600387"/>
                </a:cubicBezTo>
                <a:cubicBezTo>
                  <a:pt x="406240" y="594431"/>
                  <a:pt x="402890" y="587731"/>
                  <a:pt x="397307" y="582892"/>
                </a:cubicBezTo>
                <a:cubicBezTo>
                  <a:pt x="386884" y="573214"/>
                  <a:pt x="375717" y="572098"/>
                  <a:pt x="363062" y="584009"/>
                </a:cubicBezTo>
                <a:cubicBezTo>
                  <a:pt x="346311" y="599643"/>
                  <a:pt x="340356" y="598526"/>
                  <a:pt x="334772" y="578426"/>
                </a:cubicBezTo>
                <a:cubicBezTo>
                  <a:pt x="327327" y="551253"/>
                  <a:pt x="310577" y="532269"/>
                  <a:pt x="281915" y="522219"/>
                </a:cubicBezTo>
                <a:cubicBezTo>
                  <a:pt x="275960" y="519985"/>
                  <a:pt x="269632" y="517007"/>
                  <a:pt x="263304" y="521846"/>
                </a:cubicBezTo>
                <a:cubicBezTo>
                  <a:pt x="256604" y="527430"/>
                  <a:pt x="261070" y="533013"/>
                  <a:pt x="263676" y="538225"/>
                </a:cubicBezTo>
                <a:cubicBezTo>
                  <a:pt x="267398" y="546414"/>
                  <a:pt x="271865" y="554603"/>
                  <a:pt x="275215" y="563164"/>
                </a:cubicBezTo>
                <a:cubicBezTo>
                  <a:pt x="281171" y="576937"/>
                  <a:pt x="282288" y="591454"/>
                  <a:pt x="271121" y="604854"/>
                </a:cubicBezTo>
                <a:cubicBezTo>
                  <a:pt x="262931" y="614532"/>
                  <a:pt x="263676" y="620860"/>
                  <a:pt x="274471" y="627560"/>
                </a:cubicBezTo>
                <a:cubicBezTo>
                  <a:pt x="309088" y="648405"/>
                  <a:pt x="331050" y="675578"/>
                  <a:pt x="319138" y="718012"/>
                </a:cubicBezTo>
                <a:cubicBezTo>
                  <a:pt x="317277" y="723968"/>
                  <a:pt x="319511" y="729924"/>
                  <a:pt x="326583" y="729551"/>
                </a:cubicBezTo>
                <a:cubicBezTo>
                  <a:pt x="342217" y="728435"/>
                  <a:pt x="344822" y="738113"/>
                  <a:pt x="349289" y="748163"/>
                </a:cubicBezTo>
                <a:cubicBezTo>
                  <a:pt x="392840" y="844571"/>
                  <a:pt x="455747" y="928695"/>
                  <a:pt x="528332" y="1007608"/>
                </a:cubicBezTo>
                <a:cubicBezTo>
                  <a:pt x="600173" y="1085777"/>
                  <a:pt x="680947" y="1155756"/>
                  <a:pt x="766932" y="1222758"/>
                </a:cubicBezTo>
                <a:cubicBezTo>
                  <a:pt x="742737" y="1220524"/>
                  <a:pt x="711470" y="1206752"/>
                  <a:pt x="681319" y="1190746"/>
                </a:cubicBezTo>
                <a:cubicBezTo>
                  <a:pt x="601662" y="1147939"/>
                  <a:pt x="536149" y="1089871"/>
                  <a:pt x="469520" y="1032920"/>
                </a:cubicBezTo>
                <a:cubicBezTo>
                  <a:pt x="422991" y="993091"/>
                  <a:pt x="377579" y="952146"/>
                  <a:pt x="325466" y="917900"/>
                </a:cubicBezTo>
                <a:cubicBezTo>
                  <a:pt x="319511" y="914178"/>
                  <a:pt x="315416" y="909339"/>
                  <a:pt x="312066" y="903383"/>
                </a:cubicBezTo>
                <a:cubicBezTo>
                  <a:pt x="309088" y="898172"/>
                  <a:pt x="304621" y="893333"/>
                  <a:pt x="296805" y="895566"/>
                </a:cubicBezTo>
                <a:cubicBezTo>
                  <a:pt x="288988" y="898172"/>
                  <a:pt x="288243" y="904872"/>
                  <a:pt x="288243" y="910828"/>
                </a:cubicBezTo>
                <a:cubicBezTo>
                  <a:pt x="289360" y="933162"/>
                  <a:pt x="295688" y="953262"/>
                  <a:pt x="309460" y="971129"/>
                </a:cubicBezTo>
                <a:cubicBezTo>
                  <a:pt x="336261" y="1006864"/>
                  <a:pt x="371995" y="1034781"/>
                  <a:pt x="407729" y="1062698"/>
                </a:cubicBezTo>
                <a:cubicBezTo>
                  <a:pt x="457236" y="1101038"/>
                  <a:pt x="503021" y="1142728"/>
                  <a:pt x="544338" y="1189257"/>
                </a:cubicBezTo>
                <a:cubicBezTo>
                  <a:pt x="514560" y="1166551"/>
                  <a:pt x="484781" y="1143472"/>
                  <a:pt x="454630" y="1120766"/>
                </a:cubicBezTo>
                <a:cubicBezTo>
                  <a:pt x="431924" y="1103644"/>
                  <a:pt x="408474" y="1087265"/>
                  <a:pt x="385396" y="1070515"/>
                </a:cubicBezTo>
                <a:cubicBezTo>
                  <a:pt x="379812" y="1066421"/>
                  <a:pt x="373856" y="1061954"/>
                  <a:pt x="366040" y="1067537"/>
                </a:cubicBezTo>
                <a:cubicBezTo>
                  <a:pt x="358967" y="1072376"/>
                  <a:pt x="360084" y="1079449"/>
                  <a:pt x="361573" y="1086149"/>
                </a:cubicBezTo>
                <a:cubicBezTo>
                  <a:pt x="367156" y="1112577"/>
                  <a:pt x="382790" y="1133794"/>
                  <a:pt x="402146" y="1152778"/>
                </a:cubicBezTo>
                <a:cubicBezTo>
                  <a:pt x="425596" y="1175484"/>
                  <a:pt x="450164" y="1197074"/>
                  <a:pt x="475475" y="1218663"/>
                </a:cubicBezTo>
                <a:cubicBezTo>
                  <a:pt x="448303" y="1212707"/>
                  <a:pt x="421130" y="1206752"/>
                  <a:pt x="393957" y="1201913"/>
                </a:cubicBezTo>
                <a:cubicBezTo>
                  <a:pt x="406240" y="1245091"/>
                  <a:pt x="434902" y="1253653"/>
                  <a:pt x="460586" y="1260353"/>
                </a:cubicBezTo>
                <a:cubicBezTo>
                  <a:pt x="495204" y="1268914"/>
                  <a:pt x="528332" y="1279709"/>
                  <a:pt x="561089" y="1291993"/>
                </a:cubicBezTo>
                <a:cubicBezTo>
                  <a:pt x="574861" y="1304276"/>
                  <a:pt x="588634" y="1316188"/>
                  <a:pt x="602034" y="1328843"/>
                </a:cubicBezTo>
                <a:cubicBezTo>
                  <a:pt x="615807" y="1341872"/>
                  <a:pt x="628835" y="1354900"/>
                  <a:pt x="641863" y="1368672"/>
                </a:cubicBezTo>
                <a:cubicBezTo>
                  <a:pt x="651169" y="1378722"/>
                  <a:pt x="662335" y="1387284"/>
                  <a:pt x="651541" y="1404406"/>
                </a:cubicBezTo>
                <a:cubicBezTo>
                  <a:pt x="646702" y="1412223"/>
                  <a:pt x="678341" y="1454658"/>
                  <a:pt x="688392" y="1457263"/>
                </a:cubicBezTo>
                <a:cubicBezTo>
                  <a:pt x="689881" y="1457635"/>
                  <a:pt x="691369" y="1458008"/>
                  <a:pt x="692486" y="1458008"/>
                </a:cubicBezTo>
                <a:cubicBezTo>
                  <a:pt x="714076" y="1456519"/>
                  <a:pt x="718915" y="1469175"/>
                  <a:pt x="719287" y="1485181"/>
                </a:cubicBezTo>
                <a:cubicBezTo>
                  <a:pt x="719659" y="1500814"/>
                  <a:pt x="715937" y="1520170"/>
                  <a:pt x="745343" y="1512353"/>
                </a:cubicBezTo>
                <a:cubicBezTo>
                  <a:pt x="748693" y="1511609"/>
                  <a:pt x="749438" y="1513842"/>
                  <a:pt x="750926" y="1516448"/>
                </a:cubicBezTo>
                <a:cubicBezTo>
                  <a:pt x="782938" y="1583077"/>
                  <a:pt x="836912" y="1634445"/>
                  <a:pt x="890141" y="1685813"/>
                </a:cubicBezTo>
                <a:cubicBezTo>
                  <a:pt x="893119" y="1688419"/>
                  <a:pt x="896097" y="1691024"/>
                  <a:pt x="899074" y="1693630"/>
                </a:cubicBezTo>
                <a:cubicBezTo>
                  <a:pt x="843240" y="1680602"/>
                  <a:pt x="658985" y="1663851"/>
                  <a:pt x="605012" y="1669435"/>
                </a:cubicBezTo>
                <a:cubicBezTo>
                  <a:pt x="556994" y="1674274"/>
                  <a:pt x="285638" y="1593128"/>
                  <a:pt x="229431" y="1545110"/>
                </a:cubicBezTo>
                <a:cubicBezTo>
                  <a:pt x="221614" y="1582705"/>
                  <a:pt x="238364" y="1597594"/>
                  <a:pt x="251765" y="1614717"/>
                </a:cubicBezTo>
                <a:cubicBezTo>
                  <a:pt x="270748" y="1638912"/>
                  <a:pt x="273726" y="1656035"/>
                  <a:pt x="237992" y="1675391"/>
                </a:cubicBezTo>
                <a:cubicBezTo>
                  <a:pt x="135628" y="1730481"/>
                  <a:pt x="136745" y="1732342"/>
                  <a:pt x="232781" y="1807160"/>
                </a:cubicBezTo>
                <a:cubicBezTo>
                  <a:pt x="237248" y="1810511"/>
                  <a:pt x="235014" y="1821305"/>
                  <a:pt x="236131" y="1828750"/>
                </a:cubicBezTo>
                <a:cubicBezTo>
                  <a:pt x="211191" y="1839917"/>
                  <a:pt x="181785" y="1810883"/>
                  <a:pt x="152007" y="1842150"/>
                </a:cubicBezTo>
                <a:cubicBezTo>
                  <a:pt x="280426" y="1979503"/>
                  <a:pt x="475848" y="2110157"/>
                  <a:pt x="653030" y="2213265"/>
                </a:cubicBezTo>
                <a:cubicBezTo>
                  <a:pt x="509721" y="2247138"/>
                  <a:pt x="423735" y="2128024"/>
                  <a:pt x="318394" y="2143285"/>
                </a:cubicBezTo>
                <a:cubicBezTo>
                  <a:pt x="265909" y="2180508"/>
                  <a:pt x="422246" y="2240810"/>
                  <a:pt x="272982" y="2258305"/>
                </a:cubicBezTo>
                <a:cubicBezTo>
                  <a:pt x="337750" y="2291061"/>
                  <a:pt x="385768" y="2323073"/>
                  <a:pt x="430435" y="2360668"/>
                </a:cubicBezTo>
                <a:cubicBezTo>
                  <a:pt x="509721" y="2428042"/>
                  <a:pt x="525354" y="2472710"/>
                  <a:pt x="488876" y="2563162"/>
                </a:cubicBezTo>
                <a:cubicBezTo>
                  <a:pt x="464681" y="2622719"/>
                  <a:pt x="429691" y="2677437"/>
                  <a:pt x="460586" y="2748533"/>
                </a:cubicBezTo>
                <a:cubicBezTo>
                  <a:pt x="481803" y="2797295"/>
                  <a:pt x="473614" y="2829307"/>
                  <a:pt x="393212" y="2807345"/>
                </a:cubicBezTo>
                <a:cubicBezTo>
                  <a:pt x="306483" y="2783895"/>
                  <a:pt x="273726" y="2827818"/>
                  <a:pt x="295688" y="2913059"/>
                </a:cubicBezTo>
                <a:cubicBezTo>
                  <a:pt x="309833" y="2967777"/>
                  <a:pt x="294943" y="2984900"/>
                  <a:pt x="235386" y="2978572"/>
                </a:cubicBezTo>
                <a:cubicBezTo>
                  <a:pt x="169501" y="2971499"/>
                  <a:pt x="106967" y="2935765"/>
                  <a:pt x="25448" y="2952888"/>
                </a:cubicBezTo>
                <a:cubicBezTo>
                  <a:pt x="90588" y="3052646"/>
                  <a:pt x="229803" y="3024356"/>
                  <a:pt x="305738" y="3119275"/>
                </a:cubicBezTo>
                <a:cubicBezTo>
                  <a:pt x="215286" y="3119647"/>
                  <a:pt x="146051" y="3119275"/>
                  <a:pt x="79049" y="3098430"/>
                </a:cubicBezTo>
                <a:cubicBezTo>
                  <a:pt x="51132" y="3089869"/>
                  <a:pt x="20609" y="3081308"/>
                  <a:pt x="4975" y="3109969"/>
                </a:cubicBezTo>
                <a:cubicBezTo>
                  <a:pt x="-13636" y="3144587"/>
                  <a:pt x="24331" y="3157615"/>
                  <a:pt x="47037" y="3163943"/>
                </a:cubicBezTo>
                <a:cubicBezTo>
                  <a:pt x="111061" y="3181438"/>
                  <a:pt x="160196" y="3222755"/>
                  <a:pt x="213425" y="3255139"/>
                </a:cubicBezTo>
                <a:cubicBezTo>
                  <a:pt x="329933" y="3326236"/>
                  <a:pt x="457981" y="3385420"/>
                  <a:pt x="556622" y="3502301"/>
                </a:cubicBezTo>
                <a:cubicBezTo>
                  <a:pt x="432669" y="3472523"/>
                  <a:pt x="339983" y="3402915"/>
                  <a:pt x="224592" y="3388771"/>
                </a:cubicBezTo>
                <a:cubicBezTo>
                  <a:pt x="324722" y="3495601"/>
                  <a:pt x="453142" y="3565208"/>
                  <a:pt x="574861" y="3643004"/>
                </a:cubicBezTo>
                <a:cubicBezTo>
                  <a:pt x="609479" y="3664966"/>
                  <a:pt x="644841" y="3679855"/>
                  <a:pt x="652657" y="3727501"/>
                </a:cubicBezTo>
                <a:cubicBezTo>
                  <a:pt x="667919" y="3819814"/>
                  <a:pt x="712959" y="3896494"/>
                  <a:pt x="810111" y="3937067"/>
                </a:cubicBezTo>
                <a:cubicBezTo>
                  <a:pt x="810856" y="3937439"/>
                  <a:pt x="805644" y="3951212"/>
                  <a:pt x="802294" y="3960890"/>
                </a:cubicBezTo>
                <a:cubicBezTo>
                  <a:pt x="743110" y="3963868"/>
                  <a:pt x="696581" y="3909149"/>
                  <a:pt x="620646" y="3927017"/>
                </a:cubicBezTo>
                <a:cubicBezTo>
                  <a:pt x="692858" y="4001091"/>
                  <a:pt x="753532" y="4067720"/>
                  <a:pt x="856268" y="4103082"/>
                </a:cubicBezTo>
                <a:cubicBezTo>
                  <a:pt x="938531" y="4131372"/>
                  <a:pt x="1040150" y="4147377"/>
                  <a:pt x="1099707" y="4238574"/>
                </a:cubicBezTo>
                <a:cubicBezTo>
                  <a:pt x="1030472" y="4256441"/>
                  <a:pt x="978732" y="4234107"/>
                  <a:pt x="926992" y="4218102"/>
                </a:cubicBezTo>
                <a:cubicBezTo>
                  <a:pt x="847334" y="4193534"/>
                  <a:pt x="769166" y="4165617"/>
                  <a:pt x="689508" y="4140677"/>
                </a:cubicBezTo>
                <a:cubicBezTo>
                  <a:pt x="659358" y="4131372"/>
                  <a:pt x="626229" y="4124299"/>
                  <a:pt x="606873" y="4169711"/>
                </a:cubicBezTo>
                <a:cubicBezTo>
                  <a:pt x="707748" y="4179389"/>
                  <a:pt x="768421" y="4240435"/>
                  <a:pt x="831701" y="4297759"/>
                </a:cubicBezTo>
                <a:cubicBezTo>
                  <a:pt x="867435" y="4330143"/>
                  <a:pt x="896469" y="4373322"/>
                  <a:pt x="960493" y="4356944"/>
                </a:cubicBezTo>
                <a:cubicBezTo>
                  <a:pt x="994366" y="4348382"/>
                  <a:pt x="1015955" y="4372578"/>
                  <a:pt x="1012233" y="4402356"/>
                </a:cubicBezTo>
                <a:cubicBezTo>
                  <a:pt x="999577" y="4507325"/>
                  <a:pt x="1078118" y="4544176"/>
                  <a:pt x="1159636" y="4564276"/>
                </a:cubicBezTo>
                <a:cubicBezTo>
                  <a:pt x="1313740" y="4602616"/>
                  <a:pt x="1442160" y="4692324"/>
                  <a:pt x="1592169" y="4741458"/>
                </a:cubicBezTo>
                <a:cubicBezTo>
                  <a:pt x="1738083" y="4789104"/>
                  <a:pt x="2833187" y="5010209"/>
                  <a:pt x="3110499" y="5032171"/>
                </a:cubicBezTo>
                <a:cubicBezTo>
                  <a:pt x="4807501" y="5166546"/>
                  <a:pt x="6028047" y="4106432"/>
                  <a:pt x="6033630" y="4091915"/>
                </a:cubicBezTo>
                <a:cubicBezTo>
                  <a:pt x="6059314" y="4023797"/>
                  <a:pt x="6122965" y="3994390"/>
                  <a:pt x="6180661" y="3957912"/>
                </a:cubicBezTo>
                <a:cubicBezTo>
                  <a:pt x="6230913" y="3925900"/>
                  <a:pt x="6284514" y="3892027"/>
                  <a:pt x="6305359" y="3837309"/>
                </a:cubicBezTo>
                <a:cubicBezTo>
                  <a:pt x="6332904" y="3764724"/>
                  <a:pt x="6254735" y="3824281"/>
                  <a:pt x="6240218" y="3796364"/>
                </a:cubicBezTo>
                <a:cubicBezTo>
                  <a:pt x="6269997" y="3758768"/>
                  <a:pt x="6316153" y="3724151"/>
                  <a:pt x="6328437" y="3681344"/>
                </a:cubicBezTo>
                <a:cubicBezTo>
                  <a:pt x="6372361" y="3526496"/>
                  <a:pt x="6466907" y="3413710"/>
                  <a:pt x="6608355" y="3326236"/>
                </a:cubicBezTo>
                <a:cubicBezTo>
                  <a:pt x="6648928" y="3300924"/>
                  <a:pt x="6675729" y="3255512"/>
                  <a:pt x="6731191" y="3248067"/>
                </a:cubicBezTo>
                <a:cubicBezTo>
                  <a:pt x="6854400" y="3232061"/>
                  <a:pt x="6815315" y="3106992"/>
                  <a:pt x="6880456" y="3051529"/>
                </a:cubicBezTo>
                <a:cubicBezTo>
                  <a:pt x="6892739" y="3041107"/>
                  <a:pt x="6903907" y="2777939"/>
                  <a:pt x="6901673" y="2763795"/>
                </a:cubicBezTo>
                <a:cubicBezTo>
                  <a:pt x="6898323" y="2743322"/>
                  <a:pt x="6883806" y="2966288"/>
                  <a:pt x="6871150" y="2948421"/>
                </a:cubicBezTo>
                <a:cubicBezTo>
                  <a:pt x="6858494" y="2930182"/>
                  <a:pt x="6839138" y="2914176"/>
                  <a:pt x="6848444" y="2890353"/>
                </a:cubicBezTo>
                <a:cubicBezTo>
                  <a:pt x="6852166" y="2880303"/>
                  <a:pt x="6849561" y="2846058"/>
                  <a:pt x="6878223" y="2873230"/>
                </a:cubicBezTo>
                <a:cubicBezTo>
                  <a:pt x="6956763" y="2946932"/>
                  <a:pt x="6870778" y="2578051"/>
                  <a:pt x="6762459" y="2568745"/>
                </a:cubicBezTo>
                <a:cubicBezTo>
                  <a:pt x="6801915" y="2465637"/>
                  <a:pt x="6801915" y="2465637"/>
                  <a:pt x="6673123" y="2451493"/>
                </a:cubicBezTo>
                <a:cubicBezTo>
                  <a:pt x="6722630" y="2385980"/>
                  <a:pt x="6722630" y="2369229"/>
                  <a:pt x="6662700" y="2346896"/>
                </a:cubicBezTo>
                <a:cubicBezTo>
                  <a:pt x="6605005" y="2325306"/>
                  <a:pt x="6540981" y="2318234"/>
                  <a:pt x="6487752" y="2285105"/>
                </a:cubicBezTo>
                <a:cubicBezTo>
                  <a:pt x="6536887" y="2201353"/>
                  <a:pt x="6550659" y="2104573"/>
                  <a:pt x="6652278" y="2063628"/>
                </a:cubicBezTo>
                <a:cubicBezTo>
                  <a:pt x="6668284" y="2057300"/>
                  <a:pt x="6679079" y="2031988"/>
                  <a:pt x="6668656" y="2017843"/>
                </a:cubicBezTo>
                <a:cubicBezTo>
                  <a:pt x="6631805" y="1965359"/>
                  <a:pt x="6684662" y="1864856"/>
                  <a:pt x="6570015" y="1854062"/>
                </a:cubicBezTo>
                <a:cubicBezTo>
                  <a:pt x="6555870" y="1852573"/>
                  <a:pt x="6542842" y="1842150"/>
                  <a:pt x="6554009" y="1827633"/>
                </a:cubicBezTo>
                <a:cubicBezTo>
                  <a:pt x="6592349" y="1778126"/>
                  <a:pt x="6545820" y="1781476"/>
                  <a:pt x="6517531" y="1775149"/>
                </a:cubicBezTo>
                <a:cubicBezTo>
                  <a:pt x="6483285" y="1767704"/>
                  <a:pt x="6444573" y="1789293"/>
                  <a:pt x="6412934" y="1762493"/>
                </a:cubicBezTo>
                <a:cubicBezTo>
                  <a:pt x="6420378" y="1734203"/>
                  <a:pt x="6447923" y="1734575"/>
                  <a:pt x="6467279" y="1725642"/>
                </a:cubicBezTo>
                <a:cubicBezTo>
                  <a:pt x="6523858" y="1699213"/>
                  <a:pt x="6570015" y="1667946"/>
                  <a:pt x="6572621" y="1600200"/>
                </a:cubicBezTo>
                <a:cubicBezTo>
                  <a:pt x="6574854" y="1545482"/>
                  <a:pt x="6580810" y="1497092"/>
                  <a:pt x="6502641" y="1480341"/>
                </a:cubicBezTo>
                <a:cubicBezTo>
                  <a:pt x="6490358" y="1477736"/>
                  <a:pt x="6484030" y="1470664"/>
                  <a:pt x="6481796" y="1461358"/>
                </a:cubicBezTo>
                <a:cubicBezTo>
                  <a:pt x="6490730" y="1452424"/>
                  <a:pt x="6499291" y="1443118"/>
                  <a:pt x="6509713" y="1436418"/>
                </a:cubicBezTo>
                <a:cubicBezTo>
                  <a:pt x="6544703" y="1414457"/>
                  <a:pt x="6556615" y="1382072"/>
                  <a:pt x="6567037" y="1348199"/>
                </a:cubicBezTo>
                <a:cubicBezTo>
                  <a:pt x="6573737" y="1326610"/>
                  <a:pt x="6581554" y="1305393"/>
                  <a:pt x="6596816" y="1286781"/>
                </a:cubicBezTo>
                <a:cubicBezTo>
                  <a:pt x="6606122" y="1275242"/>
                  <a:pt x="6617661" y="1266681"/>
                  <a:pt x="6632178" y="1261842"/>
                </a:cubicBezTo>
                <a:cubicBezTo>
                  <a:pt x="6644833" y="1257375"/>
                  <a:pt x="6648556" y="1251419"/>
                  <a:pt x="6639994" y="1240625"/>
                </a:cubicBezTo>
                <a:cubicBezTo>
                  <a:pt x="6615799" y="1209729"/>
                  <a:pt x="6606122" y="1175856"/>
                  <a:pt x="6622127" y="1136400"/>
                </a:cubicBezTo>
                <a:cubicBezTo>
                  <a:pt x="6626967" y="1124489"/>
                  <a:pt x="6623617" y="1114066"/>
                  <a:pt x="6612077" y="1109599"/>
                </a:cubicBezTo>
                <a:cubicBezTo>
                  <a:pt x="6564059" y="1090616"/>
                  <a:pt x="6552148" y="1046692"/>
                  <a:pt x="6531675" y="1009469"/>
                </a:cubicBezTo>
                <a:cubicBezTo>
                  <a:pt x="6502641" y="956612"/>
                  <a:pt x="6476213" y="902639"/>
                  <a:pt x="6456113" y="845315"/>
                </a:cubicBezTo>
                <a:cubicBezTo>
                  <a:pt x="6444201" y="811070"/>
                  <a:pt x="6432662" y="777197"/>
                  <a:pt x="6440851" y="739229"/>
                </a:cubicBezTo>
                <a:cubicBezTo>
                  <a:pt x="6442712" y="729924"/>
                  <a:pt x="6439362" y="722107"/>
                  <a:pt x="6434523" y="715034"/>
                </a:cubicBezTo>
                <a:cubicBezTo>
                  <a:pt x="6414050" y="684139"/>
                  <a:pt x="6416656" y="651383"/>
                  <a:pt x="6432290" y="617510"/>
                </a:cubicBezTo>
                <a:cubicBezTo>
                  <a:pt x="6441968" y="597037"/>
                  <a:pt x="6440851" y="594431"/>
                  <a:pt x="6416284" y="595176"/>
                </a:cubicBezTo>
                <a:cubicBezTo>
                  <a:pt x="6366405" y="596293"/>
                  <a:pt x="6316898" y="598154"/>
                  <a:pt x="6267763" y="591826"/>
                </a:cubicBezTo>
                <a:cubicBezTo>
                  <a:pt x="6212673" y="584753"/>
                  <a:pt x="6194806" y="568375"/>
                  <a:pt x="6236496" y="521102"/>
                </a:cubicBezTo>
                <a:cubicBezTo>
                  <a:pt x="6245430" y="511052"/>
                  <a:pt x="6253246" y="499885"/>
                  <a:pt x="6257341" y="487229"/>
                </a:cubicBezTo>
                <a:cubicBezTo>
                  <a:pt x="6260319" y="477179"/>
                  <a:pt x="6257713" y="470106"/>
                  <a:pt x="6248780" y="465267"/>
                </a:cubicBezTo>
                <a:cubicBezTo>
                  <a:pt x="6238357" y="459312"/>
                  <a:pt x="6232774" y="467501"/>
                  <a:pt x="6226818" y="473456"/>
                </a:cubicBezTo>
                <a:cubicBezTo>
                  <a:pt x="6194434" y="505468"/>
                  <a:pt x="6153861" y="527430"/>
                  <a:pt x="6115149" y="551625"/>
                </a:cubicBezTo>
                <a:cubicBezTo>
                  <a:pt x="6059686" y="586615"/>
                  <a:pt x="6001246" y="617510"/>
                  <a:pt x="5951739" y="659944"/>
                </a:cubicBezTo>
                <a:cubicBezTo>
                  <a:pt x="5939084" y="670739"/>
                  <a:pt x="5918611" y="662550"/>
                  <a:pt x="5917122" y="644310"/>
                </a:cubicBezTo>
                <a:cubicBezTo>
                  <a:pt x="5915633" y="626071"/>
                  <a:pt x="5905583" y="626071"/>
                  <a:pt x="5890694" y="630538"/>
                </a:cubicBezTo>
                <a:cubicBezTo>
                  <a:pt x="5872826" y="635749"/>
                  <a:pt x="5854959" y="640960"/>
                  <a:pt x="5837464" y="646916"/>
                </a:cubicBezTo>
                <a:cubicBezTo>
                  <a:pt x="5819225" y="653244"/>
                  <a:pt x="5811036" y="666644"/>
                  <a:pt x="5809175" y="683395"/>
                </a:cubicBezTo>
                <a:cubicBezTo>
                  <a:pt x="5808430" y="689723"/>
                  <a:pt x="5808803" y="697539"/>
                  <a:pt x="5815503" y="698656"/>
                </a:cubicBezTo>
                <a:cubicBezTo>
                  <a:pt x="5843048" y="703495"/>
                  <a:pt x="5755201" y="682278"/>
                  <a:pt x="5746268" y="667389"/>
                </a:cubicBezTo>
                <a:cubicBezTo>
                  <a:pt x="5745896" y="666644"/>
                  <a:pt x="5525907" y="720246"/>
                  <a:pt x="5458905" y="754119"/>
                </a:cubicBezTo>
                <a:close/>
                <a:moveTo>
                  <a:pt x="885302" y="1333310"/>
                </a:moveTo>
                <a:cubicBezTo>
                  <a:pt x="877857" y="1326982"/>
                  <a:pt x="870040" y="1321027"/>
                  <a:pt x="862596" y="1314326"/>
                </a:cubicBezTo>
                <a:cubicBezTo>
                  <a:pt x="863712" y="1312837"/>
                  <a:pt x="865201" y="1311349"/>
                  <a:pt x="866318" y="1309860"/>
                </a:cubicBezTo>
                <a:cubicBezTo>
                  <a:pt x="881580" y="1320282"/>
                  <a:pt x="896841" y="1330705"/>
                  <a:pt x="912103" y="1341127"/>
                </a:cubicBezTo>
                <a:cubicBezTo>
                  <a:pt x="903541" y="1338522"/>
                  <a:pt x="894235" y="1335916"/>
                  <a:pt x="885302" y="1333310"/>
                </a:cubicBezTo>
                <a:close/>
                <a:moveTo>
                  <a:pt x="1140280" y="787619"/>
                </a:moveTo>
                <a:cubicBezTo>
                  <a:pt x="1231849" y="850154"/>
                  <a:pt x="1323418" y="913061"/>
                  <a:pt x="1414987" y="975596"/>
                </a:cubicBezTo>
                <a:cubicBezTo>
                  <a:pt x="1413498" y="977085"/>
                  <a:pt x="1412381" y="978574"/>
                  <a:pt x="1410892" y="980063"/>
                </a:cubicBezTo>
                <a:cubicBezTo>
                  <a:pt x="1310390" y="927206"/>
                  <a:pt x="1215471" y="868394"/>
                  <a:pt x="1140280" y="787619"/>
                </a:cubicBezTo>
                <a:close/>
              </a:path>
            </a:pathLst>
          </a:custGeom>
          <a:solidFill>
            <a:schemeClr val="accent1">
              <a:alpha val="20000"/>
            </a:schemeClr>
          </a:solidFill>
          <a:ln w="32707" cap="flat">
            <a:noFill/>
            <a:prstDash val="solid"/>
            <a:miter/>
          </a:ln>
        </p:spPr>
        <p:txBody>
          <a:bodyPr rtlCol="0" anchor="ctr"/>
          <a:lstStyle/>
          <a:p>
            <a:endParaRPr lang="en-US" dirty="0"/>
          </a:p>
        </p:txBody>
      </p:sp>
      <p:sp>
        <p:nvSpPr>
          <p:cNvPr id="2" name="Title 1">
            <a:extLst>
              <a:ext uri="{FF2B5EF4-FFF2-40B4-BE49-F238E27FC236}">
                <a16:creationId xmlns:a16="http://schemas.microsoft.com/office/drawing/2014/main" id="{48DB1DFE-8154-440D-93CF-FEF7860E897F}"/>
              </a:ext>
            </a:extLst>
          </p:cNvPr>
          <p:cNvSpPr>
            <a:spLocks noGrp="1"/>
          </p:cNvSpPr>
          <p:nvPr>
            <p:ph type="title"/>
          </p:nvPr>
        </p:nvSpPr>
        <p:spPr>
          <a:xfrm>
            <a:off x="1399032" y="2523744"/>
            <a:ext cx="3831336" cy="1453896"/>
          </a:xfrm>
        </p:spPr>
        <p:txBody>
          <a:bodyPr anchor="b"/>
          <a:lstStyle>
            <a:lvl1pPr algn="ctr">
              <a:defRPr sz="3200"/>
            </a:lvl1pPr>
          </a:lstStyle>
          <a:p>
            <a:r>
              <a:rPr lang="en-US"/>
              <a:t>Click to edit Master title style</a:t>
            </a:r>
            <a:endParaRPr lang="en-US" dirty="0"/>
          </a:p>
        </p:txBody>
      </p:sp>
      <p:sp>
        <p:nvSpPr>
          <p:cNvPr id="3" name="Picture Placeholder 2">
            <a:extLst>
              <a:ext uri="{FF2B5EF4-FFF2-40B4-BE49-F238E27FC236}">
                <a16:creationId xmlns:a16="http://schemas.microsoft.com/office/drawing/2014/main" id="{9CD9D1F5-05CC-48F3-A314-315EF1703043}"/>
              </a:ext>
            </a:extLst>
          </p:cNvPr>
          <p:cNvSpPr>
            <a:spLocks noGrp="1"/>
          </p:cNvSpPr>
          <p:nvPr>
            <p:ph type="pic" idx="1"/>
          </p:nvPr>
        </p:nvSpPr>
        <p:spPr>
          <a:xfrm>
            <a:off x="6711696" y="640079"/>
            <a:ext cx="4837176" cy="5568696"/>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p>
        </p:txBody>
      </p:sp>
      <p:sp>
        <p:nvSpPr>
          <p:cNvPr id="4" name="Text Placeholder 3">
            <a:extLst>
              <a:ext uri="{FF2B5EF4-FFF2-40B4-BE49-F238E27FC236}">
                <a16:creationId xmlns:a16="http://schemas.microsoft.com/office/drawing/2014/main" id="{211807DE-1178-4BBB-89D8-9046239C2DE9}"/>
              </a:ext>
            </a:extLst>
          </p:cNvPr>
          <p:cNvSpPr>
            <a:spLocks noGrp="1"/>
          </p:cNvSpPr>
          <p:nvPr>
            <p:ph type="body" sz="half" idx="2"/>
          </p:nvPr>
        </p:nvSpPr>
        <p:spPr>
          <a:xfrm>
            <a:off x="1655064" y="4087368"/>
            <a:ext cx="3319272" cy="649224"/>
          </a:xfrm>
        </p:spPr>
        <p:txBody>
          <a:bodyPr>
            <a:noAutofit/>
          </a:bodyPr>
          <a:lstStyle>
            <a:lvl1pPr marL="0" indent="0" algn="ctr">
              <a:buNone/>
              <a:defRPr sz="2000" cap="all" baseline="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3D48EA59-A1BC-48B7-9495-6D5C6035B14B}"/>
              </a:ext>
            </a:extLst>
          </p:cNvPr>
          <p:cNvSpPr>
            <a:spLocks noGrp="1"/>
          </p:cNvSpPr>
          <p:nvPr>
            <p:ph type="dt" sz="half" idx="10"/>
          </p:nvPr>
        </p:nvSpPr>
        <p:spPr/>
        <p:txBody>
          <a:bodyPr/>
          <a:lstStyle/>
          <a:p>
            <a:fld id="{3C04E684-10F4-4CC3-A0B9-F03AA7BE37CF}" type="datetimeFigureOut">
              <a:rPr lang="en-US" smtClean="0"/>
              <a:t>10/17/2020</a:t>
            </a:fld>
            <a:endParaRPr lang="en-US"/>
          </a:p>
        </p:txBody>
      </p:sp>
      <p:sp>
        <p:nvSpPr>
          <p:cNvPr id="6" name="Footer Placeholder 5">
            <a:extLst>
              <a:ext uri="{FF2B5EF4-FFF2-40B4-BE49-F238E27FC236}">
                <a16:creationId xmlns:a16="http://schemas.microsoft.com/office/drawing/2014/main" id="{49F85A72-B50F-440E-AAD3-53C099F6D9B6}"/>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2C2D00B-4207-4720-8C68-605CAFDD5CA2}"/>
              </a:ext>
            </a:extLst>
          </p:cNvPr>
          <p:cNvSpPr>
            <a:spLocks noGrp="1"/>
          </p:cNvSpPr>
          <p:nvPr>
            <p:ph type="sldNum" sz="quarter" idx="12"/>
          </p:nvPr>
        </p:nvSpPr>
        <p:spPr/>
        <p:txBody>
          <a:bodyPr/>
          <a:lstStyle/>
          <a:p>
            <a:fld id="{51845F5A-061D-4825-9AE9-D7794091C6CF}" type="slidenum">
              <a:rPr lang="en-US" smtClean="0"/>
              <a:t>‹#›</a:t>
            </a:fld>
            <a:endParaRPr lang="en-US"/>
          </a:p>
        </p:txBody>
      </p:sp>
    </p:spTree>
    <p:extLst>
      <p:ext uri="{BB962C8B-B14F-4D97-AF65-F5344CB8AC3E}">
        <p14:creationId xmlns:p14="http://schemas.microsoft.com/office/powerpoint/2010/main" val="1656089050"/>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01C888B-58B8-4428-8B1D-4E26FC5DD592}"/>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3314F67B-D516-42FA-A2CA-2DCD37CFE8D7}"/>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F82BA5FF-4919-4FF8-9C04-06CE156B762F}"/>
              </a:ext>
            </a:extLst>
          </p:cNvPr>
          <p:cNvSpPr>
            <a:spLocks noGrp="1"/>
          </p:cNvSpPr>
          <p:nvPr>
            <p:ph type="dt" sz="half" idx="10"/>
          </p:nvPr>
        </p:nvSpPr>
        <p:spPr/>
        <p:txBody>
          <a:bodyPr/>
          <a:lstStyle/>
          <a:p>
            <a:fld id="{3C04E684-10F4-4CC3-A0B9-F03AA7BE37CF}" type="datetimeFigureOut">
              <a:rPr lang="en-US" smtClean="0"/>
              <a:t>10/17/2020</a:t>
            </a:fld>
            <a:endParaRPr lang="en-US"/>
          </a:p>
        </p:txBody>
      </p:sp>
      <p:sp>
        <p:nvSpPr>
          <p:cNvPr id="5" name="Footer Placeholder 4">
            <a:extLst>
              <a:ext uri="{FF2B5EF4-FFF2-40B4-BE49-F238E27FC236}">
                <a16:creationId xmlns:a16="http://schemas.microsoft.com/office/drawing/2014/main" id="{CBEDA970-128E-4150-8E5A-A1B056E83502}"/>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EAEC6CD1-EE5E-42EF-B76D-BB803BA6AB5E}"/>
              </a:ext>
            </a:extLst>
          </p:cNvPr>
          <p:cNvSpPr>
            <a:spLocks noGrp="1"/>
          </p:cNvSpPr>
          <p:nvPr>
            <p:ph type="sldNum" sz="quarter" idx="12"/>
          </p:nvPr>
        </p:nvSpPr>
        <p:spPr/>
        <p:txBody>
          <a:bodyPr/>
          <a:lstStyle/>
          <a:p>
            <a:fld id="{51845F5A-061D-4825-9AE9-D7794091C6CF}" type="slidenum">
              <a:rPr lang="en-US" smtClean="0"/>
              <a:t>‹#›</a:t>
            </a:fld>
            <a:endParaRPr lang="en-US"/>
          </a:p>
        </p:txBody>
      </p:sp>
    </p:spTree>
    <p:extLst>
      <p:ext uri="{BB962C8B-B14F-4D97-AF65-F5344CB8AC3E}">
        <p14:creationId xmlns:p14="http://schemas.microsoft.com/office/powerpoint/2010/main" val="577723648"/>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550C2A1B-34CA-4877-9435-D77DF325757F}"/>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4F255E5E-4A81-44CC-8D99-F56E625D4632}"/>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819CEECF-A221-4ECC-AD9C-E197D516D24C}"/>
              </a:ext>
            </a:extLst>
          </p:cNvPr>
          <p:cNvSpPr>
            <a:spLocks noGrp="1"/>
          </p:cNvSpPr>
          <p:nvPr>
            <p:ph type="dt" sz="half" idx="10"/>
          </p:nvPr>
        </p:nvSpPr>
        <p:spPr/>
        <p:txBody>
          <a:bodyPr/>
          <a:lstStyle/>
          <a:p>
            <a:fld id="{3C04E684-10F4-4CC3-A0B9-F03AA7BE37CF}" type="datetimeFigureOut">
              <a:rPr lang="en-US" smtClean="0"/>
              <a:t>10/17/2020</a:t>
            </a:fld>
            <a:endParaRPr lang="en-US"/>
          </a:p>
        </p:txBody>
      </p:sp>
      <p:sp>
        <p:nvSpPr>
          <p:cNvPr id="5" name="Footer Placeholder 4">
            <a:extLst>
              <a:ext uri="{FF2B5EF4-FFF2-40B4-BE49-F238E27FC236}">
                <a16:creationId xmlns:a16="http://schemas.microsoft.com/office/drawing/2014/main" id="{018F41AE-0DDE-49ED-9F0C-E0E16F599A0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B7B47FB7-77F0-4C43-B81E-D04B31C953DA}"/>
              </a:ext>
            </a:extLst>
          </p:cNvPr>
          <p:cNvSpPr>
            <a:spLocks noGrp="1"/>
          </p:cNvSpPr>
          <p:nvPr>
            <p:ph type="sldNum" sz="quarter" idx="12"/>
          </p:nvPr>
        </p:nvSpPr>
        <p:spPr/>
        <p:txBody>
          <a:bodyPr/>
          <a:lstStyle/>
          <a:p>
            <a:fld id="{51845F5A-061D-4825-9AE9-D7794091C6CF}" type="slidenum">
              <a:rPr lang="en-US" smtClean="0"/>
              <a:t>‹#›</a:t>
            </a:fld>
            <a:endParaRPr lang="en-US"/>
          </a:p>
        </p:txBody>
      </p:sp>
    </p:spTree>
    <p:extLst>
      <p:ext uri="{BB962C8B-B14F-4D97-AF65-F5344CB8AC3E}">
        <p14:creationId xmlns:p14="http://schemas.microsoft.com/office/powerpoint/2010/main" val="3229033638"/>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08615C6B-1C98-4B1C-AB4B-1E1898E593BE}"/>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US" dirty="0"/>
          </a:p>
        </p:txBody>
      </p:sp>
      <p:sp>
        <p:nvSpPr>
          <p:cNvPr id="3" name="Text Placeholder 2">
            <a:extLst>
              <a:ext uri="{FF2B5EF4-FFF2-40B4-BE49-F238E27FC236}">
                <a16:creationId xmlns:a16="http://schemas.microsoft.com/office/drawing/2014/main" id="{2E8DFF97-B7FD-47F9-BC7F-DD4B4C5EA2F6}"/>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a:extLst>
              <a:ext uri="{FF2B5EF4-FFF2-40B4-BE49-F238E27FC236}">
                <a16:creationId xmlns:a16="http://schemas.microsoft.com/office/drawing/2014/main" id="{A1831D22-079E-43E3-86A4-BA12DB888C7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3C04E684-10F4-4CC3-A0B9-F03AA7BE37CF}" type="datetimeFigureOut">
              <a:rPr lang="en-US" smtClean="0"/>
              <a:t>10/17/2020</a:t>
            </a:fld>
            <a:endParaRPr lang="en-US"/>
          </a:p>
        </p:txBody>
      </p:sp>
      <p:sp>
        <p:nvSpPr>
          <p:cNvPr id="5" name="Footer Placeholder 4">
            <a:extLst>
              <a:ext uri="{FF2B5EF4-FFF2-40B4-BE49-F238E27FC236}">
                <a16:creationId xmlns:a16="http://schemas.microsoft.com/office/drawing/2014/main" id="{A14C30A2-140B-4A5D-BEEC-C1314AF1F3F6}"/>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1B71BA8F-7826-496D-91F8-B3ECDF34DA73}"/>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51845F5A-061D-4825-9AE9-D7794091C6CF}" type="slidenum">
              <a:rPr lang="en-US" smtClean="0"/>
              <a:t>‹#›</a:t>
            </a:fld>
            <a:endParaRPr lang="en-US"/>
          </a:p>
        </p:txBody>
      </p:sp>
    </p:spTree>
    <p:extLst>
      <p:ext uri="{BB962C8B-B14F-4D97-AF65-F5344CB8AC3E}">
        <p14:creationId xmlns:p14="http://schemas.microsoft.com/office/powerpoint/2010/main" val="450378371"/>
      </p:ext>
    </p:extLst>
  </p:cSld>
  <p:clrMap bg1="lt1" tx1="dk1" bg2="lt2" tx2="dk2" accent1="accent1" accent2="accent2" accent3="accent3" accent4="accent4" accent5="accent5" accent6="accent6" hlink="hlink" folHlink="folHlink"/>
  <p:sldLayoutIdLst>
    <p:sldLayoutId id="2147483706" r:id="rId1"/>
    <p:sldLayoutId id="2147483707" r:id="rId2"/>
    <p:sldLayoutId id="2147483708" r:id="rId3"/>
    <p:sldLayoutId id="2147483709" r:id="rId4"/>
    <p:sldLayoutId id="2147483710" r:id="rId5"/>
    <p:sldLayoutId id="2147483704" r:id="rId6"/>
    <p:sldLayoutId id="2147483711" r:id="rId7"/>
    <p:sldLayoutId id="2147483712" r:id="rId8"/>
    <p:sldLayoutId id="2147483701" r:id="rId9"/>
    <p:sldLayoutId id="2147483702" r:id="rId10"/>
    <p:sldLayoutId id="2147483703" r:id="rId11"/>
    <p:sldLayoutId id="2147483705" r:id="rId12"/>
  </p:sldLayoutIdLst>
  <p:txStyles>
    <p:titleStyle>
      <a:lvl1pPr algn="l" defTabSz="914400" rtl="0" eaLnBrk="1" latinLnBrk="0" hangingPunct="1">
        <a:lnSpc>
          <a:spcPct val="90000"/>
        </a:lnSpc>
        <a:spcBef>
          <a:spcPct val="0"/>
        </a:spcBef>
        <a:buNone/>
        <a:defRPr sz="4400" i="1" kern="1200">
          <a:solidFill>
            <a:schemeClr val="tx1"/>
          </a:solidFill>
          <a:latin typeface="+mj-lt"/>
          <a:ea typeface="+mj-ea"/>
          <a:cs typeface="+mj-cs"/>
        </a:defRPr>
      </a:lvl1pPr>
    </p:titleStyle>
    <p:bodyStyle>
      <a:lvl1pPr marL="228600" indent="-228600" algn="l" defTabSz="914400" rtl="0" eaLnBrk="1" latinLnBrk="0" hangingPunct="1">
        <a:lnSpc>
          <a:spcPct val="10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10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10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10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10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e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3.png"/><Relationship Id="rId1" Type="http://schemas.openxmlformats.org/officeDocument/2006/relationships/slideLayout" Target="../slideLayouts/slideLayout2.xml"/><Relationship Id="rId5" Type="http://schemas.openxmlformats.org/officeDocument/2006/relationships/image" Target="../media/image2.png"/><Relationship Id="rId4" Type="http://schemas.openxmlformats.org/officeDocument/2006/relationships/image" Target="../media/image5.png"/></Relationships>
</file>

<file path=ppt/slides/_rels/slide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4.png"/><Relationship Id="rId1" Type="http://schemas.openxmlformats.org/officeDocument/2006/relationships/slideLayout" Target="../slideLayouts/slideLayout2.xml"/><Relationship Id="rId5" Type="http://schemas.openxmlformats.org/officeDocument/2006/relationships/image" Target="../media/image3.png"/><Relationship Id="rId4" Type="http://schemas.openxmlformats.org/officeDocument/2006/relationships/image" Target="../media/image5.png"/></Relationships>
</file>

<file path=ppt/slides/_rels/slide4.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png"/><Relationship Id="rId1" Type="http://schemas.openxmlformats.org/officeDocument/2006/relationships/slideLayout" Target="../slideLayouts/slideLayout2.xml"/><Relationship Id="rId5" Type="http://schemas.openxmlformats.org/officeDocument/2006/relationships/image" Target="../media/image2.png"/><Relationship Id="rId4" Type="http://schemas.openxmlformats.org/officeDocument/2006/relationships/image" Target="../media/image3.png"/></Relationships>
</file>

<file path=ppt/slides/_rels/slide5.xml.rels><?xml version="1.0" encoding="UTF-8" standalone="yes"?>
<Relationships xmlns="http://schemas.openxmlformats.org/package/2006/relationships"><Relationship Id="rId3" Type="http://schemas.openxmlformats.org/officeDocument/2006/relationships/image" Target="../media/image3.png"/><Relationship Id="rId7" Type="http://schemas.openxmlformats.org/officeDocument/2006/relationships/image" Target="../media/image6.jpeg"/><Relationship Id="rId2" Type="http://schemas.openxmlformats.org/officeDocument/2006/relationships/slideLayout" Target="../slideLayouts/slideLayout2.xml"/><Relationship Id="rId1" Type="http://schemas.openxmlformats.org/officeDocument/2006/relationships/video" Target="https://www.youtube.com/embed/wK99lII1oFM?feature=oembed" TargetMode="External"/><Relationship Id="rId6" Type="http://schemas.openxmlformats.org/officeDocument/2006/relationships/image" Target="../media/image2.png"/><Relationship Id="rId5" Type="http://schemas.openxmlformats.org/officeDocument/2006/relationships/image" Target="../media/image5.png"/><Relationship Id="rId4" Type="http://schemas.openxmlformats.org/officeDocument/2006/relationships/image" Target="../media/image4.png"/></Relationships>
</file>

<file path=ppt/slides/_rels/slide6.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5.png"/><Relationship Id="rId1" Type="http://schemas.openxmlformats.org/officeDocument/2006/relationships/slideLayout" Target="../slideLayouts/slideLayout2.xml"/><Relationship Id="rId5" Type="http://schemas.openxmlformats.org/officeDocument/2006/relationships/image" Target="../media/image2.png"/><Relationship Id="rId4" Type="http://schemas.openxmlformats.org/officeDocument/2006/relationships/image" Target="../media/image3.png"/></Relationships>
</file>

<file path=ppt/slides/_rels/slide7.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4.png"/><Relationship Id="rId1" Type="http://schemas.openxmlformats.org/officeDocument/2006/relationships/slideLayout" Target="../slideLayouts/slideLayout2.xml"/><Relationship Id="rId5" Type="http://schemas.openxmlformats.org/officeDocument/2006/relationships/image" Target="../media/image3.png"/><Relationship Id="rId4" Type="http://schemas.openxmlformats.org/officeDocument/2006/relationships/image" Target="../media/image5.png"/></Relationships>
</file>

<file path=ppt/slides/_rels/slide8.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3.png"/><Relationship Id="rId1" Type="http://schemas.openxmlformats.org/officeDocument/2006/relationships/slideLayout" Target="../slideLayouts/slideLayout2.xml"/><Relationship Id="rId5" Type="http://schemas.openxmlformats.org/officeDocument/2006/relationships/image" Target="../media/image2.png"/><Relationship Id="rId4" Type="http://schemas.openxmlformats.org/officeDocument/2006/relationships/image" Target="../media/image5.png"/></Relationships>
</file>

<file path=ppt/slides/_rels/slide9.xml.rels><?xml version="1.0" encoding="UTF-8" standalone="yes"?>
<Relationships xmlns="http://schemas.openxmlformats.org/package/2006/relationships"><Relationship Id="rId3" Type="http://schemas.openxmlformats.org/officeDocument/2006/relationships/image" Target="../media/image4.png"/><Relationship Id="rId7" Type="http://schemas.openxmlformats.org/officeDocument/2006/relationships/image" Target="../media/image7.jpeg"/><Relationship Id="rId2" Type="http://schemas.openxmlformats.org/officeDocument/2006/relationships/slideLayout" Target="../slideLayouts/slideLayout2.xml"/><Relationship Id="rId1" Type="http://schemas.openxmlformats.org/officeDocument/2006/relationships/video" Target="https://www.youtube.com/embed/oc4QS2USKmk?feature=oembed" TargetMode="External"/><Relationship Id="rId6" Type="http://schemas.openxmlformats.org/officeDocument/2006/relationships/image" Target="../media/image3.png"/><Relationship Id="rId5" Type="http://schemas.openxmlformats.org/officeDocument/2006/relationships/image" Target="../media/image5.png"/><Relationship Id="rId4" Type="http://schemas.openxmlformats.org/officeDocument/2006/relationships/image" Target="../media/image2.png"/></Relationships>
</file>

<file path=ppt/slides/_rels/slide10.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4.png"/><Relationship Id="rId1" Type="http://schemas.openxmlformats.org/officeDocument/2006/relationships/slideLayout" Target="../slideLayouts/slideLayout2.xml"/><Relationship Id="rId5" Type="http://schemas.openxmlformats.org/officeDocument/2006/relationships/image" Target="../media/image3.png"/><Relationship Id="rId4" Type="http://schemas.openxmlformats.org/officeDocument/2006/relationships/image" Target="../media/image5.png"/></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7" name="Rectangle 8">
            <a:extLst>
              <a:ext uri="{FF2B5EF4-FFF2-40B4-BE49-F238E27FC236}">
                <a16:creationId xmlns:a16="http://schemas.microsoft.com/office/drawing/2014/main" id="{F95DA1D8-E874-4205-B6D5-557E0C07228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8" name="Picture 3">
            <a:extLst>
              <a:ext uri="{FF2B5EF4-FFF2-40B4-BE49-F238E27FC236}">
                <a16:creationId xmlns:a16="http://schemas.microsoft.com/office/drawing/2014/main" id="{B88CB35B-0580-49D0-B41D-EE78F6F0337B}"/>
              </a:ext>
            </a:extLst>
          </p:cNvPr>
          <p:cNvPicPr>
            <a:picLocks noChangeAspect="1"/>
          </p:cNvPicPr>
          <p:nvPr/>
        </p:nvPicPr>
        <p:blipFill rotWithShape="1">
          <a:blip r:embed="rId2"/>
          <a:srcRect t="8802" b="6929"/>
          <a:stretch/>
        </p:blipFill>
        <p:spPr>
          <a:xfrm>
            <a:off x="20" y="10"/>
            <a:ext cx="12191980" cy="6857990"/>
          </a:xfrm>
          <a:custGeom>
            <a:avLst/>
            <a:gdLst/>
            <a:ahLst/>
            <a:cxnLst/>
            <a:rect l="l" t="t" r="r" b="b"/>
            <a:pathLst>
              <a:path w="12192000" h="6858000">
                <a:moveTo>
                  <a:pt x="5712609" y="3740816"/>
                </a:moveTo>
                <a:cubicBezTo>
                  <a:pt x="5738974" y="3758821"/>
                  <a:pt x="5765337" y="3776826"/>
                  <a:pt x="5791702" y="3794831"/>
                </a:cubicBezTo>
                <a:cubicBezTo>
                  <a:pt x="5776911" y="3790330"/>
                  <a:pt x="5760836" y="3785829"/>
                  <a:pt x="5745403" y="3781327"/>
                </a:cubicBezTo>
                <a:cubicBezTo>
                  <a:pt x="5732542" y="3770394"/>
                  <a:pt x="5719038" y="3760108"/>
                  <a:pt x="5706178" y="3748531"/>
                </a:cubicBezTo>
                <a:cubicBezTo>
                  <a:pt x="5708106" y="3745959"/>
                  <a:pt x="5710678" y="3743389"/>
                  <a:pt x="5712609" y="3740816"/>
                </a:cubicBezTo>
                <a:close/>
                <a:moveTo>
                  <a:pt x="6185882" y="2838635"/>
                </a:moveTo>
                <a:cubicBezTo>
                  <a:pt x="6344070" y="2946665"/>
                  <a:pt x="6502257" y="3055338"/>
                  <a:pt x="6660444" y="3163369"/>
                </a:cubicBezTo>
                <a:cubicBezTo>
                  <a:pt x="6657871" y="3165941"/>
                  <a:pt x="6655942" y="3168513"/>
                  <a:pt x="6653370" y="3171086"/>
                </a:cubicBezTo>
                <a:cubicBezTo>
                  <a:pt x="6479751" y="3079774"/>
                  <a:pt x="6315776" y="2978175"/>
                  <a:pt x="6185882" y="2838635"/>
                </a:cubicBezTo>
                <a:close/>
                <a:moveTo>
                  <a:pt x="0" y="0"/>
                </a:moveTo>
                <a:lnTo>
                  <a:pt x="12192000" y="0"/>
                </a:lnTo>
                <a:lnTo>
                  <a:pt x="12192000" y="3164490"/>
                </a:lnTo>
                <a:lnTo>
                  <a:pt x="11988395" y="3196744"/>
                </a:lnTo>
                <a:cubicBezTo>
                  <a:pt x="11473771" y="3266864"/>
                  <a:pt x="10861963" y="3302908"/>
                  <a:pt x="10185568" y="3253395"/>
                </a:cubicBezTo>
                <a:cubicBezTo>
                  <a:pt x="10116120" y="3248250"/>
                  <a:pt x="10050531" y="3245034"/>
                  <a:pt x="9983655" y="3242463"/>
                </a:cubicBezTo>
                <a:cubicBezTo>
                  <a:pt x="9392061" y="3216097"/>
                  <a:pt x="8811401" y="3203236"/>
                  <a:pt x="8566404" y="3171728"/>
                </a:cubicBezTo>
                <a:cubicBezTo>
                  <a:pt x="8374779" y="3146650"/>
                  <a:pt x="7394792" y="2934448"/>
                  <a:pt x="7107354" y="2755040"/>
                </a:cubicBezTo>
                <a:cubicBezTo>
                  <a:pt x="6813486" y="2571132"/>
                  <a:pt x="6536339" y="2367932"/>
                  <a:pt x="6260475" y="2164090"/>
                </a:cubicBezTo>
                <a:cubicBezTo>
                  <a:pt x="6140870" y="2075993"/>
                  <a:pt x="6013549" y="1995614"/>
                  <a:pt x="5905518" y="1894658"/>
                </a:cubicBezTo>
                <a:cubicBezTo>
                  <a:pt x="5797490" y="1793059"/>
                  <a:pt x="5694605" y="1687600"/>
                  <a:pt x="5577572" y="1593717"/>
                </a:cubicBezTo>
                <a:cubicBezTo>
                  <a:pt x="5544133" y="1566709"/>
                  <a:pt x="5510696" y="1537773"/>
                  <a:pt x="5461824" y="1533271"/>
                </a:cubicBezTo>
                <a:cubicBezTo>
                  <a:pt x="5450893" y="1531985"/>
                  <a:pt x="5439318" y="1532628"/>
                  <a:pt x="5428386" y="1533913"/>
                </a:cubicBezTo>
                <a:cubicBezTo>
                  <a:pt x="5416169" y="1535200"/>
                  <a:pt x="5406523" y="1541630"/>
                  <a:pt x="5402021" y="1552562"/>
                </a:cubicBezTo>
                <a:cubicBezTo>
                  <a:pt x="5397521" y="1564781"/>
                  <a:pt x="5405238" y="1571853"/>
                  <a:pt x="5414239" y="1578283"/>
                </a:cubicBezTo>
                <a:cubicBezTo>
                  <a:pt x="5420670" y="1582785"/>
                  <a:pt x="5427099" y="1589859"/>
                  <a:pt x="5435459" y="1591144"/>
                </a:cubicBezTo>
                <a:cubicBezTo>
                  <a:pt x="5488833" y="1598861"/>
                  <a:pt x="5508766" y="1638086"/>
                  <a:pt x="5533844" y="1672809"/>
                </a:cubicBezTo>
                <a:cubicBezTo>
                  <a:pt x="5544776" y="1687600"/>
                  <a:pt x="5556350" y="1699175"/>
                  <a:pt x="5536417" y="1720394"/>
                </a:cubicBezTo>
                <a:cubicBezTo>
                  <a:pt x="5519055" y="1739042"/>
                  <a:pt x="5537059" y="1748689"/>
                  <a:pt x="5555063" y="1753834"/>
                </a:cubicBezTo>
                <a:cubicBezTo>
                  <a:pt x="5580142" y="1760906"/>
                  <a:pt x="5609722" y="1759621"/>
                  <a:pt x="5638015" y="1782770"/>
                </a:cubicBezTo>
                <a:cubicBezTo>
                  <a:pt x="5531915" y="1784699"/>
                  <a:pt x="5486902" y="1723611"/>
                  <a:pt x="5438676" y="1667022"/>
                </a:cubicBezTo>
                <a:cubicBezTo>
                  <a:pt x="5420670" y="1646446"/>
                  <a:pt x="5408453" y="1622010"/>
                  <a:pt x="5393019" y="1598861"/>
                </a:cubicBezTo>
                <a:cubicBezTo>
                  <a:pt x="5373728" y="1570568"/>
                  <a:pt x="5351221" y="1569281"/>
                  <a:pt x="5322928" y="1594359"/>
                </a:cubicBezTo>
                <a:cubicBezTo>
                  <a:pt x="5297850" y="1616865"/>
                  <a:pt x="5285633" y="1614937"/>
                  <a:pt x="5277274" y="1584070"/>
                </a:cubicBezTo>
                <a:cubicBezTo>
                  <a:pt x="5264412" y="1535843"/>
                  <a:pt x="5234831" y="1501763"/>
                  <a:pt x="5184674" y="1484401"/>
                </a:cubicBezTo>
                <a:cubicBezTo>
                  <a:pt x="5179209" y="1482471"/>
                  <a:pt x="5173101" y="1479417"/>
                  <a:pt x="5167072" y="1478372"/>
                </a:cubicBezTo>
                <a:cubicBezTo>
                  <a:pt x="5161044" y="1477327"/>
                  <a:pt x="5155097" y="1478292"/>
                  <a:pt x="5149951" y="1484401"/>
                </a:cubicBezTo>
                <a:cubicBezTo>
                  <a:pt x="5140950" y="1494688"/>
                  <a:pt x="5148664" y="1506907"/>
                  <a:pt x="5155097" y="1515909"/>
                </a:cubicBezTo>
                <a:cubicBezTo>
                  <a:pt x="5166670" y="1531985"/>
                  <a:pt x="5176959" y="1547417"/>
                  <a:pt x="5181461" y="1566709"/>
                </a:cubicBezTo>
                <a:cubicBezTo>
                  <a:pt x="5184674" y="1579570"/>
                  <a:pt x="5187891" y="1593717"/>
                  <a:pt x="5178887" y="1603361"/>
                </a:cubicBezTo>
                <a:cubicBezTo>
                  <a:pt x="5141592" y="1644516"/>
                  <a:pt x="5168600" y="1663807"/>
                  <a:pt x="5200752" y="1685671"/>
                </a:cubicBezTo>
                <a:cubicBezTo>
                  <a:pt x="5245120" y="1715251"/>
                  <a:pt x="5262482" y="1758976"/>
                  <a:pt x="5252195" y="1811063"/>
                </a:cubicBezTo>
                <a:cubicBezTo>
                  <a:pt x="5248335" y="1832284"/>
                  <a:pt x="5250909" y="1845143"/>
                  <a:pt x="5277274" y="1844501"/>
                </a:cubicBezTo>
                <a:cubicBezTo>
                  <a:pt x="5287560" y="1844501"/>
                  <a:pt x="5290133" y="1851575"/>
                  <a:pt x="5293993" y="1859290"/>
                </a:cubicBezTo>
                <a:cubicBezTo>
                  <a:pt x="5376299" y="2041270"/>
                  <a:pt x="5495262" y="2200743"/>
                  <a:pt x="5634802" y="2347356"/>
                </a:cubicBezTo>
                <a:cubicBezTo>
                  <a:pt x="5747976" y="2466318"/>
                  <a:pt x="5872725" y="2573704"/>
                  <a:pt x="6001975" y="2677877"/>
                </a:cubicBezTo>
                <a:cubicBezTo>
                  <a:pt x="6005832" y="2681092"/>
                  <a:pt x="6009691" y="2684949"/>
                  <a:pt x="6011621" y="2691379"/>
                </a:cubicBezTo>
                <a:cubicBezTo>
                  <a:pt x="5950533" y="2678520"/>
                  <a:pt x="5897804" y="2652154"/>
                  <a:pt x="5847002" y="2622575"/>
                </a:cubicBezTo>
                <a:cubicBezTo>
                  <a:pt x="5711965" y="2544125"/>
                  <a:pt x="5598147" y="2442525"/>
                  <a:pt x="5483045" y="2342854"/>
                </a:cubicBezTo>
                <a:cubicBezTo>
                  <a:pt x="5412953" y="2281765"/>
                  <a:pt x="5340933" y="2222606"/>
                  <a:pt x="5263769" y="2168592"/>
                </a:cubicBezTo>
                <a:cubicBezTo>
                  <a:pt x="5250909" y="2159588"/>
                  <a:pt x="5241905" y="2148014"/>
                  <a:pt x="5232904" y="2136439"/>
                </a:cubicBezTo>
                <a:cubicBezTo>
                  <a:pt x="5227759" y="2130010"/>
                  <a:pt x="5221329" y="2124222"/>
                  <a:pt x="5211040" y="2126795"/>
                </a:cubicBezTo>
                <a:cubicBezTo>
                  <a:pt x="5198180" y="2130010"/>
                  <a:pt x="5196893" y="2139654"/>
                  <a:pt x="5195606" y="2149301"/>
                </a:cubicBezTo>
                <a:cubicBezTo>
                  <a:pt x="5191749" y="2180166"/>
                  <a:pt x="5200108" y="2207817"/>
                  <a:pt x="5216185" y="2234181"/>
                </a:cubicBezTo>
                <a:cubicBezTo>
                  <a:pt x="5257983" y="2301699"/>
                  <a:pt x="5319713" y="2353786"/>
                  <a:pt x="5383373" y="2403300"/>
                </a:cubicBezTo>
                <a:cubicBezTo>
                  <a:pt x="5465682" y="2466961"/>
                  <a:pt x="5545418" y="2533193"/>
                  <a:pt x="5618083" y="2605857"/>
                </a:cubicBezTo>
                <a:cubicBezTo>
                  <a:pt x="5623226" y="2611001"/>
                  <a:pt x="5632871" y="2614216"/>
                  <a:pt x="5629656" y="2629005"/>
                </a:cubicBezTo>
                <a:cubicBezTo>
                  <a:pt x="5584001" y="2594925"/>
                  <a:pt x="5540917" y="2561487"/>
                  <a:pt x="5497192" y="2529334"/>
                </a:cubicBezTo>
                <a:cubicBezTo>
                  <a:pt x="5454108" y="2497183"/>
                  <a:pt x="5410380" y="2465031"/>
                  <a:pt x="5367298" y="2433523"/>
                </a:cubicBezTo>
                <a:cubicBezTo>
                  <a:pt x="5357008" y="2425806"/>
                  <a:pt x="5346076" y="2414874"/>
                  <a:pt x="5331288" y="2424520"/>
                </a:cubicBezTo>
                <a:cubicBezTo>
                  <a:pt x="5315856" y="2434165"/>
                  <a:pt x="5317785" y="2450242"/>
                  <a:pt x="5321643" y="2463101"/>
                </a:cubicBezTo>
                <a:cubicBezTo>
                  <a:pt x="5333859" y="2501041"/>
                  <a:pt x="5355081" y="2534479"/>
                  <a:pt x="5383373" y="2564059"/>
                </a:cubicBezTo>
                <a:cubicBezTo>
                  <a:pt x="5479829" y="2661801"/>
                  <a:pt x="5591073" y="2746038"/>
                  <a:pt x="5694605" y="2837349"/>
                </a:cubicBezTo>
                <a:cubicBezTo>
                  <a:pt x="5750548" y="2886864"/>
                  <a:pt x="5801990" y="2939593"/>
                  <a:pt x="5850861" y="2994249"/>
                </a:cubicBezTo>
                <a:cubicBezTo>
                  <a:pt x="5861793" y="3006469"/>
                  <a:pt x="5861149" y="3018043"/>
                  <a:pt x="5857934" y="3032189"/>
                </a:cubicBezTo>
                <a:cubicBezTo>
                  <a:pt x="5845076" y="3089421"/>
                  <a:pt x="5865008" y="3108711"/>
                  <a:pt x="5929311" y="3097780"/>
                </a:cubicBezTo>
                <a:cubicBezTo>
                  <a:pt x="5949246" y="3094563"/>
                  <a:pt x="5962750" y="3097780"/>
                  <a:pt x="5974966" y="3111282"/>
                </a:cubicBezTo>
                <a:cubicBezTo>
                  <a:pt x="6122866" y="3278472"/>
                  <a:pt x="6297771" y="3419297"/>
                  <a:pt x="6488753" y="3544689"/>
                </a:cubicBezTo>
                <a:cubicBezTo>
                  <a:pt x="6566560" y="3595488"/>
                  <a:pt x="6646940" y="3643718"/>
                  <a:pt x="6728605" y="3688730"/>
                </a:cubicBezTo>
                <a:cubicBezTo>
                  <a:pt x="6728605" y="3691945"/>
                  <a:pt x="6728605" y="3695804"/>
                  <a:pt x="6728605" y="3699019"/>
                </a:cubicBezTo>
                <a:cubicBezTo>
                  <a:pt x="6727962" y="3703519"/>
                  <a:pt x="6727320" y="3706091"/>
                  <a:pt x="6726677" y="3709950"/>
                </a:cubicBezTo>
                <a:cubicBezTo>
                  <a:pt x="6611573" y="3640502"/>
                  <a:pt x="6497754" y="3569125"/>
                  <a:pt x="6386510" y="3493890"/>
                </a:cubicBezTo>
                <a:cubicBezTo>
                  <a:pt x="6084927" y="3290048"/>
                  <a:pt x="5796845" y="3071415"/>
                  <a:pt x="5504264" y="2857926"/>
                </a:cubicBezTo>
                <a:cubicBezTo>
                  <a:pt x="5405879" y="2785906"/>
                  <a:pt x="5328073" y="2693952"/>
                  <a:pt x="5239333" y="2612929"/>
                </a:cubicBezTo>
                <a:cubicBezTo>
                  <a:pt x="5180174" y="2558915"/>
                  <a:pt x="5123586" y="2502328"/>
                  <a:pt x="5054783" y="2457958"/>
                </a:cubicBezTo>
                <a:cubicBezTo>
                  <a:pt x="5026489" y="2439952"/>
                  <a:pt x="4996909" y="2423876"/>
                  <a:pt x="4958969" y="2428378"/>
                </a:cubicBezTo>
                <a:cubicBezTo>
                  <a:pt x="4944180" y="2430308"/>
                  <a:pt x="4927460" y="2434165"/>
                  <a:pt x="4922316" y="2450884"/>
                </a:cubicBezTo>
                <a:cubicBezTo>
                  <a:pt x="4917814" y="2467603"/>
                  <a:pt x="4931318" y="2475320"/>
                  <a:pt x="4943538" y="2482393"/>
                </a:cubicBezTo>
                <a:cubicBezTo>
                  <a:pt x="4946752" y="2484322"/>
                  <a:pt x="4949967" y="2486895"/>
                  <a:pt x="4953183" y="2486895"/>
                </a:cubicBezTo>
                <a:cubicBezTo>
                  <a:pt x="5014271" y="2490752"/>
                  <a:pt x="5028418" y="2539623"/>
                  <a:pt x="5057355" y="2574991"/>
                </a:cubicBezTo>
                <a:cubicBezTo>
                  <a:pt x="5066357" y="2585923"/>
                  <a:pt x="5066999" y="2596854"/>
                  <a:pt x="5057355" y="2609714"/>
                </a:cubicBezTo>
                <a:cubicBezTo>
                  <a:pt x="5039991" y="2632863"/>
                  <a:pt x="5052210" y="2643152"/>
                  <a:pt x="5075359" y="2649582"/>
                </a:cubicBezTo>
                <a:cubicBezTo>
                  <a:pt x="5098507" y="2656013"/>
                  <a:pt x="5123586" y="2657941"/>
                  <a:pt x="5148664" y="2672732"/>
                </a:cubicBezTo>
                <a:cubicBezTo>
                  <a:pt x="5108797" y="2684949"/>
                  <a:pt x="5081147" y="2672090"/>
                  <a:pt x="5055425" y="2656013"/>
                </a:cubicBezTo>
                <a:cubicBezTo>
                  <a:pt x="4997552" y="2620646"/>
                  <a:pt x="4960257" y="2568559"/>
                  <a:pt x="4924888" y="2515188"/>
                </a:cubicBezTo>
                <a:cubicBezTo>
                  <a:pt x="4917814" y="2504899"/>
                  <a:pt x="4912027" y="2493324"/>
                  <a:pt x="4902382" y="2484965"/>
                </a:cubicBezTo>
                <a:cubicBezTo>
                  <a:pt x="4884376" y="2468246"/>
                  <a:pt x="4865085" y="2466318"/>
                  <a:pt x="4843224" y="2486895"/>
                </a:cubicBezTo>
                <a:cubicBezTo>
                  <a:pt x="4814285" y="2513902"/>
                  <a:pt x="4803998" y="2511973"/>
                  <a:pt x="4794352" y="2477250"/>
                </a:cubicBezTo>
                <a:cubicBezTo>
                  <a:pt x="4781490" y="2430308"/>
                  <a:pt x="4752554" y="2397512"/>
                  <a:pt x="4703040" y="2380151"/>
                </a:cubicBezTo>
                <a:cubicBezTo>
                  <a:pt x="4692753" y="2376292"/>
                  <a:pt x="4681821" y="2371147"/>
                  <a:pt x="4670890" y="2379507"/>
                </a:cubicBezTo>
                <a:cubicBezTo>
                  <a:pt x="4659315" y="2389153"/>
                  <a:pt x="4667030" y="2398798"/>
                  <a:pt x="4671532" y="2407802"/>
                </a:cubicBezTo>
                <a:cubicBezTo>
                  <a:pt x="4677962" y="2421948"/>
                  <a:pt x="4685679" y="2436095"/>
                  <a:pt x="4691466" y="2450884"/>
                </a:cubicBezTo>
                <a:cubicBezTo>
                  <a:pt x="4701755" y="2474677"/>
                  <a:pt x="4703685" y="2499756"/>
                  <a:pt x="4684393" y="2522904"/>
                </a:cubicBezTo>
                <a:cubicBezTo>
                  <a:pt x="4670245" y="2539623"/>
                  <a:pt x="4671532" y="2550555"/>
                  <a:pt x="4690181" y="2562130"/>
                </a:cubicBezTo>
                <a:cubicBezTo>
                  <a:pt x="4749983" y="2598140"/>
                  <a:pt x="4787922" y="2645081"/>
                  <a:pt x="4767344" y="2718387"/>
                </a:cubicBezTo>
                <a:cubicBezTo>
                  <a:pt x="4764130" y="2728676"/>
                  <a:pt x="4767988" y="2738965"/>
                  <a:pt x="4780205" y="2738321"/>
                </a:cubicBezTo>
                <a:cubicBezTo>
                  <a:pt x="4807214" y="2736393"/>
                  <a:pt x="4811713" y="2753112"/>
                  <a:pt x="4819430" y="2770474"/>
                </a:cubicBezTo>
                <a:cubicBezTo>
                  <a:pt x="4894666" y="2937020"/>
                  <a:pt x="5003339" y="3082346"/>
                  <a:pt x="5128730" y="3218670"/>
                </a:cubicBezTo>
                <a:cubicBezTo>
                  <a:pt x="5252837" y="3353709"/>
                  <a:pt x="5392376" y="3474599"/>
                  <a:pt x="5540917" y="3590345"/>
                </a:cubicBezTo>
                <a:cubicBezTo>
                  <a:pt x="5499119" y="3586487"/>
                  <a:pt x="5445104" y="3562695"/>
                  <a:pt x="5393019" y="3535044"/>
                </a:cubicBezTo>
                <a:cubicBezTo>
                  <a:pt x="5255410" y="3461095"/>
                  <a:pt x="5142235" y="3360781"/>
                  <a:pt x="5027131" y="3262397"/>
                </a:cubicBezTo>
                <a:cubicBezTo>
                  <a:pt x="4946752" y="3193592"/>
                  <a:pt x="4868302" y="3122858"/>
                  <a:pt x="4778275" y="3063697"/>
                </a:cubicBezTo>
                <a:cubicBezTo>
                  <a:pt x="4767988" y="3057268"/>
                  <a:pt x="4760914" y="3048908"/>
                  <a:pt x="4755127" y="3038619"/>
                </a:cubicBezTo>
                <a:cubicBezTo>
                  <a:pt x="4749983" y="3029617"/>
                  <a:pt x="4742265" y="3021258"/>
                  <a:pt x="4728763" y="3025115"/>
                </a:cubicBezTo>
                <a:cubicBezTo>
                  <a:pt x="4715259" y="3029617"/>
                  <a:pt x="4713973" y="3041192"/>
                  <a:pt x="4713973" y="3051481"/>
                </a:cubicBezTo>
                <a:cubicBezTo>
                  <a:pt x="4715902" y="3090063"/>
                  <a:pt x="4726833" y="3124786"/>
                  <a:pt x="4750625" y="3155652"/>
                </a:cubicBezTo>
                <a:cubicBezTo>
                  <a:pt x="4796924" y="3217385"/>
                  <a:pt x="4858656" y="3265612"/>
                  <a:pt x="4920386" y="3313839"/>
                </a:cubicBezTo>
                <a:cubicBezTo>
                  <a:pt x="5005911" y="3380072"/>
                  <a:pt x="5085005" y="3452092"/>
                  <a:pt x="5156382" y="3532472"/>
                </a:cubicBezTo>
                <a:cubicBezTo>
                  <a:pt x="5104940" y="3493247"/>
                  <a:pt x="5053495" y="3453378"/>
                  <a:pt x="5001409" y="3414153"/>
                </a:cubicBezTo>
                <a:cubicBezTo>
                  <a:pt x="4962184" y="3384574"/>
                  <a:pt x="4921673" y="3356279"/>
                  <a:pt x="4881806" y="3327343"/>
                </a:cubicBezTo>
                <a:cubicBezTo>
                  <a:pt x="4872159" y="3320270"/>
                  <a:pt x="4861870" y="3312554"/>
                  <a:pt x="4848368" y="3322198"/>
                </a:cubicBezTo>
                <a:cubicBezTo>
                  <a:pt x="4836149" y="3330558"/>
                  <a:pt x="4838079" y="3342777"/>
                  <a:pt x="4840652" y="3354351"/>
                </a:cubicBezTo>
                <a:cubicBezTo>
                  <a:pt x="4850297" y="3400006"/>
                  <a:pt x="4877304" y="3436659"/>
                  <a:pt x="4910742" y="3469454"/>
                </a:cubicBezTo>
                <a:cubicBezTo>
                  <a:pt x="4951252" y="3508679"/>
                  <a:pt x="4993695" y="3545976"/>
                  <a:pt x="5037419" y="3583272"/>
                </a:cubicBezTo>
                <a:cubicBezTo>
                  <a:pt x="4990479" y="3572983"/>
                  <a:pt x="4943538" y="3562695"/>
                  <a:pt x="4896595" y="3554336"/>
                </a:cubicBezTo>
                <a:cubicBezTo>
                  <a:pt x="4917814" y="3628927"/>
                  <a:pt x="4967328" y="3643718"/>
                  <a:pt x="5011699" y="3655292"/>
                </a:cubicBezTo>
                <a:cubicBezTo>
                  <a:pt x="5071502" y="3670081"/>
                  <a:pt x="5128730" y="3688730"/>
                  <a:pt x="5185319" y="3709950"/>
                </a:cubicBezTo>
                <a:cubicBezTo>
                  <a:pt x="5209111" y="3731170"/>
                  <a:pt x="5232904" y="3751748"/>
                  <a:pt x="5256052" y="3773610"/>
                </a:cubicBezTo>
                <a:cubicBezTo>
                  <a:pt x="5279845" y="3796118"/>
                  <a:pt x="5302352" y="3818624"/>
                  <a:pt x="5324859" y="3842415"/>
                </a:cubicBezTo>
                <a:cubicBezTo>
                  <a:pt x="5340933" y="3859776"/>
                  <a:pt x="5360224" y="3874568"/>
                  <a:pt x="5341576" y="3904146"/>
                </a:cubicBezTo>
                <a:cubicBezTo>
                  <a:pt x="5333217" y="3917650"/>
                  <a:pt x="5387873" y="3990958"/>
                  <a:pt x="5405238" y="3995458"/>
                </a:cubicBezTo>
                <a:cubicBezTo>
                  <a:pt x="5407809" y="3996100"/>
                  <a:pt x="5410380" y="3996745"/>
                  <a:pt x="5412310" y="3996745"/>
                </a:cubicBezTo>
                <a:cubicBezTo>
                  <a:pt x="5449607" y="3994173"/>
                  <a:pt x="5457967" y="4016036"/>
                  <a:pt x="5458608" y="4043687"/>
                </a:cubicBezTo>
                <a:cubicBezTo>
                  <a:pt x="5459252" y="4070693"/>
                  <a:pt x="5452823" y="4104131"/>
                  <a:pt x="5503621" y="4090627"/>
                </a:cubicBezTo>
                <a:cubicBezTo>
                  <a:pt x="5509408" y="4089342"/>
                  <a:pt x="5510696" y="4093199"/>
                  <a:pt x="5513266" y="4097701"/>
                </a:cubicBezTo>
                <a:cubicBezTo>
                  <a:pt x="5568568" y="4212804"/>
                  <a:pt x="5661808" y="4301543"/>
                  <a:pt x="5753762" y="4390282"/>
                </a:cubicBezTo>
                <a:cubicBezTo>
                  <a:pt x="5758907" y="4394784"/>
                  <a:pt x="5764052" y="4399285"/>
                  <a:pt x="5769195" y="4403786"/>
                </a:cubicBezTo>
                <a:cubicBezTo>
                  <a:pt x="5672741" y="4381280"/>
                  <a:pt x="5354436" y="4352342"/>
                  <a:pt x="5261196" y="4361989"/>
                </a:cubicBezTo>
                <a:cubicBezTo>
                  <a:pt x="5178245" y="4370349"/>
                  <a:pt x="4709472" y="4230167"/>
                  <a:pt x="4612374" y="4147215"/>
                </a:cubicBezTo>
                <a:cubicBezTo>
                  <a:pt x="4598869" y="4212161"/>
                  <a:pt x="4627806" y="4237882"/>
                  <a:pt x="4650956" y="4267463"/>
                </a:cubicBezTo>
                <a:cubicBezTo>
                  <a:pt x="4683749" y="4309260"/>
                  <a:pt x="4688895" y="4338840"/>
                  <a:pt x="4627162" y="4372278"/>
                </a:cubicBezTo>
                <a:cubicBezTo>
                  <a:pt x="4450327" y="4467447"/>
                  <a:pt x="4452257" y="4470662"/>
                  <a:pt x="4618160" y="4599911"/>
                </a:cubicBezTo>
                <a:cubicBezTo>
                  <a:pt x="4625877" y="4605700"/>
                  <a:pt x="4622019" y="4624347"/>
                  <a:pt x="4623948" y="4637209"/>
                </a:cubicBezTo>
                <a:cubicBezTo>
                  <a:pt x="4580863" y="4656500"/>
                  <a:pt x="4530064" y="4606343"/>
                  <a:pt x="4478622" y="4660357"/>
                </a:cubicBezTo>
                <a:cubicBezTo>
                  <a:pt x="4700468" y="4897637"/>
                  <a:pt x="5038064" y="5123344"/>
                  <a:pt x="5344150" y="5301466"/>
                </a:cubicBezTo>
                <a:cubicBezTo>
                  <a:pt x="5096581" y="5359982"/>
                  <a:pt x="4948037" y="5154210"/>
                  <a:pt x="4766058" y="5180574"/>
                </a:cubicBezTo>
                <a:cubicBezTo>
                  <a:pt x="4675390" y="5244877"/>
                  <a:pt x="4945465" y="5349050"/>
                  <a:pt x="4687609" y="5379273"/>
                </a:cubicBezTo>
                <a:cubicBezTo>
                  <a:pt x="4799496" y="5435860"/>
                  <a:pt x="4882449" y="5491161"/>
                  <a:pt x="4959611" y="5556107"/>
                </a:cubicBezTo>
                <a:cubicBezTo>
                  <a:pt x="5096581" y="5672497"/>
                  <a:pt x="5123586" y="5749662"/>
                  <a:pt x="5060571" y="5905920"/>
                </a:cubicBezTo>
                <a:cubicBezTo>
                  <a:pt x="5018773" y="6008805"/>
                  <a:pt x="4958326" y="6103332"/>
                  <a:pt x="5011699" y="6226152"/>
                </a:cubicBezTo>
                <a:cubicBezTo>
                  <a:pt x="5048351" y="6310389"/>
                  <a:pt x="5034204" y="6365690"/>
                  <a:pt x="4895308" y="6327750"/>
                </a:cubicBezTo>
                <a:cubicBezTo>
                  <a:pt x="4745482" y="6287240"/>
                  <a:pt x="4688895" y="6363118"/>
                  <a:pt x="4726833" y="6510373"/>
                </a:cubicBezTo>
                <a:cubicBezTo>
                  <a:pt x="4751269" y="6604900"/>
                  <a:pt x="4725546" y="6634480"/>
                  <a:pt x="4622661" y="6623548"/>
                </a:cubicBezTo>
                <a:cubicBezTo>
                  <a:pt x="4508843" y="6611330"/>
                  <a:pt x="4400814" y="6549598"/>
                  <a:pt x="4259989" y="6579179"/>
                </a:cubicBezTo>
                <a:cubicBezTo>
                  <a:pt x="4358453" y="6729972"/>
                  <a:pt x="4554892" y="6711403"/>
                  <a:pt x="4690343" y="6814255"/>
                </a:cubicBezTo>
                <a:lnTo>
                  <a:pt x="4735334" y="6858000"/>
                </a:lnTo>
                <a:lnTo>
                  <a:pt x="4496011" y="6858000"/>
                </a:lnTo>
                <a:lnTo>
                  <a:pt x="4440632" y="6851514"/>
                </a:lnTo>
                <a:cubicBezTo>
                  <a:pt x="4410700" y="6846400"/>
                  <a:pt x="4381522" y="6839608"/>
                  <a:pt x="4352585" y="6830605"/>
                </a:cubicBezTo>
                <a:cubicBezTo>
                  <a:pt x="4304358" y="6815816"/>
                  <a:pt x="4251629" y="6801027"/>
                  <a:pt x="4224621" y="6850539"/>
                </a:cubicBezTo>
                <a:lnTo>
                  <a:pt x="4223115" y="6858000"/>
                </a:lnTo>
                <a:lnTo>
                  <a:pt x="0" y="6858000"/>
                </a:lnTo>
                <a:close/>
              </a:path>
            </a:pathLst>
          </a:custGeom>
        </p:spPr>
      </p:pic>
      <p:sp>
        <p:nvSpPr>
          <p:cNvPr id="2" name="Title 1">
            <a:extLst>
              <a:ext uri="{FF2B5EF4-FFF2-40B4-BE49-F238E27FC236}">
                <a16:creationId xmlns:a16="http://schemas.microsoft.com/office/drawing/2014/main" id="{0BB23A6F-74F7-4DAC-92EB-2D741D678A7B}"/>
              </a:ext>
            </a:extLst>
          </p:cNvPr>
          <p:cNvSpPr>
            <a:spLocks noGrp="1"/>
          </p:cNvSpPr>
          <p:nvPr>
            <p:ph type="ctrTitle"/>
          </p:nvPr>
        </p:nvSpPr>
        <p:spPr>
          <a:xfrm>
            <a:off x="6095999" y="3834174"/>
            <a:ext cx="5257800" cy="1701570"/>
          </a:xfrm>
        </p:spPr>
        <p:txBody>
          <a:bodyPr anchor="b">
            <a:normAutofit/>
          </a:bodyPr>
          <a:lstStyle/>
          <a:p>
            <a:r>
              <a:rPr lang="en-GB" sz="4400" dirty="0"/>
              <a:t>Fitness Fun -Award</a:t>
            </a:r>
          </a:p>
        </p:txBody>
      </p:sp>
      <p:sp>
        <p:nvSpPr>
          <p:cNvPr id="3" name="Subtitle 2">
            <a:extLst>
              <a:ext uri="{FF2B5EF4-FFF2-40B4-BE49-F238E27FC236}">
                <a16:creationId xmlns:a16="http://schemas.microsoft.com/office/drawing/2014/main" id="{241ECE95-2575-429C-86C3-7DC7649A679E}"/>
              </a:ext>
            </a:extLst>
          </p:cNvPr>
          <p:cNvSpPr>
            <a:spLocks noGrp="1"/>
          </p:cNvSpPr>
          <p:nvPr>
            <p:ph type="subTitle" idx="1"/>
          </p:nvPr>
        </p:nvSpPr>
        <p:spPr>
          <a:xfrm>
            <a:off x="6096000" y="5592499"/>
            <a:ext cx="5147960" cy="646785"/>
          </a:xfrm>
        </p:spPr>
        <p:txBody>
          <a:bodyPr>
            <a:normAutofit/>
          </a:bodyPr>
          <a:lstStyle/>
          <a:p>
            <a:r>
              <a:rPr lang="en-GB" sz="2000"/>
              <a:t>Adventurers E-Award</a:t>
            </a:r>
          </a:p>
          <a:p>
            <a:endParaRPr lang="en-GB" sz="2000" dirty="0"/>
          </a:p>
        </p:txBody>
      </p:sp>
      <p:pic>
        <p:nvPicPr>
          <p:cNvPr id="8" name="Picture 7" descr="A picture containing table, large, cat&#10;&#10;Description automatically generated">
            <a:extLst>
              <a:ext uri="{FF2B5EF4-FFF2-40B4-BE49-F238E27FC236}">
                <a16:creationId xmlns:a16="http://schemas.microsoft.com/office/drawing/2014/main" id="{3BE9A1FB-02D6-40BA-8693-64A420EC3239}"/>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767450" y="4571189"/>
            <a:ext cx="1003926" cy="1543459"/>
          </a:xfrm>
          <a:prstGeom prst="rect">
            <a:avLst/>
          </a:prstGeom>
        </p:spPr>
      </p:pic>
    </p:spTree>
    <p:extLst>
      <p:ext uri="{BB962C8B-B14F-4D97-AF65-F5344CB8AC3E}">
        <p14:creationId xmlns:p14="http://schemas.microsoft.com/office/powerpoint/2010/main" val="381392052"/>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22A33A5-AA28-4A33-B468-5D2A601A5520}"/>
              </a:ext>
            </a:extLst>
          </p:cNvPr>
          <p:cNvSpPr>
            <a:spLocks noGrp="1"/>
          </p:cNvSpPr>
          <p:nvPr>
            <p:ph type="title"/>
          </p:nvPr>
        </p:nvSpPr>
        <p:spPr>
          <a:xfrm>
            <a:off x="1266643" y="371719"/>
            <a:ext cx="3314882" cy="773632"/>
          </a:xfrm>
        </p:spPr>
        <p:txBody>
          <a:bodyPr anchor="b">
            <a:normAutofit/>
          </a:bodyPr>
          <a:lstStyle/>
          <a:p>
            <a:r>
              <a:rPr lang="en-GB" dirty="0"/>
              <a:t>Requirements </a:t>
            </a:r>
          </a:p>
        </p:txBody>
      </p:sp>
      <p:pic>
        <p:nvPicPr>
          <p:cNvPr id="11" name="Picture 10" descr="A picture containing shape&#10;&#10;Description automatically generated">
            <a:extLst>
              <a:ext uri="{FF2B5EF4-FFF2-40B4-BE49-F238E27FC236}">
                <a16:creationId xmlns:a16="http://schemas.microsoft.com/office/drawing/2014/main" id="{99ED532B-7FC7-455A-9E0D-8A7E25163F5E}"/>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9357164" y="371719"/>
            <a:ext cx="1989830" cy="2419247"/>
          </a:xfrm>
          <a:prstGeom prst="rect">
            <a:avLst/>
          </a:prstGeom>
        </p:spPr>
      </p:pic>
      <p:pic>
        <p:nvPicPr>
          <p:cNvPr id="7" name="Content Placeholder 6" descr="A picture containing shape&#10;&#10;Description automatically generated">
            <a:extLst>
              <a:ext uri="{FF2B5EF4-FFF2-40B4-BE49-F238E27FC236}">
                <a16:creationId xmlns:a16="http://schemas.microsoft.com/office/drawing/2014/main" id="{53481D3B-D2A0-4DFE-AE25-8EAAF14C45E3}"/>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6410002" y="3200478"/>
            <a:ext cx="1743398" cy="2159007"/>
          </a:xfrm>
          <a:prstGeom prst="rect">
            <a:avLst/>
          </a:prstGeom>
        </p:spPr>
      </p:pic>
      <p:pic>
        <p:nvPicPr>
          <p:cNvPr id="9" name="Picture 8" descr="A picture containing fence, outdoor&#10;&#10;Description automatically generated">
            <a:extLst>
              <a:ext uri="{FF2B5EF4-FFF2-40B4-BE49-F238E27FC236}">
                <a16:creationId xmlns:a16="http://schemas.microsoft.com/office/drawing/2014/main" id="{78FE840E-D0D5-43DB-B6F6-D3A1D2372C41}"/>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9601200" y="4667486"/>
            <a:ext cx="2142700" cy="1607025"/>
          </a:xfrm>
          <a:prstGeom prst="rect">
            <a:avLst/>
          </a:prstGeom>
        </p:spPr>
      </p:pic>
      <p:pic>
        <p:nvPicPr>
          <p:cNvPr id="13" name="Picture 12">
            <a:extLst>
              <a:ext uri="{FF2B5EF4-FFF2-40B4-BE49-F238E27FC236}">
                <a16:creationId xmlns:a16="http://schemas.microsoft.com/office/drawing/2014/main" id="{E9F32752-35F4-4263-959C-C5EF85DC0DBA}"/>
              </a:ext>
            </a:extLst>
          </p:cNvPr>
          <p:cNvPicPr>
            <a:picLocks noChangeAspect="1"/>
          </p:cNvPicPr>
          <p:nvPr/>
        </p:nvPicPr>
        <p:blipFill>
          <a:blip r:embed="rId5">
            <a:extLst>
              <a:ext uri="{28A0092B-C50C-407E-A947-70E740481C1C}">
                <a14:useLocalDpi xmlns:a14="http://schemas.microsoft.com/office/drawing/2010/main" val="0"/>
              </a:ext>
            </a:extLst>
          </a:blip>
          <a:srcRect/>
          <a:stretch/>
        </p:blipFill>
        <p:spPr>
          <a:xfrm>
            <a:off x="10836642" y="0"/>
            <a:ext cx="1020704" cy="1319211"/>
          </a:xfrm>
          <a:prstGeom prst="rect">
            <a:avLst/>
          </a:prstGeom>
        </p:spPr>
      </p:pic>
      <p:sp>
        <p:nvSpPr>
          <p:cNvPr id="10" name="Content Placeholder 9">
            <a:extLst>
              <a:ext uri="{FF2B5EF4-FFF2-40B4-BE49-F238E27FC236}">
                <a16:creationId xmlns:a16="http://schemas.microsoft.com/office/drawing/2014/main" id="{A6EA5E3C-9A9E-4BF4-A27F-13DE79DBFB59}"/>
              </a:ext>
            </a:extLst>
          </p:cNvPr>
          <p:cNvSpPr>
            <a:spLocks noGrp="1"/>
          </p:cNvSpPr>
          <p:nvPr>
            <p:ph idx="1"/>
          </p:nvPr>
        </p:nvSpPr>
        <p:spPr>
          <a:xfrm>
            <a:off x="605023" y="1145350"/>
            <a:ext cx="6637349" cy="5603407"/>
          </a:xfrm>
        </p:spPr>
        <p:txBody>
          <a:bodyPr>
            <a:normAutofit fontScale="47500" lnSpcReduction="20000"/>
          </a:bodyPr>
          <a:lstStyle/>
          <a:p>
            <a:pPr marL="0" indent="0">
              <a:buNone/>
            </a:pPr>
            <a:r>
              <a:rPr lang="en-GB" b="1" dirty="0"/>
              <a:t>1. Read and discuss Jeremiah 29:11.</a:t>
            </a:r>
          </a:p>
          <a:p>
            <a:pPr marL="0" indent="0">
              <a:buNone/>
            </a:pPr>
            <a:r>
              <a:rPr lang="en-GB" b="1" dirty="0"/>
              <a:t>2. List at least four things that contribute to physical fitness.</a:t>
            </a:r>
          </a:p>
          <a:p>
            <a:pPr marL="0" indent="0">
              <a:buNone/>
            </a:pPr>
            <a:r>
              <a:rPr lang="en-GB" b="1" dirty="0"/>
              <a:t>3. Do three different stretches. Hold each for a minimum of 15 seconds.</a:t>
            </a:r>
          </a:p>
          <a:p>
            <a:pPr marL="0" indent="0">
              <a:buNone/>
            </a:pPr>
            <a:r>
              <a:rPr lang="en-GB" dirty="0"/>
              <a:t>	a. Leg</a:t>
            </a:r>
          </a:p>
          <a:p>
            <a:pPr marL="0" indent="0">
              <a:buNone/>
            </a:pPr>
            <a:r>
              <a:rPr lang="en-GB" dirty="0"/>
              <a:t>	b. Back</a:t>
            </a:r>
          </a:p>
          <a:p>
            <a:pPr marL="0" indent="0">
              <a:buNone/>
            </a:pPr>
            <a:r>
              <a:rPr lang="en-GB" dirty="0"/>
              <a:t>	c. Arms and shoulders</a:t>
            </a:r>
          </a:p>
          <a:p>
            <a:pPr marL="0" indent="0">
              <a:buNone/>
            </a:pPr>
            <a:r>
              <a:rPr lang="en-GB" b="1" dirty="0"/>
              <a:t>4. Do four of the following:</a:t>
            </a:r>
          </a:p>
          <a:p>
            <a:pPr marL="0" indent="0">
              <a:buNone/>
            </a:pPr>
            <a:r>
              <a:rPr lang="en-GB" dirty="0"/>
              <a:t>	a. Run, jog, or walk one-half mile</a:t>
            </a:r>
          </a:p>
          <a:p>
            <a:pPr marL="0" indent="0">
              <a:buNone/>
            </a:pPr>
            <a:r>
              <a:rPr lang="en-GB" dirty="0"/>
              <a:t>	b. Skip</a:t>
            </a:r>
          </a:p>
          <a:p>
            <a:pPr marL="0" indent="0">
              <a:buNone/>
            </a:pPr>
            <a:r>
              <a:rPr lang="en-GB" dirty="0"/>
              <a:t>	c. Jump rope for three minutes</a:t>
            </a:r>
          </a:p>
          <a:p>
            <a:pPr marL="0" indent="0">
              <a:buNone/>
            </a:pPr>
            <a:r>
              <a:rPr lang="en-GB" dirty="0"/>
              <a:t>	d. Jumping jacks—do at least 15</a:t>
            </a:r>
          </a:p>
          <a:p>
            <a:pPr marL="0" indent="0">
              <a:buNone/>
            </a:pPr>
            <a:r>
              <a:rPr lang="en-GB" dirty="0"/>
              <a:t>	e. Hop on one leg at least five times—see how many you can do</a:t>
            </a:r>
          </a:p>
          <a:p>
            <a:pPr marL="0" indent="0">
              <a:buNone/>
            </a:pPr>
            <a:r>
              <a:rPr lang="en-GB" dirty="0"/>
              <a:t>	f. Sit-ups</a:t>
            </a:r>
          </a:p>
          <a:p>
            <a:pPr marL="0" indent="0">
              <a:buNone/>
            </a:pPr>
            <a:r>
              <a:rPr lang="en-GB" dirty="0"/>
              <a:t>	g. Exercise of your choice</a:t>
            </a:r>
          </a:p>
          <a:p>
            <a:pPr marL="0" indent="0">
              <a:buNone/>
            </a:pPr>
            <a:r>
              <a:rPr lang="en-GB" b="1" dirty="0"/>
              <a:t>5. Participate in two of the following:</a:t>
            </a:r>
          </a:p>
          <a:p>
            <a:pPr marL="0" indent="0">
              <a:buNone/>
            </a:pPr>
            <a:r>
              <a:rPr lang="en-GB" dirty="0"/>
              <a:t>	a. Obstacle course</a:t>
            </a:r>
          </a:p>
          <a:p>
            <a:pPr marL="0" indent="0">
              <a:buNone/>
            </a:pPr>
            <a:r>
              <a:rPr lang="en-GB" dirty="0"/>
              <a:t>	b. Leap frog</a:t>
            </a:r>
          </a:p>
          <a:p>
            <a:pPr marL="0" indent="0">
              <a:buNone/>
            </a:pPr>
            <a:r>
              <a:rPr lang="en-GB" dirty="0"/>
              <a:t>	c. Relay race</a:t>
            </a:r>
          </a:p>
          <a:p>
            <a:pPr marL="0" indent="0">
              <a:buNone/>
            </a:pPr>
            <a:r>
              <a:rPr lang="en-GB" b="1" dirty="0"/>
              <a:t>6. Participate in an organized game that requires physical exercise.</a:t>
            </a:r>
          </a:p>
          <a:p>
            <a:endParaRPr lang="en-GB" dirty="0"/>
          </a:p>
        </p:txBody>
      </p:sp>
    </p:spTree>
    <p:extLst>
      <p:ext uri="{BB962C8B-B14F-4D97-AF65-F5344CB8AC3E}">
        <p14:creationId xmlns:p14="http://schemas.microsoft.com/office/powerpoint/2010/main" val="1007684306"/>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36" name="Graphic 1">
            <a:extLst>
              <a:ext uri="{FF2B5EF4-FFF2-40B4-BE49-F238E27FC236}">
                <a16:creationId xmlns:a16="http://schemas.microsoft.com/office/drawing/2014/main" id="{0D57E7FA-E8FC-45AC-868F-CDC8144939D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flipV="1">
            <a:off x="2599854" y="527562"/>
            <a:ext cx="6992292" cy="5102484"/>
          </a:xfrm>
          <a:custGeom>
            <a:avLst/>
            <a:gdLst/>
            <a:ahLst/>
            <a:cxnLst/>
            <a:rect l="l" t="t" r="r" b="b"/>
            <a:pathLst>
              <a:path w="6886274" h="5025119">
                <a:moveTo>
                  <a:pt x="5458905" y="754119"/>
                </a:moveTo>
                <a:cubicBezTo>
                  <a:pt x="5417216" y="775336"/>
                  <a:pt x="4594585" y="1111088"/>
                  <a:pt x="3455557" y="1027709"/>
                </a:cubicBezTo>
                <a:cubicBezTo>
                  <a:pt x="3415356" y="1024731"/>
                  <a:pt x="3377389" y="1022869"/>
                  <a:pt x="3338677" y="1021381"/>
                </a:cubicBezTo>
                <a:cubicBezTo>
                  <a:pt x="2996224" y="1006119"/>
                  <a:pt x="2660100" y="998674"/>
                  <a:pt x="2518280" y="980435"/>
                </a:cubicBezTo>
                <a:cubicBezTo>
                  <a:pt x="2407355" y="965918"/>
                  <a:pt x="1840075" y="843082"/>
                  <a:pt x="1673687" y="739229"/>
                </a:cubicBezTo>
                <a:cubicBezTo>
                  <a:pt x="1503578" y="632771"/>
                  <a:pt x="1343146" y="515146"/>
                  <a:pt x="1183459" y="397149"/>
                </a:cubicBezTo>
                <a:cubicBezTo>
                  <a:pt x="1114224" y="346153"/>
                  <a:pt x="1040522" y="299624"/>
                  <a:pt x="977987" y="241184"/>
                </a:cubicBezTo>
                <a:cubicBezTo>
                  <a:pt x="915453" y="182372"/>
                  <a:pt x="855896" y="121326"/>
                  <a:pt x="788150" y="66980"/>
                </a:cubicBezTo>
                <a:cubicBezTo>
                  <a:pt x="768794" y="51346"/>
                  <a:pt x="749438" y="34596"/>
                  <a:pt x="721148" y="31990"/>
                </a:cubicBezTo>
                <a:cubicBezTo>
                  <a:pt x="714820" y="31246"/>
                  <a:pt x="708120" y="31618"/>
                  <a:pt x="701792" y="32362"/>
                </a:cubicBezTo>
                <a:cubicBezTo>
                  <a:pt x="694720" y="33107"/>
                  <a:pt x="689136" y="36829"/>
                  <a:pt x="686530" y="43157"/>
                </a:cubicBezTo>
                <a:cubicBezTo>
                  <a:pt x="683925" y="50230"/>
                  <a:pt x="688392" y="54324"/>
                  <a:pt x="693603" y="58046"/>
                </a:cubicBezTo>
                <a:cubicBezTo>
                  <a:pt x="697325" y="60652"/>
                  <a:pt x="701047" y="64747"/>
                  <a:pt x="705886" y="65491"/>
                </a:cubicBezTo>
                <a:cubicBezTo>
                  <a:pt x="736782" y="69958"/>
                  <a:pt x="748321" y="92664"/>
                  <a:pt x="762838" y="112764"/>
                </a:cubicBezTo>
                <a:cubicBezTo>
                  <a:pt x="769166" y="121326"/>
                  <a:pt x="775866" y="128026"/>
                  <a:pt x="764327" y="140309"/>
                </a:cubicBezTo>
                <a:cubicBezTo>
                  <a:pt x="754277" y="151104"/>
                  <a:pt x="764699" y="156688"/>
                  <a:pt x="775121" y="159666"/>
                </a:cubicBezTo>
                <a:cubicBezTo>
                  <a:pt x="789638" y="163760"/>
                  <a:pt x="806761" y="163016"/>
                  <a:pt x="823139" y="176416"/>
                </a:cubicBezTo>
                <a:cubicBezTo>
                  <a:pt x="761721" y="177533"/>
                  <a:pt x="735665" y="142171"/>
                  <a:pt x="707748" y="109414"/>
                </a:cubicBezTo>
                <a:cubicBezTo>
                  <a:pt x="697325" y="97503"/>
                  <a:pt x="690253" y="83358"/>
                  <a:pt x="681319" y="69958"/>
                </a:cubicBezTo>
                <a:cubicBezTo>
                  <a:pt x="670152" y="53580"/>
                  <a:pt x="657124" y="52835"/>
                  <a:pt x="640746" y="67352"/>
                </a:cubicBezTo>
                <a:cubicBezTo>
                  <a:pt x="626229" y="80380"/>
                  <a:pt x="619157" y="79264"/>
                  <a:pt x="614318" y="61396"/>
                </a:cubicBezTo>
                <a:cubicBezTo>
                  <a:pt x="606873" y="33479"/>
                  <a:pt x="589750" y="13751"/>
                  <a:pt x="560716" y="3701"/>
                </a:cubicBezTo>
                <a:cubicBezTo>
                  <a:pt x="554388" y="1467"/>
                  <a:pt x="546572" y="-3372"/>
                  <a:pt x="540616" y="3701"/>
                </a:cubicBezTo>
                <a:cubicBezTo>
                  <a:pt x="535405" y="9656"/>
                  <a:pt x="539871" y="16729"/>
                  <a:pt x="543594" y="21940"/>
                </a:cubicBezTo>
                <a:cubicBezTo>
                  <a:pt x="550294" y="31246"/>
                  <a:pt x="556250" y="40179"/>
                  <a:pt x="558855" y="51346"/>
                </a:cubicBezTo>
                <a:cubicBezTo>
                  <a:pt x="560716" y="58791"/>
                  <a:pt x="562578" y="66980"/>
                  <a:pt x="557366" y="72563"/>
                </a:cubicBezTo>
                <a:cubicBezTo>
                  <a:pt x="535777" y="96386"/>
                  <a:pt x="551411" y="107553"/>
                  <a:pt x="570022" y="120209"/>
                </a:cubicBezTo>
                <a:cubicBezTo>
                  <a:pt x="595706" y="137332"/>
                  <a:pt x="605756" y="162643"/>
                  <a:pt x="599801" y="192794"/>
                </a:cubicBezTo>
                <a:cubicBezTo>
                  <a:pt x="597567" y="205078"/>
                  <a:pt x="599056" y="212522"/>
                  <a:pt x="614318" y="212150"/>
                </a:cubicBezTo>
                <a:cubicBezTo>
                  <a:pt x="620273" y="212150"/>
                  <a:pt x="621762" y="216245"/>
                  <a:pt x="623996" y="220711"/>
                </a:cubicBezTo>
                <a:cubicBezTo>
                  <a:pt x="671641" y="326053"/>
                  <a:pt x="740504" y="418366"/>
                  <a:pt x="821278" y="503235"/>
                </a:cubicBezTo>
                <a:cubicBezTo>
                  <a:pt x="886791" y="572098"/>
                  <a:pt x="959004" y="634260"/>
                  <a:pt x="1033822" y="694562"/>
                </a:cubicBezTo>
                <a:cubicBezTo>
                  <a:pt x="1036055" y="696423"/>
                  <a:pt x="1038289" y="698656"/>
                  <a:pt x="1039406" y="702378"/>
                </a:cubicBezTo>
                <a:cubicBezTo>
                  <a:pt x="1004044" y="694934"/>
                  <a:pt x="973521" y="679672"/>
                  <a:pt x="944114" y="662550"/>
                </a:cubicBezTo>
                <a:cubicBezTo>
                  <a:pt x="865946" y="617138"/>
                  <a:pt x="800061" y="558325"/>
                  <a:pt x="733432" y="500629"/>
                </a:cubicBezTo>
                <a:cubicBezTo>
                  <a:pt x="692858" y="465267"/>
                  <a:pt x="651169" y="431022"/>
                  <a:pt x="606501" y="399755"/>
                </a:cubicBezTo>
                <a:cubicBezTo>
                  <a:pt x="599056" y="394543"/>
                  <a:pt x="593845" y="387843"/>
                  <a:pt x="588634" y="381143"/>
                </a:cubicBezTo>
                <a:cubicBezTo>
                  <a:pt x="585656" y="377421"/>
                  <a:pt x="581934" y="374071"/>
                  <a:pt x="575978" y="375560"/>
                </a:cubicBezTo>
                <a:cubicBezTo>
                  <a:pt x="568533" y="377421"/>
                  <a:pt x="567789" y="383004"/>
                  <a:pt x="567044" y="388588"/>
                </a:cubicBezTo>
                <a:cubicBezTo>
                  <a:pt x="564811" y="406455"/>
                  <a:pt x="569650" y="422461"/>
                  <a:pt x="578956" y="437722"/>
                </a:cubicBezTo>
                <a:cubicBezTo>
                  <a:pt x="603151" y="476806"/>
                  <a:pt x="638885" y="506957"/>
                  <a:pt x="675736" y="535619"/>
                </a:cubicBezTo>
                <a:cubicBezTo>
                  <a:pt x="723381" y="572470"/>
                  <a:pt x="769538" y="610810"/>
                  <a:pt x="811600" y="652872"/>
                </a:cubicBezTo>
                <a:cubicBezTo>
                  <a:pt x="814578" y="655850"/>
                  <a:pt x="820161" y="657711"/>
                  <a:pt x="818300" y="666272"/>
                </a:cubicBezTo>
                <a:cubicBezTo>
                  <a:pt x="791872" y="646544"/>
                  <a:pt x="766932" y="627188"/>
                  <a:pt x="741621" y="608576"/>
                </a:cubicBezTo>
                <a:cubicBezTo>
                  <a:pt x="716681" y="589965"/>
                  <a:pt x="691369" y="571353"/>
                  <a:pt x="666430" y="553114"/>
                </a:cubicBezTo>
                <a:cubicBezTo>
                  <a:pt x="660474" y="548647"/>
                  <a:pt x="654146" y="542319"/>
                  <a:pt x="645585" y="547903"/>
                </a:cubicBezTo>
                <a:cubicBezTo>
                  <a:pt x="636652" y="553486"/>
                  <a:pt x="637768" y="562792"/>
                  <a:pt x="640002" y="570236"/>
                </a:cubicBezTo>
                <a:cubicBezTo>
                  <a:pt x="647074" y="592198"/>
                  <a:pt x="659358" y="611554"/>
                  <a:pt x="675736" y="628677"/>
                </a:cubicBezTo>
                <a:cubicBezTo>
                  <a:pt x="731570" y="685256"/>
                  <a:pt x="795966" y="734018"/>
                  <a:pt x="855896" y="786875"/>
                </a:cubicBezTo>
                <a:cubicBezTo>
                  <a:pt x="888280" y="815537"/>
                  <a:pt x="918058" y="846060"/>
                  <a:pt x="946348" y="877699"/>
                </a:cubicBezTo>
                <a:cubicBezTo>
                  <a:pt x="952676" y="884772"/>
                  <a:pt x="952303" y="891472"/>
                  <a:pt x="950442" y="899661"/>
                </a:cubicBezTo>
                <a:cubicBezTo>
                  <a:pt x="942998" y="932790"/>
                  <a:pt x="954537" y="943957"/>
                  <a:pt x="991760" y="937629"/>
                </a:cubicBezTo>
                <a:cubicBezTo>
                  <a:pt x="1003299" y="935767"/>
                  <a:pt x="1011116" y="937629"/>
                  <a:pt x="1018188" y="945445"/>
                </a:cubicBezTo>
                <a:cubicBezTo>
                  <a:pt x="1103802" y="1042225"/>
                  <a:pt x="1205048" y="1123744"/>
                  <a:pt x="1315601" y="1196329"/>
                </a:cubicBezTo>
                <a:cubicBezTo>
                  <a:pt x="1360641" y="1225735"/>
                  <a:pt x="1407170" y="1253653"/>
                  <a:pt x="1454443" y="1279709"/>
                </a:cubicBezTo>
                <a:cubicBezTo>
                  <a:pt x="1454443" y="1281570"/>
                  <a:pt x="1454443" y="1283804"/>
                  <a:pt x="1454443" y="1285665"/>
                </a:cubicBezTo>
                <a:cubicBezTo>
                  <a:pt x="1454071" y="1288270"/>
                  <a:pt x="1453699" y="1289759"/>
                  <a:pt x="1453327" y="1291993"/>
                </a:cubicBezTo>
                <a:cubicBezTo>
                  <a:pt x="1386697" y="1251792"/>
                  <a:pt x="1320812" y="1210474"/>
                  <a:pt x="1256416" y="1166923"/>
                </a:cubicBezTo>
                <a:cubicBezTo>
                  <a:pt x="1081840" y="1048926"/>
                  <a:pt x="915080" y="922367"/>
                  <a:pt x="745715" y="798786"/>
                </a:cubicBezTo>
                <a:cubicBezTo>
                  <a:pt x="688764" y="757096"/>
                  <a:pt x="643724" y="703867"/>
                  <a:pt x="592356" y="656966"/>
                </a:cubicBezTo>
                <a:cubicBezTo>
                  <a:pt x="558111" y="625699"/>
                  <a:pt x="525354" y="592943"/>
                  <a:pt x="485526" y="567259"/>
                </a:cubicBezTo>
                <a:cubicBezTo>
                  <a:pt x="469148" y="556836"/>
                  <a:pt x="452025" y="547530"/>
                  <a:pt x="430063" y="550136"/>
                </a:cubicBezTo>
                <a:cubicBezTo>
                  <a:pt x="421502" y="551253"/>
                  <a:pt x="411824" y="553486"/>
                  <a:pt x="408846" y="563164"/>
                </a:cubicBezTo>
                <a:cubicBezTo>
                  <a:pt x="406240" y="572842"/>
                  <a:pt x="414057" y="577309"/>
                  <a:pt x="421130" y="581403"/>
                </a:cubicBezTo>
                <a:cubicBezTo>
                  <a:pt x="422991" y="582520"/>
                  <a:pt x="424852" y="584009"/>
                  <a:pt x="426713" y="584009"/>
                </a:cubicBezTo>
                <a:cubicBezTo>
                  <a:pt x="462075" y="586242"/>
                  <a:pt x="470264" y="614532"/>
                  <a:pt x="487015" y="635005"/>
                </a:cubicBezTo>
                <a:cubicBezTo>
                  <a:pt x="492226" y="641333"/>
                  <a:pt x="492598" y="647661"/>
                  <a:pt x="487015" y="655105"/>
                </a:cubicBezTo>
                <a:cubicBezTo>
                  <a:pt x="476964" y="668505"/>
                  <a:pt x="484037" y="674461"/>
                  <a:pt x="497437" y="678183"/>
                </a:cubicBezTo>
                <a:cubicBezTo>
                  <a:pt x="510837" y="681906"/>
                  <a:pt x="525354" y="683022"/>
                  <a:pt x="539871" y="691584"/>
                </a:cubicBezTo>
                <a:cubicBezTo>
                  <a:pt x="516793" y="698656"/>
                  <a:pt x="500787" y="691212"/>
                  <a:pt x="485898" y="681906"/>
                </a:cubicBezTo>
                <a:cubicBezTo>
                  <a:pt x="452397" y="661433"/>
                  <a:pt x="430808" y="631282"/>
                  <a:pt x="410335" y="600387"/>
                </a:cubicBezTo>
                <a:cubicBezTo>
                  <a:pt x="406240" y="594431"/>
                  <a:pt x="402890" y="587731"/>
                  <a:pt x="397307" y="582892"/>
                </a:cubicBezTo>
                <a:cubicBezTo>
                  <a:pt x="386884" y="573214"/>
                  <a:pt x="375717" y="572098"/>
                  <a:pt x="363062" y="584009"/>
                </a:cubicBezTo>
                <a:cubicBezTo>
                  <a:pt x="346311" y="599643"/>
                  <a:pt x="340356" y="598526"/>
                  <a:pt x="334772" y="578426"/>
                </a:cubicBezTo>
                <a:cubicBezTo>
                  <a:pt x="327327" y="551253"/>
                  <a:pt x="310577" y="532269"/>
                  <a:pt x="281915" y="522219"/>
                </a:cubicBezTo>
                <a:cubicBezTo>
                  <a:pt x="275960" y="519985"/>
                  <a:pt x="269632" y="517007"/>
                  <a:pt x="263304" y="521846"/>
                </a:cubicBezTo>
                <a:cubicBezTo>
                  <a:pt x="256604" y="527430"/>
                  <a:pt x="261070" y="533013"/>
                  <a:pt x="263676" y="538225"/>
                </a:cubicBezTo>
                <a:cubicBezTo>
                  <a:pt x="267398" y="546414"/>
                  <a:pt x="271865" y="554603"/>
                  <a:pt x="275215" y="563164"/>
                </a:cubicBezTo>
                <a:cubicBezTo>
                  <a:pt x="281171" y="576937"/>
                  <a:pt x="282288" y="591454"/>
                  <a:pt x="271121" y="604854"/>
                </a:cubicBezTo>
                <a:cubicBezTo>
                  <a:pt x="262931" y="614532"/>
                  <a:pt x="263676" y="620860"/>
                  <a:pt x="274471" y="627560"/>
                </a:cubicBezTo>
                <a:cubicBezTo>
                  <a:pt x="309088" y="648405"/>
                  <a:pt x="331050" y="675578"/>
                  <a:pt x="319138" y="718012"/>
                </a:cubicBezTo>
                <a:cubicBezTo>
                  <a:pt x="317277" y="723968"/>
                  <a:pt x="319511" y="729924"/>
                  <a:pt x="326583" y="729551"/>
                </a:cubicBezTo>
                <a:cubicBezTo>
                  <a:pt x="342217" y="728435"/>
                  <a:pt x="344822" y="738113"/>
                  <a:pt x="349289" y="748163"/>
                </a:cubicBezTo>
                <a:cubicBezTo>
                  <a:pt x="392840" y="844571"/>
                  <a:pt x="455747" y="928695"/>
                  <a:pt x="528332" y="1007608"/>
                </a:cubicBezTo>
                <a:cubicBezTo>
                  <a:pt x="600173" y="1085777"/>
                  <a:pt x="680947" y="1155756"/>
                  <a:pt x="766932" y="1222758"/>
                </a:cubicBezTo>
                <a:cubicBezTo>
                  <a:pt x="742737" y="1220524"/>
                  <a:pt x="711470" y="1206752"/>
                  <a:pt x="681319" y="1190746"/>
                </a:cubicBezTo>
                <a:cubicBezTo>
                  <a:pt x="601662" y="1147939"/>
                  <a:pt x="536149" y="1089871"/>
                  <a:pt x="469520" y="1032920"/>
                </a:cubicBezTo>
                <a:cubicBezTo>
                  <a:pt x="422991" y="993091"/>
                  <a:pt x="377579" y="952146"/>
                  <a:pt x="325466" y="917900"/>
                </a:cubicBezTo>
                <a:cubicBezTo>
                  <a:pt x="319511" y="914178"/>
                  <a:pt x="315416" y="909339"/>
                  <a:pt x="312066" y="903383"/>
                </a:cubicBezTo>
                <a:cubicBezTo>
                  <a:pt x="309088" y="898172"/>
                  <a:pt x="304621" y="893333"/>
                  <a:pt x="296805" y="895566"/>
                </a:cubicBezTo>
                <a:cubicBezTo>
                  <a:pt x="288988" y="898172"/>
                  <a:pt x="288243" y="904872"/>
                  <a:pt x="288243" y="910828"/>
                </a:cubicBezTo>
                <a:cubicBezTo>
                  <a:pt x="289360" y="933162"/>
                  <a:pt x="295688" y="953262"/>
                  <a:pt x="309460" y="971129"/>
                </a:cubicBezTo>
                <a:cubicBezTo>
                  <a:pt x="336261" y="1006864"/>
                  <a:pt x="371995" y="1034781"/>
                  <a:pt x="407729" y="1062698"/>
                </a:cubicBezTo>
                <a:cubicBezTo>
                  <a:pt x="457236" y="1101038"/>
                  <a:pt x="503021" y="1142728"/>
                  <a:pt x="544338" y="1189257"/>
                </a:cubicBezTo>
                <a:cubicBezTo>
                  <a:pt x="514560" y="1166551"/>
                  <a:pt x="484781" y="1143472"/>
                  <a:pt x="454630" y="1120766"/>
                </a:cubicBezTo>
                <a:cubicBezTo>
                  <a:pt x="431924" y="1103644"/>
                  <a:pt x="408474" y="1087265"/>
                  <a:pt x="385396" y="1070515"/>
                </a:cubicBezTo>
                <a:cubicBezTo>
                  <a:pt x="379812" y="1066421"/>
                  <a:pt x="373856" y="1061954"/>
                  <a:pt x="366040" y="1067537"/>
                </a:cubicBezTo>
                <a:cubicBezTo>
                  <a:pt x="358967" y="1072376"/>
                  <a:pt x="360084" y="1079449"/>
                  <a:pt x="361573" y="1086149"/>
                </a:cubicBezTo>
                <a:cubicBezTo>
                  <a:pt x="367156" y="1112577"/>
                  <a:pt x="382790" y="1133794"/>
                  <a:pt x="402146" y="1152778"/>
                </a:cubicBezTo>
                <a:cubicBezTo>
                  <a:pt x="425596" y="1175484"/>
                  <a:pt x="450164" y="1197074"/>
                  <a:pt x="475475" y="1218663"/>
                </a:cubicBezTo>
                <a:cubicBezTo>
                  <a:pt x="448303" y="1212707"/>
                  <a:pt x="421130" y="1206752"/>
                  <a:pt x="393957" y="1201913"/>
                </a:cubicBezTo>
                <a:cubicBezTo>
                  <a:pt x="406240" y="1245091"/>
                  <a:pt x="434902" y="1253653"/>
                  <a:pt x="460586" y="1260353"/>
                </a:cubicBezTo>
                <a:cubicBezTo>
                  <a:pt x="495204" y="1268914"/>
                  <a:pt x="528332" y="1279709"/>
                  <a:pt x="561089" y="1291993"/>
                </a:cubicBezTo>
                <a:cubicBezTo>
                  <a:pt x="574861" y="1304276"/>
                  <a:pt x="588634" y="1316188"/>
                  <a:pt x="602034" y="1328843"/>
                </a:cubicBezTo>
                <a:cubicBezTo>
                  <a:pt x="615807" y="1341872"/>
                  <a:pt x="628835" y="1354900"/>
                  <a:pt x="641863" y="1368672"/>
                </a:cubicBezTo>
                <a:cubicBezTo>
                  <a:pt x="651169" y="1378722"/>
                  <a:pt x="662335" y="1387284"/>
                  <a:pt x="651541" y="1404406"/>
                </a:cubicBezTo>
                <a:cubicBezTo>
                  <a:pt x="646702" y="1412223"/>
                  <a:pt x="678341" y="1454658"/>
                  <a:pt x="688392" y="1457263"/>
                </a:cubicBezTo>
                <a:cubicBezTo>
                  <a:pt x="689881" y="1457635"/>
                  <a:pt x="691369" y="1458008"/>
                  <a:pt x="692486" y="1458008"/>
                </a:cubicBezTo>
                <a:cubicBezTo>
                  <a:pt x="714076" y="1456519"/>
                  <a:pt x="718915" y="1469175"/>
                  <a:pt x="719287" y="1485181"/>
                </a:cubicBezTo>
                <a:cubicBezTo>
                  <a:pt x="719659" y="1500814"/>
                  <a:pt x="715937" y="1520170"/>
                  <a:pt x="745343" y="1512353"/>
                </a:cubicBezTo>
                <a:cubicBezTo>
                  <a:pt x="748693" y="1511609"/>
                  <a:pt x="749438" y="1513842"/>
                  <a:pt x="750926" y="1516448"/>
                </a:cubicBezTo>
                <a:cubicBezTo>
                  <a:pt x="782938" y="1583077"/>
                  <a:pt x="836912" y="1634445"/>
                  <a:pt x="890141" y="1685813"/>
                </a:cubicBezTo>
                <a:cubicBezTo>
                  <a:pt x="893119" y="1688419"/>
                  <a:pt x="896097" y="1691024"/>
                  <a:pt x="899074" y="1693630"/>
                </a:cubicBezTo>
                <a:cubicBezTo>
                  <a:pt x="843240" y="1680602"/>
                  <a:pt x="658985" y="1663851"/>
                  <a:pt x="605012" y="1669435"/>
                </a:cubicBezTo>
                <a:cubicBezTo>
                  <a:pt x="556994" y="1674274"/>
                  <a:pt x="285638" y="1593128"/>
                  <a:pt x="229431" y="1545110"/>
                </a:cubicBezTo>
                <a:cubicBezTo>
                  <a:pt x="221614" y="1582705"/>
                  <a:pt x="238364" y="1597594"/>
                  <a:pt x="251765" y="1614717"/>
                </a:cubicBezTo>
                <a:cubicBezTo>
                  <a:pt x="270748" y="1638912"/>
                  <a:pt x="273726" y="1656035"/>
                  <a:pt x="237992" y="1675391"/>
                </a:cubicBezTo>
                <a:cubicBezTo>
                  <a:pt x="135628" y="1730481"/>
                  <a:pt x="136745" y="1732342"/>
                  <a:pt x="232781" y="1807160"/>
                </a:cubicBezTo>
                <a:cubicBezTo>
                  <a:pt x="237248" y="1810511"/>
                  <a:pt x="235014" y="1821305"/>
                  <a:pt x="236131" y="1828750"/>
                </a:cubicBezTo>
                <a:cubicBezTo>
                  <a:pt x="211191" y="1839917"/>
                  <a:pt x="181785" y="1810883"/>
                  <a:pt x="152007" y="1842150"/>
                </a:cubicBezTo>
                <a:cubicBezTo>
                  <a:pt x="280426" y="1979503"/>
                  <a:pt x="475848" y="2110157"/>
                  <a:pt x="653030" y="2213265"/>
                </a:cubicBezTo>
                <a:cubicBezTo>
                  <a:pt x="509721" y="2247138"/>
                  <a:pt x="423735" y="2128024"/>
                  <a:pt x="318394" y="2143285"/>
                </a:cubicBezTo>
                <a:cubicBezTo>
                  <a:pt x="265909" y="2180508"/>
                  <a:pt x="422246" y="2240810"/>
                  <a:pt x="272982" y="2258305"/>
                </a:cubicBezTo>
                <a:cubicBezTo>
                  <a:pt x="337750" y="2291061"/>
                  <a:pt x="385768" y="2323073"/>
                  <a:pt x="430435" y="2360668"/>
                </a:cubicBezTo>
                <a:cubicBezTo>
                  <a:pt x="509721" y="2428042"/>
                  <a:pt x="525354" y="2472710"/>
                  <a:pt x="488876" y="2563162"/>
                </a:cubicBezTo>
                <a:cubicBezTo>
                  <a:pt x="464681" y="2622719"/>
                  <a:pt x="429691" y="2677437"/>
                  <a:pt x="460586" y="2748533"/>
                </a:cubicBezTo>
                <a:cubicBezTo>
                  <a:pt x="481803" y="2797295"/>
                  <a:pt x="473614" y="2829307"/>
                  <a:pt x="393212" y="2807345"/>
                </a:cubicBezTo>
                <a:cubicBezTo>
                  <a:pt x="306483" y="2783895"/>
                  <a:pt x="273726" y="2827818"/>
                  <a:pt x="295688" y="2913059"/>
                </a:cubicBezTo>
                <a:cubicBezTo>
                  <a:pt x="309833" y="2967777"/>
                  <a:pt x="294943" y="2984900"/>
                  <a:pt x="235386" y="2978572"/>
                </a:cubicBezTo>
                <a:cubicBezTo>
                  <a:pt x="169501" y="2971499"/>
                  <a:pt x="106967" y="2935765"/>
                  <a:pt x="25448" y="2952888"/>
                </a:cubicBezTo>
                <a:cubicBezTo>
                  <a:pt x="90588" y="3052646"/>
                  <a:pt x="229803" y="3024356"/>
                  <a:pt x="305738" y="3119275"/>
                </a:cubicBezTo>
                <a:cubicBezTo>
                  <a:pt x="215286" y="3119647"/>
                  <a:pt x="146051" y="3119275"/>
                  <a:pt x="79049" y="3098430"/>
                </a:cubicBezTo>
                <a:cubicBezTo>
                  <a:pt x="51132" y="3089869"/>
                  <a:pt x="20609" y="3081308"/>
                  <a:pt x="4975" y="3109969"/>
                </a:cubicBezTo>
                <a:cubicBezTo>
                  <a:pt x="-13636" y="3144587"/>
                  <a:pt x="24331" y="3157615"/>
                  <a:pt x="47037" y="3163943"/>
                </a:cubicBezTo>
                <a:cubicBezTo>
                  <a:pt x="111061" y="3181438"/>
                  <a:pt x="160196" y="3222755"/>
                  <a:pt x="213425" y="3255139"/>
                </a:cubicBezTo>
                <a:cubicBezTo>
                  <a:pt x="329933" y="3326236"/>
                  <a:pt x="457981" y="3385420"/>
                  <a:pt x="556622" y="3502301"/>
                </a:cubicBezTo>
                <a:cubicBezTo>
                  <a:pt x="432669" y="3472523"/>
                  <a:pt x="339983" y="3402915"/>
                  <a:pt x="224592" y="3388771"/>
                </a:cubicBezTo>
                <a:cubicBezTo>
                  <a:pt x="324722" y="3495601"/>
                  <a:pt x="453142" y="3565208"/>
                  <a:pt x="574861" y="3643004"/>
                </a:cubicBezTo>
                <a:cubicBezTo>
                  <a:pt x="609479" y="3664966"/>
                  <a:pt x="644841" y="3679855"/>
                  <a:pt x="652657" y="3727501"/>
                </a:cubicBezTo>
                <a:cubicBezTo>
                  <a:pt x="667919" y="3819814"/>
                  <a:pt x="712959" y="3896494"/>
                  <a:pt x="810111" y="3937067"/>
                </a:cubicBezTo>
                <a:cubicBezTo>
                  <a:pt x="810856" y="3937439"/>
                  <a:pt x="805644" y="3951212"/>
                  <a:pt x="802294" y="3960890"/>
                </a:cubicBezTo>
                <a:cubicBezTo>
                  <a:pt x="743110" y="3963868"/>
                  <a:pt x="696581" y="3909149"/>
                  <a:pt x="620646" y="3927017"/>
                </a:cubicBezTo>
                <a:cubicBezTo>
                  <a:pt x="692858" y="4001091"/>
                  <a:pt x="753532" y="4067720"/>
                  <a:pt x="856268" y="4103082"/>
                </a:cubicBezTo>
                <a:cubicBezTo>
                  <a:pt x="938531" y="4131372"/>
                  <a:pt x="1040150" y="4147377"/>
                  <a:pt x="1099707" y="4238574"/>
                </a:cubicBezTo>
                <a:cubicBezTo>
                  <a:pt x="1030472" y="4256441"/>
                  <a:pt x="978732" y="4234107"/>
                  <a:pt x="926992" y="4218102"/>
                </a:cubicBezTo>
                <a:cubicBezTo>
                  <a:pt x="847334" y="4193534"/>
                  <a:pt x="769166" y="4165617"/>
                  <a:pt x="689508" y="4140677"/>
                </a:cubicBezTo>
                <a:cubicBezTo>
                  <a:pt x="659358" y="4131372"/>
                  <a:pt x="626229" y="4124299"/>
                  <a:pt x="606873" y="4169711"/>
                </a:cubicBezTo>
                <a:cubicBezTo>
                  <a:pt x="707748" y="4179389"/>
                  <a:pt x="768421" y="4240435"/>
                  <a:pt x="831701" y="4297759"/>
                </a:cubicBezTo>
                <a:cubicBezTo>
                  <a:pt x="867435" y="4330143"/>
                  <a:pt x="896469" y="4373322"/>
                  <a:pt x="960493" y="4356944"/>
                </a:cubicBezTo>
                <a:cubicBezTo>
                  <a:pt x="994366" y="4348382"/>
                  <a:pt x="1015955" y="4372578"/>
                  <a:pt x="1012233" y="4402356"/>
                </a:cubicBezTo>
                <a:cubicBezTo>
                  <a:pt x="999577" y="4507325"/>
                  <a:pt x="1078118" y="4544176"/>
                  <a:pt x="1159636" y="4564276"/>
                </a:cubicBezTo>
                <a:cubicBezTo>
                  <a:pt x="1313740" y="4602616"/>
                  <a:pt x="1442160" y="4692324"/>
                  <a:pt x="1592169" y="4741458"/>
                </a:cubicBezTo>
                <a:cubicBezTo>
                  <a:pt x="1738083" y="4789104"/>
                  <a:pt x="2833187" y="5010209"/>
                  <a:pt x="3110499" y="5032171"/>
                </a:cubicBezTo>
                <a:cubicBezTo>
                  <a:pt x="4807501" y="5166546"/>
                  <a:pt x="6028047" y="4106432"/>
                  <a:pt x="6033630" y="4091915"/>
                </a:cubicBezTo>
                <a:cubicBezTo>
                  <a:pt x="6059314" y="4023797"/>
                  <a:pt x="6122965" y="3994390"/>
                  <a:pt x="6180661" y="3957912"/>
                </a:cubicBezTo>
                <a:cubicBezTo>
                  <a:pt x="6230913" y="3925900"/>
                  <a:pt x="6284514" y="3892027"/>
                  <a:pt x="6305359" y="3837309"/>
                </a:cubicBezTo>
                <a:cubicBezTo>
                  <a:pt x="6332904" y="3764724"/>
                  <a:pt x="6254735" y="3824281"/>
                  <a:pt x="6240218" y="3796364"/>
                </a:cubicBezTo>
                <a:cubicBezTo>
                  <a:pt x="6269997" y="3758768"/>
                  <a:pt x="6316153" y="3724151"/>
                  <a:pt x="6328437" y="3681344"/>
                </a:cubicBezTo>
                <a:cubicBezTo>
                  <a:pt x="6372361" y="3526496"/>
                  <a:pt x="6466907" y="3413710"/>
                  <a:pt x="6608355" y="3326236"/>
                </a:cubicBezTo>
                <a:cubicBezTo>
                  <a:pt x="6648928" y="3300924"/>
                  <a:pt x="6675729" y="3255512"/>
                  <a:pt x="6731191" y="3248067"/>
                </a:cubicBezTo>
                <a:cubicBezTo>
                  <a:pt x="6854400" y="3232061"/>
                  <a:pt x="6815315" y="3106992"/>
                  <a:pt x="6880456" y="3051529"/>
                </a:cubicBezTo>
                <a:cubicBezTo>
                  <a:pt x="6892739" y="3041107"/>
                  <a:pt x="6903907" y="2777939"/>
                  <a:pt x="6901673" y="2763795"/>
                </a:cubicBezTo>
                <a:cubicBezTo>
                  <a:pt x="6898323" y="2743322"/>
                  <a:pt x="6883806" y="2966288"/>
                  <a:pt x="6871150" y="2948421"/>
                </a:cubicBezTo>
                <a:cubicBezTo>
                  <a:pt x="6858494" y="2930182"/>
                  <a:pt x="6839138" y="2914176"/>
                  <a:pt x="6848444" y="2890353"/>
                </a:cubicBezTo>
                <a:cubicBezTo>
                  <a:pt x="6852166" y="2880303"/>
                  <a:pt x="6849561" y="2846058"/>
                  <a:pt x="6878223" y="2873230"/>
                </a:cubicBezTo>
                <a:cubicBezTo>
                  <a:pt x="6956763" y="2946932"/>
                  <a:pt x="6870778" y="2578051"/>
                  <a:pt x="6762459" y="2568745"/>
                </a:cubicBezTo>
                <a:cubicBezTo>
                  <a:pt x="6801915" y="2465637"/>
                  <a:pt x="6801915" y="2465637"/>
                  <a:pt x="6673123" y="2451493"/>
                </a:cubicBezTo>
                <a:cubicBezTo>
                  <a:pt x="6722630" y="2385980"/>
                  <a:pt x="6722630" y="2369229"/>
                  <a:pt x="6662700" y="2346896"/>
                </a:cubicBezTo>
                <a:cubicBezTo>
                  <a:pt x="6605005" y="2325306"/>
                  <a:pt x="6540981" y="2318234"/>
                  <a:pt x="6487752" y="2285105"/>
                </a:cubicBezTo>
                <a:cubicBezTo>
                  <a:pt x="6536887" y="2201353"/>
                  <a:pt x="6550659" y="2104573"/>
                  <a:pt x="6652278" y="2063628"/>
                </a:cubicBezTo>
                <a:cubicBezTo>
                  <a:pt x="6668284" y="2057300"/>
                  <a:pt x="6679079" y="2031988"/>
                  <a:pt x="6668656" y="2017843"/>
                </a:cubicBezTo>
                <a:cubicBezTo>
                  <a:pt x="6631805" y="1965359"/>
                  <a:pt x="6684662" y="1864856"/>
                  <a:pt x="6570015" y="1854062"/>
                </a:cubicBezTo>
                <a:cubicBezTo>
                  <a:pt x="6555870" y="1852573"/>
                  <a:pt x="6542842" y="1842150"/>
                  <a:pt x="6554009" y="1827633"/>
                </a:cubicBezTo>
                <a:cubicBezTo>
                  <a:pt x="6592349" y="1778126"/>
                  <a:pt x="6545820" y="1781476"/>
                  <a:pt x="6517531" y="1775149"/>
                </a:cubicBezTo>
                <a:cubicBezTo>
                  <a:pt x="6483285" y="1767704"/>
                  <a:pt x="6444573" y="1789293"/>
                  <a:pt x="6412934" y="1762493"/>
                </a:cubicBezTo>
                <a:cubicBezTo>
                  <a:pt x="6420378" y="1734203"/>
                  <a:pt x="6447923" y="1734575"/>
                  <a:pt x="6467279" y="1725642"/>
                </a:cubicBezTo>
                <a:cubicBezTo>
                  <a:pt x="6523858" y="1699213"/>
                  <a:pt x="6570015" y="1667946"/>
                  <a:pt x="6572621" y="1600200"/>
                </a:cubicBezTo>
                <a:cubicBezTo>
                  <a:pt x="6574854" y="1545482"/>
                  <a:pt x="6580810" y="1497092"/>
                  <a:pt x="6502641" y="1480341"/>
                </a:cubicBezTo>
                <a:cubicBezTo>
                  <a:pt x="6490358" y="1477736"/>
                  <a:pt x="6484030" y="1470664"/>
                  <a:pt x="6481796" y="1461358"/>
                </a:cubicBezTo>
                <a:cubicBezTo>
                  <a:pt x="6490730" y="1452424"/>
                  <a:pt x="6499291" y="1443118"/>
                  <a:pt x="6509713" y="1436418"/>
                </a:cubicBezTo>
                <a:cubicBezTo>
                  <a:pt x="6544703" y="1414457"/>
                  <a:pt x="6556615" y="1382072"/>
                  <a:pt x="6567037" y="1348199"/>
                </a:cubicBezTo>
                <a:cubicBezTo>
                  <a:pt x="6573737" y="1326610"/>
                  <a:pt x="6581554" y="1305393"/>
                  <a:pt x="6596816" y="1286781"/>
                </a:cubicBezTo>
                <a:cubicBezTo>
                  <a:pt x="6606122" y="1275242"/>
                  <a:pt x="6617661" y="1266681"/>
                  <a:pt x="6632178" y="1261842"/>
                </a:cubicBezTo>
                <a:cubicBezTo>
                  <a:pt x="6644833" y="1257375"/>
                  <a:pt x="6648556" y="1251419"/>
                  <a:pt x="6639994" y="1240625"/>
                </a:cubicBezTo>
                <a:cubicBezTo>
                  <a:pt x="6615799" y="1209729"/>
                  <a:pt x="6606122" y="1175856"/>
                  <a:pt x="6622127" y="1136400"/>
                </a:cubicBezTo>
                <a:cubicBezTo>
                  <a:pt x="6626967" y="1124489"/>
                  <a:pt x="6623617" y="1114066"/>
                  <a:pt x="6612077" y="1109599"/>
                </a:cubicBezTo>
                <a:cubicBezTo>
                  <a:pt x="6564059" y="1090616"/>
                  <a:pt x="6552148" y="1046692"/>
                  <a:pt x="6531675" y="1009469"/>
                </a:cubicBezTo>
                <a:cubicBezTo>
                  <a:pt x="6502641" y="956612"/>
                  <a:pt x="6476213" y="902639"/>
                  <a:pt x="6456113" y="845315"/>
                </a:cubicBezTo>
                <a:cubicBezTo>
                  <a:pt x="6444201" y="811070"/>
                  <a:pt x="6432662" y="777197"/>
                  <a:pt x="6440851" y="739229"/>
                </a:cubicBezTo>
                <a:cubicBezTo>
                  <a:pt x="6442712" y="729924"/>
                  <a:pt x="6439362" y="722107"/>
                  <a:pt x="6434523" y="715034"/>
                </a:cubicBezTo>
                <a:cubicBezTo>
                  <a:pt x="6414050" y="684139"/>
                  <a:pt x="6416656" y="651383"/>
                  <a:pt x="6432290" y="617510"/>
                </a:cubicBezTo>
                <a:cubicBezTo>
                  <a:pt x="6441968" y="597037"/>
                  <a:pt x="6440851" y="594431"/>
                  <a:pt x="6416284" y="595176"/>
                </a:cubicBezTo>
                <a:cubicBezTo>
                  <a:pt x="6366405" y="596293"/>
                  <a:pt x="6316898" y="598154"/>
                  <a:pt x="6267763" y="591826"/>
                </a:cubicBezTo>
                <a:cubicBezTo>
                  <a:pt x="6212673" y="584753"/>
                  <a:pt x="6194806" y="568375"/>
                  <a:pt x="6236496" y="521102"/>
                </a:cubicBezTo>
                <a:cubicBezTo>
                  <a:pt x="6245430" y="511052"/>
                  <a:pt x="6253246" y="499885"/>
                  <a:pt x="6257341" y="487229"/>
                </a:cubicBezTo>
                <a:cubicBezTo>
                  <a:pt x="6260319" y="477179"/>
                  <a:pt x="6257713" y="470106"/>
                  <a:pt x="6248780" y="465267"/>
                </a:cubicBezTo>
                <a:cubicBezTo>
                  <a:pt x="6238357" y="459312"/>
                  <a:pt x="6232774" y="467501"/>
                  <a:pt x="6226818" y="473456"/>
                </a:cubicBezTo>
                <a:cubicBezTo>
                  <a:pt x="6194434" y="505468"/>
                  <a:pt x="6153861" y="527430"/>
                  <a:pt x="6115149" y="551625"/>
                </a:cubicBezTo>
                <a:cubicBezTo>
                  <a:pt x="6059686" y="586615"/>
                  <a:pt x="6001246" y="617510"/>
                  <a:pt x="5951739" y="659944"/>
                </a:cubicBezTo>
                <a:cubicBezTo>
                  <a:pt x="5939084" y="670739"/>
                  <a:pt x="5918611" y="662550"/>
                  <a:pt x="5917122" y="644310"/>
                </a:cubicBezTo>
                <a:cubicBezTo>
                  <a:pt x="5915633" y="626071"/>
                  <a:pt x="5905583" y="626071"/>
                  <a:pt x="5890694" y="630538"/>
                </a:cubicBezTo>
                <a:cubicBezTo>
                  <a:pt x="5872826" y="635749"/>
                  <a:pt x="5854959" y="640960"/>
                  <a:pt x="5837464" y="646916"/>
                </a:cubicBezTo>
                <a:cubicBezTo>
                  <a:pt x="5819225" y="653244"/>
                  <a:pt x="5811036" y="666644"/>
                  <a:pt x="5809175" y="683395"/>
                </a:cubicBezTo>
                <a:cubicBezTo>
                  <a:pt x="5808430" y="689723"/>
                  <a:pt x="5808803" y="697539"/>
                  <a:pt x="5815503" y="698656"/>
                </a:cubicBezTo>
                <a:cubicBezTo>
                  <a:pt x="5843048" y="703495"/>
                  <a:pt x="5755201" y="682278"/>
                  <a:pt x="5746268" y="667389"/>
                </a:cubicBezTo>
                <a:cubicBezTo>
                  <a:pt x="5745896" y="666644"/>
                  <a:pt x="5525907" y="720246"/>
                  <a:pt x="5458905" y="754119"/>
                </a:cubicBezTo>
                <a:close/>
                <a:moveTo>
                  <a:pt x="885302" y="1333310"/>
                </a:moveTo>
                <a:cubicBezTo>
                  <a:pt x="877857" y="1326982"/>
                  <a:pt x="870040" y="1321027"/>
                  <a:pt x="862596" y="1314326"/>
                </a:cubicBezTo>
                <a:cubicBezTo>
                  <a:pt x="863712" y="1312837"/>
                  <a:pt x="865201" y="1311349"/>
                  <a:pt x="866318" y="1309860"/>
                </a:cubicBezTo>
                <a:cubicBezTo>
                  <a:pt x="881580" y="1320282"/>
                  <a:pt x="896841" y="1330705"/>
                  <a:pt x="912103" y="1341127"/>
                </a:cubicBezTo>
                <a:cubicBezTo>
                  <a:pt x="903541" y="1338522"/>
                  <a:pt x="894235" y="1335916"/>
                  <a:pt x="885302" y="1333310"/>
                </a:cubicBezTo>
                <a:close/>
                <a:moveTo>
                  <a:pt x="1140280" y="787619"/>
                </a:moveTo>
                <a:cubicBezTo>
                  <a:pt x="1231849" y="850154"/>
                  <a:pt x="1323418" y="913061"/>
                  <a:pt x="1414987" y="975596"/>
                </a:cubicBezTo>
                <a:cubicBezTo>
                  <a:pt x="1413498" y="977085"/>
                  <a:pt x="1412381" y="978574"/>
                  <a:pt x="1410892" y="980063"/>
                </a:cubicBezTo>
                <a:cubicBezTo>
                  <a:pt x="1310390" y="927206"/>
                  <a:pt x="1215471" y="868394"/>
                  <a:pt x="1140280" y="787619"/>
                </a:cubicBezTo>
                <a:close/>
              </a:path>
            </a:pathLst>
          </a:custGeom>
          <a:solidFill>
            <a:schemeClr val="accent1">
              <a:alpha val="20000"/>
            </a:schemeClr>
          </a:solidFill>
          <a:ln w="32707" cap="flat">
            <a:noFill/>
            <a:prstDash val="solid"/>
            <a:miter/>
          </a:ln>
        </p:spPr>
        <p:txBody>
          <a:bodyPr rtlCol="0" anchor="ctr"/>
          <a:lstStyle/>
          <a:p>
            <a:endParaRPr lang="en-US" dirty="0"/>
          </a:p>
        </p:txBody>
      </p:sp>
      <p:sp useBgFill="1">
        <p:nvSpPr>
          <p:cNvPr id="38" name="Rectangle 37">
            <a:extLst>
              <a:ext uri="{FF2B5EF4-FFF2-40B4-BE49-F238E27FC236}">
                <a16:creationId xmlns:a16="http://schemas.microsoft.com/office/drawing/2014/main" id="{31A045A8-D0EB-407F-B0E2-D978ADAA694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0" name="Freeform: Shape 39">
            <a:extLst>
              <a:ext uri="{FF2B5EF4-FFF2-40B4-BE49-F238E27FC236}">
                <a16:creationId xmlns:a16="http://schemas.microsoft.com/office/drawing/2014/main" id="{EED8D03E-F375-4E67-B932-FF9B007BB42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6200000" flipH="1">
            <a:off x="971581" y="759755"/>
            <a:ext cx="3850317" cy="5793480"/>
          </a:xfrm>
          <a:custGeom>
            <a:avLst/>
            <a:gdLst>
              <a:gd name="connsiteX0" fmla="*/ 0 w 3850317"/>
              <a:gd name="connsiteY0" fmla="*/ 0 h 5978116"/>
              <a:gd name="connsiteX1" fmla="*/ 3850317 w 3850317"/>
              <a:gd name="connsiteY1" fmla="*/ 0 h 5978116"/>
              <a:gd name="connsiteX2" fmla="*/ 3840373 w 3850317"/>
              <a:gd name="connsiteY2" fmla="*/ 258313 h 5978116"/>
              <a:gd name="connsiteX3" fmla="*/ 3755448 w 3850317"/>
              <a:gd name="connsiteY3" fmla="*/ 1537847 h 5978116"/>
              <a:gd name="connsiteX4" fmla="*/ 3150490 w 3850317"/>
              <a:gd name="connsiteY4" fmla="*/ 3989537 h 5978116"/>
              <a:gd name="connsiteX5" fmla="*/ 3089544 w 3850317"/>
              <a:gd name="connsiteY5" fmla="*/ 3606200 h 5978116"/>
              <a:gd name="connsiteX6" fmla="*/ 2922635 w 3850317"/>
              <a:gd name="connsiteY6" fmla="*/ 4519351 h 5978116"/>
              <a:gd name="connsiteX7" fmla="*/ 2904628 w 3850317"/>
              <a:gd name="connsiteY7" fmla="*/ 4466023 h 5978116"/>
              <a:gd name="connsiteX8" fmla="*/ 2825329 w 3850317"/>
              <a:gd name="connsiteY8" fmla="*/ 4562983 h 5978116"/>
              <a:gd name="connsiteX9" fmla="*/ 2695127 w 3850317"/>
              <a:gd name="connsiteY9" fmla="*/ 4973329 h 5978116"/>
              <a:gd name="connsiteX10" fmla="*/ 2501208 w 3850317"/>
              <a:gd name="connsiteY10" fmla="*/ 4457366 h 5978116"/>
              <a:gd name="connsiteX11" fmla="*/ 2209291 w 3850317"/>
              <a:gd name="connsiteY11" fmla="*/ 5028388 h 5978116"/>
              <a:gd name="connsiteX12" fmla="*/ 2135532 w 3850317"/>
              <a:gd name="connsiteY12" fmla="*/ 5321344 h 5978116"/>
              <a:gd name="connsiteX13" fmla="*/ 2009139 w 3850317"/>
              <a:gd name="connsiteY13" fmla="*/ 4714655 h 5978116"/>
              <a:gd name="connsiteX14" fmla="*/ 1918759 w 3850317"/>
              <a:gd name="connsiteY14" fmla="*/ 4486454 h 5978116"/>
              <a:gd name="connsiteX15" fmla="*/ 1800676 w 3850317"/>
              <a:gd name="connsiteY15" fmla="*/ 4608346 h 5978116"/>
              <a:gd name="connsiteX16" fmla="*/ 1614721 w 3850317"/>
              <a:gd name="connsiteY16" fmla="*/ 5319612 h 5978116"/>
              <a:gd name="connsiteX17" fmla="*/ 1530921 w 3850317"/>
              <a:gd name="connsiteY17" fmla="*/ 5433540 h 5978116"/>
              <a:gd name="connsiteX18" fmla="*/ 1569705 w 3850317"/>
              <a:gd name="connsiteY18" fmla="*/ 4803650 h 5978116"/>
              <a:gd name="connsiteX19" fmla="*/ 1517416 w 3850317"/>
              <a:gd name="connsiteY19" fmla="*/ 4640204 h 5978116"/>
              <a:gd name="connsiteX20" fmla="*/ 1425997 w 3850317"/>
              <a:gd name="connsiteY20" fmla="*/ 4800187 h 5978116"/>
              <a:gd name="connsiteX21" fmla="*/ 1348083 w 3850317"/>
              <a:gd name="connsiteY21" fmla="*/ 5363245 h 5978116"/>
              <a:gd name="connsiteX22" fmla="*/ 1200566 w 3850317"/>
              <a:gd name="connsiteY22" fmla="*/ 5526691 h 5978116"/>
              <a:gd name="connsiteX23" fmla="*/ 1027770 w 3850317"/>
              <a:gd name="connsiteY23" fmla="*/ 5803718 h 5978116"/>
              <a:gd name="connsiteX24" fmla="*/ 892373 w 3850317"/>
              <a:gd name="connsiteY24" fmla="*/ 5604950 h 5978116"/>
              <a:gd name="connsiteX25" fmla="*/ 681487 w 3850317"/>
              <a:gd name="connsiteY25" fmla="*/ 5914528 h 5978116"/>
              <a:gd name="connsiteX26" fmla="*/ 414155 w 3850317"/>
              <a:gd name="connsiteY26" fmla="*/ 5817569 h 5978116"/>
              <a:gd name="connsiteX27" fmla="*/ 360135 w 3850317"/>
              <a:gd name="connsiteY27" fmla="*/ 5287062 h 5978116"/>
              <a:gd name="connsiteX28" fmla="*/ 281875 w 3850317"/>
              <a:gd name="connsiteY28" fmla="*/ 4677256 h 5978116"/>
              <a:gd name="connsiteX29" fmla="*/ 237897 w 3850317"/>
              <a:gd name="connsiteY29" fmla="*/ 4207696 h 5978116"/>
              <a:gd name="connsiteX30" fmla="*/ 145093 w 3850317"/>
              <a:gd name="connsiteY30" fmla="*/ 3878379 h 5978116"/>
              <a:gd name="connsiteX31" fmla="*/ 72373 w 3850317"/>
              <a:gd name="connsiteY31" fmla="*/ 2447189 h 5978116"/>
              <a:gd name="connsiteX32" fmla="*/ 0 w 3850317"/>
              <a:gd name="connsiteY32" fmla="*/ 0 h 597811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Lst>
            <a:rect l="l" t="t" r="r" b="b"/>
            <a:pathLst>
              <a:path w="3850317" h="5978116">
                <a:moveTo>
                  <a:pt x="0" y="0"/>
                </a:moveTo>
                <a:lnTo>
                  <a:pt x="3850317" y="0"/>
                </a:lnTo>
                <a:lnTo>
                  <a:pt x="3840373" y="258313"/>
                </a:lnTo>
                <a:cubicBezTo>
                  <a:pt x="3816350" y="852957"/>
                  <a:pt x="3786959" y="1372106"/>
                  <a:pt x="3755448" y="1537847"/>
                </a:cubicBezTo>
                <a:cubicBezTo>
                  <a:pt x="3300085" y="3936555"/>
                  <a:pt x="3150490" y="3989537"/>
                  <a:pt x="3150490" y="3989537"/>
                </a:cubicBezTo>
                <a:cubicBezTo>
                  <a:pt x="3150490" y="3989537"/>
                  <a:pt x="3124172" y="3732940"/>
                  <a:pt x="3089544" y="3606200"/>
                </a:cubicBezTo>
                <a:cubicBezTo>
                  <a:pt x="3082618" y="3784537"/>
                  <a:pt x="2946529" y="4491302"/>
                  <a:pt x="2922635" y="4519351"/>
                </a:cubicBezTo>
                <a:cubicBezTo>
                  <a:pt x="2916749" y="4502729"/>
                  <a:pt x="2910515" y="4484030"/>
                  <a:pt x="2904628" y="4466023"/>
                </a:cubicBezTo>
                <a:cubicBezTo>
                  <a:pt x="2884890" y="4501344"/>
                  <a:pt x="2859958" y="4534241"/>
                  <a:pt x="2825329" y="4562983"/>
                </a:cubicBezTo>
                <a:cubicBezTo>
                  <a:pt x="2706208" y="4662020"/>
                  <a:pt x="2743260" y="4833430"/>
                  <a:pt x="2695127" y="4973329"/>
                </a:cubicBezTo>
                <a:cubicBezTo>
                  <a:pt x="2446495" y="4877408"/>
                  <a:pt x="2545186" y="4641589"/>
                  <a:pt x="2501208" y="4457366"/>
                </a:cubicBezTo>
                <a:cubicBezTo>
                  <a:pt x="2341225" y="4936277"/>
                  <a:pt x="2267120" y="4837932"/>
                  <a:pt x="2209291" y="5028388"/>
                </a:cubicBezTo>
                <a:cubicBezTo>
                  <a:pt x="2137610" y="5264900"/>
                  <a:pt x="2135532" y="5321344"/>
                  <a:pt x="2135532" y="5321344"/>
                </a:cubicBezTo>
                <a:cubicBezTo>
                  <a:pt x="2004983" y="5137467"/>
                  <a:pt x="2054502" y="4933506"/>
                  <a:pt x="2009139" y="4714655"/>
                </a:cubicBezTo>
                <a:cubicBezTo>
                  <a:pt x="1956503" y="4642281"/>
                  <a:pt x="1932264" y="4565753"/>
                  <a:pt x="1918759" y="4486454"/>
                </a:cubicBezTo>
                <a:cubicBezTo>
                  <a:pt x="1889671" y="4439359"/>
                  <a:pt x="1848463" y="4656479"/>
                  <a:pt x="1800676" y="4608346"/>
                </a:cubicBezTo>
                <a:cubicBezTo>
                  <a:pt x="1760507" y="4832391"/>
                  <a:pt x="1681208" y="5047087"/>
                  <a:pt x="1614721" y="5319612"/>
                </a:cubicBezTo>
                <a:cubicBezTo>
                  <a:pt x="1580786" y="5457780"/>
                  <a:pt x="1530574" y="5446352"/>
                  <a:pt x="1530921" y="5433540"/>
                </a:cubicBezTo>
                <a:cubicBezTo>
                  <a:pt x="1532998" y="5109418"/>
                  <a:pt x="1600177" y="5128464"/>
                  <a:pt x="1569705" y="4803650"/>
                </a:cubicBezTo>
                <a:cubicBezTo>
                  <a:pt x="1566242" y="4746167"/>
                  <a:pt x="1596022" y="4651631"/>
                  <a:pt x="1517416" y="4640204"/>
                </a:cubicBezTo>
                <a:cubicBezTo>
                  <a:pt x="1415608" y="4628430"/>
                  <a:pt x="1436385" y="4747898"/>
                  <a:pt x="1425997" y="4800187"/>
                </a:cubicBezTo>
                <a:cubicBezTo>
                  <a:pt x="1389291" y="5009342"/>
                  <a:pt x="1370938" y="5149241"/>
                  <a:pt x="1348083" y="5363245"/>
                </a:cubicBezTo>
                <a:cubicBezTo>
                  <a:pt x="1336655" y="5453625"/>
                  <a:pt x="1352931" y="5563743"/>
                  <a:pt x="1200566" y="5526691"/>
                </a:cubicBezTo>
                <a:cubicBezTo>
                  <a:pt x="1051664" y="5551623"/>
                  <a:pt x="1099105" y="5719570"/>
                  <a:pt x="1027770" y="5803718"/>
                </a:cubicBezTo>
                <a:cubicBezTo>
                  <a:pt x="945009" y="5758701"/>
                  <a:pt x="1003184" y="5640964"/>
                  <a:pt x="892373" y="5604950"/>
                </a:cubicBezTo>
                <a:cubicBezTo>
                  <a:pt x="925963" y="5772552"/>
                  <a:pt x="680448" y="5747619"/>
                  <a:pt x="681487" y="5914528"/>
                </a:cubicBezTo>
                <a:cubicBezTo>
                  <a:pt x="534662" y="6049233"/>
                  <a:pt x="467137" y="5947425"/>
                  <a:pt x="414155" y="5817569"/>
                </a:cubicBezTo>
                <a:cubicBezTo>
                  <a:pt x="348015" y="5648929"/>
                  <a:pt x="370177" y="5468515"/>
                  <a:pt x="360135" y="5287062"/>
                </a:cubicBezTo>
                <a:cubicBezTo>
                  <a:pt x="338319" y="5059207"/>
                  <a:pt x="278758" y="4907881"/>
                  <a:pt x="281875" y="4677256"/>
                </a:cubicBezTo>
                <a:cubicBezTo>
                  <a:pt x="237204" y="4527316"/>
                  <a:pt x="250017" y="4367332"/>
                  <a:pt x="237897" y="4207696"/>
                </a:cubicBezTo>
                <a:cubicBezTo>
                  <a:pt x="210194" y="3969452"/>
                  <a:pt x="176258" y="4119047"/>
                  <a:pt x="145093" y="3878379"/>
                </a:cubicBezTo>
                <a:cubicBezTo>
                  <a:pt x="114274" y="3641175"/>
                  <a:pt x="72720" y="2448920"/>
                  <a:pt x="72373" y="2447189"/>
                </a:cubicBezTo>
                <a:cubicBezTo>
                  <a:pt x="72720" y="2447189"/>
                  <a:pt x="12120" y="1233809"/>
                  <a:pt x="0" y="0"/>
                </a:cubicBezTo>
                <a:close/>
              </a:path>
            </a:pathLst>
          </a:custGeom>
          <a:solidFill>
            <a:srgbClr val="E7297D"/>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2" name="Title 1">
            <a:extLst>
              <a:ext uri="{FF2B5EF4-FFF2-40B4-BE49-F238E27FC236}">
                <a16:creationId xmlns:a16="http://schemas.microsoft.com/office/drawing/2014/main" id="{F22A33A5-AA28-4A33-B468-5D2A601A5520}"/>
              </a:ext>
            </a:extLst>
          </p:cNvPr>
          <p:cNvSpPr>
            <a:spLocks noGrp="1"/>
          </p:cNvSpPr>
          <p:nvPr>
            <p:ph type="title"/>
          </p:nvPr>
        </p:nvSpPr>
        <p:spPr>
          <a:xfrm>
            <a:off x="535387" y="2137025"/>
            <a:ext cx="3768917" cy="1717401"/>
          </a:xfrm>
        </p:spPr>
        <p:txBody>
          <a:bodyPr vert="horz" lIns="91440" tIns="45720" rIns="91440" bIns="45720" rtlCol="0" anchor="b">
            <a:normAutofit/>
          </a:bodyPr>
          <a:lstStyle/>
          <a:p>
            <a:r>
              <a:rPr lang="en-US" sz="2800">
                <a:solidFill>
                  <a:srgbClr val="FFFFFF"/>
                </a:solidFill>
              </a:rPr>
              <a:t>1.</a:t>
            </a:r>
            <a:r>
              <a:rPr lang="en-US" sz="2800" b="1">
                <a:solidFill>
                  <a:srgbClr val="FFFFFF"/>
                </a:solidFill>
              </a:rPr>
              <a:t> Read and discuss Jeremiah 29:11.</a:t>
            </a:r>
            <a:br>
              <a:rPr lang="en-US" sz="2800" b="1">
                <a:solidFill>
                  <a:srgbClr val="FFFFFF"/>
                </a:solidFill>
              </a:rPr>
            </a:br>
            <a:endParaRPr lang="en-US" sz="2800">
              <a:solidFill>
                <a:srgbClr val="FFFFFF"/>
              </a:solidFill>
            </a:endParaRPr>
          </a:p>
        </p:txBody>
      </p:sp>
      <p:pic>
        <p:nvPicPr>
          <p:cNvPr id="7" name="Content Placeholder 6" descr="A picture containing shape&#10;&#10;Description automatically generated">
            <a:extLst>
              <a:ext uri="{FF2B5EF4-FFF2-40B4-BE49-F238E27FC236}">
                <a16:creationId xmlns:a16="http://schemas.microsoft.com/office/drawing/2014/main" id="{53481D3B-D2A0-4DFE-AE25-8EAAF14C45E3}"/>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6543578" y="319088"/>
            <a:ext cx="2270513" cy="2811782"/>
          </a:xfrm>
          <a:prstGeom prst="rect">
            <a:avLst/>
          </a:prstGeom>
        </p:spPr>
      </p:pic>
      <p:pic>
        <p:nvPicPr>
          <p:cNvPr id="5" name="Picture 4">
            <a:extLst>
              <a:ext uri="{FF2B5EF4-FFF2-40B4-BE49-F238E27FC236}">
                <a16:creationId xmlns:a16="http://schemas.microsoft.com/office/drawing/2014/main" id="{BD2AB58E-AF22-4D87-AD69-895AB5D9ED2A}"/>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10698753" y="229964"/>
            <a:ext cx="1161646" cy="1501372"/>
          </a:xfrm>
          <a:prstGeom prst="rect">
            <a:avLst/>
          </a:prstGeom>
        </p:spPr>
      </p:pic>
      <p:pic>
        <p:nvPicPr>
          <p:cNvPr id="9" name="Picture 8" descr="A picture containing fence, outdoor&#10;&#10;Description automatically generated">
            <a:extLst>
              <a:ext uri="{FF2B5EF4-FFF2-40B4-BE49-F238E27FC236}">
                <a16:creationId xmlns:a16="http://schemas.microsoft.com/office/drawing/2014/main" id="{78FE840E-D0D5-43DB-B6F6-D3A1D2372C41}"/>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6387841" y="3850476"/>
            <a:ext cx="2585562" cy="1939171"/>
          </a:xfrm>
          <a:prstGeom prst="rect">
            <a:avLst/>
          </a:prstGeom>
        </p:spPr>
      </p:pic>
      <p:pic>
        <p:nvPicPr>
          <p:cNvPr id="11" name="Picture 10" descr="A picture containing shape&#10;&#10;Description automatically generated">
            <a:extLst>
              <a:ext uri="{FF2B5EF4-FFF2-40B4-BE49-F238E27FC236}">
                <a16:creationId xmlns:a16="http://schemas.microsoft.com/office/drawing/2014/main" id="{99ED532B-7FC7-455A-9E0D-8A7E25163F5E}"/>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9423019" y="3425589"/>
            <a:ext cx="2315494" cy="2815192"/>
          </a:xfrm>
          <a:prstGeom prst="rect">
            <a:avLst/>
          </a:prstGeom>
        </p:spPr>
      </p:pic>
    </p:spTree>
    <p:extLst>
      <p:ext uri="{BB962C8B-B14F-4D97-AF65-F5344CB8AC3E}">
        <p14:creationId xmlns:p14="http://schemas.microsoft.com/office/powerpoint/2010/main" val="920792811"/>
      </p:ext>
    </p:extLst>
  </p:cSld>
  <p:clrMapOvr>
    <a:overrideClrMapping bg1="lt1" tx1="dk1" bg2="lt2" tx2="dk2" accent1="accent1" accent2="accent2" accent3="accent3" accent4="accent4" accent5="accent5" accent6="accent6" hlink="hlink" folHlink="folHlink"/>
  </p:clrMapOvr>
</p:sld>
</file>

<file path=ppt/slides/slide4.xml><?xml version="1.0" encoding="utf-8"?>
<p:sld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sp useBgFill="1">
        <p:nvSpPr>
          <p:cNvPr id="36" name="Rectangle 35">
            <a:extLst>
              <a:ext uri="{FF2B5EF4-FFF2-40B4-BE49-F238E27FC236}">
                <a16:creationId xmlns:a16="http://schemas.microsoft.com/office/drawing/2014/main" id="{2A0FD627-D6DF-4ED8-8AFA-C1A9B57AFDD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8" name="Rectangle 37">
            <a:extLst>
              <a:ext uri="{FF2B5EF4-FFF2-40B4-BE49-F238E27FC236}">
                <a16:creationId xmlns:a16="http://schemas.microsoft.com/office/drawing/2014/main" id="{D5FD594F-1A69-4F1D-A5C2-A199AB639EB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rgbClr val="FFFFF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useBgFill="1">
        <p:nvSpPr>
          <p:cNvPr id="40" name="Freeform: Shape 39">
            <a:extLst>
              <a:ext uri="{FF2B5EF4-FFF2-40B4-BE49-F238E27FC236}">
                <a16:creationId xmlns:a16="http://schemas.microsoft.com/office/drawing/2014/main" id="{CE6D8360-2DE7-4E5F-8612-6BBFB565431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custGeom>
            <a:avLst/>
            <a:gdLst>
              <a:gd name="connsiteX0" fmla="*/ 5396758 w 12192000"/>
              <a:gd name="connsiteY0" fmla="*/ 1 h 6858000"/>
              <a:gd name="connsiteX1" fmla="*/ 5392866 w 12192000"/>
              <a:gd name="connsiteY1" fmla="*/ 1224 h 6858000"/>
              <a:gd name="connsiteX2" fmla="*/ 5281815 w 12192000"/>
              <a:gd name="connsiteY2" fmla="*/ 33229 h 6858000"/>
              <a:gd name="connsiteX3" fmla="*/ 5060816 w 12192000"/>
              <a:gd name="connsiteY3" fmla="*/ 130134 h 6858000"/>
              <a:gd name="connsiteX4" fmla="*/ 5019170 w 12192000"/>
              <a:gd name="connsiteY4" fmla="*/ 170109 h 6858000"/>
              <a:gd name="connsiteX5" fmla="*/ 4674779 w 12192000"/>
              <a:gd name="connsiteY5" fmla="*/ 431470 h 6858000"/>
              <a:gd name="connsiteX6" fmla="*/ 4740661 w 12192000"/>
              <a:gd name="connsiteY6" fmla="*/ 486881 h 6858000"/>
              <a:gd name="connsiteX7" fmla="*/ 4618372 w 12192000"/>
              <a:gd name="connsiteY7" fmla="*/ 553170 h 6858000"/>
              <a:gd name="connsiteX8" fmla="*/ 4590828 w 12192000"/>
              <a:gd name="connsiteY8" fmla="*/ 581002 h 6858000"/>
              <a:gd name="connsiteX9" fmla="*/ 4614185 w 12192000"/>
              <a:gd name="connsiteY9" fmla="*/ 614399 h 6858000"/>
              <a:gd name="connsiteX10" fmla="*/ 4664862 w 12192000"/>
              <a:gd name="connsiteY10" fmla="*/ 637676 h 6858000"/>
              <a:gd name="connsiteX11" fmla="*/ 4732066 w 12192000"/>
              <a:gd name="connsiteY11" fmla="*/ 696627 h 6858000"/>
              <a:gd name="connsiteX12" fmla="*/ 4729423 w 12192000"/>
              <a:gd name="connsiteY12" fmla="*/ 742676 h 6858000"/>
              <a:gd name="connsiteX13" fmla="*/ 4689540 w 12192000"/>
              <a:gd name="connsiteY13" fmla="*/ 826170 h 6858000"/>
              <a:gd name="connsiteX14" fmla="*/ 4749475 w 12192000"/>
              <a:gd name="connsiteY14" fmla="*/ 913459 h 6858000"/>
              <a:gd name="connsiteX15" fmla="*/ 4780322 w 12192000"/>
              <a:gd name="connsiteY15" fmla="*/ 939266 h 6858000"/>
              <a:gd name="connsiteX16" fmla="*/ 4720828 w 12192000"/>
              <a:gd name="connsiteY16" fmla="*/ 948121 h 6858000"/>
              <a:gd name="connsiteX17" fmla="*/ 4700119 w 12192000"/>
              <a:gd name="connsiteY17" fmla="*/ 984555 h 6858000"/>
              <a:gd name="connsiteX18" fmla="*/ 4690862 w 12192000"/>
              <a:gd name="connsiteY18" fmla="*/ 1002773 h 6858000"/>
              <a:gd name="connsiteX19" fmla="*/ 4634676 w 12192000"/>
              <a:gd name="connsiteY19" fmla="*/ 1116881 h 6858000"/>
              <a:gd name="connsiteX20" fmla="*/ 4644152 w 12192000"/>
              <a:gd name="connsiteY20" fmla="*/ 1148759 h 6858000"/>
              <a:gd name="connsiteX21" fmla="*/ 4737797 w 12192000"/>
              <a:gd name="connsiteY21" fmla="*/ 1302845 h 6858000"/>
              <a:gd name="connsiteX22" fmla="*/ 4638204 w 12192000"/>
              <a:gd name="connsiteY22" fmla="*/ 1345856 h 6858000"/>
              <a:gd name="connsiteX23" fmla="*/ 4632253 w 12192000"/>
              <a:gd name="connsiteY23" fmla="*/ 1418723 h 6858000"/>
              <a:gd name="connsiteX24" fmla="*/ 4581575 w 12192000"/>
              <a:gd name="connsiteY24" fmla="*/ 1500193 h 6858000"/>
              <a:gd name="connsiteX25" fmla="*/ 4470084 w 12192000"/>
              <a:gd name="connsiteY25" fmla="*/ 1614809 h 6858000"/>
              <a:gd name="connsiteX26" fmla="*/ 4406845 w 12192000"/>
              <a:gd name="connsiteY26" fmla="*/ 1691724 h 6858000"/>
              <a:gd name="connsiteX27" fmla="*/ 4515913 w 12192000"/>
              <a:gd name="connsiteY27" fmla="*/ 1712216 h 6858000"/>
              <a:gd name="connsiteX28" fmla="*/ 4532879 w 12192000"/>
              <a:gd name="connsiteY28" fmla="*/ 1724109 h 6858000"/>
              <a:gd name="connsiteX29" fmla="*/ 4519880 w 12192000"/>
              <a:gd name="connsiteY29" fmla="*/ 1764590 h 6858000"/>
              <a:gd name="connsiteX30" fmla="*/ 4502473 w 12192000"/>
              <a:gd name="connsiteY30" fmla="*/ 1804822 h 6858000"/>
              <a:gd name="connsiteX31" fmla="*/ 4514592 w 12192000"/>
              <a:gd name="connsiteY31" fmla="*/ 1836447 h 6858000"/>
              <a:gd name="connsiteX32" fmla="*/ 4599644 w 12192000"/>
              <a:gd name="connsiteY32" fmla="*/ 1973327 h 6858000"/>
              <a:gd name="connsiteX33" fmla="*/ 4669490 w 12192000"/>
              <a:gd name="connsiteY33" fmla="*/ 2027723 h 6858000"/>
              <a:gd name="connsiteX34" fmla="*/ 4828575 w 12192000"/>
              <a:gd name="connsiteY34" fmla="*/ 2274916 h 6858000"/>
              <a:gd name="connsiteX35" fmla="*/ 4878593 w 12192000"/>
              <a:gd name="connsiteY35" fmla="*/ 2355120 h 6858000"/>
              <a:gd name="connsiteX36" fmla="*/ 4841575 w 12192000"/>
              <a:gd name="connsiteY36" fmla="*/ 2383457 h 6858000"/>
              <a:gd name="connsiteX37" fmla="*/ 4912527 w 12192000"/>
              <a:gd name="connsiteY37" fmla="*/ 2467458 h 6858000"/>
              <a:gd name="connsiteX38" fmla="*/ 4996035 w 12192000"/>
              <a:gd name="connsiteY38" fmla="*/ 2560819 h 6858000"/>
              <a:gd name="connsiteX39" fmla="*/ 5017848 w 12192000"/>
              <a:gd name="connsiteY39" fmla="*/ 2585616 h 6858000"/>
              <a:gd name="connsiteX40" fmla="*/ 6739364 w 12192000"/>
              <a:gd name="connsiteY40" fmla="*/ 3418023 h 6858000"/>
              <a:gd name="connsiteX41" fmla="*/ 7193263 w 12192000"/>
              <a:gd name="connsiteY41" fmla="*/ 3295312 h 6858000"/>
              <a:gd name="connsiteX42" fmla="*/ 7372843 w 12192000"/>
              <a:gd name="connsiteY42" fmla="*/ 3199928 h 6858000"/>
              <a:gd name="connsiteX43" fmla="*/ 7602877 w 12192000"/>
              <a:gd name="connsiteY43" fmla="*/ 3046855 h 6858000"/>
              <a:gd name="connsiteX44" fmla="*/ 7848777 w 12192000"/>
              <a:gd name="connsiteY44" fmla="*/ 2923638 h 6858000"/>
              <a:gd name="connsiteX45" fmla="*/ 7932507 w 12192000"/>
              <a:gd name="connsiteY45" fmla="*/ 2810795 h 6858000"/>
              <a:gd name="connsiteX46" fmla="*/ 7961812 w 12192000"/>
              <a:gd name="connsiteY46" fmla="*/ 2779170 h 6858000"/>
              <a:gd name="connsiteX47" fmla="*/ 8035185 w 12192000"/>
              <a:gd name="connsiteY47" fmla="*/ 2737927 h 6858000"/>
              <a:gd name="connsiteX48" fmla="*/ 8163202 w 12192000"/>
              <a:gd name="connsiteY48" fmla="*/ 2648867 h 6858000"/>
              <a:gd name="connsiteX49" fmla="*/ 8116270 w 12192000"/>
              <a:gd name="connsiteY49" fmla="*/ 2628626 h 6858000"/>
              <a:gd name="connsiteX50" fmla="*/ 7981202 w 12192000"/>
              <a:gd name="connsiteY50" fmla="*/ 2682518 h 6858000"/>
              <a:gd name="connsiteX51" fmla="*/ 7882928 w 12192000"/>
              <a:gd name="connsiteY51" fmla="*/ 2696938 h 6858000"/>
              <a:gd name="connsiteX52" fmla="*/ 8021303 w 12192000"/>
              <a:gd name="connsiteY52" fmla="*/ 2602820 h 6858000"/>
              <a:gd name="connsiteX53" fmla="*/ 8155270 w 12192000"/>
              <a:gd name="connsiteY53" fmla="*/ 2480361 h 6858000"/>
              <a:gd name="connsiteX54" fmla="*/ 8051930 w 12192000"/>
              <a:gd name="connsiteY54" fmla="*/ 2503891 h 6858000"/>
              <a:gd name="connsiteX55" fmla="*/ 8047523 w 12192000"/>
              <a:gd name="connsiteY55" fmla="*/ 2487445 h 6858000"/>
              <a:gd name="connsiteX56" fmla="*/ 8136981 w 12192000"/>
              <a:gd name="connsiteY56" fmla="*/ 2341711 h 6858000"/>
              <a:gd name="connsiteX57" fmla="*/ 8181271 w 12192000"/>
              <a:gd name="connsiteY57" fmla="*/ 2283012 h 6858000"/>
              <a:gd name="connsiteX58" fmla="*/ 8380457 w 12192000"/>
              <a:gd name="connsiteY58" fmla="*/ 2106158 h 6858000"/>
              <a:gd name="connsiteX59" fmla="*/ 8191404 w 12192000"/>
              <a:gd name="connsiteY59" fmla="*/ 2185098 h 6858000"/>
              <a:gd name="connsiteX60" fmla="*/ 8386627 w 12192000"/>
              <a:gd name="connsiteY60" fmla="*/ 2013048 h 6858000"/>
              <a:gd name="connsiteX61" fmla="*/ 8481372 w 12192000"/>
              <a:gd name="connsiteY61" fmla="*/ 1949543 h 6858000"/>
              <a:gd name="connsiteX62" fmla="*/ 8505390 w 12192000"/>
              <a:gd name="connsiteY62" fmla="*/ 1912097 h 6858000"/>
              <a:gd name="connsiteX63" fmla="*/ 8463305 w 12192000"/>
              <a:gd name="connsiteY63" fmla="*/ 1904000 h 6858000"/>
              <a:gd name="connsiteX64" fmla="*/ 8334185 w 12192000"/>
              <a:gd name="connsiteY64" fmla="*/ 1918424 h 6858000"/>
              <a:gd name="connsiteX65" fmla="*/ 8493491 w 12192000"/>
              <a:gd name="connsiteY65" fmla="*/ 1802796 h 6858000"/>
              <a:gd name="connsiteX66" fmla="*/ 8374066 w 12192000"/>
              <a:gd name="connsiteY66" fmla="*/ 1820506 h 6858000"/>
              <a:gd name="connsiteX67" fmla="*/ 8339694 w 12192000"/>
              <a:gd name="connsiteY67" fmla="*/ 1774964 h 6858000"/>
              <a:gd name="connsiteX68" fmla="*/ 8284168 w 12192000"/>
              <a:gd name="connsiteY68" fmla="*/ 1701338 h 6858000"/>
              <a:gd name="connsiteX69" fmla="*/ 8245831 w 12192000"/>
              <a:gd name="connsiteY69" fmla="*/ 1660350 h 6858000"/>
              <a:gd name="connsiteX70" fmla="*/ 8229745 w 12192000"/>
              <a:gd name="connsiteY70" fmla="*/ 1531315 h 6858000"/>
              <a:gd name="connsiteX71" fmla="*/ 8262796 w 12192000"/>
              <a:gd name="connsiteY71" fmla="*/ 1390134 h 6858000"/>
              <a:gd name="connsiteX72" fmla="*/ 8352254 w 12192000"/>
              <a:gd name="connsiteY72" fmla="*/ 1318785 h 6858000"/>
              <a:gd name="connsiteX73" fmla="*/ 8326473 w 12192000"/>
              <a:gd name="connsiteY73" fmla="*/ 1238579 h 6858000"/>
              <a:gd name="connsiteX74" fmla="*/ 8136099 w 12192000"/>
              <a:gd name="connsiteY74" fmla="*/ 1287158 h 6858000"/>
              <a:gd name="connsiteX75" fmla="*/ 8420998 w 12192000"/>
              <a:gd name="connsiteY75" fmla="*/ 1096134 h 6858000"/>
              <a:gd name="connsiteX76" fmla="*/ 8373186 w 12192000"/>
              <a:gd name="connsiteY76" fmla="*/ 1086520 h 6858000"/>
              <a:gd name="connsiteX77" fmla="*/ 8375169 w 12192000"/>
              <a:gd name="connsiteY77" fmla="*/ 1071592 h 6858000"/>
              <a:gd name="connsiteX78" fmla="*/ 8372084 w 12192000"/>
              <a:gd name="connsiteY78" fmla="*/ 979748 h 6858000"/>
              <a:gd name="connsiteX79" fmla="*/ 8364151 w 12192000"/>
              <a:gd name="connsiteY79" fmla="*/ 937495 h 6858000"/>
              <a:gd name="connsiteX80" fmla="*/ 8376711 w 12192000"/>
              <a:gd name="connsiteY80" fmla="*/ 888916 h 6858000"/>
              <a:gd name="connsiteX81" fmla="*/ 8162981 w 12192000"/>
              <a:gd name="connsiteY81" fmla="*/ 907892 h 6858000"/>
              <a:gd name="connsiteX82" fmla="*/ 8069999 w 12192000"/>
              <a:gd name="connsiteY82" fmla="*/ 896759 h 6858000"/>
              <a:gd name="connsiteX83" fmla="*/ 7907827 w 12192000"/>
              <a:gd name="connsiteY83" fmla="*/ 893724 h 6858000"/>
              <a:gd name="connsiteX84" fmla="*/ 7832692 w 12192000"/>
              <a:gd name="connsiteY84" fmla="*/ 903085 h 6858000"/>
              <a:gd name="connsiteX85" fmla="*/ 7768573 w 12192000"/>
              <a:gd name="connsiteY85" fmla="*/ 890942 h 6858000"/>
              <a:gd name="connsiteX86" fmla="*/ 7830048 w 12192000"/>
              <a:gd name="connsiteY86" fmla="*/ 833761 h 6858000"/>
              <a:gd name="connsiteX87" fmla="*/ 7916642 w 12192000"/>
              <a:gd name="connsiteY87" fmla="*/ 834519 h 6858000"/>
              <a:gd name="connsiteX88" fmla="*/ 7978337 w 12192000"/>
              <a:gd name="connsiteY88" fmla="*/ 797328 h 6858000"/>
              <a:gd name="connsiteX89" fmla="*/ 8037167 w 12192000"/>
              <a:gd name="connsiteY89" fmla="*/ 730024 h 6858000"/>
              <a:gd name="connsiteX90" fmla="*/ 8244728 w 12192000"/>
              <a:gd name="connsiteY90" fmla="*/ 622748 h 6858000"/>
              <a:gd name="connsiteX91" fmla="*/ 8282626 w 12192000"/>
              <a:gd name="connsiteY91" fmla="*/ 582014 h 6858000"/>
              <a:gd name="connsiteX92" fmla="*/ 7689250 w 12192000"/>
              <a:gd name="connsiteY92" fmla="*/ 737616 h 6858000"/>
              <a:gd name="connsiteX93" fmla="*/ 7872573 w 12192000"/>
              <a:gd name="connsiteY93" fmla="*/ 672339 h 6858000"/>
              <a:gd name="connsiteX94" fmla="*/ 7748521 w 12192000"/>
              <a:gd name="connsiteY94" fmla="*/ 684231 h 6858000"/>
              <a:gd name="connsiteX95" fmla="*/ 7679775 w 12192000"/>
              <a:gd name="connsiteY95" fmla="*/ 640460 h 6858000"/>
              <a:gd name="connsiteX96" fmla="*/ 7680657 w 12192000"/>
              <a:gd name="connsiteY96" fmla="*/ 628062 h 6858000"/>
              <a:gd name="connsiteX97" fmla="*/ 7731115 w 12192000"/>
              <a:gd name="connsiteY97" fmla="*/ 587326 h 6858000"/>
              <a:gd name="connsiteX98" fmla="*/ 7760642 w 12192000"/>
              <a:gd name="connsiteY98" fmla="*/ 561014 h 6858000"/>
              <a:gd name="connsiteX99" fmla="*/ 7841505 w 12192000"/>
              <a:gd name="connsiteY99" fmla="*/ 466134 h 6858000"/>
              <a:gd name="connsiteX100" fmla="*/ 7783776 w 12192000"/>
              <a:gd name="connsiteY100" fmla="*/ 456014 h 6858000"/>
              <a:gd name="connsiteX101" fmla="*/ 7762403 w 12192000"/>
              <a:gd name="connsiteY101" fmla="*/ 436279 h 6858000"/>
              <a:gd name="connsiteX102" fmla="*/ 7778488 w 12192000"/>
              <a:gd name="connsiteY102" fmla="*/ 408448 h 6858000"/>
              <a:gd name="connsiteX103" fmla="*/ 7957184 w 12192000"/>
              <a:gd name="connsiteY103" fmla="*/ 322929 h 6858000"/>
              <a:gd name="connsiteX104" fmla="*/ 7971064 w 12192000"/>
              <a:gd name="connsiteY104" fmla="*/ 256639 h 6858000"/>
              <a:gd name="connsiteX105" fmla="*/ 7937572 w 12192000"/>
              <a:gd name="connsiteY105" fmla="*/ 246773 h 6858000"/>
              <a:gd name="connsiteX106" fmla="*/ 7898573 w 12192000"/>
              <a:gd name="connsiteY106" fmla="*/ 251326 h 6858000"/>
              <a:gd name="connsiteX107" fmla="*/ 7929642 w 12192000"/>
              <a:gd name="connsiteY107" fmla="*/ 199206 h 6858000"/>
              <a:gd name="connsiteX108" fmla="*/ 8056117 w 12192000"/>
              <a:gd name="connsiteY108" fmla="*/ 146580 h 6858000"/>
              <a:gd name="connsiteX109" fmla="*/ 8025270 w 12192000"/>
              <a:gd name="connsiteY109" fmla="*/ 98255 h 6858000"/>
              <a:gd name="connsiteX110" fmla="*/ 8167695 w 12192000"/>
              <a:gd name="connsiteY110" fmla="*/ 25407 h 6858000"/>
              <a:gd name="connsiteX111" fmla="*/ 8251347 w 12192000"/>
              <a:gd name="connsiteY111" fmla="*/ 1 h 6858000"/>
              <a:gd name="connsiteX112" fmla="*/ 0 w 12192000"/>
              <a:gd name="connsiteY112" fmla="*/ 0 h 6858000"/>
              <a:gd name="connsiteX113" fmla="*/ 10023511 w 12192000"/>
              <a:gd name="connsiteY113" fmla="*/ 0 h 6858000"/>
              <a:gd name="connsiteX114" fmla="*/ 10081290 w 12192000"/>
              <a:gd name="connsiteY114" fmla="*/ 36752 h 6858000"/>
              <a:gd name="connsiteX115" fmla="*/ 10208104 w 12192000"/>
              <a:gd name="connsiteY115" fmla="*/ 111776 h 6858000"/>
              <a:gd name="connsiteX116" fmla="*/ 9887339 w 12192000"/>
              <a:gd name="connsiteY116" fmla="*/ 194718 h 6858000"/>
              <a:gd name="connsiteX117" fmla="*/ 9575589 w 12192000"/>
              <a:gd name="connsiteY117" fmla="*/ 311942 h 6858000"/>
              <a:gd name="connsiteX118" fmla="*/ 9516842 w 12192000"/>
              <a:gd name="connsiteY118" fmla="*/ 360299 h 6858000"/>
              <a:gd name="connsiteX119" fmla="*/ 9031031 w 12192000"/>
              <a:gd name="connsiteY119" fmla="*/ 676463 h 6858000"/>
              <a:gd name="connsiteX120" fmla="*/ 9123967 w 12192000"/>
              <a:gd name="connsiteY120" fmla="*/ 743493 h 6858000"/>
              <a:gd name="connsiteX121" fmla="*/ 8951461 w 12192000"/>
              <a:gd name="connsiteY121" fmla="*/ 823681 h 6858000"/>
              <a:gd name="connsiteX122" fmla="*/ 8912607 w 12192000"/>
              <a:gd name="connsiteY122" fmla="*/ 857348 h 6858000"/>
              <a:gd name="connsiteX123" fmla="*/ 8945555 w 12192000"/>
              <a:gd name="connsiteY123" fmla="*/ 897749 h 6858000"/>
              <a:gd name="connsiteX124" fmla="*/ 9017042 w 12192000"/>
              <a:gd name="connsiteY124" fmla="*/ 925907 h 6858000"/>
              <a:gd name="connsiteX125" fmla="*/ 9111842 w 12192000"/>
              <a:gd name="connsiteY125" fmla="*/ 997218 h 6858000"/>
              <a:gd name="connsiteX126" fmla="*/ 9108115 w 12192000"/>
              <a:gd name="connsiteY126" fmla="*/ 1052922 h 6858000"/>
              <a:gd name="connsiteX127" fmla="*/ 9051854 w 12192000"/>
              <a:gd name="connsiteY127" fmla="*/ 1153924 h 6858000"/>
              <a:gd name="connsiteX128" fmla="*/ 9136399 w 12192000"/>
              <a:gd name="connsiteY128" fmla="*/ 1259517 h 6858000"/>
              <a:gd name="connsiteX129" fmla="*/ 9179914 w 12192000"/>
              <a:gd name="connsiteY129" fmla="*/ 1290735 h 6858000"/>
              <a:gd name="connsiteX130" fmla="*/ 9095990 w 12192000"/>
              <a:gd name="connsiteY130" fmla="*/ 1301447 h 6858000"/>
              <a:gd name="connsiteX131" fmla="*/ 9066775 w 12192000"/>
              <a:gd name="connsiteY131" fmla="*/ 1345520 h 6858000"/>
              <a:gd name="connsiteX132" fmla="*/ 9053719 w 12192000"/>
              <a:gd name="connsiteY132" fmla="*/ 1367557 h 6858000"/>
              <a:gd name="connsiteX133" fmla="*/ 8974460 w 12192000"/>
              <a:gd name="connsiteY133" fmla="*/ 1505592 h 6858000"/>
              <a:gd name="connsiteX134" fmla="*/ 8987827 w 12192000"/>
              <a:gd name="connsiteY134" fmla="*/ 1544155 h 6858000"/>
              <a:gd name="connsiteX135" fmla="*/ 9119926 w 12192000"/>
              <a:gd name="connsiteY135" fmla="*/ 1730550 h 6858000"/>
              <a:gd name="connsiteX136" fmla="*/ 8979435 w 12192000"/>
              <a:gd name="connsiteY136" fmla="*/ 1782580 h 6858000"/>
              <a:gd name="connsiteX137" fmla="*/ 8971042 w 12192000"/>
              <a:gd name="connsiteY137" fmla="*/ 1870725 h 6858000"/>
              <a:gd name="connsiteX138" fmla="*/ 8899553 w 12192000"/>
              <a:gd name="connsiteY138" fmla="*/ 1969279 h 6858000"/>
              <a:gd name="connsiteX139" fmla="*/ 8742279 w 12192000"/>
              <a:gd name="connsiteY139" fmla="*/ 2107927 h 6858000"/>
              <a:gd name="connsiteX140" fmla="*/ 8653074 w 12192000"/>
              <a:gd name="connsiteY140" fmla="*/ 2200970 h 6858000"/>
              <a:gd name="connsiteX141" fmla="*/ 8806929 w 12192000"/>
              <a:gd name="connsiteY141" fmla="*/ 2225759 h 6858000"/>
              <a:gd name="connsiteX142" fmla="*/ 8830862 w 12192000"/>
              <a:gd name="connsiteY142" fmla="*/ 2240145 h 6858000"/>
              <a:gd name="connsiteX143" fmla="*/ 8812524 w 12192000"/>
              <a:gd name="connsiteY143" fmla="*/ 2289115 h 6858000"/>
              <a:gd name="connsiteX144" fmla="*/ 8787969 w 12192000"/>
              <a:gd name="connsiteY144" fmla="*/ 2337782 h 6858000"/>
              <a:gd name="connsiteX145" fmla="*/ 8805064 w 12192000"/>
              <a:gd name="connsiteY145" fmla="*/ 2376038 h 6858000"/>
              <a:gd name="connsiteX146" fmla="*/ 8925043 w 12192000"/>
              <a:gd name="connsiteY146" fmla="*/ 2541620 h 6858000"/>
              <a:gd name="connsiteX147" fmla="*/ 9023571 w 12192000"/>
              <a:gd name="connsiteY147" fmla="*/ 2607422 h 6858000"/>
              <a:gd name="connsiteX148" fmla="*/ 9247982 w 12192000"/>
              <a:gd name="connsiteY148" fmla="*/ 2906447 h 6858000"/>
              <a:gd name="connsiteX149" fmla="*/ 9318539 w 12192000"/>
              <a:gd name="connsiteY149" fmla="*/ 3003469 h 6858000"/>
              <a:gd name="connsiteX150" fmla="*/ 9266320 w 12192000"/>
              <a:gd name="connsiteY150" fmla="*/ 3037747 h 6858000"/>
              <a:gd name="connsiteX151" fmla="*/ 9366406 w 12192000"/>
              <a:gd name="connsiteY151" fmla="*/ 3139362 h 6858000"/>
              <a:gd name="connsiteX152" fmla="*/ 9484207 w 12192000"/>
              <a:gd name="connsiteY152" fmla="*/ 3252299 h 6858000"/>
              <a:gd name="connsiteX153" fmla="*/ 9514977 w 12192000"/>
              <a:gd name="connsiteY153" fmla="*/ 3282295 h 6858000"/>
              <a:gd name="connsiteX154" fmla="*/ 11943411 w 12192000"/>
              <a:gd name="connsiteY154" fmla="*/ 4289244 h 6858000"/>
              <a:gd name="connsiteX155" fmla="*/ 12108408 w 12192000"/>
              <a:gd name="connsiteY155" fmla="*/ 4273195 h 6858000"/>
              <a:gd name="connsiteX156" fmla="*/ 12192000 w 12192000"/>
              <a:gd name="connsiteY156" fmla="*/ 4256362 h 6858000"/>
              <a:gd name="connsiteX157" fmla="*/ 12192000 w 12192000"/>
              <a:gd name="connsiteY157" fmla="*/ 6858000 h 6858000"/>
              <a:gd name="connsiteX158" fmla="*/ 0 w 12192000"/>
              <a:gd name="connsiteY158" fmla="*/ 6858000 h 6858000"/>
              <a:gd name="connsiteX159" fmla="*/ 0 w 12192000"/>
              <a:gd name="connsiteY159" fmla="*/ 6194880 h 6858000"/>
              <a:gd name="connsiteX160" fmla="*/ 31834 w 12192000"/>
              <a:gd name="connsiteY160" fmla="*/ 6201329 h 6858000"/>
              <a:gd name="connsiteX161" fmla="*/ 247714 w 12192000"/>
              <a:gd name="connsiteY161" fmla="*/ 6222455 h 6858000"/>
              <a:gd name="connsiteX162" fmla="*/ 3425038 w 12192000"/>
              <a:gd name="connsiteY162" fmla="*/ 4896951 h 6858000"/>
              <a:gd name="connsiteX163" fmla="*/ 3465296 w 12192000"/>
              <a:gd name="connsiteY163" fmla="*/ 4857465 h 6858000"/>
              <a:gd name="connsiteX164" fmla="*/ 3619425 w 12192000"/>
              <a:gd name="connsiteY164" fmla="*/ 4708800 h 6858000"/>
              <a:gd name="connsiteX165" fmla="*/ 3750377 w 12192000"/>
              <a:gd name="connsiteY165" fmla="*/ 4575039 h 6858000"/>
              <a:gd name="connsiteX166" fmla="*/ 3682054 w 12192000"/>
              <a:gd name="connsiteY166" fmla="*/ 4529916 h 6858000"/>
              <a:gd name="connsiteX167" fmla="*/ 3774370 w 12192000"/>
              <a:gd name="connsiteY167" fmla="*/ 4402201 h 6858000"/>
              <a:gd name="connsiteX168" fmla="*/ 4067986 w 12192000"/>
              <a:gd name="connsiteY168" fmla="*/ 4008578 h 6858000"/>
              <a:gd name="connsiteX169" fmla="*/ 4196899 w 12192000"/>
              <a:gd name="connsiteY169" fmla="*/ 3921958 h 6858000"/>
              <a:gd name="connsiteX170" fmla="*/ 4353877 w 12192000"/>
              <a:gd name="connsiteY170" fmla="*/ 3703994 h 6858000"/>
              <a:gd name="connsiteX171" fmla="*/ 4376244 w 12192000"/>
              <a:gd name="connsiteY171" fmla="*/ 3653635 h 6858000"/>
              <a:gd name="connsiteX172" fmla="*/ 4344116 w 12192000"/>
              <a:gd name="connsiteY172" fmla="*/ 3589571 h 6858000"/>
              <a:gd name="connsiteX173" fmla="*/ 4320122 w 12192000"/>
              <a:gd name="connsiteY173" fmla="*/ 3525109 h 6858000"/>
              <a:gd name="connsiteX174" fmla="*/ 4351436 w 12192000"/>
              <a:gd name="connsiteY174" fmla="*/ 3506172 h 6858000"/>
              <a:gd name="connsiteX175" fmla="*/ 4552738 w 12192000"/>
              <a:gd name="connsiteY175" fmla="*/ 3473540 h 6858000"/>
              <a:gd name="connsiteX176" fmla="*/ 4436023 w 12192000"/>
              <a:gd name="connsiteY176" fmla="*/ 3351063 h 6858000"/>
              <a:gd name="connsiteX177" fmla="*/ 4230249 w 12192000"/>
              <a:gd name="connsiteY177" fmla="*/ 3168552 h 6858000"/>
              <a:gd name="connsiteX178" fmla="*/ 4136714 w 12192000"/>
              <a:gd name="connsiteY178" fmla="*/ 3038821 h 6858000"/>
              <a:gd name="connsiteX179" fmla="*/ 4125732 w 12192000"/>
              <a:gd name="connsiteY179" fmla="*/ 2922790 h 6858000"/>
              <a:gd name="connsiteX180" fmla="*/ 3941916 w 12192000"/>
              <a:gd name="connsiteY180" fmla="*/ 2854300 h 6858000"/>
              <a:gd name="connsiteX181" fmla="*/ 4114752 w 12192000"/>
              <a:gd name="connsiteY181" fmla="*/ 2608938 h 6858000"/>
              <a:gd name="connsiteX182" fmla="*/ 4132241 w 12192000"/>
              <a:gd name="connsiteY182" fmla="*/ 2558175 h 6858000"/>
              <a:gd name="connsiteX183" fmla="*/ 4028540 w 12192000"/>
              <a:gd name="connsiteY183" fmla="*/ 2376472 h 6858000"/>
              <a:gd name="connsiteX184" fmla="*/ 4011458 w 12192000"/>
              <a:gd name="connsiteY184" fmla="*/ 2347463 h 6858000"/>
              <a:gd name="connsiteX185" fmla="*/ 3973233 w 12192000"/>
              <a:gd name="connsiteY185" fmla="*/ 2289447 h 6858000"/>
              <a:gd name="connsiteX186" fmla="*/ 3863429 w 12192000"/>
              <a:gd name="connsiteY186" fmla="*/ 2275346 h 6858000"/>
              <a:gd name="connsiteX187" fmla="*/ 3920363 w 12192000"/>
              <a:gd name="connsiteY187" fmla="*/ 2234252 h 6858000"/>
              <a:gd name="connsiteX188" fmla="*/ 4030981 w 12192000"/>
              <a:gd name="connsiteY188" fmla="*/ 2095254 h 6858000"/>
              <a:gd name="connsiteX189" fmla="*/ 3957370 w 12192000"/>
              <a:gd name="connsiteY189" fmla="*/ 1962300 h 6858000"/>
              <a:gd name="connsiteX190" fmla="*/ 3952493 w 12192000"/>
              <a:gd name="connsiteY190" fmla="*/ 1888974 h 6858000"/>
              <a:gd name="connsiteX191" fmla="*/ 4076527 w 12192000"/>
              <a:gd name="connsiteY191" fmla="*/ 1795102 h 6858000"/>
              <a:gd name="connsiteX192" fmla="*/ 4170061 w 12192000"/>
              <a:gd name="connsiteY192" fmla="*/ 1758036 h 6858000"/>
              <a:gd name="connsiteX193" fmla="*/ 4213168 w 12192000"/>
              <a:gd name="connsiteY193" fmla="*/ 1704855 h 6858000"/>
              <a:gd name="connsiteX194" fmla="*/ 4162334 w 12192000"/>
              <a:gd name="connsiteY194" fmla="*/ 1660537 h 6858000"/>
              <a:gd name="connsiteX195" fmla="*/ 3936629 w 12192000"/>
              <a:gd name="connsiteY195" fmla="*/ 1554980 h 6858000"/>
              <a:gd name="connsiteX196" fmla="*/ 4058225 w 12192000"/>
              <a:gd name="connsiteY196" fmla="*/ 1466745 h 6858000"/>
              <a:gd name="connsiteX197" fmla="*/ 3422598 w 12192000"/>
              <a:gd name="connsiteY197" fmla="*/ 1050561 h 6858000"/>
              <a:gd name="connsiteX198" fmla="*/ 3345734 w 12192000"/>
              <a:gd name="connsiteY198" fmla="*/ 986905 h 6858000"/>
              <a:gd name="connsiteX199" fmla="*/ 2937846 w 12192000"/>
              <a:gd name="connsiteY199" fmla="*/ 832596 h 6858000"/>
              <a:gd name="connsiteX200" fmla="*/ 2518162 w 12192000"/>
              <a:gd name="connsiteY200" fmla="*/ 723416 h 6858000"/>
              <a:gd name="connsiteX201" fmla="*/ 2809744 w 12192000"/>
              <a:gd name="connsiteY201" fmla="*/ 492962 h 6858000"/>
              <a:gd name="connsiteX202" fmla="*/ 2364438 w 12192000"/>
              <a:gd name="connsiteY202" fmla="*/ 439377 h 6858000"/>
              <a:gd name="connsiteX203" fmla="*/ 2320927 w 12192000"/>
              <a:gd name="connsiteY203" fmla="*/ 440989 h 6858000"/>
              <a:gd name="connsiteX204" fmla="*/ 1446580 w 12192000"/>
              <a:gd name="connsiteY204" fmla="*/ 405533 h 6858000"/>
              <a:gd name="connsiteX205" fmla="*/ 193217 w 12192000"/>
              <a:gd name="connsiteY205" fmla="*/ 287890 h 6858000"/>
              <a:gd name="connsiteX206" fmla="*/ 0 w 12192000"/>
              <a:gd name="connsiteY206" fmla="*/ 277472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Lst>
            <a:rect l="l" t="t" r="r" b="b"/>
            <a:pathLst>
              <a:path w="12192000" h="6858000">
                <a:moveTo>
                  <a:pt x="5396758" y="1"/>
                </a:moveTo>
                <a:lnTo>
                  <a:pt x="5392866" y="1224"/>
                </a:lnTo>
                <a:cubicBezTo>
                  <a:pt x="5355355" y="12926"/>
                  <a:pt x="5318722" y="23868"/>
                  <a:pt x="5281815" y="33229"/>
                </a:cubicBezTo>
                <a:cubicBezTo>
                  <a:pt x="5203593" y="52964"/>
                  <a:pt x="5137272" y="106351"/>
                  <a:pt x="5060816" y="130134"/>
                </a:cubicBezTo>
                <a:cubicBezTo>
                  <a:pt x="5044508" y="135195"/>
                  <a:pt x="5024899" y="152905"/>
                  <a:pt x="5019170" y="170109"/>
                </a:cubicBezTo>
                <a:cubicBezTo>
                  <a:pt x="5000662" y="225773"/>
                  <a:pt x="4631152" y="381882"/>
                  <a:pt x="4674779" y="431470"/>
                </a:cubicBezTo>
                <a:cubicBezTo>
                  <a:pt x="4692846" y="451965"/>
                  <a:pt x="4716202" y="466640"/>
                  <a:pt x="4740661" y="486881"/>
                </a:cubicBezTo>
                <a:cubicBezTo>
                  <a:pt x="4703862" y="525086"/>
                  <a:pt x="4662440" y="541785"/>
                  <a:pt x="4618372" y="553170"/>
                </a:cubicBezTo>
                <a:cubicBezTo>
                  <a:pt x="4605150" y="556712"/>
                  <a:pt x="4592151" y="563796"/>
                  <a:pt x="4590828" y="581002"/>
                </a:cubicBezTo>
                <a:cubicBezTo>
                  <a:pt x="4589507" y="598965"/>
                  <a:pt x="4602948" y="606048"/>
                  <a:pt x="4614185" y="614399"/>
                </a:cubicBezTo>
                <a:cubicBezTo>
                  <a:pt x="4629828" y="626036"/>
                  <a:pt x="4645032" y="636159"/>
                  <a:pt x="4664862" y="637676"/>
                </a:cubicBezTo>
                <a:cubicBezTo>
                  <a:pt x="4697474" y="639954"/>
                  <a:pt x="4713117" y="672339"/>
                  <a:pt x="4732066" y="696627"/>
                </a:cubicBezTo>
                <a:cubicBezTo>
                  <a:pt x="4742642" y="710290"/>
                  <a:pt x="4747931" y="737867"/>
                  <a:pt x="4729423" y="742676"/>
                </a:cubicBezTo>
                <a:cubicBezTo>
                  <a:pt x="4684915" y="754315"/>
                  <a:pt x="4688440" y="787965"/>
                  <a:pt x="4689540" y="826170"/>
                </a:cubicBezTo>
                <a:cubicBezTo>
                  <a:pt x="4691083" y="873484"/>
                  <a:pt x="4717306" y="895241"/>
                  <a:pt x="4749475" y="913459"/>
                </a:cubicBezTo>
                <a:cubicBezTo>
                  <a:pt x="4760491" y="919784"/>
                  <a:pt x="4776134" y="919531"/>
                  <a:pt x="4780322" y="939266"/>
                </a:cubicBezTo>
                <a:cubicBezTo>
                  <a:pt x="4762254" y="957989"/>
                  <a:pt x="4740220" y="942810"/>
                  <a:pt x="4720828" y="948121"/>
                </a:cubicBezTo>
                <a:cubicBezTo>
                  <a:pt x="4704745" y="952422"/>
                  <a:pt x="4678083" y="950146"/>
                  <a:pt x="4700119" y="984555"/>
                </a:cubicBezTo>
                <a:cubicBezTo>
                  <a:pt x="4706508" y="994422"/>
                  <a:pt x="4699016" y="1002014"/>
                  <a:pt x="4690862" y="1002773"/>
                </a:cubicBezTo>
                <a:cubicBezTo>
                  <a:pt x="4625643" y="1010615"/>
                  <a:pt x="4655609" y="1080195"/>
                  <a:pt x="4634676" y="1116881"/>
                </a:cubicBezTo>
                <a:cubicBezTo>
                  <a:pt x="4628948" y="1127001"/>
                  <a:pt x="4635118" y="1144459"/>
                  <a:pt x="4644152" y="1148759"/>
                </a:cubicBezTo>
                <a:cubicBezTo>
                  <a:pt x="4701880" y="1177098"/>
                  <a:pt x="4709813" y="1244652"/>
                  <a:pt x="4737797" y="1302845"/>
                </a:cubicBezTo>
                <a:cubicBezTo>
                  <a:pt x="4707388" y="1325868"/>
                  <a:pt x="4671033" y="1330928"/>
                  <a:pt x="4638204" y="1345856"/>
                </a:cubicBezTo>
                <a:cubicBezTo>
                  <a:pt x="4604049" y="1361543"/>
                  <a:pt x="4604049" y="1373182"/>
                  <a:pt x="4632253" y="1418723"/>
                </a:cubicBezTo>
                <a:cubicBezTo>
                  <a:pt x="4558880" y="1428592"/>
                  <a:pt x="4558880" y="1428592"/>
                  <a:pt x="4581575" y="1500193"/>
                </a:cubicBezTo>
                <a:cubicBezTo>
                  <a:pt x="4520098" y="1506773"/>
                  <a:pt x="4479557" y="1540675"/>
                  <a:pt x="4470084" y="1614809"/>
                </a:cubicBezTo>
                <a:cubicBezTo>
                  <a:pt x="4465456" y="1650736"/>
                  <a:pt x="4437693" y="1667687"/>
                  <a:pt x="4406845" y="1691724"/>
                </a:cubicBezTo>
                <a:cubicBezTo>
                  <a:pt x="4445184" y="1715002"/>
                  <a:pt x="4471185" y="1763579"/>
                  <a:pt x="4515913" y="1712216"/>
                </a:cubicBezTo>
                <a:cubicBezTo>
                  <a:pt x="4532219" y="1693495"/>
                  <a:pt x="4530678" y="1717278"/>
                  <a:pt x="4532879" y="1724109"/>
                </a:cubicBezTo>
                <a:cubicBezTo>
                  <a:pt x="4538167" y="1740807"/>
                  <a:pt x="4527151" y="1751940"/>
                  <a:pt x="4519880" y="1764590"/>
                </a:cubicBezTo>
                <a:cubicBezTo>
                  <a:pt x="4512828" y="1777241"/>
                  <a:pt x="4504454" y="1790650"/>
                  <a:pt x="4502473" y="1804822"/>
                </a:cubicBezTo>
                <a:cubicBezTo>
                  <a:pt x="4501151" y="1814688"/>
                  <a:pt x="4507541" y="1829108"/>
                  <a:pt x="4514592" y="1836447"/>
                </a:cubicBezTo>
                <a:cubicBezTo>
                  <a:pt x="4551609" y="1875157"/>
                  <a:pt x="4529576" y="1962194"/>
                  <a:pt x="4599644" y="1973327"/>
                </a:cubicBezTo>
                <a:cubicBezTo>
                  <a:pt x="4631152" y="1978385"/>
                  <a:pt x="4646354" y="2010265"/>
                  <a:pt x="4669490" y="2027723"/>
                </a:cubicBezTo>
                <a:cubicBezTo>
                  <a:pt x="4749914" y="2088699"/>
                  <a:pt x="4803679" y="2167132"/>
                  <a:pt x="4828575" y="2274916"/>
                </a:cubicBezTo>
                <a:cubicBezTo>
                  <a:pt x="4835406" y="2304771"/>
                  <a:pt x="4861627" y="2328808"/>
                  <a:pt x="4878593" y="2355120"/>
                </a:cubicBezTo>
                <a:cubicBezTo>
                  <a:pt x="4870440" y="2374349"/>
                  <a:pt x="4825932" y="2332855"/>
                  <a:pt x="4841575" y="2383457"/>
                </a:cubicBezTo>
                <a:cubicBezTo>
                  <a:pt x="4853473" y="2421410"/>
                  <a:pt x="4883881" y="2444940"/>
                  <a:pt x="4912527" y="2467458"/>
                </a:cubicBezTo>
                <a:cubicBezTo>
                  <a:pt x="4945136" y="2493012"/>
                  <a:pt x="4981273" y="2513506"/>
                  <a:pt x="4996035" y="2560819"/>
                </a:cubicBezTo>
                <a:cubicBezTo>
                  <a:pt x="4999120" y="2570940"/>
                  <a:pt x="5009034" y="2581566"/>
                  <a:pt x="5017848" y="2585616"/>
                </a:cubicBezTo>
                <a:cubicBezTo>
                  <a:pt x="5477478" y="3418278"/>
                  <a:pt x="6608922" y="3423843"/>
                  <a:pt x="6739364" y="3418023"/>
                </a:cubicBezTo>
                <a:cubicBezTo>
                  <a:pt x="6897348" y="3410686"/>
                  <a:pt x="7046739" y="3359325"/>
                  <a:pt x="7193263" y="3295312"/>
                </a:cubicBezTo>
                <a:cubicBezTo>
                  <a:pt x="7255180" y="3268240"/>
                  <a:pt x="7312688" y="3229784"/>
                  <a:pt x="7372843" y="3199928"/>
                </a:cubicBezTo>
                <a:cubicBezTo>
                  <a:pt x="7455910" y="3158686"/>
                  <a:pt x="7520029" y="3080000"/>
                  <a:pt x="7602877" y="3046855"/>
                </a:cubicBezTo>
                <a:cubicBezTo>
                  <a:pt x="7688148" y="3012698"/>
                  <a:pt x="7761081" y="2950205"/>
                  <a:pt x="7848777" y="2923638"/>
                </a:cubicBezTo>
                <a:cubicBezTo>
                  <a:pt x="7895048" y="2909470"/>
                  <a:pt x="7939777" y="2883916"/>
                  <a:pt x="7932507" y="2810795"/>
                </a:cubicBezTo>
                <a:cubicBezTo>
                  <a:pt x="7930523" y="2790047"/>
                  <a:pt x="7942641" y="2773098"/>
                  <a:pt x="7961812" y="2779170"/>
                </a:cubicBezTo>
                <a:cubicBezTo>
                  <a:pt x="7998386" y="2790555"/>
                  <a:pt x="8014912" y="2760446"/>
                  <a:pt x="8035185" y="2737927"/>
                </a:cubicBezTo>
                <a:cubicBezTo>
                  <a:pt x="8071320" y="2697952"/>
                  <a:pt x="8105692" y="2655447"/>
                  <a:pt x="8163202" y="2648867"/>
                </a:cubicBezTo>
                <a:cubicBezTo>
                  <a:pt x="8152185" y="2617492"/>
                  <a:pt x="8133456" y="2622048"/>
                  <a:pt x="8116270" y="2628626"/>
                </a:cubicBezTo>
                <a:cubicBezTo>
                  <a:pt x="8071100" y="2645833"/>
                  <a:pt x="8026370" y="2665313"/>
                  <a:pt x="7981202" y="2682518"/>
                </a:cubicBezTo>
                <a:cubicBezTo>
                  <a:pt x="7951676" y="2693652"/>
                  <a:pt x="7922369" y="2709338"/>
                  <a:pt x="7882928" y="2696938"/>
                </a:cubicBezTo>
                <a:cubicBezTo>
                  <a:pt x="7916861" y="2633687"/>
                  <a:pt x="7974590" y="2622301"/>
                  <a:pt x="8021303" y="2602820"/>
                </a:cubicBezTo>
                <a:cubicBezTo>
                  <a:pt x="8079692" y="2578278"/>
                  <a:pt x="8114065" y="2531975"/>
                  <a:pt x="8155270" y="2480361"/>
                </a:cubicBezTo>
                <a:cubicBezTo>
                  <a:pt x="8112303" y="2467964"/>
                  <a:pt x="8085642" y="2505917"/>
                  <a:pt x="8051930" y="2503891"/>
                </a:cubicBezTo>
                <a:cubicBezTo>
                  <a:pt x="8050167" y="2497315"/>
                  <a:pt x="8047083" y="2487700"/>
                  <a:pt x="8047523" y="2487445"/>
                </a:cubicBezTo>
                <a:cubicBezTo>
                  <a:pt x="8102608" y="2459108"/>
                  <a:pt x="8128387" y="2405977"/>
                  <a:pt x="8136981" y="2341711"/>
                </a:cubicBezTo>
                <a:cubicBezTo>
                  <a:pt x="8141388" y="2308567"/>
                  <a:pt x="8161439" y="2298193"/>
                  <a:pt x="8181271" y="2283012"/>
                </a:cubicBezTo>
                <a:cubicBezTo>
                  <a:pt x="8250456" y="2229121"/>
                  <a:pt x="8323609" y="2180291"/>
                  <a:pt x="8380457" y="2106158"/>
                </a:cubicBezTo>
                <a:cubicBezTo>
                  <a:pt x="8314796" y="2116026"/>
                  <a:pt x="8262135" y="2164350"/>
                  <a:pt x="8191404" y="2185098"/>
                </a:cubicBezTo>
                <a:cubicBezTo>
                  <a:pt x="8247591" y="2103627"/>
                  <a:pt x="8320305" y="2062387"/>
                  <a:pt x="8386627" y="2013048"/>
                </a:cubicBezTo>
                <a:cubicBezTo>
                  <a:pt x="8416814" y="1990530"/>
                  <a:pt x="8444796" y="1961687"/>
                  <a:pt x="8481372" y="1949543"/>
                </a:cubicBezTo>
                <a:cubicBezTo>
                  <a:pt x="8494374" y="1945242"/>
                  <a:pt x="8515746" y="1936133"/>
                  <a:pt x="8505390" y="1912097"/>
                </a:cubicBezTo>
                <a:cubicBezTo>
                  <a:pt x="8496577" y="1892110"/>
                  <a:pt x="8479170" y="1898180"/>
                  <a:pt x="8463305" y="1904000"/>
                </a:cubicBezTo>
                <a:cubicBezTo>
                  <a:pt x="8425186" y="1918424"/>
                  <a:pt x="8385745" y="1918675"/>
                  <a:pt x="8334185" y="1918424"/>
                </a:cubicBezTo>
                <a:cubicBezTo>
                  <a:pt x="8377372" y="1852386"/>
                  <a:pt x="8456476" y="1872121"/>
                  <a:pt x="8493491" y="1802796"/>
                </a:cubicBezTo>
                <a:cubicBezTo>
                  <a:pt x="8447220" y="1790650"/>
                  <a:pt x="8411525" y="1815699"/>
                  <a:pt x="8374066" y="1820506"/>
                </a:cubicBezTo>
                <a:cubicBezTo>
                  <a:pt x="8340136" y="1824807"/>
                  <a:pt x="8331762" y="1813170"/>
                  <a:pt x="8339694" y="1774964"/>
                </a:cubicBezTo>
                <a:cubicBezTo>
                  <a:pt x="8352032" y="1715506"/>
                  <a:pt x="8333524" y="1685145"/>
                  <a:pt x="8284168" y="1701338"/>
                </a:cubicBezTo>
                <a:cubicBezTo>
                  <a:pt x="8238339" y="1716518"/>
                  <a:pt x="8233491" y="1694255"/>
                  <a:pt x="8245831" y="1660350"/>
                </a:cubicBezTo>
                <a:cubicBezTo>
                  <a:pt x="8263456" y="1611014"/>
                  <a:pt x="8243407" y="1572809"/>
                  <a:pt x="8229745" y="1531315"/>
                </a:cubicBezTo>
                <a:cubicBezTo>
                  <a:pt x="8208812" y="1468061"/>
                  <a:pt x="8217625" y="1437193"/>
                  <a:pt x="8262796" y="1390134"/>
                </a:cubicBezTo>
                <a:cubicBezTo>
                  <a:pt x="8288134" y="1363818"/>
                  <a:pt x="8315455" y="1341556"/>
                  <a:pt x="8352254" y="1318785"/>
                </a:cubicBezTo>
                <a:cubicBezTo>
                  <a:pt x="8267422" y="1306387"/>
                  <a:pt x="8356441" y="1264640"/>
                  <a:pt x="8326473" y="1238579"/>
                </a:cubicBezTo>
                <a:cubicBezTo>
                  <a:pt x="8266541" y="1227953"/>
                  <a:pt x="8217625" y="1310940"/>
                  <a:pt x="8136099" y="1287158"/>
                </a:cubicBezTo>
                <a:cubicBezTo>
                  <a:pt x="8236795" y="1215300"/>
                  <a:pt x="8348067" y="1191772"/>
                  <a:pt x="8420998" y="1096134"/>
                </a:cubicBezTo>
                <a:cubicBezTo>
                  <a:pt x="8404254" y="1074374"/>
                  <a:pt x="8387508" y="1094616"/>
                  <a:pt x="8373186" y="1086520"/>
                </a:cubicBezTo>
                <a:cubicBezTo>
                  <a:pt x="8373627" y="1081460"/>
                  <a:pt x="8372523" y="1073868"/>
                  <a:pt x="8375169" y="1071592"/>
                </a:cubicBezTo>
                <a:cubicBezTo>
                  <a:pt x="8429592" y="1019471"/>
                  <a:pt x="8430475" y="1018207"/>
                  <a:pt x="8372084" y="979748"/>
                </a:cubicBezTo>
                <a:cubicBezTo>
                  <a:pt x="8351592" y="966338"/>
                  <a:pt x="8353356" y="954446"/>
                  <a:pt x="8364151" y="937495"/>
                </a:cubicBezTo>
                <a:cubicBezTo>
                  <a:pt x="8371865" y="925603"/>
                  <a:pt x="8381118" y="914977"/>
                  <a:pt x="8376711" y="888916"/>
                </a:cubicBezTo>
                <a:cubicBezTo>
                  <a:pt x="8344763" y="922315"/>
                  <a:pt x="8190304" y="911434"/>
                  <a:pt x="8162981" y="907892"/>
                </a:cubicBezTo>
                <a:cubicBezTo>
                  <a:pt x="8132354" y="904098"/>
                  <a:pt x="8102167" y="887905"/>
                  <a:pt x="8069999" y="896759"/>
                </a:cubicBezTo>
                <a:cubicBezTo>
                  <a:pt x="8044219" y="903846"/>
                  <a:pt x="7924795" y="972411"/>
                  <a:pt x="7907827" y="893724"/>
                </a:cubicBezTo>
                <a:cubicBezTo>
                  <a:pt x="7906945" y="889928"/>
                  <a:pt x="7858693" y="898785"/>
                  <a:pt x="7832692" y="903085"/>
                </a:cubicBezTo>
                <a:cubicBezTo>
                  <a:pt x="7809776" y="906628"/>
                  <a:pt x="7783996" y="922315"/>
                  <a:pt x="7768573" y="890942"/>
                </a:cubicBezTo>
                <a:cubicBezTo>
                  <a:pt x="7759538" y="872471"/>
                  <a:pt x="7796776" y="836797"/>
                  <a:pt x="7830048" y="833761"/>
                </a:cubicBezTo>
                <a:cubicBezTo>
                  <a:pt x="7858913" y="830976"/>
                  <a:pt x="7889099" y="826928"/>
                  <a:pt x="7916642" y="834519"/>
                </a:cubicBezTo>
                <a:cubicBezTo>
                  <a:pt x="7950573" y="843629"/>
                  <a:pt x="7968860" y="828954"/>
                  <a:pt x="7978337" y="797328"/>
                </a:cubicBezTo>
                <a:cubicBezTo>
                  <a:pt x="7988911" y="762412"/>
                  <a:pt x="8009185" y="746217"/>
                  <a:pt x="8037167" y="730024"/>
                </a:cubicBezTo>
                <a:cubicBezTo>
                  <a:pt x="8105033" y="690810"/>
                  <a:pt x="8170253" y="645520"/>
                  <a:pt x="8244728" y="622748"/>
                </a:cubicBezTo>
                <a:cubicBezTo>
                  <a:pt x="8259491" y="618194"/>
                  <a:pt x="8275796" y="612121"/>
                  <a:pt x="8282626" y="582014"/>
                </a:cubicBezTo>
                <a:cubicBezTo>
                  <a:pt x="8081014" y="627049"/>
                  <a:pt x="7897251" y="744448"/>
                  <a:pt x="7689250" y="737616"/>
                </a:cubicBezTo>
                <a:cubicBezTo>
                  <a:pt x="7746098" y="700423"/>
                  <a:pt x="7811978" y="698398"/>
                  <a:pt x="7872573" y="672339"/>
                </a:cubicBezTo>
                <a:cubicBezTo>
                  <a:pt x="7829607" y="652856"/>
                  <a:pt x="7789284" y="673097"/>
                  <a:pt x="7748521" y="684231"/>
                </a:cubicBezTo>
                <a:cubicBezTo>
                  <a:pt x="7714368" y="693337"/>
                  <a:pt x="7683521" y="694856"/>
                  <a:pt x="7679775" y="640460"/>
                </a:cubicBezTo>
                <a:cubicBezTo>
                  <a:pt x="7681099" y="636918"/>
                  <a:pt x="7680878" y="632363"/>
                  <a:pt x="7680657" y="628062"/>
                </a:cubicBezTo>
                <a:cubicBezTo>
                  <a:pt x="7692117" y="605544"/>
                  <a:pt x="7709962" y="593905"/>
                  <a:pt x="7731115" y="587326"/>
                </a:cubicBezTo>
                <a:cubicBezTo>
                  <a:pt x="7743895" y="583278"/>
                  <a:pt x="7760860" y="577206"/>
                  <a:pt x="7760642" y="561014"/>
                </a:cubicBezTo>
                <a:cubicBezTo>
                  <a:pt x="7759980" y="501050"/>
                  <a:pt x="7800743" y="483591"/>
                  <a:pt x="7841505" y="466134"/>
                </a:cubicBezTo>
                <a:cubicBezTo>
                  <a:pt x="7818810" y="436279"/>
                  <a:pt x="7800963" y="458290"/>
                  <a:pt x="7783776" y="456014"/>
                </a:cubicBezTo>
                <a:cubicBezTo>
                  <a:pt x="7772539" y="454495"/>
                  <a:pt x="7762403" y="451713"/>
                  <a:pt x="7762403" y="436279"/>
                </a:cubicBezTo>
                <a:cubicBezTo>
                  <a:pt x="7762183" y="423374"/>
                  <a:pt x="7767472" y="408699"/>
                  <a:pt x="7778488" y="408448"/>
                </a:cubicBezTo>
                <a:cubicBezTo>
                  <a:pt x="7847454" y="406170"/>
                  <a:pt x="7885573" y="323182"/>
                  <a:pt x="7957184" y="322929"/>
                </a:cubicBezTo>
                <a:cubicBezTo>
                  <a:pt x="7999930" y="322929"/>
                  <a:pt x="7934928" y="276122"/>
                  <a:pt x="7971064" y="256639"/>
                </a:cubicBezTo>
                <a:cubicBezTo>
                  <a:pt x="7978998" y="252337"/>
                  <a:pt x="7950352" y="245762"/>
                  <a:pt x="7937572" y="246773"/>
                </a:cubicBezTo>
                <a:cubicBezTo>
                  <a:pt x="7925014" y="247784"/>
                  <a:pt x="7913777" y="260182"/>
                  <a:pt x="7898573" y="251326"/>
                </a:cubicBezTo>
                <a:cubicBezTo>
                  <a:pt x="7890201" y="219701"/>
                  <a:pt x="7911793" y="208061"/>
                  <a:pt x="7929642" y="199206"/>
                </a:cubicBezTo>
                <a:cubicBezTo>
                  <a:pt x="7970845" y="178712"/>
                  <a:pt x="8010947" y="153918"/>
                  <a:pt x="8056117" y="146580"/>
                </a:cubicBezTo>
                <a:cubicBezTo>
                  <a:pt x="8072200" y="144050"/>
                  <a:pt x="8032981" y="110146"/>
                  <a:pt x="8025270" y="98255"/>
                </a:cubicBezTo>
                <a:cubicBezTo>
                  <a:pt x="8070715" y="67008"/>
                  <a:pt x="8118460" y="43968"/>
                  <a:pt x="8167695" y="25407"/>
                </a:cubicBezTo>
                <a:lnTo>
                  <a:pt x="8251347" y="1"/>
                </a:lnTo>
                <a:close/>
                <a:moveTo>
                  <a:pt x="0" y="0"/>
                </a:moveTo>
                <a:lnTo>
                  <a:pt x="10023511" y="0"/>
                </a:lnTo>
                <a:lnTo>
                  <a:pt x="10081290" y="36752"/>
                </a:lnTo>
                <a:cubicBezTo>
                  <a:pt x="10124649" y="57526"/>
                  <a:pt x="10173137" y="74130"/>
                  <a:pt x="10208104" y="111776"/>
                </a:cubicBezTo>
                <a:cubicBezTo>
                  <a:pt x="10094034" y="141768"/>
                  <a:pt x="9991464" y="172070"/>
                  <a:pt x="9887339" y="194718"/>
                </a:cubicBezTo>
                <a:cubicBezTo>
                  <a:pt x="9776996" y="218591"/>
                  <a:pt x="9683441" y="283171"/>
                  <a:pt x="9575589" y="311942"/>
                </a:cubicBezTo>
                <a:cubicBezTo>
                  <a:pt x="9552585" y="318064"/>
                  <a:pt x="9524923" y="339488"/>
                  <a:pt x="9516842" y="360299"/>
                </a:cubicBezTo>
                <a:cubicBezTo>
                  <a:pt x="9490734" y="427634"/>
                  <a:pt x="8969489" y="616477"/>
                  <a:pt x="9031031" y="676463"/>
                </a:cubicBezTo>
                <a:cubicBezTo>
                  <a:pt x="9056518" y="701256"/>
                  <a:pt x="9089464" y="719007"/>
                  <a:pt x="9123967" y="743493"/>
                </a:cubicBezTo>
                <a:cubicBezTo>
                  <a:pt x="9072057" y="789708"/>
                  <a:pt x="9013626" y="809909"/>
                  <a:pt x="8951461" y="823681"/>
                </a:cubicBezTo>
                <a:cubicBezTo>
                  <a:pt x="8932810" y="827966"/>
                  <a:pt x="8914473" y="836535"/>
                  <a:pt x="8912607" y="857348"/>
                </a:cubicBezTo>
                <a:cubicBezTo>
                  <a:pt x="8910744" y="879078"/>
                  <a:pt x="8929704" y="887646"/>
                  <a:pt x="8945555" y="897749"/>
                </a:cubicBezTo>
                <a:cubicBezTo>
                  <a:pt x="8967622" y="911826"/>
                  <a:pt x="8989069" y="924071"/>
                  <a:pt x="9017042" y="925907"/>
                </a:cubicBezTo>
                <a:cubicBezTo>
                  <a:pt x="9063046" y="928661"/>
                  <a:pt x="9085112" y="967837"/>
                  <a:pt x="9111842" y="997218"/>
                </a:cubicBezTo>
                <a:cubicBezTo>
                  <a:pt x="9126761" y="1013747"/>
                  <a:pt x="9134223" y="1047106"/>
                  <a:pt x="9108115" y="1052922"/>
                </a:cubicBezTo>
                <a:cubicBezTo>
                  <a:pt x="9045328" y="1067003"/>
                  <a:pt x="9050302" y="1107708"/>
                  <a:pt x="9051854" y="1153924"/>
                </a:cubicBezTo>
                <a:cubicBezTo>
                  <a:pt x="9054030" y="1211159"/>
                  <a:pt x="9091019" y="1237479"/>
                  <a:pt x="9136399" y="1259517"/>
                </a:cubicBezTo>
                <a:cubicBezTo>
                  <a:pt x="9151940" y="1267167"/>
                  <a:pt x="9174006" y="1266862"/>
                  <a:pt x="9179914" y="1290735"/>
                </a:cubicBezTo>
                <a:cubicBezTo>
                  <a:pt x="9154426" y="1313384"/>
                  <a:pt x="9123344" y="1295021"/>
                  <a:pt x="9095990" y="1301447"/>
                </a:cubicBezTo>
                <a:cubicBezTo>
                  <a:pt x="9073302" y="1306649"/>
                  <a:pt x="9035692" y="1303896"/>
                  <a:pt x="9066775" y="1345520"/>
                </a:cubicBezTo>
                <a:cubicBezTo>
                  <a:pt x="9075790" y="1357456"/>
                  <a:pt x="9065221" y="1366640"/>
                  <a:pt x="9053719" y="1367557"/>
                </a:cubicBezTo>
                <a:cubicBezTo>
                  <a:pt x="8961718" y="1377045"/>
                  <a:pt x="9003989" y="1461214"/>
                  <a:pt x="8974460" y="1505592"/>
                </a:cubicBezTo>
                <a:cubicBezTo>
                  <a:pt x="8966381" y="1517834"/>
                  <a:pt x="8975084" y="1538952"/>
                  <a:pt x="8987827" y="1544155"/>
                </a:cubicBezTo>
                <a:cubicBezTo>
                  <a:pt x="9069261" y="1578436"/>
                  <a:pt x="9080451" y="1660155"/>
                  <a:pt x="9119926" y="1730550"/>
                </a:cubicBezTo>
                <a:cubicBezTo>
                  <a:pt x="9077031" y="1758400"/>
                  <a:pt x="9025747" y="1764521"/>
                  <a:pt x="8979435" y="1782580"/>
                </a:cubicBezTo>
                <a:cubicBezTo>
                  <a:pt x="8931257" y="1801556"/>
                  <a:pt x="8931257" y="1815635"/>
                  <a:pt x="8971042" y="1870725"/>
                </a:cubicBezTo>
                <a:cubicBezTo>
                  <a:pt x="8867539" y="1882663"/>
                  <a:pt x="8867539" y="1882663"/>
                  <a:pt x="8899553" y="1969279"/>
                </a:cubicBezTo>
                <a:cubicBezTo>
                  <a:pt x="8812832" y="1977237"/>
                  <a:pt x="8755644" y="2018249"/>
                  <a:pt x="8742279" y="2107927"/>
                </a:cubicBezTo>
                <a:cubicBezTo>
                  <a:pt x="8735751" y="2151388"/>
                  <a:pt x="8696588" y="2171892"/>
                  <a:pt x="8653074" y="2200970"/>
                </a:cubicBezTo>
                <a:cubicBezTo>
                  <a:pt x="8707155" y="2229129"/>
                  <a:pt x="8743833" y="2287892"/>
                  <a:pt x="8806929" y="2225759"/>
                </a:cubicBezTo>
                <a:cubicBezTo>
                  <a:pt x="8829929" y="2203112"/>
                  <a:pt x="8827757" y="2231882"/>
                  <a:pt x="8830862" y="2240145"/>
                </a:cubicBezTo>
                <a:cubicBezTo>
                  <a:pt x="8838321" y="2260344"/>
                  <a:pt x="8822781" y="2273813"/>
                  <a:pt x="8812524" y="2289115"/>
                </a:cubicBezTo>
                <a:cubicBezTo>
                  <a:pt x="8802578" y="2304419"/>
                  <a:pt x="8790765" y="2320639"/>
                  <a:pt x="8787969" y="2337782"/>
                </a:cubicBezTo>
                <a:cubicBezTo>
                  <a:pt x="8786105" y="2349717"/>
                  <a:pt x="8795118" y="2367161"/>
                  <a:pt x="8805064" y="2376038"/>
                </a:cubicBezTo>
                <a:cubicBezTo>
                  <a:pt x="8857283" y="2422866"/>
                  <a:pt x="8826201" y="2528152"/>
                  <a:pt x="8925043" y="2541620"/>
                </a:cubicBezTo>
                <a:cubicBezTo>
                  <a:pt x="8969489" y="2547739"/>
                  <a:pt x="8990934" y="2586304"/>
                  <a:pt x="9023571" y="2607422"/>
                </a:cubicBezTo>
                <a:cubicBezTo>
                  <a:pt x="9137020" y="2681183"/>
                  <a:pt x="9212861" y="2776063"/>
                  <a:pt x="9247982" y="2906447"/>
                </a:cubicBezTo>
                <a:cubicBezTo>
                  <a:pt x="9257617" y="2942562"/>
                  <a:pt x="9294606" y="2971640"/>
                  <a:pt x="9318539" y="3003469"/>
                </a:cubicBezTo>
                <a:cubicBezTo>
                  <a:pt x="9307037" y="3026730"/>
                  <a:pt x="9244252" y="2976535"/>
                  <a:pt x="9266320" y="3037747"/>
                </a:cubicBezTo>
                <a:cubicBezTo>
                  <a:pt x="9283104" y="3083658"/>
                  <a:pt x="9325999" y="3112122"/>
                  <a:pt x="9366406" y="3139362"/>
                </a:cubicBezTo>
                <a:cubicBezTo>
                  <a:pt x="9412407" y="3170274"/>
                  <a:pt x="9463381" y="3195065"/>
                  <a:pt x="9484207" y="3252299"/>
                </a:cubicBezTo>
                <a:cubicBezTo>
                  <a:pt x="9488559" y="3264542"/>
                  <a:pt x="9502544" y="3277397"/>
                  <a:pt x="9514977" y="3282295"/>
                </a:cubicBezTo>
                <a:cubicBezTo>
                  <a:pt x="10163348" y="4289552"/>
                  <a:pt x="11759406" y="4296285"/>
                  <a:pt x="11943411" y="4289244"/>
                </a:cubicBezTo>
                <a:cubicBezTo>
                  <a:pt x="11999126" y="4287025"/>
                  <a:pt x="12054083" y="4281478"/>
                  <a:pt x="12108408" y="4273195"/>
                </a:cubicBezTo>
                <a:lnTo>
                  <a:pt x="12192000" y="4256362"/>
                </a:lnTo>
                <a:lnTo>
                  <a:pt x="12192000" y="6858000"/>
                </a:lnTo>
                <a:lnTo>
                  <a:pt x="0" y="6858000"/>
                </a:lnTo>
                <a:lnTo>
                  <a:pt x="0" y="6194880"/>
                </a:lnTo>
                <a:lnTo>
                  <a:pt x="31834" y="6201329"/>
                </a:lnTo>
                <a:cubicBezTo>
                  <a:pt x="102913" y="6212232"/>
                  <a:pt x="174818" y="6219534"/>
                  <a:pt x="247714" y="6222455"/>
                </a:cubicBezTo>
                <a:cubicBezTo>
                  <a:pt x="488463" y="6231723"/>
                  <a:pt x="2576720" y="6222861"/>
                  <a:pt x="3425038" y="4896951"/>
                </a:cubicBezTo>
                <a:cubicBezTo>
                  <a:pt x="3441305" y="4890503"/>
                  <a:pt x="3459603" y="4873582"/>
                  <a:pt x="3465296" y="4857465"/>
                </a:cubicBezTo>
                <a:cubicBezTo>
                  <a:pt x="3492545" y="4782125"/>
                  <a:pt x="3559239" y="4749491"/>
                  <a:pt x="3619425" y="4708800"/>
                </a:cubicBezTo>
                <a:cubicBezTo>
                  <a:pt x="3672294" y="4672942"/>
                  <a:pt x="3728417" y="4635474"/>
                  <a:pt x="3750377" y="4575039"/>
                </a:cubicBezTo>
                <a:cubicBezTo>
                  <a:pt x="3779250" y="4494462"/>
                  <a:pt x="3697103" y="4560536"/>
                  <a:pt x="3682054" y="4529916"/>
                </a:cubicBezTo>
                <a:cubicBezTo>
                  <a:pt x="3713368" y="4488018"/>
                  <a:pt x="3761764" y="4449741"/>
                  <a:pt x="3774370" y="4402201"/>
                </a:cubicBezTo>
                <a:cubicBezTo>
                  <a:pt x="3820322" y="4230569"/>
                  <a:pt x="3919551" y="4105673"/>
                  <a:pt x="4067986" y="4008578"/>
                </a:cubicBezTo>
                <a:cubicBezTo>
                  <a:pt x="4110687" y="3980778"/>
                  <a:pt x="4138745" y="3930013"/>
                  <a:pt x="4196899" y="3921958"/>
                </a:cubicBezTo>
                <a:cubicBezTo>
                  <a:pt x="4326221" y="3904229"/>
                  <a:pt x="4285554" y="3765635"/>
                  <a:pt x="4353877" y="3703994"/>
                </a:cubicBezTo>
                <a:cubicBezTo>
                  <a:pt x="4366890" y="3692307"/>
                  <a:pt x="4378682" y="3669346"/>
                  <a:pt x="4376244" y="3653635"/>
                </a:cubicBezTo>
                <a:cubicBezTo>
                  <a:pt x="4372586" y="3631068"/>
                  <a:pt x="4357130" y="3609716"/>
                  <a:pt x="4344116" y="3589571"/>
                </a:cubicBezTo>
                <a:cubicBezTo>
                  <a:pt x="4330695" y="3569428"/>
                  <a:pt x="4310365" y="3551699"/>
                  <a:pt x="4320122" y="3525109"/>
                </a:cubicBezTo>
                <a:cubicBezTo>
                  <a:pt x="4324186" y="3514233"/>
                  <a:pt x="4321344" y="3476360"/>
                  <a:pt x="4351436" y="3506172"/>
                </a:cubicBezTo>
                <a:cubicBezTo>
                  <a:pt x="4433989" y="3587961"/>
                  <a:pt x="4481978" y="3510608"/>
                  <a:pt x="4552738" y="3473540"/>
                </a:cubicBezTo>
                <a:cubicBezTo>
                  <a:pt x="4495805" y="3435264"/>
                  <a:pt x="4444564" y="3408272"/>
                  <a:pt x="4436023" y="3351063"/>
                </a:cubicBezTo>
                <a:cubicBezTo>
                  <a:pt x="4418537" y="3233014"/>
                  <a:pt x="4343713" y="3179029"/>
                  <a:pt x="4230249" y="3168552"/>
                </a:cubicBezTo>
                <a:cubicBezTo>
                  <a:pt x="4272135" y="3054536"/>
                  <a:pt x="4272135" y="3054536"/>
                  <a:pt x="4136714" y="3038821"/>
                </a:cubicBezTo>
                <a:cubicBezTo>
                  <a:pt x="4188768" y="2966303"/>
                  <a:pt x="4188768" y="2947770"/>
                  <a:pt x="4125732" y="2922790"/>
                </a:cubicBezTo>
                <a:cubicBezTo>
                  <a:pt x="4065138" y="2899019"/>
                  <a:pt x="3998039" y="2890960"/>
                  <a:pt x="3941916" y="2854300"/>
                </a:cubicBezTo>
                <a:cubicBezTo>
                  <a:pt x="3993565" y="2761635"/>
                  <a:pt x="4008205" y="2654064"/>
                  <a:pt x="4114752" y="2608938"/>
                </a:cubicBezTo>
                <a:cubicBezTo>
                  <a:pt x="4131425" y="2602090"/>
                  <a:pt x="4142812" y="2574290"/>
                  <a:pt x="4132241" y="2558175"/>
                </a:cubicBezTo>
                <a:cubicBezTo>
                  <a:pt x="4093606" y="2499757"/>
                  <a:pt x="4148913" y="2388961"/>
                  <a:pt x="4028540" y="2376472"/>
                </a:cubicBezTo>
                <a:cubicBezTo>
                  <a:pt x="4013491" y="2375264"/>
                  <a:pt x="3999664" y="2363176"/>
                  <a:pt x="4011458" y="2347463"/>
                </a:cubicBezTo>
                <a:cubicBezTo>
                  <a:pt x="4052127" y="2292671"/>
                  <a:pt x="4002918" y="2296296"/>
                  <a:pt x="3973233" y="2289447"/>
                </a:cubicBezTo>
                <a:cubicBezTo>
                  <a:pt x="3937444" y="2280989"/>
                  <a:pt x="3896777" y="2305160"/>
                  <a:pt x="3863429" y="2275346"/>
                </a:cubicBezTo>
                <a:cubicBezTo>
                  <a:pt x="3871158" y="2243921"/>
                  <a:pt x="3900029" y="2244323"/>
                  <a:pt x="3920363" y="2234252"/>
                </a:cubicBezTo>
                <a:cubicBezTo>
                  <a:pt x="3979737" y="2205242"/>
                  <a:pt x="4028133" y="2170596"/>
                  <a:pt x="4030981" y="2095254"/>
                </a:cubicBezTo>
                <a:cubicBezTo>
                  <a:pt x="4033011" y="2034418"/>
                  <a:pt x="4039518" y="1980835"/>
                  <a:pt x="3957370" y="1962300"/>
                </a:cubicBezTo>
                <a:cubicBezTo>
                  <a:pt x="3923211" y="1954644"/>
                  <a:pt x="3932973" y="1910731"/>
                  <a:pt x="3952493" y="1888974"/>
                </a:cubicBezTo>
                <a:cubicBezTo>
                  <a:pt x="3987466" y="1850298"/>
                  <a:pt x="4016337" y="1798729"/>
                  <a:pt x="4076527" y="1795102"/>
                </a:cubicBezTo>
                <a:cubicBezTo>
                  <a:pt x="4113127" y="1792686"/>
                  <a:pt x="4141188" y="1776567"/>
                  <a:pt x="4170061" y="1758036"/>
                </a:cubicBezTo>
                <a:cubicBezTo>
                  <a:pt x="4190800" y="1744738"/>
                  <a:pt x="4215607" y="1733459"/>
                  <a:pt x="4213168" y="1704855"/>
                </a:cubicBezTo>
                <a:cubicBezTo>
                  <a:pt x="4210729" y="1677458"/>
                  <a:pt x="4186736" y="1666177"/>
                  <a:pt x="4162334" y="1660537"/>
                </a:cubicBezTo>
                <a:cubicBezTo>
                  <a:pt x="4080998" y="1642407"/>
                  <a:pt x="4004547" y="1615816"/>
                  <a:pt x="3936629" y="1554980"/>
                </a:cubicBezTo>
                <a:cubicBezTo>
                  <a:pt x="3981773" y="1522748"/>
                  <a:pt x="4024878" y="1499381"/>
                  <a:pt x="4058225" y="1466745"/>
                </a:cubicBezTo>
                <a:cubicBezTo>
                  <a:pt x="4138745" y="1387782"/>
                  <a:pt x="3456757" y="1139198"/>
                  <a:pt x="3422598" y="1050561"/>
                </a:cubicBezTo>
                <a:cubicBezTo>
                  <a:pt x="3412025" y="1023165"/>
                  <a:pt x="3375832" y="994964"/>
                  <a:pt x="3345734" y="986905"/>
                </a:cubicBezTo>
                <a:cubicBezTo>
                  <a:pt x="3204622" y="949033"/>
                  <a:pt x="3082216" y="864022"/>
                  <a:pt x="2937846" y="832596"/>
                </a:cubicBezTo>
                <a:cubicBezTo>
                  <a:pt x="2801610" y="802784"/>
                  <a:pt x="2667409" y="762896"/>
                  <a:pt x="2518162" y="723416"/>
                </a:cubicBezTo>
                <a:cubicBezTo>
                  <a:pt x="2609662" y="624304"/>
                  <a:pt x="2771925" y="635989"/>
                  <a:pt x="2809744" y="492962"/>
                </a:cubicBezTo>
                <a:cubicBezTo>
                  <a:pt x="2662121" y="455896"/>
                  <a:pt x="2506776" y="498201"/>
                  <a:pt x="2364438" y="439377"/>
                </a:cubicBezTo>
                <a:cubicBezTo>
                  <a:pt x="2352239" y="434141"/>
                  <a:pt x="2335563" y="439377"/>
                  <a:pt x="2320927" y="440989"/>
                </a:cubicBezTo>
                <a:cubicBezTo>
                  <a:pt x="2027715" y="472415"/>
                  <a:pt x="1735723" y="445019"/>
                  <a:pt x="1446580" y="405533"/>
                </a:cubicBezTo>
                <a:cubicBezTo>
                  <a:pt x="1030148" y="349132"/>
                  <a:pt x="612089" y="313274"/>
                  <a:pt x="193217" y="287890"/>
                </a:cubicBezTo>
                <a:lnTo>
                  <a:pt x="0" y="277472"/>
                </a:lnTo>
                <a:close/>
              </a:path>
            </a:pathLst>
          </a:custGeom>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2" name="Title 1">
            <a:extLst>
              <a:ext uri="{FF2B5EF4-FFF2-40B4-BE49-F238E27FC236}">
                <a16:creationId xmlns:a16="http://schemas.microsoft.com/office/drawing/2014/main" id="{F22A33A5-AA28-4A33-B468-5D2A601A5520}"/>
              </a:ext>
            </a:extLst>
          </p:cNvPr>
          <p:cNvSpPr>
            <a:spLocks noGrp="1"/>
          </p:cNvSpPr>
          <p:nvPr>
            <p:ph type="title"/>
          </p:nvPr>
        </p:nvSpPr>
        <p:spPr>
          <a:xfrm>
            <a:off x="4443957" y="1992408"/>
            <a:ext cx="8277746" cy="4545750"/>
          </a:xfrm>
        </p:spPr>
        <p:txBody>
          <a:bodyPr anchor="b">
            <a:normAutofit fontScale="90000"/>
          </a:bodyPr>
          <a:lstStyle/>
          <a:p>
            <a:r>
              <a:rPr lang="en-GB" sz="4400" dirty="0"/>
              <a:t>2. List at least four things that contribute to physical fitness.</a:t>
            </a:r>
            <a:br>
              <a:rPr lang="en-GB" sz="4400" dirty="0"/>
            </a:br>
            <a:br>
              <a:rPr lang="en-GB" sz="4400" dirty="0"/>
            </a:br>
            <a:r>
              <a:rPr lang="en-GB" sz="2700" dirty="0"/>
              <a:t>Proper nutrition</a:t>
            </a:r>
            <a:br>
              <a:rPr lang="en-GB" sz="2700" dirty="0"/>
            </a:br>
            <a:r>
              <a:rPr lang="en-GB" sz="2700" dirty="0"/>
              <a:t>Rest</a:t>
            </a:r>
            <a:br>
              <a:rPr lang="en-GB" sz="2700" dirty="0"/>
            </a:br>
            <a:r>
              <a:rPr lang="en-GB" sz="2700" dirty="0"/>
              <a:t>Water</a:t>
            </a:r>
            <a:br>
              <a:rPr lang="en-GB" sz="2700" dirty="0"/>
            </a:br>
            <a:r>
              <a:rPr lang="en-GB" sz="2700" dirty="0"/>
              <a:t>Exercise</a:t>
            </a:r>
            <a:br>
              <a:rPr lang="en-GB" sz="2700" dirty="0"/>
            </a:br>
            <a:r>
              <a:rPr lang="en-GB" sz="2700" dirty="0"/>
              <a:t>Strength</a:t>
            </a:r>
            <a:br>
              <a:rPr lang="en-GB" sz="2700" dirty="0"/>
            </a:br>
            <a:r>
              <a:rPr lang="en-GB" sz="2700" dirty="0"/>
              <a:t>Cardiovascular fitness</a:t>
            </a:r>
            <a:br>
              <a:rPr lang="en-GB" sz="2700" dirty="0"/>
            </a:br>
            <a:r>
              <a:rPr lang="en-GB" sz="2700" dirty="0"/>
              <a:t>Flexibility</a:t>
            </a:r>
            <a:br>
              <a:rPr lang="en-GB" sz="2700" dirty="0"/>
            </a:br>
            <a:r>
              <a:rPr lang="en-GB" sz="2700" dirty="0"/>
              <a:t>Endurance</a:t>
            </a:r>
          </a:p>
        </p:txBody>
      </p:sp>
      <p:pic>
        <p:nvPicPr>
          <p:cNvPr id="7" name="Content Placeholder 6" descr="A picture containing shape&#10;&#10;Description automatically generated">
            <a:extLst>
              <a:ext uri="{FF2B5EF4-FFF2-40B4-BE49-F238E27FC236}">
                <a16:creationId xmlns:a16="http://schemas.microsoft.com/office/drawing/2014/main" id="{53481D3B-D2A0-4DFE-AE25-8EAAF14C45E3}"/>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3699017"/>
            <a:ext cx="1284066" cy="1590175"/>
          </a:xfrm>
          <a:prstGeom prst="rect">
            <a:avLst/>
          </a:prstGeom>
        </p:spPr>
      </p:pic>
      <p:pic>
        <p:nvPicPr>
          <p:cNvPr id="9" name="Picture 8" descr="A picture containing fence, outdoor&#10;&#10;Description automatically generated">
            <a:extLst>
              <a:ext uri="{FF2B5EF4-FFF2-40B4-BE49-F238E27FC236}">
                <a16:creationId xmlns:a16="http://schemas.microsoft.com/office/drawing/2014/main" id="{78FE840E-D0D5-43DB-B6F6-D3A1D2372C41}"/>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139183" y="1223076"/>
            <a:ext cx="2297928" cy="1723446"/>
          </a:xfrm>
          <a:prstGeom prst="rect">
            <a:avLst/>
          </a:prstGeom>
        </p:spPr>
      </p:pic>
      <p:pic>
        <p:nvPicPr>
          <p:cNvPr id="11" name="Picture 10" descr="A picture containing shape&#10;&#10;Description automatically generated">
            <a:extLst>
              <a:ext uri="{FF2B5EF4-FFF2-40B4-BE49-F238E27FC236}">
                <a16:creationId xmlns:a16="http://schemas.microsoft.com/office/drawing/2014/main" id="{99ED532B-7FC7-455A-9E0D-8A7E25163F5E}"/>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5683098" y="319842"/>
            <a:ext cx="1485821" cy="1806469"/>
          </a:xfrm>
          <a:prstGeom prst="rect">
            <a:avLst/>
          </a:prstGeom>
        </p:spPr>
      </p:pic>
      <p:pic>
        <p:nvPicPr>
          <p:cNvPr id="3" name="Picture 2">
            <a:extLst>
              <a:ext uri="{FF2B5EF4-FFF2-40B4-BE49-F238E27FC236}">
                <a16:creationId xmlns:a16="http://schemas.microsoft.com/office/drawing/2014/main" id="{31099274-5C70-4850-A635-C00F0C2DBB41}"/>
              </a:ext>
            </a:extLst>
          </p:cNvPr>
          <p:cNvPicPr>
            <a:picLocks noChangeAspect="1"/>
          </p:cNvPicPr>
          <p:nvPr/>
        </p:nvPicPr>
        <p:blipFill>
          <a:blip r:embed="rId5">
            <a:extLst>
              <a:ext uri="{28A0092B-C50C-407E-A947-70E740481C1C}">
                <a14:useLocalDpi xmlns:a14="http://schemas.microsoft.com/office/drawing/2010/main" val="0"/>
              </a:ext>
            </a:extLst>
          </a:blip>
          <a:srcRect/>
          <a:stretch/>
        </p:blipFill>
        <p:spPr>
          <a:xfrm>
            <a:off x="11120623" y="0"/>
            <a:ext cx="1020704" cy="1319211"/>
          </a:xfrm>
          <a:prstGeom prst="rect">
            <a:avLst/>
          </a:prstGeom>
        </p:spPr>
      </p:pic>
    </p:spTree>
    <p:extLst>
      <p:ext uri="{BB962C8B-B14F-4D97-AF65-F5344CB8AC3E}">
        <p14:creationId xmlns:p14="http://schemas.microsoft.com/office/powerpoint/2010/main" val="670945451"/>
      </p:ext>
    </p:extLst>
  </p:cSld>
  <p:clrMapOvr>
    <a:overrideClrMapping bg1="lt1" tx1="dk1" bg2="lt2" tx2="dk2" accent1="accent1" accent2="accent2" accent3="accent3" accent4="accent4" accent5="accent5" accent6="accent6" hlink="hlink" folHlink="folHlink"/>
  </p:clrMapOvr>
</p:sld>
</file>

<file path=ppt/slides/slide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36" name="Graphic 1">
            <a:extLst>
              <a:ext uri="{FF2B5EF4-FFF2-40B4-BE49-F238E27FC236}">
                <a16:creationId xmlns:a16="http://schemas.microsoft.com/office/drawing/2014/main" id="{0D57E7FA-E8FC-45AC-868F-CDC8144939D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flipV="1">
            <a:off x="2599854" y="527562"/>
            <a:ext cx="6992292" cy="5102484"/>
          </a:xfrm>
          <a:custGeom>
            <a:avLst/>
            <a:gdLst/>
            <a:ahLst/>
            <a:cxnLst/>
            <a:rect l="l" t="t" r="r" b="b"/>
            <a:pathLst>
              <a:path w="6886274" h="5025119">
                <a:moveTo>
                  <a:pt x="5458905" y="754119"/>
                </a:moveTo>
                <a:cubicBezTo>
                  <a:pt x="5417216" y="775336"/>
                  <a:pt x="4594585" y="1111088"/>
                  <a:pt x="3455557" y="1027709"/>
                </a:cubicBezTo>
                <a:cubicBezTo>
                  <a:pt x="3415356" y="1024731"/>
                  <a:pt x="3377389" y="1022869"/>
                  <a:pt x="3338677" y="1021381"/>
                </a:cubicBezTo>
                <a:cubicBezTo>
                  <a:pt x="2996224" y="1006119"/>
                  <a:pt x="2660100" y="998674"/>
                  <a:pt x="2518280" y="980435"/>
                </a:cubicBezTo>
                <a:cubicBezTo>
                  <a:pt x="2407355" y="965918"/>
                  <a:pt x="1840075" y="843082"/>
                  <a:pt x="1673687" y="739229"/>
                </a:cubicBezTo>
                <a:cubicBezTo>
                  <a:pt x="1503578" y="632771"/>
                  <a:pt x="1343146" y="515146"/>
                  <a:pt x="1183459" y="397149"/>
                </a:cubicBezTo>
                <a:cubicBezTo>
                  <a:pt x="1114224" y="346153"/>
                  <a:pt x="1040522" y="299624"/>
                  <a:pt x="977987" y="241184"/>
                </a:cubicBezTo>
                <a:cubicBezTo>
                  <a:pt x="915453" y="182372"/>
                  <a:pt x="855896" y="121326"/>
                  <a:pt x="788150" y="66980"/>
                </a:cubicBezTo>
                <a:cubicBezTo>
                  <a:pt x="768794" y="51346"/>
                  <a:pt x="749438" y="34596"/>
                  <a:pt x="721148" y="31990"/>
                </a:cubicBezTo>
                <a:cubicBezTo>
                  <a:pt x="714820" y="31246"/>
                  <a:pt x="708120" y="31618"/>
                  <a:pt x="701792" y="32362"/>
                </a:cubicBezTo>
                <a:cubicBezTo>
                  <a:pt x="694720" y="33107"/>
                  <a:pt x="689136" y="36829"/>
                  <a:pt x="686530" y="43157"/>
                </a:cubicBezTo>
                <a:cubicBezTo>
                  <a:pt x="683925" y="50230"/>
                  <a:pt x="688392" y="54324"/>
                  <a:pt x="693603" y="58046"/>
                </a:cubicBezTo>
                <a:cubicBezTo>
                  <a:pt x="697325" y="60652"/>
                  <a:pt x="701047" y="64747"/>
                  <a:pt x="705886" y="65491"/>
                </a:cubicBezTo>
                <a:cubicBezTo>
                  <a:pt x="736782" y="69958"/>
                  <a:pt x="748321" y="92664"/>
                  <a:pt x="762838" y="112764"/>
                </a:cubicBezTo>
                <a:cubicBezTo>
                  <a:pt x="769166" y="121326"/>
                  <a:pt x="775866" y="128026"/>
                  <a:pt x="764327" y="140309"/>
                </a:cubicBezTo>
                <a:cubicBezTo>
                  <a:pt x="754277" y="151104"/>
                  <a:pt x="764699" y="156688"/>
                  <a:pt x="775121" y="159666"/>
                </a:cubicBezTo>
                <a:cubicBezTo>
                  <a:pt x="789638" y="163760"/>
                  <a:pt x="806761" y="163016"/>
                  <a:pt x="823139" y="176416"/>
                </a:cubicBezTo>
                <a:cubicBezTo>
                  <a:pt x="761721" y="177533"/>
                  <a:pt x="735665" y="142171"/>
                  <a:pt x="707748" y="109414"/>
                </a:cubicBezTo>
                <a:cubicBezTo>
                  <a:pt x="697325" y="97503"/>
                  <a:pt x="690253" y="83358"/>
                  <a:pt x="681319" y="69958"/>
                </a:cubicBezTo>
                <a:cubicBezTo>
                  <a:pt x="670152" y="53580"/>
                  <a:pt x="657124" y="52835"/>
                  <a:pt x="640746" y="67352"/>
                </a:cubicBezTo>
                <a:cubicBezTo>
                  <a:pt x="626229" y="80380"/>
                  <a:pt x="619157" y="79264"/>
                  <a:pt x="614318" y="61396"/>
                </a:cubicBezTo>
                <a:cubicBezTo>
                  <a:pt x="606873" y="33479"/>
                  <a:pt x="589750" y="13751"/>
                  <a:pt x="560716" y="3701"/>
                </a:cubicBezTo>
                <a:cubicBezTo>
                  <a:pt x="554388" y="1467"/>
                  <a:pt x="546572" y="-3372"/>
                  <a:pt x="540616" y="3701"/>
                </a:cubicBezTo>
                <a:cubicBezTo>
                  <a:pt x="535405" y="9656"/>
                  <a:pt x="539871" y="16729"/>
                  <a:pt x="543594" y="21940"/>
                </a:cubicBezTo>
                <a:cubicBezTo>
                  <a:pt x="550294" y="31246"/>
                  <a:pt x="556250" y="40179"/>
                  <a:pt x="558855" y="51346"/>
                </a:cubicBezTo>
                <a:cubicBezTo>
                  <a:pt x="560716" y="58791"/>
                  <a:pt x="562578" y="66980"/>
                  <a:pt x="557366" y="72563"/>
                </a:cubicBezTo>
                <a:cubicBezTo>
                  <a:pt x="535777" y="96386"/>
                  <a:pt x="551411" y="107553"/>
                  <a:pt x="570022" y="120209"/>
                </a:cubicBezTo>
                <a:cubicBezTo>
                  <a:pt x="595706" y="137332"/>
                  <a:pt x="605756" y="162643"/>
                  <a:pt x="599801" y="192794"/>
                </a:cubicBezTo>
                <a:cubicBezTo>
                  <a:pt x="597567" y="205078"/>
                  <a:pt x="599056" y="212522"/>
                  <a:pt x="614318" y="212150"/>
                </a:cubicBezTo>
                <a:cubicBezTo>
                  <a:pt x="620273" y="212150"/>
                  <a:pt x="621762" y="216245"/>
                  <a:pt x="623996" y="220711"/>
                </a:cubicBezTo>
                <a:cubicBezTo>
                  <a:pt x="671641" y="326053"/>
                  <a:pt x="740504" y="418366"/>
                  <a:pt x="821278" y="503235"/>
                </a:cubicBezTo>
                <a:cubicBezTo>
                  <a:pt x="886791" y="572098"/>
                  <a:pt x="959004" y="634260"/>
                  <a:pt x="1033822" y="694562"/>
                </a:cubicBezTo>
                <a:cubicBezTo>
                  <a:pt x="1036055" y="696423"/>
                  <a:pt x="1038289" y="698656"/>
                  <a:pt x="1039406" y="702378"/>
                </a:cubicBezTo>
                <a:cubicBezTo>
                  <a:pt x="1004044" y="694934"/>
                  <a:pt x="973521" y="679672"/>
                  <a:pt x="944114" y="662550"/>
                </a:cubicBezTo>
                <a:cubicBezTo>
                  <a:pt x="865946" y="617138"/>
                  <a:pt x="800061" y="558325"/>
                  <a:pt x="733432" y="500629"/>
                </a:cubicBezTo>
                <a:cubicBezTo>
                  <a:pt x="692858" y="465267"/>
                  <a:pt x="651169" y="431022"/>
                  <a:pt x="606501" y="399755"/>
                </a:cubicBezTo>
                <a:cubicBezTo>
                  <a:pt x="599056" y="394543"/>
                  <a:pt x="593845" y="387843"/>
                  <a:pt x="588634" y="381143"/>
                </a:cubicBezTo>
                <a:cubicBezTo>
                  <a:pt x="585656" y="377421"/>
                  <a:pt x="581934" y="374071"/>
                  <a:pt x="575978" y="375560"/>
                </a:cubicBezTo>
                <a:cubicBezTo>
                  <a:pt x="568533" y="377421"/>
                  <a:pt x="567789" y="383004"/>
                  <a:pt x="567044" y="388588"/>
                </a:cubicBezTo>
                <a:cubicBezTo>
                  <a:pt x="564811" y="406455"/>
                  <a:pt x="569650" y="422461"/>
                  <a:pt x="578956" y="437722"/>
                </a:cubicBezTo>
                <a:cubicBezTo>
                  <a:pt x="603151" y="476806"/>
                  <a:pt x="638885" y="506957"/>
                  <a:pt x="675736" y="535619"/>
                </a:cubicBezTo>
                <a:cubicBezTo>
                  <a:pt x="723381" y="572470"/>
                  <a:pt x="769538" y="610810"/>
                  <a:pt x="811600" y="652872"/>
                </a:cubicBezTo>
                <a:cubicBezTo>
                  <a:pt x="814578" y="655850"/>
                  <a:pt x="820161" y="657711"/>
                  <a:pt x="818300" y="666272"/>
                </a:cubicBezTo>
                <a:cubicBezTo>
                  <a:pt x="791872" y="646544"/>
                  <a:pt x="766932" y="627188"/>
                  <a:pt x="741621" y="608576"/>
                </a:cubicBezTo>
                <a:cubicBezTo>
                  <a:pt x="716681" y="589965"/>
                  <a:pt x="691369" y="571353"/>
                  <a:pt x="666430" y="553114"/>
                </a:cubicBezTo>
                <a:cubicBezTo>
                  <a:pt x="660474" y="548647"/>
                  <a:pt x="654146" y="542319"/>
                  <a:pt x="645585" y="547903"/>
                </a:cubicBezTo>
                <a:cubicBezTo>
                  <a:pt x="636652" y="553486"/>
                  <a:pt x="637768" y="562792"/>
                  <a:pt x="640002" y="570236"/>
                </a:cubicBezTo>
                <a:cubicBezTo>
                  <a:pt x="647074" y="592198"/>
                  <a:pt x="659358" y="611554"/>
                  <a:pt x="675736" y="628677"/>
                </a:cubicBezTo>
                <a:cubicBezTo>
                  <a:pt x="731570" y="685256"/>
                  <a:pt x="795966" y="734018"/>
                  <a:pt x="855896" y="786875"/>
                </a:cubicBezTo>
                <a:cubicBezTo>
                  <a:pt x="888280" y="815537"/>
                  <a:pt x="918058" y="846060"/>
                  <a:pt x="946348" y="877699"/>
                </a:cubicBezTo>
                <a:cubicBezTo>
                  <a:pt x="952676" y="884772"/>
                  <a:pt x="952303" y="891472"/>
                  <a:pt x="950442" y="899661"/>
                </a:cubicBezTo>
                <a:cubicBezTo>
                  <a:pt x="942998" y="932790"/>
                  <a:pt x="954537" y="943957"/>
                  <a:pt x="991760" y="937629"/>
                </a:cubicBezTo>
                <a:cubicBezTo>
                  <a:pt x="1003299" y="935767"/>
                  <a:pt x="1011116" y="937629"/>
                  <a:pt x="1018188" y="945445"/>
                </a:cubicBezTo>
                <a:cubicBezTo>
                  <a:pt x="1103802" y="1042225"/>
                  <a:pt x="1205048" y="1123744"/>
                  <a:pt x="1315601" y="1196329"/>
                </a:cubicBezTo>
                <a:cubicBezTo>
                  <a:pt x="1360641" y="1225735"/>
                  <a:pt x="1407170" y="1253653"/>
                  <a:pt x="1454443" y="1279709"/>
                </a:cubicBezTo>
                <a:cubicBezTo>
                  <a:pt x="1454443" y="1281570"/>
                  <a:pt x="1454443" y="1283804"/>
                  <a:pt x="1454443" y="1285665"/>
                </a:cubicBezTo>
                <a:cubicBezTo>
                  <a:pt x="1454071" y="1288270"/>
                  <a:pt x="1453699" y="1289759"/>
                  <a:pt x="1453327" y="1291993"/>
                </a:cubicBezTo>
                <a:cubicBezTo>
                  <a:pt x="1386697" y="1251792"/>
                  <a:pt x="1320812" y="1210474"/>
                  <a:pt x="1256416" y="1166923"/>
                </a:cubicBezTo>
                <a:cubicBezTo>
                  <a:pt x="1081840" y="1048926"/>
                  <a:pt x="915080" y="922367"/>
                  <a:pt x="745715" y="798786"/>
                </a:cubicBezTo>
                <a:cubicBezTo>
                  <a:pt x="688764" y="757096"/>
                  <a:pt x="643724" y="703867"/>
                  <a:pt x="592356" y="656966"/>
                </a:cubicBezTo>
                <a:cubicBezTo>
                  <a:pt x="558111" y="625699"/>
                  <a:pt x="525354" y="592943"/>
                  <a:pt x="485526" y="567259"/>
                </a:cubicBezTo>
                <a:cubicBezTo>
                  <a:pt x="469148" y="556836"/>
                  <a:pt x="452025" y="547530"/>
                  <a:pt x="430063" y="550136"/>
                </a:cubicBezTo>
                <a:cubicBezTo>
                  <a:pt x="421502" y="551253"/>
                  <a:pt x="411824" y="553486"/>
                  <a:pt x="408846" y="563164"/>
                </a:cubicBezTo>
                <a:cubicBezTo>
                  <a:pt x="406240" y="572842"/>
                  <a:pt x="414057" y="577309"/>
                  <a:pt x="421130" y="581403"/>
                </a:cubicBezTo>
                <a:cubicBezTo>
                  <a:pt x="422991" y="582520"/>
                  <a:pt x="424852" y="584009"/>
                  <a:pt x="426713" y="584009"/>
                </a:cubicBezTo>
                <a:cubicBezTo>
                  <a:pt x="462075" y="586242"/>
                  <a:pt x="470264" y="614532"/>
                  <a:pt x="487015" y="635005"/>
                </a:cubicBezTo>
                <a:cubicBezTo>
                  <a:pt x="492226" y="641333"/>
                  <a:pt x="492598" y="647661"/>
                  <a:pt x="487015" y="655105"/>
                </a:cubicBezTo>
                <a:cubicBezTo>
                  <a:pt x="476964" y="668505"/>
                  <a:pt x="484037" y="674461"/>
                  <a:pt x="497437" y="678183"/>
                </a:cubicBezTo>
                <a:cubicBezTo>
                  <a:pt x="510837" y="681906"/>
                  <a:pt x="525354" y="683022"/>
                  <a:pt x="539871" y="691584"/>
                </a:cubicBezTo>
                <a:cubicBezTo>
                  <a:pt x="516793" y="698656"/>
                  <a:pt x="500787" y="691212"/>
                  <a:pt x="485898" y="681906"/>
                </a:cubicBezTo>
                <a:cubicBezTo>
                  <a:pt x="452397" y="661433"/>
                  <a:pt x="430808" y="631282"/>
                  <a:pt x="410335" y="600387"/>
                </a:cubicBezTo>
                <a:cubicBezTo>
                  <a:pt x="406240" y="594431"/>
                  <a:pt x="402890" y="587731"/>
                  <a:pt x="397307" y="582892"/>
                </a:cubicBezTo>
                <a:cubicBezTo>
                  <a:pt x="386884" y="573214"/>
                  <a:pt x="375717" y="572098"/>
                  <a:pt x="363062" y="584009"/>
                </a:cubicBezTo>
                <a:cubicBezTo>
                  <a:pt x="346311" y="599643"/>
                  <a:pt x="340356" y="598526"/>
                  <a:pt x="334772" y="578426"/>
                </a:cubicBezTo>
                <a:cubicBezTo>
                  <a:pt x="327327" y="551253"/>
                  <a:pt x="310577" y="532269"/>
                  <a:pt x="281915" y="522219"/>
                </a:cubicBezTo>
                <a:cubicBezTo>
                  <a:pt x="275960" y="519985"/>
                  <a:pt x="269632" y="517007"/>
                  <a:pt x="263304" y="521846"/>
                </a:cubicBezTo>
                <a:cubicBezTo>
                  <a:pt x="256604" y="527430"/>
                  <a:pt x="261070" y="533013"/>
                  <a:pt x="263676" y="538225"/>
                </a:cubicBezTo>
                <a:cubicBezTo>
                  <a:pt x="267398" y="546414"/>
                  <a:pt x="271865" y="554603"/>
                  <a:pt x="275215" y="563164"/>
                </a:cubicBezTo>
                <a:cubicBezTo>
                  <a:pt x="281171" y="576937"/>
                  <a:pt x="282288" y="591454"/>
                  <a:pt x="271121" y="604854"/>
                </a:cubicBezTo>
                <a:cubicBezTo>
                  <a:pt x="262931" y="614532"/>
                  <a:pt x="263676" y="620860"/>
                  <a:pt x="274471" y="627560"/>
                </a:cubicBezTo>
                <a:cubicBezTo>
                  <a:pt x="309088" y="648405"/>
                  <a:pt x="331050" y="675578"/>
                  <a:pt x="319138" y="718012"/>
                </a:cubicBezTo>
                <a:cubicBezTo>
                  <a:pt x="317277" y="723968"/>
                  <a:pt x="319511" y="729924"/>
                  <a:pt x="326583" y="729551"/>
                </a:cubicBezTo>
                <a:cubicBezTo>
                  <a:pt x="342217" y="728435"/>
                  <a:pt x="344822" y="738113"/>
                  <a:pt x="349289" y="748163"/>
                </a:cubicBezTo>
                <a:cubicBezTo>
                  <a:pt x="392840" y="844571"/>
                  <a:pt x="455747" y="928695"/>
                  <a:pt x="528332" y="1007608"/>
                </a:cubicBezTo>
                <a:cubicBezTo>
                  <a:pt x="600173" y="1085777"/>
                  <a:pt x="680947" y="1155756"/>
                  <a:pt x="766932" y="1222758"/>
                </a:cubicBezTo>
                <a:cubicBezTo>
                  <a:pt x="742737" y="1220524"/>
                  <a:pt x="711470" y="1206752"/>
                  <a:pt x="681319" y="1190746"/>
                </a:cubicBezTo>
                <a:cubicBezTo>
                  <a:pt x="601662" y="1147939"/>
                  <a:pt x="536149" y="1089871"/>
                  <a:pt x="469520" y="1032920"/>
                </a:cubicBezTo>
                <a:cubicBezTo>
                  <a:pt x="422991" y="993091"/>
                  <a:pt x="377579" y="952146"/>
                  <a:pt x="325466" y="917900"/>
                </a:cubicBezTo>
                <a:cubicBezTo>
                  <a:pt x="319511" y="914178"/>
                  <a:pt x="315416" y="909339"/>
                  <a:pt x="312066" y="903383"/>
                </a:cubicBezTo>
                <a:cubicBezTo>
                  <a:pt x="309088" y="898172"/>
                  <a:pt x="304621" y="893333"/>
                  <a:pt x="296805" y="895566"/>
                </a:cubicBezTo>
                <a:cubicBezTo>
                  <a:pt x="288988" y="898172"/>
                  <a:pt x="288243" y="904872"/>
                  <a:pt x="288243" y="910828"/>
                </a:cubicBezTo>
                <a:cubicBezTo>
                  <a:pt x="289360" y="933162"/>
                  <a:pt x="295688" y="953262"/>
                  <a:pt x="309460" y="971129"/>
                </a:cubicBezTo>
                <a:cubicBezTo>
                  <a:pt x="336261" y="1006864"/>
                  <a:pt x="371995" y="1034781"/>
                  <a:pt x="407729" y="1062698"/>
                </a:cubicBezTo>
                <a:cubicBezTo>
                  <a:pt x="457236" y="1101038"/>
                  <a:pt x="503021" y="1142728"/>
                  <a:pt x="544338" y="1189257"/>
                </a:cubicBezTo>
                <a:cubicBezTo>
                  <a:pt x="514560" y="1166551"/>
                  <a:pt x="484781" y="1143472"/>
                  <a:pt x="454630" y="1120766"/>
                </a:cubicBezTo>
                <a:cubicBezTo>
                  <a:pt x="431924" y="1103644"/>
                  <a:pt x="408474" y="1087265"/>
                  <a:pt x="385396" y="1070515"/>
                </a:cubicBezTo>
                <a:cubicBezTo>
                  <a:pt x="379812" y="1066421"/>
                  <a:pt x="373856" y="1061954"/>
                  <a:pt x="366040" y="1067537"/>
                </a:cubicBezTo>
                <a:cubicBezTo>
                  <a:pt x="358967" y="1072376"/>
                  <a:pt x="360084" y="1079449"/>
                  <a:pt x="361573" y="1086149"/>
                </a:cubicBezTo>
                <a:cubicBezTo>
                  <a:pt x="367156" y="1112577"/>
                  <a:pt x="382790" y="1133794"/>
                  <a:pt x="402146" y="1152778"/>
                </a:cubicBezTo>
                <a:cubicBezTo>
                  <a:pt x="425596" y="1175484"/>
                  <a:pt x="450164" y="1197074"/>
                  <a:pt x="475475" y="1218663"/>
                </a:cubicBezTo>
                <a:cubicBezTo>
                  <a:pt x="448303" y="1212707"/>
                  <a:pt x="421130" y="1206752"/>
                  <a:pt x="393957" y="1201913"/>
                </a:cubicBezTo>
                <a:cubicBezTo>
                  <a:pt x="406240" y="1245091"/>
                  <a:pt x="434902" y="1253653"/>
                  <a:pt x="460586" y="1260353"/>
                </a:cubicBezTo>
                <a:cubicBezTo>
                  <a:pt x="495204" y="1268914"/>
                  <a:pt x="528332" y="1279709"/>
                  <a:pt x="561089" y="1291993"/>
                </a:cubicBezTo>
                <a:cubicBezTo>
                  <a:pt x="574861" y="1304276"/>
                  <a:pt x="588634" y="1316188"/>
                  <a:pt x="602034" y="1328843"/>
                </a:cubicBezTo>
                <a:cubicBezTo>
                  <a:pt x="615807" y="1341872"/>
                  <a:pt x="628835" y="1354900"/>
                  <a:pt x="641863" y="1368672"/>
                </a:cubicBezTo>
                <a:cubicBezTo>
                  <a:pt x="651169" y="1378722"/>
                  <a:pt x="662335" y="1387284"/>
                  <a:pt x="651541" y="1404406"/>
                </a:cubicBezTo>
                <a:cubicBezTo>
                  <a:pt x="646702" y="1412223"/>
                  <a:pt x="678341" y="1454658"/>
                  <a:pt x="688392" y="1457263"/>
                </a:cubicBezTo>
                <a:cubicBezTo>
                  <a:pt x="689881" y="1457635"/>
                  <a:pt x="691369" y="1458008"/>
                  <a:pt x="692486" y="1458008"/>
                </a:cubicBezTo>
                <a:cubicBezTo>
                  <a:pt x="714076" y="1456519"/>
                  <a:pt x="718915" y="1469175"/>
                  <a:pt x="719287" y="1485181"/>
                </a:cubicBezTo>
                <a:cubicBezTo>
                  <a:pt x="719659" y="1500814"/>
                  <a:pt x="715937" y="1520170"/>
                  <a:pt x="745343" y="1512353"/>
                </a:cubicBezTo>
                <a:cubicBezTo>
                  <a:pt x="748693" y="1511609"/>
                  <a:pt x="749438" y="1513842"/>
                  <a:pt x="750926" y="1516448"/>
                </a:cubicBezTo>
                <a:cubicBezTo>
                  <a:pt x="782938" y="1583077"/>
                  <a:pt x="836912" y="1634445"/>
                  <a:pt x="890141" y="1685813"/>
                </a:cubicBezTo>
                <a:cubicBezTo>
                  <a:pt x="893119" y="1688419"/>
                  <a:pt x="896097" y="1691024"/>
                  <a:pt x="899074" y="1693630"/>
                </a:cubicBezTo>
                <a:cubicBezTo>
                  <a:pt x="843240" y="1680602"/>
                  <a:pt x="658985" y="1663851"/>
                  <a:pt x="605012" y="1669435"/>
                </a:cubicBezTo>
                <a:cubicBezTo>
                  <a:pt x="556994" y="1674274"/>
                  <a:pt x="285638" y="1593128"/>
                  <a:pt x="229431" y="1545110"/>
                </a:cubicBezTo>
                <a:cubicBezTo>
                  <a:pt x="221614" y="1582705"/>
                  <a:pt x="238364" y="1597594"/>
                  <a:pt x="251765" y="1614717"/>
                </a:cubicBezTo>
                <a:cubicBezTo>
                  <a:pt x="270748" y="1638912"/>
                  <a:pt x="273726" y="1656035"/>
                  <a:pt x="237992" y="1675391"/>
                </a:cubicBezTo>
                <a:cubicBezTo>
                  <a:pt x="135628" y="1730481"/>
                  <a:pt x="136745" y="1732342"/>
                  <a:pt x="232781" y="1807160"/>
                </a:cubicBezTo>
                <a:cubicBezTo>
                  <a:pt x="237248" y="1810511"/>
                  <a:pt x="235014" y="1821305"/>
                  <a:pt x="236131" y="1828750"/>
                </a:cubicBezTo>
                <a:cubicBezTo>
                  <a:pt x="211191" y="1839917"/>
                  <a:pt x="181785" y="1810883"/>
                  <a:pt x="152007" y="1842150"/>
                </a:cubicBezTo>
                <a:cubicBezTo>
                  <a:pt x="280426" y="1979503"/>
                  <a:pt x="475848" y="2110157"/>
                  <a:pt x="653030" y="2213265"/>
                </a:cubicBezTo>
                <a:cubicBezTo>
                  <a:pt x="509721" y="2247138"/>
                  <a:pt x="423735" y="2128024"/>
                  <a:pt x="318394" y="2143285"/>
                </a:cubicBezTo>
                <a:cubicBezTo>
                  <a:pt x="265909" y="2180508"/>
                  <a:pt x="422246" y="2240810"/>
                  <a:pt x="272982" y="2258305"/>
                </a:cubicBezTo>
                <a:cubicBezTo>
                  <a:pt x="337750" y="2291061"/>
                  <a:pt x="385768" y="2323073"/>
                  <a:pt x="430435" y="2360668"/>
                </a:cubicBezTo>
                <a:cubicBezTo>
                  <a:pt x="509721" y="2428042"/>
                  <a:pt x="525354" y="2472710"/>
                  <a:pt x="488876" y="2563162"/>
                </a:cubicBezTo>
                <a:cubicBezTo>
                  <a:pt x="464681" y="2622719"/>
                  <a:pt x="429691" y="2677437"/>
                  <a:pt x="460586" y="2748533"/>
                </a:cubicBezTo>
                <a:cubicBezTo>
                  <a:pt x="481803" y="2797295"/>
                  <a:pt x="473614" y="2829307"/>
                  <a:pt x="393212" y="2807345"/>
                </a:cubicBezTo>
                <a:cubicBezTo>
                  <a:pt x="306483" y="2783895"/>
                  <a:pt x="273726" y="2827818"/>
                  <a:pt x="295688" y="2913059"/>
                </a:cubicBezTo>
                <a:cubicBezTo>
                  <a:pt x="309833" y="2967777"/>
                  <a:pt x="294943" y="2984900"/>
                  <a:pt x="235386" y="2978572"/>
                </a:cubicBezTo>
                <a:cubicBezTo>
                  <a:pt x="169501" y="2971499"/>
                  <a:pt x="106967" y="2935765"/>
                  <a:pt x="25448" y="2952888"/>
                </a:cubicBezTo>
                <a:cubicBezTo>
                  <a:pt x="90588" y="3052646"/>
                  <a:pt x="229803" y="3024356"/>
                  <a:pt x="305738" y="3119275"/>
                </a:cubicBezTo>
                <a:cubicBezTo>
                  <a:pt x="215286" y="3119647"/>
                  <a:pt x="146051" y="3119275"/>
                  <a:pt x="79049" y="3098430"/>
                </a:cubicBezTo>
                <a:cubicBezTo>
                  <a:pt x="51132" y="3089869"/>
                  <a:pt x="20609" y="3081308"/>
                  <a:pt x="4975" y="3109969"/>
                </a:cubicBezTo>
                <a:cubicBezTo>
                  <a:pt x="-13636" y="3144587"/>
                  <a:pt x="24331" y="3157615"/>
                  <a:pt x="47037" y="3163943"/>
                </a:cubicBezTo>
                <a:cubicBezTo>
                  <a:pt x="111061" y="3181438"/>
                  <a:pt x="160196" y="3222755"/>
                  <a:pt x="213425" y="3255139"/>
                </a:cubicBezTo>
                <a:cubicBezTo>
                  <a:pt x="329933" y="3326236"/>
                  <a:pt x="457981" y="3385420"/>
                  <a:pt x="556622" y="3502301"/>
                </a:cubicBezTo>
                <a:cubicBezTo>
                  <a:pt x="432669" y="3472523"/>
                  <a:pt x="339983" y="3402915"/>
                  <a:pt x="224592" y="3388771"/>
                </a:cubicBezTo>
                <a:cubicBezTo>
                  <a:pt x="324722" y="3495601"/>
                  <a:pt x="453142" y="3565208"/>
                  <a:pt x="574861" y="3643004"/>
                </a:cubicBezTo>
                <a:cubicBezTo>
                  <a:pt x="609479" y="3664966"/>
                  <a:pt x="644841" y="3679855"/>
                  <a:pt x="652657" y="3727501"/>
                </a:cubicBezTo>
                <a:cubicBezTo>
                  <a:pt x="667919" y="3819814"/>
                  <a:pt x="712959" y="3896494"/>
                  <a:pt x="810111" y="3937067"/>
                </a:cubicBezTo>
                <a:cubicBezTo>
                  <a:pt x="810856" y="3937439"/>
                  <a:pt x="805644" y="3951212"/>
                  <a:pt x="802294" y="3960890"/>
                </a:cubicBezTo>
                <a:cubicBezTo>
                  <a:pt x="743110" y="3963868"/>
                  <a:pt x="696581" y="3909149"/>
                  <a:pt x="620646" y="3927017"/>
                </a:cubicBezTo>
                <a:cubicBezTo>
                  <a:pt x="692858" y="4001091"/>
                  <a:pt x="753532" y="4067720"/>
                  <a:pt x="856268" y="4103082"/>
                </a:cubicBezTo>
                <a:cubicBezTo>
                  <a:pt x="938531" y="4131372"/>
                  <a:pt x="1040150" y="4147377"/>
                  <a:pt x="1099707" y="4238574"/>
                </a:cubicBezTo>
                <a:cubicBezTo>
                  <a:pt x="1030472" y="4256441"/>
                  <a:pt x="978732" y="4234107"/>
                  <a:pt x="926992" y="4218102"/>
                </a:cubicBezTo>
                <a:cubicBezTo>
                  <a:pt x="847334" y="4193534"/>
                  <a:pt x="769166" y="4165617"/>
                  <a:pt x="689508" y="4140677"/>
                </a:cubicBezTo>
                <a:cubicBezTo>
                  <a:pt x="659358" y="4131372"/>
                  <a:pt x="626229" y="4124299"/>
                  <a:pt x="606873" y="4169711"/>
                </a:cubicBezTo>
                <a:cubicBezTo>
                  <a:pt x="707748" y="4179389"/>
                  <a:pt x="768421" y="4240435"/>
                  <a:pt x="831701" y="4297759"/>
                </a:cubicBezTo>
                <a:cubicBezTo>
                  <a:pt x="867435" y="4330143"/>
                  <a:pt x="896469" y="4373322"/>
                  <a:pt x="960493" y="4356944"/>
                </a:cubicBezTo>
                <a:cubicBezTo>
                  <a:pt x="994366" y="4348382"/>
                  <a:pt x="1015955" y="4372578"/>
                  <a:pt x="1012233" y="4402356"/>
                </a:cubicBezTo>
                <a:cubicBezTo>
                  <a:pt x="999577" y="4507325"/>
                  <a:pt x="1078118" y="4544176"/>
                  <a:pt x="1159636" y="4564276"/>
                </a:cubicBezTo>
                <a:cubicBezTo>
                  <a:pt x="1313740" y="4602616"/>
                  <a:pt x="1442160" y="4692324"/>
                  <a:pt x="1592169" y="4741458"/>
                </a:cubicBezTo>
                <a:cubicBezTo>
                  <a:pt x="1738083" y="4789104"/>
                  <a:pt x="2833187" y="5010209"/>
                  <a:pt x="3110499" y="5032171"/>
                </a:cubicBezTo>
                <a:cubicBezTo>
                  <a:pt x="4807501" y="5166546"/>
                  <a:pt x="6028047" y="4106432"/>
                  <a:pt x="6033630" y="4091915"/>
                </a:cubicBezTo>
                <a:cubicBezTo>
                  <a:pt x="6059314" y="4023797"/>
                  <a:pt x="6122965" y="3994390"/>
                  <a:pt x="6180661" y="3957912"/>
                </a:cubicBezTo>
                <a:cubicBezTo>
                  <a:pt x="6230913" y="3925900"/>
                  <a:pt x="6284514" y="3892027"/>
                  <a:pt x="6305359" y="3837309"/>
                </a:cubicBezTo>
                <a:cubicBezTo>
                  <a:pt x="6332904" y="3764724"/>
                  <a:pt x="6254735" y="3824281"/>
                  <a:pt x="6240218" y="3796364"/>
                </a:cubicBezTo>
                <a:cubicBezTo>
                  <a:pt x="6269997" y="3758768"/>
                  <a:pt x="6316153" y="3724151"/>
                  <a:pt x="6328437" y="3681344"/>
                </a:cubicBezTo>
                <a:cubicBezTo>
                  <a:pt x="6372361" y="3526496"/>
                  <a:pt x="6466907" y="3413710"/>
                  <a:pt x="6608355" y="3326236"/>
                </a:cubicBezTo>
                <a:cubicBezTo>
                  <a:pt x="6648928" y="3300924"/>
                  <a:pt x="6675729" y="3255512"/>
                  <a:pt x="6731191" y="3248067"/>
                </a:cubicBezTo>
                <a:cubicBezTo>
                  <a:pt x="6854400" y="3232061"/>
                  <a:pt x="6815315" y="3106992"/>
                  <a:pt x="6880456" y="3051529"/>
                </a:cubicBezTo>
                <a:cubicBezTo>
                  <a:pt x="6892739" y="3041107"/>
                  <a:pt x="6903907" y="2777939"/>
                  <a:pt x="6901673" y="2763795"/>
                </a:cubicBezTo>
                <a:cubicBezTo>
                  <a:pt x="6898323" y="2743322"/>
                  <a:pt x="6883806" y="2966288"/>
                  <a:pt x="6871150" y="2948421"/>
                </a:cubicBezTo>
                <a:cubicBezTo>
                  <a:pt x="6858494" y="2930182"/>
                  <a:pt x="6839138" y="2914176"/>
                  <a:pt x="6848444" y="2890353"/>
                </a:cubicBezTo>
                <a:cubicBezTo>
                  <a:pt x="6852166" y="2880303"/>
                  <a:pt x="6849561" y="2846058"/>
                  <a:pt x="6878223" y="2873230"/>
                </a:cubicBezTo>
                <a:cubicBezTo>
                  <a:pt x="6956763" y="2946932"/>
                  <a:pt x="6870778" y="2578051"/>
                  <a:pt x="6762459" y="2568745"/>
                </a:cubicBezTo>
                <a:cubicBezTo>
                  <a:pt x="6801915" y="2465637"/>
                  <a:pt x="6801915" y="2465637"/>
                  <a:pt x="6673123" y="2451493"/>
                </a:cubicBezTo>
                <a:cubicBezTo>
                  <a:pt x="6722630" y="2385980"/>
                  <a:pt x="6722630" y="2369229"/>
                  <a:pt x="6662700" y="2346896"/>
                </a:cubicBezTo>
                <a:cubicBezTo>
                  <a:pt x="6605005" y="2325306"/>
                  <a:pt x="6540981" y="2318234"/>
                  <a:pt x="6487752" y="2285105"/>
                </a:cubicBezTo>
                <a:cubicBezTo>
                  <a:pt x="6536887" y="2201353"/>
                  <a:pt x="6550659" y="2104573"/>
                  <a:pt x="6652278" y="2063628"/>
                </a:cubicBezTo>
                <a:cubicBezTo>
                  <a:pt x="6668284" y="2057300"/>
                  <a:pt x="6679079" y="2031988"/>
                  <a:pt x="6668656" y="2017843"/>
                </a:cubicBezTo>
                <a:cubicBezTo>
                  <a:pt x="6631805" y="1965359"/>
                  <a:pt x="6684662" y="1864856"/>
                  <a:pt x="6570015" y="1854062"/>
                </a:cubicBezTo>
                <a:cubicBezTo>
                  <a:pt x="6555870" y="1852573"/>
                  <a:pt x="6542842" y="1842150"/>
                  <a:pt x="6554009" y="1827633"/>
                </a:cubicBezTo>
                <a:cubicBezTo>
                  <a:pt x="6592349" y="1778126"/>
                  <a:pt x="6545820" y="1781476"/>
                  <a:pt x="6517531" y="1775149"/>
                </a:cubicBezTo>
                <a:cubicBezTo>
                  <a:pt x="6483285" y="1767704"/>
                  <a:pt x="6444573" y="1789293"/>
                  <a:pt x="6412934" y="1762493"/>
                </a:cubicBezTo>
                <a:cubicBezTo>
                  <a:pt x="6420378" y="1734203"/>
                  <a:pt x="6447923" y="1734575"/>
                  <a:pt x="6467279" y="1725642"/>
                </a:cubicBezTo>
                <a:cubicBezTo>
                  <a:pt x="6523858" y="1699213"/>
                  <a:pt x="6570015" y="1667946"/>
                  <a:pt x="6572621" y="1600200"/>
                </a:cubicBezTo>
                <a:cubicBezTo>
                  <a:pt x="6574854" y="1545482"/>
                  <a:pt x="6580810" y="1497092"/>
                  <a:pt x="6502641" y="1480341"/>
                </a:cubicBezTo>
                <a:cubicBezTo>
                  <a:pt x="6490358" y="1477736"/>
                  <a:pt x="6484030" y="1470664"/>
                  <a:pt x="6481796" y="1461358"/>
                </a:cubicBezTo>
                <a:cubicBezTo>
                  <a:pt x="6490730" y="1452424"/>
                  <a:pt x="6499291" y="1443118"/>
                  <a:pt x="6509713" y="1436418"/>
                </a:cubicBezTo>
                <a:cubicBezTo>
                  <a:pt x="6544703" y="1414457"/>
                  <a:pt x="6556615" y="1382072"/>
                  <a:pt x="6567037" y="1348199"/>
                </a:cubicBezTo>
                <a:cubicBezTo>
                  <a:pt x="6573737" y="1326610"/>
                  <a:pt x="6581554" y="1305393"/>
                  <a:pt x="6596816" y="1286781"/>
                </a:cubicBezTo>
                <a:cubicBezTo>
                  <a:pt x="6606122" y="1275242"/>
                  <a:pt x="6617661" y="1266681"/>
                  <a:pt x="6632178" y="1261842"/>
                </a:cubicBezTo>
                <a:cubicBezTo>
                  <a:pt x="6644833" y="1257375"/>
                  <a:pt x="6648556" y="1251419"/>
                  <a:pt x="6639994" y="1240625"/>
                </a:cubicBezTo>
                <a:cubicBezTo>
                  <a:pt x="6615799" y="1209729"/>
                  <a:pt x="6606122" y="1175856"/>
                  <a:pt x="6622127" y="1136400"/>
                </a:cubicBezTo>
                <a:cubicBezTo>
                  <a:pt x="6626967" y="1124489"/>
                  <a:pt x="6623617" y="1114066"/>
                  <a:pt x="6612077" y="1109599"/>
                </a:cubicBezTo>
                <a:cubicBezTo>
                  <a:pt x="6564059" y="1090616"/>
                  <a:pt x="6552148" y="1046692"/>
                  <a:pt x="6531675" y="1009469"/>
                </a:cubicBezTo>
                <a:cubicBezTo>
                  <a:pt x="6502641" y="956612"/>
                  <a:pt x="6476213" y="902639"/>
                  <a:pt x="6456113" y="845315"/>
                </a:cubicBezTo>
                <a:cubicBezTo>
                  <a:pt x="6444201" y="811070"/>
                  <a:pt x="6432662" y="777197"/>
                  <a:pt x="6440851" y="739229"/>
                </a:cubicBezTo>
                <a:cubicBezTo>
                  <a:pt x="6442712" y="729924"/>
                  <a:pt x="6439362" y="722107"/>
                  <a:pt x="6434523" y="715034"/>
                </a:cubicBezTo>
                <a:cubicBezTo>
                  <a:pt x="6414050" y="684139"/>
                  <a:pt x="6416656" y="651383"/>
                  <a:pt x="6432290" y="617510"/>
                </a:cubicBezTo>
                <a:cubicBezTo>
                  <a:pt x="6441968" y="597037"/>
                  <a:pt x="6440851" y="594431"/>
                  <a:pt x="6416284" y="595176"/>
                </a:cubicBezTo>
                <a:cubicBezTo>
                  <a:pt x="6366405" y="596293"/>
                  <a:pt x="6316898" y="598154"/>
                  <a:pt x="6267763" y="591826"/>
                </a:cubicBezTo>
                <a:cubicBezTo>
                  <a:pt x="6212673" y="584753"/>
                  <a:pt x="6194806" y="568375"/>
                  <a:pt x="6236496" y="521102"/>
                </a:cubicBezTo>
                <a:cubicBezTo>
                  <a:pt x="6245430" y="511052"/>
                  <a:pt x="6253246" y="499885"/>
                  <a:pt x="6257341" y="487229"/>
                </a:cubicBezTo>
                <a:cubicBezTo>
                  <a:pt x="6260319" y="477179"/>
                  <a:pt x="6257713" y="470106"/>
                  <a:pt x="6248780" y="465267"/>
                </a:cubicBezTo>
                <a:cubicBezTo>
                  <a:pt x="6238357" y="459312"/>
                  <a:pt x="6232774" y="467501"/>
                  <a:pt x="6226818" y="473456"/>
                </a:cubicBezTo>
                <a:cubicBezTo>
                  <a:pt x="6194434" y="505468"/>
                  <a:pt x="6153861" y="527430"/>
                  <a:pt x="6115149" y="551625"/>
                </a:cubicBezTo>
                <a:cubicBezTo>
                  <a:pt x="6059686" y="586615"/>
                  <a:pt x="6001246" y="617510"/>
                  <a:pt x="5951739" y="659944"/>
                </a:cubicBezTo>
                <a:cubicBezTo>
                  <a:pt x="5939084" y="670739"/>
                  <a:pt x="5918611" y="662550"/>
                  <a:pt x="5917122" y="644310"/>
                </a:cubicBezTo>
                <a:cubicBezTo>
                  <a:pt x="5915633" y="626071"/>
                  <a:pt x="5905583" y="626071"/>
                  <a:pt x="5890694" y="630538"/>
                </a:cubicBezTo>
                <a:cubicBezTo>
                  <a:pt x="5872826" y="635749"/>
                  <a:pt x="5854959" y="640960"/>
                  <a:pt x="5837464" y="646916"/>
                </a:cubicBezTo>
                <a:cubicBezTo>
                  <a:pt x="5819225" y="653244"/>
                  <a:pt x="5811036" y="666644"/>
                  <a:pt x="5809175" y="683395"/>
                </a:cubicBezTo>
                <a:cubicBezTo>
                  <a:pt x="5808430" y="689723"/>
                  <a:pt x="5808803" y="697539"/>
                  <a:pt x="5815503" y="698656"/>
                </a:cubicBezTo>
                <a:cubicBezTo>
                  <a:pt x="5843048" y="703495"/>
                  <a:pt x="5755201" y="682278"/>
                  <a:pt x="5746268" y="667389"/>
                </a:cubicBezTo>
                <a:cubicBezTo>
                  <a:pt x="5745896" y="666644"/>
                  <a:pt x="5525907" y="720246"/>
                  <a:pt x="5458905" y="754119"/>
                </a:cubicBezTo>
                <a:close/>
                <a:moveTo>
                  <a:pt x="885302" y="1333310"/>
                </a:moveTo>
                <a:cubicBezTo>
                  <a:pt x="877857" y="1326982"/>
                  <a:pt x="870040" y="1321027"/>
                  <a:pt x="862596" y="1314326"/>
                </a:cubicBezTo>
                <a:cubicBezTo>
                  <a:pt x="863712" y="1312837"/>
                  <a:pt x="865201" y="1311349"/>
                  <a:pt x="866318" y="1309860"/>
                </a:cubicBezTo>
                <a:cubicBezTo>
                  <a:pt x="881580" y="1320282"/>
                  <a:pt x="896841" y="1330705"/>
                  <a:pt x="912103" y="1341127"/>
                </a:cubicBezTo>
                <a:cubicBezTo>
                  <a:pt x="903541" y="1338522"/>
                  <a:pt x="894235" y="1335916"/>
                  <a:pt x="885302" y="1333310"/>
                </a:cubicBezTo>
                <a:close/>
                <a:moveTo>
                  <a:pt x="1140280" y="787619"/>
                </a:moveTo>
                <a:cubicBezTo>
                  <a:pt x="1231849" y="850154"/>
                  <a:pt x="1323418" y="913061"/>
                  <a:pt x="1414987" y="975596"/>
                </a:cubicBezTo>
                <a:cubicBezTo>
                  <a:pt x="1413498" y="977085"/>
                  <a:pt x="1412381" y="978574"/>
                  <a:pt x="1410892" y="980063"/>
                </a:cubicBezTo>
                <a:cubicBezTo>
                  <a:pt x="1310390" y="927206"/>
                  <a:pt x="1215471" y="868394"/>
                  <a:pt x="1140280" y="787619"/>
                </a:cubicBezTo>
                <a:close/>
              </a:path>
            </a:pathLst>
          </a:custGeom>
          <a:solidFill>
            <a:schemeClr val="accent1">
              <a:alpha val="20000"/>
            </a:schemeClr>
          </a:solidFill>
          <a:ln w="32707" cap="flat">
            <a:noFill/>
            <a:prstDash val="solid"/>
            <a:miter/>
          </a:ln>
        </p:spPr>
        <p:txBody>
          <a:bodyPr rtlCol="0" anchor="ctr"/>
          <a:lstStyle/>
          <a:p>
            <a:endParaRPr lang="en-US" dirty="0"/>
          </a:p>
        </p:txBody>
      </p:sp>
      <p:sp useBgFill="1">
        <p:nvSpPr>
          <p:cNvPr id="38" name="Rectangle 37">
            <a:extLst>
              <a:ext uri="{FF2B5EF4-FFF2-40B4-BE49-F238E27FC236}">
                <a16:creationId xmlns:a16="http://schemas.microsoft.com/office/drawing/2014/main" id="{15555A39-EC7E-4801-A02A-D0A34A41846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0" name="Freeform: Shape 39">
            <a:extLst>
              <a:ext uri="{FF2B5EF4-FFF2-40B4-BE49-F238E27FC236}">
                <a16:creationId xmlns:a16="http://schemas.microsoft.com/office/drawing/2014/main" id="{9CF7FE1C-8BC5-4B0C-A2BC-93AB72C90FD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768100" y="-1"/>
            <a:ext cx="10423900" cy="5920155"/>
          </a:xfrm>
          <a:custGeom>
            <a:avLst/>
            <a:gdLst>
              <a:gd name="connsiteX0" fmla="*/ 10423900 w 10423900"/>
              <a:gd name="connsiteY0" fmla="*/ 0 h 5491534"/>
              <a:gd name="connsiteX1" fmla="*/ 3493157 w 10423900"/>
              <a:gd name="connsiteY1" fmla="*/ 0 h 5491534"/>
              <a:gd name="connsiteX2" fmla="*/ 3493018 w 10423900"/>
              <a:gd name="connsiteY2" fmla="*/ 31 h 5491534"/>
              <a:gd name="connsiteX3" fmla="*/ 3245493 w 10423900"/>
              <a:gd name="connsiteY3" fmla="*/ 104839 h 5491534"/>
              <a:gd name="connsiteX4" fmla="*/ 4434802 w 10423900"/>
              <a:gd name="connsiteY4" fmla="*/ 284558 h 5491534"/>
              <a:gd name="connsiteX5" fmla="*/ 4011937 w 10423900"/>
              <a:gd name="connsiteY5" fmla="*/ 395559 h 5491534"/>
              <a:gd name="connsiteX6" fmla="*/ 3573213 w 10423900"/>
              <a:gd name="connsiteY6" fmla="*/ 474847 h 5491534"/>
              <a:gd name="connsiteX7" fmla="*/ 3097489 w 10423900"/>
              <a:gd name="connsiteY7" fmla="*/ 532990 h 5491534"/>
              <a:gd name="connsiteX8" fmla="*/ 2664052 w 10423900"/>
              <a:gd name="connsiteY8" fmla="*/ 649279 h 5491534"/>
              <a:gd name="connsiteX9" fmla="*/ 3795218 w 10423900"/>
              <a:gd name="connsiteY9" fmla="*/ 696852 h 5491534"/>
              <a:gd name="connsiteX10" fmla="*/ 3208492 w 10423900"/>
              <a:gd name="connsiteY10" fmla="*/ 802568 h 5491534"/>
              <a:gd name="connsiteX11" fmla="*/ 2727483 w 10423900"/>
              <a:gd name="connsiteY11" fmla="*/ 939999 h 5491534"/>
              <a:gd name="connsiteX12" fmla="*/ 2389190 w 10423900"/>
              <a:gd name="connsiteY12" fmla="*/ 1003429 h 5491534"/>
              <a:gd name="connsiteX13" fmla="*/ 2029754 w 10423900"/>
              <a:gd name="connsiteY13" fmla="*/ 1019287 h 5491534"/>
              <a:gd name="connsiteX14" fmla="*/ 1945181 w 10423900"/>
              <a:gd name="connsiteY14" fmla="*/ 1119716 h 5491534"/>
              <a:gd name="connsiteX15" fmla="*/ 2056184 w 10423900"/>
              <a:gd name="connsiteY15" fmla="*/ 1225434 h 5491534"/>
              <a:gd name="connsiteX16" fmla="*/ 2225329 w 10423900"/>
              <a:gd name="connsiteY16" fmla="*/ 1236004 h 5491534"/>
              <a:gd name="connsiteX17" fmla="*/ 3234920 w 10423900"/>
              <a:gd name="connsiteY17" fmla="*/ 1262435 h 5491534"/>
              <a:gd name="connsiteX18" fmla="*/ 0 w 10423900"/>
              <a:gd name="connsiteY18" fmla="*/ 1495009 h 5491534"/>
              <a:gd name="connsiteX19" fmla="*/ 438724 w 10423900"/>
              <a:gd name="connsiteY19" fmla="*/ 1637728 h 5491534"/>
              <a:gd name="connsiteX20" fmla="*/ 586726 w 10423900"/>
              <a:gd name="connsiteY20" fmla="*/ 2028877 h 5491534"/>
              <a:gd name="connsiteX21" fmla="*/ 1125878 w 10423900"/>
              <a:gd name="connsiteY21" fmla="*/ 2250882 h 5491534"/>
              <a:gd name="connsiteX22" fmla="*/ 1474744 w 10423900"/>
              <a:gd name="connsiteY22" fmla="*/ 2330169 h 5491534"/>
              <a:gd name="connsiteX23" fmla="*/ 2272901 w 10423900"/>
              <a:gd name="connsiteY23" fmla="*/ 2446458 h 5491534"/>
              <a:gd name="connsiteX24" fmla="*/ 2389190 w 10423900"/>
              <a:gd name="connsiteY24" fmla="*/ 2636747 h 5491534"/>
              <a:gd name="connsiteX25" fmla="*/ 2489621 w 10423900"/>
              <a:gd name="connsiteY25" fmla="*/ 2848179 h 5491534"/>
              <a:gd name="connsiteX26" fmla="*/ 2701053 w 10423900"/>
              <a:gd name="connsiteY26" fmla="*/ 2985611 h 5491534"/>
              <a:gd name="connsiteX27" fmla="*/ 1057165 w 10423900"/>
              <a:gd name="connsiteY27" fmla="*/ 2964468 h 5491534"/>
              <a:gd name="connsiteX28" fmla="*/ 2912485 w 10423900"/>
              <a:gd name="connsiteY28" fmla="*/ 3408477 h 5491534"/>
              <a:gd name="connsiteX29" fmla="*/ 2748626 w 10423900"/>
              <a:gd name="connsiteY29" fmla="*/ 3582909 h 5491534"/>
              <a:gd name="connsiteX30" fmla="*/ 3763503 w 10423900"/>
              <a:gd name="connsiteY30" fmla="*/ 3820771 h 5491534"/>
              <a:gd name="connsiteX31" fmla="*/ 3219063 w 10423900"/>
              <a:gd name="connsiteY31" fmla="*/ 3847199 h 5491534"/>
              <a:gd name="connsiteX32" fmla="*/ 6385269 w 10423900"/>
              <a:gd name="connsiteY32" fmla="*/ 4840933 h 5491534"/>
              <a:gd name="connsiteX33" fmla="*/ 10285854 w 10423900"/>
              <a:gd name="connsiteY33" fmla="*/ 5471118 h 5491534"/>
              <a:gd name="connsiteX34" fmla="*/ 10423900 w 10423900"/>
              <a:gd name="connsiteY34" fmla="*/ 5491534 h 549153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Lst>
            <a:rect l="l" t="t" r="r" b="b"/>
            <a:pathLst>
              <a:path w="10423900" h="5491534">
                <a:moveTo>
                  <a:pt x="10423900" y="0"/>
                </a:moveTo>
                <a:lnTo>
                  <a:pt x="3493157" y="0"/>
                </a:lnTo>
                <a:lnTo>
                  <a:pt x="3493018" y="31"/>
                </a:lnTo>
                <a:cubicBezTo>
                  <a:pt x="3414969" y="12668"/>
                  <a:pt x="3328744" y="21588"/>
                  <a:pt x="3245493" y="104839"/>
                </a:cubicBezTo>
                <a:cubicBezTo>
                  <a:pt x="3668357" y="162984"/>
                  <a:pt x="4075366" y="51981"/>
                  <a:pt x="4434802" y="284558"/>
                </a:cubicBezTo>
                <a:cubicBezTo>
                  <a:pt x="4302656" y="400846"/>
                  <a:pt x="4154654" y="374416"/>
                  <a:pt x="4011937" y="395559"/>
                </a:cubicBezTo>
                <a:cubicBezTo>
                  <a:pt x="3863934" y="416704"/>
                  <a:pt x="3721217" y="453704"/>
                  <a:pt x="3573213" y="474847"/>
                </a:cubicBezTo>
                <a:cubicBezTo>
                  <a:pt x="3414639" y="501275"/>
                  <a:pt x="3256063" y="506562"/>
                  <a:pt x="3097489" y="532990"/>
                </a:cubicBezTo>
                <a:cubicBezTo>
                  <a:pt x="2965345" y="554135"/>
                  <a:pt x="2822627" y="517133"/>
                  <a:pt x="2664052" y="649279"/>
                </a:cubicBezTo>
                <a:cubicBezTo>
                  <a:pt x="3055203" y="744424"/>
                  <a:pt x="3409352" y="601706"/>
                  <a:pt x="3795218" y="696852"/>
                </a:cubicBezTo>
                <a:cubicBezTo>
                  <a:pt x="3567928" y="781425"/>
                  <a:pt x="3382924" y="754995"/>
                  <a:pt x="3208492" y="802568"/>
                </a:cubicBezTo>
                <a:cubicBezTo>
                  <a:pt x="3049916" y="850140"/>
                  <a:pt x="2859627" y="797282"/>
                  <a:pt x="2727483" y="939999"/>
                </a:cubicBezTo>
                <a:cubicBezTo>
                  <a:pt x="2627052" y="1051000"/>
                  <a:pt x="2521336" y="1066858"/>
                  <a:pt x="2389190" y="1003429"/>
                </a:cubicBezTo>
                <a:cubicBezTo>
                  <a:pt x="2272901" y="945284"/>
                  <a:pt x="2146043" y="961142"/>
                  <a:pt x="2029754" y="1019287"/>
                </a:cubicBezTo>
                <a:cubicBezTo>
                  <a:pt x="1987468" y="1040430"/>
                  <a:pt x="1945181" y="1066858"/>
                  <a:pt x="1945181" y="1119716"/>
                </a:cubicBezTo>
                <a:cubicBezTo>
                  <a:pt x="1945181" y="1193719"/>
                  <a:pt x="1998039" y="1214862"/>
                  <a:pt x="2056184" y="1225434"/>
                </a:cubicBezTo>
                <a:cubicBezTo>
                  <a:pt x="2109042" y="1236004"/>
                  <a:pt x="2172471" y="1246577"/>
                  <a:pt x="2225329" y="1236004"/>
                </a:cubicBezTo>
                <a:cubicBezTo>
                  <a:pt x="2563622" y="1177861"/>
                  <a:pt x="2896629" y="1273005"/>
                  <a:pt x="3234920" y="1262435"/>
                </a:cubicBezTo>
                <a:cubicBezTo>
                  <a:pt x="2172471" y="1489724"/>
                  <a:pt x="1099450" y="1415723"/>
                  <a:pt x="0" y="1495009"/>
                </a:cubicBezTo>
                <a:cubicBezTo>
                  <a:pt x="142717" y="1653583"/>
                  <a:pt x="327721" y="1521439"/>
                  <a:pt x="438724" y="1637728"/>
                </a:cubicBezTo>
                <a:cubicBezTo>
                  <a:pt x="333006" y="1880875"/>
                  <a:pt x="375293" y="2013020"/>
                  <a:pt x="586726" y="2028877"/>
                </a:cubicBezTo>
                <a:cubicBezTo>
                  <a:pt x="792873" y="2044734"/>
                  <a:pt x="1014877" y="1960161"/>
                  <a:pt x="1125878" y="2250882"/>
                </a:cubicBezTo>
                <a:cubicBezTo>
                  <a:pt x="1157593" y="2340740"/>
                  <a:pt x="1353170" y="2314312"/>
                  <a:pt x="1474744" y="2330169"/>
                </a:cubicBezTo>
                <a:cubicBezTo>
                  <a:pt x="1739034" y="2367170"/>
                  <a:pt x="2019183" y="2330169"/>
                  <a:pt x="2272901" y="2446458"/>
                </a:cubicBezTo>
                <a:cubicBezTo>
                  <a:pt x="2373332" y="2488744"/>
                  <a:pt x="2442048" y="2520459"/>
                  <a:pt x="2389190" y="2636747"/>
                </a:cubicBezTo>
                <a:cubicBezTo>
                  <a:pt x="2336332" y="2758321"/>
                  <a:pt x="2405048" y="2800607"/>
                  <a:pt x="2489621" y="2848179"/>
                </a:cubicBezTo>
                <a:cubicBezTo>
                  <a:pt x="2553051" y="2885180"/>
                  <a:pt x="2648195" y="2874609"/>
                  <a:pt x="2701053" y="2985611"/>
                </a:cubicBezTo>
                <a:cubicBezTo>
                  <a:pt x="2146043" y="2969753"/>
                  <a:pt x="1606888" y="2879895"/>
                  <a:pt x="1057165" y="2964468"/>
                </a:cubicBezTo>
                <a:cubicBezTo>
                  <a:pt x="1659748" y="3175900"/>
                  <a:pt x="2320474" y="3165328"/>
                  <a:pt x="2912485" y="3408477"/>
                </a:cubicBezTo>
                <a:cubicBezTo>
                  <a:pt x="2891342" y="3493050"/>
                  <a:pt x="2753911" y="3456048"/>
                  <a:pt x="2748626" y="3582909"/>
                </a:cubicBezTo>
                <a:cubicBezTo>
                  <a:pt x="3060489" y="3715055"/>
                  <a:pt x="3435782" y="3625195"/>
                  <a:pt x="3763503" y="3820771"/>
                </a:cubicBezTo>
                <a:cubicBezTo>
                  <a:pt x="3573213" y="3910629"/>
                  <a:pt x="3398782" y="3762626"/>
                  <a:pt x="3219063" y="3847199"/>
                </a:cubicBezTo>
                <a:cubicBezTo>
                  <a:pt x="3277208" y="3974060"/>
                  <a:pt x="5909545" y="4756360"/>
                  <a:pt x="6385269" y="4840933"/>
                </a:cubicBezTo>
                <a:cubicBezTo>
                  <a:pt x="7171204" y="4982659"/>
                  <a:pt x="9157515" y="5302348"/>
                  <a:pt x="10285854" y="5471118"/>
                </a:cubicBezTo>
                <a:lnTo>
                  <a:pt x="10423900" y="5491534"/>
                </a:lnTo>
                <a:close/>
              </a:path>
            </a:pathLst>
          </a:custGeom>
          <a:solidFill>
            <a:srgbClr val="E7297D">
              <a:alpha val="20000"/>
            </a:srgbClr>
          </a:solidFill>
          <a:ln w="32707" cap="flat">
            <a:noFill/>
            <a:prstDash val="solid"/>
            <a:miter/>
          </a:ln>
        </p:spPr>
        <p:txBody>
          <a:bodyPr wrap="square" rtlCol="0" anchor="ctr">
            <a:noAutofit/>
          </a:bodyPr>
          <a:lstStyle/>
          <a:p>
            <a:endParaRPr lang="en-US"/>
          </a:p>
        </p:txBody>
      </p:sp>
      <p:sp>
        <p:nvSpPr>
          <p:cNvPr id="2" name="Title 1">
            <a:extLst>
              <a:ext uri="{FF2B5EF4-FFF2-40B4-BE49-F238E27FC236}">
                <a16:creationId xmlns:a16="http://schemas.microsoft.com/office/drawing/2014/main" id="{F22A33A5-AA28-4A33-B468-5D2A601A5520}"/>
              </a:ext>
            </a:extLst>
          </p:cNvPr>
          <p:cNvSpPr>
            <a:spLocks noGrp="1"/>
          </p:cNvSpPr>
          <p:nvPr>
            <p:ph type="title"/>
          </p:nvPr>
        </p:nvSpPr>
        <p:spPr>
          <a:xfrm>
            <a:off x="6025685" y="1246871"/>
            <a:ext cx="6440906" cy="3042396"/>
          </a:xfrm>
        </p:spPr>
        <p:txBody>
          <a:bodyPr vert="horz" lIns="91440" tIns="45720" rIns="91440" bIns="45720" rtlCol="0" anchor="b">
            <a:normAutofit fontScale="90000"/>
          </a:bodyPr>
          <a:lstStyle/>
          <a:p>
            <a:r>
              <a:rPr lang="en-US" sz="3300" dirty="0"/>
              <a:t>3. Do three different stretches. Hold each for a minimum of 15 </a:t>
            </a:r>
            <a:br>
              <a:rPr lang="en-US" sz="3300" dirty="0"/>
            </a:br>
            <a:r>
              <a:rPr lang="en-US" sz="3300" dirty="0"/>
              <a:t>seconds.</a:t>
            </a:r>
            <a:br>
              <a:rPr lang="en-US" sz="3300" dirty="0"/>
            </a:br>
            <a:r>
              <a:rPr lang="en-US" sz="3300" dirty="0"/>
              <a:t>	</a:t>
            </a:r>
            <a:r>
              <a:rPr lang="en-GB" sz="3300" dirty="0"/>
              <a:t>a. Leg</a:t>
            </a:r>
            <a:br>
              <a:rPr lang="en-GB" sz="3300" dirty="0"/>
            </a:br>
            <a:r>
              <a:rPr lang="en-GB" sz="3300" dirty="0"/>
              <a:t>	b. Back</a:t>
            </a:r>
            <a:br>
              <a:rPr lang="en-GB" sz="3300" dirty="0"/>
            </a:br>
            <a:r>
              <a:rPr lang="en-GB" sz="3300" dirty="0"/>
              <a:t>	c. Arms and shoulders</a:t>
            </a:r>
            <a:br>
              <a:rPr lang="en-US" sz="3300" dirty="0"/>
            </a:br>
            <a:endParaRPr lang="en-US" sz="3300" dirty="0"/>
          </a:p>
        </p:txBody>
      </p:sp>
      <p:pic>
        <p:nvPicPr>
          <p:cNvPr id="11" name="Picture 10" descr="A picture containing shape&#10;&#10;Description automatically generated">
            <a:extLst>
              <a:ext uri="{FF2B5EF4-FFF2-40B4-BE49-F238E27FC236}">
                <a16:creationId xmlns:a16="http://schemas.microsoft.com/office/drawing/2014/main" id="{99ED532B-7FC7-455A-9E0D-8A7E25163F5E}"/>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2796040" y="1124757"/>
            <a:ext cx="1123861" cy="1366397"/>
          </a:xfrm>
          <a:prstGeom prst="rect">
            <a:avLst/>
          </a:prstGeom>
        </p:spPr>
      </p:pic>
      <p:pic>
        <p:nvPicPr>
          <p:cNvPr id="7" name="Content Placeholder 6" descr="A picture containing shape&#10;&#10;Description automatically generated">
            <a:extLst>
              <a:ext uri="{FF2B5EF4-FFF2-40B4-BE49-F238E27FC236}">
                <a16:creationId xmlns:a16="http://schemas.microsoft.com/office/drawing/2014/main" id="{53481D3B-D2A0-4DFE-AE25-8EAAF14C45E3}"/>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4498000" y="487686"/>
            <a:ext cx="838972" cy="1038975"/>
          </a:xfrm>
          <a:prstGeom prst="rect">
            <a:avLst/>
          </a:prstGeom>
        </p:spPr>
      </p:pic>
      <p:pic>
        <p:nvPicPr>
          <p:cNvPr id="9" name="Picture 8" descr="A picture containing fence, outdoor&#10;&#10;Description automatically generated">
            <a:extLst>
              <a:ext uri="{FF2B5EF4-FFF2-40B4-BE49-F238E27FC236}">
                <a16:creationId xmlns:a16="http://schemas.microsoft.com/office/drawing/2014/main" id="{78FE840E-D0D5-43DB-B6F6-D3A1D2372C41}"/>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288734" y="211656"/>
            <a:ext cx="2121379" cy="1591034"/>
          </a:xfrm>
          <a:prstGeom prst="rect">
            <a:avLst/>
          </a:prstGeom>
        </p:spPr>
      </p:pic>
      <p:pic>
        <p:nvPicPr>
          <p:cNvPr id="3" name="Picture 2">
            <a:extLst>
              <a:ext uri="{FF2B5EF4-FFF2-40B4-BE49-F238E27FC236}">
                <a16:creationId xmlns:a16="http://schemas.microsoft.com/office/drawing/2014/main" id="{31099274-5C70-4850-A635-C00F0C2DBB41}"/>
              </a:ext>
            </a:extLst>
          </p:cNvPr>
          <p:cNvPicPr>
            <a:picLocks noChangeAspect="1"/>
          </p:cNvPicPr>
          <p:nvPr/>
        </p:nvPicPr>
        <p:blipFill>
          <a:blip r:embed="rId6">
            <a:extLst>
              <a:ext uri="{28A0092B-C50C-407E-A947-70E740481C1C}">
                <a14:useLocalDpi xmlns:a14="http://schemas.microsoft.com/office/drawing/2010/main" val="0"/>
              </a:ext>
            </a:extLst>
          </a:blip>
          <a:srcRect/>
          <a:stretch/>
        </p:blipFill>
        <p:spPr>
          <a:xfrm>
            <a:off x="11120623" y="0"/>
            <a:ext cx="1020704" cy="1319211"/>
          </a:xfrm>
          <a:prstGeom prst="rect">
            <a:avLst/>
          </a:prstGeom>
        </p:spPr>
      </p:pic>
      <p:pic>
        <p:nvPicPr>
          <p:cNvPr id="4" name="Online Media 3" title="🏆💪SUPER SIMPLE STRETCHES For Kids &amp; Gymnasts  🤸‍♀️ Build a STRONG Body 💪🥇">
            <a:hlinkClick r:id="" action="ppaction://media"/>
            <a:extLst>
              <a:ext uri="{FF2B5EF4-FFF2-40B4-BE49-F238E27FC236}">
                <a16:creationId xmlns:a16="http://schemas.microsoft.com/office/drawing/2014/main" id="{55190C06-8C94-4623-A259-1A11C7F048AE}"/>
              </a:ext>
            </a:extLst>
          </p:cNvPr>
          <p:cNvPicPr>
            <a:picLocks noRot="1" noChangeAspect="1"/>
          </p:cNvPicPr>
          <p:nvPr>
            <a:videoFile r:link="rId1"/>
          </p:nvPr>
        </p:nvPicPr>
        <p:blipFill>
          <a:blip r:embed="rId7"/>
          <a:stretch>
            <a:fillRect/>
          </a:stretch>
        </p:blipFill>
        <p:spPr>
          <a:xfrm>
            <a:off x="585442" y="2871436"/>
            <a:ext cx="6286940" cy="3536404"/>
          </a:xfrm>
          <a:prstGeom prst="rect">
            <a:avLst/>
          </a:prstGeom>
        </p:spPr>
      </p:pic>
    </p:spTree>
    <p:extLst>
      <p:ext uri="{BB962C8B-B14F-4D97-AF65-F5344CB8AC3E}">
        <p14:creationId xmlns:p14="http://schemas.microsoft.com/office/powerpoint/2010/main" val="17374203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1" fill="hold"/>
                                        <p:tgtEl>
                                          <p:spTgt spid="4"/>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80000">
                <p:cTn id="7" fill="hold" display="0">
                  <p:stCondLst>
                    <p:cond delay="indefinite"/>
                  </p:stCondLst>
                </p:cTn>
                <p:tgtEl>
                  <p:spTgt spid="4"/>
                </p:tgtEl>
              </p:cMediaNode>
            </p:video>
            <p:seq concurrent="1" nextAc="seek">
              <p:cTn id="8" restart="whenNotActive" fill="hold" evtFilter="cancelBubble" nodeType="interactiveSeq">
                <p:stCondLst>
                  <p:cond evt="onClick" delay="0">
                    <p:tgtEl>
                      <p:spTgt spid="4"/>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4"/>
                                        </p:tgtEl>
                                      </p:cBhvr>
                                    </p:cmd>
                                  </p:childTnLst>
                                </p:cTn>
                              </p:par>
                            </p:childTnLst>
                          </p:cTn>
                        </p:par>
                      </p:childTnLst>
                    </p:cTn>
                  </p:par>
                </p:childTnLst>
              </p:cTn>
              <p:nextCondLst>
                <p:cond evt="onClick" delay="0">
                  <p:tgtEl>
                    <p:spTgt spid="4"/>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52" name="Graphic 1">
            <a:extLst>
              <a:ext uri="{FF2B5EF4-FFF2-40B4-BE49-F238E27FC236}">
                <a16:creationId xmlns:a16="http://schemas.microsoft.com/office/drawing/2014/main" id="{0D57E7FA-E8FC-45AC-868F-CDC8144939D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flipV="1">
            <a:off x="2599854" y="527562"/>
            <a:ext cx="6992292" cy="5102484"/>
          </a:xfrm>
          <a:custGeom>
            <a:avLst/>
            <a:gdLst/>
            <a:ahLst/>
            <a:cxnLst/>
            <a:rect l="l" t="t" r="r" b="b"/>
            <a:pathLst>
              <a:path w="6886274" h="5025119">
                <a:moveTo>
                  <a:pt x="5458905" y="754119"/>
                </a:moveTo>
                <a:cubicBezTo>
                  <a:pt x="5417216" y="775336"/>
                  <a:pt x="4594585" y="1111088"/>
                  <a:pt x="3455557" y="1027709"/>
                </a:cubicBezTo>
                <a:cubicBezTo>
                  <a:pt x="3415356" y="1024731"/>
                  <a:pt x="3377389" y="1022869"/>
                  <a:pt x="3338677" y="1021381"/>
                </a:cubicBezTo>
                <a:cubicBezTo>
                  <a:pt x="2996224" y="1006119"/>
                  <a:pt x="2660100" y="998674"/>
                  <a:pt x="2518280" y="980435"/>
                </a:cubicBezTo>
                <a:cubicBezTo>
                  <a:pt x="2407355" y="965918"/>
                  <a:pt x="1840075" y="843082"/>
                  <a:pt x="1673687" y="739229"/>
                </a:cubicBezTo>
                <a:cubicBezTo>
                  <a:pt x="1503578" y="632771"/>
                  <a:pt x="1343146" y="515146"/>
                  <a:pt x="1183459" y="397149"/>
                </a:cubicBezTo>
                <a:cubicBezTo>
                  <a:pt x="1114224" y="346153"/>
                  <a:pt x="1040522" y="299624"/>
                  <a:pt x="977987" y="241184"/>
                </a:cubicBezTo>
                <a:cubicBezTo>
                  <a:pt x="915453" y="182372"/>
                  <a:pt x="855896" y="121326"/>
                  <a:pt x="788150" y="66980"/>
                </a:cubicBezTo>
                <a:cubicBezTo>
                  <a:pt x="768794" y="51346"/>
                  <a:pt x="749438" y="34596"/>
                  <a:pt x="721148" y="31990"/>
                </a:cubicBezTo>
                <a:cubicBezTo>
                  <a:pt x="714820" y="31246"/>
                  <a:pt x="708120" y="31618"/>
                  <a:pt x="701792" y="32362"/>
                </a:cubicBezTo>
                <a:cubicBezTo>
                  <a:pt x="694720" y="33107"/>
                  <a:pt x="689136" y="36829"/>
                  <a:pt x="686530" y="43157"/>
                </a:cubicBezTo>
                <a:cubicBezTo>
                  <a:pt x="683925" y="50230"/>
                  <a:pt x="688392" y="54324"/>
                  <a:pt x="693603" y="58046"/>
                </a:cubicBezTo>
                <a:cubicBezTo>
                  <a:pt x="697325" y="60652"/>
                  <a:pt x="701047" y="64747"/>
                  <a:pt x="705886" y="65491"/>
                </a:cubicBezTo>
                <a:cubicBezTo>
                  <a:pt x="736782" y="69958"/>
                  <a:pt x="748321" y="92664"/>
                  <a:pt x="762838" y="112764"/>
                </a:cubicBezTo>
                <a:cubicBezTo>
                  <a:pt x="769166" y="121326"/>
                  <a:pt x="775866" y="128026"/>
                  <a:pt x="764327" y="140309"/>
                </a:cubicBezTo>
                <a:cubicBezTo>
                  <a:pt x="754277" y="151104"/>
                  <a:pt x="764699" y="156688"/>
                  <a:pt x="775121" y="159666"/>
                </a:cubicBezTo>
                <a:cubicBezTo>
                  <a:pt x="789638" y="163760"/>
                  <a:pt x="806761" y="163016"/>
                  <a:pt x="823139" y="176416"/>
                </a:cubicBezTo>
                <a:cubicBezTo>
                  <a:pt x="761721" y="177533"/>
                  <a:pt x="735665" y="142171"/>
                  <a:pt x="707748" y="109414"/>
                </a:cubicBezTo>
                <a:cubicBezTo>
                  <a:pt x="697325" y="97503"/>
                  <a:pt x="690253" y="83358"/>
                  <a:pt x="681319" y="69958"/>
                </a:cubicBezTo>
                <a:cubicBezTo>
                  <a:pt x="670152" y="53580"/>
                  <a:pt x="657124" y="52835"/>
                  <a:pt x="640746" y="67352"/>
                </a:cubicBezTo>
                <a:cubicBezTo>
                  <a:pt x="626229" y="80380"/>
                  <a:pt x="619157" y="79264"/>
                  <a:pt x="614318" y="61396"/>
                </a:cubicBezTo>
                <a:cubicBezTo>
                  <a:pt x="606873" y="33479"/>
                  <a:pt x="589750" y="13751"/>
                  <a:pt x="560716" y="3701"/>
                </a:cubicBezTo>
                <a:cubicBezTo>
                  <a:pt x="554388" y="1467"/>
                  <a:pt x="546572" y="-3372"/>
                  <a:pt x="540616" y="3701"/>
                </a:cubicBezTo>
                <a:cubicBezTo>
                  <a:pt x="535405" y="9656"/>
                  <a:pt x="539871" y="16729"/>
                  <a:pt x="543594" y="21940"/>
                </a:cubicBezTo>
                <a:cubicBezTo>
                  <a:pt x="550294" y="31246"/>
                  <a:pt x="556250" y="40179"/>
                  <a:pt x="558855" y="51346"/>
                </a:cubicBezTo>
                <a:cubicBezTo>
                  <a:pt x="560716" y="58791"/>
                  <a:pt x="562578" y="66980"/>
                  <a:pt x="557366" y="72563"/>
                </a:cubicBezTo>
                <a:cubicBezTo>
                  <a:pt x="535777" y="96386"/>
                  <a:pt x="551411" y="107553"/>
                  <a:pt x="570022" y="120209"/>
                </a:cubicBezTo>
                <a:cubicBezTo>
                  <a:pt x="595706" y="137332"/>
                  <a:pt x="605756" y="162643"/>
                  <a:pt x="599801" y="192794"/>
                </a:cubicBezTo>
                <a:cubicBezTo>
                  <a:pt x="597567" y="205078"/>
                  <a:pt x="599056" y="212522"/>
                  <a:pt x="614318" y="212150"/>
                </a:cubicBezTo>
                <a:cubicBezTo>
                  <a:pt x="620273" y="212150"/>
                  <a:pt x="621762" y="216245"/>
                  <a:pt x="623996" y="220711"/>
                </a:cubicBezTo>
                <a:cubicBezTo>
                  <a:pt x="671641" y="326053"/>
                  <a:pt x="740504" y="418366"/>
                  <a:pt x="821278" y="503235"/>
                </a:cubicBezTo>
                <a:cubicBezTo>
                  <a:pt x="886791" y="572098"/>
                  <a:pt x="959004" y="634260"/>
                  <a:pt x="1033822" y="694562"/>
                </a:cubicBezTo>
                <a:cubicBezTo>
                  <a:pt x="1036055" y="696423"/>
                  <a:pt x="1038289" y="698656"/>
                  <a:pt x="1039406" y="702378"/>
                </a:cubicBezTo>
                <a:cubicBezTo>
                  <a:pt x="1004044" y="694934"/>
                  <a:pt x="973521" y="679672"/>
                  <a:pt x="944114" y="662550"/>
                </a:cubicBezTo>
                <a:cubicBezTo>
                  <a:pt x="865946" y="617138"/>
                  <a:pt x="800061" y="558325"/>
                  <a:pt x="733432" y="500629"/>
                </a:cubicBezTo>
                <a:cubicBezTo>
                  <a:pt x="692858" y="465267"/>
                  <a:pt x="651169" y="431022"/>
                  <a:pt x="606501" y="399755"/>
                </a:cubicBezTo>
                <a:cubicBezTo>
                  <a:pt x="599056" y="394543"/>
                  <a:pt x="593845" y="387843"/>
                  <a:pt x="588634" y="381143"/>
                </a:cubicBezTo>
                <a:cubicBezTo>
                  <a:pt x="585656" y="377421"/>
                  <a:pt x="581934" y="374071"/>
                  <a:pt x="575978" y="375560"/>
                </a:cubicBezTo>
                <a:cubicBezTo>
                  <a:pt x="568533" y="377421"/>
                  <a:pt x="567789" y="383004"/>
                  <a:pt x="567044" y="388588"/>
                </a:cubicBezTo>
                <a:cubicBezTo>
                  <a:pt x="564811" y="406455"/>
                  <a:pt x="569650" y="422461"/>
                  <a:pt x="578956" y="437722"/>
                </a:cubicBezTo>
                <a:cubicBezTo>
                  <a:pt x="603151" y="476806"/>
                  <a:pt x="638885" y="506957"/>
                  <a:pt x="675736" y="535619"/>
                </a:cubicBezTo>
                <a:cubicBezTo>
                  <a:pt x="723381" y="572470"/>
                  <a:pt x="769538" y="610810"/>
                  <a:pt x="811600" y="652872"/>
                </a:cubicBezTo>
                <a:cubicBezTo>
                  <a:pt x="814578" y="655850"/>
                  <a:pt x="820161" y="657711"/>
                  <a:pt x="818300" y="666272"/>
                </a:cubicBezTo>
                <a:cubicBezTo>
                  <a:pt x="791872" y="646544"/>
                  <a:pt x="766932" y="627188"/>
                  <a:pt x="741621" y="608576"/>
                </a:cubicBezTo>
                <a:cubicBezTo>
                  <a:pt x="716681" y="589965"/>
                  <a:pt x="691369" y="571353"/>
                  <a:pt x="666430" y="553114"/>
                </a:cubicBezTo>
                <a:cubicBezTo>
                  <a:pt x="660474" y="548647"/>
                  <a:pt x="654146" y="542319"/>
                  <a:pt x="645585" y="547903"/>
                </a:cubicBezTo>
                <a:cubicBezTo>
                  <a:pt x="636652" y="553486"/>
                  <a:pt x="637768" y="562792"/>
                  <a:pt x="640002" y="570236"/>
                </a:cubicBezTo>
                <a:cubicBezTo>
                  <a:pt x="647074" y="592198"/>
                  <a:pt x="659358" y="611554"/>
                  <a:pt x="675736" y="628677"/>
                </a:cubicBezTo>
                <a:cubicBezTo>
                  <a:pt x="731570" y="685256"/>
                  <a:pt x="795966" y="734018"/>
                  <a:pt x="855896" y="786875"/>
                </a:cubicBezTo>
                <a:cubicBezTo>
                  <a:pt x="888280" y="815537"/>
                  <a:pt x="918058" y="846060"/>
                  <a:pt x="946348" y="877699"/>
                </a:cubicBezTo>
                <a:cubicBezTo>
                  <a:pt x="952676" y="884772"/>
                  <a:pt x="952303" y="891472"/>
                  <a:pt x="950442" y="899661"/>
                </a:cubicBezTo>
                <a:cubicBezTo>
                  <a:pt x="942998" y="932790"/>
                  <a:pt x="954537" y="943957"/>
                  <a:pt x="991760" y="937629"/>
                </a:cubicBezTo>
                <a:cubicBezTo>
                  <a:pt x="1003299" y="935767"/>
                  <a:pt x="1011116" y="937629"/>
                  <a:pt x="1018188" y="945445"/>
                </a:cubicBezTo>
                <a:cubicBezTo>
                  <a:pt x="1103802" y="1042225"/>
                  <a:pt x="1205048" y="1123744"/>
                  <a:pt x="1315601" y="1196329"/>
                </a:cubicBezTo>
                <a:cubicBezTo>
                  <a:pt x="1360641" y="1225735"/>
                  <a:pt x="1407170" y="1253653"/>
                  <a:pt x="1454443" y="1279709"/>
                </a:cubicBezTo>
                <a:cubicBezTo>
                  <a:pt x="1454443" y="1281570"/>
                  <a:pt x="1454443" y="1283804"/>
                  <a:pt x="1454443" y="1285665"/>
                </a:cubicBezTo>
                <a:cubicBezTo>
                  <a:pt x="1454071" y="1288270"/>
                  <a:pt x="1453699" y="1289759"/>
                  <a:pt x="1453327" y="1291993"/>
                </a:cubicBezTo>
                <a:cubicBezTo>
                  <a:pt x="1386697" y="1251792"/>
                  <a:pt x="1320812" y="1210474"/>
                  <a:pt x="1256416" y="1166923"/>
                </a:cubicBezTo>
                <a:cubicBezTo>
                  <a:pt x="1081840" y="1048926"/>
                  <a:pt x="915080" y="922367"/>
                  <a:pt x="745715" y="798786"/>
                </a:cubicBezTo>
                <a:cubicBezTo>
                  <a:pt x="688764" y="757096"/>
                  <a:pt x="643724" y="703867"/>
                  <a:pt x="592356" y="656966"/>
                </a:cubicBezTo>
                <a:cubicBezTo>
                  <a:pt x="558111" y="625699"/>
                  <a:pt x="525354" y="592943"/>
                  <a:pt x="485526" y="567259"/>
                </a:cubicBezTo>
                <a:cubicBezTo>
                  <a:pt x="469148" y="556836"/>
                  <a:pt x="452025" y="547530"/>
                  <a:pt x="430063" y="550136"/>
                </a:cubicBezTo>
                <a:cubicBezTo>
                  <a:pt x="421502" y="551253"/>
                  <a:pt x="411824" y="553486"/>
                  <a:pt x="408846" y="563164"/>
                </a:cubicBezTo>
                <a:cubicBezTo>
                  <a:pt x="406240" y="572842"/>
                  <a:pt x="414057" y="577309"/>
                  <a:pt x="421130" y="581403"/>
                </a:cubicBezTo>
                <a:cubicBezTo>
                  <a:pt x="422991" y="582520"/>
                  <a:pt x="424852" y="584009"/>
                  <a:pt x="426713" y="584009"/>
                </a:cubicBezTo>
                <a:cubicBezTo>
                  <a:pt x="462075" y="586242"/>
                  <a:pt x="470264" y="614532"/>
                  <a:pt x="487015" y="635005"/>
                </a:cubicBezTo>
                <a:cubicBezTo>
                  <a:pt x="492226" y="641333"/>
                  <a:pt x="492598" y="647661"/>
                  <a:pt x="487015" y="655105"/>
                </a:cubicBezTo>
                <a:cubicBezTo>
                  <a:pt x="476964" y="668505"/>
                  <a:pt x="484037" y="674461"/>
                  <a:pt x="497437" y="678183"/>
                </a:cubicBezTo>
                <a:cubicBezTo>
                  <a:pt x="510837" y="681906"/>
                  <a:pt x="525354" y="683022"/>
                  <a:pt x="539871" y="691584"/>
                </a:cubicBezTo>
                <a:cubicBezTo>
                  <a:pt x="516793" y="698656"/>
                  <a:pt x="500787" y="691212"/>
                  <a:pt x="485898" y="681906"/>
                </a:cubicBezTo>
                <a:cubicBezTo>
                  <a:pt x="452397" y="661433"/>
                  <a:pt x="430808" y="631282"/>
                  <a:pt x="410335" y="600387"/>
                </a:cubicBezTo>
                <a:cubicBezTo>
                  <a:pt x="406240" y="594431"/>
                  <a:pt x="402890" y="587731"/>
                  <a:pt x="397307" y="582892"/>
                </a:cubicBezTo>
                <a:cubicBezTo>
                  <a:pt x="386884" y="573214"/>
                  <a:pt x="375717" y="572098"/>
                  <a:pt x="363062" y="584009"/>
                </a:cubicBezTo>
                <a:cubicBezTo>
                  <a:pt x="346311" y="599643"/>
                  <a:pt x="340356" y="598526"/>
                  <a:pt x="334772" y="578426"/>
                </a:cubicBezTo>
                <a:cubicBezTo>
                  <a:pt x="327327" y="551253"/>
                  <a:pt x="310577" y="532269"/>
                  <a:pt x="281915" y="522219"/>
                </a:cubicBezTo>
                <a:cubicBezTo>
                  <a:pt x="275960" y="519985"/>
                  <a:pt x="269632" y="517007"/>
                  <a:pt x="263304" y="521846"/>
                </a:cubicBezTo>
                <a:cubicBezTo>
                  <a:pt x="256604" y="527430"/>
                  <a:pt x="261070" y="533013"/>
                  <a:pt x="263676" y="538225"/>
                </a:cubicBezTo>
                <a:cubicBezTo>
                  <a:pt x="267398" y="546414"/>
                  <a:pt x="271865" y="554603"/>
                  <a:pt x="275215" y="563164"/>
                </a:cubicBezTo>
                <a:cubicBezTo>
                  <a:pt x="281171" y="576937"/>
                  <a:pt x="282288" y="591454"/>
                  <a:pt x="271121" y="604854"/>
                </a:cubicBezTo>
                <a:cubicBezTo>
                  <a:pt x="262931" y="614532"/>
                  <a:pt x="263676" y="620860"/>
                  <a:pt x="274471" y="627560"/>
                </a:cubicBezTo>
                <a:cubicBezTo>
                  <a:pt x="309088" y="648405"/>
                  <a:pt x="331050" y="675578"/>
                  <a:pt x="319138" y="718012"/>
                </a:cubicBezTo>
                <a:cubicBezTo>
                  <a:pt x="317277" y="723968"/>
                  <a:pt x="319511" y="729924"/>
                  <a:pt x="326583" y="729551"/>
                </a:cubicBezTo>
                <a:cubicBezTo>
                  <a:pt x="342217" y="728435"/>
                  <a:pt x="344822" y="738113"/>
                  <a:pt x="349289" y="748163"/>
                </a:cubicBezTo>
                <a:cubicBezTo>
                  <a:pt x="392840" y="844571"/>
                  <a:pt x="455747" y="928695"/>
                  <a:pt x="528332" y="1007608"/>
                </a:cubicBezTo>
                <a:cubicBezTo>
                  <a:pt x="600173" y="1085777"/>
                  <a:pt x="680947" y="1155756"/>
                  <a:pt x="766932" y="1222758"/>
                </a:cubicBezTo>
                <a:cubicBezTo>
                  <a:pt x="742737" y="1220524"/>
                  <a:pt x="711470" y="1206752"/>
                  <a:pt x="681319" y="1190746"/>
                </a:cubicBezTo>
                <a:cubicBezTo>
                  <a:pt x="601662" y="1147939"/>
                  <a:pt x="536149" y="1089871"/>
                  <a:pt x="469520" y="1032920"/>
                </a:cubicBezTo>
                <a:cubicBezTo>
                  <a:pt x="422991" y="993091"/>
                  <a:pt x="377579" y="952146"/>
                  <a:pt x="325466" y="917900"/>
                </a:cubicBezTo>
                <a:cubicBezTo>
                  <a:pt x="319511" y="914178"/>
                  <a:pt x="315416" y="909339"/>
                  <a:pt x="312066" y="903383"/>
                </a:cubicBezTo>
                <a:cubicBezTo>
                  <a:pt x="309088" y="898172"/>
                  <a:pt x="304621" y="893333"/>
                  <a:pt x="296805" y="895566"/>
                </a:cubicBezTo>
                <a:cubicBezTo>
                  <a:pt x="288988" y="898172"/>
                  <a:pt x="288243" y="904872"/>
                  <a:pt x="288243" y="910828"/>
                </a:cubicBezTo>
                <a:cubicBezTo>
                  <a:pt x="289360" y="933162"/>
                  <a:pt x="295688" y="953262"/>
                  <a:pt x="309460" y="971129"/>
                </a:cubicBezTo>
                <a:cubicBezTo>
                  <a:pt x="336261" y="1006864"/>
                  <a:pt x="371995" y="1034781"/>
                  <a:pt x="407729" y="1062698"/>
                </a:cubicBezTo>
                <a:cubicBezTo>
                  <a:pt x="457236" y="1101038"/>
                  <a:pt x="503021" y="1142728"/>
                  <a:pt x="544338" y="1189257"/>
                </a:cubicBezTo>
                <a:cubicBezTo>
                  <a:pt x="514560" y="1166551"/>
                  <a:pt x="484781" y="1143472"/>
                  <a:pt x="454630" y="1120766"/>
                </a:cubicBezTo>
                <a:cubicBezTo>
                  <a:pt x="431924" y="1103644"/>
                  <a:pt x="408474" y="1087265"/>
                  <a:pt x="385396" y="1070515"/>
                </a:cubicBezTo>
                <a:cubicBezTo>
                  <a:pt x="379812" y="1066421"/>
                  <a:pt x="373856" y="1061954"/>
                  <a:pt x="366040" y="1067537"/>
                </a:cubicBezTo>
                <a:cubicBezTo>
                  <a:pt x="358967" y="1072376"/>
                  <a:pt x="360084" y="1079449"/>
                  <a:pt x="361573" y="1086149"/>
                </a:cubicBezTo>
                <a:cubicBezTo>
                  <a:pt x="367156" y="1112577"/>
                  <a:pt x="382790" y="1133794"/>
                  <a:pt x="402146" y="1152778"/>
                </a:cubicBezTo>
                <a:cubicBezTo>
                  <a:pt x="425596" y="1175484"/>
                  <a:pt x="450164" y="1197074"/>
                  <a:pt x="475475" y="1218663"/>
                </a:cubicBezTo>
                <a:cubicBezTo>
                  <a:pt x="448303" y="1212707"/>
                  <a:pt x="421130" y="1206752"/>
                  <a:pt x="393957" y="1201913"/>
                </a:cubicBezTo>
                <a:cubicBezTo>
                  <a:pt x="406240" y="1245091"/>
                  <a:pt x="434902" y="1253653"/>
                  <a:pt x="460586" y="1260353"/>
                </a:cubicBezTo>
                <a:cubicBezTo>
                  <a:pt x="495204" y="1268914"/>
                  <a:pt x="528332" y="1279709"/>
                  <a:pt x="561089" y="1291993"/>
                </a:cubicBezTo>
                <a:cubicBezTo>
                  <a:pt x="574861" y="1304276"/>
                  <a:pt x="588634" y="1316188"/>
                  <a:pt x="602034" y="1328843"/>
                </a:cubicBezTo>
                <a:cubicBezTo>
                  <a:pt x="615807" y="1341872"/>
                  <a:pt x="628835" y="1354900"/>
                  <a:pt x="641863" y="1368672"/>
                </a:cubicBezTo>
                <a:cubicBezTo>
                  <a:pt x="651169" y="1378722"/>
                  <a:pt x="662335" y="1387284"/>
                  <a:pt x="651541" y="1404406"/>
                </a:cubicBezTo>
                <a:cubicBezTo>
                  <a:pt x="646702" y="1412223"/>
                  <a:pt x="678341" y="1454658"/>
                  <a:pt x="688392" y="1457263"/>
                </a:cubicBezTo>
                <a:cubicBezTo>
                  <a:pt x="689881" y="1457635"/>
                  <a:pt x="691369" y="1458008"/>
                  <a:pt x="692486" y="1458008"/>
                </a:cubicBezTo>
                <a:cubicBezTo>
                  <a:pt x="714076" y="1456519"/>
                  <a:pt x="718915" y="1469175"/>
                  <a:pt x="719287" y="1485181"/>
                </a:cubicBezTo>
                <a:cubicBezTo>
                  <a:pt x="719659" y="1500814"/>
                  <a:pt x="715937" y="1520170"/>
                  <a:pt x="745343" y="1512353"/>
                </a:cubicBezTo>
                <a:cubicBezTo>
                  <a:pt x="748693" y="1511609"/>
                  <a:pt x="749438" y="1513842"/>
                  <a:pt x="750926" y="1516448"/>
                </a:cubicBezTo>
                <a:cubicBezTo>
                  <a:pt x="782938" y="1583077"/>
                  <a:pt x="836912" y="1634445"/>
                  <a:pt x="890141" y="1685813"/>
                </a:cubicBezTo>
                <a:cubicBezTo>
                  <a:pt x="893119" y="1688419"/>
                  <a:pt x="896097" y="1691024"/>
                  <a:pt x="899074" y="1693630"/>
                </a:cubicBezTo>
                <a:cubicBezTo>
                  <a:pt x="843240" y="1680602"/>
                  <a:pt x="658985" y="1663851"/>
                  <a:pt x="605012" y="1669435"/>
                </a:cubicBezTo>
                <a:cubicBezTo>
                  <a:pt x="556994" y="1674274"/>
                  <a:pt x="285638" y="1593128"/>
                  <a:pt x="229431" y="1545110"/>
                </a:cubicBezTo>
                <a:cubicBezTo>
                  <a:pt x="221614" y="1582705"/>
                  <a:pt x="238364" y="1597594"/>
                  <a:pt x="251765" y="1614717"/>
                </a:cubicBezTo>
                <a:cubicBezTo>
                  <a:pt x="270748" y="1638912"/>
                  <a:pt x="273726" y="1656035"/>
                  <a:pt x="237992" y="1675391"/>
                </a:cubicBezTo>
                <a:cubicBezTo>
                  <a:pt x="135628" y="1730481"/>
                  <a:pt x="136745" y="1732342"/>
                  <a:pt x="232781" y="1807160"/>
                </a:cubicBezTo>
                <a:cubicBezTo>
                  <a:pt x="237248" y="1810511"/>
                  <a:pt x="235014" y="1821305"/>
                  <a:pt x="236131" y="1828750"/>
                </a:cubicBezTo>
                <a:cubicBezTo>
                  <a:pt x="211191" y="1839917"/>
                  <a:pt x="181785" y="1810883"/>
                  <a:pt x="152007" y="1842150"/>
                </a:cubicBezTo>
                <a:cubicBezTo>
                  <a:pt x="280426" y="1979503"/>
                  <a:pt x="475848" y="2110157"/>
                  <a:pt x="653030" y="2213265"/>
                </a:cubicBezTo>
                <a:cubicBezTo>
                  <a:pt x="509721" y="2247138"/>
                  <a:pt x="423735" y="2128024"/>
                  <a:pt x="318394" y="2143285"/>
                </a:cubicBezTo>
                <a:cubicBezTo>
                  <a:pt x="265909" y="2180508"/>
                  <a:pt x="422246" y="2240810"/>
                  <a:pt x="272982" y="2258305"/>
                </a:cubicBezTo>
                <a:cubicBezTo>
                  <a:pt x="337750" y="2291061"/>
                  <a:pt x="385768" y="2323073"/>
                  <a:pt x="430435" y="2360668"/>
                </a:cubicBezTo>
                <a:cubicBezTo>
                  <a:pt x="509721" y="2428042"/>
                  <a:pt x="525354" y="2472710"/>
                  <a:pt x="488876" y="2563162"/>
                </a:cubicBezTo>
                <a:cubicBezTo>
                  <a:pt x="464681" y="2622719"/>
                  <a:pt x="429691" y="2677437"/>
                  <a:pt x="460586" y="2748533"/>
                </a:cubicBezTo>
                <a:cubicBezTo>
                  <a:pt x="481803" y="2797295"/>
                  <a:pt x="473614" y="2829307"/>
                  <a:pt x="393212" y="2807345"/>
                </a:cubicBezTo>
                <a:cubicBezTo>
                  <a:pt x="306483" y="2783895"/>
                  <a:pt x="273726" y="2827818"/>
                  <a:pt x="295688" y="2913059"/>
                </a:cubicBezTo>
                <a:cubicBezTo>
                  <a:pt x="309833" y="2967777"/>
                  <a:pt x="294943" y="2984900"/>
                  <a:pt x="235386" y="2978572"/>
                </a:cubicBezTo>
                <a:cubicBezTo>
                  <a:pt x="169501" y="2971499"/>
                  <a:pt x="106967" y="2935765"/>
                  <a:pt x="25448" y="2952888"/>
                </a:cubicBezTo>
                <a:cubicBezTo>
                  <a:pt x="90588" y="3052646"/>
                  <a:pt x="229803" y="3024356"/>
                  <a:pt x="305738" y="3119275"/>
                </a:cubicBezTo>
                <a:cubicBezTo>
                  <a:pt x="215286" y="3119647"/>
                  <a:pt x="146051" y="3119275"/>
                  <a:pt x="79049" y="3098430"/>
                </a:cubicBezTo>
                <a:cubicBezTo>
                  <a:pt x="51132" y="3089869"/>
                  <a:pt x="20609" y="3081308"/>
                  <a:pt x="4975" y="3109969"/>
                </a:cubicBezTo>
                <a:cubicBezTo>
                  <a:pt x="-13636" y="3144587"/>
                  <a:pt x="24331" y="3157615"/>
                  <a:pt x="47037" y="3163943"/>
                </a:cubicBezTo>
                <a:cubicBezTo>
                  <a:pt x="111061" y="3181438"/>
                  <a:pt x="160196" y="3222755"/>
                  <a:pt x="213425" y="3255139"/>
                </a:cubicBezTo>
                <a:cubicBezTo>
                  <a:pt x="329933" y="3326236"/>
                  <a:pt x="457981" y="3385420"/>
                  <a:pt x="556622" y="3502301"/>
                </a:cubicBezTo>
                <a:cubicBezTo>
                  <a:pt x="432669" y="3472523"/>
                  <a:pt x="339983" y="3402915"/>
                  <a:pt x="224592" y="3388771"/>
                </a:cubicBezTo>
                <a:cubicBezTo>
                  <a:pt x="324722" y="3495601"/>
                  <a:pt x="453142" y="3565208"/>
                  <a:pt x="574861" y="3643004"/>
                </a:cubicBezTo>
                <a:cubicBezTo>
                  <a:pt x="609479" y="3664966"/>
                  <a:pt x="644841" y="3679855"/>
                  <a:pt x="652657" y="3727501"/>
                </a:cubicBezTo>
                <a:cubicBezTo>
                  <a:pt x="667919" y="3819814"/>
                  <a:pt x="712959" y="3896494"/>
                  <a:pt x="810111" y="3937067"/>
                </a:cubicBezTo>
                <a:cubicBezTo>
                  <a:pt x="810856" y="3937439"/>
                  <a:pt x="805644" y="3951212"/>
                  <a:pt x="802294" y="3960890"/>
                </a:cubicBezTo>
                <a:cubicBezTo>
                  <a:pt x="743110" y="3963868"/>
                  <a:pt x="696581" y="3909149"/>
                  <a:pt x="620646" y="3927017"/>
                </a:cubicBezTo>
                <a:cubicBezTo>
                  <a:pt x="692858" y="4001091"/>
                  <a:pt x="753532" y="4067720"/>
                  <a:pt x="856268" y="4103082"/>
                </a:cubicBezTo>
                <a:cubicBezTo>
                  <a:pt x="938531" y="4131372"/>
                  <a:pt x="1040150" y="4147377"/>
                  <a:pt x="1099707" y="4238574"/>
                </a:cubicBezTo>
                <a:cubicBezTo>
                  <a:pt x="1030472" y="4256441"/>
                  <a:pt x="978732" y="4234107"/>
                  <a:pt x="926992" y="4218102"/>
                </a:cubicBezTo>
                <a:cubicBezTo>
                  <a:pt x="847334" y="4193534"/>
                  <a:pt x="769166" y="4165617"/>
                  <a:pt x="689508" y="4140677"/>
                </a:cubicBezTo>
                <a:cubicBezTo>
                  <a:pt x="659358" y="4131372"/>
                  <a:pt x="626229" y="4124299"/>
                  <a:pt x="606873" y="4169711"/>
                </a:cubicBezTo>
                <a:cubicBezTo>
                  <a:pt x="707748" y="4179389"/>
                  <a:pt x="768421" y="4240435"/>
                  <a:pt x="831701" y="4297759"/>
                </a:cubicBezTo>
                <a:cubicBezTo>
                  <a:pt x="867435" y="4330143"/>
                  <a:pt x="896469" y="4373322"/>
                  <a:pt x="960493" y="4356944"/>
                </a:cubicBezTo>
                <a:cubicBezTo>
                  <a:pt x="994366" y="4348382"/>
                  <a:pt x="1015955" y="4372578"/>
                  <a:pt x="1012233" y="4402356"/>
                </a:cubicBezTo>
                <a:cubicBezTo>
                  <a:pt x="999577" y="4507325"/>
                  <a:pt x="1078118" y="4544176"/>
                  <a:pt x="1159636" y="4564276"/>
                </a:cubicBezTo>
                <a:cubicBezTo>
                  <a:pt x="1313740" y="4602616"/>
                  <a:pt x="1442160" y="4692324"/>
                  <a:pt x="1592169" y="4741458"/>
                </a:cubicBezTo>
                <a:cubicBezTo>
                  <a:pt x="1738083" y="4789104"/>
                  <a:pt x="2833187" y="5010209"/>
                  <a:pt x="3110499" y="5032171"/>
                </a:cubicBezTo>
                <a:cubicBezTo>
                  <a:pt x="4807501" y="5166546"/>
                  <a:pt x="6028047" y="4106432"/>
                  <a:pt x="6033630" y="4091915"/>
                </a:cubicBezTo>
                <a:cubicBezTo>
                  <a:pt x="6059314" y="4023797"/>
                  <a:pt x="6122965" y="3994390"/>
                  <a:pt x="6180661" y="3957912"/>
                </a:cubicBezTo>
                <a:cubicBezTo>
                  <a:pt x="6230913" y="3925900"/>
                  <a:pt x="6284514" y="3892027"/>
                  <a:pt x="6305359" y="3837309"/>
                </a:cubicBezTo>
                <a:cubicBezTo>
                  <a:pt x="6332904" y="3764724"/>
                  <a:pt x="6254735" y="3824281"/>
                  <a:pt x="6240218" y="3796364"/>
                </a:cubicBezTo>
                <a:cubicBezTo>
                  <a:pt x="6269997" y="3758768"/>
                  <a:pt x="6316153" y="3724151"/>
                  <a:pt x="6328437" y="3681344"/>
                </a:cubicBezTo>
                <a:cubicBezTo>
                  <a:pt x="6372361" y="3526496"/>
                  <a:pt x="6466907" y="3413710"/>
                  <a:pt x="6608355" y="3326236"/>
                </a:cubicBezTo>
                <a:cubicBezTo>
                  <a:pt x="6648928" y="3300924"/>
                  <a:pt x="6675729" y="3255512"/>
                  <a:pt x="6731191" y="3248067"/>
                </a:cubicBezTo>
                <a:cubicBezTo>
                  <a:pt x="6854400" y="3232061"/>
                  <a:pt x="6815315" y="3106992"/>
                  <a:pt x="6880456" y="3051529"/>
                </a:cubicBezTo>
                <a:cubicBezTo>
                  <a:pt x="6892739" y="3041107"/>
                  <a:pt x="6903907" y="2777939"/>
                  <a:pt x="6901673" y="2763795"/>
                </a:cubicBezTo>
                <a:cubicBezTo>
                  <a:pt x="6898323" y="2743322"/>
                  <a:pt x="6883806" y="2966288"/>
                  <a:pt x="6871150" y="2948421"/>
                </a:cubicBezTo>
                <a:cubicBezTo>
                  <a:pt x="6858494" y="2930182"/>
                  <a:pt x="6839138" y="2914176"/>
                  <a:pt x="6848444" y="2890353"/>
                </a:cubicBezTo>
                <a:cubicBezTo>
                  <a:pt x="6852166" y="2880303"/>
                  <a:pt x="6849561" y="2846058"/>
                  <a:pt x="6878223" y="2873230"/>
                </a:cubicBezTo>
                <a:cubicBezTo>
                  <a:pt x="6956763" y="2946932"/>
                  <a:pt x="6870778" y="2578051"/>
                  <a:pt x="6762459" y="2568745"/>
                </a:cubicBezTo>
                <a:cubicBezTo>
                  <a:pt x="6801915" y="2465637"/>
                  <a:pt x="6801915" y="2465637"/>
                  <a:pt x="6673123" y="2451493"/>
                </a:cubicBezTo>
                <a:cubicBezTo>
                  <a:pt x="6722630" y="2385980"/>
                  <a:pt x="6722630" y="2369229"/>
                  <a:pt x="6662700" y="2346896"/>
                </a:cubicBezTo>
                <a:cubicBezTo>
                  <a:pt x="6605005" y="2325306"/>
                  <a:pt x="6540981" y="2318234"/>
                  <a:pt x="6487752" y="2285105"/>
                </a:cubicBezTo>
                <a:cubicBezTo>
                  <a:pt x="6536887" y="2201353"/>
                  <a:pt x="6550659" y="2104573"/>
                  <a:pt x="6652278" y="2063628"/>
                </a:cubicBezTo>
                <a:cubicBezTo>
                  <a:pt x="6668284" y="2057300"/>
                  <a:pt x="6679079" y="2031988"/>
                  <a:pt x="6668656" y="2017843"/>
                </a:cubicBezTo>
                <a:cubicBezTo>
                  <a:pt x="6631805" y="1965359"/>
                  <a:pt x="6684662" y="1864856"/>
                  <a:pt x="6570015" y="1854062"/>
                </a:cubicBezTo>
                <a:cubicBezTo>
                  <a:pt x="6555870" y="1852573"/>
                  <a:pt x="6542842" y="1842150"/>
                  <a:pt x="6554009" y="1827633"/>
                </a:cubicBezTo>
                <a:cubicBezTo>
                  <a:pt x="6592349" y="1778126"/>
                  <a:pt x="6545820" y="1781476"/>
                  <a:pt x="6517531" y="1775149"/>
                </a:cubicBezTo>
                <a:cubicBezTo>
                  <a:pt x="6483285" y="1767704"/>
                  <a:pt x="6444573" y="1789293"/>
                  <a:pt x="6412934" y="1762493"/>
                </a:cubicBezTo>
                <a:cubicBezTo>
                  <a:pt x="6420378" y="1734203"/>
                  <a:pt x="6447923" y="1734575"/>
                  <a:pt x="6467279" y="1725642"/>
                </a:cubicBezTo>
                <a:cubicBezTo>
                  <a:pt x="6523858" y="1699213"/>
                  <a:pt x="6570015" y="1667946"/>
                  <a:pt x="6572621" y="1600200"/>
                </a:cubicBezTo>
                <a:cubicBezTo>
                  <a:pt x="6574854" y="1545482"/>
                  <a:pt x="6580810" y="1497092"/>
                  <a:pt x="6502641" y="1480341"/>
                </a:cubicBezTo>
                <a:cubicBezTo>
                  <a:pt x="6490358" y="1477736"/>
                  <a:pt x="6484030" y="1470664"/>
                  <a:pt x="6481796" y="1461358"/>
                </a:cubicBezTo>
                <a:cubicBezTo>
                  <a:pt x="6490730" y="1452424"/>
                  <a:pt x="6499291" y="1443118"/>
                  <a:pt x="6509713" y="1436418"/>
                </a:cubicBezTo>
                <a:cubicBezTo>
                  <a:pt x="6544703" y="1414457"/>
                  <a:pt x="6556615" y="1382072"/>
                  <a:pt x="6567037" y="1348199"/>
                </a:cubicBezTo>
                <a:cubicBezTo>
                  <a:pt x="6573737" y="1326610"/>
                  <a:pt x="6581554" y="1305393"/>
                  <a:pt x="6596816" y="1286781"/>
                </a:cubicBezTo>
                <a:cubicBezTo>
                  <a:pt x="6606122" y="1275242"/>
                  <a:pt x="6617661" y="1266681"/>
                  <a:pt x="6632178" y="1261842"/>
                </a:cubicBezTo>
                <a:cubicBezTo>
                  <a:pt x="6644833" y="1257375"/>
                  <a:pt x="6648556" y="1251419"/>
                  <a:pt x="6639994" y="1240625"/>
                </a:cubicBezTo>
                <a:cubicBezTo>
                  <a:pt x="6615799" y="1209729"/>
                  <a:pt x="6606122" y="1175856"/>
                  <a:pt x="6622127" y="1136400"/>
                </a:cubicBezTo>
                <a:cubicBezTo>
                  <a:pt x="6626967" y="1124489"/>
                  <a:pt x="6623617" y="1114066"/>
                  <a:pt x="6612077" y="1109599"/>
                </a:cubicBezTo>
                <a:cubicBezTo>
                  <a:pt x="6564059" y="1090616"/>
                  <a:pt x="6552148" y="1046692"/>
                  <a:pt x="6531675" y="1009469"/>
                </a:cubicBezTo>
                <a:cubicBezTo>
                  <a:pt x="6502641" y="956612"/>
                  <a:pt x="6476213" y="902639"/>
                  <a:pt x="6456113" y="845315"/>
                </a:cubicBezTo>
                <a:cubicBezTo>
                  <a:pt x="6444201" y="811070"/>
                  <a:pt x="6432662" y="777197"/>
                  <a:pt x="6440851" y="739229"/>
                </a:cubicBezTo>
                <a:cubicBezTo>
                  <a:pt x="6442712" y="729924"/>
                  <a:pt x="6439362" y="722107"/>
                  <a:pt x="6434523" y="715034"/>
                </a:cubicBezTo>
                <a:cubicBezTo>
                  <a:pt x="6414050" y="684139"/>
                  <a:pt x="6416656" y="651383"/>
                  <a:pt x="6432290" y="617510"/>
                </a:cubicBezTo>
                <a:cubicBezTo>
                  <a:pt x="6441968" y="597037"/>
                  <a:pt x="6440851" y="594431"/>
                  <a:pt x="6416284" y="595176"/>
                </a:cubicBezTo>
                <a:cubicBezTo>
                  <a:pt x="6366405" y="596293"/>
                  <a:pt x="6316898" y="598154"/>
                  <a:pt x="6267763" y="591826"/>
                </a:cubicBezTo>
                <a:cubicBezTo>
                  <a:pt x="6212673" y="584753"/>
                  <a:pt x="6194806" y="568375"/>
                  <a:pt x="6236496" y="521102"/>
                </a:cubicBezTo>
                <a:cubicBezTo>
                  <a:pt x="6245430" y="511052"/>
                  <a:pt x="6253246" y="499885"/>
                  <a:pt x="6257341" y="487229"/>
                </a:cubicBezTo>
                <a:cubicBezTo>
                  <a:pt x="6260319" y="477179"/>
                  <a:pt x="6257713" y="470106"/>
                  <a:pt x="6248780" y="465267"/>
                </a:cubicBezTo>
                <a:cubicBezTo>
                  <a:pt x="6238357" y="459312"/>
                  <a:pt x="6232774" y="467501"/>
                  <a:pt x="6226818" y="473456"/>
                </a:cubicBezTo>
                <a:cubicBezTo>
                  <a:pt x="6194434" y="505468"/>
                  <a:pt x="6153861" y="527430"/>
                  <a:pt x="6115149" y="551625"/>
                </a:cubicBezTo>
                <a:cubicBezTo>
                  <a:pt x="6059686" y="586615"/>
                  <a:pt x="6001246" y="617510"/>
                  <a:pt x="5951739" y="659944"/>
                </a:cubicBezTo>
                <a:cubicBezTo>
                  <a:pt x="5939084" y="670739"/>
                  <a:pt x="5918611" y="662550"/>
                  <a:pt x="5917122" y="644310"/>
                </a:cubicBezTo>
                <a:cubicBezTo>
                  <a:pt x="5915633" y="626071"/>
                  <a:pt x="5905583" y="626071"/>
                  <a:pt x="5890694" y="630538"/>
                </a:cubicBezTo>
                <a:cubicBezTo>
                  <a:pt x="5872826" y="635749"/>
                  <a:pt x="5854959" y="640960"/>
                  <a:pt x="5837464" y="646916"/>
                </a:cubicBezTo>
                <a:cubicBezTo>
                  <a:pt x="5819225" y="653244"/>
                  <a:pt x="5811036" y="666644"/>
                  <a:pt x="5809175" y="683395"/>
                </a:cubicBezTo>
                <a:cubicBezTo>
                  <a:pt x="5808430" y="689723"/>
                  <a:pt x="5808803" y="697539"/>
                  <a:pt x="5815503" y="698656"/>
                </a:cubicBezTo>
                <a:cubicBezTo>
                  <a:pt x="5843048" y="703495"/>
                  <a:pt x="5755201" y="682278"/>
                  <a:pt x="5746268" y="667389"/>
                </a:cubicBezTo>
                <a:cubicBezTo>
                  <a:pt x="5745896" y="666644"/>
                  <a:pt x="5525907" y="720246"/>
                  <a:pt x="5458905" y="754119"/>
                </a:cubicBezTo>
                <a:close/>
                <a:moveTo>
                  <a:pt x="885302" y="1333310"/>
                </a:moveTo>
                <a:cubicBezTo>
                  <a:pt x="877857" y="1326982"/>
                  <a:pt x="870040" y="1321027"/>
                  <a:pt x="862596" y="1314326"/>
                </a:cubicBezTo>
                <a:cubicBezTo>
                  <a:pt x="863712" y="1312837"/>
                  <a:pt x="865201" y="1311349"/>
                  <a:pt x="866318" y="1309860"/>
                </a:cubicBezTo>
                <a:cubicBezTo>
                  <a:pt x="881580" y="1320282"/>
                  <a:pt x="896841" y="1330705"/>
                  <a:pt x="912103" y="1341127"/>
                </a:cubicBezTo>
                <a:cubicBezTo>
                  <a:pt x="903541" y="1338522"/>
                  <a:pt x="894235" y="1335916"/>
                  <a:pt x="885302" y="1333310"/>
                </a:cubicBezTo>
                <a:close/>
                <a:moveTo>
                  <a:pt x="1140280" y="787619"/>
                </a:moveTo>
                <a:cubicBezTo>
                  <a:pt x="1231849" y="850154"/>
                  <a:pt x="1323418" y="913061"/>
                  <a:pt x="1414987" y="975596"/>
                </a:cubicBezTo>
                <a:cubicBezTo>
                  <a:pt x="1413498" y="977085"/>
                  <a:pt x="1412381" y="978574"/>
                  <a:pt x="1410892" y="980063"/>
                </a:cubicBezTo>
                <a:cubicBezTo>
                  <a:pt x="1310390" y="927206"/>
                  <a:pt x="1215471" y="868394"/>
                  <a:pt x="1140280" y="787619"/>
                </a:cubicBezTo>
                <a:close/>
              </a:path>
            </a:pathLst>
          </a:custGeom>
          <a:solidFill>
            <a:schemeClr val="accent1">
              <a:alpha val="20000"/>
            </a:schemeClr>
          </a:solidFill>
          <a:ln w="32707" cap="flat">
            <a:noFill/>
            <a:prstDash val="solid"/>
            <a:miter/>
          </a:ln>
        </p:spPr>
        <p:txBody>
          <a:bodyPr rtlCol="0" anchor="ctr"/>
          <a:lstStyle/>
          <a:p>
            <a:endParaRPr lang="en-US" dirty="0"/>
          </a:p>
        </p:txBody>
      </p:sp>
      <p:sp useBgFill="1">
        <p:nvSpPr>
          <p:cNvPr id="54" name="Rectangle 53">
            <a:extLst>
              <a:ext uri="{FF2B5EF4-FFF2-40B4-BE49-F238E27FC236}">
                <a16:creationId xmlns:a16="http://schemas.microsoft.com/office/drawing/2014/main" id="{50822218-0828-4B6C-924D-D40E4C0E7A4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F22A33A5-AA28-4A33-B468-5D2A601A5520}"/>
              </a:ext>
            </a:extLst>
          </p:cNvPr>
          <p:cNvSpPr>
            <a:spLocks noGrp="1"/>
          </p:cNvSpPr>
          <p:nvPr>
            <p:ph type="title"/>
          </p:nvPr>
        </p:nvSpPr>
        <p:spPr>
          <a:xfrm>
            <a:off x="688549" y="2859105"/>
            <a:ext cx="10448925" cy="3894119"/>
          </a:xfrm>
        </p:spPr>
        <p:txBody>
          <a:bodyPr vert="horz" lIns="91440" tIns="45720" rIns="91440" bIns="45720" rtlCol="0" anchor="ctr">
            <a:normAutofit/>
          </a:bodyPr>
          <a:lstStyle/>
          <a:p>
            <a:pPr algn="ctr"/>
            <a:r>
              <a:rPr lang="en-US" sz="2400" b="1" i="0" dirty="0"/>
              <a:t>4.Do four of the following:</a:t>
            </a:r>
            <a:br>
              <a:rPr lang="en-US" sz="2400" dirty="0"/>
            </a:br>
            <a:br>
              <a:rPr lang="en-US" sz="2400" dirty="0"/>
            </a:br>
            <a:r>
              <a:rPr lang="en-US" sz="2400" dirty="0"/>
              <a:t>a. Run, jog, or walk one-half mile</a:t>
            </a:r>
            <a:br>
              <a:rPr lang="en-US" sz="2400" dirty="0"/>
            </a:br>
            <a:r>
              <a:rPr lang="en-US" sz="2400" dirty="0"/>
              <a:t>b. Skip</a:t>
            </a:r>
            <a:br>
              <a:rPr lang="en-US" sz="2400" dirty="0"/>
            </a:br>
            <a:r>
              <a:rPr lang="en-US" sz="2400" dirty="0"/>
              <a:t>c. Jump rope for three minutes</a:t>
            </a:r>
            <a:br>
              <a:rPr lang="en-US" sz="2400" dirty="0"/>
            </a:br>
            <a:r>
              <a:rPr lang="en-US" sz="2400" dirty="0"/>
              <a:t>d. Jumping jacks—do at least 15</a:t>
            </a:r>
            <a:br>
              <a:rPr lang="en-US" sz="2400" dirty="0"/>
            </a:br>
            <a:r>
              <a:rPr lang="en-US" sz="2400" dirty="0"/>
              <a:t>e. Hop on one leg at least five times—see how many you can do</a:t>
            </a:r>
            <a:br>
              <a:rPr lang="en-US" sz="2400" dirty="0"/>
            </a:br>
            <a:r>
              <a:rPr lang="en-US" sz="2400" dirty="0"/>
              <a:t>f. Sit-ups</a:t>
            </a:r>
            <a:br>
              <a:rPr lang="en-US" sz="2400" dirty="0"/>
            </a:br>
            <a:r>
              <a:rPr lang="en-US" sz="2400" dirty="0"/>
              <a:t>g. Exercise of your choice</a:t>
            </a:r>
            <a:br>
              <a:rPr lang="en-US" sz="1200" dirty="0"/>
            </a:br>
            <a:br>
              <a:rPr lang="en-US" sz="1200" dirty="0"/>
            </a:br>
            <a:endParaRPr lang="en-US" sz="1200" dirty="0"/>
          </a:p>
        </p:txBody>
      </p:sp>
      <p:pic>
        <p:nvPicPr>
          <p:cNvPr id="9" name="Picture 8" descr="A picture containing fence, outdoor&#10;&#10;Description automatically generated">
            <a:extLst>
              <a:ext uri="{FF2B5EF4-FFF2-40B4-BE49-F238E27FC236}">
                <a16:creationId xmlns:a16="http://schemas.microsoft.com/office/drawing/2014/main" id="{78FE840E-D0D5-43DB-B6F6-D3A1D2372C41}"/>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643469" y="940355"/>
            <a:ext cx="3420532" cy="2565399"/>
          </a:xfrm>
          <a:prstGeom prst="rect">
            <a:avLst/>
          </a:prstGeom>
        </p:spPr>
      </p:pic>
      <p:pic>
        <p:nvPicPr>
          <p:cNvPr id="7" name="Content Placeholder 6" descr="A picture containing shape&#10;&#10;Description automatically generated">
            <a:extLst>
              <a:ext uri="{FF2B5EF4-FFF2-40B4-BE49-F238E27FC236}">
                <a16:creationId xmlns:a16="http://schemas.microsoft.com/office/drawing/2014/main" id="{53481D3B-D2A0-4DFE-AE25-8EAAF14C45E3}"/>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4820481" y="643467"/>
            <a:ext cx="1942269" cy="2099733"/>
          </a:xfrm>
          <a:prstGeom prst="rect">
            <a:avLst/>
          </a:prstGeom>
        </p:spPr>
      </p:pic>
      <p:pic>
        <p:nvPicPr>
          <p:cNvPr id="11" name="Picture 10" descr="A picture containing shape&#10;&#10;Description automatically generated">
            <a:extLst>
              <a:ext uri="{FF2B5EF4-FFF2-40B4-BE49-F238E27FC236}">
                <a16:creationId xmlns:a16="http://schemas.microsoft.com/office/drawing/2014/main" id="{99ED532B-7FC7-455A-9E0D-8A7E25163F5E}"/>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8539054" y="643467"/>
            <a:ext cx="2598420" cy="3159175"/>
          </a:xfrm>
          <a:prstGeom prst="rect">
            <a:avLst/>
          </a:prstGeom>
        </p:spPr>
      </p:pic>
      <p:pic>
        <p:nvPicPr>
          <p:cNvPr id="3" name="Picture 2">
            <a:extLst>
              <a:ext uri="{FF2B5EF4-FFF2-40B4-BE49-F238E27FC236}">
                <a16:creationId xmlns:a16="http://schemas.microsoft.com/office/drawing/2014/main" id="{31099274-5C70-4850-A635-C00F0C2DBB41}"/>
              </a:ext>
            </a:extLst>
          </p:cNvPr>
          <p:cNvPicPr>
            <a:picLocks noChangeAspect="1"/>
          </p:cNvPicPr>
          <p:nvPr/>
        </p:nvPicPr>
        <p:blipFill>
          <a:blip r:embed="rId5">
            <a:extLst>
              <a:ext uri="{28A0092B-C50C-407E-A947-70E740481C1C}">
                <a14:useLocalDpi xmlns:a14="http://schemas.microsoft.com/office/drawing/2010/main" val="0"/>
              </a:ext>
            </a:extLst>
          </a:blip>
          <a:srcRect/>
          <a:stretch/>
        </p:blipFill>
        <p:spPr>
          <a:xfrm>
            <a:off x="10858098" y="104776"/>
            <a:ext cx="1020704" cy="1319211"/>
          </a:xfrm>
          <a:prstGeom prst="rect">
            <a:avLst/>
          </a:prstGeom>
        </p:spPr>
      </p:pic>
    </p:spTree>
    <p:extLst>
      <p:ext uri="{BB962C8B-B14F-4D97-AF65-F5344CB8AC3E}">
        <p14:creationId xmlns:p14="http://schemas.microsoft.com/office/powerpoint/2010/main" val="2630455857"/>
      </p:ext>
    </p:extLst>
  </p:cSld>
  <p:clrMapOvr>
    <a:overrideClrMapping bg1="lt1" tx1="dk1" bg2="lt2" tx2="dk2" accent1="accent1" accent2="accent2" accent3="accent3" accent4="accent4" accent5="accent5" accent6="accent6" hlink="hlink" folHlink="folHlink"/>
  </p:clrMapOvr>
</p:sld>
</file>

<file path=ppt/slides/slide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38" name="Graphic 1">
            <a:extLst>
              <a:ext uri="{FF2B5EF4-FFF2-40B4-BE49-F238E27FC236}">
                <a16:creationId xmlns:a16="http://schemas.microsoft.com/office/drawing/2014/main" id="{0D57E7FA-E8FC-45AC-868F-CDC8144939D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flipV="1">
            <a:off x="2599854" y="527562"/>
            <a:ext cx="6992292" cy="5102484"/>
          </a:xfrm>
          <a:custGeom>
            <a:avLst/>
            <a:gdLst/>
            <a:ahLst/>
            <a:cxnLst/>
            <a:rect l="l" t="t" r="r" b="b"/>
            <a:pathLst>
              <a:path w="6886274" h="5025119">
                <a:moveTo>
                  <a:pt x="5458905" y="754119"/>
                </a:moveTo>
                <a:cubicBezTo>
                  <a:pt x="5417216" y="775336"/>
                  <a:pt x="4594585" y="1111088"/>
                  <a:pt x="3455557" y="1027709"/>
                </a:cubicBezTo>
                <a:cubicBezTo>
                  <a:pt x="3415356" y="1024731"/>
                  <a:pt x="3377389" y="1022869"/>
                  <a:pt x="3338677" y="1021381"/>
                </a:cubicBezTo>
                <a:cubicBezTo>
                  <a:pt x="2996224" y="1006119"/>
                  <a:pt x="2660100" y="998674"/>
                  <a:pt x="2518280" y="980435"/>
                </a:cubicBezTo>
                <a:cubicBezTo>
                  <a:pt x="2407355" y="965918"/>
                  <a:pt x="1840075" y="843082"/>
                  <a:pt x="1673687" y="739229"/>
                </a:cubicBezTo>
                <a:cubicBezTo>
                  <a:pt x="1503578" y="632771"/>
                  <a:pt x="1343146" y="515146"/>
                  <a:pt x="1183459" y="397149"/>
                </a:cubicBezTo>
                <a:cubicBezTo>
                  <a:pt x="1114224" y="346153"/>
                  <a:pt x="1040522" y="299624"/>
                  <a:pt x="977987" y="241184"/>
                </a:cubicBezTo>
                <a:cubicBezTo>
                  <a:pt x="915453" y="182372"/>
                  <a:pt x="855896" y="121326"/>
                  <a:pt x="788150" y="66980"/>
                </a:cubicBezTo>
                <a:cubicBezTo>
                  <a:pt x="768794" y="51346"/>
                  <a:pt x="749438" y="34596"/>
                  <a:pt x="721148" y="31990"/>
                </a:cubicBezTo>
                <a:cubicBezTo>
                  <a:pt x="714820" y="31246"/>
                  <a:pt x="708120" y="31618"/>
                  <a:pt x="701792" y="32362"/>
                </a:cubicBezTo>
                <a:cubicBezTo>
                  <a:pt x="694720" y="33107"/>
                  <a:pt x="689136" y="36829"/>
                  <a:pt x="686530" y="43157"/>
                </a:cubicBezTo>
                <a:cubicBezTo>
                  <a:pt x="683925" y="50230"/>
                  <a:pt x="688392" y="54324"/>
                  <a:pt x="693603" y="58046"/>
                </a:cubicBezTo>
                <a:cubicBezTo>
                  <a:pt x="697325" y="60652"/>
                  <a:pt x="701047" y="64747"/>
                  <a:pt x="705886" y="65491"/>
                </a:cubicBezTo>
                <a:cubicBezTo>
                  <a:pt x="736782" y="69958"/>
                  <a:pt x="748321" y="92664"/>
                  <a:pt x="762838" y="112764"/>
                </a:cubicBezTo>
                <a:cubicBezTo>
                  <a:pt x="769166" y="121326"/>
                  <a:pt x="775866" y="128026"/>
                  <a:pt x="764327" y="140309"/>
                </a:cubicBezTo>
                <a:cubicBezTo>
                  <a:pt x="754277" y="151104"/>
                  <a:pt x="764699" y="156688"/>
                  <a:pt x="775121" y="159666"/>
                </a:cubicBezTo>
                <a:cubicBezTo>
                  <a:pt x="789638" y="163760"/>
                  <a:pt x="806761" y="163016"/>
                  <a:pt x="823139" y="176416"/>
                </a:cubicBezTo>
                <a:cubicBezTo>
                  <a:pt x="761721" y="177533"/>
                  <a:pt x="735665" y="142171"/>
                  <a:pt x="707748" y="109414"/>
                </a:cubicBezTo>
                <a:cubicBezTo>
                  <a:pt x="697325" y="97503"/>
                  <a:pt x="690253" y="83358"/>
                  <a:pt x="681319" y="69958"/>
                </a:cubicBezTo>
                <a:cubicBezTo>
                  <a:pt x="670152" y="53580"/>
                  <a:pt x="657124" y="52835"/>
                  <a:pt x="640746" y="67352"/>
                </a:cubicBezTo>
                <a:cubicBezTo>
                  <a:pt x="626229" y="80380"/>
                  <a:pt x="619157" y="79264"/>
                  <a:pt x="614318" y="61396"/>
                </a:cubicBezTo>
                <a:cubicBezTo>
                  <a:pt x="606873" y="33479"/>
                  <a:pt x="589750" y="13751"/>
                  <a:pt x="560716" y="3701"/>
                </a:cubicBezTo>
                <a:cubicBezTo>
                  <a:pt x="554388" y="1467"/>
                  <a:pt x="546572" y="-3372"/>
                  <a:pt x="540616" y="3701"/>
                </a:cubicBezTo>
                <a:cubicBezTo>
                  <a:pt x="535405" y="9656"/>
                  <a:pt x="539871" y="16729"/>
                  <a:pt x="543594" y="21940"/>
                </a:cubicBezTo>
                <a:cubicBezTo>
                  <a:pt x="550294" y="31246"/>
                  <a:pt x="556250" y="40179"/>
                  <a:pt x="558855" y="51346"/>
                </a:cubicBezTo>
                <a:cubicBezTo>
                  <a:pt x="560716" y="58791"/>
                  <a:pt x="562578" y="66980"/>
                  <a:pt x="557366" y="72563"/>
                </a:cubicBezTo>
                <a:cubicBezTo>
                  <a:pt x="535777" y="96386"/>
                  <a:pt x="551411" y="107553"/>
                  <a:pt x="570022" y="120209"/>
                </a:cubicBezTo>
                <a:cubicBezTo>
                  <a:pt x="595706" y="137332"/>
                  <a:pt x="605756" y="162643"/>
                  <a:pt x="599801" y="192794"/>
                </a:cubicBezTo>
                <a:cubicBezTo>
                  <a:pt x="597567" y="205078"/>
                  <a:pt x="599056" y="212522"/>
                  <a:pt x="614318" y="212150"/>
                </a:cubicBezTo>
                <a:cubicBezTo>
                  <a:pt x="620273" y="212150"/>
                  <a:pt x="621762" y="216245"/>
                  <a:pt x="623996" y="220711"/>
                </a:cubicBezTo>
                <a:cubicBezTo>
                  <a:pt x="671641" y="326053"/>
                  <a:pt x="740504" y="418366"/>
                  <a:pt x="821278" y="503235"/>
                </a:cubicBezTo>
                <a:cubicBezTo>
                  <a:pt x="886791" y="572098"/>
                  <a:pt x="959004" y="634260"/>
                  <a:pt x="1033822" y="694562"/>
                </a:cubicBezTo>
                <a:cubicBezTo>
                  <a:pt x="1036055" y="696423"/>
                  <a:pt x="1038289" y="698656"/>
                  <a:pt x="1039406" y="702378"/>
                </a:cubicBezTo>
                <a:cubicBezTo>
                  <a:pt x="1004044" y="694934"/>
                  <a:pt x="973521" y="679672"/>
                  <a:pt x="944114" y="662550"/>
                </a:cubicBezTo>
                <a:cubicBezTo>
                  <a:pt x="865946" y="617138"/>
                  <a:pt x="800061" y="558325"/>
                  <a:pt x="733432" y="500629"/>
                </a:cubicBezTo>
                <a:cubicBezTo>
                  <a:pt x="692858" y="465267"/>
                  <a:pt x="651169" y="431022"/>
                  <a:pt x="606501" y="399755"/>
                </a:cubicBezTo>
                <a:cubicBezTo>
                  <a:pt x="599056" y="394543"/>
                  <a:pt x="593845" y="387843"/>
                  <a:pt x="588634" y="381143"/>
                </a:cubicBezTo>
                <a:cubicBezTo>
                  <a:pt x="585656" y="377421"/>
                  <a:pt x="581934" y="374071"/>
                  <a:pt x="575978" y="375560"/>
                </a:cubicBezTo>
                <a:cubicBezTo>
                  <a:pt x="568533" y="377421"/>
                  <a:pt x="567789" y="383004"/>
                  <a:pt x="567044" y="388588"/>
                </a:cubicBezTo>
                <a:cubicBezTo>
                  <a:pt x="564811" y="406455"/>
                  <a:pt x="569650" y="422461"/>
                  <a:pt x="578956" y="437722"/>
                </a:cubicBezTo>
                <a:cubicBezTo>
                  <a:pt x="603151" y="476806"/>
                  <a:pt x="638885" y="506957"/>
                  <a:pt x="675736" y="535619"/>
                </a:cubicBezTo>
                <a:cubicBezTo>
                  <a:pt x="723381" y="572470"/>
                  <a:pt x="769538" y="610810"/>
                  <a:pt x="811600" y="652872"/>
                </a:cubicBezTo>
                <a:cubicBezTo>
                  <a:pt x="814578" y="655850"/>
                  <a:pt x="820161" y="657711"/>
                  <a:pt x="818300" y="666272"/>
                </a:cubicBezTo>
                <a:cubicBezTo>
                  <a:pt x="791872" y="646544"/>
                  <a:pt x="766932" y="627188"/>
                  <a:pt x="741621" y="608576"/>
                </a:cubicBezTo>
                <a:cubicBezTo>
                  <a:pt x="716681" y="589965"/>
                  <a:pt x="691369" y="571353"/>
                  <a:pt x="666430" y="553114"/>
                </a:cubicBezTo>
                <a:cubicBezTo>
                  <a:pt x="660474" y="548647"/>
                  <a:pt x="654146" y="542319"/>
                  <a:pt x="645585" y="547903"/>
                </a:cubicBezTo>
                <a:cubicBezTo>
                  <a:pt x="636652" y="553486"/>
                  <a:pt x="637768" y="562792"/>
                  <a:pt x="640002" y="570236"/>
                </a:cubicBezTo>
                <a:cubicBezTo>
                  <a:pt x="647074" y="592198"/>
                  <a:pt x="659358" y="611554"/>
                  <a:pt x="675736" y="628677"/>
                </a:cubicBezTo>
                <a:cubicBezTo>
                  <a:pt x="731570" y="685256"/>
                  <a:pt x="795966" y="734018"/>
                  <a:pt x="855896" y="786875"/>
                </a:cubicBezTo>
                <a:cubicBezTo>
                  <a:pt x="888280" y="815537"/>
                  <a:pt x="918058" y="846060"/>
                  <a:pt x="946348" y="877699"/>
                </a:cubicBezTo>
                <a:cubicBezTo>
                  <a:pt x="952676" y="884772"/>
                  <a:pt x="952303" y="891472"/>
                  <a:pt x="950442" y="899661"/>
                </a:cubicBezTo>
                <a:cubicBezTo>
                  <a:pt x="942998" y="932790"/>
                  <a:pt x="954537" y="943957"/>
                  <a:pt x="991760" y="937629"/>
                </a:cubicBezTo>
                <a:cubicBezTo>
                  <a:pt x="1003299" y="935767"/>
                  <a:pt x="1011116" y="937629"/>
                  <a:pt x="1018188" y="945445"/>
                </a:cubicBezTo>
                <a:cubicBezTo>
                  <a:pt x="1103802" y="1042225"/>
                  <a:pt x="1205048" y="1123744"/>
                  <a:pt x="1315601" y="1196329"/>
                </a:cubicBezTo>
                <a:cubicBezTo>
                  <a:pt x="1360641" y="1225735"/>
                  <a:pt x="1407170" y="1253653"/>
                  <a:pt x="1454443" y="1279709"/>
                </a:cubicBezTo>
                <a:cubicBezTo>
                  <a:pt x="1454443" y="1281570"/>
                  <a:pt x="1454443" y="1283804"/>
                  <a:pt x="1454443" y="1285665"/>
                </a:cubicBezTo>
                <a:cubicBezTo>
                  <a:pt x="1454071" y="1288270"/>
                  <a:pt x="1453699" y="1289759"/>
                  <a:pt x="1453327" y="1291993"/>
                </a:cubicBezTo>
                <a:cubicBezTo>
                  <a:pt x="1386697" y="1251792"/>
                  <a:pt x="1320812" y="1210474"/>
                  <a:pt x="1256416" y="1166923"/>
                </a:cubicBezTo>
                <a:cubicBezTo>
                  <a:pt x="1081840" y="1048926"/>
                  <a:pt x="915080" y="922367"/>
                  <a:pt x="745715" y="798786"/>
                </a:cubicBezTo>
                <a:cubicBezTo>
                  <a:pt x="688764" y="757096"/>
                  <a:pt x="643724" y="703867"/>
                  <a:pt x="592356" y="656966"/>
                </a:cubicBezTo>
                <a:cubicBezTo>
                  <a:pt x="558111" y="625699"/>
                  <a:pt x="525354" y="592943"/>
                  <a:pt x="485526" y="567259"/>
                </a:cubicBezTo>
                <a:cubicBezTo>
                  <a:pt x="469148" y="556836"/>
                  <a:pt x="452025" y="547530"/>
                  <a:pt x="430063" y="550136"/>
                </a:cubicBezTo>
                <a:cubicBezTo>
                  <a:pt x="421502" y="551253"/>
                  <a:pt x="411824" y="553486"/>
                  <a:pt x="408846" y="563164"/>
                </a:cubicBezTo>
                <a:cubicBezTo>
                  <a:pt x="406240" y="572842"/>
                  <a:pt x="414057" y="577309"/>
                  <a:pt x="421130" y="581403"/>
                </a:cubicBezTo>
                <a:cubicBezTo>
                  <a:pt x="422991" y="582520"/>
                  <a:pt x="424852" y="584009"/>
                  <a:pt x="426713" y="584009"/>
                </a:cubicBezTo>
                <a:cubicBezTo>
                  <a:pt x="462075" y="586242"/>
                  <a:pt x="470264" y="614532"/>
                  <a:pt x="487015" y="635005"/>
                </a:cubicBezTo>
                <a:cubicBezTo>
                  <a:pt x="492226" y="641333"/>
                  <a:pt x="492598" y="647661"/>
                  <a:pt x="487015" y="655105"/>
                </a:cubicBezTo>
                <a:cubicBezTo>
                  <a:pt x="476964" y="668505"/>
                  <a:pt x="484037" y="674461"/>
                  <a:pt x="497437" y="678183"/>
                </a:cubicBezTo>
                <a:cubicBezTo>
                  <a:pt x="510837" y="681906"/>
                  <a:pt x="525354" y="683022"/>
                  <a:pt x="539871" y="691584"/>
                </a:cubicBezTo>
                <a:cubicBezTo>
                  <a:pt x="516793" y="698656"/>
                  <a:pt x="500787" y="691212"/>
                  <a:pt x="485898" y="681906"/>
                </a:cubicBezTo>
                <a:cubicBezTo>
                  <a:pt x="452397" y="661433"/>
                  <a:pt x="430808" y="631282"/>
                  <a:pt x="410335" y="600387"/>
                </a:cubicBezTo>
                <a:cubicBezTo>
                  <a:pt x="406240" y="594431"/>
                  <a:pt x="402890" y="587731"/>
                  <a:pt x="397307" y="582892"/>
                </a:cubicBezTo>
                <a:cubicBezTo>
                  <a:pt x="386884" y="573214"/>
                  <a:pt x="375717" y="572098"/>
                  <a:pt x="363062" y="584009"/>
                </a:cubicBezTo>
                <a:cubicBezTo>
                  <a:pt x="346311" y="599643"/>
                  <a:pt x="340356" y="598526"/>
                  <a:pt x="334772" y="578426"/>
                </a:cubicBezTo>
                <a:cubicBezTo>
                  <a:pt x="327327" y="551253"/>
                  <a:pt x="310577" y="532269"/>
                  <a:pt x="281915" y="522219"/>
                </a:cubicBezTo>
                <a:cubicBezTo>
                  <a:pt x="275960" y="519985"/>
                  <a:pt x="269632" y="517007"/>
                  <a:pt x="263304" y="521846"/>
                </a:cubicBezTo>
                <a:cubicBezTo>
                  <a:pt x="256604" y="527430"/>
                  <a:pt x="261070" y="533013"/>
                  <a:pt x="263676" y="538225"/>
                </a:cubicBezTo>
                <a:cubicBezTo>
                  <a:pt x="267398" y="546414"/>
                  <a:pt x="271865" y="554603"/>
                  <a:pt x="275215" y="563164"/>
                </a:cubicBezTo>
                <a:cubicBezTo>
                  <a:pt x="281171" y="576937"/>
                  <a:pt x="282288" y="591454"/>
                  <a:pt x="271121" y="604854"/>
                </a:cubicBezTo>
                <a:cubicBezTo>
                  <a:pt x="262931" y="614532"/>
                  <a:pt x="263676" y="620860"/>
                  <a:pt x="274471" y="627560"/>
                </a:cubicBezTo>
                <a:cubicBezTo>
                  <a:pt x="309088" y="648405"/>
                  <a:pt x="331050" y="675578"/>
                  <a:pt x="319138" y="718012"/>
                </a:cubicBezTo>
                <a:cubicBezTo>
                  <a:pt x="317277" y="723968"/>
                  <a:pt x="319511" y="729924"/>
                  <a:pt x="326583" y="729551"/>
                </a:cubicBezTo>
                <a:cubicBezTo>
                  <a:pt x="342217" y="728435"/>
                  <a:pt x="344822" y="738113"/>
                  <a:pt x="349289" y="748163"/>
                </a:cubicBezTo>
                <a:cubicBezTo>
                  <a:pt x="392840" y="844571"/>
                  <a:pt x="455747" y="928695"/>
                  <a:pt x="528332" y="1007608"/>
                </a:cubicBezTo>
                <a:cubicBezTo>
                  <a:pt x="600173" y="1085777"/>
                  <a:pt x="680947" y="1155756"/>
                  <a:pt x="766932" y="1222758"/>
                </a:cubicBezTo>
                <a:cubicBezTo>
                  <a:pt x="742737" y="1220524"/>
                  <a:pt x="711470" y="1206752"/>
                  <a:pt x="681319" y="1190746"/>
                </a:cubicBezTo>
                <a:cubicBezTo>
                  <a:pt x="601662" y="1147939"/>
                  <a:pt x="536149" y="1089871"/>
                  <a:pt x="469520" y="1032920"/>
                </a:cubicBezTo>
                <a:cubicBezTo>
                  <a:pt x="422991" y="993091"/>
                  <a:pt x="377579" y="952146"/>
                  <a:pt x="325466" y="917900"/>
                </a:cubicBezTo>
                <a:cubicBezTo>
                  <a:pt x="319511" y="914178"/>
                  <a:pt x="315416" y="909339"/>
                  <a:pt x="312066" y="903383"/>
                </a:cubicBezTo>
                <a:cubicBezTo>
                  <a:pt x="309088" y="898172"/>
                  <a:pt x="304621" y="893333"/>
                  <a:pt x="296805" y="895566"/>
                </a:cubicBezTo>
                <a:cubicBezTo>
                  <a:pt x="288988" y="898172"/>
                  <a:pt x="288243" y="904872"/>
                  <a:pt x="288243" y="910828"/>
                </a:cubicBezTo>
                <a:cubicBezTo>
                  <a:pt x="289360" y="933162"/>
                  <a:pt x="295688" y="953262"/>
                  <a:pt x="309460" y="971129"/>
                </a:cubicBezTo>
                <a:cubicBezTo>
                  <a:pt x="336261" y="1006864"/>
                  <a:pt x="371995" y="1034781"/>
                  <a:pt x="407729" y="1062698"/>
                </a:cubicBezTo>
                <a:cubicBezTo>
                  <a:pt x="457236" y="1101038"/>
                  <a:pt x="503021" y="1142728"/>
                  <a:pt x="544338" y="1189257"/>
                </a:cubicBezTo>
                <a:cubicBezTo>
                  <a:pt x="514560" y="1166551"/>
                  <a:pt x="484781" y="1143472"/>
                  <a:pt x="454630" y="1120766"/>
                </a:cubicBezTo>
                <a:cubicBezTo>
                  <a:pt x="431924" y="1103644"/>
                  <a:pt x="408474" y="1087265"/>
                  <a:pt x="385396" y="1070515"/>
                </a:cubicBezTo>
                <a:cubicBezTo>
                  <a:pt x="379812" y="1066421"/>
                  <a:pt x="373856" y="1061954"/>
                  <a:pt x="366040" y="1067537"/>
                </a:cubicBezTo>
                <a:cubicBezTo>
                  <a:pt x="358967" y="1072376"/>
                  <a:pt x="360084" y="1079449"/>
                  <a:pt x="361573" y="1086149"/>
                </a:cubicBezTo>
                <a:cubicBezTo>
                  <a:pt x="367156" y="1112577"/>
                  <a:pt x="382790" y="1133794"/>
                  <a:pt x="402146" y="1152778"/>
                </a:cubicBezTo>
                <a:cubicBezTo>
                  <a:pt x="425596" y="1175484"/>
                  <a:pt x="450164" y="1197074"/>
                  <a:pt x="475475" y="1218663"/>
                </a:cubicBezTo>
                <a:cubicBezTo>
                  <a:pt x="448303" y="1212707"/>
                  <a:pt x="421130" y="1206752"/>
                  <a:pt x="393957" y="1201913"/>
                </a:cubicBezTo>
                <a:cubicBezTo>
                  <a:pt x="406240" y="1245091"/>
                  <a:pt x="434902" y="1253653"/>
                  <a:pt x="460586" y="1260353"/>
                </a:cubicBezTo>
                <a:cubicBezTo>
                  <a:pt x="495204" y="1268914"/>
                  <a:pt x="528332" y="1279709"/>
                  <a:pt x="561089" y="1291993"/>
                </a:cubicBezTo>
                <a:cubicBezTo>
                  <a:pt x="574861" y="1304276"/>
                  <a:pt x="588634" y="1316188"/>
                  <a:pt x="602034" y="1328843"/>
                </a:cubicBezTo>
                <a:cubicBezTo>
                  <a:pt x="615807" y="1341872"/>
                  <a:pt x="628835" y="1354900"/>
                  <a:pt x="641863" y="1368672"/>
                </a:cubicBezTo>
                <a:cubicBezTo>
                  <a:pt x="651169" y="1378722"/>
                  <a:pt x="662335" y="1387284"/>
                  <a:pt x="651541" y="1404406"/>
                </a:cubicBezTo>
                <a:cubicBezTo>
                  <a:pt x="646702" y="1412223"/>
                  <a:pt x="678341" y="1454658"/>
                  <a:pt x="688392" y="1457263"/>
                </a:cubicBezTo>
                <a:cubicBezTo>
                  <a:pt x="689881" y="1457635"/>
                  <a:pt x="691369" y="1458008"/>
                  <a:pt x="692486" y="1458008"/>
                </a:cubicBezTo>
                <a:cubicBezTo>
                  <a:pt x="714076" y="1456519"/>
                  <a:pt x="718915" y="1469175"/>
                  <a:pt x="719287" y="1485181"/>
                </a:cubicBezTo>
                <a:cubicBezTo>
                  <a:pt x="719659" y="1500814"/>
                  <a:pt x="715937" y="1520170"/>
                  <a:pt x="745343" y="1512353"/>
                </a:cubicBezTo>
                <a:cubicBezTo>
                  <a:pt x="748693" y="1511609"/>
                  <a:pt x="749438" y="1513842"/>
                  <a:pt x="750926" y="1516448"/>
                </a:cubicBezTo>
                <a:cubicBezTo>
                  <a:pt x="782938" y="1583077"/>
                  <a:pt x="836912" y="1634445"/>
                  <a:pt x="890141" y="1685813"/>
                </a:cubicBezTo>
                <a:cubicBezTo>
                  <a:pt x="893119" y="1688419"/>
                  <a:pt x="896097" y="1691024"/>
                  <a:pt x="899074" y="1693630"/>
                </a:cubicBezTo>
                <a:cubicBezTo>
                  <a:pt x="843240" y="1680602"/>
                  <a:pt x="658985" y="1663851"/>
                  <a:pt x="605012" y="1669435"/>
                </a:cubicBezTo>
                <a:cubicBezTo>
                  <a:pt x="556994" y="1674274"/>
                  <a:pt x="285638" y="1593128"/>
                  <a:pt x="229431" y="1545110"/>
                </a:cubicBezTo>
                <a:cubicBezTo>
                  <a:pt x="221614" y="1582705"/>
                  <a:pt x="238364" y="1597594"/>
                  <a:pt x="251765" y="1614717"/>
                </a:cubicBezTo>
                <a:cubicBezTo>
                  <a:pt x="270748" y="1638912"/>
                  <a:pt x="273726" y="1656035"/>
                  <a:pt x="237992" y="1675391"/>
                </a:cubicBezTo>
                <a:cubicBezTo>
                  <a:pt x="135628" y="1730481"/>
                  <a:pt x="136745" y="1732342"/>
                  <a:pt x="232781" y="1807160"/>
                </a:cubicBezTo>
                <a:cubicBezTo>
                  <a:pt x="237248" y="1810511"/>
                  <a:pt x="235014" y="1821305"/>
                  <a:pt x="236131" y="1828750"/>
                </a:cubicBezTo>
                <a:cubicBezTo>
                  <a:pt x="211191" y="1839917"/>
                  <a:pt x="181785" y="1810883"/>
                  <a:pt x="152007" y="1842150"/>
                </a:cubicBezTo>
                <a:cubicBezTo>
                  <a:pt x="280426" y="1979503"/>
                  <a:pt x="475848" y="2110157"/>
                  <a:pt x="653030" y="2213265"/>
                </a:cubicBezTo>
                <a:cubicBezTo>
                  <a:pt x="509721" y="2247138"/>
                  <a:pt x="423735" y="2128024"/>
                  <a:pt x="318394" y="2143285"/>
                </a:cubicBezTo>
                <a:cubicBezTo>
                  <a:pt x="265909" y="2180508"/>
                  <a:pt x="422246" y="2240810"/>
                  <a:pt x="272982" y="2258305"/>
                </a:cubicBezTo>
                <a:cubicBezTo>
                  <a:pt x="337750" y="2291061"/>
                  <a:pt x="385768" y="2323073"/>
                  <a:pt x="430435" y="2360668"/>
                </a:cubicBezTo>
                <a:cubicBezTo>
                  <a:pt x="509721" y="2428042"/>
                  <a:pt x="525354" y="2472710"/>
                  <a:pt x="488876" y="2563162"/>
                </a:cubicBezTo>
                <a:cubicBezTo>
                  <a:pt x="464681" y="2622719"/>
                  <a:pt x="429691" y="2677437"/>
                  <a:pt x="460586" y="2748533"/>
                </a:cubicBezTo>
                <a:cubicBezTo>
                  <a:pt x="481803" y="2797295"/>
                  <a:pt x="473614" y="2829307"/>
                  <a:pt x="393212" y="2807345"/>
                </a:cubicBezTo>
                <a:cubicBezTo>
                  <a:pt x="306483" y="2783895"/>
                  <a:pt x="273726" y="2827818"/>
                  <a:pt x="295688" y="2913059"/>
                </a:cubicBezTo>
                <a:cubicBezTo>
                  <a:pt x="309833" y="2967777"/>
                  <a:pt x="294943" y="2984900"/>
                  <a:pt x="235386" y="2978572"/>
                </a:cubicBezTo>
                <a:cubicBezTo>
                  <a:pt x="169501" y="2971499"/>
                  <a:pt x="106967" y="2935765"/>
                  <a:pt x="25448" y="2952888"/>
                </a:cubicBezTo>
                <a:cubicBezTo>
                  <a:pt x="90588" y="3052646"/>
                  <a:pt x="229803" y="3024356"/>
                  <a:pt x="305738" y="3119275"/>
                </a:cubicBezTo>
                <a:cubicBezTo>
                  <a:pt x="215286" y="3119647"/>
                  <a:pt x="146051" y="3119275"/>
                  <a:pt x="79049" y="3098430"/>
                </a:cubicBezTo>
                <a:cubicBezTo>
                  <a:pt x="51132" y="3089869"/>
                  <a:pt x="20609" y="3081308"/>
                  <a:pt x="4975" y="3109969"/>
                </a:cubicBezTo>
                <a:cubicBezTo>
                  <a:pt x="-13636" y="3144587"/>
                  <a:pt x="24331" y="3157615"/>
                  <a:pt x="47037" y="3163943"/>
                </a:cubicBezTo>
                <a:cubicBezTo>
                  <a:pt x="111061" y="3181438"/>
                  <a:pt x="160196" y="3222755"/>
                  <a:pt x="213425" y="3255139"/>
                </a:cubicBezTo>
                <a:cubicBezTo>
                  <a:pt x="329933" y="3326236"/>
                  <a:pt x="457981" y="3385420"/>
                  <a:pt x="556622" y="3502301"/>
                </a:cubicBezTo>
                <a:cubicBezTo>
                  <a:pt x="432669" y="3472523"/>
                  <a:pt x="339983" y="3402915"/>
                  <a:pt x="224592" y="3388771"/>
                </a:cubicBezTo>
                <a:cubicBezTo>
                  <a:pt x="324722" y="3495601"/>
                  <a:pt x="453142" y="3565208"/>
                  <a:pt x="574861" y="3643004"/>
                </a:cubicBezTo>
                <a:cubicBezTo>
                  <a:pt x="609479" y="3664966"/>
                  <a:pt x="644841" y="3679855"/>
                  <a:pt x="652657" y="3727501"/>
                </a:cubicBezTo>
                <a:cubicBezTo>
                  <a:pt x="667919" y="3819814"/>
                  <a:pt x="712959" y="3896494"/>
                  <a:pt x="810111" y="3937067"/>
                </a:cubicBezTo>
                <a:cubicBezTo>
                  <a:pt x="810856" y="3937439"/>
                  <a:pt x="805644" y="3951212"/>
                  <a:pt x="802294" y="3960890"/>
                </a:cubicBezTo>
                <a:cubicBezTo>
                  <a:pt x="743110" y="3963868"/>
                  <a:pt x="696581" y="3909149"/>
                  <a:pt x="620646" y="3927017"/>
                </a:cubicBezTo>
                <a:cubicBezTo>
                  <a:pt x="692858" y="4001091"/>
                  <a:pt x="753532" y="4067720"/>
                  <a:pt x="856268" y="4103082"/>
                </a:cubicBezTo>
                <a:cubicBezTo>
                  <a:pt x="938531" y="4131372"/>
                  <a:pt x="1040150" y="4147377"/>
                  <a:pt x="1099707" y="4238574"/>
                </a:cubicBezTo>
                <a:cubicBezTo>
                  <a:pt x="1030472" y="4256441"/>
                  <a:pt x="978732" y="4234107"/>
                  <a:pt x="926992" y="4218102"/>
                </a:cubicBezTo>
                <a:cubicBezTo>
                  <a:pt x="847334" y="4193534"/>
                  <a:pt x="769166" y="4165617"/>
                  <a:pt x="689508" y="4140677"/>
                </a:cubicBezTo>
                <a:cubicBezTo>
                  <a:pt x="659358" y="4131372"/>
                  <a:pt x="626229" y="4124299"/>
                  <a:pt x="606873" y="4169711"/>
                </a:cubicBezTo>
                <a:cubicBezTo>
                  <a:pt x="707748" y="4179389"/>
                  <a:pt x="768421" y="4240435"/>
                  <a:pt x="831701" y="4297759"/>
                </a:cubicBezTo>
                <a:cubicBezTo>
                  <a:pt x="867435" y="4330143"/>
                  <a:pt x="896469" y="4373322"/>
                  <a:pt x="960493" y="4356944"/>
                </a:cubicBezTo>
                <a:cubicBezTo>
                  <a:pt x="994366" y="4348382"/>
                  <a:pt x="1015955" y="4372578"/>
                  <a:pt x="1012233" y="4402356"/>
                </a:cubicBezTo>
                <a:cubicBezTo>
                  <a:pt x="999577" y="4507325"/>
                  <a:pt x="1078118" y="4544176"/>
                  <a:pt x="1159636" y="4564276"/>
                </a:cubicBezTo>
                <a:cubicBezTo>
                  <a:pt x="1313740" y="4602616"/>
                  <a:pt x="1442160" y="4692324"/>
                  <a:pt x="1592169" y="4741458"/>
                </a:cubicBezTo>
                <a:cubicBezTo>
                  <a:pt x="1738083" y="4789104"/>
                  <a:pt x="2833187" y="5010209"/>
                  <a:pt x="3110499" y="5032171"/>
                </a:cubicBezTo>
                <a:cubicBezTo>
                  <a:pt x="4807501" y="5166546"/>
                  <a:pt x="6028047" y="4106432"/>
                  <a:pt x="6033630" y="4091915"/>
                </a:cubicBezTo>
                <a:cubicBezTo>
                  <a:pt x="6059314" y="4023797"/>
                  <a:pt x="6122965" y="3994390"/>
                  <a:pt x="6180661" y="3957912"/>
                </a:cubicBezTo>
                <a:cubicBezTo>
                  <a:pt x="6230913" y="3925900"/>
                  <a:pt x="6284514" y="3892027"/>
                  <a:pt x="6305359" y="3837309"/>
                </a:cubicBezTo>
                <a:cubicBezTo>
                  <a:pt x="6332904" y="3764724"/>
                  <a:pt x="6254735" y="3824281"/>
                  <a:pt x="6240218" y="3796364"/>
                </a:cubicBezTo>
                <a:cubicBezTo>
                  <a:pt x="6269997" y="3758768"/>
                  <a:pt x="6316153" y="3724151"/>
                  <a:pt x="6328437" y="3681344"/>
                </a:cubicBezTo>
                <a:cubicBezTo>
                  <a:pt x="6372361" y="3526496"/>
                  <a:pt x="6466907" y="3413710"/>
                  <a:pt x="6608355" y="3326236"/>
                </a:cubicBezTo>
                <a:cubicBezTo>
                  <a:pt x="6648928" y="3300924"/>
                  <a:pt x="6675729" y="3255512"/>
                  <a:pt x="6731191" y="3248067"/>
                </a:cubicBezTo>
                <a:cubicBezTo>
                  <a:pt x="6854400" y="3232061"/>
                  <a:pt x="6815315" y="3106992"/>
                  <a:pt x="6880456" y="3051529"/>
                </a:cubicBezTo>
                <a:cubicBezTo>
                  <a:pt x="6892739" y="3041107"/>
                  <a:pt x="6903907" y="2777939"/>
                  <a:pt x="6901673" y="2763795"/>
                </a:cubicBezTo>
                <a:cubicBezTo>
                  <a:pt x="6898323" y="2743322"/>
                  <a:pt x="6883806" y="2966288"/>
                  <a:pt x="6871150" y="2948421"/>
                </a:cubicBezTo>
                <a:cubicBezTo>
                  <a:pt x="6858494" y="2930182"/>
                  <a:pt x="6839138" y="2914176"/>
                  <a:pt x="6848444" y="2890353"/>
                </a:cubicBezTo>
                <a:cubicBezTo>
                  <a:pt x="6852166" y="2880303"/>
                  <a:pt x="6849561" y="2846058"/>
                  <a:pt x="6878223" y="2873230"/>
                </a:cubicBezTo>
                <a:cubicBezTo>
                  <a:pt x="6956763" y="2946932"/>
                  <a:pt x="6870778" y="2578051"/>
                  <a:pt x="6762459" y="2568745"/>
                </a:cubicBezTo>
                <a:cubicBezTo>
                  <a:pt x="6801915" y="2465637"/>
                  <a:pt x="6801915" y="2465637"/>
                  <a:pt x="6673123" y="2451493"/>
                </a:cubicBezTo>
                <a:cubicBezTo>
                  <a:pt x="6722630" y="2385980"/>
                  <a:pt x="6722630" y="2369229"/>
                  <a:pt x="6662700" y="2346896"/>
                </a:cubicBezTo>
                <a:cubicBezTo>
                  <a:pt x="6605005" y="2325306"/>
                  <a:pt x="6540981" y="2318234"/>
                  <a:pt x="6487752" y="2285105"/>
                </a:cubicBezTo>
                <a:cubicBezTo>
                  <a:pt x="6536887" y="2201353"/>
                  <a:pt x="6550659" y="2104573"/>
                  <a:pt x="6652278" y="2063628"/>
                </a:cubicBezTo>
                <a:cubicBezTo>
                  <a:pt x="6668284" y="2057300"/>
                  <a:pt x="6679079" y="2031988"/>
                  <a:pt x="6668656" y="2017843"/>
                </a:cubicBezTo>
                <a:cubicBezTo>
                  <a:pt x="6631805" y="1965359"/>
                  <a:pt x="6684662" y="1864856"/>
                  <a:pt x="6570015" y="1854062"/>
                </a:cubicBezTo>
                <a:cubicBezTo>
                  <a:pt x="6555870" y="1852573"/>
                  <a:pt x="6542842" y="1842150"/>
                  <a:pt x="6554009" y="1827633"/>
                </a:cubicBezTo>
                <a:cubicBezTo>
                  <a:pt x="6592349" y="1778126"/>
                  <a:pt x="6545820" y="1781476"/>
                  <a:pt x="6517531" y="1775149"/>
                </a:cubicBezTo>
                <a:cubicBezTo>
                  <a:pt x="6483285" y="1767704"/>
                  <a:pt x="6444573" y="1789293"/>
                  <a:pt x="6412934" y="1762493"/>
                </a:cubicBezTo>
                <a:cubicBezTo>
                  <a:pt x="6420378" y="1734203"/>
                  <a:pt x="6447923" y="1734575"/>
                  <a:pt x="6467279" y="1725642"/>
                </a:cubicBezTo>
                <a:cubicBezTo>
                  <a:pt x="6523858" y="1699213"/>
                  <a:pt x="6570015" y="1667946"/>
                  <a:pt x="6572621" y="1600200"/>
                </a:cubicBezTo>
                <a:cubicBezTo>
                  <a:pt x="6574854" y="1545482"/>
                  <a:pt x="6580810" y="1497092"/>
                  <a:pt x="6502641" y="1480341"/>
                </a:cubicBezTo>
                <a:cubicBezTo>
                  <a:pt x="6490358" y="1477736"/>
                  <a:pt x="6484030" y="1470664"/>
                  <a:pt x="6481796" y="1461358"/>
                </a:cubicBezTo>
                <a:cubicBezTo>
                  <a:pt x="6490730" y="1452424"/>
                  <a:pt x="6499291" y="1443118"/>
                  <a:pt x="6509713" y="1436418"/>
                </a:cubicBezTo>
                <a:cubicBezTo>
                  <a:pt x="6544703" y="1414457"/>
                  <a:pt x="6556615" y="1382072"/>
                  <a:pt x="6567037" y="1348199"/>
                </a:cubicBezTo>
                <a:cubicBezTo>
                  <a:pt x="6573737" y="1326610"/>
                  <a:pt x="6581554" y="1305393"/>
                  <a:pt x="6596816" y="1286781"/>
                </a:cubicBezTo>
                <a:cubicBezTo>
                  <a:pt x="6606122" y="1275242"/>
                  <a:pt x="6617661" y="1266681"/>
                  <a:pt x="6632178" y="1261842"/>
                </a:cubicBezTo>
                <a:cubicBezTo>
                  <a:pt x="6644833" y="1257375"/>
                  <a:pt x="6648556" y="1251419"/>
                  <a:pt x="6639994" y="1240625"/>
                </a:cubicBezTo>
                <a:cubicBezTo>
                  <a:pt x="6615799" y="1209729"/>
                  <a:pt x="6606122" y="1175856"/>
                  <a:pt x="6622127" y="1136400"/>
                </a:cubicBezTo>
                <a:cubicBezTo>
                  <a:pt x="6626967" y="1124489"/>
                  <a:pt x="6623617" y="1114066"/>
                  <a:pt x="6612077" y="1109599"/>
                </a:cubicBezTo>
                <a:cubicBezTo>
                  <a:pt x="6564059" y="1090616"/>
                  <a:pt x="6552148" y="1046692"/>
                  <a:pt x="6531675" y="1009469"/>
                </a:cubicBezTo>
                <a:cubicBezTo>
                  <a:pt x="6502641" y="956612"/>
                  <a:pt x="6476213" y="902639"/>
                  <a:pt x="6456113" y="845315"/>
                </a:cubicBezTo>
                <a:cubicBezTo>
                  <a:pt x="6444201" y="811070"/>
                  <a:pt x="6432662" y="777197"/>
                  <a:pt x="6440851" y="739229"/>
                </a:cubicBezTo>
                <a:cubicBezTo>
                  <a:pt x="6442712" y="729924"/>
                  <a:pt x="6439362" y="722107"/>
                  <a:pt x="6434523" y="715034"/>
                </a:cubicBezTo>
                <a:cubicBezTo>
                  <a:pt x="6414050" y="684139"/>
                  <a:pt x="6416656" y="651383"/>
                  <a:pt x="6432290" y="617510"/>
                </a:cubicBezTo>
                <a:cubicBezTo>
                  <a:pt x="6441968" y="597037"/>
                  <a:pt x="6440851" y="594431"/>
                  <a:pt x="6416284" y="595176"/>
                </a:cubicBezTo>
                <a:cubicBezTo>
                  <a:pt x="6366405" y="596293"/>
                  <a:pt x="6316898" y="598154"/>
                  <a:pt x="6267763" y="591826"/>
                </a:cubicBezTo>
                <a:cubicBezTo>
                  <a:pt x="6212673" y="584753"/>
                  <a:pt x="6194806" y="568375"/>
                  <a:pt x="6236496" y="521102"/>
                </a:cubicBezTo>
                <a:cubicBezTo>
                  <a:pt x="6245430" y="511052"/>
                  <a:pt x="6253246" y="499885"/>
                  <a:pt x="6257341" y="487229"/>
                </a:cubicBezTo>
                <a:cubicBezTo>
                  <a:pt x="6260319" y="477179"/>
                  <a:pt x="6257713" y="470106"/>
                  <a:pt x="6248780" y="465267"/>
                </a:cubicBezTo>
                <a:cubicBezTo>
                  <a:pt x="6238357" y="459312"/>
                  <a:pt x="6232774" y="467501"/>
                  <a:pt x="6226818" y="473456"/>
                </a:cubicBezTo>
                <a:cubicBezTo>
                  <a:pt x="6194434" y="505468"/>
                  <a:pt x="6153861" y="527430"/>
                  <a:pt x="6115149" y="551625"/>
                </a:cubicBezTo>
                <a:cubicBezTo>
                  <a:pt x="6059686" y="586615"/>
                  <a:pt x="6001246" y="617510"/>
                  <a:pt x="5951739" y="659944"/>
                </a:cubicBezTo>
                <a:cubicBezTo>
                  <a:pt x="5939084" y="670739"/>
                  <a:pt x="5918611" y="662550"/>
                  <a:pt x="5917122" y="644310"/>
                </a:cubicBezTo>
                <a:cubicBezTo>
                  <a:pt x="5915633" y="626071"/>
                  <a:pt x="5905583" y="626071"/>
                  <a:pt x="5890694" y="630538"/>
                </a:cubicBezTo>
                <a:cubicBezTo>
                  <a:pt x="5872826" y="635749"/>
                  <a:pt x="5854959" y="640960"/>
                  <a:pt x="5837464" y="646916"/>
                </a:cubicBezTo>
                <a:cubicBezTo>
                  <a:pt x="5819225" y="653244"/>
                  <a:pt x="5811036" y="666644"/>
                  <a:pt x="5809175" y="683395"/>
                </a:cubicBezTo>
                <a:cubicBezTo>
                  <a:pt x="5808430" y="689723"/>
                  <a:pt x="5808803" y="697539"/>
                  <a:pt x="5815503" y="698656"/>
                </a:cubicBezTo>
                <a:cubicBezTo>
                  <a:pt x="5843048" y="703495"/>
                  <a:pt x="5755201" y="682278"/>
                  <a:pt x="5746268" y="667389"/>
                </a:cubicBezTo>
                <a:cubicBezTo>
                  <a:pt x="5745896" y="666644"/>
                  <a:pt x="5525907" y="720246"/>
                  <a:pt x="5458905" y="754119"/>
                </a:cubicBezTo>
                <a:close/>
                <a:moveTo>
                  <a:pt x="885302" y="1333310"/>
                </a:moveTo>
                <a:cubicBezTo>
                  <a:pt x="877857" y="1326982"/>
                  <a:pt x="870040" y="1321027"/>
                  <a:pt x="862596" y="1314326"/>
                </a:cubicBezTo>
                <a:cubicBezTo>
                  <a:pt x="863712" y="1312837"/>
                  <a:pt x="865201" y="1311349"/>
                  <a:pt x="866318" y="1309860"/>
                </a:cubicBezTo>
                <a:cubicBezTo>
                  <a:pt x="881580" y="1320282"/>
                  <a:pt x="896841" y="1330705"/>
                  <a:pt x="912103" y="1341127"/>
                </a:cubicBezTo>
                <a:cubicBezTo>
                  <a:pt x="903541" y="1338522"/>
                  <a:pt x="894235" y="1335916"/>
                  <a:pt x="885302" y="1333310"/>
                </a:cubicBezTo>
                <a:close/>
                <a:moveTo>
                  <a:pt x="1140280" y="787619"/>
                </a:moveTo>
                <a:cubicBezTo>
                  <a:pt x="1231849" y="850154"/>
                  <a:pt x="1323418" y="913061"/>
                  <a:pt x="1414987" y="975596"/>
                </a:cubicBezTo>
                <a:cubicBezTo>
                  <a:pt x="1413498" y="977085"/>
                  <a:pt x="1412381" y="978574"/>
                  <a:pt x="1410892" y="980063"/>
                </a:cubicBezTo>
                <a:cubicBezTo>
                  <a:pt x="1310390" y="927206"/>
                  <a:pt x="1215471" y="868394"/>
                  <a:pt x="1140280" y="787619"/>
                </a:cubicBezTo>
                <a:close/>
              </a:path>
            </a:pathLst>
          </a:custGeom>
          <a:solidFill>
            <a:schemeClr val="accent1">
              <a:alpha val="20000"/>
            </a:schemeClr>
          </a:solidFill>
          <a:ln w="32707" cap="flat">
            <a:noFill/>
            <a:prstDash val="solid"/>
            <a:miter/>
          </a:ln>
        </p:spPr>
        <p:txBody>
          <a:bodyPr rtlCol="0" anchor="ctr"/>
          <a:lstStyle/>
          <a:p>
            <a:endParaRPr lang="en-US" dirty="0"/>
          </a:p>
        </p:txBody>
      </p:sp>
      <p:sp useBgFill="1">
        <p:nvSpPr>
          <p:cNvPr id="40" name="Rectangle 39">
            <a:extLst>
              <a:ext uri="{FF2B5EF4-FFF2-40B4-BE49-F238E27FC236}">
                <a16:creationId xmlns:a16="http://schemas.microsoft.com/office/drawing/2014/main" id="{31A045A8-D0EB-407F-B0E2-D978ADAA694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2" name="Freeform: Shape 41">
            <a:extLst>
              <a:ext uri="{FF2B5EF4-FFF2-40B4-BE49-F238E27FC236}">
                <a16:creationId xmlns:a16="http://schemas.microsoft.com/office/drawing/2014/main" id="{EED8D03E-F375-4E67-B932-FF9B007BB42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6200000" flipH="1">
            <a:off x="971581" y="759755"/>
            <a:ext cx="3850317" cy="5793480"/>
          </a:xfrm>
          <a:custGeom>
            <a:avLst/>
            <a:gdLst>
              <a:gd name="connsiteX0" fmla="*/ 0 w 3850317"/>
              <a:gd name="connsiteY0" fmla="*/ 0 h 5978116"/>
              <a:gd name="connsiteX1" fmla="*/ 3850317 w 3850317"/>
              <a:gd name="connsiteY1" fmla="*/ 0 h 5978116"/>
              <a:gd name="connsiteX2" fmla="*/ 3840373 w 3850317"/>
              <a:gd name="connsiteY2" fmla="*/ 258313 h 5978116"/>
              <a:gd name="connsiteX3" fmla="*/ 3755448 w 3850317"/>
              <a:gd name="connsiteY3" fmla="*/ 1537847 h 5978116"/>
              <a:gd name="connsiteX4" fmla="*/ 3150490 w 3850317"/>
              <a:gd name="connsiteY4" fmla="*/ 3989537 h 5978116"/>
              <a:gd name="connsiteX5" fmla="*/ 3089544 w 3850317"/>
              <a:gd name="connsiteY5" fmla="*/ 3606200 h 5978116"/>
              <a:gd name="connsiteX6" fmla="*/ 2922635 w 3850317"/>
              <a:gd name="connsiteY6" fmla="*/ 4519351 h 5978116"/>
              <a:gd name="connsiteX7" fmla="*/ 2904628 w 3850317"/>
              <a:gd name="connsiteY7" fmla="*/ 4466023 h 5978116"/>
              <a:gd name="connsiteX8" fmla="*/ 2825329 w 3850317"/>
              <a:gd name="connsiteY8" fmla="*/ 4562983 h 5978116"/>
              <a:gd name="connsiteX9" fmla="*/ 2695127 w 3850317"/>
              <a:gd name="connsiteY9" fmla="*/ 4973329 h 5978116"/>
              <a:gd name="connsiteX10" fmla="*/ 2501208 w 3850317"/>
              <a:gd name="connsiteY10" fmla="*/ 4457366 h 5978116"/>
              <a:gd name="connsiteX11" fmla="*/ 2209291 w 3850317"/>
              <a:gd name="connsiteY11" fmla="*/ 5028388 h 5978116"/>
              <a:gd name="connsiteX12" fmla="*/ 2135532 w 3850317"/>
              <a:gd name="connsiteY12" fmla="*/ 5321344 h 5978116"/>
              <a:gd name="connsiteX13" fmla="*/ 2009139 w 3850317"/>
              <a:gd name="connsiteY13" fmla="*/ 4714655 h 5978116"/>
              <a:gd name="connsiteX14" fmla="*/ 1918759 w 3850317"/>
              <a:gd name="connsiteY14" fmla="*/ 4486454 h 5978116"/>
              <a:gd name="connsiteX15" fmla="*/ 1800676 w 3850317"/>
              <a:gd name="connsiteY15" fmla="*/ 4608346 h 5978116"/>
              <a:gd name="connsiteX16" fmla="*/ 1614721 w 3850317"/>
              <a:gd name="connsiteY16" fmla="*/ 5319612 h 5978116"/>
              <a:gd name="connsiteX17" fmla="*/ 1530921 w 3850317"/>
              <a:gd name="connsiteY17" fmla="*/ 5433540 h 5978116"/>
              <a:gd name="connsiteX18" fmla="*/ 1569705 w 3850317"/>
              <a:gd name="connsiteY18" fmla="*/ 4803650 h 5978116"/>
              <a:gd name="connsiteX19" fmla="*/ 1517416 w 3850317"/>
              <a:gd name="connsiteY19" fmla="*/ 4640204 h 5978116"/>
              <a:gd name="connsiteX20" fmla="*/ 1425997 w 3850317"/>
              <a:gd name="connsiteY20" fmla="*/ 4800187 h 5978116"/>
              <a:gd name="connsiteX21" fmla="*/ 1348083 w 3850317"/>
              <a:gd name="connsiteY21" fmla="*/ 5363245 h 5978116"/>
              <a:gd name="connsiteX22" fmla="*/ 1200566 w 3850317"/>
              <a:gd name="connsiteY22" fmla="*/ 5526691 h 5978116"/>
              <a:gd name="connsiteX23" fmla="*/ 1027770 w 3850317"/>
              <a:gd name="connsiteY23" fmla="*/ 5803718 h 5978116"/>
              <a:gd name="connsiteX24" fmla="*/ 892373 w 3850317"/>
              <a:gd name="connsiteY24" fmla="*/ 5604950 h 5978116"/>
              <a:gd name="connsiteX25" fmla="*/ 681487 w 3850317"/>
              <a:gd name="connsiteY25" fmla="*/ 5914528 h 5978116"/>
              <a:gd name="connsiteX26" fmla="*/ 414155 w 3850317"/>
              <a:gd name="connsiteY26" fmla="*/ 5817569 h 5978116"/>
              <a:gd name="connsiteX27" fmla="*/ 360135 w 3850317"/>
              <a:gd name="connsiteY27" fmla="*/ 5287062 h 5978116"/>
              <a:gd name="connsiteX28" fmla="*/ 281875 w 3850317"/>
              <a:gd name="connsiteY28" fmla="*/ 4677256 h 5978116"/>
              <a:gd name="connsiteX29" fmla="*/ 237897 w 3850317"/>
              <a:gd name="connsiteY29" fmla="*/ 4207696 h 5978116"/>
              <a:gd name="connsiteX30" fmla="*/ 145093 w 3850317"/>
              <a:gd name="connsiteY30" fmla="*/ 3878379 h 5978116"/>
              <a:gd name="connsiteX31" fmla="*/ 72373 w 3850317"/>
              <a:gd name="connsiteY31" fmla="*/ 2447189 h 5978116"/>
              <a:gd name="connsiteX32" fmla="*/ 0 w 3850317"/>
              <a:gd name="connsiteY32" fmla="*/ 0 h 597811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Lst>
            <a:rect l="l" t="t" r="r" b="b"/>
            <a:pathLst>
              <a:path w="3850317" h="5978116">
                <a:moveTo>
                  <a:pt x="0" y="0"/>
                </a:moveTo>
                <a:lnTo>
                  <a:pt x="3850317" y="0"/>
                </a:lnTo>
                <a:lnTo>
                  <a:pt x="3840373" y="258313"/>
                </a:lnTo>
                <a:cubicBezTo>
                  <a:pt x="3816350" y="852957"/>
                  <a:pt x="3786959" y="1372106"/>
                  <a:pt x="3755448" y="1537847"/>
                </a:cubicBezTo>
                <a:cubicBezTo>
                  <a:pt x="3300085" y="3936555"/>
                  <a:pt x="3150490" y="3989537"/>
                  <a:pt x="3150490" y="3989537"/>
                </a:cubicBezTo>
                <a:cubicBezTo>
                  <a:pt x="3150490" y="3989537"/>
                  <a:pt x="3124172" y="3732940"/>
                  <a:pt x="3089544" y="3606200"/>
                </a:cubicBezTo>
                <a:cubicBezTo>
                  <a:pt x="3082618" y="3784537"/>
                  <a:pt x="2946529" y="4491302"/>
                  <a:pt x="2922635" y="4519351"/>
                </a:cubicBezTo>
                <a:cubicBezTo>
                  <a:pt x="2916749" y="4502729"/>
                  <a:pt x="2910515" y="4484030"/>
                  <a:pt x="2904628" y="4466023"/>
                </a:cubicBezTo>
                <a:cubicBezTo>
                  <a:pt x="2884890" y="4501344"/>
                  <a:pt x="2859958" y="4534241"/>
                  <a:pt x="2825329" y="4562983"/>
                </a:cubicBezTo>
                <a:cubicBezTo>
                  <a:pt x="2706208" y="4662020"/>
                  <a:pt x="2743260" y="4833430"/>
                  <a:pt x="2695127" y="4973329"/>
                </a:cubicBezTo>
                <a:cubicBezTo>
                  <a:pt x="2446495" y="4877408"/>
                  <a:pt x="2545186" y="4641589"/>
                  <a:pt x="2501208" y="4457366"/>
                </a:cubicBezTo>
                <a:cubicBezTo>
                  <a:pt x="2341225" y="4936277"/>
                  <a:pt x="2267120" y="4837932"/>
                  <a:pt x="2209291" y="5028388"/>
                </a:cubicBezTo>
                <a:cubicBezTo>
                  <a:pt x="2137610" y="5264900"/>
                  <a:pt x="2135532" y="5321344"/>
                  <a:pt x="2135532" y="5321344"/>
                </a:cubicBezTo>
                <a:cubicBezTo>
                  <a:pt x="2004983" y="5137467"/>
                  <a:pt x="2054502" y="4933506"/>
                  <a:pt x="2009139" y="4714655"/>
                </a:cubicBezTo>
                <a:cubicBezTo>
                  <a:pt x="1956503" y="4642281"/>
                  <a:pt x="1932264" y="4565753"/>
                  <a:pt x="1918759" y="4486454"/>
                </a:cubicBezTo>
                <a:cubicBezTo>
                  <a:pt x="1889671" y="4439359"/>
                  <a:pt x="1848463" y="4656479"/>
                  <a:pt x="1800676" y="4608346"/>
                </a:cubicBezTo>
                <a:cubicBezTo>
                  <a:pt x="1760507" y="4832391"/>
                  <a:pt x="1681208" y="5047087"/>
                  <a:pt x="1614721" y="5319612"/>
                </a:cubicBezTo>
                <a:cubicBezTo>
                  <a:pt x="1580786" y="5457780"/>
                  <a:pt x="1530574" y="5446352"/>
                  <a:pt x="1530921" y="5433540"/>
                </a:cubicBezTo>
                <a:cubicBezTo>
                  <a:pt x="1532998" y="5109418"/>
                  <a:pt x="1600177" y="5128464"/>
                  <a:pt x="1569705" y="4803650"/>
                </a:cubicBezTo>
                <a:cubicBezTo>
                  <a:pt x="1566242" y="4746167"/>
                  <a:pt x="1596022" y="4651631"/>
                  <a:pt x="1517416" y="4640204"/>
                </a:cubicBezTo>
                <a:cubicBezTo>
                  <a:pt x="1415608" y="4628430"/>
                  <a:pt x="1436385" y="4747898"/>
                  <a:pt x="1425997" y="4800187"/>
                </a:cubicBezTo>
                <a:cubicBezTo>
                  <a:pt x="1389291" y="5009342"/>
                  <a:pt x="1370938" y="5149241"/>
                  <a:pt x="1348083" y="5363245"/>
                </a:cubicBezTo>
                <a:cubicBezTo>
                  <a:pt x="1336655" y="5453625"/>
                  <a:pt x="1352931" y="5563743"/>
                  <a:pt x="1200566" y="5526691"/>
                </a:cubicBezTo>
                <a:cubicBezTo>
                  <a:pt x="1051664" y="5551623"/>
                  <a:pt x="1099105" y="5719570"/>
                  <a:pt x="1027770" y="5803718"/>
                </a:cubicBezTo>
                <a:cubicBezTo>
                  <a:pt x="945009" y="5758701"/>
                  <a:pt x="1003184" y="5640964"/>
                  <a:pt x="892373" y="5604950"/>
                </a:cubicBezTo>
                <a:cubicBezTo>
                  <a:pt x="925963" y="5772552"/>
                  <a:pt x="680448" y="5747619"/>
                  <a:pt x="681487" y="5914528"/>
                </a:cubicBezTo>
                <a:cubicBezTo>
                  <a:pt x="534662" y="6049233"/>
                  <a:pt x="467137" y="5947425"/>
                  <a:pt x="414155" y="5817569"/>
                </a:cubicBezTo>
                <a:cubicBezTo>
                  <a:pt x="348015" y="5648929"/>
                  <a:pt x="370177" y="5468515"/>
                  <a:pt x="360135" y="5287062"/>
                </a:cubicBezTo>
                <a:cubicBezTo>
                  <a:pt x="338319" y="5059207"/>
                  <a:pt x="278758" y="4907881"/>
                  <a:pt x="281875" y="4677256"/>
                </a:cubicBezTo>
                <a:cubicBezTo>
                  <a:pt x="237204" y="4527316"/>
                  <a:pt x="250017" y="4367332"/>
                  <a:pt x="237897" y="4207696"/>
                </a:cubicBezTo>
                <a:cubicBezTo>
                  <a:pt x="210194" y="3969452"/>
                  <a:pt x="176258" y="4119047"/>
                  <a:pt x="145093" y="3878379"/>
                </a:cubicBezTo>
                <a:cubicBezTo>
                  <a:pt x="114274" y="3641175"/>
                  <a:pt x="72720" y="2448920"/>
                  <a:pt x="72373" y="2447189"/>
                </a:cubicBezTo>
                <a:cubicBezTo>
                  <a:pt x="72720" y="2447189"/>
                  <a:pt x="12120" y="1233809"/>
                  <a:pt x="0" y="0"/>
                </a:cubicBezTo>
                <a:close/>
              </a:path>
            </a:pathLst>
          </a:custGeom>
          <a:solidFill>
            <a:srgbClr val="E7297D"/>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2" name="Title 1">
            <a:extLst>
              <a:ext uri="{FF2B5EF4-FFF2-40B4-BE49-F238E27FC236}">
                <a16:creationId xmlns:a16="http://schemas.microsoft.com/office/drawing/2014/main" id="{49BE4530-B262-47EF-9FAD-B4117D13D286}"/>
              </a:ext>
            </a:extLst>
          </p:cNvPr>
          <p:cNvSpPr>
            <a:spLocks noGrp="1"/>
          </p:cNvSpPr>
          <p:nvPr>
            <p:ph type="title"/>
          </p:nvPr>
        </p:nvSpPr>
        <p:spPr>
          <a:xfrm>
            <a:off x="140531" y="1571735"/>
            <a:ext cx="4918645" cy="2635000"/>
          </a:xfrm>
        </p:spPr>
        <p:txBody>
          <a:bodyPr vert="horz" lIns="91440" tIns="45720" rIns="91440" bIns="45720" rtlCol="0" anchor="b">
            <a:normAutofit/>
          </a:bodyPr>
          <a:lstStyle/>
          <a:p>
            <a:r>
              <a:rPr lang="en-GB" sz="2400" dirty="0">
                <a:solidFill>
                  <a:srgbClr val="FFFFFF"/>
                </a:solidFill>
              </a:rPr>
              <a:t>5.Participate in two of the following:</a:t>
            </a:r>
            <a:br>
              <a:rPr lang="en-GB" sz="2400" dirty="0">
                <a:solidFill>
                  <a:srgbClr val="FFFFFF"/>
                </a:solidFill>
              </a:rPr>
            </a:br>
            <a:br>
              <a:rPr lang="en-GB" sz="2400" dirty="0">
                <a:solidFill>
                  <a:srgbClr val="FFFFFF"/>
                </a:solidFill>
              </a:rPr>
            </a:br>
            <a:r>
              <a:rPr lang="en-GB" sz="2400" dirty="0">
                <a:solidFill>
                  <a:srgbClr val="FFFFFF"/>
                </a:solidFill>
              </a:rPr>
              <a:t>a. Obstacle course - family activity</a:t>
            </a:r>
            <a:br>
              <a:rPr lang="en-GB" sz="2400" dirty="0">
                <a:solidFill>
                  <a:srgbClr val="FFFFFF"/>
                </a:solidFill>
              </a:rPr>
            </a:br>
            <a:r>
              <a:rPr lang="en-GB" sz="2400" dirty="0">
                <a:solidFill>
                  <a:srgbClr val="FFFFFF"/>
                </a:solidFill>
              </a:rPr>
              <a:t>b. Leap frog – family activity</a:t>
            </a:r>
            <a:br>
              <a:rPr lang="en-GB" sz="2400" dirty="0">
                <a:solidFill>
                  <a:srgbClr val="FFFFFF"/>
                </a:solidFill>
              </a:rPr>
            </a:br>
            <a:r>
              <a:rPr lang="en-GB" sz="2400" dirty="0">
                <a:solidFill>
                  <a:srgbClr val="FFFFFF"/>
                </a:solidFill>
              </a:rPr>
              <a:t>c. Relay race – family activity</a:t>
            </a:r>
            <a:br>
              <a:rPr lang="en-US" sz="1900" dirty="0">
                <a:solidFill>
                  <a:srgbClr val="FFFFFF"/>
                </a:solidFill>
              </a:rPr>
            </a:br>
            <a:br>
              <a:rPr lang="en-US" sz="1900" dirty="0">
                <a:solidFill>
                  <a:srgbClr val="FFFFFF"/>
                </a:solidFill>
              </a:rPr>
            </a:br>
            <a:endParaRPr lang="en-US" sz="1900" dirty="0">
              <a:solidFill>
                <a:srgbClr val="FFFFFF"/>
              </a:solidFill>
            </a:endParaRPr>
          </a:p>
        </p:txBody>
      </p:sp>
      <p:pic>
        <p:nvPicPr>
          <p:cNvPr id="5" name="Content Placeholder 6" descr="A picture containing shape&#10;&#10;Description automatically generated">
            <a:extLst>
              <a:ext uri="{FF2B5EF4-FFF2-40B4-BE49-F238E27FC236}">
                <a16:creationId xmlns:a16="http://schemas.microsoft.com/office/drawing/2014/main" id="{03AF7201-68CE-4704-A45D-4C02E8BC1613}"/>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flipH="1">
            <a:off x="6543578" y="319088"/>
            <a:ext cx="2270513" cy="2811782"/>
          </a:xfrm>
          <a:prstGeom prst="rect">
            <a:avLst/>
          </a:prstGeom>
        </p:spPr>
      </p:pic>
      <p:pic>
        <p:nvPicPr>
          <p:cNvPr id="9" name="Picture 8">
            <a:extLst>
              <a:ext uri="{FF2B5EF4-FFF2-40B4-BE49-F238E27FC236}">
                <a16:creationId xmlns:a16="http://schemas.microsoft.com/office/drawing/2014/main" id="{C9DD1D0E-4FEE-4437-B549-842E07868D66}"/>
              </a:ext>
            </a:extLst>
          </p:cNvPr>
          <p:cNvPicPr>
            <a:picLocks noChangeAspect="1"/>
          </p:cNvPicPr>
          <p:nvPr/>
        </p:nvPicPr>
        <p:blipFill>
          <a:blip r:embed="rId3">
            <a:extLst>
              <a:ext uri="{28A0092B-C50C-407E-A947-70E740481C1C}">
                <a14:useLocalDpi xmlns:a14="http://schemas.microsoft.com/office/drawing/2010/main" val="0"/>
              </a:ext>
            </a:extLst>
          </a:blip>
          <a:stretch/>
        </p:blipFill>
        <p:spPr>
          <a:xfrm>
            <a:off x="10889496" y="210481"/>
            <a:ext cx="849017" cy="1097315"/>
          </a:xfrm>
          <a:prstGeom prst="rect">
            <a:avLst/>
          </a:prstGeom>
        </p:spPr>
      </p:pic>
      <p:pic>
        <p:nvPicPr>
          <p:cNvPr id="4" name="Picture 3" descr="A picture containing fence, outdoor&#10;&#10;Description automatically generated">
            <a:extLst>
              <a:ext uri="{FF2B5EF4-FFF2-40B4-BE49-F238E27FC236}">
                <a16:creationId xmlns:a16="http://schemas.microsoft.com/office/drawing/2014/main" id="{04AB12D9-3B1D-4DAD-AE1E-79905F6733EF}"/>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6387841" y="3850476"/>
            <a:ext cx="2585562" cy="1939171"/>
          </a:xfrm>
          <a:prstGeom prst="rect">
            <a:avLst/>
          </a:prstGeom>
        </p:spPr>
      </p:pic>
      <p:pic>
        <p:nvPicPr>
          <p:cNvPr id="6" name="Picture 5" descr="A picture containing shape&#10;&#10;Description automatically generated">
            <a:extLst>
              <a:ext uri="{FF2B5EF4-FFF2-40B4-BE49-F238E27FC236}">
                <a16:creationId xmlns:a16="http://schemas.microsoft.com/office/drawing/2014/main" id="{A540450B-E00A-453C-B637-05DB772954C5}"/>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9423019" y="3425589"/>
            <a:ext cx="2315494" cy="2815192"/>
          </a:xfrm>
          <a:prstGeom prst="rect">
            <a:avLst/>
          </a:prstGeom>
        </p:spPr>
      </p:pic>
    </p:spTree>
    <p:extLst>
      <p:ext uri="{BB962C8B-B14F-4D97-AF65-F5344CB8AC3E}">
        <p14:creationId xmlns:p14="http://schemas.microsoft.com/office/powerpoint/2010/main" val="3433140331"/>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47" name="Graphic 1">
            <a:extLst>
              <a:ext uri="{FF2B5EF4-FFF2-40B4-BE49-F238E27FC236}">
                <a16:creationId xmlns:a16="http://schemas.microsoft.com/office/drawing/2014/main" id="{0D57E7FA-E8FC-45AC-868F-CDC8144939D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flipV="1">
            <a:off x="2599854" y="527562"/>
            <a:ext cx="6992292" cy="5102484"/>
          </a:xfrm>
          <a:custGeom>
            <a:avLst/>
            <a:gdLst/>
            <a:ahLst/>
            <a:cxnLst/>
            <a:rect l="l" t="t" r="r" b="b"/>
            <a:pathLst>
              <a:path w="6886274" h="5025119">
                <a:moveTo>
                  <a:pt x="5458905" y="754119"/>
                </a:moveTo>
                <a:cubicBezTo>
                  <a:pt x="5417216" y="775336"/>
                  <a:pt x="4594585" y="1111088"/>
                  <a:pt x="3455557" y="1027709"/>
                </a:cubicBezTo>
                <a:cubicBezTo>
                  <a:pt x="3415356" y="1024731"/>
                  <a:pt x="3377389" y="1022869"/>
                  <a:pt x="3338677" y="1021381"/>
                </a:cubicBezTo>
                <a:cubicBezTo>
                  <a:pt x="2996224" y="1006119"/>
                  <a:pt x="2660100" y="998674"/>
                  <a:pt x="2518280" y="980435"/>
                </a:cubicBezTo>
                <a:cubicBezTo>
                  <a:pt x="2407355" y="965918"/>
                  <a:pt x="1840075" y="843082"/>
                  <a:pt x="1673687" y="739229"/>
                </a:cubicBezTo>
                <a:cubicBezTo>
                  <a:pt x="1503578" y="632771"/>
                  <a:pt x="1343146" y="515146"/>
                  <a:pt x="1183459" y="397149"/>
                </a:cubicBezTo>
                <a:cubicBezTo>
                  <a:pt x="1114224" y="346153"/>
                  <a:pt x="1040522" y="299624"/>
                  <a:pt x="977987" y="241184"/>
                </a:cubicBezTo>
                <a:cubicBezTo>
                  <a:pt x="915453" y="182372"/>
                  <a:pt x="855896" y="121326"/>
                  <a:pt x="788150" y="66980"/>
                </a:cubicBezTo>
                <a:cubicBezTo>
                  <a:pt x="768794" y="51346"/>
                  <a:pt x="749438" y="34596"/>
                  <a:pt x="721148" y="31990"/>
                </a:cubicBezTo>
                <a:cubicBezTo>
                  <a:pt x="714820" y="31246"/>
                  <a:pt x="708120" y="31618"/>
                  <a:pt x="701792" y="32362"/>
                </a:cubicBezTo>
                <a:cubicBezTo>
                  <a:pt x="694720" y="33107"/>
                  <a:pt x="689136" y="36829"/>
                  <a:pt x="686530" y="43157"/>
                </a:cubicBezTo>
                <a:cubicBezTo>
                  <a:pt x="683925" y="50230"/>
                  <a:pt x="688392" y="54324"/>
                  <a:pt x="693603" y="58046"/>
                </a:cubicBezTo>
                <a:cubicBezTo>
                  <a:pt x="697325" y="60652"/>
                  <a:pt x="701047" y="64747"/>
                  <a:pt x="705886" y="65491"/>
                </a:cubicBezTo>
                <a:cubicBezTo>
                  <a:pt x="736782" y="69958"/>
                  <a:pt x="748321" y="92664"/>
                  <a:pt x="762838" y="112764"/>
                </a:cubicBezTo>
                <a:cubicBezTo>
                  <a:pt x="769166" y="121326"/>
                  <a:pt x="775866" y="128026"/>
                  <a:pt x="764327" y="140309"/>
                </a:cubicBezTo>
                <a:cubicBezTo>
                  <a:pt x="754277" y="151104"/>
                  <a:pt x="764699" y="156688"/>
                  <a:pt x="775121" y="159666"/>
                </a:cubicBezTo>
                <a:cubicBezTo>
                  <a:pt x="789638" y="163760"/>
                  <a:pt x="806761" y="163016"/>
                  <a:pt x="823139" y="176416"/>
                </a:cubicBezTo>
                <a:cubicBezTo>
                  <a:pt x="761721" y="177533"/>
                  <a:pt x="735665" y="142171"/>
                  <a:pt x="707748" y="109414"/>
                </a:cubicBezTo>
                <a:cubicBezTo>
                  <a:pt x="697325" y="97503"/>
                  <a:pt x="690253" y="83358"/>
                  <a:pt x="681319" y="69958"/>
                </a:cubicBezTo>
                <a:cubicBezTo>
                  <a:pt x="670152" y="53580"/>
                  <a:pt x="657124" y="52835"/>
                  <a:pt x="640746" y="67352"/>
                </a:cubicBezTo>
                <a:cubicBezTo>
                  <a:pt x="626229" y="80380"/>
                  <a:pt x="619157" y="79264"/>
                  <a:pt x="614318" y="61396"/>
                </a:cubicBezTo>
                <a:cubicBezTo>
                  <a:pt x="606873" y="33479"/>
                  <a:pt x="589750" y="13751"/>
                  <a:pt x="560716" y="3701"/>
                </a:cubicBezTo>
                <a:cubicBezTo>
                  <a:pt x="554388" y="1467"/>
                  <a:pt x="546572" y="-3372"/>
                  <a:pt x="540616" y="3701"/>
                </a:cubicBezTo>
                <a:cubicBezTo>
                  <a:pt x="535405" y="9656"/>
                  <a:pt x="539871" y="16729"/>
                  <a:pt x="543594" y="21940"/>
                </a:cubicBezTo>
                <a:cubicBezTo>
                  <a:pt x="550294" y="31246"/>
                  <a:pt x="556250" y="40179"/>
                  <a:pt x="558855" y="51346"/>
                </a:cubicBezTo>
                <a:cubicBezTo>
                  <a:pt x="560716" y="58791"/>
                  <a:pt x="562578" y="66980"/>
                  <a:pt x="557366" y="72563"/>
                </a:cubicBezTo>
                <a:cubicBezTo>
                  <a:pt x="535777" y="96386"/>
                  <a:pt x="551411" y="107553"/>
                  <a:pt x="570022" y="120209"/>
                </a:cubicBezTo>
                <a:cubicBezTo>
                  <a:pt x="595706" y="137332"/>
                  <a:pt x="605756" y="162643"/>
                  <a:pt x="599801" y="192794"/>
                </a:cubicBezTo>
                <a:cubicBezTo>
                  <a:pt x="597567" y="205078"/>
                  <a:pt x="599056" y="212522"/>
                  <a:pt x="614318" y="212150"/>
                </a:cubicBezTo>
                <a:cubicBezTo>
                  <a:pt x="620273" y="212150"/>
                  <a:pt x="621762" y="216245"/>
                  <a:pt x="623996" y="220711"/>
                </a:cubicBezTo>
                <a:cubicBezTo>
                  <a:pt x="671641" y="326053"/>
                  <a:pt x="740504" y="418366"/>
                  <a:pt x="821278" y="503235"/>
                </a:cubicBezTo>
                <a:cubicBezTo>
                  <a:pt x="886791" y="572098"/>
                  <a:pt x="959004" y="634260"/>
                  <a:pt x="1033822" y="694562"/>
                </a:cubicBezTo>
                <a:cubicBezTo>
                  <a:pt x="1036055" y="696423"/>
                  <a:pt x="1038289" y="698656"/>
                  <a:pt x="1039406" y="702378"/>
                </a:cubicBezTo>
                <a:cubicBezTo>
                  <a:pt x="1004044" y="694934"/>
                  <a:pt x="973521" y="679672"/>
                  <a:pt x="944114" y="662550"/>
                </a:cubicBezTo>
                <a:cubicBezTo>
                  <a:pt x="865946" y="617138"/>
                  <a:pt x="800061" y="558325"/>
                  <a:pt x="733432" y="500629"/>
                </a:cubicBezTo>
                <a:cubicBezTo>
                  <a:pt x="692858" y="465267"/>
                  <a:pt x="651169" y="431022"/>
                  <a:pt x="606501" y="399755"/>
                </a:cubicBezTo>
                <a:cubicBezTo>
                  <a:pt x="599056" y="394543"/>
                  <a:pt x="593845" y="387843"/>
                  <a:pt x="588634" y="381143"/>
                </a:cubicBezTo>
                <a:cubicBezTo>
                  <a:pt x="585656" y="377421"/>
                  <a:pt x="581934" y="374071"/>
                  <a:pt x="575978" y="375560"/>
                </a:cubicBezTo>
                <a:cubicBezTo>
                  <a:pt x="568533" y="377421"/>
                  <a:pt x="567789" y="383004"/>
                  <a:pt x="567044" y="388588"/>
                </a:cubicBezTo>
                <a:cubicBezTo>
                  <a:pt x="564811" y="406455"/>
                  <a:pt x="569650" y="422461"/>
                  <a:pt x="578956" y="437722"/>
                </a:cubicBezTo>
                <a:cubicBezTo>
                  <a:pt x="603151" y="476806"/>
                  <a:pt x="638885" y="506957"/>
                  <a:pt x="675736" y="535619"/>
                </a:cubicBezTo>
                <a:cubicBezTo>
                  <a:pt x="723381" y="572470"/>
                  <a:pt x="769538" y="610810"/>
                  <a:pt x="811600" y="652872"/>
                </a:cubicBezTo>
                <a:cubicBezTo>
                  <a:pt x="814578" y="655850"/>
                  <a:pt x="820161" y="657711"/>
                  <a:pt x="818300" y="666272"/>
                </a:cubicBezTo>
                <a:cubicBezTo>
                  <a:pt x="791872" y="646544"/>
                  <a:pt x="766932" y="627188"/>
                  <a:pt x="741621" y="608576"/>
                </a:cubicBezTo>
                <a:cubicBezTo>
                  <a:pt x="716681" y="589965"/>
                  <a:pt x="691369" y="571353"/>
                  <a:pt x="666430" y="553114"/>
                </a:cubicBezTo>
                <a:cubicBezTo>
                  <a:pt x="660474" y="548647"/>
                  <a:pt x="654146" y="542319"/>
                  <a:pt x="645585" y="547903"/>
                </a:cubicBezTo>
                <a:cubicBezTo>
                  <a:pt x="636652" y="553486"/>
                  <a:pt x="637768" y="562792"/>
                  <a:pt x="640002" y="570236"/>
                </a:cubicBezTo>
                <a:cubicBezTo>
                  <a:pt x="647074" y="592198"/>
                  <a:pt x="659358" y="611554"/>
                  <a:pt x="675736" y="628677"/>
                </a:cubicBezTo>
                <a:cubicBezTo>
                  <a:pt x="731570" y="685256"/>
                  <a:pt x="795966" y="734018"/>
                  <a:pt x="855896" y="786875"/>
                </a:cubicBezTo>
                <a:cubicBezTo>
                  <a:pt x="888280" y="815537"/>
                  <a:pt x="918058" y="846060"/>
                  <a:pt x="946348" y="877699"/>
                </a:cubicBezTo>
                <a:cubicBezTo>
                  <a:pt x="952676" y="884772"/>
                  <a:pt x="952303" y="891472"/>
                  <a:pt x="950442" y="899661"/>
                </a:cubicBezTo>
                <a:cubicBezTo>
                  <a:pt x="942998" y="932790"/>
                  <a:pt x="954537" y="943957"/>
                  <a:pt x="991760" y="937629"/>
                </a:cubicBezTo>
                <a:cubicBezTo>
                  <a:pt x="1003299" y="935767"/>
                  <a:pt x="1011116" y="937629"/>
                  <a:pt x="1018188" y="945445"/>
                </a:cubicBezTo>
                <a:cubicBezTo>
                  <a:pt x="1103802" y="1042225"/>
                  <a:pt x="1205048" y="1123744"/>
                  <a:pt x="1315601" y="1196329"/>
                </a:cubicBezTo>
                <a:cubicBezTo>
                  <a:pt x="1360641" y="1225735"/>
                  <a:pt x="1407170" y="1253653"/>
                  <a:pt x="1454443" y="1279709"/>
                </a:cubicBezTo>
                <a:cubicBezTo>
                  <a:pt x="1454443" y="1281570"/>
                  <a:pt x="1454443" y="1283804"/>
                  <a:pt x="1454443" y="1285665"/>
                </a:cubicBezTo>
                <a:cubicBezTo>
                  <a:pt x="1454071" y="1288270"/>
                  <a:pt x="1453699" y="1289759"/>
                  <a:pt x="1453327" y="1291993"/>
                </a:cubicBezTo>
                <a:cubicBezTo>
                  <a:pt x="1386697" y="1251792"/>
                  <a:pt x="1320812" y="1210474"/>
                  <a:pt x="1256416" y="1166923"/>
                </a:cubicBezTo>
                <a:cubicBezTo>
                  <a:pt x="1081840" y="1048926"/>
                  <a:pt x="915080" y="922367"/>
                  <a:pt x="745715" y="798786"/>
                </a:cubicBezTo>
                <a:cubicBezTo>
                  <a:pt x="688764" y="757096"/>
                  <a:pt x="643724" y="703867"/>
                  <a:pt x="592356" y="656966"/>
                </a:cubicBezTo>
                <a:cubicBezTo>
                  <a:pt x="558111" y="625699"/>
                  <a:pt x="525354" y="592943"/>
                  <a:pt x="485526" y="567259"/>
                </a:cubicBezTo>
                <a:cubicBezTo>
                  <a:pt x="469148" y="556836"/>
                  <a:pt x="452025" y="547530"/>
                  <a:pt x="430063" y="550136"/>
                </a:cubicBezTo>
                <a:cubicBezTo>
                  <a:pt x="421502" y="551253"/>
                  <a:pt x="411824" y="553486"/>
                  <a:pt x="408846" y="563164"/>
                </a:cubicBezTo>
                <a:cubicBezTo>
                  <a:pt x="406240" y="572842"/>
                  <a:pt x="414057" y="577309"/>
                  <a:pt x="421130" y="581403"/>
                </a:cubicBezTo>
                <a:cubicBezTo>
                  <a:pt x="422991" y="582520"/>
                  <a:pt x="424852" y="584009"/>
                  <a:pt x="426713" y="584009"/>
                </a:cubicBezTo>
                <a:cubicBezTo>
                  <a:pt x="462075" y="586242"/>
                  <a:pt x="470264" y="614532"/>
                  <a:pt x="487015" y="635005"/>
                </a:cubicBezTo>
                <a:cubicBezTo>
                  <a:pt x="492226" y="641333"/>
                  <a:pt x="492598" y="647661"/>
                  <a:pt x="487015" y="655105"/>
                </a:cubicBezTo>
                <a:cubicBezTo>
                  <a:pt x="476964" y="668505"/>
                  <a:pt x="484037" y="674461"/>
                  <a:pt x="497437" y="678183"/>
                </a:cubicBezTo>
                <a:cubicBezTo>
                  <a:pt x="510837" y="681906"/>
                  <a:pt x="525354" y="683022"/>
                  <a:pt x="539871" y="691584"/>
                </a:cubicBezTo>
                <a:cubicBezTo>
                  <a:pt x="516793" y="698656"/>
                  <a:pt x="500787" y="691212"/>
                  <a:pt x="485898" y="681906"/>
                </a:cubicBezTo>
                <a:cubicBezTo>
                  <a:pt x="452397" y="661433"/>
                  <a:pt x="430808" y="631282"/>
                  <a:pt x="410335" y="600387"/>
                </a:cubicBezTo>
                <a:cubicBezTo>
                  <a:pt x="406240" y="594431"/>
                  <a:pt x="402890" y="587731"/>
                  <a:pt x="397307" y="582892"/>
                </a:cubicBezTo>
                <a:cubicBezTo>
                  <a:pt x="386884" y="573214"/>
                  <a:pt x="375717" y="572098"/>
                  <a:pt x="363062" y="584009"/>
                </a:cubicBezTo>
                <a:cubicBezTo>
                  <a:pt x="346311" y="599643"/>
                  <a:pt x="340356" y="598526"/>
                  <a:pt x="334772" y="578426"/>
                </a:cubicBezTo>
                <a:cubicBezTo>
                  <a:pt x="327327" y="551253"/>
                  <a:pt x="310577" y="532269"/>
                  <a:pt x="281915" y="522219"/>
                </a:cubicBezTo>
                <a:cubicBezTo>
                  <a:pt x="275960" y="519985"/>
                  <a:pt x="269632" y="517007"/>
                  <a:pt x="263304" y="521846"/>
                </a:cubicBezTo>
                <a:cubicBezTo>
                  <a:pt x="256604" y="527430"/>
                  <a:pt x="261070" y="533013"/>
                  <a:pt x="263676" y="538225"/>
                </a:cubicBezTo>
                <a:cubicBezTo>
                  <a:pt x="267398" y="546414"/>
                  <a:pt x="271865" y="554603"/>
                  <a:pt x="275215" y="563164"/>
                </a:cubicBezTo>
                <a:cubicBezTo>
                  <a:pt x="281171" y="576937"/>
                  <a:pt x="282288" y="591454"/>
                  <a:pt x="271121" y="604854"/>
                </a:cubicBezTo>
                <a:cubicBezTo>
                  <a:pt x="262931" y="614532"/>
                  <a:pt x="263676" y="620860"/>
                  <a:pt x="274471" y="627560"/>
                </a:cubicBezTo>
                <a:cubicBezTo>
                  <a:pt x="309088" y="648405"/>
                  <a:pt x="331050" y="675578"/>
                  <a:pt x="319138" y="718012"/>
                </a:cubicBezTo>
                <a:cubicBezTo>
                  <a:pt x="317277" y="723968"/>
                  <a:pt x="319511" y="729924"/>
                  <a:pt x="326583" y="729551"/>
                </a:cubicBezTo>
                <a:cubicBezTo>
                  <a:pt x="342217" y="728435"/>
                  <a:pt x="344822" y="738113"/>
                  <a:pt x="349289" y="748163"/>
                </a:cubicBezTo>
                <a:cubicBezTo>
                  <a:pt x="392840" y="844571"/>
                  <a:pt x="455747" y="928695"/>
                  <a:pt x="528332" y="1007608"/>
                </a:cubicBezTo>
                <a:cubicBezTo>
                  <a:pt x="600173" y="1085777"/>
                  <a:pt x="680947" y="1155756"/>
                  <a:pt x="766932" y="1222758"/>
                </a:cubicBezTo>
                <a:cubicBezTo>
                  <a:pt x="742737" y="1220524"/>
                  <a:pt x="711470" y="1206752"/>
                  <a:pt x="681319" y="1190746"/>
                </a:cubicBezTo>
                <a:cubicBezTo>
                  <a:pt x="601662" y="1147939"/>
                  <a:pt x="536149" y="1089871"/>
                  <a:pt x="469520" y="1032920"/>
                </a:cubicBezTo>
                <a:cubicBezTo>
                  <a:pt x="422991" y="993091"/>
                  <a:pt x="377579" y="952146"/>
                  <a:pt x="325466" y="917900"/>
                </a:cubicBezTo>
                <a:cubicBezTo>
                  <a:pt x="319511" y="914178"/>
                  <a:pt x="315416" y="909339"/>
                  <a:pt x="312066" y="903383"/>
                </a:cubicBezTo>
                <a:cubicBezTo>
                  <a:pt x="309088" y="898172"/>
                  <a:pt x="304621" y="893333"/>
                  <a:pt x="296805" y="895566"/>
                </a:cubicBezTo>
                <a:cubicBezTo>
                  <a:pt x="288988" y="898172"/>
                  <a:pt x="288243" y="904872"/>
                  <a:pt x="288243" y="910828"/>
                </a:cubicBezTo>
                <a:cubicBezTo>
                  <a:pt x="289360" y="933162"/>
                  <a:pt x="295688" y="953262"/>
                  <a:pt x="309460" y="971129"/>
                </a:cubicBezTo>
                <a:cubicBezTo>
                  <a:pt x="336261" y="1006864"/>
                  <a:pt x="371995" y="1034781"/>
                  <a:pt x="407729" y="1062698"/>
                </a:cubicBezTo>
                <a:cubicBezTo>
                  <a:pt x="457236" y="1101038"/>
                  <a:pt x="503021" y="1142728"/>
                  <a:pt x="544338" y="1189257"/>
                </a:cubicBezTo>
                <a:cubicBezTo>
                  <a:pt x="514560" y="1166551"/>
                  <a:pt x="484781" y="1143472"/>
                  <a:pt x="454630" y="1120766"/>
                </a:cubicBezTo>
                <a:cubicBezTo>
                  <a:pt x="431924" y="1103644"/>
                  <a:pt x="408474" y="1087265"/>
                  <a:pt x="385396" y="1070515"/>
                </a:cubicBezTo>
                <a:cubicBezTo>
                  <a:pt x="379812" y="1066421"/>
                  <a:pt x="373856" y="1061954"/>
                  <a:pt x="366040" y="1067537"/>
                </a:cubicBezTo>
                <a:cubicBezTo>
                  <a:pt x="358967" y="1072376"/>
                  <a:pt x="360084" y="1079449"/>
                  <a:pt x="361573" y="1086149"/>
                </a:cubicBezTo>
                <a:cubicBezTo>
                  <a:pt x="367156" y="1112577"/>
                  <a:pt x="382790" y="1133794"/>
                  <a:pt x="402146" y="1152778"/>
                </a:cubicBezTo>
                <a:cubicBezTo>
                  <a:pt x="425596" y="1175484"/>
                  <a:pt x="450164" y="1197074"/>
                  <a:pt x="475475" y="1218663"/>
                </a:cubicBezTo>
                <a:cubicBezTo>
                  <a:pt x="448303" y="1212707"/>
                  <a:pt x="421130" y="1206752"/>
                  <a:pt x="393957" y="1201913"/>
                </a:cubicBezTo>
                <a:cubicBezTo>
                  <a:pt x="406240" y="1245091"/>
                  <a:pt x="434902" y="1253653"/>
                  <a:pt x="460586" y="1260353"/>
                </a:cubicBezTo>
                <a:cubicBezTo>
                  <a:pt x="495204" y="1268914"/>
                  <a:pt x="528332" y="1279709"/>
                  <a:pt x="561089" y="1291993"/>
                </a:cubicBezTo>
                <a:cubicBezTo>
                  <a:pt x="574861" y="1304276"/>
                  <a:pt x="588634" y="1316188"/>
                  <a:pt x="602034" y="1328843"/>
                </a:cubicBezTo>
                <a:cubicBezTo>
                  <a:pt x="615807" y="1341872"/>
                  <a:pt x="628835" y="1354900"/>
                  <a:pt x="641863" y="1368672"/>
                </a:cubicBezTo>
                <a:cubicBezTo>
                  <a:pt x="651169" y="1378722"/>
                  <a:pt x="662335" y="1387284"/>
                  <a:pt x="651541" y="1404406"/>
                </a:cubicBezTo>
                <a:cubicBezTo>
                  <a:pt x="646702" y="1412223"/>
                  <a:pt x="678341" y="1454658"/>
                  <a:pt x="688392" y="1457263"/>
                </a:cubicBezTo>
                <a:cubicBezTo>
                  <a:pt x="689881" y="1457635"/>
                  <a:pt x="691369" y="1458008"/>
                  <a:pt x="692486" y="1458008"/>
                </a:cubicBezTo>
                <a:cubicBezTo>
                  <a:pt x="714076" y="1456519"/>
                  <a:pt x="718915" y="1469175"/>
                  <a:pt x="719287" y="1485181"/>
                </a:cubicBezTo>
                <a:cubicBezTo>
                  <a:pt x="719659" y="1500814"/>
                  <a:pt x="715937" y="1520170"/>
                  <a:pt x="745343" y="1512353"/>
                </a:cubicBezTo>
                <a:cubicBezTo>
                  <a:pt x="748693" y="1511609"/>
                  <a:pt x="749438" y="1513842"/>
                  <a:pt x="750926" y="1516448"/>
                </a:cubicBezTo>
                <a:cubicBezTo>
                  <a:pt x="782938" y="1583077"/>
                  <a:pt x="836912" y="1634445"/>
                  <a:pt x="890141" y="1685813"/>
                </a:cubicBezTo>
                <a:cubicBezTo>
                  <a:pt x="893119" y="1688419"/>
                  <a:pt x="896097" y="1691024"/>
                  <a:pt x="899074" y="1693630"/>
                </a:cubicBezTo>
                <a:cubicBezTo>
                  <a:pt x="843240" y="1680602"/>
                  <a:pt x="658985" y="1663851"/>
                  <a:pt x="605012" y="1669435"/>
                </a:cubicBezTo>
                <a:cubicBezTo>
                  <a:pt x="556994" y="1674274"/>
                  <a:pt x="285638" y="1593128"/>
                  <a:pt x="229431" y="1545110"/>
                </a:cubicBezTo>
                <a:cubicBezTo>
                  <a:pt x="221614" y="1582705"/>
                  <a:pt x="238364" y="1597594"/>
                  <a:pt x="251765" y="1614717"/>
                </a:cubicBezTo>
                <a:cubicBezTo>
                  <a:pt x="270748" y="1638912"/>
                  <a:pt x="273726" y="1656035"/>
                  <a:pt x="237992" y="1675391"/>
                </a:cubicBezTo>
                <a:cubicBezTo>
                  <a:pt x="135628" y="1730481"/>
                  <a:pt x="136745" y="1732342"/>
                  <a:pt x="232781" y="1807160"/>
                </a:cubicBezTo>
                <a:cubicBezTo>
                  <a:pt x="237248" y="1810511"/>
                  <a:pt x="235014" y="1821305"/>
                  <a:pt x="236131" y="1828750"/>
                </a:cubicBezTo>
                <a:cubicBezTo>
                  <a:pt x="211191" y="1839917"/>
                  <a:pt x="181785" y="1810883"/>
                  <a:pt x="152007" y="1842150"/>
                </a:cubicBezTo>
                <a:cubicBezTo>
                  <a:pt x="280426" y="1979503"/>
                  <a:pt x="475848" y="2110157"/>
                  <a:pt x="653030" y="2213265"/>
                </a:cubicBezTo>
                <a:cubicBezTo>
                  <a:pt x="509721" y="2247138"/>
                  <a:pt x="423735" y="2128024"/>
                  <a:pt x="318394" y="2143285"/>
                </a:cubicBezTo>
                <a:cubicBezTo>
                  <a:pt x="265909" y="2180508"/>
                  <a:pt x="422246" y="2240810"/>
                  <a:pt x="272982" y="2258305"/>
                </a:cubicBezTo>
                <a:cubicBezTo>
                  <a:pt x="337750" y="2291061"/>
                  <a:pt x="385768" y="2323073"/>
                  <a:pt x="430435" y="2360668"/>
                </a:cubicBezTo>
                <a:cubicBezTo>
                  <a:pt x="509721" y="2428042"/>
                  <a:pt x="525354" y="2472710"/>
                  <a:pt x="488876" y="2563162"/>
                </a:cubicBezTo>
                <a:cubicBezTo>
                  <a:pt x="464681" y="2622719"/>
                  <a:pt x="429691" y="2677437"/>
                  <a:pt x="460586" y="2748533"/>
                </a:cubicBezTo>
                <a:cubicBezTo>
                  <a:pt x="481803" y="2797295"/>
                  <a:pt x="473614" y="2829307"/>
                  <a:pt x="393212" y="2807345"/>
                </a:cubicBezTo>
                <a:cubicBezTo>
                  <a:pt x="306483" y="2783895"/>
                  <a:pt x="273726" y="2827818"/>
                  <a:pt x="295688" y="2913059"/>
                </a:cubicBezTo>
                <a:cubicBezTo>
                  <a:pt x="309833" y="2967777"/>
                  <a:pt x="294943" y="2984900"/>
                  <a:pt x="235386" y="2978572"/>
                </a:cubicBezTo>
                <a:cubicBezTo>
                  <a:pt x="169501" y="2971499"/>
                  <a:pt x="106967" y="2935765"/>
                  <a:pt x="25448" y="2952888"/>
                </a:cubicBezTo>
                <a:cubicBezTo>
                  <a:pt x="90588" y="3052646"/>
                  <a:pt x="229803" y="3024356"/>
                  <a:pt x="305738" y="3119275"/>
                </a:cubicBezTo>
                <a:cubicBezTo>
                  <a:pt x="215286" y="3119647"/>
                  <a:pt x="146051" y="3119275"/>
                  <a:pt x="79049" y="3098430"/>
                </a:cubicBezTo>
                <a:cubicBezTo>
                  <a:pt x="51132" y="3089869"/>
                  <a:pt x="20609" y="3081308"/>
                  <a:pt x="4975" y="3109969"/>
                </a:cubicBezTo>
                <a:cubicBezTo>
                  <a:pt x="-13636" y="3144587"/>
                  <a:pt x="24331" y="3157615"/>
                  <a:pt x="47037" y="3163943"/>
                </a:cubicBezTo>
                <a:cubicBezTo>
                  <a:pt x="111061" y="3181438"/>
                  <a:pt x="160196" y="3222755"/>
                  <a:pt x="213425" y="3255139"/>
                </a:cubicBezTo>
                <a:cubicBezTo>
                  <a:pt x="329933" y="3326236"/>
                  <a:pt x="457981" y="3385420"/>
                  <a:pt x="556622" y="3502301"/>
                </a:cubicBezTo>
                <a:cubicBezTo>
                  <a:pt x="432669" y="3472523"/>
                  <a:pt x="339983" y="3402915"/>
                  <a:pt x="224592" y="3388771"/>
                </a:cubicBezTo>
                <a:cubicBezTo>
                  <a:pt x="324722" y="3495601"/>
                  <a:pt x="453142" y="3565208"/>
                  <a:pt x="574861" y="3643004"/>
                </a:cubicBezTo>
                <a:cubicBezTo>
                  <a:pt x="609479" y="3664966"/>
                  <a:pt x="644841" y="3679855"/>
                  <a:pt x="652657" y="3727501"/>
                </a:cubicBezTo>
                <a:cubicBezTo>
                  <a:pt x="667919" y="3819814"/>
                  <a:pt x="712959" y="3896494"/>
                  <a:pt x="810111" y="3937067"/>
                </a:cubicBezTo>
                <a:cubicBezTo>
                  <a:pt x="810856" y="3937439"/>
                  <a:pt x="805644" y="3951212"/>
                  <a:pt x="802294" y="3960890"/>
                </a:cubicBezTo>
                <a:cubicBezTo>
                  <a:pt x="743110" y="3963868"/>
                  <a:pt x="696581" y="3909149"/>
                  <a:pt x="620646" y="3927017"/>
                </a:cubicBezTo>
                <a:cubicBezTo>
                  <a:pt x="692858" y="4001091"/>
                  <a:pt x="753532" y="4067720"/>
                  <a:pt x="856268" y="4103082"/>
                </a:cubicBezTo>
                <a:cubicBezTo>
                  <a:pt x="938531" y="4131372"/>
                  <a:pt x="1040150" y="4147377"/>
                  <a:pt x="1099707" y="4238574"/>
                </a:cubicBezTo>
                <a:cubicBezTo>
                  <a:pt x="1030472" y="4256441"/>
                  <a:pt x="978732" y="4234107"/>
                  <a:pt x="926992" y="4218102"/>
                </a:cubicBezTo>
                <a:cubicBezTo>
                  <a:pt x="847334" y="4193534"/>
                  <a:pt x="769166" y="4165617"/>
                  <a:pt x="689508" y="4140677"/>
                </a:cubicBezTo>
                <a:cubicBezTo>
                  <a:pt x="659358" y="4131372"/>
                  <a:pt x="626229" y="4124299"/>
                  <a:pt x="606873" y="4169711"/>
                </a:cubicBezTo>
                <a:cubicBezTo>
                  <a:pt x="707748" y="4179389"/>
                  <a:pt x="768421" y="4240435"/>
                  <a:pt x="831701" y="4297759"/>
                </a:cubicBezTo>
                <a:cubicBezTo>
                  <a:pt x="867435" y="4330143"/>
                  <a:pt x="896469" y="4373322"/>
                  <a:pt x="960493" y="4356944"/>
                </a:cubicBezTo>
                <a:cubicBezTo>
                  <a:pt x="994366" y="4348382"/>
                  <a:pt x="1015955" y="4372578"/>
                  <a:pt x="1012233" y="4402356"/>
                </a:cubicBezTo>
                <a:cubicBezTo>
                  <a:pt x="999577" y="4507325"/>
                  <a:pt x="1078118" y="4544176"/>
                  <a:pt x="1159636" y="4564276"/>
                </a:cubicBezTo>
                <a:cubicBezTo>
                  <a:pt x="1313740" y="4602616"/>
                  <a:pt x="1442160" y="4692324"/>
                  <a:pt x="1592169" y="4741458"/>
                </a:cubicBezTo>
                <a:cubicBezTo>
                  <a:pt x="1738083" y="4789104"/>
                  <a:pt x="2833187" y="5010209"/>
                  <a:pt x="3110499" y="5032171"/>
                </a:cubicBezTo>
                <a:cubicBezTo>
                  <a:pt x="4807501" y="5166546"/>
                  <a:pt x="6028047" y="4106432"/>
                  <a:pt x="6033630" y="4091915"/>
                </a:cubicBezTo>
                <a:cubicBezTo>
                  <a:pt x="6059314" y="4023797"/>
                  <a:pt x="6122965" y="3994390"/>
                  <a:pt x="6180661" y="3957912"/>
                </a:cubicBezTo>
                <a:cubicBezTo>
                  <a:pt x="6230913" y="3925900"/>
                  <a:pt x="6284514" y="3892027"/>
                  <a:pt x="6305359" y="3837309"/>
                </a:cubicBezTo>
                <a:cubicBezTo>
                  <a:pt x="6332904" y="3764724"/>
                  <a:pt x="6254735" y="3824281"/>
                  <a:pt x="6240218" y="3796364"/>
                </a:cubicBezTo>
                <a:cubicBezTo>
                  <a:pt x="6269997" y="3758768"/>
                  <a:pt x="6316153" y="3724151"/>
                  <a:pt x="6328437" y="3681344"/>
                </a:cubicBezTo>
                <a:cubicBezTo>
                  <a:pt x="6372361" y="3526496"/>
                  <a:pt x="6466907" y="3413710"/>
                  <a:pt x="6608355" y="3326236"/>
                </a:cubicBezTo>
                <a:cubicBezTo>
                  <a:pt x="6648928" y="3300924"/>
                  <a:pt x="6675729" y="3255512"/>
                  <a:pt x="6731191" y="3248067"/>
                </a:cubicBezTo>
                <a:cubicBezTo>
                  <a:pt x="6854400" y="3232061"/>
                  <a:pt x="6815315" y="3106992"/>
                  <a:pt x="6880456" y="3051529"/>
                </a:cubicBezTo>
                <a:cubicBezTo>
                  <a:pt x="6892739" y="3041107"/>
                  <a:pt x="6903907" y="2777939"/>
                  <a:pt x="6901673" y="2763795"/>
                </a:cubicBezTo>
                <a:cubicBezTo>
                  <a:pt x="6898323" y="2743322"/>
                  <a:pt x="6883806" y="2966288"/>
                  <a:pt x="6871150" y="2948421"/>
                </a:cubicBezTo>
                <a:cubicBezTo>
                  <a:pt x="6858494" y="2930182"/>
                  <a:pt x="6839138" y="2914176"/>
                  <a:pt x="6848444" y="2890353"/>
                </a:cubicBezTo>
                <a:cubicBezTo>
                  <a:pt x="6852166" y="2880303"/>
                  <a:pt x="6849561" y="2846058"/>
                  <a:pt x="6878223" y="2873230"/>
                </a:cubicBezTo>
                <a:cubicBezTo>
                  <a:pt x="6956763" y="2946932"/>
                  <a:pt x="6870778" y="2578051"/>
                  <a:pt x="6762459" y="2568745"/>
                </a:cubicBezTo>
                <a:cubicBezTo>
                  <a:pt x="6801915" y="2465637"/>
                  <a:pt x="6801915" y="2465637"/>
                  <a:pt x="6673123" y="2451493"/>
                </a:cubicBezTo>
                <a:cubicBezTo>
                  <a:pt x="6722630" y="2385980"/>
                  <a:pt x="6722630" y="2369229"/>
                  <a:pt x="6662700" y="2346896"/>
                </a:cubicBezTo>
                <a:cubicBezTo>
                  <a:pt x="6605005" y="2325306"/>
                  <a:pt x="6540981" y="2318234"/>
                  <a:pt x="6487752" y="2285105"/>
                </a:cubicBezTo>
                <a:cubicBezTo>
                  <a:pt x="6536887" y="2201353"/>
                  <a:pt x="6550659" y="2104573"/>
                  <a:pt x="6652278" y="2063628"/>
                </a:cubicBezTo>
                <a:cubicBezTo>
                  <a:pt x="6668284" y="2057300"/>
                  <a:pt x="6679079" y="2031988"/>
                  <a:pt x="6668656" y="2017843"/>
                </a:cubicBezTo>
                <a:cubicBezTo>
                  <a:pt x="6631805" y="1965359"/>
                  <a:pt x="6684662" y="1864856"/>
                  <a:pt x="6570015" y="1854062"/>
                </a:cubicBezTo>
                <a:cubicBezTo>
                  <a:pt x="6555870" y="1852573"/>
                  <a:pt x="6542842" y="1842150"/>
                  <a:pt x="6554009" y="1827633"/>
                </a:cubicBezTo>
                <a:cubicBezTo>
                  <a:pt x="6592349" y="1778126"/>
                  <a:pt x="6545820" y="1781476"/>
                  <a:pt x="6517531" y="1775149"/>
                </a:cubicBezTo>
                <a:cubicBezTo>
                  <a:pt x="6483285" y="1767704"/>
                  <a:pt x="6444573" y="1789293"/>
                  <a:pt x="6412934" y="1762493"/>
                </a:cubicBezTo>
                <a:cubicBezTo>
                  <a:pt x="6420378" y="1734203"/>
                  <a:pt x="6447923" y="1734575"/>
                  <a:pt x="6467279" y="1725642"/>
                </a:cubicBezTo>
                <a:cubicBezTo>
                  <a:pt x="6523858" y="1699213"/>
                  <a:pt x="6570015" y="1667946"/>
                  <a:pt x="6572621" y="1600200"/>
                </a:cubicBezTo>
                <a:cubicBezTo>
                  <a:pt x="6574854" y="1545482"/>
                  <a:pt x="6580810" y="1497092"/>
                  <a:pt x="6502641" y="1480341"/>
                </a:cubicBezTo>
                <a:cubicBezTo>
                  <a:pt x="6490358" y="1477736"/>
                  <a:pt x="6484030" y="1470664"/>
                  <a:pt x="6481796" y="1461358"/>
                </a:cubicBezTo>
                <a:cubicBezTo>
                  <a:pt x="6490730" y="1452424"/>
                  <a:pt x="6499291" y="1443118"/>
                  <a:pt x="6509713" y="1436418"/>
                </a:cubicBezTo>
                <a:cubicBezTo>
                  <a:pt x="6544703" y="1414457"/>
                  <a:pt x="6556615" y="1382072"/>
                  <a:pt x="6567037" y="1348199"/>
                </a:cubicBezTo>
                <a:cubicBezTo>
                  <a:pt x="6573737" y="1326610"/>
                  <a:pt x="6581554" y="1305393"/>
                  <a:pt x="6596816" y="1286781"/>
                </a:cubicBezTo>
                <a:cubicBezTo>
                  <a:pt x="6606122" y="1275242"/>
                  <a:pt x="6617661" y="1266681"/>
                  <a:pt x="6632178" y="1261842"/>
                </a:cubicBezTo>
                <a:cubicBezTo>
                  <a:pt x="6644833" y="1257375"/>
                  <a:pt x="6648556" y="1251419"/>
                  <a:pt x="6639994" y="1240625"/>
                </a:cubicBezTo>
                <a:cubicBezTo>
                  <a:pt x="6615799" y="1209729"/>
                  <a:pt x="6606122" y="1175856"/>
                  <a:pt x="6622127" y="1136400"/>
                </a:cubicBezTo>
                <a:cubicBezTo>
                  <a:pt x="6626967" y="1124489"/>
                  <a:pt x="6623617" y="1114066"/>
                  <a:pt x="6612077" y="1109599"/>
                </a:cubicBezTo>
                <a:cubicBezTo>
                  <a:pt x="6564059" y="1090616"/>
                  <a:pt x="6552148" y="1046692"/>
                  <a:pt x="6531675" y="1009469"/>
                </a:cubicBezTo>
                <a:cubicBezTo>
                  <a:pt x="6502641" y="956612"/>
                  <a:pt x="6476213" y="902639"/>
                  <a:pt x="6456113" y="845315"/>
                </a:cubicBezTo>
                <a:cubicBezTo>
                  <a:pt x="6444201" y="811070"/>
                  <a:pt x="6432662" y="777197"/>
                  <a:pt x="6440851" y="739229"/>
                </a:cubicBezTo>
                <a:cubicBezTo>
                  <a:pt x="6442712" y="729924"/>
                  <a:pt x="6439362" y="722107"/>
                  <a:pt x="6434523" y="715034"/>
                </a:cubicBezTo>
                <a:cubicBezTo>
                  <a:pt x="6414050" y="684139"/>
                  <a:pt x="6416656" y="651383"/>
                  <a:pt x="6432290" y="617510"/>
                </a:cubicBezTo>
                <a:cubicBezTo>
                  <a:pt x="6441968" y="597037"/>
                  <a:pt x="6440851" y="594431"/>
                  <a:pt x="6416284" y="595176"/>
                </a:cubicBezTo>
                <a:cubicBezTo>
                  <a:pt x="6366405" y="596293"/>
                  <a:pt x="6316898" y="598154"/>
                  <a:pt x="6267763" y="591826"/>
                </a:cubicBezTo>
                <a:cubicBezTo>
                  <a:pt x="6212673" y="584753"/>
                  <a:pt x="6194806" y="568375"/>
                  <a:pt x="6236496" y="521102"/>
                </a:cubicBezTo>
                <a:cubicBezTo>
                  <a:pt x="6245430" y="511052"/>
                  <a:pt x="6253246" y="499885"/>
                  <a:pt x="6257341" y="487229"/>
                </a:cubicBezTo>
                <a:cubicBezTo>
                  <a:pt x="6260319" y="477179"/>
                  <a:pt x="6257713" y="470106"/>
                  <a:pt x="6248780" y="465267"/>
                </a:cubicBezTo>
                <a:cubicBezTo>
                  <a:pt x="6238357" y="459312"/>
                  <a:pt x="6232774" y="467501"/>
                  <a:pt x="6226818" y="473456"/>
                </a:cubicBezTo>
                <a:cubicBezTo>
                  <a:pt x="6194434" y="505468"/>
                  <a:pt x="6153861" y="527430"/>
                  <a:pt x="6115149" y="551625"/>
                </a:cubicBezTo>
                <a:cubicBezTo>
                  <a:pt x="6059686" y="586615"/>
                  <a:pt x="6001246" y="617510"/>
                  <a:pt x="5951739" y="659944"/>
                </a:cubicBezTo>
                <a:cubicBezTo>
                  <a:pt x="5939084" y="670739"/>
                  <a:pt x="5918611" y="662550"/>
                  <a:pt x="5917122" y="644310"/>
                </a:cubicBezTo>
                <a:cubicBezTo>
                  <a:pt x="5915633" y="626071"/>
                  <a:pt x="5905583" y="626071"/>
                  <a:pt x="5890694" y="630538"/>
                </a:cubicBezTo>
                <a:cubicBezTo>
                  <a:pt x="5872826" y="635749"/>
                  <a:pt x="5854959" y="640960"/>
                  <a:pt x="5837464" y="646916"/>
                </a:cubicBezTo>
                <a:cubicBezTo>
                  <a:pt x="5819225" y="653244"/>
                  <a:pt x="5811036" y="666644"/>
                  <a:pt x="5809175" y="683395"/>
                </a:cubicBezTo>
                <a:cubicBezTo>
                  <a:pt x="5808430" y="689723"/>
                  <a:pt x="5808803" y="697539"/>
                  <a:pt x="5815503" y="698656"/>
                </a:cubicBezTo>
                <a:cubicBezTo>
                  <a:pt x="5843048" y="703495"/>
                  <a:pt x="5755201" y="682278"/>
                  <a:pt x="5746268" y="667389"/>
                </a:cubicBezTo>
                <a:cubicBezTo>
                  <a:pt x="5745896" y="666644"/>
                  <a:pt x="5525907" y="720246"/>
                  <a:pt x="5458905" y="754119"/>
                </a:cubicBezTo>
                <a:close/>
                <a:moveTo>
                  <a:pt x="885302" y="1333310"/>
                </a:moveTo>
                <a:cubicBezTo>
                  <a:pt x="877857" y="1326982"/>
                  <a:pt x="870040" y="1321027"/>
                  <a:pt x="862596" y="1314326"/>
                </a:cubicBezTo>
                <a:cubicBezTo>
                  <a:pt x="863712" y="1312837"/>
                  <a:pt x="865201" y="1311349"/>
                  <a:pt x="866318" y="1309860"/>
                </a:cubicBezTo>
                <a:cubicBezTo>
                  <a:pt x="881580" y="1320282"/>
                  <a:pt x="896841" y="1330705"/>
                  <a:pt x="912103" y="1341127"/>
                </a:cubicBezTo>
                <a:cubicBezTo>
                  <a:pt x="903541" y="1338522"/>
                  <a:pt x="894235" y="1335916"/>
                  <a:pt x="885302" y="1333310"/>
                </a:cubicBezTo>
                <a:close/>
                <a:moveTo>
                  <a:pt x="1140280" y="787619"/>
                </a:moveTo>
                <a:cubicBezTo>
                  <a:pt x="1231849" y="850154"/>
                  <a:pt x="1323418" y="913061"/>
                  <a:pt x="1414987" y="975596"/>
                </a:cubicBezTo>
                <a:cubicBezTo>
                  <a:pt x="1413498" y="977085"/>
                  <a:pt x="1412381" y="978574"/>
                  <a:pt x="1410892" y="980063"/>
                </a:cubicBezTo>
                <a:cubicBezTo>
                  <a:pt x="1310390" y="927206"/>
                  <a:pt x="1215471" y="868394"/>
                  <a:pt x="1140280" y="787619"/>
                </a:cubicBezTo>
                <a:close/>
              </a:path>
            </a:pathLst>
          </a:custGeom>
          <a:solidFill>
            <a:schemeClr val="accent1">
              <a:alpha val="20000"/>
            </a:schemeClr>
          </a:solidFill>
          <a:ln w="32707" cap="flat">
            <a:noFill/>
            <a:prstDash val="solid"/>
            <a:miter/>
          </a:ln>
        </p:spPr>
        <p:txBody>
          <a:bodyPr rtlCol="0" anchor="ctr"/>
          <a:lstStyle/>
          <a:p>
            <a:endParaRPr lang="en-US" dirty="0"/>
          </a:p>
        </p:txBody>
      </p:sp>
      <p:sp useBgFill="1">
        <p:nvSpPr>
          <p:cNvPr id="49" name="Rectangle 48">
            <a:extLst>
              <a:ext uri="{FF2B5EF4-FFF2-40B4-BE49-F238E27FC236}">
                <a16:creationId xmlns:a16="http://schemas.microsoft.com/office/drawing/2014/main" id="{B4F7B631-7AA0-4284-B569-7DE1DF21360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1" name="Rectangle 50">
            <a:extLst>
              <a:ext uri="{FF2B5EF4-FFF2-40B4-BE49-F238E27FC236}">
                <a16:creationId xmlns:a16="http://schemas.microsoft.com/office/drawing/2014/main" id="{78BE7659-AD33-490C-A3D6-05980CABE01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useBgFill="1">
        <p:nvSpPr>
          <p:cNvPr id="53" name="Freeform: Shape 52">
            <a:extLst>
              <a:ext uri="{FF2B5EF4-FFF2-40B4-BE49-F238E27FC236}">
                <a16:creationId xmlns:a16="http://schemas.microsoft.com/office/drawing/2014/main" id="{EED8D03E-F375-4E67-B932-FF9B007BB42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a:off x="6997530" y="387180"/>
            <a:ext cx="3850317" cy="6538623"/>
          </a:xfrm>
          <a:custGeom>
            <a:avLst/>
            <a:gdLst>
              <a:gd name="connsiteX0" fmla="*/ 0 w 3850317"/>
              <a:gd name="connsiteY0" fmla="*/ 0 h 5978116"/>
              <a:gd name="connsiteX1" fmla="*/ 3850317 w 3850317"/>
              <a:gd name="connsiteY1" fmla="*/ 0 h 5978116"/>
              <a:gd name="connsiteX2" fmla="*/ 3840373 w 3850317"/>
              <a:gd name="connsiteY2" fmla="*/ 258313 h 5978116"/>
              <a:gd name="connsiteX3" fmla="*/ 3755448 w 3850317"/>
              <a:gd name="connsiteY3" fmla="*/ 1537847 h 5978116"/>
              <a:gd name="connsiteX4" fmla="*/ 3150490 w 3850317"/>
              <a:gd name="connsiteY4" fmla="*/ 3989537 h 5978116"/>
              <a:gd name="connsiteX5" fmla="*/ 3089544 w 3850317"/>
              <a:gd name="connsiteY5" fmla="*/ 3606200 h 5978116"/>
              <a:gd name="connsiteX6" fmla="*/ 2922635 w 3850317"/>
              <a:gd name="connsiteY6" fmla="*/ 4519351 h 5978116"/>
              <a:gd name="connsiteX7" fmla="*/ 2904628 w 3850317"/>
              <a:gd name="connsiteY7" fmla="*/ 4466023 h 5978116"/>
              <a:gd name="connsiteX8" fmla="*/ 2825329 w 3850317"/>
              <a:gd name="connsiteY8" fmla="*/ 4562983 h 5978116"/>
              <a:gd name="connsiteX9" fmla="*/ 2695127 w 3850317"/>
              <a:gd name="connsiteY9" fmla="*/ 4973329 h 5978116"/>
              <a:gd name="connsiteX10" fmla="*/ 2501208 w 3850317"/>
              <a:gd name="connsiteY10" fmla="*/ 4457366 h 5978116"/>
              <a:gd name="connsiteX11" fmla="*/ 2209291 w 3850317"/>
              <a:gd name="connsiteY11" fmla="*/ 5028388 h 5978116"/>
              <a:gd name="connsiteX12" fmla="*/ 2135532 w 3850317"/>
              <a:gd name="connsiteY12" fmla="*/ 5321344 h 5978116"/>
              <a:gd name="connsiteX13" fmla="*/ 2009139 w 3850317"/>
              <a:gd name="connsiteY13" fmla="*/ 4714655 h 5978116"/>
              <a:gd name="connsiteX14" fmla="*/ 1918759 w 3850317"/>
              <a:gd name="connsiteY14" fmla="*/ 4486454 h 5978116"/>
              <a:gd name="connsiteX15" fmla="*/ 1800676 w 3850317"/>
              <a:gd name="connsiteY15" fmla="*/ 4608346 h 5978116"/>
              <a:gd name="connsiteX16" fmla="*/ 1614721 w 3850317"/>
              <a:gd name="connsiteY16" fmla="*/ 5319612 h 5978116"/>
              <a:gd name="connsiteX17" fmla="*/ 1530921 w 3850317"/>
              <a:gd name="connsiteY17" fmla="*/ 5433540 h 5978116"/>
              <a:gd name="connsiteX18" fmla="*/ 1569705 w 3850317"/>
              <a:gd name="connsiteY18" fmla="*/ 4803650 h 5978116"/>
              <a:gd name="connsiteX19" fmla="*/ 1517416 w 3850317"/>
              <a:gd name="connsiteY19" fmla="*/ 4640204 h 5978116"/>
              <a:gd name="connsiteX20" fmla="*/ 1425997 w 3850317"/>
              <a:gd name="connsiteY20" fmla="*/ 4800187 h 5978116"/>
              <a:gd name="connsiteX21" fmla="*/ 1348083 w 3850317"/>
              <a:gd name="connsiteY21" fmla="*/ 5363245 h 5978116"/>
              <a:gd name="connsiteX22" fmla="*/ 1200566 w 3850317"/>
              <a:gd name="connsiteY22" fmla="*/ 5526691 h 5978116"/>
              <a:gd name="connsiteX23" fmla="*/ 1027770 w 3850317"/>
              <a:gd name="connsiteY23" fmla="*/ 5803718 h 5978116"/>
              <a:gd name="connsiteX24" fmla="*/ 892373 w 3850317"/>
              <a:gd name="connsiteY24" fmla="*/ 5604950 h 5978116"/>
              <a:gd name="connsiteX25" fmla="*/ 681487 w 3850317"/>
              <a:gd name="connsiteY25" fmla="*/ 5914528 h 5978116"/>
              <a:gd name="connsiteX26" fmla="*/ 414155 w 3850317"/>
              <a:gd name="connsiteY26" fmla="*/ 5817569 h 5978116"/>
              <a:gd name="connsiteX27" fmla="*/ 360135 w 3850317"/>
              <a:gd name="connsiteY27" fmla="*/ 5287062 h 5978116"/>
              <a:gd name="connsiteX28" fmla="*/ 281875 w 3850317"/>
              <a:gd name="connsiteY28" fmla="*/ 4677256 h 5978116"/>
              <a:gd name="connsiteX29" fmla="*/ 237897 w 3850317"/>
              <a:gd name="connsiteY29" fmla="*/ 4207696 h 5978116"/>
              <a:gd name="connsiteX30" fmla="*/ 145093 w 3850317"/>
              <a:gd name="connsiteY30" fmla="*/ 3878379 h 5978116"/>
              <a:gd name="connsiteX31" fmla="*/ 72373 w 3850317"/>
              <a:gd name="connsiteY31" fmla="*/ 2447189 h 5978116"/>
              <a:gd name="connsiteX32" fmla="*/ 0 w 3850317"/>
              <a:gd name="connsiteY32" fmla="*/ 0 h 597811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Lst>
            <a:rect l="l" t="t" r="r" b="b"/>
            <a:pathLst>
              <a:path w="3850317" h="5978116">
                <a:moveTo>
                  <a:pt x="0" y="0"/>
                </a:moveTo>
                <a:lnTo>
                  <a:pt x="3850317" y="0"/>
                </a:lnTo>
                <a:lnTo>
                  <a:pt x="3840373" y="258313"/>
                </a:lnTo>
                <a:cubicBezTo>
                  <a:pt x="3816350" y="852957"/>
                  <a:pt x="3786959" y="1372106"/>
                  <a:pt x="3755448" y="1537847"/>
                </a:cubicBezTo>
                <a:cubicBezTo>
                  <a:pt x="3300085" y="3936555"/>
                  <a:pt x="3150490" y="3989537"/>
                  <a:pt x="3150490" y="3989537"/>
                </a:cubicBezTo>
                <a:cubicBezTo>
                  <a:pt x="3150490" y="3989537"/>
                  <a:pt x="3124172" y="3732940"/>
                  <a:pt x="3089544" y="3606200"/>
                </a:cubicBezTo>
                <a:cubicBezTo>
                  <a:pt x="3082618" y="3784537"/>
                  <a:pt x="2946529" y="4491302"/>
                  <a:pt x="2922635" y="4519351"/>
                </a:cubicBezTo>
                <a:cubicBezTo>
                  <a:pt x="2916749" y="4502729"/>
                  <a:pt x="2910515" y="4484030"/>
                  <a:pt x="2904628" y="4466023"/>
                </a:cubicBezTo>
                <a:cubicBezTo>
                  <a:pt x="2884890" y="4501344"/>
                  <a:pt x="2859958" y="4534241"/>
                  <a:pt x="2825329" y="4562983"/>
                </a:cubicBezTo>
                <a:cubicBezTo>
                  <a:pt x="2706208" y="4662020"/>
                  <a:pt x="2743260" y="4833430"/>
                  <a:pt x="2695127" y="4973329"/>
                </a:cubicBezTo>
                <a:cubicBezTo>
                  <a:pt x="2446495" y="4877408"/>
                  <a:pt x="2545186" y="4641589"/>
                  <a:pt x="2501208" y="4457366"/>
                </a:cubicBezTo>
                <a:cubicBezTo>
                  <a:pt x="2341225" y="4936277"/>
                  <a:pt x="2267120" y="4837932"/>
                  <a:pt x="2209291" y="5028388"/>
                </a:cubicBezTo>
                <a:cubicBezTo>
                  <a:pt x="2137610" y="5264900"/>
                  <a:pt x="2135532" y="5321344"/>
                  <a:pt x="2135532" y="5321344"/>
                </a:cubicBezTo>
                <a:cubicBezTo>
                  <a:pt x="2004983" y="5137467"/>
                  <a:pt x="2054502" y="4933506"/>
                  <a:pt x="2009139" y="4714655"/>
                </a:cubicBezTo>
                <a:cubicBezTo>
                  <a:pt x="1956503" y="4642281"/>
                  <a:pt x="1932264" y="4565753"/>
                  <a:pt x="1918759" y="4486454"/>
                </a:cubicBezTo>
                <a:cubicBezTo>
                  <a:pt x="1889671" y="4439359"/>
                  <a:pt x="1848463" y="4656479"/>
                  <a:pt x="1800676" y="4608346"/>
                </a:cubicBezTo>
                <a:cubicBezTo>
                  <a:pt x="1760507" y="4832391"/>
                  <a:pt x="1681208" y="5047087"/>
                  <a:pt x="1614721" y="5319612"/>
                </a:cubicBezTo>
                <a:cubicBezTo>
                  <a:pt x="1580786" y="5457780"/>
                  <a:pt x="1530574" y="5446352"/>
                  <a:pt x="1530921" y="5433540"/>
                </a:cubicBezTo>
                <a:cubicBezTo>
                  <a:pt x="1532998" y="5109418"/>
                  <a:pt x="1600177" y="5128464"/>
                  <a:pt x="1569705" y="4803650"/>
                </a:cubicBezTo>
                <a:cubicBezTo>
                  <a:pt x="1566242" y="4746167"/>
                  <a:pt x="1596022" y="4651631"/>
                  <a:pt x="1517416" y="4640204"/>
                </a:cubicBezTo>
                <a:cubicBezTo>
                  <a:pt x="1415608" y="4628430"/>
                  <a:pt x="1436385" y="4747898"/>
                  <a:pt x="1425997" y="4800187"/>
                </a:cubicBezTo>
                <a:cubicBezTo>
                  <a:pt x="1389291" y="5009342"/>
                  <a:pt x="1370938" y="5149241"/>
                  <a:pt x="1348083" y="5363245"/>
                </a:cubicBezTo>
                <a:cubicBezTo>
                  <a:pt x="1336655" y="5453625"/>
                  <a:pt x="1352931" y="5563743"/>
                  <a:pt x="1200566" y="5526691"/>
                </a:cubicBezTo>
                <a:cubicBezTo>
                  <a:pt x="1051664" y="5551623"/>
                  <a:pt x="1099105" y="5719570"/>
                  <a:pt x="1027770" y="5803718"/>
                </a:cubicBezTo>
                <a:cubicBezTo>
                  <a:pt x="945009" y="5758701"/>
                  <a:pt x="1003184" y="5640964"/>
                  <a:pt x="892373" y="5604950"/>
                </a:cubicBezTo>
                <a:cubicBezTo>
                  <a:pt x="925963" y="5772552"/>
                  <a:pt x="680448" y="5747619"/>
                  <a:pt x="681487" y="5914528"/>
                </a:cubicBezTo>
                <a:cubicBezTo>
                  <a:pt x="534662" y="6049233"/>
                  <a:pt x="467137" y="5947425"/>
                  <a:pt x="414155" y="5817569"/>
                </a:cubicBezTo>
                <a:cubicBezTo>
                  <a:pt x="348015" y="5648929"/>
                  <a:pt x="370177" y="5468515"/>
                  <a:pt x="360135" y="5287062"/>
                </a:cubicBezTo>
                <a:cubicBezTo>
                  <a:pt x="338319" y="5059207"/>
                  <a:pt x="278758" y="4907881"/>
                  <a:pt x="281875" y="4677256"/>
                </a:cubicBezTo>
                <a:cubicBezTo>
                  <a:pt x="237204" y="4527316"/>
                  <a:pt x="250017" y="4367332"/>
                  <a:pt x="237897" y="4207696"/>
                </a:cubicBezTo>
                <a:cubicBezTo>
                  <a:pt x="210194" y="3969452"/>
                  <a:pt x="176258" y="4119047"/>
                  <a:pt x="145093" y="3878379"/>
                </a:cubicBezTo>
                <a:cubicBezTo>
                  <a:pt x="114274" y="3641175"/>
                  <a:pt x="72720" y="2448920"/>
                  <a:pt x="72373" y="2447189"/>
                </a:cubicBezTo>
                <a:cubicBezTo>
                  <a:pt x="72720" y="2447189"/>
                  <a:pt x="12120" y="1233809"/>
                  <a:pt x="0" y="0"/>
                </a:cubicBezTo>
                <a:close/>
              </a:path>
            </a:pathLst>
          </a:custGeom>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2" name="Title 1">
            <a:extLst>
              <a:ext uri="{FF2B5EF4-FFF2-40B4-BE49-F238E27FC236}">
                <a16:creationId xmlns:a16="http://schemas.microsoft.com/office/drawing/2014/main" id="{49BE4530-B262-47EF-9FAD-B4117D13D286}"/>
              </a:ext>
            </a:extLst>
          </p:cNvPr>
          <p:cNvSpPr>
            <a:spLocks noGrp="1"/>
          </p:cNvSpPr>
          <p:nvPr>
            <p:ph type="title"/>
          </p:nvPr>
        </p:nvSpPr>
        <p:spPr>
          <a:xfrm>
            <a:off x="7012322" y="1705586"/>
            <a:ext cx="4864227" cy="1606163"/>
          </a:xfrm>
        </p:spPr>
        <p:txBody>
          <a:bodyPr vert="horz" lIns="91440" tIns="45720" rIns="91440" bIns="45720" rtlCol="0" anchor="b">
            <a:normAutofit/>
          </a:bodyPr>
          <a:lstStyle/>
          <a:p>
            <a:r>
              <a:rPr lang="en-US" sz="2400" dirty="0"/>
              <a:t>6. Participate in an organized game that requires physical exercise.</a:t>
            </a:r>
            <a:br>
              <a:rPr lang="en-US" sz="1900" dirty="0"/>
            </a:br>
            <a:br>
              <a:rPr lang="en-US" sz="1900" dirty="0"/>
            </a:br>
            <a:endParaRPr lang="en-US" sz="1900" dirty="0"/>
          </a:p>
        </p:txBody>
      </p:sp>
      <p:pic>
        <p:nvPicPr>
          <p:cNvPr id="6" name="Picture 5" descr="A picture containing shape&#10;&#10;Description automatically generated">
            <a:extLst>
              <a:ext uri="{FF2B5EF4-FFF2-40B4-BE49-F238E27FC236}">
                <a16:creationId xmlns:a16="http://schemas.microsoft.com/office/drawing/2014/main" id="{A540450B-E00A-453C-B637-05DB772954C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079129" y="319088"/>
            <a:ext cx="1490404" cy="1812042"/>
          </a:xfrm>
          <a:prstGeom prst="rect">
            <a:avLst/>
          </a:prstGeom>
        </p:spPr>
      </p:pic>
      <p:pic>
        <p:nvPicPr>
          <p:cNvPr id="5" name="Content Placeholder 6" descr="A picture containing shape&#10;&#10;Description automatically generated">
            <a:extLst>
              <a:ext uri="{FF2B5EF4-FFF2-40B4-BE49-F238E27FC236}">
                <a16:creationId xmlns:a16="http://schemas.microsoft.com/office/drawing/2014/main" id="{03AF7201-68CE-4704-A45D-4C02E8BC1613}"/>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flipH="1">
            <a:off x="2037171" y="2291997"/>
            <a:ext cx="1574321" cy="1949625"/>
          </a:xfrm>
          <a:prstGeom prst="rect">
            <a:avLst/>
          </a:prstGeom>
        </p:spPr>
      </p:pic>
      <p:pic>
        <p:nvPicPr>
          <p:cNvPr id="4" name="Picture 3" descr="A picture containing fence, outdoor&#10;&#10;Description automatically generated">
            <a:extLst>
              <a:ext uri="{FF2B5EF4-FFF2-40B4-BE49-F238E27FC236}">
                <a16:creationId xmlns:a16="http://schemas.microsoft.com/office/drawing/2014/main" id="{04AB12D9-3B1D-4DAD-AE1E-79905F6733EF}"/>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616302" y="4402489"/>
            <a:ext cx="2416058" cy="1812044"/>
          </a:xfrm>
          <a:prstGeom prst="rect">
            <a:avLst/>
          </a:prstGeom>
        </p:spPr>
      </p:pic>
      <p:pic>
        <p:nvPicPr>
          <p:cNvPr id="9" name="Picture 8">
            <a:extLst>
              <a:ext uri="{FF2B5EF4-FFF2-40B4-BE49-F238E27FC236}">
                <a16:creationId xmlns:a16="http://schemas.microsoft.com/office/drawing/2014/main" id="{C9DD1D0E-4FEE-4437-B549-842E07868D66}"/>
              </a:ext>
            </a:extLst>
          </p:cNvPr>
          <p:cNvPicPr>
            <a:picLocks noChangeAspect="1"/>
          </p:cNvPicPr>
          <p:nvPr/>
        </p:nvPicPr>
        <p:blipFill>
          <a:blip r:embed="rId5">
            <a:extLst>
              <a:ext uri="{28A0092B-C50C-407E-A947-70E740481C1C}">
                <a14:useLocalDpi xmlns:a14="http://schemas.microsoft.com/office/drawing/2010/main" val="0"/>
              </a:ext>
            </a:extLst>
          </a:blip>
          <a:stretch/>
        </p:blipFill>
        <p:spPr>
          <a:xfrm>
            <a:off x="10889496" y="210481"/>
            <a:ext cx="849017" cy="1097315"/>
          </a:xfrm>
          <a:prstGeom prst="rect">
            <a:avLst/>
          </a:prstGeom>
        </p:spPr>
      </p:pic>
      <p:sp>
        <p:nvSpPr>
          <p:cNvPr id="12" name="TextBox 11">
            <a:extLst>
              <a:ext uri="{FF2B5EF4-FFF2-40B4-BE49-F238E27FC236}">
                <a16:creationId xmlns:a16="http://schemas.microsoft.com/office/drawing/2014/main" id="{C57CFC46-DF32-425F-A355-D97137DB499F}"/>
              </a:ext>
            </a:extLst>
          </p:cNvPr>
          <p:cNvSpPr txBox="1"/>
          <p:nvPr/>
        </p:nvSpPr>
        <p:spPr>
          <a:xfrm>
            <a:off x="8626354" y="2952127"/>
            <a:ext cx="3310442" cy="2031325"/>
          </a:xfrm>
          <a:prstGeom prst="rect">
            <a:avLst/>
          </a:prstGeom>
          <a:noFill/>
        </p:spPr>
        <p:txBody>
          <a:bodyPr wrap="square">
            <a:spAutoFit/>
          </a:bodyPr>
          <a:lstStyle/>
          <a:p>
            <a:r>
              <a:rPr lang="en-GB" sz="1800" dirty="0">
                <a:effectLst/>
                <a:latin typeface="Times New Roman" panose="02020603050405020304" pitchFamily="18" charset="0"/>
                <a:ea typeface="Times New Roman" panose="02020603050405020304" pitchFamily="18" charset="0"/>
              </a:rPr>
              <a:t>Example:</a:t>
            </a:r>
          </a:p>
          <a:p>
            <a:pPr marL="342900" lvl="0" indent="-342900">
              <a:buFont typeface="+mj-lt"/>
              <a:buAutoNum type="alphaLcPeriod"/>
            </a:pPr>
            <a:r>
              <a:rPr lang="en-GB" sz="1800" dirty="0">
                <a:effectLst/>
                <a:latin typeface="Times New Roman" panose="02020603050405020304" pitchFamily="18" charset="0"/>
                <a:ea typeface="Times New Roman" panose="02020603050405020304" pitchFamily="18" charset="0"/>
              </a:rPr>
              <a:t>Tip the Can		       </a:t>
            </a:r>
          </a:p>
          <a:p>
            <a:pPr marL="342900" lvl="0" indent="-342900">
              <a:buFont typeface="+mj-lt"/>
              <a:buAutoNum type="alphaLcPeriod"/>
            </a:pPr>
            <a:r>
              <a:rPr lang="en-GB" sz="1800" dirty="0">
                <a:effectLst/>
                <a:latin typeface="Times New Roman" panose="02020603050405020304" pitchFamily="18" charset="0"/>
                <a:ea typeface="Times New Roman" panose="02020603050405020304" pitchFamily="18" charset="0"/>
              </a:rPr>
              <a:t>Build up</a:t>
            </a:r>
          </a:p>
          <a:p>
            <a:pPr marL="342900" lvl="0" indent="-342900">
              <a:buFont typeface="+mj-lt"/>
              <a:buAutoNum type="alphaLcPeriod"/>
            </a:pPr>
            <a:r>
              <a:rPr lang="en-GB" sz="1800" dirty="0">
                <a:effectLst/>
                <a:latin typeface="Times New Roman" panose="02020603050405020304" pitchFamily="18" charset="0"/>
                <a:ea typeface="Times New Roman" panose="02020603050405020304" pitchFamily="18" charset="0"/>
              </a:rPr>
              <a:t>Catch the flag</a:t>
            </a:r>
          </a:p>
          <a:p>
            <a:pPr marL="342900" lvl="0" indent="-342900">
              <a:buFont typeface="+mj-lt"/>
              <a:buAutoNum type="alphaLcPeriod"/>
            </a:pPr>
            <a:r>
              <a:rPr lang="en-GB" sz="1800" dirty="0">
                <a:effectLst/>
                <a:latin typeface="Times New Roman" panose="02020603050405020304" pitchFamily="18" charset="0"/>
                <a:ea typeface="Times New Roman" panose="02020603050405020304" pitchFamily="18" charset="0"/>
              </a:rPr>
              <a:t>Hide and seek </a:t>
            </a:r>
          </a:p>
          <a:p>
            <a:pPr marL="342900" lvl="0" indent="-342900">
              <a:buFont typeface="+mj-lt"/>
              <a:buAutoNum type="alphaLcPeriod"/>
            </a:pPr>
            <a:r>
              <a:rPr lang="en-GB" sz="1800" dirty="0">
                <a:effectLst/>
                <a:latin typeface="Times New Roman" panose="02020603050405020304" pitchFamily="18" charset="0"/>
                <a:ea typeface="Times New Roman" panose="02020603050405020304" pitchFamily="18" charset="0"/>
              </a:rPr>
              <a:t>The floor is lava	</a:t>
            </a:r>
          </a:p>
          <a:p>
            <a:pPr marL="342900" lvl="0" indent="-342900">
              <a:buFont typeface="+mj-lt"/>
              <a:buAutoNum type="alphaLcPeriod"/>
            </a:pPr>
            <a:r>
              <a:rPr lang="en-GB" sz="1800" dirty="0">
                <a:effectLst/>
                <a:latin typeface="Times New Roman" panose="02020603050405020304" pitchFamily="18" charset="0"/>
                <a:ea typeface="Times New Roman" panose="02020603050405020304" pitchFamily="18" charset="0"/>
              </a:rPr>
              <a:t>Any game organised in school</a:t>
            </a:r>
          </a:p>
        </p:txBody>
      </p:sp>
    </p:spTree>
    <p:extLst>
      <p:ext uri="{BB962C8B-B14F-4D97-AF65-F5344CB8AC3E}">
        <p14:creationId xmlns:p14="http://schemas.microsoft.com/office/powerpoint/2010/main" val="2070183000"/>
      </p:ext>
    </p:extLst>
  </p:cSld>
  <p:clrMapOvr>
    <a:overrideClrMapping bg1="dk1" tx1="lt1" bg2="dk2" tx2="lt2" accent1="accent1" accent2="accent2" accent3="accent3" accent4="accent4" accent5="accent5" accent6="accent6" hlink="hlink" folHlink="folHlink"/>
  </p:clrMapOvr>
</p:sld>
</file>

<file path=ppt/slides/slide9.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38" name="Graphic 1">
            <a:extLst>
              <a:ext uri="{FF2B5EF4-FFF2-40B4-BE49-F238E27FC236}">
                <a16:creationId xmlns:a16="http://schemas.microsoft.com/office/drawing/2014/main" id="{0D57E7FA-E8FC-45AC-868F-CDC8144939D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flipV="1">
            <a:off x="2599854" y="527562"/>
            <a:ext cx="6992292" cy="5102484"/>
          </a:xfrm>
          <a:custGeom>
            <a:avLst/>
            <a:gdLst/>
            <a:ahLst/>
            <a:cxnLst/>
            <a:rect l="l" t="t" r="r" b="b"/>
            <a:pathLst>
              <a:path w="6886274" h="5025119">
                <a:moveTo>
                  <a:pt x="5458905" y="754119"/>
                </a:moveTo>
                <a:cubicBezTo>
                  <a:pt x="5417216" y="775336"/>
                  <a:pt x="4594585" y="1111088"/>
                  <a:pt x="3455557" y="1027709"/>
                </a:cubicBezTo>
                <a:cubicBezTo>
                  <a:pt x="3415356" y="1024731"/>
                  <a:pt x="3377389" y="1022869"/>
                  <a:pt x="3338677" y="1021381"/>
                </a:cubicBezTo>
                <a:cubicBezTo>
                  <a:pt x="2996224" y="1006119"/>
                  <a:pt x="2660100" y="998674"/>
                  <a:pt x="2518280" y="980435"/>
                </a:cubicBezTo>
                <a:cubicBezTo>
                  <a:pt x="2407355" y="965918"/>
                  <a:pt x="1840075" y="843082"/>
                  <a:pt x="1673687" y="739229"/>
                </a:cubicBezTo>
                <a:cubicBezTo>
                  <a:pt x="1503578" y="632771"/>
                  <a:pt x="1343146" y="515146"/>
                  <a:pt x="1183459" y="397149"/>
                </a:cubicBezTo>
                <a:cubicBezTo>
                  <a:pt x="1114224" y="346153"/>
                  <a:pt x="1040522" y="299624"/>
                  <a:pt x="977987" y="241184"/>
                </a:cubicBezTo>
                <a:cubicBezTo>
                  <a:pt x="915453" y="182372"/>
                  <a:pt x="855896" y="121326"/>
                  <a:pt x="788150" y="66980"/>
                </a:cubicBezTo>
                <a:cubicBezTo>
                  <a:pt x="768794" y="51346"/>
                  <a:pt x="749438" y="34596"/>
                  <a:pt x="721148" y="31990"/>
                </a:cubicBezTo>
                <a:cubicBezTo>
                  <a:pt x="714820" y="31246"/>
                  <a:pt x="708120" y="31618"/>
                  <a:pt x="701792" y="32362"/>
                </a:cubicBezTo>
                <a:cubicBezTo>
                  <a:pt x="694720" y="33107"/>
                  <a:pt x="689136" y="36829"/>
                  <a:pt x="686530" y="43157"/>
                </a:cubicBezTo>
                <a:cubicBezTo>
                  <a:pt x="683925" y="50230"/>
                  <a:pt x="688392" y="54324"/>
                  <a:pt x="693603" y="58046"/>
                </a:cubicBezTo>
                <a:cubicBezTo>
                  <a:pt x="697325" y="60652"/>
                  <a:pt x="701047" y="64747"/>
                  <a:pt x="705886" y="65491"/>
                </a:cubicBezTo>
                <a:cubicBezTo>
                  <a:pt x="736782" y="69958"/>
                  <a:pt x="748321" y="92664"/>
                  <a:pt x="762838" y="112764"/>
                </a:cubicBezTo>
                <a:cubicBezTo>
                  <a:pt x="769166" y="121326"/>
                  <a:pt x="775866" y="128026"/>
                  <a:pt x="764327" y="140309"/>
                </a:cubicBezTo>
                <a:cubicBezTo>
                  <a:pt x="754277" y="151104"/>
                  <a:pt x="764699" y="156688"/>
                  <a:pt x="775121" y="159666"/>
                </a:cubicBezTo>
                <a:cubicBezTo>
                  <a:pt x="789638" y="163760"/>
                  <a:pt x="806761" y="163016"/>
                  <a:pt x="823139" y="176416"/>
                </a:cubicBezTo>
                <a:cubicBezTo>
                  <a:pt x="761721" y="177533"/>
                  <a:pt x="735665" y="142171"/>
                  <a:pt x="707748" y="109414"/>
                </a:cubicBezTo>
                <a:cubicBezTo>
                  <a:pt x="697325" y="97503"/>
                  <a:pt x="690253" y="83358"/>
                  <a:pt x="681319" y="69958"/>
                </a:cubicBezTo>
                <a:cubicBezTo>
                  <a:pt x="670152" y="53580"/>
                  <a:pt x="657124" y="52835"/>
                  <a:pt x="640746" y="67352"/>
                </a:cubicBezTo>
                <a:cubicBezTo>
                  <a:pt x="626229" y="80380"/>
                  <a:pt x="619157" y="79264"/>
                  <a:pt x="614318" y="61396"/>
                </a:cubicBezTo>
                <a:cubicBezTo>
                  <a:pt x="606873" y="33479"/>
                  <a:pt x="589750" y="13751"/>
                  <a:pt x="560716" y="3701"/>
                </a:cubicBezTo>
                <a:cubicBezTo>
                  <a:pt x="554388" y="1467"/>
                  <a:pt x="546572" y="-3372"/>
                  <a:pt x="540616" y="3701"/>
                </a:cubicBezTo>
                <a:cubicBezTo>
                  <a:pt x="535405" y="9656"/>
                  <a:pt x="539871" y="16729"/>
                  <a:pt x="543594" y="21940"/>
                </a:cubicBezTo>
                <a:cubicBezTo>
                  <a:pt x="550294" y="31246"/>
                  <a:pt x="556250" y="40179"/>
                  <a:pt x="558855" y="51346"/>
                </a:cubicBezTo>
                <a:cubicBezTo>
                  <a:pt x="560716" y="58791"/>
                  <a:pt x="562578" y="66980"/>
                  <a:pt x="557366" y="72563"/>
                </a:cubicBezTo>
                <a:cubicBezTo>
                  <a:pt x="535777" y="96386"/>
                  <a:pt x="551411" y="107553"/>
                  <a:pt x="570022" y="120209"/>
                </a:cubicBezTo>
                <a:cubicBezTo>
                  <a:pt x="595706" y="137332"/>
                  <a:pt x="605756" y="162643"/>
                  <a:pt x="599801" y="192794"/>
                </a:cubicBezTo>
                <a:cubicBezTo>
                  <a:pt x="597567" y="205078"/>
                  <a:pt x="599056" y="212522"/>
                  <a:pt x="614318" y="212150"/>
                </a:cubicBezTo>
                <a:cubicBezTo>
                  <a:pt x="620273" y="212150"/>
                  <a:pt x="621762" y="216245"/>
                  <a:pt x="623996" y="220711"/>
                </a:cubicBezTo>
                <a:cubicBezTo>
                  <a:pt x="671641" y="326053"/>
                  <a:pt x="740504" y="418366"/>
                  <a:pt x="821278" y="503235"/>
                </a:cubicBezTo>
                <a:cubicBezTo>
                  <a:pt x="886791" y="572098"/>
                  <a:pt x="959004" y="634260"/>
                  <a:pt x="1033822" y="694562"/>
                </a:cubicBezTo>
                <a:cubicBezTo>
                  <a:pt x="1036055" y="696423"/>
                  <a:pt x="1038289" y="698656"/>
                  <a:pt x="1039406" y="702378"/>
                </a:cubicBezTo>
                <a:cubicBezTo>
                  <a:pt x="1004044" y="694934"/>
                  <a:pt x="973521" y="679672"/>
                  <a:pt x="944114" y="662550"/>
                </a:cubicBezTo>
                <a:cubicBezTo>
                  <a:pt x="865946" y="617138"/>
                  <a:pt x="800061" y="558325"/>
                  <a:pt x="733432" y="500629"/>
                </a:cubicBezTo>
                <a:cubicBezTo>
                  <a:pt x="692858" y="465267"/>
                  <a:pt x="651169" y="431022"/>
                  <a:pt x="606501" y="399755"/>
                </a:cubicBezTo>
                <a:cubicBezTo>
                  <a:pt x="599056" y="394543"/>
                  <a:pt x="593845" y="387843"/>
                  <a:pt x="588634" y="381143"/>
                </a:cubicBezTo>
                <a:cubicBezTo>
                  <a:pt x="585656" y="377421"/>
                  <a:pt x="581934" y="374071"/>
                  <a:pt x="575978" y="375560"/>
                </a:cubicBezTo>
                <a:cubicBezTo>
                  <a:pt x="568533" y="377421"/>
                  <a:pt x="567789" y="383004"/>
                  <a:pt x="567044" y="388588"/>
                </a:cubicBezTo>
                <a:cubicBezTo>
                  <a:pt x="564811" y="406455"/>
                  <a:pt x="569650" y="422461"/>
                  <a:pt x="578956" y="437722"/>
                </a:cubicBezTo>
                <a:cubicBezTo>
                  <a:pt x="603151" y="476806"/>
                  <a:pt x="638885" y="506957"/>
                  <a:pt x="675736" y="535619"/>
                </a:cubicBezTo>
                <a:cubicBezTo>
                  <a:pt x="723381" y="572470"/>
                  <a:pt x="769538" y="610810"/>
                  <a:pt x="811600" y="652872"/>
                </a:cubicBezTo>
                <a:cubicBezTo>
                  <a:pt x="814578" y="655850"/>
                  <a:pt x="820161" y="657711"/>
                  <a:pt x="818300" y="666272"/>
                </a:cubicBezTo>
                <a:cubicBezTo>
                  <a:pt x="791872" y="646544"/>
                  <a:pt x="766932" y="627188"/>
                  <a:pt x="741621" y="608576"/>
                </a:cubicBezTo>
                <a:cubicBezTo>
                  <a:pt x="716681" y="589965"/>
                  <a:pt x="691369" y="571353"/>
                  <a:pt x="666430" y="553114"/>
                </a:cubicBezTo>
                <a:cubicBezTo>
                  <a:pt x="660474" y="548647"/>
                  <a:pt x="654146" y="542319"/>
                  <a:pt x="645585" y="547903"/>
                </a:cubicBezTo>
                <a:cubicBezTo>
                  <a:pt x="636652" y="553486"/>
                  <a:pt x="637768" y="562792"/>
                  <a:pt x="640002" y="570236"/>
                </a:cubicBezTo>
                <a:cubicBezTo>
                  <a:pt x="647074" y="592198"/>
                  <a:pt x="659358" y="611554"/>
                  <a:pt x="675736" y="628677"/>
                </a:cubicBezTo>
                <a:cubicBezTo>
                  <a:pt x="731570" y="685256"/>
                  <a:pt x="795966" y="734018"/>
                  <a:pt x="855896" y="786875"/>
                </a:cubicBezTo>
                <a:cubicBezTo>
                  <a:pt x="888280" y="815537"/>
                  <a:pt x="918058" y="846060"/>
                  <a:pt x="946348" y="877699"/>
                </a:cubicBezTo>
                <a:cubicBezTo>
                  <a:pt x="952676" y="884772"/>
                  <a:pt x="952303" y="891472"/>
                  <a:pt x="950442" y="899661"/>
                </a:cubicBezTo>
                <a:cubicBezTo>
                  <a:pt x="942998" y="932790"/>
                  <a:pt x="954537" y="943957"/>
                  <a:pt x="991760" y="937629"/>
                </a:cubicBezTo>
                <a:cubicBezTo>
                  <a:pt x="1003299" y="935767"/>
                  <a:pt x="1011116" y="937629"/>
                  <a:pt x="1018188" y="945445"/>
                </a:cubicBezTo>
                <a:cubicBezTo>
                  <a:pt x="1103802" y="1042225"/>
                  <a:pt x="1205048" y="1123744"/>
                  <a:pt x="1315601" y="1196329"/>
                </a:cubicBezTo>
                <a:cubicBezTo>
                  <a:pt x="1360641" y="1225735"/>
                  <a:pt x="1407170" y="1253653"/>
                  <a:pt x="1454443" y="1279709"/>
                </a:cubicBezTo>
                <a:cubicBezTo>
                  <a:pt x="1454443" y="1281570"/>
                  <a:pt x="1454443" y="1283804"/>
                  <a:pt x="1454443" y="1285665"/>
                </a:cubicBezTo>
                <a:cubicBezTo>
                  <a:pt x="1454071" y="1288270"/>
                  <a:pt x="1453699" y="1289759"/>
                  <a:pt x="1453327" y="1291993"/>
                </a:cubicBezTo>
                <a:cubicBezTo>
                  <a:pt x="1386697" y="1251792"/>
                  <a:pt x="1320812" y="1210474"/>
                  <a:pt x="1256416" y="1166923"/>
                </a:cubicBezTo>
                <a:cubicBezTo>
                  <a:pt x="1081840" y="1048926"/>
                  <a:pt x="915080" y="922367"/>
                  <a:pt x="745715" y="798786"/>
                </a:cubicBezTo>
                <a:cubicBezTo>
                  <a:pt x="688764" y="757096"/>
                  <a:pt x="643724" y="703867"/>
                  <a:pt x="592356" y="656966"/>
                </a:cubicBezTo>
                <a:cubicBezTo>
                  <a:pt x="558111" y="625699"/>
                  <a:pt x="525354" y="592943"/>
                  <a:pt x="485526" y="567259"/>
                </a:cubicBezTo>
                <a:cubicBezTo>
                  <a:pt x="469148" y="556836"/>
                  <a:pt x="452025" y="547530"/>
                  <a:pt x="430063" y="550136"/>
                </a:cubicBezTo>
                <a:cubicBezTo>
                  <a:pt x="421502" y="551253"/>
                  <a:pt x="411824" y="553486"/>
                  <a:pt x="408846" y="563164"/>
                </a:cubicBezTo>
                <a:cubicBezTo>
                  <a:pt x="406240" y="572842"/>
                  <a:pt x="414057" y="577309"/>
                  <a:pt x="421130" y="581403"/>
                </a:cubicBezTo>
                <a:cubicBezTo>
                  <a:pt x="422991" y="582520"/>
                  <a:pt x="424852" y="584009"/>
                  <a:pt x="426713" y="584009"/>
                </a:cubicBezTo>
                <a:cubicBezTo>
                  <a:pt x="462075" y="586242"/>
                  <a:pt x="470264" y="614532"/>
                  <a:pt x="487015" y="635005"/>
                </a:cubicBezTo>
                <a:cubicBezTo>
                  <a:pt x="492226" y="641333"/>
                  <a:pt x="492598" y="647661"/>
                  <a:pt x="487015" y="655105"/>
                </a:cubicBezTo>
                <a:cubicBezTo>
                  <a:pt x="476964" y="668505"/>
                  <a:pt x="484037" y="674461"/>
                  <a:pt x="497437" y="678183"/>
                </a:cubicBezTo>
                <a:cubicBezTo>
                  <a:pt x="510837" y="681906"/>
                  <a:pt x="525354" y="683022"/>
                  <a:pt x="539871" y="691584"/>
                </a:cubicBezTo>
                <a:cubicBezTo>
                  <a:pt x="516793" y="698656"/>
                  <a:pt x="500787" y="691212"/>
                  <a:pt x="485898" y="681906"/>
                </a:cubicBezTo>
                <a:cubicBezTo>
                  <a:pt x="452397" y="661433"/>
                  <a:pt x="430808" y="631282"/>
                  <a:pt x="410335" y="600387"/>
                </a:cubicBezTo>
                <a:cubicBezTo>
                  <a:pt x="406240" y="594431"/>
                  <a:pt x="402890" y="587731"/>
                  <a:pt x="397307" y="582892"/>
                </a:cubicBezTo>
                <a:cubicBezTo>
                  <a:pt x="386884" y="573214"/>
                  <a:pt x="375717" y="572098"/>
                  <a:pt x="363062" y="584009"/>
                </a:cubicBezTo>
                <a:cubicBezTo>
                  <a:pt x="346311" y="599643"/>
                  <a:pt x="340356" y="598526"/>
                  <a:pt x="334772" y="578426"/>
                </a:cubicBezTo>
                <a:cubicBezTo>
                  <a:pt x="327327" y="551253"/>
                  <a:pt x="310577" y="532269"/>
                  <a:pt x="281915" y="522219"/>
                </a:cubicBezTo>
                <a:cubicBezTo>
                  <a:pt x="275960" y="519985"/>
                  <a:pt x="269632" y="517007"/>
                  <a:pt x="263304" y="521846"/>
                </a:cubicBezTo>
                <a:cubicBezTo>
                  <a:pt x="256604" y="527430"/>
                  <a:pt x="261070" y="533013"/>
                  <a:pt x="263676" y="538225"/>
                </a:cubicBezTo>
                <a:cubicBezTo>
                  <a:pt x="267398" y="546414"/>
                  <a:pt x="271865" y="554603"/>
                  <a:pt x="275215" y="563164"/>
                </a:cubicBezTo>
                <a:cubicBezTo>
                  <a:pt x="281171" y="576937"/>
                  <a:pt x="282288" y="591454"/>
                  <a:pt x="271121" y="604854"/>
                </a:cubicBezTo>
                <a:cubicBezTo>
                  <a:pt x="262931" y="614532"/>
                  <a:pt x="263676" y="620860"/>
                  <a:pt x="274471" y="627560"/>
                </a:cubicBezTo>
                <a:cubicBezTo>
                  <a:pt x="309088" y="648405"/>
                  <a:pt x="331050" y="675578"/>
                  <a:pt x="319138" y="718012"/>
                </a:cubicBezTo>
                <a:cubicBezTo>
                  <a:pt x="317277" y="723968"/>
                  <a:pt x="319511" y="729924"/>
                  <a:pt x="326583" y="729551"/>
                </a:cubicBezTo>
                <a:cubicBezTo>
                  <a:pt x="342217" y="728435"/>
                  <a:pt x="344822" y="738113"/>
                  <a:pt x="349289" y="748163"/>
                </a:cubicBezTo>
                <a:cubicBezTo>
                  <a:pt x="392840" y="844571"/>
                  <a:pt x="455747" y="928695"/>
                  <a:pt x="528332" y="1007608"/>
                </a:cubicBezTo>
                <a:cubicBezTo>
                  <a:pt x="600173" y="1085777"/>
                  <a:pt x="680947" y="1155756"/>
                  <a:pt x="766932" y="1222758"/>
                </a:cubicBezTo>
                <a:cubicBezTo>
                  <a:pt x="742737" y="1220524"/>
                  <a:pt x="711470" y="1206752"/>
                  <a:pt x="681319" y="1190746"/>
                </a:cubicBezTo>
                <a:cubicBezTo>
                  <a:pt x="601662" y="1147939"/>
                  <a:pt x="536149" y="1089871"/>
                  <a:pt x="469520" y="1032920"/>
                </a:cubicBezTo>
                <a:cubicBezTo>
                  <a:pt x="422991" y="993091"/>
                  <a:pt x="377579" y="952146"/>
                  <a:pt x="325466" y="917900"/>
                </a:cubicBezTo>
                <a:cubicBezTo>
                  <a:pt x="319511" y="914178"/>
                  <a:pt x="315416" y="909339"/>
                  <a:pt x="312066" y="903383"/>
                </a:cubicBezTo>
                <a:cubicBezTo>
                  <a:pt x="309088" y="898172"/>
                  <a:pt x="304621" y="893333"/>
                  <a:pt x="296805" y="895566"/>
                </a:cubicBezTo>
                <a:cubicBezTo>
                  <a:pt x="288988" y="898172"/>
                  <a:pt x="288243" y="904872"/>
                  <a:pt x="288243" y="910828"/>
                </a:cubicBezTo>
                <a:cubicBezTo>
                  <a:pt x="289360" y="933162"/>
                  <a:pt x="295688" y="953262"/>
                  <a:pt x="309460" y="971129"/>
                </a:cubicBezTo>
                <a:cubicBezTo>
                  <a:pt x="336261" y="1006864"/>
                  <a:pt x="371995" y="1034781"/>
                  <a:pt x="407729" y="1062698"/>
                </a:cubicBezTo>
                <a:cubicBezTo>
                  <a:pt x="457236" y="1101038"/>
                  <a:pt x="503021" y="1142728"/>
                  <a:pt x="544338" y="1189257"/>
                </a:cubicBezTo>
                <a:cubicBezTo>
                  <a:pt x="514560" y="1166551"/>
                  <a:pt x="484781" y="1143472"/>
                  <a:pt x="454630" y="1120766"/>
                </a:cubicBezTo>
                <a:cubicBezTo>
                  <a:pt x="431924" y="1103644"/>
                  <a:pt x="408474" y="1087265"/>
                  <a:pt x="385396" y="1070515"/>
                </a:cubicBezTo>
                <a:cubicBezTo>
                  <a:pt x="379812" y="1066421"/>
                  <a:pt x="373856" y="1061954"/>
                  <a:pt x="366040" y="1067537"/>
                </a:cubicBezTo>
                <a:cubicBezTo>
                  <a:pt x="358967" y="1072376"/>
                  <a:pt x="360084" y="1079449"/>
                  <a:pt x="361573" y="1086149"/>
                </a:cubicBezTo>
                <a:cubicBezTo>
                  <a:pt x="367156" y="1112577"/>
                  <a:pt x="382790" y="1133794"/>
                  <a:pt x="402146" y="1152778"/>
                </a:cubicBezTo>
                <a:cubicBezTo>
                  <a:pt x="425596" y="1175484"/>
                  <a:pt x="450164" y="1197074"/>
                  <a:pt x="475475" y="1218663"/>
                </a:cubicBezTo>
                <a:cubicBezTo>
                  <a:pt x="448303" y="1212707"/>
                  <a:pt x="421130" y="1206752"/>
                  <a:pt x="393957" y="1201913"/>
                </a:cubicBezTo>
                <a:cubicBezTo>
                  <a:pt x="406240" y="1245091"/>
                  <a:pt x="434902" y="1253653"/>
                  <a:pt x="460586" y="1260353"/>
                </a:cubicBezTo>
                <a:cubicBezTo>
                  <a:pt x="495204" y="1268914"/>
                  <a:pt x="528332" y="1279709"/>
                  <a:pt x="561089" y="1291993"/>
                </a:cubicBezTo>
                <a:cubicBezTo>
                  <a:pt x="574861" y="1304276"/>
                  <a:pt x="588634" y="1316188"/>
                  <a:pt x="602034" y="1328843"/>
                </a:cubicBezTo>
                <a:cubicBezTo>
                  <a:pt x="615807" y="1341872"/>
                  <a:pt x="628835" y="1354900"/>
                  <a:pt x="641863" y="1368672"/>
                </a:cubicBezTo>
                <a:cubicBezTo>
                  <a:pt x="651169" y="1378722"/>
                  <a:pt x="662335" y="1387284"/>
                  <a:pt x="651541" y="1404406"/>
                </a:cubicBezTo>
                <a:cubicBezTo>
                  <a:pt x="646702" y="1412223"/>
                  <a:pt x="678341" y="1454658"/>
                  <a:pt x="688392" y="1457263"/>
                </a:cubicBezTo>
                <a:cubicBezTo>
                  <a:pt x="689881" y="1457635"/>
                  <a:pt x="691369" y="1458008"/>
                  <a:pt x="692486" y="1458008"/>
                </a:cubicBezTo>
                <a:cubicBezTo>
                  <a:pt x="714076" y="1456519"/>
                  <a:pt x="718915" y="1469175"/>
                  <a:pt x="719287" y="1485181"/>
                </a:cubicBezTo>
                <a:cubicBezTo>
                  <a:pt x="719659" y="1500814"/>
                  <a:pt x="715937" y="1520170"/>
                  <a:pt x="745343" y="1512353"/>
                </a:cubicBezTo>
                <a:cubicBezTo>
                  <a:pt x="748693" y="1511609"/>
                  <a:pt x="749438" y="1513842"/>
                  <a:pt x="750926" y="1516448"/>
                </a:cubicBezTo>
                <a:cubicBezTo>
                  <a:pt x="782938" y="1583077"/>
                  <a:pt x="836912" y="1634445"/>
                  <a:pt x="890141" y="1685813"/>
                </a:cubicBezTo>
                <a:cubicBezTo>
                  <a:pt x="893119" y="1688419"/>
                  <a:pt x="896097" y="1691024"/>
                  <a:pt x="899074" y="1693630"/>
                </a:cubicBezTo>
                <a:cubicBezTo>
                  <a:pt x="843240" y="1680602"/>
                  <a:pt x="658985" y="1663851"/>
                  <a:pt x="605012" y="1669435"/>
                </a:cubicBezTo>
                <a:cubicBezTo>
                  <a:pt x="556994" y="1674274"/>
                  <a:pt x="285638" y="1593128"/>
                  <a:pt x="229431" y="1545110"/>
                </a:cubicBezTo>
                <a:cubicBezTo>
                  <a:pt x="221614" y="1582705"/>
                  <a:pt x="238364" y="1597594"/>
                  <a:pt x="251765" y="1614717"/>
                </a:cubicBezTo>
                <a:cubicBezTo>
                  <a:pt x="270748" y="1638912"/>
                  <a:pt x="273726" y="1656035"/>
                  <a:pt x="237992" y="1675391"/>
                </a:cubicBezTo>
                <a:cubicBezTo>
                  <a:pt x="135628" y="1730481"/>
                  <a:pt x="136745" y="1732342"/>
                  <a:pt x="232781" y="1807160"/>
                </a:cubicBezTo>
                <a:cubicBezTo>
                  <a:pt x="237248" y="1810511"/>
                  <a:pt x="235014" y="1821305"/>
                  <a:pt x="236131" y="1828750"/>
                </a:cubicBezTo>
                <a:cubicBezTo>
                  <a:pt x="211191" y="1839917"/>
                  <a:pt x="181785" y="1810883"/>
                  <a:pt x="152007" y="1842150"/>
                </a:cubicBezTo>
                <a:cubicBezTo>
                  <a:pt x="280426" y="1979503"/>
                  <a:pt x="475848" y="2110157"/>
                  <a:pt x="653030" y="2213265"/>
                </a:cubicBezTo>
                <a:cubicBezTo>
                  <a:pt x="509721" y="2247138"/>
                  <a:pt x="423735" y="2128024"/>
                  <a:pt x="318394" y="2143285"/>
                </a:cubicBezTo>
                <a:cubicBezTo>
                  <a:pt x="265909" y="2180508"/>
                  <a:pt x="422246" y="2240810"/>
                  <a:pt x="272982" y="2258305"/>
                </a:cubicBezTo>
                <a:cubicBezTo>
                  <a:pt x="337750" y="2291061"/>
                  <a:pt x="385768" y="2323073"/>
                  <a:pt x="430435" y="2360668"/>
                </a:cubicBezTo>
                <a:cubicBezTo>
                  <a:pt x="509721" y="2428042"/>
                  <a:pt x="525354" y="2472710"/>
                  <a:pt x="488876" y="2563162"/>
                </a:cubicBezTo>
                <a:cubicBezTo>
                  <a:pt x="464681" y="2622719"/>
                  <a:pt x="429691" y="2677437"/>
                  <a:pt x="460586" y="2748533"/>
                </a:cubicBezTo>
                <a:cubicBezTo>
                  <a:pt x="481803" y="2797295"/>
                  <a:pt x="473614" y="2829307"/>
                  <a:pt x="393212" y="2807345"/>
                </a:cubicBezTo>
                <a:cubicBezTo>
                  <a:pt x="306483" y="2783895"/>
                  <a:pt x="273726" y="2827818"/>
                  <a:pt x="295688" y="2913059"/>
                </a:cubicBezTo>
                <a:cubicBezTo>
                  <a:pt x="309833" y="2967777"/>
                  <a:pt x="294943" y="2984900"/>
                  <a:pt x="235386" y="2978572"/>
                </a:cubicBezTo>
                <a:cubicBezTo>
                  <a:pt x="169501" y="2971499"/>
                  <a:pt x="106967" y="2935765"/>
                  <a:pt x="25448" y="2952888"/>
                </a:cubicBezTo>
                <a:cubicBezTo>
                  <a:pt x="90588" y="3052646"/>
                  <a:pt x="229803" y="3024356"/>
                  <a:pt x="305738" y="3119275"/>
                </a:cubicBezTo>
                <a:cubicBezTo>
                  <a:pt x="215286" y="3119647"/>
                  <a:pt x="146051" y="3119275"/>
                  <a:pt x="79049" y="3098430"/>
                </a:cubicBezTo>
                <a:cubicBezTo>
                  <a:pt x="51132" y="3089869"/>
                  <a:pt x="20609" y="3081308"/>
                  <a:pt x="4975" y="3109969"/>
                </a:cubicBezTo>
                <a:cubicBezTo>
                  <a:pt x="-13636" y="3144587"/>
                  <a:pt x="24331" y="3157615"/>
                  <a:pt x="47037" y="3163943"/>
                </a:cubicBezTo>
                <a:cubicBezTo>
                  <a:pt x="111061" y="3181438"/>
                  <a:pt x="160196" y="3222755"/>
                  <a:pt x="213425" y="3255139"/>
                </a:cubicBezTo>
                <a:cubicBezTo>
                  <a:pt x="329933" y="3326236"/>
                  <a:pt x="457981" y="3385420"/>
                  <a:pt x="556622" y="3502301"/>
                </a:cubicBezTo>
                <a:cubicBezTo>
                  <a:pt x="432669" y="3472523"/>
                  <a:pt x="339983" y="3402915"/>
                  <a:pt x="224592" y="3388771"/>
                </a:cubicBezTo>
                <a:cubicBezTo>
                  <a:pt x="324722" y="3495601"/>
                  <a:pt x="453142" y="3565208"/>
                  <a:pt x="574861" y="3643004"/>
                </a:cubicBezTo>
                <a:cubicBezTo>
                  <a:pt x="609479" y="3664966"/>
                  <a:pt x="644841" y="3679855"/>
                  <a:pt x="652657" y="3727501"/>
                </a:cubicBezTo>
                <a:cubicBezTo>
                  <a:pt x="667919" y="3819814"/>
                  <a:pt x="712959" y="3896494"/>
                  <a:pt x="810111" y="3937067"/>
                </a:cubicBezTo>
                <a:cubicBezTo>
                  <a:pt x="810856" y="3937439"/>
                  <a:pt x="805644" y="3951212"/>
                  <a:pt x="802294" y="3960890"/>
                </a:cubicBezTo>
                <a:cubicBezTo>
                  <a:pt x="743110" y="3963868"/>
                  <a:pt x="696581" y="3909149"/>
                  <a:pt x="620646" y="3927017"/>
                </a:cubicBezTo>
                <a:cubicBezTo>
                  <a:pt x="692858" y="4001091"/>
                  <a:pt x="753532" y="4067720"/>
                  <a:pt x="856268" y="4103082"/>
                </a:cubicBezTo>
                <a:cubicBezTo>
                  <a:pt x="938531" y="4131372"/>
                  <a:pt x="1040150" y="4147377"/>
                  <a:pt x="1099707" y="4238574"/>
                </a:cubicBezTo>
                <a:cubicBezTo>
                  <a:pt x="1030472" y="4256441"/>
                  <a:pt x="978732" y="4234107"/>
                  <a:pt x="926992" y="4218102"/>
                </a:cubicBezTo>
                <a:cubicBezTo>
                  <a:pt x="847334" y="4193534"/>
                  <a:pt x="769166" y="4165617"/>
                  <a:pt x="689508" y="4140677"/>
                </a:cubicBezTo>
                <a:cubicBezTo>
                  <a:pt x="659358" y="4131372"/>
                  <a:pt x="626229" y="4124299"/>
                  <a:pt x="606873" y="4169711"/>
                </a:cubicBezTo>
                <a:cubicBezTo>
                  <a:pt x="707748" y="4179389"/>
                  <a:pt x="768421" y="4240435"/>
                  <a:pt x="831701" y="4297759"/>
                </a:cubicBezTo>
                <a:cubicBezTo>
                  <a:pt x="867435" y="4330143"/>
                  <a:pt x="896469" y="4373322"/>
                  <a:pt x="960493" y="4356944"/>
                </a:cubicBezTo>
                <a:cubicBezTo>
                  <a:pt x="994366" y="4348382"/>
                  <a:pt x="1015955" y="4372578"/>
                  <a:pt x="1012233" y="4402356"/>
                </a:cubicBezTo>
                <a:cubicBezTo>
                  <a:pt x="999577" y="4507325"/>
                  <a:pt x="1078118" y="4544176"/>
                  <a:pt x="1159636" y="4564276"/>
                </a:cubicBezTo>
                <a:cubicBezTo>
                  <a:pt x="1313740" y="4602616"/>
                  <a:pt x="1442160" y="4692324"/>
                  <a:pt x="1592169" y="4741458"/>
                </a:cubicBezTo>
                <a:cubicBezTo>
                  <a:pt x="1738083" y="4789104"/>
                  <a:pt x="2833187" y="5010209"/>
                  <a:pt x="3110499" y="5032171"/>
                </a:cubicBezTo>
                <a:cubicBezTo>
                  <a:pt x="4807501" y="5166546"/>
                  <a:pt x="6028047" y="4106432"/>
                  <a:pt x="6033630" y="4091915"/>
                </a:cubicBezTo>
                <a:cubicBezTo>
                  <a:pt x="6059314" y="4023797"/>
                  <a:pt x="6122965" y="3994390"/>
                  <a:pt x="6180661" y="3957912"/>
                </a:cubicBezTo>
                <a:cubicBezTo>
                  <a:pt x="6230913" y="3925900"/>
                  <a:pt x="6284514" y="3892027"/>
                  <a:pt x="6305359" y="3837309"/>
                </a:cubicBezTo>
                <a:cubicBezTo>
                  <a:pt x="6332904" y="3764724"/>
                  <a:pt x="6254735" y="3824281"/>
                  <a:pt x="6240218" y="3796364"/>
                </a:cubicBezTo>
                <a:cubicBezTo>
                  <a:pt x="6269997" y="3758768"/>
                  <a:pt x="6316153" y="3724151"/>
                  <a:pt x="6328437" y="3681344"/>
                </a:cubicBezTo>
                <a:cubicBezTo>
                  <a:pt x="6372361" y="3526496"/>
                  <a:pt x="6466907" y="3413710"/>
                  <a:pt x="6608355" y="3326236"/>
                </a:cubicBezTo>
                <a:cubicBezTo>
                  <a:pt x="6648928" y="3300924"/>
                  <a:pt x="6675729" y="3255512"/>
                  <a:pt x="6731191" y="3248067"/>
                </a:cubicBezTo>
                <a:cubicBezTo>
                  <a:pt x="6854400" y="3232061"/>
                  <a:pt x="6815315" y="3106992"/>
                  <a:pt x="6880456" y="3051529"/>
                </a:cubicBezTo>
                <a:cubicBezTo>
                  <a:pt x="6892739" y="3041107"/>
                  <a:pt x="6903907" y="2777939"/>
                  <a:pt x="6901673" y="2763795"/>
                </a:cubicBezTo>
                <a:cubicBezTo>
                  <a:pt x="6898323" y="2743322"/>
                  <a:pt x="6883806" y="2966288"/>
                  <a:pt x="6871150" y="2948421"/>
                </a:cubicBezTo>
                <a:cubicBezTo>
                  <a:pt x="6858494" y="2930182"/>
                  <a:pt x="6839138" y="2914176"/>
                  <a:pt x="6848444" y="2890353"/>
                </a:cubicBezTo>
                <a:cubicBezTo>
                  <a:pt x="6852166" y="2880303"/>
                  <a:pt x="6849561" y="2846058"/>
                  <a:pt x="6878223" y="2873230"/>
                </a:cubicBezTo>
                <a:cubicBezTo>
                  <a:pt x="6956763" y="2946932"/>
                  <a:pt x="6870778" y="2578051"/>
                  <a:pt x="6762459" y="2568745"/>
                </a:cubicBezTo>
                <a:cubicBezTo>
                  <a:pt x="6801915" y="2465637"/>
                  <a:pt x="6801915" y="2465637"/>
                  <a:pt x="6673123" y="2451493"/>
                </a:cubicBezTo>
                <a:cubicBezTo>
                  <a:pt x="6722630" y="2385980"/>
                  <a:pt x="6722630" y="2369229"/>
                  <a:pt x="6662700" y="2346896"/>
                </a:cubicBezTo>
                <a:cubicBezTo>
                  <a:pt x="6605005" y="2325306"/>
                  <a:pt x="6540981" y="2318234"/>
                  <a:pt x="6487752" y="2285105"/>
                </a:cubicBezTo>
                <a:cubicBezTo>
                  <a:pt x="6536887" y="2201353"/>
                  <a:pt x="6550659" y="2104573"/>
                  <a:pt x="6652278" y="2063628"/>
                </a:cubicBezTo>
                <a:cubicBezTo>
                  <a:pt x="6668284" y="2057300"/>
                  <a:pt x="6679079" y="2031988"/>
                  <a:pt x="6668656" y="2017843"/>
                </a:cubicBezTo>
                <a:cubicBezTo>
                  <a:pt x="6631805" y="1965359"/>
                  <a:pt x="6684662" y="1864856"/>
                  <a:pt x="6570015" y="1854062"/>
                </a:cubicBezTo>
                <a:cubicBezTo>
                  <a:pt x="6555870" y="1852573"/>
                  <a:pt x="6542842" y="1842150"/>
                  <a:pt x="6554009" y="1827633"/>
                </a:cubicBezTo>
                <a:cubicBezTo>
                  <a:pt x="6592349" y="1778126"/>
                  <a:pt x="6545820" y="1781476"/>
                  <a:pt x="6517531" y="1775149"/>
                </a:cubicBezTo>
                <a:cubicBezTo>
                  <a:pt x="6483285" y="1767704"/>
                  <a:pt x="6444573" y="1789293"/>
                  <a:pt x="6412934" y="1762493"/>
                </a:cubicBezTo>
                <a:cubicBezTo>
                  <a:pt x="6420378" y="1734203"/>
                  <a:pt x="6447923" y="1734575"/>
                  <a:pt x="6467279" y="1725642"/>
                </a:cubicBezTo>
                <a:cubicBezTo>
                  <a:pt x="6523858" y="1699213"/>
                  <a:pt x="6570015" y="1667946"/>
                  <a:pt x="6572621" y="1600200"/>
                </a:cubicBezTo>
                <a:cubicBezTo>
                  <a:pt x="6574854" y="1545482"/>
                  <a:pt x="6580810" y="1497092"/>
                  <a:pt x="6502641" y="1480341"/>
                </a:cubicBezTo>
                <a:cubicBezTo>
                  <a:pt x="6490358" y="1477736"/>
                  <a:pt x="6484030" y="1470664"/>
                  <a:pt x="6481796" y="1461358"/>
                </a:cubicBezTo>
                <a:cubicBezTo>
                  <a:pt x="6490730" y="1452424"/>
                  <a:pt x="6499291" y="1443118"/>
                  <a:pt x="6509713" y="1436418"/>
                </a:cubicBezTo>
                <a:cubicBezTo>
                  <a:pt x="6544703" y="1414457"/>
                  <a:pt x="6556615" y="1382072"/>
                  <a:pt x="6567037" y="1348199"/>
                </a:cubicBezTo>
                <a:cubicBezTo>
                  <a:pt x="6573737" y="1326610"/>
                  <a:pt x="6581554" y="1305393"/>
                  <a:pt x="6596816" y="1286781"/>
                </a:cubicBezTo>
                <a:cubicBezTo>
                  <a:pt x="6606122" y="1275242"/>
                  <a:pt x="6617661" y="1266681"/>
                  <a:pt x="6632178" y="1261842"/>
                </a:cubicBezTo>
                <a:cubicBezTo>
                  <a:pt x="6644833" y="1257375"/>
                  <a:pt x="6648556" y="1251419"/>
                  <a:pt x="6639994" y="1240625"/>
                </a:cubicBezTo>
                <a:cubicBezTo>
                  <a:pt x="6615799" y="1209729"/>
                  <a:pt x="6606122" y="1175856"/>
                  <a:pt x="6622127" y="1136400"/>
                </a:cubicBezTo>
                <a:cubicBezTo>
                  <a:pt x="6626967" y="1124489"/>
                  <a:pt x="6623617" y="1114066"/>
                  <a:pt x="6612077" y="1109599"/>
                </a:cubicBezTo>
                <a:cubicBezTo>
                  <a:pt x="6564059" y="1090616"/>
                  <a:pt x="6552148" y="1046692"/>
                  <a:pt x="6531675" y="1009469"/>
                </a:cubicBezTo>
                <a:cubicBezTo>
                  <a:pt x="6502641" y="956612"/>
                  <a:pt x="6476213" y="902639"/>
                  <a:pt x="6456113" y="845315"/>
                </a:cubicBezTo>
                <a:cubicBezTo>
                  <a:pt x="6444201" y="811070"/>
                  <a:pt x="6432662" y="777197"/>
                  <a:pt x="6440851" y="739229"/>
                </a:cubicBezTo>
                <a:cubicBezTo>
                  <a:pt x="6442712" y="729924"/>
                  <a:pt x="6439362" y="722107"/>
                  <a:pt x="6434523" y="715034"/>
                </a:cubicBezTo>
                <a:cubicBezTo>
                  <a:pt x="6414050" y="684139"/>
                  <a:pt x="6416656" y="651383"/>
                  <a:pt x="6432290" y="617510"/>
                </a:cubicBezTo>
                <a:cubicBezTo>
                  <a:pt x="6441968" y="597037"/>
                  <a:pt x="6440851" y="594431"/>
                  <a:pt x="6416284" y="595176"/>
                </a:cubicBezTo>
                <a:cubicBezTo>
                  <a:pt x="6366405" y="596293"/>
                  <a:pt x="6316898" y="598154"/>
                  <a:pt x="6267763" y="591826"/>
                </a:cubicBezTo>
                <a:cubicBezTo>
                  <a:pt x="6212673" y="584753"/>
                  <a:pt x="6194806" y="568375"/>
                  <a:pt x="6236496" y="521102"/>
                </a:cubicBezTo>
                <a:cubicBezTo>
                  <a:pt x="6245430" y="511052"/>
                  <a:pt x="6253246" y="499885"/>
                  <a:pt x="6257341" y="487229"/>
                </a:cubicBezTo>
                <a:cubicBezTo>
                  <a:pt x="6260319" y="477179"/>
                  <a:pt x="6257713" y="470106"/>
                  <a:pt x="6248780" y="465267"/>
                </a:cubicBezTo>
                <a:cubicBezTo>
                  <a:pt x="6238357" y="459312"/>
                  <a:pt x="6232774" y="467501"/>
                  <a:pt x="6226818" y="473456"/>
                </a:cubicBezTo>
                <a:cubicBezTo>
                  <a:pt x="6194434" y="505468"/>
                  <a:pt x="6153861" y="527430"/>
                  <a:pt x="6115149" y="551625"/>
                </a:cubicBezTo>
                <a:cubicBezTo>
                  <a:pt x="6059686" y="586615"/>
                  <a:pt x="6001246" y="617510"/>
                  <a:pt x="5951739" y="659944"/>
                </a:cubicBezTo>
                <a:cubicBezTo>
                  <a:pt x="5939084" y="670739"/>
                  <a:pt x="5918611" y="662550"/>
                  <a:pt x="5917122" y="644310"/>
                </a:cubicBezTo>
                <a:cubicBezTo>
                  <a:pt x="5915633" y="626071"/>
                  <a:pt x="5905583" y="626071"/>
                  <a:pt x="5890694" y="630538"/>
                </a:cubicBezTo>
                <a:cubicBezTo>
                  <a:pt x="5872826" y="635749"/>
                  <a:pt x="5854959" y="640960"/>
                  <a:pt x="5837464" y="646916"/>
                </a:cubicBezTo>
                <a:cubicBezTo>
                  <a:pt x="5819225" y="653244"/>
                  <a:pt x="5811036" y="666644"/>
                  <a:pt x="5809175" y="683395"/>
                </a:cubicBezTo>
                <a:cubicBezTo>
                  <a:pt x="5808430" y="689723"/>
                  <a:pt x="5808803" y="697539"/>
                  <a:pt x="5815503" y="698656"/>
                </a:cubicBezTo>
                <a:cubicBezTo>
                  <a:pt x="5843048" y="703495"/>
                  <a:pt x="5755201" y="682278"/>
                  <a:pt x="5746268" y="667389"/>
                </a:cubicBezTo>
                <a:cubicBezTo>
                  <a:pt x="5745896" y="666644"/>
                  <a:pt x="5525907" y="720246"/>
                  <a:pt x="5458905" y="754119"/>
                </a:cubicBezTo>
                <a:close/>
                <a:moveTo>
                  <a:pt x="885302" y="1333310"/>
                </a:moveTo>
                <a:cubicBezTo>
                  <a:pt x="877857" y="1326982"/>
                  <a:pt x="870040" y="1321027"/>
                  <a:pt x="862596" y="1314326"/>
                </a:cubicBezTo>
                <a:cubicBezTo>
                  <a:pt x="863712" y="1312837"/>
                  <a:pt x="865201" y="1311349"/>
                  <a:pt x="866318" y="1309860"/>
                </a:cubicBezTo>
                <a:cubicBezTo>
                  <a:pt x="881580" y="1320282"/>
                  <a:pt x="896841" y="1330705"/>
                  <a:pt x="912103" y="1341127"/>
                </a:cubicBezTo>
                <a:cubicBezTo>
                  <a:pt x="903541" y="1338522"/>
                  <a:pt x="894235" y="1335916"/>
                  <a:pt x="885302" y="1333310"/>
                </a:cubicBezTo>
                <a:close/>
                <a:moveTo>
                  <a:pt x="1140280" y="787619"/>
                </a:moveTo>
                <a:cubicBezTo>
                  <a:pt x="1231849" y="850154"/>
                  <a:pt x="1323418" y="913061"/>
                  <a:pt x="1414987" y="975596"/>
                </a:cubicBezTo>
                <a:cubicBezTo>
                  <a:pt x="1413498" y="977085"/>
                  <a:pt x="1412381" y="978574"/>
                  <a:pt x="1410892" y="980063"/>
                </a:cubicBezTo>
                <a:cubicBezTo>
                  <a:pt x="1310390" y="927206"/>
                  <a:pt x="1215471" y="868394"/>
                  <a:pt x="1140280" y="787619"/>
                </a:cubicBezTo>
                <a:close/>
              </a:path>
            </a:pathLst>
          </a:custGeom>
          <a:solidFill>
            <a:schemeClr val="accent1">
              <a:alpha val="20000"/>
            </a:schemeClr>
          </a:solidFill>
          <a:ln w="32707" cap="flat">
            <a:noFill/>
            <a:prstDash val="solid"/>
            <a:miter/>
          </a:ln>
        </p:spPr>
        <p:txBody>
          <a:bodyPr rtlCol="0" anchor="ctr"/>
          <a:lstStyle/>
          <a:p>
            <a:endParaRPr lang="en-US" dirty="0"/>
          </a:p>
        </p:txBody>
      </p:sp>
      <p:sp useBgFill="1">
        <p:nvSpPr>
          <p:cNvPr id="40" name="Rectangle 39">
            <a:extLst>
              <a:ext uri="{FF2B5EF4-FFF2-40B4-BE49-F238E27FC236}">
                <a16:creationId xmlns:a16="http://schemas.microsoft.com/office/drawing/2014/main" id="{31A045A8-D0EB-407F-B0E2-D978ADAA694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2" name="Freeform: Shape 41">
            <a:extLst>
              <a:ext uri="{FF2B5EF4-FFF2-40B4-BE49-F238E27FC236}">
                <a16:creationId xmlns:a16="http://schemas.microsoft.com/office/drawing/2014/main" id="{EED8D03E-F375-4E67-B932-FF9B007BB42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6200000" flipH="1">
            <a:off x="971581" y="759755"/>
            <a:ext cx="3850317" cy="5793480"/>
          </a:xfrm>
          <a:custGeom>
            <a:avLst/>
            <a:gdLst>
              <a:gd name="connsiteX0" fmla="*/ 0 w 3850317"/>
              <a:gd name="connsiteY0" fmla="*/ 0 h 5978116"/>
              <a:gd name="connsiteX1" fmla="*/ 3850317 w 3850317"/>
              <a:gd name="connsiteY1" fmla="*/ 0 h 5978116"/>
              <a:gd name="connsiteX2" fmla="*/ 3840373 w 3850317"/>
              <a:gd name="connsiteY2" fmla="*/ 258313 h 5978116"/>
              <a:gd name="connsiteX3" fmla="*/ 3755448 w 3850317"/>
              <a:gd name="connsiteY3" fmla="*/ 1537847 h 5978116"/>
              <a:gd name="connsiteX4" fmla="*/ 3150490 w 3850317"/>
              <a:gd name="connsiteY4" fmla="*/ 3989537 h 5978116"/>
              <a:gd name="connsiteX5" fmla="*/ 3089544 w 3850317"/>
              <a:gd name="connsiteY5" fmla="*/ 3606200 h 5978116"/>
              <a:gd name="connsiteX6" fmla="*/ 2922635 w 3850317"/>
              <a:gd name="connsiteY6" fmla="*/ 4519351 h 5978116"/>
              <a:gd name="connsiteX7" fmla="*/ 2904628 w 3850317"/>
              <a:gd name="connsiteY7" fmla="*/ 4466023 h 5978116"/>
              <a:gd name="connsiteX8" fmla="*/ 2825329 w 3850317"/>
              <a:gd name="connsiteY8" fmla="*/ 4562983 h 5978116"/>
              <a:gd name="connsiteX9" fmla="*/ 2695127 w 3850317"/>
              <a:gd name="connsiteY9" fmla="*/ 4973329 h 5978116"/>
              <a:gd name="connsiteX10" fmla="*/ 2501208 w 3850317"/>
              <a:gd name="connsiteY10" fmla="*/ 4457366 h 5978116"/>
              <a:gd name="connsiteX11" fmla="*/ 2209291 w 3850317"/>
              <a:gd name="connsiteY11" fmla="*/ 5028388 h 5978116"/>
              <a:gd name="connsiteX12" fmla="*/ 2135532 w 3850317"/>
              <a:gd name="connsiteY12" fmla="*/ 5321344 h 5978116"/>
              <a:gd name="connsiteX13" fmla="*/ 2009139 w 3850317"/>
              <a:gd name="connsiteY13" fmla="*/ 4714655 h 5978116"/>
              <a:gd name="connsiteX14" fmla="*/ 1918759 w 3850317"/>
              <a:gd name="connsiteY14" fmla="*/ 4486454 h 5978116"/>
              <a:gd name="connsiteX15" fmla="*/ 1800676 w 3850317"/>
              <a:gd name="connsiteY15" fmla="*/ 4608346 h 5978116"/>
              <a:gd name="connsiteX16" fmla="*/ 1614721 w 3850317"/>
              <a:gd name="connsiteY16" fmla="*/ 5319612 h 5978116"/>
              <a:gd name="connsiteX17" fmla="*/ 1530921 w 3850317"/>
              <a:gd name="connsiteY17" fmla="*/ 5433540 h 5978116"/>
              <a:gd name="connsiteX18" fmla="*/ 1569705 w 3850317"/>
              <a:gd name="connsiteY18" fmla="*/ 4803650 h 5978116"/>
              <a:gd name="connsiteX19" fmla="*/ 1517416 w 3850317"/>
              <a:gd name="connsiteY19" fmla="*/ 4640204 h 5978116"/>
              <a:gd name="connsiteX20" fmla="*/ 1425997 w 3850317"/>
              <a:gd name="connsiteY20" fmla="*/ 4800187 h 5978116"/>
              <a:gd name="connsiteX21" fmla="*/ 1348083 w 3850317"/>
              <a:gd name="connsiteY21" fmla="*/ 5363245 h 5978116"/>
              <a:gd name="connsiteX22" fmla="*/ 1200566 w 3850317"/>
              <a:gd name="connsiteY22" fmla="*/ 5526691 h 5978116"/>
              <a:gd name="connsiteX23" fmla="*/ 1027770 w 3850317"/>
              <a:gd name="connsiteY23" fmla="*/ 5803718 h 5978116"/>
              <a:gd name="connsiteX24" fmla="*/ 892373 w 3850317"/>
              <a:gd name="connsiteY24" fmla="*/ 5604950 h 5978116"/>
              <a:gd name="connsiteX25" fmla="*/ 681487 w 3850317"/>
              <a:gd name="connsiteY25" fmla="*/ 5914528 h 5978116"/>
              <a:gd name="connsiteX26" fmla="*/ 414155 w 3850317"/>
              <a:gd name="connsiteY26" fmla="*/ 5817569 h 5978116"/>
              <a:gd name="connsiteX27" fmla="*/ 360135 w 3850317"/>
              <a:gd name="connsiteY27" fmla="*/ 5287062 h 5978116"/>
              <a:gd name="connsiteX28" fmla="*/ 281875 w 3850317"/>
              <a:gd name="connsiteY28" fmla="*/ 4677256 h 5978116"/>
              <a:gd name="connsiteX29" fmla="*/ 237897 w 3850317"/>
              <a:gd name="connsiteY29" fmla="*/ 4207696 h 5978116"/>
              <a:gd name="connsiteX30" fmla="*/ 145093 w 3850317"/>
              <a:gd name="connsiteY30" fmla="*/ 3878379 h 5978116"/>
              <a:gd name="connsiteX31" fmla="*/ 72373 w 3850317"/>
              <a:gd name="connsiteY31" fmla="*/ 2447189 h 5978116"/>
              <a:gd name="connsiteX32" fmla="*/ 0 w 3850317"/>
              <a:gd name="connsiteY32" fmla="*/ 0 h 597811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Lst>
            <a:rect l="l" t="t" r="r" b="b"/>
            <a:pathLst>
              <a:path w="3850317" h="5978116">
                <a:moveTo>
                  <a:pt x="0" y="0"/>
                </a:moveTo>
                <a:lnTo>
                  <a:pt x="3850317" y="0"/>
                </a:lnTo>
                <a:lnTo>
                  <a:pt x="3840373" y="258313"/>
                </a:lnTo>
                <a:cubicBezTo>
                  <a:pt x="3816350" y="852957"/>
                  <a:pt x="3786959" y="1372106"/>
                  <a:pt x="3755448" y="1537847"/>
                </a:cubicBezTo>
                <a:cubicBezTo>
                  <a:pt x="3300085" y="3936555"/>
                  <a:pt x="3150490" y="3989537"/>
                  <a:pt x="3150490" y="3989537"/>
                </a:cubicBezTo>
                <a:cubicBezTo>
                  <a:pt x="3150490" y="3989537"/>
                  <a:pt x="3124172" y="3732940"/>
                  <a:pt x="3089544" y="3606200"/>
                </a:cubicBezTo>
                <a:cubicBezTo>
                  <a:pt x="3082618" y="3784537"/>
                  <a:pt x="2946529" y="4491302"/>
                  <a:pt x="2922635" y="4519351"/>
                </a:cubicBezTo>
                <a:cubicBezTo>
                  <a:pt x="2916749" y="4502729"/>
                  <a:pt x="2910515" y="4484030"/>
                  <a:pt x="2904628" y="4466023"/>
                </a:cubicBezTo>
                <a:cubicBezTo>
                  <a:pt x="2884890" y="4501344"/>
                  <a:pt x="2859958" y="4534241"/>
                  <a:pt x="2825329" y="4562983"/>
                </a:cubicBezTo>
                <a:cubicBezTo>
                  <a:pt x="2706208" y="4662020"/>
                  <a:pt x="2743260" y="4833430"/>
                  <a:pt x="2695127" y="4973329"/>
                </a:cubicBezTo>
                <a:cubicBezTo>
                  <a:pt x="2446495" y="4877408"/>
                  <a:pt x="2545186" y="4641589"/>
                  <a:pt x="2501208" y="4457366"/>
                </a:cubicBezTo>
                <a:cubicBezTo>
                  <a:pt x="2341225" y="4936277"/>
                  <a:pt x="2267120" y="4837932"/>
                  <a:pt x="2209291" y="5028388"/>
                </a:cubicBezTo>
                <a:cubicBezTo>
                  <a:pt x="2137610" y="5264900"/>
                  <a:pt x="2135532" y="5321344"/>
                  <a:pt x="2135532" y="5321344"/>
                </a:cubicBezTo>
                <a:cubicBezTo>
                  <a:pt x="2004983" y="5137467"/>
                  <a:pt x="2054502" y="4933506"/>
                  <a:pt x="2009139" y="4714655"/>
                </a:cubicBezTo>
                <a:cubicBezTo>
                  <a:pt x="1956503" y="4642281"/>
                  <a:pt x="1932264" y="4565753"/>
                  <a:pt x="1918759" y="4486454"/>
                </a:cubicBezTo>
                <a:cubicBezTo>
                  <a:pt x="1889671" y="4439359"/>
                  <a:pt x="1848463" y="4656479"/>
                  <a:pt x="1800676" y="4608346"/>
                </a:cubicBezTo>
                <a:cubicBezTo>
                  <a:pt x="1760507" y="4832391"/>
                  <a:pt x="1681208" y="5047087"/>
                  <a:pt x="1614721" y="5319612"/>
                </a:cubicBezTo>
                <a:cubicBezTo>
                  <a:pt x="1580786" y="5457780"/>
                  <a:pt x="1530574" y="5446352"/>
                  <a:pt x="1530921" y="5433540"/>
                </a:cubicBezTo>
                <a:cubicBezTo>
                  <a:pt x="1532998" y="5109418"/>
                  <a:pt x="1600177" y="5128464"/>
                  <a:pt x="1569705" y="4803650"/>
                </a:cubicBezTo>
                <a:cubicBezTo>
                  <a:pt x="1566242" y="4746167"/>
                  <a:pt x="1596022" y="4651631"/>
                  <a:pt x="1517416" y="4640204"/>
                </a:cubicBezTo>
                <a:cubicBezTo>
                  <a:pt x="1415608" y="4628430"/>
                  <a:pt x="1436385" y="4747898"/>
                  <a:pt x="1425997" y="4800187"/>
                </a:cubicBezTo>
                <a:cubicBezTo>
                  <a:pt x="1389291" y="5009342"/>
                  <a:pt x="1370938" y="5149241"/>
                  <a:pt x="1348083" y="5363245"/>
                </a:cubicBezTo>
                <a:cubicBezTo>
                  <a:pt x="1336655" y="5453625"/>
                  <a:pt x="1352931" y="5563743"/>
                  <a:pt x="1200566" y="5526691"/>
                </a:cubicBezTo>
                <a:cubicBezTo>
                  <a:pt x="1051664" y="5551623"/>
                  <a:pt x="1099105" y="5719570"/>
                  <a:pt x="1027770" y="5803718"/>
                </a:cubicBezTo>
                <a:cubicBezTo>
                  <a:pt x="945009" y="5758701"/>
                  <a:pt x="1003184" y="5640964"/>
                  <a:pt x="892373" y="5604950"/>
                </a:cubicBezTo>
                <a:cubicBezTo>
                  <a:pt x="925963" y="5772552"/>
                  <a:pt x="680448" y="5747619"/>
                  <a:pt x="681487" y="5914528"/>
                </a:cubicBezTo>
                <a:cubicBezTo>
                  <a:pt x="534662" y="6049233"/>
                  <a:pt x="467137" y="5947425"/>
                  <a:pt x="414155" y="5817569"/>
                </a:cubicBezTo>
                <a:cubicBezTo>
                  <a:pt x="348015" y="5648929"/>
                  <a:pt x="370177" y="5468515"/>
                  <a:pt x="360135" y="5287062"/>
                </a:cubicBezTo>
                <a:cubicBezTo>
                  <a:pt x="338319" y="5059207"/>
                  <a:pt x="278758" y="4907881"/>
                  <a:pt x="281875" y="4677256"/>
                </a:cubicBezTo>
                <a:cubicBezTo>
                  <a:pt x="237204" y="4527316"/>
                  <a:pt x="250017" y="4367332"/>
                  <a:pt x="237897" y="4207696"/>
                </a:cubicBezTo>
                <a:cubicBezTo>
                  <a:pt x="210194" y="3969452"/>
                  <a:pt x="176258" y="4119047"/>
                  <a:pt x="145093" y="3878379"/>
                </a:cubicBezTo>
                <a:cubicBezTo>
                  <a:pt x="114274" y="3641175"/>
                  <a:pt x="72720" y="2448920"/>
                  <a:pt x="72373" y="2447189"/>
                </a:cubicBezTo>
                <a:cubicBezTo>
                  <a:pt x="72720" y="2447189"/>
                  <a:pt x="12120" y="1233809"/>
                  <a:pt x="0" y="0"/>
                </a:cubicBezTo>
                <a:close/>
              </a:path>
            </a:pathLst>
          </a:custGeom>
          <a:solidFill>
            <a:srgbClr val="E7297D"/>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2" name="Title 1">
            <a:extLst>
              <a:ext uri="{FF2B5EF4-FFF2-40B4-BE49-F238E27FC236}">
                <a16:creationId xmlns:a16="http://schemas.microsoft.com/office/drawing/2014/main" id="{49BE4530-B262-47EF-9FAD-B4117D13D286}"/>
              </a:ext>
            </a:extLst>
          </p:cNvPr>
          <p:cNvSpPr>
            <a:spLocks noGrp="1"/>
          </p:cNvSpPr>
          <p:nvPr>
            <p:ph type="title"/>
          </p:nvPr>
        </p:nvSpPr>
        <p:spPr>
          <a:xfrm>
            <a:off x="417241" y="632168"/>
            <a:ext cx="4918645" cy="2635000"/>
          </a:xfrm>
        </p:spPr>
        <p:txBody>
          <a:bodyPr vert="horz" lIns="91440" tIns="45720" rIns="91440" bIns="45720" rtlCol="0" anchor="b">
            <a:normAutofit/>
          </a:bodyPr>
          <a:lstStyle/>
          <a:p>
            <a:r>
              <a:rPr lang="en-GB" sz="2400" dirty="0" err="1">
                <a:solidFill>
                  <a:srgbClr val="FFFFFF"/>
                </a:solidFill>
              </a:rPr>
              <a:t>Recomandation</a:t>
            </a:r>
            <a:r>
              <a:rPr lang="en-GB" sz="2400" dirty="0">
                <a:solidFill>
                  <a:srgbClr val="FFFFFF"/>
                </a:solidFill>
              </a:rPr>
              <a:t>:</a:t>
            </a:r>
            <a:br>
              <a:rPr lang="en-GB" sz="2400" dirty="0">
                <a:solidFill>
                  <a:srgbClr val="FFFFFF"/>
                </a:solidFill>
              </a:rPr>
            </a:br>
            <a:br>
              <a:rPr lang="en-GB" sz="2400" dirty="0">
                <a:solidFill>
                  <a:srgbClr val="FFFFFF"/>
                </a:solidFill>
              </a:rPr>
            </a:br>
            <a:br>
              <a:rPr lang="en-US" sz="1900" dirty="0">
                <a:solidFill>
                  <a:srgbClr val="FFFFFF"/>
                </a:solidFill>
              </a:rPr>
            </a:br>
            <a:br>
              <a:rPr lang="en-US" sz="1900" dirty="0">
                <a:solidFill>
                  <a:srgbClr val="FFFFFF"/>
                </a:solidFill>
              </a:rPr>
            </a:br>
            <a:endParaRPr lang="en-US" sz="1900" dirty="0">
              <a:solidFill>
                <a:srgbClr val="FFFFFF"/>
              </a:solidFill>
            </a:endParaRPr>
          </a:p>
        </p:txBody>
      </p:sp>
      <p:pic>
        <p:nvPicPr>
          <p:cNvPr id="5" name="Content Placeholder 6" descr="A picture containing shape&#10;&#10;Description automatically generated">
            <a:extLst>
              <a:ext uri="{FF2B5EF4-FFF2-40B4-BE49-F238E27FC236}">
                <a16:creationId xmlns:a16="http://schemas.microsoft.com/office/drawing/2014/main" id="{03AF7201-68CE-4704-A45D-4C02E8BC1613}"/>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flipH="1">
            <a:off x="6543578" y="319088"/>
            <a:ext cx="2270513" cy="2811782"/>
          </a:xfrm>
          <a:prstGeom prst="rect">
            <a:avLst/>
          </a:prstGeom>
        </p:spPr>
      </p:pic>
      <p:pic>
        <p:nvPicPr>
          <p:cNvPr id="9" name="Picture 8">
            <a:extLst>
              <a:ext uri="{FF2B5EF4-FFF2-40B4-BE49-F238E27FC236}">
                <a16:creationId xmlns:a16="http://schemas.microsoft.com/office/drawing/2014/main" id="{C9DD1D0E-4FEE-4437-B549-842E07868D66}"/>
              </a:ext>
            </a:extLst>
          </p:cNvPr>
          <p:cNvPicPr>
            <a:picLocks noChangeAspect="1"/>
          </p:cNvPicPr>
          <p:nvPr/>
        </p:nvPicPr>
        <p:blipFill>
          <a:blip r:embed="rId4">
            <a:extLst>
              <a:ext uri="{28A0092B-C50C-407E-A947-70E740481C1C}">
                <a14:useLocalDpi xmlns:a14="http://schemas.microsoft.com/office/drawing/2010/main" val="0"/>
              </a:ext>
            </a:extLst>
          </a:blip>
          <a:stretch/>
        </p:blipFill>
        <p:spPr>
          <a:xfrm>
            <a:off x="10889496" y="210481"/>
            <a:ext cx="849017" cy="1097315"/>
          </a:xfrm>
          <a:prstGeom prst="rect">
            <a:avLst/>
          </a:prstGeom>
        </p:spPr>
      </p:pic>
      <p:pic>
        <p:nvPicPr>
          <p:cNvPr id="4" name="Picture 3" descr="A picture containing fence, outdoor&#10;&#10;Description automatically generated">
            <a:extLst>
              <a:ext uri="{FF2B5EF4-FFF2-40B4-BE49-F238E27FC236}">
                <a16:creationId xmlns:a16="http://schemas.microsoft.com/office/drawing/2014/main" id="{04AB12D9-3B1D-4DAD-AE1E-79905F6733EF}"/>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6387841" y="3850476"/>
            <a:ext cx="2585562" cy="1939171"/>
          </a:xfrm>
          <a:prstGeom prst="rect">
            <a:avLst/>
          </a:prstGeom>
        </p:spPr>
      </p:pic>
      <p:pic>
        <p:nvPicPr>
          <p:cNvPr id="6" name="Picture 5" descr="A picture containing shape&#10;&#10;Description automatically generated">
            <a:extLst>
              <a:ext uri="{FF2B5EF4-FFF2-40B4-BE49-F238E27FC236}">
                <a16:creationId xmlns:a16="http://schemas.microsoft.com/office/drawing/2014/main" id="{A540450B-E00A-453C-B637-05DB772954C5}"/>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9423019" y="3425589"/>
            <a:ext cx="2315494" cy="2815192"/>
          </a:xfrm>
          <a:prstGeom prst="rect">
            <a:avLst/>
          </a:prstGeom>
        </p:spPr>
      </p:pic>
      <p:pic>
        <p:nvPicPr>
          <p:cNvPr id="3" name="Online Media 2" title="9 Min Exercise For Kids - Home Workout">
            <a:hlinkClick r:id="" action="ppaction://media"/>
            <a:extLst>
              <a:ext uri="{FF2B5EF4-FFF2-40B4-BE49-F238E27FC236}">
                <a16:creationId xmlns:a16="http://schemas.microsoft.com/office/drawing/2014/main" id="{3E8B0FE6-E435-46BC-A385-03073053DF6B}"/>
              </a:ext>
            </a:extLst>
          </p:cNvPr>
          <p:cNvPicPr>
            <a:picLocks noRot="1" noChangeAspect="1"/>
          </p:cNvPicPr>
          <p:nvPr>
            <a:videoFile r:link="rId1"/>
          </p:nvPr>
        </p:nvPicPr>
        <p:blipFill>
          <a:blip r:embed="rId7"/>
          <a:stretch>
            <a:fillRect/>
          </a:stretch>
        </p:blipFill>
        <p:spPr>
          <a:xfrm>
            <a:off x="319155" y="2311742"/>
            <a:ext cx="6096000" cy="3429000"/>
          </a:xfrm>
          <a:prstGeom prst="rect">
            <a:avLst/>
          </a:prstGeom>
        </p:spPr>
      </p:pic>
    </p:spTree>
    <p:extLst>
      <p:ext uri="{BB962C8B-B14F-4D97-AF65-F5344CB8AC3E}">
        <p14:creationId xmlns:p14="http://schemas.microsoft.com/office/powerpoint/2010/main" val="152319332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1" fill="hold"/>
                                        <p:tgtEl>
                                          <p:spTgt spid="3"/>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80000">
                <p:cTn id="7" fill="hold" display="0">
                  <p:stCondLst>
                    <p:cond delay="indefinite"/>
                  </p:stCondLst>
                </p:cTn>
                <p:tgtEl>
                  <p:spTgt spid="3"/>
                </p:tgtEl>
              </p:cMediaNode>
            </p:video>
            <p:seq concurrent="1" nextAc="seek">
              <p:cTn id="8" restart="whenNotActive" fill="hold" evtFilter="cancelBubble" nodeType="interactiveSeq">
                <p:stCondLst>
                  <p:cond evt="onClick" delay="0">
                    <p:tgtEl>
                      <p:spTgt spid="3"/>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3"/>
                                        </p:tgtEl>
                                      </p:cBhvr>
                                    </p:cmd>
                                  </p:childTnLst>
                                </p:cTn>
                              </p:par>
                            </p:childTnLst>
                          </p:cTn>
                        </p:par>
                      </p:childTnLst>
                    </p:cTn>
                  </p:par>
                </p:childTnLst>
              </p:cTn>
              <p:nextCondLst>
                <p:cond evt="onClick" delay="0">
                  <p:tgtEl>
                    <p:spTgt spid="3"/>
                  </p:tgtEl>
                </p:cond>
              </p:nextCondLst>
            </p:seq>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sp>
        <p:nvSpPr>
          <p:cNvPr id="38" name="Graphic 1">
            <a:extLst>
              <a:ext uri="{FF2B5EF4-FFF2-40B4-BE49-F238E27FC236}">
                <a16:creationId xmlns:a16="http://schemas.microsoft.com/office/drawing/2014/main" id="{0D57E7FA-E8FC-45AC-868F-CDC8144939D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flipV="1">
            <a:off x="2599854" y="527562"/>
            <a:ext cx="6992292" cy="5102484"/>
          </a:xfrm>
          <a:custGeom>
            <a:avLst/>
            <a:gdLst/>
            <a:ahLst/>
            <a:cxnLst/>
            <a:rect l="l" t="t" r="r" b="b"/>
            <a:pathLst>
              <a:path w="6886274" h="5025119">
                <a:moveTo>
                  <a:pt x="5458905" y="754119"/>
                </a:moveTo>
                <a:cubicBezTo>
                  <a:pt x="5417216" y="775336"/>
                  <a:pt x="4594585" y="1111088"/>
                  <a:pt x="3455557" y="1027709"/>
                </a:cubicBezTo>
                <a:cubicBezTo>
                  <a:pt x="3415356" y="1024731"/>
                  <a:pt x="3377389" y="1022869"/>
                  <a:pt x="3338677" y="1021381"/>
                </a:cubicBezTo>
                <a:cubicBezTo>
                  <a:pt x="2996224" y="1006119"/>
                  <a:pt x="2660100" y="998674"/>
                  <a:pt x="2518280" y="980435"/>
                </a:cubicBezTo>
                <a:cubicBezTo>
                  <a:pt x="2407355" y="965918"/>
                  <a:pt x="1840075" y="843082"/>
                  <a:pt x="1673687" y="739229"/>
                </a:cubicBezTo>
                <a:cubicBezTo>
                  <a:pt x="1503578" y="632771"/>
                  <a:pt x="1343146" y="515146"/>
                  <a:pt x="1183459" y="397149"/>
                </a:cubicBezTo>
                <a:cubicBezTo>
                  <a:pt x="1114224" y="346153"/>
                  <a:pt x="1040522" y="299624"/>
                  <a:pt x="977987" y="241184"/>
                </a:cubicBezTo>
                <a:cubicBezTo>
                  <a:pt x="915453" y="182372"/>
                  <a:pt x="855896" y="121326"/>
                  <a:pt x="788150" y="66980"/>
                </a:cubicBezTo>
                <a:cubicBezTo>
                  <a:pt x="768794" y="51346"/>
                  <a:pt x="749438" y="34596"/>
                  <a:pt x="721148" y="31990"/>
                </a:cubicBezTo>
                <a:cubicBezTo>
                  <a:pt x="714820" y="31246"/>
                  <a:pt x="708120" y="31618"/>
                  <a:pt x="701792" y="32362"/>
                </a:cubicBezTo>
                <a:cubicBezTo>
                  <a:pt x="694720" y="33107"/>
                  <a:pt x="689136" y="36829"/>
                  <a:pt x="686530" y="43157"/>
                </a:cubicBezTo>
                <a:cubicBezTo>
                  <a:pt x="683925" y="50230"/>
                  <a:pt x="688392" y="54324"/>
                  <a:pt x="693603" y="58046"/>
                </a:cubicBezTo>
                <a:cubicBezTo>
                  <a:pt x="697325" y="60652"/>
                  <a:pt x="701047" y="64747"/>
                  <a:pt x="705886" y="65491"/>
                </a:cubicBezTo>
                <a:cubicBezTo>
                  <a:pt x="736782" y="69958"/>
                  <a:pt x="748321" y="92664"/>
                  <a:pt x="762838" y="112764"/>
                </a:cubicBezTo>
                <a:cubicBezTo>
                  <a:pt x="769166" y="121326"/>
                  <a:pt x="775866" y="128026"/>
                  <a:pt x="764327" y="140309"/>
                </a:cubicBezTo>
                <a:cubicBezTo>
                  <a:pt x="754277" y="151104"/>
                  <a:pt x="764699" y="156688"/>
                  <a:pt x="775121" y="159666"/>
                </a:cubicBezTo>
                <a:cubicBezTo>
                  <a:pt x="789638" y="163760"/>
                  <a:pt x="806761" y="163016"/>
                  <a:pt x="823139" y="176416"/>
                </a:cubicBezTo>
                <a:cubicBezTo>
                  <a:pt x="761721" y="177533"/>
                  <a:pt x="735665" y="142171"/>
                  <a:pt x="707748" y="109414"/>
                </a:cubicBezTo>
                <a:cubicBezTo>
                  <a:pt x="697325" y="97503"/>
                  <a:pt x="690253" y="83358"/>
                  <a:pt x="681319" y="69958"/>
                </a:cubicBezTo>
                <a:cubicBezTo>
                  <a:pt x="670152" y="53580"/>
                  <a:pt x="657124" y="52835"/>
                  <a:pt x="640746" y="67352"/>
                </a:cubicBezTo>
                <a:cubicBezTo>
                  <a:pt x="626229" y="80380"/>
                  <a:pt x="619157" y="79264"/>
                  <a:pt x="614318" y="61396"/>
                </a:cubicBezTo>
                <a:cubicBezTo>
                  <a:pt x="606873" y="33479"/>
                  <a:pt x="589750" y="13751"/>
                  <a:pt x="560716" y="3701"/>
                </a:cubicBezTo>
                <a:cubicBezTo>
                  <a:pt x="554388" y="1467"/>
                  <a:pt x="546572" y="-3372"/>
                  <a:pt x="540616" y="3701"/>
                </a:cubicBezTo>
                <a:cubicBezTo>
                  <a:pt x="535405" y="9656"/>
                  <a:pt x="539871" y="16729"/>
                  <a:pt x="543594" y="21940"/>
                </a:cubicBezTo>
                <a:cubicBezTo>
                  <a:pt x="550294" y="31246"/>
                  <a:pt x="556250" y="40179"/>
                  <a:pt x="558855" y="51346"/>
                </a:cubicBezTo>
                <a:cubicBezTo>
                  <a:pt x="560716" y="58791"/>
                  <a:pt x="562578" y="66980"/>
                  <a:pt x="557366" y="72563"/>
                </a:cubicBezTo>
                <a:cubicBezTo>
                  <a:pt x="535777" y="96386"/>
                  <a:pt x="551411" y="107553"/>
                  <a:pt x="570022" y="120209"/>
                </a:cubicBezTo>
                <a:cubicBezTo>
                  <a:pt x="595706" y="137332"/>
                  <a:pt x="605756" y="162643"/>
                  <a:pt x="599801" y="192794"/>
                </a:cubicBezTo>
                <a:cubicBezTo>
                  <a:pt x="597567" y="205078"/>
                  <a:pt x="599056" y="212522"/>
                  <a:pt x="614318" y="212150"/>
                </a:cubicBezTo>
                <a:cubicBezTo>
                  <a:pt x="620273" y="212150"/>
                  <a:pt x="621762" y="216245"/>
                  <a:pt x="623996" y="220711"/>
                </a:cubicBezTo>
                <a:cubicBezTo>
                  <a:pt x="671641" y="326053"/>
                  <a:pt x="740504" y="418366"/>
                  <a:pt x="821278" y="503235"/>
                </a:cubicBezTo>
                <a:cubicBezTo>
                  <a:pt x="886791" y="572098"/>
                  <a:pt x="959004" y="634260"/>
                  <a:pt x="1033822" y="694562"/>
                </a:cubicBezTo>
                <a:cubicBezTo>
                  <a:pt x="1036055" y="696423"/>
                  <a:pt x="1038289" y="698656"/>
                  <a:pt x="1039406" y="702378"/>
                </a:cubicBezTo>
                <a:cubicBezTo>
                  <a:pt x="1004044" y="694934"/>
                  <a:pt x="973521" y="679672"/>
                  <a:pt x="944114" y="662550"/>
                </a:cubicBezTo>
                <a:cubicBezTo>
                  <a:pt x="865946" y="617138"/>
                  <a:pt x="800061" y="558325"/>
                  <a:pt x="733432" y="500629"/>
                </a:cubicBezTo>
                <a:cubicBezTo>
                  <a:pt x="692858" y="465267"/>
                  <a:pt x="651169" y="431022"/>
                  <a:pt x="606501" y="399755"/>
                </a:cubicBezTo>
                <a:cubicBezTo>
                  <a:pt x="599056" y="394543"/>
                  <a:pt x="593845" y="387843"/>
                  <a:pt x="588634" y="381143"/>
                </a:cubicBezTo>
                <a:cubicBezTo>
                  <a:pt x="585656" y="377421"/>
                  <a:pt x="581934" y="374071"/>
                  <a:pt x="575978" y="375560"/>
                </a:cubicBezTo>
                <a:cubicBezTo>
                  <a:pt x="568533" y="377421"/>
                  <a:pt x="567789" y="383004"/>
                  <a:pt x="567044" y="388588"/>
                </a:cubicBezTo>
                <a:cubicBezTo>
                  <a:pt x="564811" y="406455"/>
                  <a:pt x="569650" y="422461"/>
                  <a:pt x="578956" y="437722"/>
                </a:cubicBezTo>
                <a:cubicBezTo>
                  <a:pt x="603151" y="476806"/>
                  <a:pt x="638885" y="506957"/>
                  <a:pt x="675736" y="535619"/>
                </a:cubicBezTo>
                <a:cubicBezTo>
                  <a:pt x="723381" y="572470"/>
                  <a:pt x="769538" y="610810"/>
                  <a:pt x="811600" y="652872"/>
                </a:cubicBezTo>
                <a:cubicBezTo>
                  <a:pt x="814578" y="655850"/>
                  <a:pt x="820161" y="657711"/>
                  <a:pt x="818300" y="666272"/>
                </a:cubicBezTo>
                <a:cubicBezTo>
                  <a:pt x="791872" y="646544"/>
                  <a:pt x="766932" y="627188"/>
                  <a:pt x="741621" y="608576"/>
                </a:cubicBezTo>
                <a:cubicBezTo>
                  <a:pt x="716681" y="589965"/>
                  <a:pt x="691369" y="571353"/>
                  <a:pt x="666430" y="553114"/>
                </a:cubicBezTo>
                <a:cubicBezTo>
                  <a:pt x="660474" y="548647"/>
                  <a:pt x="654146" y="542319"/>
                  <a:pt x="645585" y="547903"/>
                </a:cubicBezTo>
                <a:cubicBezTo>
                  <a:pt x="636652" y="553486"/>
                  <a:pt x="637768" y="562792"/>
                  <a:pt x="640002" y="570236"/>
                </a:cubicBezTo>
                <a:cubicBezTo>
                  <a:pt x="647074" y="592198"/>
                  <a:pt x="659358" y="611554"/>
                  <a:pt x="675736" y="628677"/>
                </a:cubicBezTo>
                <a:cubicBezTo>
                  <a:pt x="731570" y="685256"/>
                  <a:pt x="795966" y="734018"/>
                  <a:pt x="855896" y="786875"/>
                </a:cubicBezTo>
                <a:cubicBezTo>
                  <a:pt x="888280" y="815537"/>
                  <a:pt x="918058" y="846060"/>
                  <a:pt x="946348" y="877699"/>
                </a:cubicBezTo>
                <a:cubicBezTo>
                  <a:pt x="952676" y="884772"/>
                  <a:pt x="952303" y="891472"/>
                  <a:pt x="950442" y="899661"/>
                </a:cubicBezTo>
                <a:cubicBezTo>
                  <a:pt x="942998" y="932790"/>
                  <a:pt x="954537" y="943957"/>
                  <a:pt x="991760" y="937629"/>
                </a:cubicBezTo>
                <a:cubicBezTo>
                  <a:pt x="1003299" y="935767"/>
                  <a:pt x="1011116" y="937629"/>
                  <a:pt x="1018188" y="945445"/>
                </a:cubicBezTo>
                <a:cubicBezTo>
                  <a:pt x="1103802" y="1042225"/>
                  <a:pt x="1205048" y="1123744"/>
                  <a:pt x="1315601" y="1196329"/>
                </a:cubicBezTo>
                <a:cubicBezTo>
                  <a:pt x="1360641" y="1225735"/>
                  <a:pt x="1407170" y="1253653"/>
                  <a:pt x="1454443" y="1279709"/>
                </a:cubicBezTo>
                <a:cubicBezTo>
                  <a:pt x="1454443" y="1281570"/>
                  <a:pt x="1454443" y="1283804"/>
                  <a:pt x="1454443" y="1285665"/>
                </a:cubicBezTo>
                <a:cubicBezTo>
                  <a:pt x="1454071" y="1288270"/>
                  <a:pt x="1453699" y="1289759"/>
                  <a:pt x="1453327" y="1291993"/>
                </a:cubicBezTo>
                <a:cubicBezTo>
                  <a:pt x="1386697" y="1251792"/>
                  <a:pt x="1320812" y="1210474"/>
                  <a:pt x="1256416" y="1166923"/>
                </a:cubicBezTo>
                <a:cubicBezTo>
                  <a:pt x="1081840" y="1048926"/>
                  <a:pt x="915080" y="922367"/>
                  <a:pt x="745715" y="798786"/>
                </a:cubicBezTo>
                <a:cubicBezTo>
                  <a:pt x="688764" y="757096"/>
                  <a:pt x="643724" y="703867"/>
                  <a:pt x="592356" y="656966"/>
                </a:cubicBezTo>
                <a:cubicBezTo>
                  <a:pt x="558111" y="625699"/>
                  <a:pt x="525354" y="592943"/>
                  <a:pt x="485526" y="567259"/>
                </a:cubicBezTo>
                <a:cubicBezTo>
                  <a:pt x="469148" y="556836"/>
                  <a:pt x="452025" y="547530"/>
                  <a:pt x="430063" y="550136"/>
                </a:cubicBezTo>
                <a:cubicBezTo>
                  <a:pt x="421502" y="551253"/>
                  <a:pt x="411824" y="553486"/>
                  <a:pt x="408846" y="563164"/>
                </a:cubicBezTo>
                <a:cubicBezTo>
                  <a:pt x="406240" y="572842"/>
                  <a:pt x="414057" y="577309"/>
                  <a:pt x="421130" y="581403"/>
                </a:cubicBezTo>
                <a:cubicBezTo>
                  <a:pt x="422991" y="582520"/>
                  <a:pt x="424852" y="584009"/>
                  <a:pt x="426713" y="584009"/>
                </a:cubicBezTo>
                <a:cubicBezTo>
                  <a:pt x="462075" y="586242"/>
                  <a:pt x="470264" y="614532"/>
                  <a:pt x="487015" y="635005"/>
                </a:cubicBezTo>
                <a:cubicBezTo>
                  <a:pt x="492226" y="641333"/>
                  <a:pt x="492598" y="647661"/>
                  <a:pt x="487015" y="655105"/>
                </a:cubicBezTo>
                <a:cubicBezTo>
                  <a:pt x="476964" y="668505"/>
                  <a:pt x="484037" y="674461"/>
                  <a:pt x="497437" y="678183"/>
                </a:cubicBezTo>
                <a:cubicBezTo>
                  <a:pt x="510837" y="681906"/>
                  <a:pt x="525354" y="683022"/>
                  <a:pt x="539871" y="691584"/>
                </a:cubicBezTo>
                <a:cubicBezTo>
                  <a:pt x="516793" y="698656"/>
                  <a:pt x="500787" y="691212"/>
                  <a:pt x="485898" y="681906"/>
                </a:cubicBezTo>
                <a:cubicBezTo>
                  <a:pt x="452397" y="661433"/>
                  <a:pt x="430808" y="631282"/>
                  <a:pt x="410335" y="600387"/>
                </a:cubicBezTo>
                <a:cubicBezTo>
                  <a:pt x="406240" y="594431"/>
                  <a:pt x="402890" y="587731"/>
                  <a:pt x="397307" y="582892"/>
                </a:cubicBezTo>
                <a:cubicBezTo>
                  <a:pt x="386884" y="573214"/>
                  <a:pt x="375717" y="572098"/>
                  <a:pt x="363062" y="584009"/>
                </a:cubicBezTo>
                <a:cubicBezTo>
                  <a:pt x="346311" y="599643"/>
                  <a:pt x="340356" y="598526"/>
                  <a:pt x="334772" y="578426"/>
                </a:cubicBezTo>
                <a:cubicBezTo>
                  <a:pt x="327327" y="551253"/>
                  <a:pt x="310577" y="532269"/>
                  <a:pt x="281915" y="522219"/>
                </a:cubicBezTo>
                <a:cubicBezTo>
                  <a:pt x="275960" y="519985"/>
                  <a:pt x="269632" y="517007"/>
                  <a:pt x="263304" y="521846"/>
                </a:cubicBezTo>
                <a:cubicBezTo>
                  <a:pt x="256604" y="527430"/>
                  <a:pt x="261070" y="533013"/>
                  <a:pt x="263676" y="538225"/>
                </a:cubicBezTo>
                <a:cubicBezTo>
                  <a:pt x="267398" y="546414"/>
                  <a:pt x="271865" y="554603"/>
                  <a:pt x="275215" y="563164"/>
                </a:cubicBezTo>
                <a:cubicBezTo>
                  <a:pt x="281171" y="576937"/>
                  <a:pt x="282288" y="591454"/>
                  <a:pt x="271121" y="604854"/>
                </a:cubicBezTo>
                <a:cubicBezTo>
                  <a:pt x="262931" y="614532"/>
                  <a:pt x="263676" y="620860"/>
                  <a:pt x="274471" y="627560"/>
                </a:cubicBezTo>
                <a:cubicBezTo>
                  <a:pt x="309088" y="648405"/>
                  <a:pt x="331050" y="675578"/>
                  <a:pt x="319138" y="718012"/>
                </a:cubicBezTo>
                <a:cubicBezTo>
                  <a:pt x="317277" y="723968"/>
                  <a:pt x="319511" y="729924"/>
                  <a:pt x="326583" y="729551"/>
                </a:cubicBezTo>
                <a:cubicBezTo>
                  <a:pt x="342217" y="728435"/>
                  <a:pt x="344822" y="738113"/>
                  <a:pt x="349289" y="748163"/>
                </a:cubicBezTo>
                <a:cubicBezTo>
                  <a:pt x="392840" y="844571"/>
                  <a:pt x="455747" y="928695"/>
                  <a:pt x="528332" y="1007608"/>
                </a:cubicBezTo>
                <a:cubicBezTo>
                  <a:pt x="600173" y="1085777"/>
                  <a:pt x="680947" y="1155756"/>
                  <a:pt x="766932" y="1222758"/>
                </a:cubicBezTo>
                <a:cubicBezTo>
                  <a:pt x="742737" y="1220524"/>
                  <a:pt x="711470" y="1206752"/>
                  <a:pt x="681319" y="1190746"/>
                </a:cubicBezTo>
                <a:cubicBezTo>
                  <a:pt x="601662" y="1147939"/>
                  <a:pt x="536149" y="1089871"/>
                  <a:pt x="469520" y="1032920"/>
                </a:cubicBezTo>
                <a:cubicBezTo>
                  <a:pt x="422991" y="993091"/>
                  <a:pt x="377579" y="952146"/>
                  <a:pt x="325466" y="917900"/>
                </a:cubicBezTo>
                <a:cubicBezTo>
                  <a:pt x="319511" y="914178"/>
                  <a:pt x="315416" y="909339"/>
                  <a:pt x="312066" y="903383"/>
                </a:cubicBezTo>
                <a:cubicBezTo>
                  <a:pt x="309088" y="898172"/>
                  <a:pt x="304621" y="893333"/>
                  <a:pt x="296805" y="895566"/>
                </a:cubicBezTo>
                <a:cubicBezTo>
                  <a:pt x="288988" y="898172"/>
                  <a:pt x="288243" y="904872"/>
                  <a:pt x="288243" y="910828"/>
                </a:cubicBezTo>
                <a:cubicBezTo>
                  <a:pt x="289360" y="933162"/>
                  <a:pt x="295688" y="953262"/>
                  <a:pt x="309460" y="971129"/>
                </a:cubicBezTo>
                <a:cubicBezTo>
                  <a:pt x="336261" y="1006864"/>
                  <a:pt x="371995" y="1034781"/>
                  <a:pt x="407729" y="1062698"/>
                </a:cubicBezTo>
                <a:cubicBezTo>
                  <a:pt x="457236" y="1101038"/>
                  <a:pt x="503021" y="1142728"/>
                  <a:pt x="544338" y="1189257"/>
                </a:cubicBezTo>
                <a:cubicBezTo>
                  <a:pt x="514560" y="1166551"/>
                  <a:pt x="484781" y="1143472"/>
                  <a:pt x="454630" y="1120766"/>
                </a:cubicBezTo>
                <a:cubicBezTo>
                  <a:pt x="431924" y="1103644"/>
                  <a:pt x="408474" y="1087265"/>
                  <a:pt x="385396" y="1070515"/>
                </a:cubicBezTo>
                <a:cubicBezTo>
                  <a:pt x="379812" y="1066421"/>
                  <a:pt x="373856" y="1061954"/>
                  <a:pt x="366040" y="1067537"/>
                </a:cubicBezTo>
                <a:cubicBezTo>
                  <a:pt x="358967" y="1072376"/>
                  <a:pt x="360084" y="1079449"/>
                  <a:pt x="361573" y="1086149"/>
                </a:cubicBezTo>
                <a:cubicBezTo>
                  <a:pt x="367156" y="1112577"/>
                  <a:pt x="382790" y="1133794"/>
                  <a:pt x="402146" y="1152778"/>
                </a:cubicBezTo>
                <a:cubicBezTo>
                  <a:pt x="425596" y="1175484"/>
                  <a:pt x="450164" y="1197074"/>
                  <a:pt x="475475" y="1218663"/>
                </a:cubicBezTo>
                <a:cubicBezTo>
                  <a:pt x="448303" y="1212707"/>
                  <a:pt x="421130" y="1206752"/>
                  <a:pt x="393957" y="1201913"/>
                </a:cubicBezTo>
                <a:cubicBezTo>
                  <a:pt x="406240" y="1245091"/>
                  <a:pt x="434902" y="1253653"/>
                  <a:pt x="460586" y="1260353"/>
                </a:cubicBezTo>
                <a:cubicBezTo>
                  <a:pt x="495204" y="1268914"/>
                  <a:pt x="528332" y="1279709"/>
                  <a:pt x="561089" y="1291993"/>
                </a:cubicBezTo>
                <a:cubicBezTo>
                  <a:pt x="574861" y="1304276"/>
                  <a:pt x="588634" y="1316188"/>
                  <a:pt x="602034" y="1328843"/>
                </a:cubicBezTo>
                <a:cubicBezTo>
                  <a:pt x="615807" y="1341872"/>
                  <a:pt x="628835" y="1354900"/>
                  <a:pt x="641863" y="1368672"/>
                </a:cubicBezTo>
                <a:cubicBezTo>
                  <a:pt x="651169" y="1378722"/>
                  <a:pt x="662335" y="1387284"/>
                  <a:pt x="651541" y="1404406"/>
                </a:cubicBezTo>
                <a:cubicBezTo>
                  <a:pt x="646702" y="1412223"/>
                  <a:pt x="678341" y="1454658"/>
                  <a:pt x="688392" y="1457263"/>
                </a:cubicBezTo>
                <a:cubicBezTo>
                  <a:pt x="689881" y="1457635"/>
                  <a:pt x="691369" y="1458008"/>
                  <a:pt x="692486" y="1458008"/>
                </a:cubicBezTo>
                <a:cubicBezTo>
                  <a:pt x="714076" y="1456519"/>
                  <a:pt x="718915" y="1469175"/>
                  <a:pt x="719287" y="1485181"/>
                </a:cubicBezTo>
                <a:cubicBezTo>
                  <a:pt x="719659" y="1500814"/>
                  <a:pt x="715937" y="1520170"/>
                  <a:pt x="745343" y="1512353"/>
                </a:cubicBezTo>
                <a:cubicBezTo>
                  <a:pt x="748693" y="1511609"/>
                  <a:pt x="749438" y="1513842"/>
                  <a:pt x="750926" y="1516448"/>
                </a:cubicBezTo>
                <a:cubicBezTo>
                  <a:pt x="782938" y="1583077"/>
                  <a:pt x="836912" y="1634445"/>
                  <a:pt x="890141" y="1685813"/>
                </a:cubicBezTo>
                <a:cubicBezTo>
                  <a:pt x="893119" y="1688419"/>
                  <a:pt x="896097" y="1691024"/>
                  <a:pt x="899074" y="1693630"/>
                </a:cubicBezTo>
                <a:cubicBezTo>
                  <a:pt x="843240" y="1680602"/>
                  <a:pt x="658985" y="1663851"/>
                  <a:pt x="605012" y="1669435"/>
                </a:cubicBezTo>
                <a:cubicBezTo>
                  <a:pt x="556994" y="1674274"/>
                  <a:pt x="285638" y="1593128"/>
                  <a:pt x="229431" y="1545110"/>
                </a:cubicBezTo>
                <a:cubicBezTo>
                  <a:pt x="221614" y="1582705"/>
                  <a:pt x="238364" y="1597594"/>
                  <a:pt x="251765" y="1614717"/>
                </a:cubicBezTo>
                <a:cubicBezTo>
                  <a:pt x="270748" y="1638912"/>
                  <a:pt x="273726" y="1656035"/>
                  <a:pt x="237992" y="1675391"/>
                </a:cubicBezTo>
                <a:cubicBezTo>
                  <a:pt x="135628" y="1730481"/>
                  <a:pt x="136745" y="1732342"/>
                  <a:pt x="232781" y="1807160"/>
                </a:cubicBezTo>
                <a:cubicBezTo>
                  <a:pt x="237248" y="1810511"/>
                  <a:pt x="235014" y="1821305"/>
                  <a:pt x="236131" y="1828750"/>
                </a:cubicBezTo>
                <a:cubicBezTo>
                  <a:pt x="211191" y="1839917"/>
                  <a:pt x="181785" y="1810883"/>
                  <a:pt x="152007" y="1842150"/>
                </a:cubicBezTo>
                <a:cubicBezTo>
                  <a:pt x="280426" y="1979503"/>
                  <a:pt x="475848" y="2110157"/>
                  <a:pt x="653030" y="2213265"/>
                </a:cubicBezTo>
                <a:cubicBezTo>
                  <a:pt x="509721" y="2247138"/>
                  <a:pt x="423735" y="2128024"/>
                  <a:pt x="318394" y="2143285"/>
                </a:cubicBezTo>
                <a:cubicBezTo>
                  <a:pt x="265909" y="2180508"/>
                  <a:pt x="422246" y="2240810"/>
                  <a:pt x="272982" y="2258305"/>
                </a:cubicBezTo>
                <a:cubicBezTo>
                  <a:pt x="337750" y="2291061"/>
                  <a:pt x="385768" y="2323073"/>
                  <a:pt x="430435" y="2360668"/>
                </a:cubicBezTo>
                <a:cubicBezTo>
                  <a:pt x="509721" y="2428042"/>
                  <a:pt x="525354" y="2472710"/>
                  <a:pt x="488876" y="2563162"/>
                </a:cubicBezTo>
                <a:cubicBezTo>
                  <a:pt x="464681" y="2622719"/>
                  <a:pt x="429691" y="2677437"/>
                  <a:pt x="460586" y="2748533"/>
                </a:cubicBezTo>
                <a:cubicBezTo>
                  <a:pt x="481803" y="2797295"/>
                  <a:pt x="473614" y="2829307"/>
                  <a:pt x="393212" y="2807345"/>
                </a:cubicBezTo>
                <a:cubicBezTo>
                  <a:pt x="306483" y="2783895"/>
                  <a:pt x="273726" y="2827818"/>
                  <a:pt x="295688" y="2913059"/>
                </a:cubicBezTo>
                <a:cubicBezTo>
                  <a:pt x="309833" y="2967777"/>
                  <a:pt x="294943" y="2984900"/>
                  <a:pt x="235386" y="2978572"/>
                </a:cubicBezTo>
                <a:cubicBezTo>
                  <a:pt x="169501" y="2971499"/>
                  <a:pt x="106967" y="2935765"/>
                  <a:pt x="25448" y="2952888"/>
                </a:cubicBezTo>
                <a:cubicBezTo>
                  <a:pt x="90588" y="3052646"/>
                  <a:pt x="229803" y="3024356"/>
                  <a:pt x="305738" y="3119275"/>
                </a:cubicBezTo>
                <a:cubicBezTo>
                  <a:pt x="215286" y="3119647"/>
                  <a:pt x="146051" y="3119275"/>
                  <a:pt x="79049" y="3098430"/>
                </a:cubicBezTo>
                <a:cubicBezTo>
                  <a:pt x="51132" y="3089869"/>
                  <a:pt x="20609" y="3081308"/>
                  <a:pt x="4975" y="3109969"/>
                </a:cubicBezTo>
                <a:cubicBezTo>
                  <a:pt x="-13636" y="3144587"/>
                  <a:pt x="24331" y="3157615"/>
                  <a:pt x="47037" y="3163943"/>
                </a:cubicBezTo>
                <a:cubicBezTo>
                  <a:pt x="111061" y="3181438"/>
                  <a:pt x="160196" y="3222755"/>
                  <a:pt x="213425" y="3255139"/>
                </a:cubicBezTo>
                <a:cubicBezTo>
                  <a:pt x="329933" y="3326236"/>
                  <a:pt x="457981" y="3385420"/>
                  <a:pt x="556622" y="3502301"/>
                </a:cubicBezTo>
                <a:cubicBezTo>
                  <a:pt x="432669" y="3472523"/>
                  <a:pt x="339983" y="3402915"/>
                  <a:pt x="224592" y="3388771"/>
                </a:cubicBezTo>
                <a:cubicBezTo>
                  <a:pt x="324722" y="3495601"/>
                  <a:pt x="453142" y="3565208"/>
                  <a:pt x="574861" y="3643004"/>
                </a:cubicBezTo>
                <a:cubicBezTo>
                  <a:pt x="609479" y="3664966"/>
                  <a:pt x="644841" y="3679855"/>
                  <a:pt x="652657" y="3727501"/>
                </a:cubicBezTo>
                <a:cubicBezTo>
                  <a:pt x="667919" y="3819814"/>
                  <a:pt x="712959" y="3896494"/>
                  <a:pt x="810111" y="3937067"/>
                </a:cubicBezTo>
                <a:cubicBezTo>
                  <a:pt x="810856" y="3937439"/>
                  <a:pt x="805644" y="3951212"/>
                  <a:pt x="802294" y="3960890"/>
                </a:cubicBezTo>
                <a:cubicBezTo>
                  <a:pt x="743110" y="3963868"/>
                  <a:pt x="696581" y="3909149"/>
                  <a:pt x="620646" y="3927017"/>
                </a:cubicBezTo>
                <a:cubicBezTo>
                  <a:pt x="692858" y="4001091"/>
                  <a:pt x="753532" y="4067720"/>
                  <a:pt x="856268" y="4103082"/>
                </a:cubicBezTo>
                <a:cubicBezTo>
                  <a:pt x="938531" y="4131372"/>
                  <a:pt x="1040150" y="4147377"/>
                  <a:pt x="1099707" y="4238574"/>
                </a:cubicBezTo>
                <a:cubicBezTo>
                  <a:pt x="1030472" y="4256441"/>
                  <a:pt x="978732" y="4234107"/>
                  <a:pt x="926992" y="4218102"/>
                </a:cubicBezTo>
                <a:cubicBezTo>
                  <a:pt x="847334" y="4193534"/>
                  <a:pt x="769166" y="4165617"/>
                  <a:pt x="689508" y="4140677"/>
                </a:cubicBezTo>
                <a:cubicBezTo>
                  <a:pt x="659358" y="4131372"/>
                  <a:pt x="626229" y="4124299"/>
                  <a:pt x="606873" y="4169711"/>
                </a:cubicBezTo>
                <a:cubicBezTo>
                  <a:pt x="707748" y="4179389"/>
                  <a:pt x="768421" y="4240435"/>
                  <a:pt x="831701" y="4297759"/>
                </a:cubicBezTo>
                <a:cubicBezTo>
                  <a:pt x="867435" y="4330143"/>
                  <a:pt x="896469" y="4373322"/>
                  <a:pt x="960493" y="4356944"/>
                </a:cubicBezTo>
                <a:cubicBezTo>
                  <a:pt x="994366" y="4348382"/>
                  <a:pt x="1015955" y="4372578"/>
                  <a:pt x="1012233" y="4402356"/>
                </a:cubicBezTo>
                <a:cubicBezTo>
                  <a:pt x="999577" y="4507325"/>
                  <a:pt x="1078118" y="4544176"/>
                  <a:pt x="1159636" y="4564276"/>
                </a:cubicBezTo>
                <a:cubicBezTo>
                  <a:pt x="1313740" y="4602616"/>
                  <a:pt x="1442160" y="4692324"/>
                  <a:pt x="1592169" y="4741458"/>
                </a:cubicBezTo>
                <a:cubicBezTo>
                  <a:pt x="1738083" y="4789104"/>
                  <a:pt x="2833187" y="5010209"/>
                  <a:pt x="3110499" y="5032171"/>
                </a:cubicBezTo>
                <a:cubicBezTo>
                  <a:pt x="4807501" y="5166546"/>
                  <a:pt x="6028047" y="4106432"/>
                  <a:pt x="6033630" y="4091915"/>
                </a:cubicBezTo>
                <a:cubicBezTo>
                  <a:pt x="6059314" y="4023797"/>
                  <a:pt x="6122965" y="3994390"/>
                  <a:pt x="6180661" y="3957912"/>
                </a:cubicBezTo>
                <a:cubicBezTo>
                  <a:pt x="6230913" y="3925900"/>
                  <a:pt x="6284514" y="3892027"/>
                  <a:pt x="6305359" y="3837309"/>
                </a:cubicBezTo>
                <a:cubicBezTo>
                  <a:pt x="6332904" y="3764724"/>
                  <a:pt x="6254735" y="3824281"/>
                  <a:pt x="6240218" y="3796364"/>
                </a:cubicBezTo>
                <a:cubicBezTo>
                  <a:pt x="6269997" y="3758768"/>
                  <a:pt x="6316153" y="3724151"/>
                  <a:pt x="6328437" y="3681344"/>
                </a:cubicBezTo>
                <a:cubicBezTo>
                  <a:pt x="6372361" y="3526496"/>
                  <a:pt x="6466907" y="3413710"/>
                  <a:pt x="6608355" y="3326236"/>
                </a:cubicBezTo>
                <a:cubicBezTo>
                  <a:pt x="6648928" y="3300924"/>
                  <a:pt x="6675729" y="3255512"/>
                  <a:pt x="6731191" y="3248067"/>
                </a:cubicBezTo>
                <a:cubicBezTo>
                  <a:pt x="6854400" y="3232061"/>
                  <a:pt x="6815315" y="3106992"/>
                  <a:pt x="6880456" y="3051529"/>
                </a:cubicBezTo>
                <a:cubicBezTo>
                  <a:pt x="6892739" y="3041107"/>
                  <a:pt x="6903907" y="2777939"/>
                  <a:pt x="6901673" y="2763795"/>
                </a:cubicBezTo>
                <a:cubicBezTo>
                  <a:pt x="6898323" y="2743322"/>
                  <a:pt x="6883806" y="2966288"/>
                  <a:pt x="6871150" y="2948421"/>
                </a:cubicBezTo>
                <a:cubicBezTo>
                  <a:pt x="6858494" y="2930182"/>
                  <a:pt x="6839138" y="2914176"/>
                  <a:pt x="6848444" y="2890353"/>
                </a:cubicBezTo>
                <a:cubicBezTo>
                  <a:pt x="6852166" y="2880303"/>
                  <a:pt x="6849561" y="2846058"/>
                  <a:pt x="6878223" y="2873230"/>
                </a:cubicBezTo>
                <a:cubicBezTo>
                  <a:pt x="6956763" y="2946932"/>
                  <a:pt x="6870778" y="2578051"/>
                  <a:pt x="6762459" y="2568745"/>
                </a:cubicBezTo>
                <a:cubicBezTo>
                  <a:pt x="6801915" y="2465637"/>
                  <a:pt x="6801915" y="2465637"/>
                  <a:pt x="6673123" y="2451493"/>
                </a:cubicBezTo>
                <a:cubicBezTo>
                  <a:pt x="6722630" y="2385980"/>
                  <a:pt x="6722630" y="2369229"/>
                  <a:pt x="6662700" y="2346896"/>
                </a:cubicBezTo>
                <a:cubicBezTo>
                  <a:pt x="6605005" y="2325306"/>
                  <a:pt x="6540981" y="2318234"/>
                  <a:pt x="6487752" y="2285105"/>
                </a:cubicBezTo>
                <a:cubicBezTo>
                  <a:pt x="6536887" y="2201353"/>
                  <a:pt x="6550659" y="2104573"/>
                  <a:pt x="6652278" y="2063628"/>
                </a:cubicBezTo>
                <a:cubicBezTo>
                  <a:pt x="6668284" y="2057300"/>
                  <a:pt x="6679079" y="2031988"/>
                  <a:pt x="6668656" y="2017843"/>
                </a:cubicBezTo>
                <a:cubicBezTo>
                  <a:pt x="6631805" y="1965359"/>
                  <a:pt x="6684662" y="1864856"/>
                  <a:pt x="6570015" y="1854062"/>
                </a:cubicBezTo>
                <a:cubicBezTo>
                  <a:pt x="6555870" y="1852573"/>
                  <a:pt x="6542842" y="1842150"/>
                  <a:pt x="6554009" y="1827633"/>
                </a:cubicBezTo>
                <a:cubicBezTo>
                  <a:pt x="6592349" y="1778126"/>
                  <a:pt x="6545820" y="1781476"/>
                  <a:pt x="6517531" y="1775149"/>
                </a:cubicBezTo>
                <a:cubicBezTo>
                  <a:pt x="6483285" y="1767704"/>
                  <a:pt x="6444573" y="1789293"/>
                  <a:pt x="6412934" y="1762493"/>
                </a:cubicBezTo>
                <a:cubicBezTo>
                  <a:pt x="6420378" y="1734203"/>
                  <a:pt x="6447923" y="1734575"/>
                  <a:pt x="6467279" y="1725642"/>
                </a:cubicBezTo>
                <a:cubicBezTo>
                  <a:pt x="6523858" y="1699213"/>
                  <a:pt x="6570015" y="1667946"/>
                  <a:pt x="6572621" y="1600200"/>
                </a:cubicBezTo>
                <a:cubicBezTo>
                  <a:pt x="6574854" y="1545482"/>
                  <a:pt x="6580810" y="1497092"/>
                  <a:pt x="6502641" y="1480341"/>
                </a:cubicBezTo>
                <a:cubicBezTo>
                  <a:pt x="6490358" y="1477736"/>
                  <a:pt x="6484030" y="1470664"/>
                  <a:pt x="6481796" y="1461358"/>
                </a:cubicBezTo>
                <a:cubicBezTo>
                  <a:pt x="6490730" y="1452424"/>
                  <a:pt x="6499291" y="1443118"/>
                  <a:pt x="6509713" y="1436418"/>
                </a:cubicBezTo>
                <a:cubicBezTo>
                  <a:pt x="6544703" y="1414457"/>
                  <a:pt x="6556615" y="1382072"/>
                  <a:pt x="6567037" y="1348199"/>
                </a:cubicBezTo>
                <a:cubicBezTo>
                  <a:pt x="6573737" y="1326610"/>
                  <a:pt x="6581554" y="1305393"/>
                  <a:pt x="6596816" y="1286781"/>
                </a:cubicBezTo>
                <a:cubicBezTo>
                  <a:pt x="6606122" y="1275242"/>
                  <a:pt x="6617661" y="1266681"/>
                  <a:pt x="6632178" y="1261842"/>
                </a:cubicBezTo>
                <a:cubicBezTo>
                  <a:pt x="6644833" y="1257375"/>
                  <a:pt x="6648556" y="1251419"/>
                  <a:pt x="6639994" y="1240625"/>
                </a:cubicBezTo>
                <a:cubicBezTo>
                  <a:pt x="6615799" y="1209729"/>
                  <a:pt x="6606122" y="1175856"/>
                  <a:pt x="6622127" y="1136400"/>
                </a:cubicBezTo>
                <a:cubicBezTo>
                  <a:pt x="6626967" y="1124489"/>
                  <a:pt x="6623617" y="1114066"/>
                  <a:pt x="6612077" y="1109599"/>
                </a:cubicBezTo>
                <a:cubicBezTo>
                  <a:pt x="6564059" y="1090616"/>
                  <a:pt x="6552148" y="1046692"/>
                  <a:pt x="6531675" y="1009469"/>
                </a:cubicBezTo>
                <a:cubicBezTo>
                  <a:pt x="6502641" y="956612"/>
                  <a:pt x="6476213" y="902639"/>
                  <a:pt x="6456113" y="845315"/>
                </a:cubicBezTo>
                <a:cubicBezTo>
                  <a:pt x="6444201" y="811070"/>
                  <a:pt x="6432662" y="777197"/>
                  <a:pt x="6440851" y="739229"/>
                </a:cubicBezTo>
                <a:cubicBezTo>
                  <a:pt x="6442712" y="729924"/>
                  <a:pt x="6439362" y="722107"/>
                  <a:pt x="6434523" y="715034"/>
                </a:cubicBezTo>
                <a:cubicBezTo>
                  <a:pt x="6414050" y="684139"/>
                  <a:pt x="6416656" y="651383"/>
                  <a:pt x="6432290" y="617510"/>
                </a:cubicBezTo>
                <a:cubicBezTo>
                  <a:pt x="6441968" y="597037"/>
                  <a:pt x="6440851" y="594431"/>
                  <a:pt x="6416284" y="595176"/>
                </a:cubicBezTo>
                <a:cubicBezTo>
                  <a:pt x="6366405" y="596293"/>
                  <a:pt x="6316898" y="598154"/>
                  <a:pt x="6267763" y="591826"/>
                </a:cubicBezTo>
                <a:cubicBezTo>
                  <a:pt x="6212673" y="584753"/>
                  <a:pt x="6194806" y="568375"/>
                  <a:pt x="6236496" y="521102"/>
                </a:cubicBezTo>
                <a:cubicBezTo>
                  <a:pt x="6245430" y="511052"/>
                  <a:pt x="6253246" y="499885"/>
                  <a:pt x="6257341" y="487229"/>
                </a:cubicBezTo>
                <a:cubicBezTo>
                  <a:pt x="6260319" y="477179"/>
                  <a:pt x="6257713" y="470106"/>
                  <a:pt x="6248780" y="465267"/>
                </a:cubicBezTo>
                <a:cubicBezTo>
                  <a:pt x="6238357" y="459312"/>
                  <a:pt x="6232774" y="467501"/>
                  <a:pt x="6226818" y="473456"/>
                </a:cubicBezTo>
                <a:cubicBezTo>
                  <a:pt x="6194434" y="505468"/>
                  <a:pt x="6153861" y="527430"/>
                  <a:pt x="6115149" y="551625"/>
                </a:cubicBezTo>
                <a:cubicBezTo>
                  <a:pt x="6059686" y="586615"/>
                  <a:pt x="6001246" y="617510"/>
                  <a:pt x="5951739" y="659944"/>
                </a:cubicBezTo>
                <a:cubicBezTo>
                  <a:pt x="5939084" y="670739"/>
                  <a:pt x="5918611" y="662550"/>
                  <a:pt x="5917122" y="644310"/>
                </a:cubicBezTo>
                <a:cubicBezTo>
                  <a:pt x="5915633" y="626071"/>
                  <a:pt x="5905583" y="626071"/>
                  <a:pt x="5890694" y="630538"/>
                </a:cubicBezTo>
                <a:cubicBezTo>
                  <a:pt x="5872826" y="635749"/>
                  <a:pt x="5854959" y="640960"/>
                  <a:pt x="5837464" y="646916"/>
                </a:cubicBezTo>
                <a:cubicBezTo>
                  <a:pt x="5819225" y="653244"/>
                  <a:pt x="5811036" y="666644"/>
                  <a:pt x="5809175" y="683395"/>
                </a:cubicBezTo>
                <a:cubicBezTo>
                  <a:pt x="5808430" y="689723"/>
                  <a:pt x="5808803" y="697539"/>
                  <a:pt x="5815503" y="698656"/>
                </a:cubicBezTo>
                <a:cubicBezTo>
                  <a:pt x="5843048" y="703495"/>
                  <a:pt x="5755201" y="682278"/>
                  <a:pt x="5746268" y="667389"/>
                </a:cubicBezTo>
                <a:cubicBezTo>
                  <a:pt x="5745896" y="666644"/>
                  <a:pt x="5525907" y="720246"/>
                  <a:pt x="5458905" y="754119"/>
                </a:cubicBezTo>
                <a:close/>
                <a:moveTo>
                  <a:pt x="885302" y="1333310"/>
                </a:moveTo>
                <a:cubicBezTo>
                  <a:pt x="877857" y="1326982"/>
                  <a:pt x="870040" y="1321027"/>
                  <a:pt x="862596" y="1314326"/>
                </a:cubicBezTo>
                <a:cubicBezTo>
                  <a:pt x="863712" y="1312837"/>
                  <a:pt x="865201" y="1311349"/>
                  <a:pt x="866318" y="1309860"/>
                </a:cubicBezTo>
                <a:cubicBezTo>
                  <a:pt x="881580" y="1320282"/>
                  <a:pt x="896841" y="1330705"/>
                  <a:pt x="912103" y="1341127"/>
                </a:cubicBezTo>
                <a:cubicBezTo>
                  <a:pt x="903541" y="1338522"/>
                  <a:pt x="894235" y="1335916"/>
                  <a:pt x="885302" y="1333310"/>
                </a:cubicBezTo>
                <a:close/>
                <a:moveTo>
                  <a:pt x="1140280" y="787619"/>
                </a:moveTo>
                <a:cubicBezTo>
                  <a:pt x="1231849" y="850154"/>
                  <a:pt x="1323418" y="913061"/>
                  <a:pt x="1414987" y="975596"/>
                </a:cubicBezTo>
                <a:cubicBezTo>
                  <a:pt x="1413498" y="977085"/>
                  <a:pt x="1412381" y="978574"/>
                  <a:pt x="1410892" y="980063"/>
                </a:cubicBezTo>
                <a:cubicBezTo>
                  <a:pt x="1310390" y="927206"/>
                  <a:pt x="1215471" y="868394"/>
                  <a:pt x="1140280" y="787619"/>
                </a:cubicBezTo>
                <a:close/>
              </a:path>
            </a:pathLst>
          </a:custGeom>
          <a:solidFill>
            <a:schemeClr val="accent1">
              <a:alpha val="20000"/>
            </a:schemeClr>
          </a:solidFill>
          <a:ln w="32707" cap="flat">
            <a:noFill/>
            <a:prstDash val="solid"/>
            <a:miter/>
          </a:ln>
        </p:spPr>
        <p:txBody>
          <a:bodyPr rtlCol="0" anchor="ctr"/>
          <a:lstStyle/>
          <a:p>
            <a:endParaRPr lang="en-US" dirty="0"/>
          </a:p>
        </p:txBody>
      </p:sp>
      <p:sp useBgFill="1">
        <p:nvSpPr>
          <p:cNvPr id="40" name="Rectangle 39">
            <a:extLst>
              <a:ext uri="{FF2B5EF4-FFF2-40B4-BE49-F238E27FC236}">
                <a16:creationId xmlns:a16="http://schemas.microsoft.com/office/drawing/2014/main" id="{3197C577-4604-48C8-B2C7-EC0ED90CDC3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2" name="Rectangle 41">
            <a:extLst>
              <a:ext uri="{FF2B5EF4-FFF2-40B4-BE49-F238E27FC236}">
                <a16:creationId xmlns:a16="http://schemas.microsoft.com/office/drawing/2014/main" id="{47314DBC-506E-423D-BC6D-14F1A963045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rgbClr val="FFFFF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useBgFill="1">
        <p:nvSpPr>
          <p:cNvPr id="44" name="Freeform: Shape 43">
            <a:extLst>
              <a:ext uri="{FF2B5EF4-FFF2-40B4-BE49-F238E27FC236}">
                <a16:creationId xmlns:a16="http://schemas.microsoft.com/office/drawing/2014/main" id="{D41D6BA9-F18C-452F-A8E3-FF742892899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custGeom>
            <a:avLst/>
            <a:gdLst>
              <a:gd name="connsiteX0" fmla="*/ 6315529 w 12192000"/>
              <a:gd name="connsiteY0" fmla="*/ 4323896 h 6858000"/>
              <a:gd name="connsiteX1" fmla="*/ 6295588 w 12192000"/>
              <a:gd name="connsiteY1" fmla="*/ 4367579 h 6858000"/>
              <a:gd name="connsiteX2" fmla="*/ 6219229 w 12192000"/>
              <a:gd name="connsiteY2" fmla="*/ 4436818 h 6858000"/>
              <a:gd name="connsiteX3" fmla="*/ 6065687 w 12192000"/>
              <a:gd name="connsiteY3" fmla="*/ 4637204 h 6858000"/>
              <a:gd name="connsiteX4" fmla="*/ 5727388 w 12192000"/>
              <a:gd name="connsiteY4" fmla="*/ 5460076 h 6858000"/>
              <a:gd name="connsiteX5" fmla="*/ 5620972 w 12192000"/>
              <a:gd name="connsiteY5" fmla="*/ 5725836 h 6858000"/>
              <a:gd name="connsiteX6" fmla="*/ 5707795 w 12192000"/>
              <a:gd name="connsiteY6" fmla="*/ 5790089 h 6858000"/>
              <a:gd name="connsiteX7" fmla="*/ 5554628 w 12192000"/>
              <a:gd name="connsiteY7" fmla="*/ 6078873 h 6858000"/>
              <a:gd name="connsiteX8" fmla="*/ 5373489 w 12192000"/>
              <a:gd name="connsiteY8" fmla="*/ 6402408 h 6858000"/>
              <a:gd name="connsiteX9" fmla="*/ 5100000 w 12192000"/>
              <a:gd name="connsiteY9" fmla="*/ 6827527 h 6858000"/>
              <a:gd name="connsiteX10" fmla="*/ 5078133 w 12192000"/>
              <a:gd name="connsiteY10" fmla="*/ 6857998 h 6858000"/>
              <a:gd name="connsiteX11" fmla="*/ 9179960 w 12192000"/>
              <a:gd name="connsiteY11" fmla="*/ 6857998 h 6858000"/>
              <a:gd name="connsiteX12" fmla="*/ 9179960 w 12192000"/>
              <a:gd name="connsiteY12" fmla="*/ 4323896 h 6858000"/>
              <a:gd name="connsiteX13" fmla="*/ 0 w 12192000"/>
              <a:gd name="connsiteY13" fmla="*/ 0 h 6858000"/>
              <a:gd name="connsiteX14" fmla="*/ 5872712 w 12192000"/>
              <a:gd name="connsiteY14" fmla="*/ 0 h 6858000"/>
              <a:gd name="connsiteX15" fmla="*/ 5885422 w 12192000"/>
              <a:gd name="connsiteY15" fmla="*/ 20207 h 6858000"/>
              <a:gd name="connsiteX16" fmla="*/ 5925301 w 12192000"/>
              <a:gd name="connsiteY16" fmla="*/ 48911 h 6858000"/>
              <a:gd name="connsiteX17" fmla="*/ 5940040 w 12192000"/>
              <a:gd name="connsiteY17" fmla="*/ 101212 h 6858000"/>
              <a:gd name="connsiteX18" fmla="*/ 5969943 w 12192000"/>
              <a:gd name="connsiteY18" fmla="*/ 311282 h 6858000"/>
              <a:gd name="connsiteX19" fmla="*/ 5961239 w 12192000"/>
              <a:gd name="connsiteY19" fmla="*/ 357643 h 6858000"/>
              <a:gd name="connsiteX20" fmla="*/ 5917196 w 12192000"/>
              <a:gd name="connsiteY20" fmla="*/ 420369 h 6858000"/>
              <a:gd name="connsiteX21" fmla="*/ 5882754 w 12192000"/>
              <a:gd name="connsiteY21" fmla="*/ 556832 h 6858000"/>
              <a:gd name="connsiteX22" fmla="*/ 5814491 w 12192000"/>
              <a:gd name="connsiteY22" fmla="*/ 757416 h 6858000"/>
              <a:gd name="connsiteX23" fmla="*/ 5780067 w 12192000"/>
              <a:gd name="connsiteY23" fmla="*/ 817804 h 6858000"/>
              <a:gd name="connsiteX24" fmla="*/ 5808233 w 12192000"/>
              <a:gd name="connsiteY24" fmla="*/ 850533 h 6858000"/>
              <a:gd name="connsiteX25" fmla="*/ 5906475 w 12192000"/>
              <a:gd name="connsiteY25" fmla="*/ 1076571 h 6858000"/>
              <a:gd name="connsiteX26" fmla="*/ 5778624 w 12192000"/>
              <a:gd name="connsiteY26" fmla="*/ 1369280 h 6858000"/>
              <a:gd name="connsiteX27" fmla="*/ 5710842 w 12192000"/>
              <a:gd name="connsiteY27" fmla="*/ 1462628 h 6858000"/>
              <a:gd name="connsiteX28" fmla="*/ 5846775 w 12192000"/>
              <a:gd name="connsiteY28" fmla="*/ 1455933 h 6858000"/>
              <a:gd name="connsiteX29" fmla="*/ 5897331 w 12192000"/>
              <a:gd name="connsiteY29" fmla="*/ 1553073 h 6858000"/>
              <a:gd name="connsiteX30" fmla="*/ 5919736 w 12192000"/>
              <a:gd name="connsiteY30" fmla="*/ 1602736 h 6858000"/>
              <a:gd name="connsiteX31" fmla="*/ 6057875 w 12192000"/>
              <a:gd name="connsiteY31" fmla="*/ 1910648 h 6858000"/>
              <a:gd name="connsiteX32" fmla="*/ 6039720 w 12192000"/>
              <a:gd name="connsiteY32" fmla="*/ 2010547 h 6858000"/>
              <a:gd name="connsiteX33" fmla="*/ 5841714 w 12192000"/>
              <a:gd name="connsiteY33" fmla="*/ 2520599 h 6858000"/>
              <a:gd name="connsiteX34" fmla="*/ 6071736 w 12192000"/>
              <a:gd name="connsiteY34" fmla="*/ 2593468 h 6858000"/>
              <a:gd name="connsiteX35" fmla="*/ 6092051 w 12192000"/>
              <a:gd name="connsiteY35" fmla="*/ 2806646 h 6858000"/>
              <a:gd name="connsiteX36" fmla="*/ 6215123 w 12192000"/>
              <a:gd name="connsiteY36" fmla="*/ 3021197 h 6858000"/>
              <a:gd name="connsiteX37" fmla="*/ 6338101 w 12192000"/>
              <a:gd name="connsiteY37" fmla="*/ 3178087 h 6858000"/>
              <a:gd name="connsiteX38" fmla="*/ 6343928 w 12192000"/>
              <a:gd name="connsiteY38" fmla="*/ 3194685 h 6858000"/>
              <a:gd name="connsiteX39" fmla="*/ 6343851 w 12192000"/>
              <a:gd name="connsiteY39" fmla="*/ 3201174 h 6858000"/>
              <a:gd name="connsiteX40" fmla="*/ 6366376 w 12192000"/>
              <a:gd name="connsiteY40" fmla="*/ 3271251 h 6858000"/>
              <a:gd name="connsiteX41" fmla="*/ 6369431 w 12192000"/>
              <a:gd name="connsiteY41" fmla="*/ 3276240 h 6858000"/>
              <a:gd name="connsiteX42" fmla="*/ 6392406 w 12192000"/>
              <a:gd name="connsiteY42" fmla="*/ 3360437 h 6858000"/>
              <a:gd name="connsiteX43" fmla="*/ 6397994 w 12192000"/>
              <a:gd name="connsiteY43" fmla="*/ 3390203 h 6858000"/>
              <a:gd name="connsiteX44" fmla="*/ 6394653 w 12192000"/>
              <a:gd name="connsiteY44" fmla="*/ 3402205 h 6858000"/>
              <a:gd name="connsiteX45" fmla="*/ 6366663 w 12192000"/>
              <a:gd name="connsiteY45" fmla="*/ 3442044 h 6858000"/>
              <a:gd name="connsiteX46" fmla="*/ 6320916 w 12192000"/>
              <a:gd name="connsiteY46" fmla="*/ 3701547 h 6858000"/>
              <a:gd name="connsiteX47" fmla="*/ 6364619 w 12192000"/>
              <a:gd name="connsiteY47" fmla="*/ 3743844 h 6858000"/>
              <a:gd name="connsiteX48" fmla="*/ 6370410 w 12192000"/>
              <a:gd name="connsiteY48" fmla="*/ 3754454 h 6858000"/>
              <a:gd name="connsiteX49" fmla="*/ 6373774 w 12192000"/>
              <a:gd name="connsiteY49" fmla="*/ 3768237 h 6858000"/>
              <a:gd name="connsiteX50" fmla="*/ 6375299 w 12192000"/>
              <a:gd name="connsiteY50" fmla="*/ 3796540 h 6858000"/>
              <a:gd name="connsiteX51" fmla="*/ 6253488 w 12192000"/>
              <a:gd name="connsiteY51" fmla="*/ 3856948 h 6858000"/>
              <a:gd name="connsiteX52" fmla="*/ 6385417 w 12192000"/>
              <a:gd name="connsiteY52" fmla="*/ 4014409 h 6858000"/>
              <a:gd name="connsiteX53" fmla="*/ 6374796 w 12192000"/>
              <a:gd name="connsiteY53" fmla="*/ 4038554 h 6858000"/>
              <a:gd name="connsiteX54" fmla="*/ 6351016 w 12192000"/>
              <a:gd name="connsiteY54" fmla="*/ 4150489 h 6858000"/>
              <a:gd name="connsiteX55" fmla="*/ 6340822 w 12192000"/>
              <a:gd name="connsiteY55" fmla="*/ 4212706 h 6858000"/>
              <a:gd name="connsiteX56" fmla="*/ 9179961 w 12192000"/>
              <a:gd name="connsiteY56" fmla="*/ 4212706 h 6858000"/>
              <a:gd name="connsiteX57" fmla="*/ 9179961 w 12192000"/>
              <a:gd name="connsiteY57" fmla="*/ 0 h 6858000"/>
              <a:gd name="connsiteX58" fmla="*/ 9307670 w 12192000"/>
              <a:gd name="connsiteY58" fmla="*/ 0 h 6858000"/>
              <a:gd name="connsiteX59" fmla="*/ 9307670 w 12192000"/>
              <a:gd name="connsiteY59" fmla="*/ 4211675 h 6858000"/>
              <a:gd name="connsiteX60" fmla="*/ 12191998 w 12192000"/>
              <a:gd name="connsiteY60" fmla="*/ 4211675 h 6858000"/>
              <a:gd name="connsiteX61" fmla="*/ 12191998 w 12192000"/>
              <a:gd name="connsiteY61" fmla="*/ 0 h 6858000"/>
              <a:gd name="connsiteX62" fmla="*/ 12192000 w 12192000"/>
              <a:gd name="connsiteY62" fmla="*/ 0 h 6858000"/>
              <a:gd name="connsiteX63" fmla="*/ 12192000 w 12192000"/>
              <a:gd name="connsiteY63" fmla="*/ 4323902 h 6858000"/>
              <a:gd name="connsiteX64" fmla="*/ 9307674 w 12192000"/>
              <a:gd name="connsiteY64" fmla="*/ 4323902 h 6858000"/>
              <a:gd name="connsiteX65" fmla="*/ 9307674 w 12192000"/>
              <a:gd name="connsiteY65" fmla="*/ 6858000 h 6858000"/>
              <a:gd name="connsiteX66" fmla="*/ 0 w 12192000"/>
              <a:gd name="connsiteY66" fmla="*/ 685800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Lst>
            <a:rect l="l" t="t" r="r" b="b"/>
            <a:pathLst>
              <a:path w="12192000" h="6858000">
                <a:moveTo>
                  <a:pt x="6315529" y="4323896"/>
                </a:moveTo>
                <a:lnTo>
                  <a:pt x="6295588" y="4367579"/>
                </a:lnTo>
                <a:cubicBezTo>
                  <a:pt x="6278024" y="4397022"/>
                  <a:pt x="6253813" y="4421099"/>
                  <a:pt x="6219229" y="4436818"/>
                </a:cubicBezTo>
                <a:cubicBezTo>
                  <a:pt x="6148079" y="4469666"/>
                  <a:pt x="6116436" y="4572066"/>
                  <a:pt x="6065687" y="4637204"/>
                </a:cubicBezTo>
                <a:cubicBezTo>
                  <a:pt x="5888713" y="4862696"/>
                  <a:pt x="5773980" y="5125824"/>
                  <a:pt x="5727388" y="5460076"/>
                </a:cubicBezTo>
                <a:cubicBezTo>
                  <a:pt x="5714326" y="5552523"/>
                  <a:pt x="5656974" y="5638673"/>
                  <a:pt x="5620972" y="5725836"/>
                </a:cubicBezTo>
                <a:cubicBezTo>
                  <a:pt x="5641553" y="5779043"/>
                  <a:pt x="5738619" y="5631221"/>
                  <a:pt x="5707795" y="5790089"/>
                </a:cubicBezTo>
                <a:cubicBezTo>
                  <a:pt x="5684453" y="5909876"/>
                  <a:pt x="5617437" y="5996827"/>
                  <a:pt x="5554628" y="6078873"/>
                </a:cubicBezTo>
                <a:cubicBezTo>
                  <a:pt x="5482491" y="6172498"/>
                  <a:pt x="5402203" y="6253366"/>
                  <a:pt x="5373489" y="6402408"/>
                </a:cubicBezTo>
                <a:cubicBezTo>
                  <a:pt x="5371924" y="6410357"/>
                  <a:pt x="5276557" y="6577417"/>
                  <a:pt x="5100000" y="6827527"/>
                </a:cubicBezTo>
                <a:lnTo>
                  <a:pt x="5078133" y="6857998"/>
                </a:lnTo>
                <a:lnTo>
                  <a:pt x="9179960" y="6857998"/>
                </a:lnTo>
                <a:lnTo>
                  <a:pt x="9179960" y="4323896"/>
                </a:lnTo>
                <a:close/>
                <a:moveTo>
                  <a:pt x="0" y="0"/>
                </a:moveTo>
                <a:lnTo>
                  <a:pt x="5872712" y="0"/>
                </a:lnTo>
                <a:lnTo>
                  <a:pt x="5885422" y="20207"/>
                </a:lnTo>
                <a:cubicBezTo>
                  <a:pt x="5896482" y="32882"/>
                  <a:pt x="5909485" y="42864"/>
                  <a:pt x="5925301" y="48911"/>
                </a:cubicBezTo>
                <a:cubicBezTo>
                  <a:pt x="5940500" y="54526"/>
                  <a:pt x="5945510" y="75042"/>
                  <a:pt x="5940040" y="101212"/>
                </a:cubicBezTo>
                <a:cubicBezTo>
                  <a:pt x="5921951" y="187894"/>
                  <a:pt x="5936668" y="254951"/>
                  <a:pt x="5969943" y="311282"/>
                </a:cubicBezTo>
                <a:cubicBezTo>
                  <a:pt x="5981710" y="330926"/>
                  <a:pt x="5977293" y="344422"/>
                  <a:pt x="5961239" y="357643"/>
                </a:cubicBezTo>
                <a:cubicBezTo>
                  <a:pt x="5942804" y="372223"/>
                  <a:pt x="5928461" y="393565"/>
                  <a:pt x="5917196" y="420369"/>
                </a:cubicBezTo>
                <a:cubicBezTo>
                  <a:pt x="5898703" y="463685"/>
                  <a:pt x="5889994" y="510050"/>
                  <a:pt x="5882754" y="556832"/>
                </a:cubicBezTo>
                <a:cubicBezTo>
                  <a:pt x="5871512" y="630206"/>
                  <a:pt x="5858246" y="700969"/>
                  <a:pt x="5814491" y="757416"/>
                </a:cubicBezTo>
                <a:cubicBezTo>
                  <a:pt x="5801466" y="774559"/>
                  <a:pt x="5791020" y="796511"/>
                  <a:pt x="5780067" y="817804"/>
                </a:cubicBezTo>
                <a:cubicBezTo>
                  <a:pt x="5783559" y="836359"/>
                  <a:pt x="5792198" y="849005"/>
                  <a:pt x="5808233" y="850533"/>
                </a:cubicBezTo>
                <a:cubicBezTo>
                  <a:pt x="5910297" y="860624"/>
                  <a:pt x="5905773" y="962632"/>
                  <a:pt x="5906475" y="1076571"/>
                </a:cubicBezTo>
                <a:cubicBezTo>
                  <a:pt x="5907546" y="1217584"/>
                  <a:pt x="5849975" y="1296799"/>
                  <a:pt x="5778624" y="1369280"/>
                </a:cubicBezTo>
                <a:cubicBezTo>
                  <a:pt x="5754208" y="1393852"/>
                  <a:pt x="5718606" y="1401742"/>
                  <a:pt x="5710842" y="1462628"/>
                </a:cubicBezTo>
                <a:cubicBezTo>
                  <a:pt x="5753464" y="1508141"/>
                  <a:pt x="5802054" y="1451295"/>
                  <a:pt x="5846775" y="1455933"/>
                </a:cubicBezTo>
                <a:cubicBezTo>
                  <a:pt x="5883729" y="1460129"/>
                  <a:pt x="5943611" y="1438568"/>
                  <a:pt x="5897331" y="1553073"/>
                </a:cubicBezTo>
                <a:cubicBezTo>
                  <a:pt x="5883857" y="1586627"/>
                  <a:pt x="5901368" y="1604100"/>
                  <a:pt x="5919736" y="1602736"/>
                </a:cubicBezTo>
                <a:cubicBezTo>
                  <a:pt x="6068527" y="1589022"/>
                  <a:pt x="6006838" y="1813624"/>
                  <a:pt x="6057875" y="1910648"/>
                </a:cubicBezTo>
                <a:cubicBezTo>
                  <a:pt x="6072264" y="1936644"/>
                  <a:pt x="6059980" y="1992417"/>
                  <a:pt x="6039720" y="2010547"/>
                </a:cubicBezTo>
                <a:cubicBezTo>
                  <a:pt x="5911144" y="2127229"/>
                  <a:pt x="5899693" y="2331836"/>
                  <a:pt x="5841714" y="2520599"/>
                </a:cubicBezTo>
                <a:cubicBezTo>
                  <a:pt x="5912637" y="2572423"/>
                  <a:pt x="5995799" y="2566926"/>
                  <a:pt x="6071736" y="2593468"/>
                </a:cubicBezTo>
                <a:cubicBezTo>
                  <a:pt x="6150608" y="2620843"/>
                  <a:pt x="6151704" y="2655507"/>
                  <a:pt x="6092051" y="2806646"/>
                </a:cubicBezTo>
                <a:cubicBezTo>
                  <a:pt x="6259332" y="2795420"/>
                  <a:pt x="6259332" y="2795420"/>
                  <a:pt x="6215123" y="3021197"/>
                </a:cubicBezTo>
                <a:cubicBezTo>
                  <a:pt x="6259036" y="3016573"/>
                  <a:pt x="6302432" y="3085300"/>
                  <a:pt x="6338101" y="3178087"/>
                </a:cubicBezTo>
                <a:lnTo>
                  <a:pt x="6343928" y="3194685"/>
                </a:lnTo>
                <a:lnTo>
                  <a:pt x="6343851" y="3201174"/>
                </a:lnTo>
                <a:cubicBezTo>
                  <a:pt x="6346867" y="3232770"/>
                  <a:pt x="6355996" y="3253323"/>
                  <a:pt x="6366376" y="3271251"/>
                </a:cubicBezTo>
                <a:lnTo>
                  <a:pt x="6369431" y="3276240"/>
                </a:lnTo>
                <a:lnTo>
                  <a:pt x="6392406" y="3360437"/>
                </a:lnTo>
                <a:lnTo>
                  <a:pt x="6397994" y="3390203"/>
                </a:lnTo>
                <a:lnTo>
                  <a:pt x="6394653" y="3402205"/>
                </a:lnTo>
                <a:cubicBezTo>
                  <a:pt x="6388506" y="3414621"/>
                  <a:pt x="6379345" y="3427747"/>
                  <a:pt x="6366663" y="3442044"/>
                </a:cubicBezTo>
                <a:cubicBezTo>
                  <a:pt x="6239482" y="3584662"/>
                  <a:pt x="6224939" y="3605480"/>
                  <a:pt x="6320916" y="3701547"/>
                </a:cubicBezTo>
                <a:lnTo>
                  <a:pt x="6364619" y="3743844"/>
                </a:lnTo>
                <a:lnTo>
                  <a:pt x="6370410" y="3754454"/>
                </a:lnTo>
                <a:lnTo>
                  <a:pt x="6373774" y="3768237"/>
                </a:lnTo>
                <a:cubicBezTo>
                  <a:pt x="6374278" y="3777528"/>
                  <a:pt x="6374208" y="3788146"/>
                  <a:pt x="6375299" y="3796540"/>
                </a:cubicBezTo>
                <a:cubicBezTo>
                  <a:pt x="6339718" y="3831045"/>
                  <a:pt x="6294643" y="3774365"/>
                  <a:pt x="6253488" y="3856948"/>
                </a:cubicBezTo>
                <a:lnTo>
                  <a:pt x="6385417" y="4014409"/>
                </a:lnTo>
                <a:lnTo>
                  <a:pt x="6374796" y="4038554"/>
                </a:lnTo>
                <a:cubicBezTo>
                  <a:pt x="6363580" y="4073249"/>
                  <a:pt x="6356896" y="4111559"/>
                  <a:pt x="6351016" y="4150489"/>
                </a:cubicBezTo>
                <a:lnTo>
                  <a:pt x="6340822" y="4212706"/>
                </a:lnTo>
                <a:lnTo>
                  <a:pt x="9179961" y="4212706"/>
                </a:lnTo>
                <a:lnTo>
                  <a:pt x="9179961" y="0"/>
                </a:lnTo>
                <a:lnTo>
                  <a:pt x="9307670" y="0"/>
                </a:lnTo>
                <a:lnTo>
                  <a:pt x="9307670" y="4211675"/>
                </a:lnTo>
                <a:lnTo>
                  <a:pt x="12191998" y="4211675"/>
                </a:lnTo>
                <a:lnTo>
                  <a:pt x="12191998" y="0"/>
                </a:lnTo>
                <a:lnTo>
                  <a:pt x="12192000" y="0"/>
                </a:lnTo>
                <a:lnTo>
                  <a:pt x="12192000" y="4323902"/>
                </a:lnTo>
                <a:lnTo>
                  <a:pt x="9307674" y="4323902"/>
                </a:lnTo>
                <a:lnTo>
                  <a:pt x="9307674" y="6858000"/>
                </a:lnTo>
                <a:lnTo>
                  <a:pt x="0" y="6858000"/>
                </a:lnTo>
                <a:close/>
              </a:path>
            </a:pathLst>
          </a:custGeom>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2" name="Title 1">
            <a:extLst>
              <a:ext uri="{FF2B5EF4-FFF2-40B4-BE49-F238E27FC236}">
                <a16:creationId xmlns:a16="http://schemas.microsoft.com/office/drawing/2014/main" id="{49BE4530-B262-47EF-9FAD-B4117D13D286}"/>
              </a:ext>
            </a:extLst>
          </p:cNvPr>
          <p:cNvSpPr>
            <a:spLocks noGrp="1"/>
          </p:cNvSpPr>
          <p:nvPr>
            <p:ph type="title"/>
          </p:nvPr>
        </p:nvSpPr>
        <p:spPr>
          <a:xfrm>
            <a:off x="838200" y="1113157"/>
            <a:ext cx="4797354" cy="3135207"/>
          </a:xfrm>
        </p:spPr>
        <p:txBody>
          <a:bodyPr vert="horz" lIns="91440" tIns="45720" rIns="91440" bIns="45720" rtlCol="0" anchor="b">
            <a:normAutofit/>
          </a:bodyPr>
          <a:lstStyle/>
          <a:p>
            <a:r>
              <a:rPr lang="en-US" sz="7200" dirty="0"/>
              <a:t>Thank You !</a:t>
            </a:r>
            <a:br>
              <a:rPr lang="en-US" sz="2600" dirty="0"/>
            </a:br>
            <a:br>
              <a:rPr lang="en-US" sz="2600" dirty="0"/>
            </a:br>
            <a:endParaRPr lang="en-US" sz="2600" dirty="0"/>
          </a:p>
        </p:txBody>
      </p:sp>
      <p:pic>
        <p:nvPicPr>
          <p:cNvPr id="5" name="Content Placeholder 6" descr="A picture containing shape&#10;&#10;Description automatically generated">
            <a:extLst>
              <a:ext uri="{FF2B5EF4-FFF2-40B4-BE49-F238E27FC236}">
                <a16:creationId xmlns:a16="http://schemas.microsoft.com/office/drawing/2014/main" id="{03AF7201-68CE-4704-A45D-4C02E8BC1613}"/>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flipH="1">
            <a:off x="6666931" y="845031"/>
            <a:ext cx="2156346" cy="2670398"/>
          </a:xfrm>
          <a:prstGeom prst="rect">
            <a:avLst/>
          </a:prstGeom>
        </p:spPr>
      </p:pic>
      <p:pic>
        <p:nvPicPr>
          <p:cNvPr id="9" name="Picture 8">
            <a:extLst>
              <a:ext uri="{FF2B5EF4-FFF2-40B4-BE49-F238E27FC236}">
                <a16:creationId xmlns:a16="http://schemas.microsoft.com/office/drawing/2014/main" id="{C9DD1D0E-4FEE-4437-B549-842E07868D66}"/>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9751325" y="826430"/>
            <a:ext cx="2094932" cy="2707600"/>
          </a:xfrm>
          <a:prstGeom prst="rect">
            <a:avLst/>
          </a:prstGeom>
        </p:spPr>
      </p:pic>
      <p:pic>
        <p:nvPicPr>
          <p:cNvPr id="4" name="Picture 3" descr="A picture containing fence, outdoor&#10;&#10;Description automatically generated">
            <a:extLst>
              <a:ext uri="{FF2B5EF4-FFF2-40B4-BE49-F238E27FC236}">
                <a16:creationId xmlns:a16="http://schemas.microsoft.com/office/drawing/2014/main" id="{04AB12D9-3B1D-4DAD-AE1E-79905F6733EF}"/>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6497554" y="4606120"/>
            <a:ext cx="2301921" cy="1726441"/>
          </a:xfrm>
          <a:prstGeom prst="rect">
            <a:avLst/>
          </a:prstGeom>
        </p:spPr>
      </p:pic>
      <p:pic>
        <p:nvPicPr>
          <p:cNvPr id="6" name="Picture 5" descr="A picture containing shape&#10;&#10;Description automatically generated">
            <a:extLst>
              <a:ext uri="{FF2B5EF4-FFF2-40B4-BE49-F238E27FC236}">
                <a16:creationId xmlns:a16="http://schemas.microsoft.com/office/drawing/2014/main" id="{A540450B-E00A-453C-B637-05DB772954C5}"/>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10082600" y="4606120"/>
            <a:ext cx="1419998" cy="1726442"/>
          </a:xfrm>
          <a:prstGeom prst="rect">
            <a:avLst/>
          </a:prstGeom>
        </p:spPr>
      </p:pic>
    </p:spTree>
    <p:extLst>
      <p:ext uri="{BB962C8B-B14F-4D97-AF65-F5344CB8AC3E}">
        <p14:creationId xmlns:p14="http://schemas.microsoft.com/office/powerpoint/2010/main" val="17372316"/>
      </p:ext>
    </p:extLst>
  </p:cSld>
  <p:clrMapOvr>
    <a:masterClrMapping/>
  </p:clrMapOvr>
</p:sld>
</file>

<file path=ppt/theme/theme1.xml><?xml version="1.0" encoding="utf-8"?>
<a:theme xmlns:a="http://schemas.openxmlformats.org/drawingml/2006/main" name="BrushVTI">
  <a:themeElements>
    <a:clrScheme name="AnalogousFromDarkSeedLeftStep">
      <a:dk1>
        <a:srgbClr val="000000"/>
      </a:dk1>
      <a:lt1>
        <a:srgbClr val="FFFFFF"/>
      </a:lt1>
      <a:dk2>
        <a:srgbClr val="392441"/>
      </a:dk2>
      <a:lt2>
        <a:srgbClr val="E2E8E5"/>
      </a:lt2>
      <a:accent1>
        <a:srgbClr val="E7297D"/>
      </a:accent1>
      <a:accent2>
        <a:srgbClr val="D517BA"/>
      </a:accent2>
      <a:accent3>
        <a:srgbClr val="B229E7"/>
      </a:accent3>
      <a:accent4>
        <a:srgbClr val="6632DA"/>
      </a:accent4>
      <a:accent5>
        <a:srgbClr val="2E42E7"/>
      </a:accent5>
      <a:accent6>
        <a:srgbClr val="177BD5"/>
      </a:accent6>
      <a:hlink>
        <a:srgbClr val="706ACD"/>
      </a:hlink>
      <a:folHlink>
        <a:srgbClr val="7F7F7F"/>
      </a:folHlink>
    </a:clrScheme>
    <a:fontScheme name="Custom 3">
      <a:majorFont>
        <a:latin typeface="Elephant"/>
        <a:ea typeface=""/>
        <a:cs typeface=""/>
      </a:majorFont>
      <a:minorFont>
        <a:latin typeface="Century Gothic"/>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BrushVTI" id="{7102FA3A-9D7B-4497-8C4B-FB535AAFDE06}" vid="{C6D41F62-6FAB-440A-BEC7-CB7BF190811F}"/>
    </a:ext>
  </a:extLst>
</a:theme>
</file>

<file path=docProps/app.xml><?xml version="1.0" encoding="utf-8"?>
<Properties xmlns="http://schemas.openxmlformats.org/officeDocument/2006/extended-properties" xmlns:vt="http://schemas.openxmlformats.org/officeDocument/2006/docPropsVTypes">
  <TotalTime>17</TotalTime>
  <Words>400</Words>
  <Application>Microsoft Office PowerPoint</Application>
  <PresentationFormat>Widescreen</PresentationFormat>
  <Paragraphs>37</Paragraphs>
  <Slides>10</Slides>
  <Notes>0</Notes>
  <HiddenSlides>0</HiddenSlides>
  <MMClips>2</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10</vt:i4>
      </vt:variant>
    </vt:vector>
  </HeadingPairs>
  <TitlesOfParts>
    <vt:vector size="15" baseType="lpstr">
      <vt:lpstr>Arial</vt:lpstr>
      <vt:lpstr>Century Gothic</vt:lpstr>
      <vt:lpstr>Elephant</vt:lpstr>
      <vt:lpstr>Times New Roman</vt:lpstr>
      <vt:lpstr>BrushVTI</vt:lpstr>
      <vt:lpstr>Fitness Fun -Award</vt:lpstr>
      <vt:lpstr>Requirements </vt:lpstr>
      <vt:lpstr>1. Read and discuss Jeremiah 29:11. </vt:lpstr>
      <vt:lpstr>2. List at least four things that contribute to physical fitness.  Proper nutrition Rest Water Exercise Strength Cardiovascular fitness Flexibility Endurance</vt:lpstr>
      <vt:lpstr>3. Do three different stretches. Hold each for a minimum of 15  seconds.  a. Leg  b. Back  c. Arms and shoulders </vt:lpstr>
      <vt:lpstr>4.Do four of the following:  a. Run, jog, or walk one-half mile b. Skip c. Jump rope for three minutes d. Jumping jacks—do at least 15 e. Hop on one leg at least five times—see how many you can do f. Sit-ups g. Exercise of your choice  </vt:lpstr>
      <vt:lpstr>5.Participate in two of the following:  a. Obstacle course - family activity b. Leap frog – family activity c. Relay race – family activity  </vt:lpstr>
      <vt:lpstr>6. Participate in an organized game that requires physical exercise.  </vt:lpstr>
      <vt:lpstr>Recomandation:    </vt:lpstr>
      <vt:lpstr>Thank You !  </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Gymnast -Award</dc:title>
  <dc:creator>Bogdan Stan</dc:creator>
  <cp:lastModifiedBy>Bogdan Stan</cp:lastModifiedBy>
  <cp:revision>5</cp:revision>
  <dcterms:created xsi:type="dcterms:W3CDTF">2020-10-13T14:44:16Z</dcterms:created>
  <dcterms:modified xsi:type="dcterms:W3CDTF">2020-10-17T09:41:23Z</dcterms:modified>
</cp:coreProperties>
</file>