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f7f39444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f7f39444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7f7f394445_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7f7f394445_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7f7f394445_7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7f7f394445_7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f7f394445_7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f7f394445_7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f7f394445_7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f7f394445_7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f7f394445_7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f7f394445_7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f7f394445_7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f7f394445_7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7f7f394445_7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7f7f394445_7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7f7f394445_0_4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7f7f394445_0_4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58625" y="0"/>
            <a:ext cx="8520600" cy="19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 CARE FOR MY BODY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HEALTH SPECIALIST AWARD</a:t>
            </a: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2450300" y="4489250"/>
            <a:ext cx="4656600" cy="6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Presenter Faith Moyo</a:t>
            </a:r>
            <a:endParaRPr sz="3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074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</a:rPr>
              <a:t>1 CORINTHIANS 6:19,20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149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000000"/>
                </a:solidFill>
              </a:rPr>
              <a:t>19 Or do you not know that your body is the temple of the Holy Spirit who is in you, whom you have from God, and you are not your own? </a:t>
            </a:r>
            <a:endParaRPr sz="24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400">
                <a:solidFill>
                  <a:srgbClr val="000000"/>
                </a:solidFill>
              </a:rPr>
              <a:t>20 For you were bought at a price; therefore glorify God in your body]and in your spirit, which are God’s.</a:t>
            </a:r>
            <a:endParaRPr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Describe a proper diet,and list the basic food groups.</a:t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2875" y="1064675"/>
            <a:ext cx="2782524" cy="170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48775" y="1017725"/>
            <a:ext cx="2882150" cy="1902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2875" y="3004200"/>
            <a:ext cx="2782527" cy="1986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54849" y="3129126"/>
            <a:ext cx="2877449" cy="191829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3180750" y="1708625"/>
            <a:ext cx="2782500" cy="20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Cross out the diets that will hurt you.</a:t>
            </a:r>
            <a:endParaRPr sz="3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 why your body needs exercise.</a:t>
            </a:r>
            <a:endParaRPr/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0400" y="1344638"/>
            <a:ext cx="4762500" cy="2886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8103" y="1128725"/>
            <a:ext cx="2100801" cy="3547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Record the hours you sleep,and tell why you need rest.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400"/>
              <a:t>I sleep ________hours every night.</a:t>
            </a:r>
            <a:endParaRPr sz="2400"/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1425" y="1699250"/>
            <a:ext cx="3777826" cy="251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 why you need fresh air and sunlight.</a:t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0375" y="1396575"/>
            <a:ext cx="4036874" cy="266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8225" y="1396575"/>
            <a:ext cx="4348053" cy="2668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 why water is important for your body.</a:t>
            </a:r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List the number of glasses of water you should drink each day.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375" y="1915200"/>
            <a:ext cx="4187774" cy="290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96475" y="1915200"/>
            <a:ext cx="4187774" cy="2909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Describe and illustrate good dental hygiene.</a:t>
            </a:r>
            <a:endParaRPr/>
          </a:p>
        </p:txBody>
      </p:sp>
      <p:pic>
        <p:nvPicPr>
          <p:cNvPr id="107" name="Google Shape;10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7150" y="1235625"/>
            <a:ext cx="4046275" cy="3125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18525" y="1079625"/>
            <a:ext cx="4628326" cy="392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>
            <a:spLocks noGrp="1"/>
          </p:cNvSpPr>
          <p:nvPr>
            <p:ph type="title"/>
          </p:nvPr>
        </p:nvSpPr>
        <p:spPr>
          <a:xfrm>
            <a:off x="311700" y="41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Name three things that may harm your health.</a:t>
            </a:r>
            <a:endParaRPr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550" y="736075"/>
            <a:ext cx="3358553" cy="2248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56850" y="2984325"/>
            <a:ext cx="3731824" cy="215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84000" y="736075"/>
            <a:ext cx="3731828" cy="224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HOMEWORK</a:t>
            </a:r>
            <a:endParaRPr/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Participate in a recognized fitness test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lphaLcParenBoth"/>
            </a:pPr>
            <a:r>
              <a:rPr lang="en"/>
              <a:t>President’s challenge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LcParenBoth"/>
            </a:pPr>
            <a:r>
              <a:rPr lang="en"/>
              <a:t>An equivalent program</a:t>
            </a:r>
            <a:endParaRPr/>
          </a:p>
        </p:txBody>
      </p:sp>
      <p:pic>
        <p:nvPicPr>
          <p:cNvPr id="123" name="Google Shape;12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9249" y="-169025"/>
            <a:ext cx="698474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175</Words>
  <Application>Microsoft Office PowerPoint</Application>
  <PresentationFormat>On-screen Show (16:9)</PresentationFormat>
  <Paragraphs>23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Simple Light</vt:lpstr>
      <vt:lpstr>I CAN  CARE FOR MY BODY</vt:lpstr>
      <vt:lpstr>1 CORINTHIANS 6:19,20</vt:lpstr>
      <vt:lpstr>Describe a proper diet,and list the basic food groups.</vt:lpstr>
      <vt:lpstr>Explain why your body needs exercise.</vt:lpstr>
      <vt:lpstr>Record the hours you sleep,and tell why you need rest.</vt:lpstr>
      <vt:lpstr>Explain why you need fresh air and sunlight.</vt:lpstr>
      <vt:lpstr>Explain why water is important for your body.</vt:lpstr>
      <vt:lpstr>Describe and illustrate good dental hygiene.</vt:lpstr>
      <vt:lpstr>Name three things that may harm your health.</vt:lpstr>
      <vt:lpstr>HOMEWORK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CAN  CARE FOR MY BODY</dc:title>
  <dc:creator>FAITH</dc:creator>
  <cp:lastModifiedBy>Faith Moyo</cp:lastModifiedBy>
  <cp:revision>1</cp:revision>
  <dcterms:modified xsi:type="dcterms:W3CDTF">2020-04-03T19:37:16Z</dcterms:modified>
</cp:coreProperties>
</file>