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notesSlides/notesSlide1.xml" ContentType="application/vnd.openxmlformats-officedocument.presentationml.notesSlide+xml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1pPr>
    <a:lvl2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2pPr>
    <a:lvl3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3pPr>
    <a:lvl4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4pPr>
    <a:lvl5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5pPr>
    <a:lvl6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6pPr>
    <a:lvl7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7pPr>
    <a:lvl8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8pPr>
    <a:lvl9pPr marL="0" marR="0" indent="0" algn="l" defTabSz="2438338" rtl="0" fontAlgn="auto" latinLnBrk="0" hangingPunct="0">
      <a:lnSpc>
        <a:spcPct val="80000"/>
      </a:lnSpc>
      <a:spcBef>
        <a:spcPts val="420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D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chemeClr val="accent1">
              <a:hueOff val="-398243"/>
              <a:satOff val="23908"/>
              <a:lumOff val="10782"/>
            </a:schemeClr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B9CBD3"/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7FA2B6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6DDDC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chemeClr val="accent4"/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254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DF6581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6F7F2"/>
          </a:solidFill>
        </a:fill>
      </a:tcStyle>
    </a:wholeTbl>
    <a:band2H>
      <a:tcTxStyle b="def" i="def"/>
      <a:tcStyle>
        <a:tcBdr/>
        <a:fill>
          <a:solidFill>
            <a:schemeClr val="accent6">
              <a:hueOff val="887465"/>
              <a:satOff val="-30004"/>
              <a:lumOff val="6094"/>
            </a:schemeClr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430252"/>
              <a:satOff val="-18978"/>
              <a:lumOff val="-19473"/>
            </a:schemeClr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6F7F2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827A37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3">
              <a:satOff val="-3883"/>
              <a:lumOff val="14670"/>
            </a:schemeClr>
          </a:solidFill>
        </a:fill>
      </a:tcStyle>
    </a:wholeTbl>
    <a:band2H>
      <a:tcTxStyle b="def" i="def"/>
      <a:tcStyle>
        <a:tcBdr/>
        <a:fill>
          <a:solidFill>
            <a:srgbClr val="B5AEC4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C78A6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14B97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14B9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D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D5D5D5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9" name="Shape 15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1" name="Shape 191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Haile was a really smart boy in school topping the class every year, even jumping grades - One year he did so well at school he received a Bible as a prize (no one had their own Bible) - He was the Son of a very powerful Christian man in Ethiopia would went to church on Sunday - His uncle was a Seventh-day Adventist Pastor who came around to visit - during his visit Haile got into a conversation with his uncle about the truth biblical Sabbath -  Haile thought it was Sunday - His uncle thought it was Saturday -  Haile started went to the Bible and started to plan and execute a BIBLE MARKING Reference to prove his uncle wrong - the problem was that after studying and Bible Marking he arrived at the same conclusion as his uncle - then that study became a belief - then a practice - Haile started going to church on Saturday - This made his Father upset and he told Haile that he could no long live with them - However, Haile Mum let him sneak in and out - He Father noticed that he was staying, also that he was doing very well at school and his friends where very polite and he was making very good decisions in life - because of his continued Bible reading and marking, his parents are now Seventh-day Adventists and have opened a school and church in Ethiopia.</a:t>
            </a:r>
          </a:p>
        </p:txBody>
      </p:sp>
    </p:spTree>
  </p:cSld>
  <p:clrMapOvr>
    <a:masterClrMapping/>
  </p:clrMapOvr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hor and Date"/>
          <p:cNvSpPr txBox="1"/>
          <p:nvPr>
            <p:ph type="body" sz="quarter" idx="13" hasCustomPrompt="1"/>
          </p:nvPr>
        </p:nvSpPr>
        <p:spPr>
          <a:xfrm>
            <a:off x="2057400" y="11229761"/>
            <a:ext cx="20269200" cy="845948"/>
          </a:xfrm>
          <a:prstGeom prst="rect">
            <a:avLst/>
          </a:prstGeom>
        </p:spPr>
        <p:txBody>
          <a:bodyPr/>
          <a:lstStyle/>
          <a:p>
            <a:pPr/>
            <a:r>
              <a:t>Author and Date</a:t>
            </a:r>
          </a:p>
        </p:txBody>
      </p:sp>
      <p:sp>
        <p:nvSpPr>
          <p:cNvPr id="13" name="Presentation Titl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Presentation 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57720189_2642x1761.jpg"/>
          <p:cNvSpPr/>
          <p:nvPr>
            <p:ph type="pic" idx="13"/>
          </p:nvPr>
        </p:nvSpPr>
        <p:spPr>
          <a:xfrm>
            <a:off x="1003300" y="-606362"/>
            <a:ext cx="22364700" cy="148906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Author and Date"/>
          <p:cNvSpPr txBox="1"/>
          <p:nvPr>
            <p:ph type="body" sz="quarter" idx="14" hasCustomPrompt="1"/>
          </p:nvPr>
        </p:nvSpPr>
        <p:spPr>
          <a:xfrm>
            <a:off x="2057400" y="11229761"/>
            <a:ext cx="20269200" cy="84594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Author and Date</a:t>
            </a:r>
          </a:p>
        </p:txBody>
      </p:sp>
      <p:sp>
        <p:nvSpPr>
          <p:cNvPr id="23" name="Presentation Title"/>
          <p:cNvSpPr txBox="1"/>
          <p:nvPr>
            <p:ph type="title" hasCustomPrompt="1"/>
          </p:nvPr>
        </p:nvSpPr>
        <p:spPr>
          <a:xfrm>
            <a:off x="2057400" y="2865468"/>
            <a:ext cx="20269200" cy="5359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Presentation Title</a:t>
            </a:r>
          </a:p>
        </p:txBody>
      </p:sp>
      <p:sp>
        <p:nvSpPr>
          <p:cNvPr id="24" name="Slide Number"/>
          <p:cNvSpPr txBox="1"/>
          <p:nvPr>
            <p:ph type="sldNum" sz="quarter" idx="2"/>
          </p:nvPr>
        </p:nvSpPr>
        <p:spPr>
          <a:xfrm>
            <a:off x="12039599" y="13131800"/>
            <a:ext cx="307544" cy="3429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153339838_1322x1983.jpg"/>
          <p:cNvSpPr/>
          <p:nvPr>
            <p:ph type="pic" idx="13"/>
          </p:nvPr>
        </p:nvSpPr>
        <p:spPr>
          <a:xfrm>
            <a:off x="12192000" y="-1540805"/>
            <a:ext cx="11188700" cy="1678305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2" name="Rectangle"/>
          <p:cNvSpPr/>
          <p:nvPr/>
        </p:nvSpPr>
        <p:spPr>
          <a:xfrm>
            <a:off x="1008955" y="1064815"/>
            <a:ext cx="11190189" cy="11586370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" name="Author and Date"/>
          <p:cNvSpPr txBox="1"/>
          <p:nvPr>
            <p:ph type="body" sz="quarter" idx="14" hasCustomPrompt="1"/>
          </p:nvPr>
        </p:nvSpPr>
        <p:spPr>
          <a:xfrm>
            <a:off x="1803400" y="11229761"/>
            <a:ext cx="9601200" cy="845948"/>
          </a:xfrm>
          <a:prstGeom prst="rect">
            <a:avLst/>
          </a:prstGeom>
        </p:spPr>
        <p:txBody>
          <a:bodyPr/>
          <a:lstStyle/>
          <a:p>
            <a:pPr/>
            <a:r>
              <a:t>Author and Date</a:t>
            </a:r>
          </a:p>
        </p:txBody>
      </p:sp>
      <p:sp>
        <p:nvSpPr>
          <p:cNvPr id="34" name="Slide Title"/>
          <p:cNvSpPr txBox="1"/>
          <p:nvPr>
            <p:ph type="title" hasCustomPrompt="1"/>
          </p:nvPr>
        </p:nvSpPr>
        <p:spPr>
          <a:xfrm>
            <a:off x="1803400" y="4483100"/>
            <a:ext cx="9601200" cy="4191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70000"/>
              </a:lnSpc>
              <a:defRPr sz="12000"/>
            </a:lvl1pPr>
          </a:lstStyle>
          <a:p>
            <a:pPr/>
            <a:r>
              <a:t>Slide Title</a:t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39599" y="13131800"/>
            <a:ext cx="307544" cy="3429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"/>
          <p:cNvSpPr/>
          <p:nvPr/>
        </p:nvSpPr>
        <p:spPr>
          <a:xfrm>
            <a:off x="1008907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3" name="Slide Subtitle"/>
          <p:cNvSpPr txBox="1"/>
          <p:nvPr>
            <p:ph type="body" sz="quarter" idx="13" hasCustomPrompt="1"/>
          </p:nvPr>
        </p:nvSpPr>
        <p:spPr>
          <a:xfrm>
            <a:off x="2057400" y="3232086"/>
            <a:ext cx="20269200" cy="845948"/>
          </a:xfrm>
          <a:prstGeom prst="rect">
            <a:avLst/>
          </a:prstGeom>
        </p:spPr>
        <p:txBody>
          <a:bodyPr/>
          <a:lstStyle/>
          <a:p>
            <a:pPr/>
            <a:r>
              <a:t>Slide Subtitle</a:t>
            </a:r>
          </a:p>
        </p:txBody>
      </p:sp>
      <p:sp>
        <p:nvSpPr>
          <p:cNvPr id="44" name="Slide Title"/>
          <p:cNvSpPr txBox="1"/>
          <p:nvPr>
            <p:ph type="title" hasCustomPrompt="1"/>
          </p:nvPr>
        </p:nvSpPr>
        <p:spPr>
          <a:xfrm>
            <a:off x="2057400" y="1060698"/>
            <a:ext cx="20269200" cy="2279402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pPr/>
            <a:r>
              <a:t>Slide Title</a:t>
            </a:r>
          </a:p>
        </p:txBody>
      </p:sp>
      <p:sp>
        <p:nvSpPr>
          <p:cNvPr id="45" name="Body Level One…"/>
          <p:cNvSpPr txBox="1"/>
          <p:nvPr>
            <p:ph type="body" idx="1" hasCustomPrompt="1"/>
          </p:nvPr>
        </p:nvSpPr>
        <p:spPr>
          <a:xfrm>
            <a:off x="2056037" y="4647009"/>
            <a:ext cx="20271926" cy="6957368"/>
          </a:xfrm>
          <a:prstGeom prst="rect">
            <a:avLst/>
          </a:prstGeom>
        </p:spPr>
        <p:txBody>
          <a:bodyPr anchor="t"/>
          <a:lstStyle>
            <a:lvl1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"/>
          <p:cNvSpPr/>
          <p:nvPr/>
        </p:nvSpPr>
        <p:spPr>
          <a:xfrm>
            <a:off x="12192000" y="2079724"/>
            <a:ext cx="11188700" cy="9550401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54" name="Rectangle"/>
          <p:cNvSpPr/>
          <p:nvPr/>
        </p:nvSpPr>
        <p:spPr>
          <a:xfrm>
            <a:off x="1008906" y="1067048"/>
            <a:ext cx="11190188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55" name="Body Level One…"/>
          <p:cNvSpPr txBox="1"/>
          <p:nvPr>
            <p:ph type="body" idx="1" hasCustomPrompt="1"/>
          </p:nvPr>
        </p:nvSpPr>
        <p:spPr>
          <a:xfrm>
            <a:off x="2058458" y="3677751"/>
            <a:ext cx="20264297" cy="6956178"/>
          </a:xfrm>
          <a:prstGeom prst="rect">
            <a:avLst/>
          </a:prstGeom>
        </p:spPr>
        <p:txBody>
          <a:bodyPr numCol="2" spcCol="2314058" anchor="t"/>
          <a:lstStyle>
            <a:lvl1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6" name="Slide Number"/>
          <p:cNvSpPr txBox="1"/>
          <p:nvPr>
            <p:ph type="sldNum" sz="quarter" idx="2"/>
          </p:nvPr>
        </p:nvSpPr>
        <p:spPr>
          <a:xfrm>
            <a:off x="12044578" y="13131800"/>
            <a:ext cx="307544" cy="3429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Image"/>
          <p:cNvSpPr/>
          <p:nvPr>
            <p:ph type="pic" idx="13"/>
          </p:nvPr>
        </p:nvSpPr>
        <p:spPr>
          <a:xfrm>
            <a:off x="11700889" y="-1027620"/>
            <a:ext cx="12288856" cy="1502308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Rectangle"/>
          <p:cNvSpPr/>
          <p:nvPr/>
        </p:nvSpPr>
        <p:spPr>
          <a:xfrm>
            <a:off x="1008906" y="1067048"/>
            <a:ext cx="11190188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65" name="Slide Subtitle"/>
          <p:cNvSpPr txBox="1"/>
          <p:nvPr>
            <p:ph type="body" sz="quarter" idx="14" hasCustomPrompt="1"/>
          </p:nvPr>
        </p:nvSpPr>
        <p:spPr>
          <a:xfrm>
            <a:off x="1802037" y="4375086"/>
            <a:ext cx="9603926" cy="845948"/>
          </a:xfrm>
          <a:prstGeom prst="rect">
            <a:avLst/>
          </a:prstGeom>
        </p:spPr>
        <p:txBody>
          <a:bodyPr/>
          <a:lstStyle/>
          <a:p>
            <a:pPr/>
            <a:r>
              <a:t>Slide Subtitle</a:t>
            </a:r>
          </a:p>
        </p:txBody>
      </p:sp>
      <p:sp>
        <p:nvSpPr>
          <p:cNvPr id="66" name="Slide Title"/>
          <p:cNvSpPr txBox="1"/>
          <p:nvPr>
            <p:ph type="title" hasCustomPrompt="1"/>
          </p:nvPr>
        </p:nvSpPr>
        <p:spPr>
          <a:xfrm>
            <a:off x="1802060" y="1640061"/>
            <a:ext cx="9601348" cy="2798379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pPr/>
            <a:r>
              <a:t>Slide Title</a:t>
            </a:r>
          </a:p>
        </p:txBody>
      </p:sp>
      <p:sp>
        <p:nvSpPr>
          <p:cNvPr id="67" name="Body Level One…"/>
          <p:cNvSpPr txBox="1"/>
          <p:nvPr>
            <p:ph type="body" sz="quarter" idx="1" hasCustomPrompt="1"/>
          </p:nvPr>
        </p:nvSpPr>
        <p:spPr>
          <a:xfrm>
            <a:off x="1802037" y="5778500"/>
            <a:ext cx="9596832" cy="6110784"/>
          </a:xfrm>
          <a:prstGeom prst="rect">
            <a:avLst/>
          </a:prstGeom>
        </p:spPr>
        <p:txBody>
          <a:bodyPr anchor="t"/>
          <a:lstStyle>
            <a:lvl1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algn="l" defTabSz="2438338">
              <a:lnSpc>
                <a:spcPct val="80000"/>
              </a:lnSpc>
              <a:spcBef>
                <a:spcPts val="4200"/>
              </a:spcBef>
              <a:defRPr b="0" sz="400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12044578" y="13131800"/>
            <a:ext cx="307544" cy="3429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"/>
          <p:cNvSpPr/>
          <p:nvPr/>
        </p:nvSpPr>
        <p:spPr>
          <a:xfrm>
            <a:off x="1002557" y="1068834"/>
            <a:ext cx="22378886" cy="11578332"/>
          </a:xfrm>
          <a:prstGeom prst="rect">
            <a:avLst/>
          </a:prstGeom>
          <a:solidFill>
            <a:srgbClr val="7CA0B2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76" name="Section Title"/>
          <p:cNvSpPr txBox="1"/>
          <p:nvPr>
            <p:ph type="title" hasCustomPrompt="1"/>
          </p:nvPr>
        </p:nvSpPr>
        <p:spPr>
          <a:xfrm>
            <a:off x="2057400" y="4196048"/>
            <a:ext cx="20269200" cy="5213153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90000"/>
              </a:lnSpc>
              <a:defRPr sz="12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tangle"/>
          <p:cNvSpPr/>
          <p:nvPr/>
        </p:nvSpPr>
        <p:spPr>
          <a:xfrm>
            <a:off x="1008907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85" name="Slide Subtitle"/>
          <p:cNvSpPr txBox="1"/>
          <p:nvPr>
            <p:ph type="body" sz="quarter" idx="13" hasCustomPrompt="1"/>
          </p:nvPr>
        </p:nvSpPr>
        <p:spPr>
          <a:xfrm>
            <a:off x="2057400" y="3232086"/>
            <a:ext cx="20269200" cy="845948"/>
          </a:xfrm>
          <a:prstGeom prst="rect">
            <a:avLst/>
          </a:prstGeom>
        </p:spPr>
        <p:txBody>
          <a:bodyPr/>
          <a:lstStyle/>
          <a:p>
            <a:pPr/>
            <a:r>
              <a:t>Slide Subtitle</a:t>
            </a:r>
          </a:p>
        </p:txBody>
      </p:sp>
      <p:sp>
        <p:nvSpPr>
          <p:cNvPr id="86" name="Slide Title"/>
          <p:cNvSpPr txBox="1"/>
          <p:nvPr>
            <p:ph type="title" hasCustomPrompt="1"/>
          </p:nvPr>
        </p:nvSpPr>
        <p:spPr>
          <a:xfrm>
            <a:off x="2057400" y="1060698"/>
            <a:ext cx="20269200" cy="2272842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pPr/>
            <a:r>
              <a:t>Slide Title</a:t>
            </a:r>
          </a:p>
        </p:txBody>
      </p:sp>
      <p:sp>
        <p:nvSpPr>
          <p:cNvPr id="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"/>
          <p:cNvSpPr/>
          <p:nvPr/>
        </p:nvSpPr>
        <p:spPr>
          <a:xfrm>
            <a:off x="12197605" y="1065312"/>
            <a:ext cx="11184585" cy="1158537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95" name="Rectangle"/>
          <p:cNvSpPr/>
          <p:nvPr/>
        </p:nvSpPr>
        <p:spPr>
          <a:xfrm>
            <a:off x="1003299" y="2076549"/>
            <a:ext cx="11194307" cy="9556552"/>
          </a:xfrm>
          <a:prstGeom prst="rect">
            <a:avLst/>
          </a:prstGeom>
          <a:solidFill>
            <a:schemeClr val="accent3">
              <a:satOff val="-3883"/>
              <a:lumOff val="1467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96" name="Body Level One…"/>
          <p:cNvSpPr txBox="1"/>
          <p:nvPr>
            <p:ph type="body" sz="quarter" idx="1" hasCustomPrompt="1"/>
          </p:nvPr>
        </p:nvSpPr>
        <p:spPr>
          <a:xfrm>
            <a:off x="13496600" y="4331487"/>
            <a:ext cx="9049076" cy="5492985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3200"/>
              </a:spcBef>
              <a:defRPr spc="-39" sz="4000"/>
            </a:lvl1pPr>
            <a:lvl2pPr algn="l">
              <a:lnSpc>
                <a:spcPct val="100000"/>
              </a:lnSpc>
              <a:spcBef>
                <a:spcPts val="3200"/>
              </a:spcBef>
              <a:defRPr spc="-39" sz="4000"/>
            </a:lvl2pPr>
            <a:lvl3pPr algn="l">
              <a:lnSpc>
                <a:spcPct val="100000"/>
              </a:lnSpc>
              <a:spcBef>
                <a:spcPts val="3200"/>
              </a:spcBef>
              <a:defRPr spc="-39" sz="4000"/>
            </a:lvl3pPr>
            <a:lvl4pPr algn="l">
              <a:lnSpc>
                <a:spcPct val="100000"/>
              </a:lnSpc>
              <a:spcBef>
                <a:spcPts val="3200"/>
              </a:spcBef>
              <a:defRPr spc="-39" sz="4000"/>
            </a:lvl4pPr>
            <a:lvl5pPr algn="l">
              <a:lnSpc>
                <a:spcPct val="100000"/>
              </a:lnSpc>
              <a:spcBef>
                <a:spcPts val="3200"/>
              </a:spcBef>
              <a:defRPr spc="-39" sz="4000"/>
            </a:lvl5pPr>
          </a:lstStyle>
          <a:p>
            <a:pPr/>
            <a:r>
              <a:t>Agenda Topics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7" name="Agenda Title"/>
          <p:cNvSpPr txBox="1"/>
          <p:nvPr>
            <p:ph type="title" hasCustomPrompt="1"/>
          </p:nvPr>
        </p:nvSpPr>
        <p:spPr>
          <a:xfrm>
            <a:off x="1676400" y="5865318"/>
            <a:ext cx="9829800" cy="1733018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70000"/>
              </a:lnSpc>
              <a:defRPr sz="8200"/>
            </a:lvl1pPr>
          </a:lstStyle>
          <a:p>
            <a:pPr/>
            <a:r>
              <a:t>Agenda Title</a:t>
            </a:r>
          </a:p>
        </p:txBody>
      </p:sp>
      <p:sp>
        <p:nvSpPr>
          <p:cNvPr id="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"/>
          <p:cNvSpPr/>
          <p:nvPr/>
        </p:nvSpPr>
        <p:spPr>
          <a:xfrm>
            <a:off x="999500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106" name="Body Level One…"/>
          <p:cNvSpPr txBox="1"/>
          <p:nvPr>
            <p:ph type="body" sz="half" idx="1" hasCustomPrompt="1"/>
          </p:nvPr>
        </p:nvSpPr>
        <p:spPr>
          <a:xfrm>
            <a:off x="2057400" y="4261880"/>
            <a:ext cx="20269200" cy="5061561"/>
          </a:xfrm>
          <a:prstGeom prst="rect">
            <a:avLst/>
          </a:prstGeom>
        </p:spPr>
        <p:txBody>
          <a:bodyPr/>
          <a:lstStyle>
            <a:lvl1pPr>
              <a:defRPr b="0" sz="12000">
                <a:latin typeface="Canela Regular"/>
                <a:ea typeface="Canela Regular"/>
                <a:cs typeface="Canela Regular"/>
                <a:sym typeface="Canela Regular"/>
              </a:defRPr>
            </a:lvl1pPr>
            <a:lvl2pPr>
              <a:defRPr b="0" sz="12000">
                <a:latin typeface="Canela Regular"/>
                <a:ea typeface="Canela Regular"/>
                <a:cs typeface="Canela Regular"/>
                <a:sym typeface="Canela Regular"/>
              </a:defRPr>
            </a:lvl2pPr>
            <a:lvl3pPr>
              <a:defRPr b="0" sz="12000">
                <a:latin typeface="Canela Regular"/>
                <a:ea typeface="Canela Regular"/>
                <a:cs typeface="Canela Regular"/>
                <a:sym typeface="Canela Regular"/>
              </a:defRPr>
            </a:lvl3pPr>
            <a:lvl4pPr>
              <a:defRPr b="0" sz="12000">
                <a:latin typeface="Canela Regular"/>
                <a:ea typeface="Canela Regular"/>
                <a:cs typeface="Canela Regular"/>
                <a:sym typeface="Canela Regular"/>
              </a:defRPr>
            </a:lvl4pPr>
            <a:lvl5pPr>
              <a:defRPr b="0" sz="12000">
                <a:latin typeface="Canela Regular"/>
                <a:ea typeface="Canela Regular"/>
                <a:cs typeface="Canela Regular"/>
                <a:sym typeface="Canela Regular"/>
              </a:defRPr>
            </a:lvl5pPr>
          </a:lstStyle>
          <a:p>
            <a:pPr/>
            <a:r>
              <a:t>Statement 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"/>
          <p:cNvSpPr/>
          <p:nvPr/>
        </p:nvSpPr>
        <p:spPr>
          <a:xfrm>
            <a:off x="1008907" y="1066849"/>
            <a:ext cx="22378886" cy="1158230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115" name="Fact information"/>
          <p:cNvSpPr txBox="1"/>
          <p:nvPr>
            <p:ph type="body" sz="quarter" idx="13" hasCustomPrompt="1"/>
          </p:nvPr>
        </p:nvSpPr>
        <p:spPr>
          <a:xfrm>
            <a:off x="2057400" y="8113450"/>
            <a:ext cx="20269200" cy="845948"/>
          </a:xfrm>
          <a:prstGeom prst="rect">
            <a:avLst/>
          </a:prstGeom>
        </p:spPr>
        <p:txBody>
          <a:bodyPr anchor="t"/>
          <a:lstStyle/>
          <a:p>
            <a:pPr/>
            <a:r>
              <a:t>Fact information</a:t>
            </a:r>
          </a:p>
        </p:txBody>
      </p:sp>
      <p:sp>
        <p:nvSpPr>
          <p:cNvPr id="116" name="Body Level One…"/>
          <p:cNvSpPr txBox="1"/>
          <p:nvPr>
            <p:ph type="body" sz="half" idx="1" hasCustomPrompt="1"/>
          </p:nvPr>
        </p:nvSpPr>
        <p:spPr>
          <a:xfrm>
            <a:off x="2057400" y="3498790"/>
            <a:ext cx="20269200" cy="4814114"/>
          </a:xfrm>
          <a:prstGeom prst="rect">
            <a:avLst/>
          </a:prstGeom>
        </p:spPr>
        <p:txBody>
          <a:bodyPr anchor="b"/>
          <a:lstStyle>
            <a:lvl1pPr defTabSz="2438338">
              <a:lnSpc>
                <a:spcPct val="80000"/>
              </a:lnSpc>
              <a:defRPr b="0" spc="-500" sz="25000">
                <a:latin typeface="+mn-lt"/>
                <a:ea typeface="+mn-ea"/>
                <a:cs typeface="+mn-cs"/>
                <a:sym typeface="Canela Bold"/>
              </a:defRPr>
            </a:lvl1pPr>
            <a:lvl2pPr defTabSz="2438338">
              <a:lnSpc>
                <a:spcPct val="80000"/>
              </a:lnSpc>
              <a:defRPr b="0" spc="-500" sz="25000">
                <a:latin typeface="+mn-lt"/>
                <a:ea typeface="+mn-ea"/>
                <a:cs typeface="+mn-cs"/>
                <a:sym typeface="Canela Bold"/>
              </a:defRPr>
            </a:lvl2pPr>
            <a:lvl3pPr defTabSz="2438338">
              <a:lnSpc>
                <a:spcPct val="80000"/>
              </a:lnSpc>
              <a:defRPr b="0" spc="-500" sz="25000">
                <a:latin typeface="+mn-lt"/>
                <a:ea typeface="+mn-ea"/>
                <a:cs typeface="+mn-cs"/>
                <a:sym typeface="Canela Bold"/>
              </a:defRPr>
            </a:lvl3pPr>
            <a:lvl4pPr defTabSz="2438338">
              <a:lnSpc>
                <a:spcPct val="80000"/>
              </a:lnSpc>
              <a:defRPr b="0" spc="-500" sz="25000">
                <a:latin typeface="+mn-lt"/>
                <a:ea typeface="+mn-ea"/>
                <a:cs typeface="+mn-cs"/>
                <a:sym typeface="Canela Bold"/>
              </a:defRPr>
            </a:lvl4pPr>
            <a:lvl5pPr defTabSz="2438338">
              <a:lnSpc>
                <a:spcPct val="80000"/>
              </a:lnSpc>
              <a:defRPr b="0" spc="-500" sz="250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Rectangle"/>
          <p:cNvSpPr/>
          <p:nvPr/>
        </p:nvSpPr>
        <p:spPr>
          <a:xfrm>
            <a:off x="1008907" y="1064171"/>
            <a:ext cx="22378886" cy="11587658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125" name="Body Level One…"/>
          <p:cNvSpPr txBox="1"/>
          <p:nvPr>
            <p:ph type="body" sz="quarter" idx="1" hasCustomPrompt="1"/>
          </p:nvPr>
        </p:nvSpPr>
        <p:spPr>
          <a:xfrm>
            <a:off x="5737745" y="5549900"/>
            <a:ext cx="12908510" cy="2628900"/>
          </a:xfrm>
          <a:prstGeom prst="rect">
            <a:avLst/>
          </a:prstGeom>
        </p:spPr>
        <p:txBody>
          <a:bodyPr/>
          <a:lstStyle>
            <a:lvl1pPr marL="320204" indent="-320204" algn="l" defTabSz="355600">
              <a:lnSpc>
                <a:spcPct val="80000"/>
              </a:lnSpc>
              <a:defRPr b="0" sz="7000">
                <a:latin typeface="Canela Deck Regular"/>
                <a:ea typeface="Canela Deck Regular"/>
                <a:cs typeface="Canela Deck Regular"/>
                <a:sym typeface="Canela Deck Regular"/>
              </a:defRPr>
            </a:lvl1pPr>
            <a:lvl2pPr marL="320204" indent="-320204" algn="l" defTabSz="355600">
              <a:lnSpc>
                <a:spcPct val="80000"/>
              </a:lnSpc>
              <a:defRPr b="0" sz="7000">
                <a:latin typeface="Canela Deck Regular"/>
                <a:ea typeface="Canela Deck Regular"/>
                <a:cs typeface="Canela Deck Regular"/>
                <a:sym typeface="Canela Deck Regular"/>
              </a:defRPr>
            </a:lvl2pPr>
            <a:lvl3pPr marL="320204" indent="-320204" algn="l" defTabSz="355600">
              <a:lnSpc>
                <a:spcPct val="80000"/>
              </a:lnSpc>
              <a:defRPr b="0" sz="7000">
                <a:latin typeface="Canela Deck Regular"/>
                <a:ea typeface="Canela Deck Regular"/>
                <a:cs typeface="Canela Deck Regular"/>
                <a:sym typeface="Canela Deck Regular"/>
              </a:defRPr>
            </a:lvl3pPr>
            <a:lvl4pPr marL="320204" indent="-320204" algn="l" defTabSz="355600">
              <a:lnSpc>
                <a:spcPct val="80000"/>
              </a:lnSpc>
              <a:defRPr b="0" sz="7000">
                <a:latin typeface="Canela Deck Regular"/>
                <a:ea typeface="Canela Deck Regular"/>
                <a:cs typeface="Canela Deck Regular"/>
                <a:sym typeface="Canela Deck Regular"/>
              </a:defRPr>
            </a:lvl4pPr>
            <a:lvl5pPr marL="320204" indent="-320204" algn="l" defTabSz="355600">
              <a:lnSpc>
                <a:spcPct val="80000"/>
              </a:lnSpc>
              <a:defRPr b="0" sz="7000">
                <a:latin typeface="Canela Deck Regular"/>
                <a:ea typeface="Canela Deck Regular"/>
                <a:cs typeface="Canela Deck Regular"/>
                <a:sym typeface="Canela Deck Regular"/>
              </a:defRPr>
            </a:lvl5pPr>
          </a:lstStyle>
          <a:p>
            <a:pPr/>
            <a:r>
              <a:t>“Notable Quote”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6" name="Attribution"/>
          <p:cNvSpPr txBox="1"/>
          <p:nvPr>
            <p:ph type="body" sz="quarter" idx="13" hasCustomPrompt="1"/>
          </p:nvPr>
        </p:nvSpPr>
        <p:spPr>
          <a:xfrm>
            <a:off x="6100233" y="9999201"/>
            <a:ext cx="12546022" cy="508001"/>
          </a:xfrm>
          <a:prstGeom prst="rect">
            <a:avLst/>
          </a:prstGeom>
        </p:spPr>
        <p:txBody>
          <a:bodyPr anchor="t"/>
          <a:lstStyle>
            <a:lvl1pPr algn="l" defTabSz="355600">
              <a:lnSpc>
                <a:spcPct val="140000"/>
              </a:lnSpc>
              <a:defRPr spc="26" sz="2700"/>
            </a:lvl1pPr>
          </a:lstStyle>
          <a:p>
            <a:pPr/>
            <a:r>
              <a:t>Attribution</a:t>
            </a:r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153339838_1340x2010.jpg"/>
          <p:cNvSpPr/>
          <p:nvPr>
            <p:ph type="pic" idx="13"/>
          </p:nvPr>
        </p:nvSpPr>
        <p:spPr>
          <a:xfrm>
            <a:off x="12128500" y="-1638300"/>
            <a:ext cx="11341100" cy="170116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936299162_1323x1986.jpg"/>
          <p:cNvSpPr/>
          <p:nvPr>
            <p:ph type="pic" idx="14"/>
          </p:nvPr>
        </p:nvSpPr>
        <p:spPr>
          <a:xfrm>
            <a:off x="1003300" y="-4737100"/>
            <a:ext cx="11201401" cy="16814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6" name="101883338_1323x1985.jpg"/>
          <p:cNvSpPr/>
          <p:nvPr>
            <p:ph type="pic" idx="15"/>
          </p:nvPr>
        </p:nvSpPr>
        <p:spPr>
          <a:xfrm>
            <a:off x="1003300" y="1344083"/>
            <a:ext cx="11201400" cy="1680633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7" name="Slide Number"/>
          <p:cNvSpPr txBox="1"/>
          <p:nvPr>
            <p:ph type="sldNum" sz="quarter" idx="2"/>
          </p:nvPr>
        </p:nvSpPr>
        <p:spPr>
          <a:xfrm>
            <a:off x="12043207" y="13131800"/>
            <a:ext cx="307544" cy="3429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913369614_2691x1794.jpg"/>
          <p:cNvSpPr/>
          <p:nvPr>
            <p:ph type="pic" idx="13"/>
          </p:nvPr>
        </p:nvSpPr>
        <p:spPr>
          <a:xfrm>
            <a:off x="800100" y="253554"/>
            <a:ext cx="22783800" cy="152393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6F7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1002557" y="1066800"/>
            <a:ext cx="22378886" cy="11582400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" name="Presentation Title"/>
          <p:cNvSpPr txBox="1"/>
          <p:nvPr>
            <p:ph type="title" hasCustomPrompt="1"/>
          </p:nvPr>
        </p:nvSpPr>
        <p:spPr>
          <a:xfrm>
            <a:off x="2057400" y="2865877"/>
            <a:ext cx="20269200" cy="53597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100000" lnSpcReduction="0"/>
          </a:bodyPr>
          <a:lstStyle/>
          <a:p>
            <a:pPr/>
            <a:r>
              <a:t>Presentation Title</a:t>
            </a:r>
          </a:p>
        </p:txBody>
      </p:sp>
      <p:sp>
        <p:nvSpPr>
          <p:cNvPr id="4" name="Body Level One…"/>
          <p:cNvSpPr txBox="1"/>
          <p:nvPr>
            <p:ph type="body" idx="1" hasCustomPrompt="1"/>
          </p:nvPr>
        </p:nvSpPr>
        <p:spPr>
          <a:xfrm>
            <a:off x="2057400" y="7814975"/>
            <a:ext cx="20269200" cy="14880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12038228" y="13131800"/>
            <a:ext cx="307544" cy="342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1pPr>
      <a:lvl2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2pPr>
      <a:lvl3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3pPr>
      <a:lvl4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4pPr>
      <a:lvl5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5pPr>
      <a:lvl6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6pPr>
      <a:lvl7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7pPr>
      <a:lvl8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8pPr>
      <a:lvl9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9pPr>
    </p:titleStyle>
    <p:bodyStyle>
      <a:lvl1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1pPr>
      <a:lvl2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2pPr>
      <a:lvl3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3pPr>
      <a:lvl4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4pPr>
      <a:lvl5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5pPr>
      <a:lvl6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6pPr>
      <a:lvl7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7pPr>
      <a:lvl8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8pPr>
      <a:lvl9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3900" u="none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2.jpeg"/><Relationship Id="rId6" Type="http://schemas.openxmlformats.org/officeDocument/2006/relationships/image" Target="../media/image3.jpeg"/><Relationship Id="rId7" Type="http://schemas.openxmlformats.org/officeDocument/2006/relationships/image" Target="../media/image4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openxmlformats.org/officeDocument/2006/relationships/image" Target="../media/image2.pn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9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3.jpe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9" Type="http://schemas.openxmlformats.org/officeDocument/2006/relationships/image" Target="../media/image14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0.jpeg"/><Relationship Id="rId5" Type="http://schemas.openxmlformats.org/officeDocument/2006/relationships/image" Target="../media/image12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4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1.jpe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5.jpeg"/><Relationship Id="rId8" Type="http://schemas.openxmlformats.org/officeDocument/2006/relationships/image" Target="../media/image16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17.jpeg"/><Relationship Id="rId6" Type="http://schemas.openxmlformats.org/officeDocument/2006/relationships/image" Target="../media/image18.jpeg"/><Relationship Id="rId7" Type="http://schemas.openxmlformats.org/officeDocument/2006/relationships/image" Target="../media/image19.jpeg"/><Relationship Id="rId8" Type="http://schemas.openxmlformats.org/officeDocument/2006/relationships/image" Target="../media/image20.jpeg"/><Relationship Id="rId9" Type="http://schemas.openxmlformats.org/officeDocument/2006/relationships/image" Target="../media/image21.jpeg"/><Relationship Id="rId10" Type="http://schemas.openxmlformats.org/officeDocument/2006/relationships/image" Target="../media/image22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6.jpeg"/><Relationship Id="rId5" Type="http://schemas.openxmlformats.org/officeDocument/2006/relationships/image" Target="../media/image5.jpeg"/><Relationship Id="rId6" Type="http://schemas.openxmlformats.org/officeDocument/2006/relationships/image" Target="../media/image23.jpeg"/><Relationship Id="rId7" Type="http://schemas.openxmlformats.org/officeDocument/2006/relationships/image" Target="../media/image24.jpeg"/><Relationship Id="rId8" Type="http://schemas.openxmlformats.org/officeDocument/2006/relationships/image" Target="../media/image25.jpeg"/><Relationship Id="rId9" Type="http://schemas.openxmlformats.org/officeDocument/2006/relationships/image" Target="../media/image26.jpeg"/><Relationship Id="rId10" Type="http://schemas.openxmlformats.org/officeDocument/2006/relationships/image" Target="../media/image27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28.jpeg"/><Relationship Id="rId5" Type="http://schemas.openxmlformats.org/officeDocument/2006/relationships/image" Target="../media/image16.png"/><Relationship Id="rId6" Type="http://schemas.openxmlformats.org/officeDocument/2006/relationships/image" Target="../media/image29.jpeg"/><Relationship Id="rId7" Type="http://schemas.openxmlformats.org/officeDocument/2006/relationships/image" Target="../media/image30.jpeg"/><Relationship Id="rId8" Type="http://schemas.openxmlformats.org/officeDocument/2006/relationships/image" Target="../media/image31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2.jpeg"/><Relationship Id="rId5" Type="http://schemas.openxmlformats.org/officeDocument/2006/relationships/image" Target="../media/image33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4.jpeg"/><Relationship Id="rId5" Type="http://schemas.openxmlformats.org/officeDocument/2006/relationships/image" Target="../media/image3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14.png"/><Relationship Id="rId6" Type="http://schemas.openxmlformats.org/officeDocument/2006/relationships/image" Target="../media/image37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he Bible Marking Honour"/>
          <p:cNvSpPr txBox="1"/>
          <p:nvPr>
            <p:ph type="title"/>
          </p:nvPr>
        </p:nvSpPr>
        <p:spPr>
          <a:xfrm>
            <a:off x="2219331" y="3138661"/>
            <a:ext cx="19945338" cy="5213152"/>
          </a:xfrm>
          <a:prstGeom prst="rect">
            <a:avLst/>
          </a:prstGeom>
        </p:spPr>
        <p:txBody>
          <a:bodyPr/>
          <a:lstStyle/>
          <a:p>
            <a:pPr/>
            <a:r>
              <a:t>The Bible Marking Honour</a:t>
            </a:r>
          </a:p>
        </p:txBody>
      </p:sp>
      <p:pic>
        <p:nvPicPr>
          <p:cNvPr id="162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011818" y="7285563"/>
            <a:ext cx="5522125" cy="4575040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with Pr Phil Yates"/>
          <p:cNvSpPr txBox="1"/>
          <p:nvPr/>
        </p:nvSpPr>
        <p:spPr>
          <a:xfrm>
            <a:off x="2057400" y="6769617"/>
            <a:ext cx="20269200" cy="8459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b="1" sz="3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with Pr Phil Yates</a:t>
            </a:r>
          </a:p>
        </p:txBody>
      </p:sp>
      <p:pic>
        <p:nvPicPr>
          <p:cNvPr id="164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89354" y="1483501"/>
            <a:ext cx="3570961" cy="3566979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3rd May 2020"/>
          <p:cNvSpPr txBox="1"/>
          <p:nvPr/>
        </p:nvSpPr>
        <p:spPr>
          <a:xfrm>
            <a:off x="2057400" y="11222293"/>
            <a:ext cx="20269200" cy="845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b="1" sz="3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3rd May 2020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Australian Union Conference"/>
          <p:cNvSpPr txBox="1"/>
          <p:nvPr>
            <p:ph type="title"/>
          </p:nvPr>
        </p:nvSpPr>
        <p:spPr>
          <a:xfrm>
            <a:off x="1795522" y="-2061685"/>
            <a:ext cx="19945338" cy="5213152"/>
          </a:xfrm>
          <a:prstGeom prst="rect">
            <a:avLst/>
          </a:prstGeom>
        </p:spPr>
        <p:txBody>
          <a:bodyPr/>
          <a:lstStyle>
            <a:lvl1pPr>
              <a:defRPr sz="6600"/>
            </a:lvl1pPr>
          </a:lstStyle>
          <a:p>
            <a:pPr/>
            <a:r>
              <a:t>Australian Union Conference</a:t>
            </a:r>
          </a:p>
        </p:txBody>
      </p:sp>
      <p:pic>
        <p:nvPicPr>
          <p:cNvPr id="168" name="Australian Conferences.jpg" descr="Australian Conference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20686" y="1222921"/>
            <a:ext cx="13542628" cy="112701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reater Sydney Conference"/>
          <p:cNvSpPr txBox="1"/>
          <p:nvPr>
            <p:ph type="title"/>
          </p:nvPr>
        </p:nvSpPr>
        <p:spPr>
          <a:xfrm>
            <a:off x="1911106" y="-270129"/>
            <a:ext cx="19945339" cy="5213153"/>
          </a:xfrm>
          <a:prstGeom prst="rect">
            <a:avLst/>
          </a:prstGeom>
        </p:spPr>
        <p:txBody>
          <a:bodyPr/>
          <a:lstStyle>
            <a:lvl1pPr>
              <a:defRPr sz="10300"/>
            </a:lvl1pPr>
          </a:lstStyle>
          <a:p>
            <a:pPr/>
            <a:r>
              <a:t>Greater Sydney Conference</a:t>
            </a:r>
          </a:p>
        </p:txBody>
      </p:sp>
      <p:pic>
        <p:nvPicPr>
          <p:cNvPr id="171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484168" y="1190318"/>
            <a:ext cx="2766784" cy="22922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86540" y="1334251"/>
            <a:ext cx="2006629" cy="2004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3" name="Harbour copy.png" descr="Harbour copy.png"/>
          <p:cNvPicPr>
            <a:picLocks noChangeAspect="1"/>
          </p:cNvPicPr>
          <p:nvPr/>
        </p:nvPicPr>
        <p:blipFill>
          <a:blip r:embed="rId4">
            <a:extLst/>
          </a:blip>
          <a:srcRect l="42354" t="39710" r="42354" b="39710"/>
          <a:stretch>
            <a:fillRect/>
          </a:stretch>
        </p:blipFill>
        <p:spPr>
          <a:xfrm>
            <a:off x="1700857" y="8752717"/>
            <a:ext cx="5199020" cy="393575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43161249_10156628554744598_2855573787737325568_n.jpg" descr="43161249_10156628554744598_2855573787737325568_n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536696" y="6224842"/>
            <a:ext cx="6236439" cy="62364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88954868_10158293956311111_5026693057379041280_o.jpg" descr="88954868_10158293956311111_5026693057379041280_o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639873" y="3183609"/>
            <a:ext cx="6708382" cy="568815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70465800_10156347622360079_8650700618232496128_o.jpg" descr="70465800_10156347622360079_8650700618232496128_o.jp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6289066" y="3514194"/>
            <a:ext cx="6708382" cy="90267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wpid-img_20150310_002341.jpg" descr="wpid-img_20150310_0023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61835" y="6672930"/>
            <a:ext cx="5847713" cy="5847713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Bible Marking Honour"/>
          <p:cNvSpPr txBox="1"/>
          <p:nvPr>
            <p:ph type="title"/>
          </p:nvPr>
        </p:nvSpPr>
        <p:spPr>
          <a:xfrm>
            <a:off x="2200067" y="-404977"/>
            <a:ext cx="10973787" cy="439300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pPr/>
            <a:r>
              <a:t>Bible Marking Honour</a:t>
            </a:r>
          </a:p>
        </p:txBody>
      </p:sp>
      <p:pic>
        <p:nvPicPr>
          <p:cNvPr id="180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86540" y="1334251"/>
            <a:ext cx="2006629" cy="2004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d4305938e2da85fffe24dd45fa235f7a.jpg" descr="d4305938e2da85fffe24dd45fa235f7a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45137" y="3371940"/>
            <a:ext cx="5537287" cy="5537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MPWJ-Bible-Marking-Full-Sheet-May-2019-01.jpg" descr="MPWJ-Bible-Marking-Full-Sheet-May-2019-01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587452" y="1211213"/>
            <a:ext cx="8726853" cy="1129357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zu60867932_main_tm1544882189.jpg" descr="zu60867932_main_tm1544882189.jpg"/>
          <p:cNvPicPr>
            <a:picLocks noChangeAspect="1"/>
          </p:cNvPicPr>
          <p:nvPr/>
        </p:nvPicPr>
        <p:blipFill>
          <a:blip r:embed="rId6">
            <a:extLst/>
          </a:blip>
          <a:srcRect l="4472" t="9957" r="4472" b="9957"/>
          <a:stretch>
            <a:fillRect/>
          </a:stretch>
        </p:blipFill>
        <p:spPr>
          <a:xfrm>
            <a:off x="10535166" y="2443060"/>
            <a:ext cx="3822387" cy="40387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Why Bible Marking?"/>
          <p:cNvSpPr txBox="1"/>
          <p:nvPr>
            <p:ph type="title"/>
          </p:nvPr>
        </p:nvSpPr>
        <p:spPr>
          <a:xfrm>
            <a:off x="2219331" y="-270129"/>
            <a:ext cx="19945338" cy="5213153"/>
          </a:xfrm>
          <a:prstGeom prst="rect">
            <a:avLst/>
          </a:prstGeom>
        </p:spPr>
        <p:txBody>
          <a:bodyPr/>
          <a:lstStyle/>
          <a:p>
            <a:pPr/>
            <a:r>
              <a:t>Why Bible Marking?</a:t>
            </a:r>
          </a:p>
        </p:txBody>
      </p:sp>
      <p:pic>
        <p:nvPicPr>
          <p:cNvPr id="186" name="723px-Bible_Marking.png" descr="723px-Bible_Marking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484168" y="1190318"/>
            <a:ext cx="2766784" cy="229225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7" name="Pathfinder Club Logo.png" descr="Pathfinder Club Logo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86540" y="1334251"/>
            <a:ext cx="2006629" cy="2004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8" name="02-Ethiopia-head.jpg" descr="02-Ethiopia-head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894619" y="3967685"/>
            <a:ext cx="12504923" cy="6252462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Haile Magicho Sendeno"/>
          <p:cNvSpPr txBox="1"/>
          <p:nvPr/>
        </p:nvSpPr>
        <p:spPr>
          <a:xfrm>
            <a:off x="7762750" y="10323380"/>
            <a:ext cx="8768660" cy="845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b="1" sz="3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Haile Magicho Sendeno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194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197" name="Chain Reference: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marL="609600" indent="-609600" defTabSz="825500">
              <a:lnSpc>
                <a:spcPct val="90000"/>
              </a:lnSpc>
              <a:spcBef>
                <a:spcPts val="0"/>
              </a:spcBef>
              <a:buSzPct val="100000"/>
              <a:buAutoNum type="arabicPeriod" startAt="1"/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Chain Reference: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198" name="FORGIVENESS"/>
          <p:cNvSpPr txBox="1"/>
          <p:nvPr/>
        </p:nvSpPr>
        <p:spPr>
          <a:xfrm>
            <a:off x="1257106" y="3847989"/>
            <a:ext cx="5392002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6300"/>
            </a:lvl1pPr>
          </a:lstStyle>
          <a:p>
            <a:pPr/>
            <a:r>
              <a:t>FORGIVENESS</a:t>
            </a:r>
          </a:p>
        </p:txBody>
      </p:sp>
      <p:sp>
        <p:nvSpPr>
          <p:cNvPr id="199" name="Key = FOR"/>
          <p:cNvSpPr txBox="1"/>
          <p:nvPr/>
        </p:nvSpPr>
        <p:spPr>
          <a:xfrm>
            <a:off x="8804209" y="3847989"/>
            <a:ext cx="4251859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6300"/>
            </a:pPr>
            <a:r>
              <a:rPr>
                <a:solidFill>
                  <a:srgbClr val="D5D5D5"/>
                </a:solidFill>
              </a:rPr>
              <a:t>Key =</a:t>
            </a:r>
            <a:r>
              <a:t> FOR</a:t>
            </a:r>
          </a:p>
        </p:txBody>
      </p:sp>
      <p:sp>
        <p:nvSpPr>
          <p:cNvPr id="200" name="SALVATION"/>
          <p:cNvSpPr txBox="1"/>
          <p:nvPr/>
        </p:nvSpPr>
        <p:spPr>
          <a:xfrm>
            <a:off x="1225064" y="4876642"/>
            <a:ext cx="4251860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6300"/>
            </a:lvl1pPr>
          </a:lstStyle>
          <a:p>
            <a:pPr/>
            <a:r>
              <a:t>SALVATION</a:t>
            </a:r>
          </a:p>
        </p:txBody>
      </p:sp>
      <p:sp>
        <p:nvSpPr>
          <p:cNvPr id="201" name="Key = SAL"/>
          <p:cNvSpPr txBox="1"/>
          <p:nvPr/>
        </p:nvSpPr>
        <p:spPr>
          <a:xfrm>
            <a:off x="8804209" y="4877265"/>
            <a:ext cx="4251859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6300"/>
            </a:pPr>
            <a:r>
              <a:rPr>
                <a:solidFill>
                  <a:srgbClr val="D5D5D5"/>
                </a:solidFill>
              </a:rPr>
              <a:t>Key =</a:t>
            </a:r>
            <a:r>
              <a:t> SAL</a:t>
            </a:r>
          </a:p>
        </p:txBody>
      </p:sp>
      <p:sp>
        <p:nvSpPr>
          <p:cNvPr id="202" name="SABBATH"/>
          <p:cNvSpPr txBox="1"/>
          <p:nvPr/>
        </p:nvSpPr>
        <p:spPr>
          <a:xfrm>
            <a:off x="1257106" y="5964903"/>
            <a:ext cx="3634182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6300"/>
            </a:lvl1pPr>
          </a:lstStyle>
          <a:p>
            <a:pPr/>
            <a:r>
              <a:t>SABBATH</a:t>
            </a:r>
          </a:p>
        </p:txBody>
      </p:sp>
      <p:sp>
        <p:nvSpPr>
          <p:cNvPr id="203" name="Key = SAB"/>
          <p:cNvSpPr txBox="1"/>
          <p:nvPr/>
        </p:nvSpPr>
        <p:spPr>
          <a:xfrm>
            <a:off x="8804209" y="5964903"/>
            <a:ext cx="4251859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6300"/>
            </a:pPr>
            <a:r>
              <a:rPr>
                <a:solidFill>
                  <a:srgbClr val="D5D5D5"/>
                </a:solidFill>
              </a:rPr>
              <a:t>Key =</a:t>
            </a:r>
            <a:r>
              <a:t> SAB</a:t>
            </a:r>
          </a:p>
        </p:txBody>
      </p:sp>
      <p:sp>
        <p:nvSpPr>
          <p:cNvPr id="204" name="SALVATION BY GRACE"/>
          <p:cNvSpPr txBox="1"/>
          <p:nvPr/>
        </p:nvSpPr>
        <p:spPr>
          <a:xfrm>
            <a:off x="1225064" y="7053164"/>
            <a:ext cx="8229157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6300"/>
            </a:lvl1pPr>
          </a:lstStyle>
          <a:p>
            <a:pPr/>
            <a:r>
              <a:t>SALVATION BY GRACE</a:t>
            </a:r>
          </a:p>
        </p:txBody>
      </p:sp>
      <p:sp>
        <p:nvSpPr>
          <p:cNvPr id="205" name="Key = SbG or SG"/>
          <p:cNvSpPr txBox="1"/>
          <p:nvPr/>
        </p:nvSpPr>
        <p:spPr>
          <a:xfrm>
            <a:off x="9941702" y="7053164"/>
            <a:ext cx="6021432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6300"/>
            </a:pPr>
            <a:r>
              <a:rPr>
                <a:solidFill>
                  <a:srgbClr val="D5D5D5"/>
                </a:solidFill>
              </a:rPr>
              <a:t>Key =</a:t>
            </a:r>
            <a:r>
              <a:t> SbG or SG </a:t>
            </a:r>
          </a:p>
        </p:txBody>
      </p:sp>
      <p:sp>
        <p:nvSpPr>
          <p:cNvPr id="206" name="NOTE: Written in the back or front of Bible"/>
          <p:cNvSpPr txBox="1"/>
          <p:nvPr/>
        </p:nvSpPr>
        <p:spPr>
          <a:xfrm>
            <a:off x="12792276" y="1066227"/>
            <a:ext cx="6368762" cy="150876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200">
                <a:solidFill>
                  <a:schemeClr val="accent5"/>
                </a:solidFill>
              </a:defRPr>
            </a:lvl1pPr>
          </a:lstStyle>
          <a:p>
            <a:pPr/>
            <a:r>
              <a:t>NOTE: Written in the back or front of Bible</a:t>
            </a:r>
          </a:p>
        </p:txBody>
      </p:sp>
      <p:pic>
        <p:nvPicPr>
          <p:cNvPr id="207" name="Line Line" descr="Line Line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7498964">
            <a:off x="12422484" y="2871234"/>
            <a:ext cx="1571460" cy="483305"/>
          </a:xfrm>
          <a:prstGeom prst="rect">
            <a:avLst/>
          </a:prstGeom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</p:pic>
      <p:pic>
        <p:nvPicPr>
          <p:cNvPr id="208" name="Line Line" descr="Line Line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9596655">
            <a:off x="7990398" y="2745474"/>
            <a:ext cx="4942911" cy="483305"/>
          </a:xfrm>
          <a:prstGeom prst="rect">
            <a:avLst/>
          </a:prstGeom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</p:pic>
      <p:sp>
        <p:nvSpPr>
          <p:cNvPr id="209" name="Starting Bible TEXT: 1 John 1:9, p1289"/>
          <p:cNvSpPr txBox="1"/>
          <p:nvPr/>
        </p:nvSpPr>
        <p:spPr>
          <a:xfrm>
            <a:off x="13256697" y="3981339"/>
            <a:ext cx="10362817" cy="789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4600"/>
            </a:pPr>
            <a:r>
              <a:rPr>
                <a:solidFill>
                  <a:srgbClr val="D5D5D5"/>
                </a:solidFill>
              </a:rPr>
              <a:t>Starting Bible TEXT: </a:t>
            </a:r>
            <a:r>
              <a:t>1 John 1:9, p1289</a:t>
            </a:r>
          </a:p>
        </p:txBody>
      </p:sp>
      <p:sp>
        <p:nvSpPr>
          <p:cNvPr id="210" name="NOTE: If giving Bible Study - have the same Bible so you can give the page number."/>
          <p:cNvSpPr txBox="1"/>
          <p:nvPr/>
        </p:nvSpPr>
        <p:spPr>
          <a:xfrm>
            <a:off x="16450614" y="6326374"/>
            <a:ext cx="6655075" cy="276860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200">
                <a:solidFill>
                  <a:schemeClr val="accent5"/>
                </a:solidFill>
              </a:defRPr>
            </a:lvl1pPr>
          </a:lstStyle>
          <a:p>
            <a:pPr/>
            <a:r>
              <a:t>NOTE: If giving Bible Study - have the same Bible so you can give the page number.</a:t>
            </a:r>
          </a:p>
        </p:txBody>
      </p:sp>
      <p:pic>
        <p:nvPicPr>
          <p:cNvPr id="211" name="Line Line" descr="Line Line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 rot="18900000">
            <a:off x="20427757" y="5305705"/>
            <a:ext cx="1642115" cy="483305"/>
          </a:xfrm>
          <a:prstGeom prst="rect">
            <a:avLst/>
          </a:prstGeom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6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2" dur="6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7" dur="6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2" dur="6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7" dur="6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Class="entr" nodeType="after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1" dur="6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Class="entr" nodeType="afterEffect" presetSubtype="8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5" dur="6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Class="entr" nodeType="after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9" dur="6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clickEffect" presetSubtype="8" presetID="2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4" dur="6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"/>
                            </p:stCondLst>
                            <p:childTnLst>
                              <p:par>
                                <p:cTn id="46" presetClass="entr" nodeType="afterEffect" presetSubtype="8" presetID="2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8" dur="6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"/>
                            </p:stCondLst>
                            <p:childTnLst>
                              <p:par>
                                <p:cTn id="50" presetClass="entr" nodeType="afterEffect" presetSubtype="8" presetID="22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2" dur="6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Class="entr" nodeType="clickEffect" presetSubtype="8" presetID="2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7" dur="6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Class="entr" nodeType="clickEffect" presetSubtype="8" presetID="22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2" dur="6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"/>
                            </p:stCondLst>
                            <p:childTnLst>
                              <p:par>
                                <p:cTn id="64" presetClass="entr" nodeType="after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6" dur="7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4" grpId="7"/>
      <p:bldP build="whole" bldLvl="1" animBg="1" rev="0" advAuto="0" spid="211" grpId="14"/>
      <p:bldP build="whole" bldLvl="1" animBg="1" rev="0" advAuto="0" spid="199" grpId="2"/>
      <p:bldP build="whole" bldLvl="1" animBg="1" rev="0" advAuto="0" spid="205" grpId="8"/>
      <p:bldP build="whole" bldLvl="1" animBg="1" rev="0" advAuto="0" spid="207" grpId="10"/>
      <p:bldP build="whole" bldLvl="1" animBg="1" rev="0" advAuto="0" spid="206" grpId="9"/>
      <p:bldP build="whole" bldLvl="1" animBg="1" rev="0" advAuto="0" spid="210" grpId="13"/>
      <p:bldP build="whole" bldLvl="1" animBg="1" rev="0" advAuto="0" spid="209" grpId="12"/>
      <p:bldP build="whole" bldLvl="1" animBg="1" rev="0" advAuto="0" spid="200" grpId="3"/>
      <p:bldP build="whole" bldLvl="1" animBg="1" rev="0" advAuto="0" spid="198" grpId="1"/>
      <p:bldP build="whole" bldLvl="1" animBg="1" rev="0" advAuto="0" spid="203" grpId="6"/>
      <p:bldP build="whole" bldLvl="1" animBg="1" rev="0" advAuto="0" spid="202" grpId="5"/>
      <p:bldP build="whole" bldLvl="1" animBg="1" rev="0" advAuto="0" spid="208" grpId="11"/>
      <p:bldP build="whole" bldLvl="1" animBg="1" rev="0" advAuto="0" spid="201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214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15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216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217" name="Chain Reference: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marL="609600" indent="-609600" defTabSz="825500">
              <a:lnSpc>
                <a:spcPct val="90000"/>
              </a:lnSpc>
              <a:spcBef>
                <a:spcPts val="0"/>
              </a:spcBef>
              <a:buSzPct val="100000"/>
              <a:buAutoNum type="arabicPeriod" startAt="1"/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Chain Reference: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218" name="IMG_0999 2.jpg" descr="IMG_0999 2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226917" y="1079338"/>
            <a:ext cx="9130289" cy="11619212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Rectangle"/>
          <p:cNvSpPr/>
          <p:nvPr/>
        </p:nvSpPr>
        <p:spPr>
          <a:xfrm>
            <a:off x="17057889" y="6765292"/>
            <a:ext cx="3245218" cy="179920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20" name="Rectangle"/>
          <p:cNvSpPr/>
          <p:nvPr/>
        </p:nvSpPr>
        <p:spPr>
          <a:xfrm>
            <a:off x="19229525" y="6600833"/>
            <a:ext cx="1098401" cy="160207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21" name="Rectangle"/>
          <p:cNvSpPr/>
          <p:nvPr/>
        </p:nvSpPr>
        <p:spPr>
          <a:xfrm>
            <a:off x="17057889" y="6951433"/>
            <a:ext cx="3245218" cy="17992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22" name="Rectangle"/>
          <p:cNvSpPr/>
          <p:nvPr/>
        </p:nvSpPr>
        <p:spPr>
          <a:xfrm>
            <a:off x="17035149" y="7106915"/>
            <a:ext cx="399358" cy="1835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23" name="1: FOR - Colossians 3:13"/>
          <p:cNvSpPr txBox="1"/>
          <p:nvPr/>
        </p:nvSpPr>
        <p:spPr>
          <a:xfrm>
            <a:off x="14257044" y="6843272"/>
            <a:ext cx="2624227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1: FOR - Colossians 3:13</a:t>
            </a:r>
          </a:p>
        </p:txBody>
      </p:sp>
      <p:pic>
        <p:nvPicPr>
          <p:cNvPr id="224" name="IMG_1001.jpg" descr="IMG_1001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915776" y="2849812"/>
            <a:ext cx="7849345" cy="9168726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Forgiveness      FOR      1 John 1:9, p922"/>
          <p:cNvSpPr txBox="1"/>
          <p:nvPr/>
        </p:nvSpPr>
        <p:spPr>
          <a:xfrm>
            <a:off x="6816063" y="4034005"/>
            <a:ext cx="410253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Forgiveness      FOR      1 John 1:9, p922</a:t>
            </a:r>
          </a:p>
        </p:txBody>
      </p:sp>
      <p:sp>
        <p:nvSpPr>
          <p:cNvPr id="226" name="Chain References"/>
          <p:cNvSpPr txBox="1"/>
          <p:nvPr/>
        </p:nvSpPr>
        <p:spPr>
          <a:xfrm>
            <a:off x="6871752" y="3004744"/>
            <a:ext cx="2348841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33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Chain References</a:t>
            </a:r>
          </a:p>
        </p:txBody>
      </p:sp>
      <p:sp>
        <p:nvSpPr>
          <p:cNvPr id="227" name="Salvation         SAL      Act 4:12, p822"/>
          <p:cNvSpPr txBox="1"/>
          <p:nvPr/>
        </p:nvSpPr>
        <p:spPr>
          <a:xfrm>
            <a:off x="6740263" y="4562115"/>
            <a:ext cx="4077107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1"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 Salvation         SAL      Act 4:12, p822</a:t>
            </a:r>
          </a:p>
        </p:txBody>
      </p:sp>
      <p:sp>
        <p:nvSpPr>
          <p:cNvPr id="228" name="Sabbath          SAB     Exodus 20:8-11, p58"/>
          <p:cNvSpPr txBox="1"/>
          <p:nvPr/>
        </p:nvSpPr>
        <p:spPr>
          <a:xfrm>
            <a:off x="6754086" y="5115624"/>
            <a:ext cx="4718356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 Sabbath          SAB     Exodus 20:8-11, p58</a:t>
            </a:r>
          </a:p>
        </p:txBody>
      </p:sp>
      <p:sp>
        <p:nvSpPr>
          <p:cNvPr id="229" name="TOPIC          KEY      Starting Verse &amp; Page No."/>
          <p:cNvSpPr txBox="1"/>
          <p:nvPr/>
        </p:nvSpPr>
        <p:spPr>
          <a:xfrm>
            <a:off x="6892263" y="3587759"/>
            <a:ext cx="5080915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TOPIC</a:t>
            </a:r>
            <a:r>
              <a:t>         </a:t>
            </a: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 KEY</a:t>
            </a:r>
            <a:r>
              <a:t>      </a:t>
            </a: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Starting Verse &amp; Page No.</a:t>
            </a:r>
          </a:p>
        </p:txBody>
      </p:sp>
      <p:pic>
        <p:nvPicPr>
          <p:cNvPr id="230" name="IMG_1002 2.jpg" descr="IMG_1002 2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945048" y="1067963"/>
            <a:ext cx="9617650" cy="11642061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Rectangle"/>
          <p:cNvSpPr/>
          <p:nvPr/>
        </p:nvSpPr>
        <p:spPr>
          <a:xfrm>
            <a:off x="19360396" y="8281872"/>
            <a:ext cx="569895" cy="160208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32" name="Rectangle"/>
          <p:cNvSpPr/>
          <p:nvPr/>
        </p:nvSpPr>
        <p:spPr>
          <a:xfrm>
            <a:off x="16795864" y="8424893"/>
            <a:ext cx="313958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33" name="Rectangle"/>
          <p:cNvSpPr/>
          <p:nvPr/>
        </p:nvSpPr>
        <p:spPr>
          <a:xfrm>
            <a:off x="16795864" y="8599956"/>
            <a:ext cx="276271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34" name="9: FOR - The End"/>
          <p:cNvSpPr txBox="1"/>
          <p:nvPr/>
        </p:nvSpPr>
        <p:spPr>
          <a:xfrm>
            <a:off x="14188343" y="8502709"/>
            <a:ext cx="2020291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9: FOR - The End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4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4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9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Class="entr" nodeType="afterEffect" presetSubtype="8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3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Class="entr" nodeType="after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7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Class="entr" nodeType="afterEffect" presetSubtype="8" presetID="2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1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Class="entr" nodeType="clickEffect" presetSubtype="0" presetID="1" grpId="10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Class="entr" nodeType="clickEffect" presetSubtype="8" presetID="22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0" dur="1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nodeType="clickEffect" presetSubtype="8" presetID="2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5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Class="entr" nodeType="afterEffect" presetSubtype="8" presetID="22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9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Class="entr" nodeType="after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3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Class="entr" nodeType="clickEffect" presetSubtype="0" presetID="1" grpId="1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Class="entr" nodeType="clickEffect" presetSubtype="0" presetID="1" grpId="1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Class="entr" nodeType="clickEffect" presetSubtype="0" presetID="1" grpId="1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5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2" grpId="13"/>
      <p:bldP build="whole" bldLvl="1" animBg="1" rev="0" advAuto="0" spid="228" grpId="17"/>
      <p:bldP build="whole" bldLvl="1" animBg="1" rev="0" advAuto="0" spid="233" grpId="14"/>
      <p:bldP build="whole" bldLvl="1" animBg="1" rev="0" advAuto="0" spid="221" grpId="8"/>
      <p:bldP build="whole" bldLvl="1" animBg="1" rev="0" advAuto="0" spid="229" grpId="3"/>
      <p:bldP build="whole" bldLvl="1" animBg="1" rev="0" advAuto="0" spid="220" grpId="6"/>
      <p:bldP build="whole" bldLvl="1" animBg="1" rev="0" advAuto="0" spid="226" grpId="2"/>
      <p:bldP build="whole" bldLvl="1" animBg="1" rev="0" advAuto="0" spid="225" grpId="4"/>
      <p:bldP build="whole" bldLvl="1" animBg="1" rev="0" advAuto="0" spid="231" grpId="12"/>
      <p:bldP build="whole" bldLvl="1" animBg="1" rev="0" advAuto="0" spid="230" grpId="11"/>
      <p:bldP build="whole" bldLvl="1" animBg="1" rev="0" advAuto="0" spid="222" grpId="9"/>
      <p:bldP build="whole" bldLvl="1" animBg="1" rev="0" advAuto="0" spid="234" grpId="15"/>
      <p:bldP build="whole" bldLvl="1" animBg="1" rev="0" advAuto="0" spid="227" grpId="16"/>
      <p:bldP build="whole" bldLvl="1" animBg="1" rev="0" advAuto="0" spid="223" grpId="10"/>
      <p:bldP build="whole" bldLvl="1" animBg="1" rev="0" advAuto="0" spid="218" grpId="5"/>
      <p:bldP build="whole" bldLvl="1" animBg="1" rev="0" advAuto="0" spid="224" grpId="1"/>
      <p:bldP build="whole" bldLvl="1" animBg="1" rev="0" advAuto="0" spid="219" grpId="7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237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38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240" name="Chain Reference: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marL="609600" indent="-609600" defTabSz="825500">
              <a:lnSpc>
                <a:spcPct val="90000"/>
              </a:lnSpc>
              <a:spcBef>
                <a:spcPts val="0"/>
              </a:spcBef>
              <a:buSzPct val="100000"/>
              <a:buAutoNum type="arabicPeriod" startAt="1"/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Chain Reference: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241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242" name="Disadvantages"/>
          <p:cNvSpPr txBox="1"/>
          <p:nvPr/>
        </p:nvSpPr>
        <p:spPr>
          <a:xfrm>
            <a:off x="14813970" y="3343327"/>
            <a:ext cx="6484847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243" name="1. You can give a quick Bible Study “on the spot”."/>
          <p:cNvSpPr txBox="1"/>
          <p:nvPr/>
        </p:nvSpPr>
        <p:spPr>
          <a:xfrm>
            <a:off x="2333853" y="5338123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You can give a quick Bible Study “on the spot”.</a:t>
            </a:r>
          </a:p>
        </p:txBody>
      </p:sp>
      <p:sp>
        <p:nvSpPr>
          <p:cNvPr id="244" name="2. It’s a good way to become familiar with the Bible."/>
          <p:cNvSpPr txBox="1"/>
          <p:nvPr/>
        </p:nvSpPr>
        <p:spPr>
          <a:xfrm>
            <a:off x="2333853" y="7003142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It’s a good way to become familiar with the Bible.</a:t>
            </a:r>
          </a:p>
        </p:txBody>
      </p:sp>
      <p:sp>
        <p:nvSpPr>
          <p:cNvPr id="245" name="3. It’s an effective way to become familiar with a topic."/>
          <p:cNvSpPr txBox="1"/>
          <p:nvPr/>
        </p:nvSpPr>
        <p:spPr>
          <a:xfrm>
            <a:off x="2333853" y="8668160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It’s an effective way to become familiar with a topic.</a:t>
            </a:r>
          </a:p>
        </p:txBody>
      </p:sp>
      <p:sp>
        <p:nvSpPr>
          <p:cNvPr id="246" name="4. You can buy preprinted sheets of stickers for references on topics."/>
          <p:cNvSpPr txBox="1"/>
          <p:nvPr/>
        </p:nvSpPr>
        <p:spPr>
          <a:xfrm>
            <a:off x="2333853" y="10277683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4. You can buy preprinted sheets of stickers for references on topics.</a:t>
            </a:r>
          </a:p>
        </p:txBody>
      </p:sp>
      <p:sp>
        <p:nvSpPr>
          <p:cNvPr id="247" name="1. You cannot change the order of the study."/>
          <p:cNvSpPr txBox="1"/>
          <p:nvPr/>
        </p:nvSpPr>
        <p:spPr>
          <a:xfrm>
            <a:off x="13483318" y="5338123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You cannot change the order of the study.</a:t>
            </a:r>
          </a:p>
        </p:txBody>
      </p:sp>
      <p:sp>
        <p:nvSpPr>
          <p:cNvPr id="248" name="2. If you lose your place, you have to start over from the beginning."/>
          <p:cNvSpPr txBox="1"/>
          <p:nvPr/>
        </p:nvSpPr>
        <p:spPr>
          <a:xfrm>
            <a:off x="13483318" y="7003142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If you lose your place, you have to start over from the beginning.</a:t>
            </a:r>
          </a:p>
        </p:txBody>
      </p:sp>
      <p:sp>
        <p:nvSpPr>
          <p:cNvPr id="249" name="3. Sometimes the preprinted stickers can fall out."/>
          <p:cNvSpPr txBox="1"/>
          <p:nvPr/>
        </p:nvSpPr>
        <p:spPr>
          <a:xfrm>
            <a:off x="13483318" y="8668160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Sometimes the preprinted stickers can fall out.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IMG_1001.jpg" descr="IMG_100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7755" y="4891374"/>
            <a:ext cx="4199977" cy="4905944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253" name="723px-Bible_Marking.png" descr="723px-Bible_Marking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Pathfinder Club Logo.png" descr="Pathfinder Club Logo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256" name="2.   Colour Code: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775969">
              <a:lnSpc>
                <a:spcPct val="90000"/>
              </a:lnSpc>
              <a:spcBef>
                <a:spcPts val="0"/>
              </a:spcBef>
              <a:defRPr sz="3759"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2.   Colour Code:</a:t>
            </a:r>
          </a:p>
          <a:p>
            <a:pPr defTabSz="775969">
              <a:lnSpc>
                <a:spcPct val="90000"/>
              </a:lnSpc>
              <a:spcBef>
                <a:spcPts val="0"/>
              </a:spcBef>
              <a:defRPr sz="3759"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128">
              <a:latin typeface="Times Roman"/>
              <a:ea typeface="Times Roman"/>
              <a:cs typeface="Times Roman"/>
              <a:sym typeface="Times Roman"/>
            </a:endParaRPr>
          </a:p>
          <a:p>
            <a:pPr defTabSz="775969">
              <a:lnSpc>
                <a:spcPct val="90000"/>
              </a:lnSpc>
              <a:spcBef>
                <a:spcPts val="0"/>
              </a:spcBef>
              <a:defRPr sz="3759"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128"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257" name="photo-1516748413653-9829208eeb5b.jpeg" descr="photo-1516748413653-9829208eeb5b.jpeg"/>
          <p:cNvPicPr>
            <a:picLocks noChangeAspect="1"/>
          </p:cNvPicPr>
          <p:nvPr/>
        </p:nvPicPr>
        <p:blipFill>
          <a:blip r:embed="rId5">
            <a:extLst/>
          </a:blip>
          <a:srcRect l="0" t="0" r="16477" b="0"/>
          <a:stretch>
            <a:fillRect/>
          </a:stretch>
        </p:blipFill>
        <p:spPr>
          <a:xfrm>
            <a:off x="1487890" y="4602069"/>
            <a:ext cx="9532326" cy="7608619"/>
          </a:xfrm>
          <a:prstGeom prst="rect">
            <a:avLst/>
          </a:prstGeom>
          <a:ln w="12700">
            <a:miter lim="400000"/>
          </a:ln>
        </p:spPr>
      </p:pic>
      <p:sp>
        <p:nvSpPr>
          <p:cNvPr id="258" name="Choose your colour"/>
          <p:cNvSpPr txBox="1"/>
          <p:nvPr/>
        </p:nvSpPr>
        <p:spPr>
          <a:xfrm>
            <a:off x="2736258" y="3529210"/>
            <a:ext cx="7436258" cy="1018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6300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Choose your colour</a:t>
            </a:r>
          </a:p>
        </p:txBody>
      </p:sp>
      <p:pic>
        <p:nvPicPr>
          <p:cNvPr id="259" name="IMG_1001.jpg" descr="IMG_100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15090" y="1558131"/>
            <a:ext cx="9429937" cy="11014997"/>
          </a:xfrm>
          <a:prstGeom prst="rect">
            <a:avLst/>
          </a:prstGeom>
          <a:ln w="12700">
            <a:miter lim="400000"/>
          </a:ln>
        </p:spPr>
      </p:pic>
      <p:sp>
        <p:nvSpPr>
          <p:cNvPr id="260" name="Obedience"/>
          <p:cNvSpPr txBox="1"/>
          <p:nvPr/>
        </p:nvSpPr>
        <p:spPr>
          <a:xfrm>
            <a:off x="15451734" y="2922366"/>
            <a:ext cx="1669797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Obedience</a:t>
            </a:r>
          </a:p>
        </p:txBody>
      </p:sp>
      <p:sp>
        <p:nvSpPr>
          <p:cNvPr id="261" name="COLOUR       TOPIC"/>
          <p:cNvSpPr txBox="1"/>
          <p:nvPr/>
        </p:nvSpPr>
        <p:spPr>
          <a:xfrm>
            <a:off x="13736316" y="2440826"/>
            <a:ext cx="4200118" cy="713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COLOUR       TOPIC</a:t>
            </a:r>
          </a:p>
        </p:txBody>
      </p:sp>
      <p:sp>
        <p:nvSpPr>
          <p:cNvPr id="262" name="Colour Code"/>
          <p:cNvSpPr txBox="1"/>
          <p:nvPr/>
        </p:nvSpPr>
        <p:spPr>
          <a:xfrm>
            <a:off x="13736316" y="1656033"/>
            <a:ext cx="4200118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Colour Code</a:t>
            </a:r>
          </a:p>
        </p:txBody>
      </p:sp>
      <p:pic>
        <p:nvPicPr>
          <p:cNvPr id="263" name="Line Line" descr="Line Line"/>
          <p:cNvPicPr>
            <a:picLocks noChangeAspect="0"/>
          </p:cNvPicPr>
          <p:nvPr/>
        </p:nvPicPr>
        <p:blipFill>
          <a:blip r:embed="rId6">
            <a:alphaModFix amt="39916"/>
            <a:extLst/>
          </a:blip>
          <a:stretch>
            <a:fillRect/>
          </a:stretch>
        </p:blipFill>
        <p:spPr>
          <a:xfrm>
            <a:off x="13673819" y="3196686"/>
            <a:ext cx="1462264" cy="266701"/>
          </a:xfrm>
          <a:prstGeom prst="rect">
            <a:avLst/>
          </a:prstGeom>
        </p:spPr>
      </p:pic>
      <p:pic>
        <p:nvPicPr>
          <p:cNvPr id="265" name="Line Line" descr="Line Line"/>
          <p:cNvPicPr>
            <a:picLocks noChangeAspect="0"/>
          </p:cNvPicPr>
          <p:nvPr/>
        </p:nvPicPr>
        <p:blipFill>
          <a:blip r:embed="rId7">
            <a:alphaModFix amt="39916"/>
            <a:extLst/>
          </a:blip>
          <a:stretch>
            <a:fillRect/>
          </a:stretch>
        </p:blipFill>
        <p:spPr>
          <a:xfrm>
            <a:off x="13673819" y="3772275"/>
            <a:ext cx="1462264" cy="266701"/>
          </a:xfrm>
          <a:prstGeom prst="rect">
            <a:avLst/>
          </a:prstGeom>
        </p:spPr>
      </p:pic>
      <p:sp>
        <p:nvSpPr>
          <p:cNvPr id="267" name="Trust"/>
          <p:cNvSpPr txBox="1"/>
          <p:nvPr/>
        </p:nvSpPr>
        <p:spPr>
          <a:xfrm>
            <a:off x="15451734" y="3523355"/>
            <a:ext cx="1012953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Trust</a:t>
            </a:r>
          </a:p>
        </p:txBody>
      </p:sp>
      <p:pic>
        <p:nvPicPr>
          <p:cNvPr id="268" name="Line Line" descr="Line Line"/>
          <p:cNvPicPr>
            <a:picLocks noChangeAspect="0"/>
          </p:cNvPicPr>
          <p:nvPr/>
        </p:nvPicPr>
        <p:blipFill>
          <a:blip r:embed="rId8">
            <a:alphaModFix amt="39916"/>
            <a:extLst/>
          </a:blip>
          <a:stretch>
            <a:fillRect/>
          </a:stretch>
        </p:blipFill>
        <p:spPr>
          <a:xfrm>
            <a:off x="13673819" y="4347864"/>
            <a:ext cx="1462264" cy="266701"/>
          </a:xfrm>
          <a:prstGeom prst="rect">
            <a:avLst/>
          </a:prstGeom>
        </p:spPr>
      </p:pic>
      <p:sp>
        <p:nvSpPr>
          <p:cNvPr id="270" name="Lying"/>
          <p:cNvSpPr txBox="1"/>
          <p:nvPr/>
        </p:nvSpPr>
        <p:spPr>
          <a:xfrm>
            <a:off x="15451734" y="4150599"/>
            <a:ext cx="1071373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Lying </a:t>
            </a:r>
          </a:p>
        </p:txBody>
      </p:sp>
      <p:pic>
        <p:nvPicPr>
          <p:cNvPr id="271" name="9781473639911_2.jpg" descr="9781473639911_2.jpg"/>
          <p:cNvPicPr>
            <a:picLocks noChangeAspect="1"/>
          </p:cNvPicPr>
          <p:nvPr/>
        </p:nvPicPr>
        <p:blipFill>
          <a:blip r:embed="rId9">
            <a:extLst/>
          </a:blip>
          <a:srcRect l="2870" t="3272" r="2870" b="30078"/>
          <a:stretch>
            <a:fillRect/>
          </a:stretch>
        </p:blipFill>
        <p:spPr>
          <a:xfrm>
            <a:off x="4865006" y="2223779"/>
            <a:ext cx="19411713" cy="10241085"/>
          </a:xfrm>
          <a:prstGeom prst="rect">
            <a:avLst/>
          </a:prstGeom>
          <a:ln w="12700">
            <a:miter lim="400000"/>
          </a:ln>
        </p:spPr>
      </p:pic>
      <p:sp>
        <p:nvSpPr>
          <p:cNvPr id="272" name="Rectangle"/>
          <p:cNvSpPr/>
          <p:nvPr/>
        </p:nvSpPr>
        <p:spPr>
          <a:xfrm>
            <a:off x="12043457" y="5145386"/>
            <a:ext cx="1357615" cy="155726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3" name="Rectangle"/>
          <p:cNvSpPr/>
          <p:nvPr/>
        </p:nvSpPr>
        <p:spPr>
          <a:xfrm>
            <a:off x="9212777" y="6607264"/>
            <a:ext cx="2518515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4" name="Rectangle"/>
          <p:cNvSpPr/>
          <p:nvPr/>
        </p:nvSpPr>
        <p:spPr>
          <a:xfrm>
            <a:off x="12313761" y="5282648"/>
            <a:ext cx="1357616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5" name="Rectangle"/>
          <p:cNvSpPr/>
          <p:nvPr/>
        </p:nvSpPr>
        <p:spPr>
          <a:xfrm>
            <a:off x="12066120" y="5445557"/>
            <a:ext cx="2201181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6" name="Rectangle"/>
          <p:cNvSpPr/>
          <p:nvPr/>
        </p:nvSpPr>
        <p:spPr>
          <a:xfrm>
            <a:off x="12265414" y="5595591"/>
            <a:ext cx="1929304" cy="155726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7" name="Rectangle"/>
          <p:cNvSpPr/>
          <p:nvPr/>
        </p:nvSpPr>
        <p:spPr>
          <a:xfrm>
            <a:off x="17950532" y="7505665"/>
            <a:ext cx="2518514" cy="167367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8" name="Rectangle"/>
          <p:cNvSpPr/>
          <p:nvPr/>
        </p:nvSpPr>
        <p:spPr>
          <a:xfrm>
            <a:off x="9459584" y="6776405"/>
            <a:ext cx="1669797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79" name="Rectangle"/>
          <p:cNvSpPr/>
          <p:nvPr/>
        </p:nvSpPr>
        <p:spPr>
          <a:xfrm>
            <a:off x="18224109" y="7680728"/>
            <a:ext cx="549849" cy="155727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0" name="Rectangle"/>
          <p:cNvSpPr/>
          <p:nvPr/>
        </p:nvSpPr>
        <p:spPr>
          <a:xfrm>
            <a:off x="18052071" y="7837618"/>
            <a:ext cx="2315436" cy="152660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1" name="Rectangle"/>
          <p:cNvSpPr/>
          <p:nvPr/>
        </p:nvSpPr>
        <p:spPr>
          <a:xfrm>
            <a:off x="18224109" y="7995312"/>
            <a:ext cx="549849" cy="155726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2" name="Rectangle"/>
          <p:cNvSpPr/>
          <p:nvPr/>
        </p:nvSpPr>
        <p:spPr>
          <a:xfrm>
            <a:off x="12076770" y="9266810"/>
            <a:ext cx="1929304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3" name="Rectangle"/>
          <p:cNvSpPr/>
          <p:nvPr/>
        </p:nvSpPr>
        <p:spPr>
          <a:xfrm>
            <a:off x="12280994" y="9433078"/>
            <a:ext cx="1258040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4" name="Rectangle"/>
          <p:cNvSpPr/>
          <p:nvPr/>
        </p:nvSpPr>
        <p:spPr>
          <a:xfrm>
            <a:off x="12093245" y="9576099"/>
            <a:ext cx="1012953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5" name="Rectangle"/>
          <p:cNvSpPr/>
          <p:nvPr/>
        </p:nvSpPr>
        <p:spPr>
          <a:xfrm>
            <a:off x="12215788" y="9714217"/>
            <a:ext cx="1012953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6" name="Rectangle"/>
          <p:cNvSpPr/>
          <p:nvPr/>
        </p:nvSpPr>
        <p:spPr>
          <a:xfrm>
            <a:off x="12245645" y="9887911"/>
            <a:ext cx="1669797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7" name="Rectangle"/>
          <p:cNvSpPr/>
          <p:nvPr/>
        </p:nvSpPr>
        <p:spPr>
          <a:xfrm>
            <a:off x="12075116" y="10161623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8" name="Rectangle"/>
          <p:cNvSpPr/>
          <p:nvPr/>
        </p:nvSpPr>
        <p:spPr>
          <a:xfrm>
            <a:off x="12248737" y="10308751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89" name="Rectangle"/>
          <p:cNvSpPr/>
          <p:nvPr/>
        </p:nvSpPr>
        <p:spPr>
          <a:xfrm>
            <a:off x="12234090" y="10470912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290" name="Obedience"/>
          <p:cNvSpPr txBox="1"/>
          <p:nvPr/>
        </p:nvSpPr>
        <p:spPr>
          <a:xfrm>
            <a:off x="2517409" y="5810813"/>
            <a:ext cx="1669797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Obedience</a:t>
            </a:r>
          </a:p>
        </p:txBody>
      </p:sp>
      <p:pic>
        <p:nvPicPr>
          <p:cNvPr id="291" name="Line Line" descr="Line Line"/>
          <p:cNvPicPr>
            <a:picLocks noChangeAspect="0"/>
          </p:cNvPicPr>
          <p:nvPr/>
        </p:nvPicPr>
        <p:blipFill>
          <a:blip r:embed="rId6">
            <a:alphaModFix amt="39916"/>
            <a:extLst/>
          </a:blip>
          <a:stretch>
            <a:fillRect/>
          </a:stretch>
        </p:blipFill>
        <p:spPr>
          <a:xfrm>
            <a:off x="739494" y="6085133"/>
            <a:ext cx="1462264" cy="266701"/>
          </a:xfrm>
          <a:prstGeom prst="rect">
            <a:avLst/>
          </a:prstGeom>
        </p:spPr>
      </p:pic>
      <p:pic>
        <p:nvPicPr>
          <p:cNvPr id="293" name="Line Line" descr="Line Line"/>
          <p:cNvPicPr>
            <a:picLocks noChangeAspect="0"/>
          </p:cNvPicPr>
          <p:nvPr/>
        </p:nvPicPr>
        <p:blipFill>
          <a:blip r:embed="rId7">
            <a:alphaModFix amt="39916"/>
            <a:extLst/>
          </a:blip>
          <a:stretch>
            <a:fillRect/>
          </a:stretch>
        </p:blipFill>
        <p:spPr>
          <a:xfrm>
            <a:off x="739494" y="7318342"/>
            <a:ext cx="1462264" cy="266701"/>
          </a:xfrm>
          <a:prstGeom prst="rect">
            <a:avLst/>
          </a:prstGeom>
        </p:spPr>
      </p:pic>
      <p:sp>
        <p:nvSpPr>
          <p:cNvPr id="295" name="Trust"/>
          <p:cNvSpPr txBox="1"/>
          <p:nvPr/>
        </p:nvSpPr>
        <p:spPr>
          <a:xfrm>
            <a:off x="2546619" y="7099670"/>
            <a:ext cx="1012953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Trust</a:t>
            </a:r>
          </a:p>
        </p:txBody>
      </p:sp>
      <p:pic>
        <p:nvPicPr>
          <p:cNvPr id="296" name="Line Line" descr="Line Line"/>
          <p:cNvPicPr>
            <a:picLocks noChangeAspect="0"/>
          </p:cNvPicPr>
          <p:nvPr/>
        </p:nvPicPr>
        <p:blipFill>
          <a:blip r:embed="rId8">
            <a:alphaModFix amt="39916"/>
            <a:extLst/>
          </a:blip>
          <a:stretch>
            <a:fillRect/>
          </a:stretch>
        </p:blipFill>
        <p:spPr>
          <a:xfrm>
            <a:off x="752194" y="6698822"/>
            <a:ext cx="1462264" cy="266701"/>
          </a:xfrm>
          <a:prstGeom prst="rect">
            <a:avLst/>
          </a:prstGeom>
        </p:spPr>
      </p:pic>
      <p:sp>
        <p:nvSpPr>
          <p:cNvPr id="298" name="Lying"/>
          <p:cNvSpPr txBox="1"/>
          <p:nvPr/>
        </p:nvSpPr>
        <p:spPr>
          <a:xfrm>
            <a:off x="2517409" y="6373702"/>
            <a:ext cx="1071373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Lying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1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6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9" dur="1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Class="entr" nodeType="afterEffect" presetSubtype="0" presetID="1" grpId="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7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Class="entr" nodeType="afterEffect" presetSubtype="0" presetID="1" grpId="9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Class="entr" nodeType="clickEffect" presetSubtype="8" presetID="2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5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Class="entr" nodeType="afterEffect" presetSubtype="0" presetID="1" grpId="1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Class="exit" nodeType="clickEffect" presetID="9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52" dur="2500" fill="hold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Class="exit" nodeType="afterEffect" presetID="9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56" dur="2500" fill="hold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Class="exit" nodeType="afterEffect" presetID="9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60" dur="2500" fill="hold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Class="exit" nodeType="afterEffect" presetID="9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64" dur="2500" fill="hold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Class="exit" nodeType="afterEffect" presetID="9" grpId="1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68" dur="2500" fill="hold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500"/>
                            </p:stCondLst>
                            <p:childTnLst>
                              <p:par>
                                <p:cTn id="71" presetClass="exit" nodeType="afterEffect" presetID="9" grpId="1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72" dur="2500" fill="hold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0"/>
                            </p:stCondLst>
                            <p:childTnLst>
                              <p:par>
                                <p:cTn id="75" presetClass="exit" nodeType="afterEffect" presetID="9" grpId="1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76" dur="2500" fill="hold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500"/>
                            </p:stCondLst>
                            <p:childTnLst>
                              <p:par>
                                <p:cTn id="79" presetClass="exit" nodeType="afterEffect" presetID="9" grpId="1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80" dur="2500" fill="hold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0"/>
                            </p:stCondLst>
                            <p:childTnLst>
                              <p:par>
                                <p:cTn id="83" presetClass="exit" nodeType="afterEffect" presetID="9" grpId="2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84" dur="2500" fill="hold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2500"/>
                            </p:stCondLst>
                            <p:childTnLst>
                              <p:par>
                                <p:cTn id="87" presetClass="exit" nodeType="afterEffect" presetID="9" grpId="2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88" dur="2500" fill="hold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0"/>
                            </p:stCondLst>
                            <p:childTnLst>
                              <p:par>
                                <p:cTn id="91" presetClass="exit" nodeType="afterEffect" presetID="9" grpId="2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92" dur="2500" fill="hold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Class="entr" nodeType="clickEffect" presetSubtype="8" presetID="22" grpId="2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7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98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Class="entr" nodeType="afterEffect" presetSubtype="8" presetID="22" grpId="2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02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Class="entr" nodeType="afterEffect" presetSubtype="0" presetID="1" grpId="2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5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Class="entr" nodeType="afterEffect" presetSubtype="8" presetID="22" grpId="2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8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09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Class="entr" nodeType="afterEffect" presetSubtype="8" presetID="22" grpId="2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2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13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15" presetClass="entr" nodeType="afterEffect" presetSubtype="8" presetID="22" grpId="2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6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1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Class="entr" nodeType="afterEffect" presetSubtype="8" presetID="22" grpId="2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21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Class="entr" nodeType="afterEffect" presetSubtype="8" presetID="22" grpId="3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4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25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0"/>
                            </p:stCondLst>
                            <p:childTnLst>
                              <p:par>
                                <p:cTn id="127" presetClass="entr" nodeType="afterEffect" presetSubtype="8" presetID="22" grpId="3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8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29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000"/>
                            </p:stCondLst>
                            <p:childTnLst>
                              <p:par>
                                <p:cTn id="131" presetClass="entr" nodeType="afterEffect" presetSubtype="8" presetID="22" grpId="3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2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33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Class="entr" nodeType="clickEffect" presetSubtype="8" presetID="22" grpId="3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7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38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Class="entr" nodeType="afterEffect" presetSubtype="0" presetID="1" grpId="3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1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Class="entr" nodeType="afterEffect" presetSubtype="8" presetID="22" grpId="3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4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45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"/>
                            </p:stCondLst>
                            <p:childTnLst>
                              <p:par>
                                <p:cTn id="147" presetClass="entr" nodeType="afterEffect" presetSubtype="8" presetID="22" grpId="3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8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49"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Class="entr" nodeType="afterEffect" presetSubtype="8" presetID="22" grpId="3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2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53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5" presetClass="entr" nodeType="afterEffect" presetSubtype="8" presetID="22" grpId="3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6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57"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500"/>
                            </p:stCondLst>
                            <p:childTnLst>
                              <p:par>
                                <p:cTn id="159" presetClass="entr" nodeType="afterEffect" presetSubtype="8" presetID="22" grpId="3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61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500"/>
                            </p:stCondLst>
                            <p:childTnLst>
                              <p:par>
                                <p:cTn id="163" presetClass="entr" nodeType="afterEffect" presetSubtype="8" presetID="22" grpId="4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4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65"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500"/>
                            </p:stCondLst>
                            <p:childTnLst>
                              <p:par>
                                <p:cTn id="167" presetClass="entr" nodeType="afterEffect" presetSubtype="8" presetID="22" grpId="4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8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69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500"/>
                            </p:stCondLst>
                            <p:childTnLst>
                              <p:par>
                                <p:cTn id="171" presetClass="entr" nodeType="afterEffect" presetSubtype="8" presetID="22" grpId="4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2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73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Class="entr" nodeType="clickEffect" presetSubtype="8" presetID="22" grpId="4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7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78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Class="entr" nodeType="afterEffect" presetSubtype="0" presetID="1" grpId="4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1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00"/>
                            </p:stCondLst>
                            <p:childTnLst>
                              <p:par>
                                <p:cTn id="183" presetClass="entr" nodeType="afterEffect" presetSubtype="8" presetID="22" grpId="4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4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85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500"/>
                            </p:stCondLst>
                            <p:childTnLst>
                              <p:par>
                                <p:cTn id="187" presetClass="entr" nodeType="afterEffect" presetSubtype="8" presetID="22" grpId="4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8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89" dur="1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500"/>
                            </p:stCondLst>
                            <p:childTnLst>
                              <p:par>
                                <p:cTn id="191" presetClass="entr" nodeType="afterEffect" presetSubtype="8" presetID="22" grpId="4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2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93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500"/>
                            </p:stCondLst>
                            <p:childTnLst>
                              <p:par>
                                <p:cTn id="195" presetClass="entr" nodeType="afterEffect" presetSubtype="8" presetID="22" grpId="4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6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97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7" grpId="40"/>
      <p:bldP build="whole" bldLvl="1" animBg="1" rev="0" advAuto="0" spid="260" grpId="7"/>
      <p:bldP build="whole" bldLvl="1" animBg="1" rev="0" advAuto="0" spid="296" grpId="33"/>
      <p:bldP build="whole" bldLvl="1" animBg="1" rev="0" advAuto="0" spid="270" grpId="11"/>
      <p:bldP build="whole" bldLvl="1" animBg="1" rev="0" advAuto="0" spid="281" grpId="48"/>
      <p:bldP build="whole" bldLvl="1" animBg="1" rev="0" advAuto="0" spid="291" grpId="24"/>
      <p:bldP build="whole" bldLvl="1" animBg="1" rev="0" advAuto="0" spid="272" grpId="29"/>
      <p:bldP build="whole" bldLvl="1" animBg="1" rev="0" advAuto="0" spid="290" grpId="25"/>
      <p:bldP build="whole" bldLvl="1" animBg="1" rev="0" advAuto="0" spid="298" grpId="34"/>
      <p:bldP build="whole" bldLvl="1" animBg="1" rev="0" advAuto="0" spid="260" grpId="16"/>
      <p:bldP build="whole" bldLvl="1" animBg="1" rev="0" advAuto="0" spid="278" grpId="28"/>
      <p:bldP build="whole" bldLvl="1" animBg="1" rev="0" advAuto="0" spid="270" grpId="20"/>
      <p:bldP build="whole" bldLvl="1" animBg="1" rev="0" advAuto="0" spid="267" grpId="9"/>
      <p:bldP build="whole" bldLvl="1" animBg="1" rev="0" advAuto="0" spid="265" grpId="8"/>
      <p:bldP build="whole" bldLvl="1" animBg="1" rev="0" advAuto="0" spid="286" grpId="39"/>
      <p:bldP build="whole" bldLvl="1" animBg="1" rev="0" advAuto="0" spid="275" grpId="31"/>
      <p:bldP build="whole" bldLvl="1" animBg="1" rev="0" advAuto="0" spid="279" grpId="46"/>
      <p:bldP build="whole" bldLvl="1" animBg="1" rev="0" advAuto="0" spid="271" grpId="26"/>
      <p:bldP build="whole" bldLvl="1" animBg="1" rev="0" advAuto="0" spid="280" grpId="47"/>
      <p:bldP build="whole" bldLvl="1" animBg="1" rev="0" advAuto="0" spid="267" grpId="18"/>
      <p:bldP build="whole" bldLvl="1" animBg="1" rev="0" advAuto="0" spid="288" grpId="41"/>
      <p:bldP build="whole" bldLvl="1" animBg="1" rev="0" advAuto="0" spid="263" grpId="6"/>
      <p:bldP build="whole" bldLvl="1" animBg="1" rev="0" advAuto="0" spid="265" grpId="17"/>
      <p:bldP build="whole" bldLvl="1" animBg="1" rev="0" advAuto="0" spid="284" grpId="37"/>
      <p:bldP build="whole" bldLvl="1" animBg="1" rev="0" advAuto="0" spid="289" grpId="42"/>
      <p:bldP build="whole" bldLvl="1" animBg="1" rev="0" advAuto="0" spid="257" grpId="2"/>
      <p:bldP build="whole" bldLvl="1" animBg="1" rev="0" advAuto="0" spid="261" grpId="5"/>
      <p:bldP build="whole" bldLvl="1" animBg="1" rev="0" advAuto="0" spid="251" grpId="23"/>
      <p:bldP build="whole" bldLvl="1" animBg="1" rev="0" advAuto="0" spid="293" grpId="43"/>
      <p:bldP build="whole" bldLvl="1" animBg="1" rev="0" advAuto="0" spid="285" grpId="38"/>
      <p:bldP build="whole" bldLvl="1" animBg="1" rev="0" advAuto="0" spid="274" grpId="30"/>
      <p:bldP build="whole" bldLvl="1" animBg="1" rev="0" advAuto="0" spid="263" grpId="15"/>
      <p:bldP build="whole" bldLvl="1" animBg="1" rev="0" advAuto="0" spid="262" grpId="4"/>
      <p:bldP build="whole" bldLvl="1" animBg="1" rev="0" advAuto="0" spid="295" grpId="44"/>
      <p:bldP build="whole" bldLvl="1" animBg="1" rev="0" advAuto="0" spid="261" grpId="14"/>
      <p:bldP build="whole" bldLvl="1" animBg="1" rev="0" advAuto="0" spid="276" grpId="32"/>
      <p:bldP build="whole" bldLvl="1" animBg="1" rev="0" advAuto="0" spid="262" grpId="13"/>
      <p:bldP build="whole" bldLvl="1" animBg="1" rev="0" advAuto="0" spid="258" grpId="1"/>
      <p:bldP build="whole" bldLvl="1" animBg="1" rev="0" advAuto="0" spid="257" grpId="21"/>
      <p:bldP build="whole" bldLvl="1" animBg="1" rev="0" advAuto="0" spid="259" grpId="3"/>
      <p:bldP build="whole" bldLvl="1" animBg="1" rev="0" advAuto="0" spid="277" grpId="45"/>
      <p:bldP build="whole" bldLvl="1" animBg="1" rev="0" advAuto="0" spid="282" grpId="35"/>
      <p:bldP build="whole" bldLvl="1" animBg="1" rev="0" advAuto="0" spid="268" grpId="10"/>
      <p:bldP build="whole" bldLvl="1" animBg="1" rev="0" advAuto="0" spid="283" grpId="36"/>
      <p:bldP build="whole" bldLvl="1" animBg="1" rev="0" advAuto="0" spid="259" grpId="12"/>
      <p:bldP build="whole" bldLvl="1" animBg="1" rev="0" advAuto="0" spid="273" grpId="27"/>
      <p:bldP build="whole" bldLvl="1" animBg="1" rev="0" advAuto="0" spid="258" grpId="22"/>
      <p:bldP build="whole" bldLvl="1" animBg="1" rev="0" advAuto="0" spid="268" grpId="19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301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04" name="2. Colour Code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2. Colour Code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05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306" name="Disadvantages"/>
          <p:cNvSpPr txBox="1"/>
          <p:nvPr/>
        </p:nvSpPr>
        <p:spPr>
          <a:xfrm>
            <a:off x="14813970" y="2379393"/>
            <a:ext cx="6484847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307" name="1. Good for ongoing Bible Study."/>
          <p:cNvSpPr txBox="1"/>
          <p:nvPr/>
        </p:nvSpPr>
        <p:spPr>
          <a:xfrm>
            <a:off x="2333853" y="5338123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Good for ongoing Bible Study.</a:t>
            </a:r>
          </a:p>
        </p:txBody>
      </p:sp>
      <p:sp>
        <p:nvSpPr>
          <p:cNvPr id="308" name="2. Colours stand out."/>
          <p:cNvSpPr txBox="1"/>
          <p:nvPr/>
        </p:nvSpPr>
        <p:spPr>
          <a:xfrm>
            <a:off x="2333853" y="6250154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Colours stand out.</a:t>
            </a:r>
          </a:p>
        </p:txBody>
      </p:sp>
      <p:sp>
        <p:nvSpPr>
          <p:cNvPr id="309" name="3. Gives a good overview of a topic."/>
          <p:cNvSpPr txBox="1"/>
          <p:nvPr/>
        </p:nvSpPr>
        <p:spPr>
          <a:xfrm>
            <a:off x="2333853" y="7162184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Gives a good overview of a topic.</a:t>
            </a:r>
          </a:p>
        </p:txBody>
      </p:sp>
      <p:sp>
        <p:nvSpPr>
          <p:cNvPr id="310" name="1. The number of distinct colours will limit the number of topics you can mark."/>
          <p:cNvSpPr txBox="1"/>
          <p:nvPr/>
        </p:nvSpPr>
        <p:spPr>
          <a:xfrm>
            <a:off x="13483318" y="4241262"/>
            <a:ext cx="9146152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The number of distinct colours will limit the number of topics you can mark.</a:t>
            </a:r>
          </a:p>
        </p:txBody>
      </p:sp>
      <p:sp>
        <p:nvSpPr>
          <p:cNvPr id="311" name="2. You have to have the right colour marker with you when you come across a reference."/>
          <p:cNvSpPr txBox="1"/>
          <p:nvPr/>
        </p:nvSpPr>
        <p:spPr>
          <a:xfrm>
            <a:off x="13483318" y="6118275"/>
            <a:ext cx="9146152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You have to have the right colour marker with you when you come across a reference.</a:t>
            </a:r>
          </a:p>
        </p:txBody>
      </p:sp>
      <p:sp>
        <p:nvSpPr>
          <p:cNvPr id="312" name="3. Too many colours causing an overmarked Bible."/>
          <p:cNvSpPr txBox="1"/>
          <p:nvPr/>
        </p:nvSpPr>
        <p:spPr>
          <a:xfrm>
            <a:off x="13483318" y="8083960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Too many colours causing an overmarked Bible.</a:t>
            </a:r>
          </a:p>
        </p:txBody>
      </p:sp>
      <p:sp>
        <p:nvSpPr>
          <p:cNvPr id="313" name="4. Not good for a sequential study - eg. Where Prophecy is made - and then where the fulfilment is recorded."/>
          <p:cNvSpPr txBox="1"/>
          <p:nvPr/>
        </p:nvSpPr>
        <p:spPr>
          <a:xfrm>
            <a:off x="13483318" y="10196433"/>
            <a:ext cx="9146152" cy="2428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4. Not good for a sequential study - eg. Where Prophecy is made - and then where the fulfilment is recorded.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316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19" name="3. Cross Reference:"/>
          <p:cNvSpPr txBox="1"/>
          <p:nvPr/>
        </p:nvSpPr>
        <p:spPr>
          <a:xfrm>
            <a:off x="1112450" y="2272901"/>
            <a:ext cx="2853014" cy="1991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3. Cross Reference: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320" name="IMG_0999 2.jpg" descr="IMG_0999 2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257044" y="1079338"/>
            <a:ext cx="9130289" cy="11619212"/>
          </a:xfrm>
          <a:prstGeom prst="rect">
            <a:avLst/>
          </a:prstGeom>
          <a:ln w="12700">
            <a:miter lim="400000"/>
          </a:ln>
        </p:spPr>
      </p:pic>
      <p:sp>
        <p:nvSpPr>
          <p:cNvPr id="321" name="Rectangle"/>
          <p:cNvSpPr/>
          <p:nvPr/>
        </p:nvSpPr>
        <p:spPr>
          <a:xfrm>
            <a:off x="17057889" y="6765292"/>
            <a:ext cx="3245218" cy="179920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2" name="Rectangle"/>
          <p:cNvSpPr/>
          <p:nvPr/>
        </p:nvSpPr>
        <p:spPr>
          <a:xfrm>
            <a:off x="19229525" y="6600833"/>
            <a:ext cx="1098401" cy="160207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3" name="Rectangle"/>
          <p:cNvSpPr/>
          <p:nvPr/>
        </p:nvSpPr>
        <p:spPr>
          <a:xfrm>
            <a:off x="17057889" y="6951433"/>
            <a:ext cx="3245218" cy="17992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4" name="Rectangle"/>
          <p:cNvSpPr/>
          <p:nvPr/>
        </p:nvSpPr>
        <p:spPr>
          <a:xfrm>
            <a:off x="17035149" y="7106915"/>
            <a:ext cx="399358" cy="1835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5" name="CR - 2 Corinthians 5:17"/>
          <p:cNvSpPr txBox="1"/>
          <p:nvPr/>
        </p:nvSpPr>
        <p:spPr>
          <a:xfrm>
            <a:off x="14257044" y="6843272"/>
            <a:ext cx="2601113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CR - 2 Corinthians 5:17</a:t>
            </a:r>
          </a:p>
        </p:txBody>
      </p:sp>
      <p:pic>
        <p:nvPicPr>
          <p:cNvPr id="326" name="IMG_1002 2.jpg" descr="IMG_1002 2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462776" y="1067963"/>
            <a:ext cx="9617651" cy="11642061"/>
          </a:xfrm>
          <a:prstGeom prst="rect">
            <a:avLst/>
          </a:prstGeom>
          <a:ln w="12700">
            <a:miter lim="400000"/>
          </a:ln>
        </p:spPr>
      </p:pic>
      <p:sp>
        <p:nvSpPr>
          <p:cNvPr id="327" name="Rectangle"/>
          <p:cNvSpPr/>
          <p:nvPr/>
        </p:nvSpPr>
        <p:spPr>
          <a:xfrm>
            <a:off x="9878125" y="8281872"/>
            <a:ext cx="569895" cy="160208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8" name="Rectangle"/>
          <p:cNvSpPr/>
          <p:nvPr/>
        </p:nvSpPr>
        <p:spPr>
          <a:xfrm>
            <a:off x="7313593" y="8424893"/>
            <a:ext cx="313958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29" name="Rectangle"/>
          <p:cNvSpPr/>
          <p:nvPr/>
        </p:nvSpPr>
        <p:spPr>
          <a:xfrm>
            <a:off x="7313593" y="8599956"/>
            <a:ext cx="276271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0" name="CR - 1 John 1:9"/>
          <p:cNvSpPr txBox="1"/>
          <p:nvPr/>
        </p:nvSpPr>
        <p:spPr>
          <a:xfrm>
            <a:off x="4706072" y="8502709"/>
            <a:ext cx="1710894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CR - 1 John 1:9</a:t>
            </a:r>
          </a:p>
        </p:txBody>
      </p:sp>
      <p:sp>
        <p:nvSpPr>
          <p:cNvPr id="331" name="Rectangle"/>
          <p:cNvSpPr/>
          <p:nvPr/>
        </p:nvSpPr>
        <p:spPr>
          <a:xfrm>
            <a:off x="7418514" y="4611132"/>
            <a:ext cx="1554877" cy="179920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2" name="R"/>
          <p:cNvSpPr txBox="1"/>
          <p:nvPr/>
        </p:nvSpPr>
        <p:spPr>
          <a:xfrm>
            <a:off x="7226692" y="4502972"/>
            <a:ext cx="21366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R</a:t>
            </a:r>
          </a:p>
        </p:txBody>
      </p:sp>
      <p:sp>
        <p:nvSpPr>
          <p:cNvPr id="333" name="R - 1 John 2:1-2"/>
          <p:cNvSpPr txBox="1"/>
          <p:nvPr/>
        </p:nvSpPr>
        <p:spPr>
          <a:xfrm>
            <a:off x="4592756" y="4306122"/>
            <a:ext cx="183901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R - 1 John 2:1-2</a:t>
            </a:r>
          </a:p>
        </p:txBody>
      </p:sp>
      <p:sp>
        <p:nvSpPr>
          <p:cNvPr id="334" name="Rectangle"/>
          <p:cNvSpPr/>
          <p:nvPr/>
        </p:nvSpPr>
        <p:spPr>
          <a:xfrm>
            <a:off x="18402487" y="7619827"/>
            <a:ext cx="1879739" cy="202951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5" name="Rectangle"/>
          <p:cNvSpPr/>
          <p:nvPr/>
        </p:nvSpPr>
        <p:spPr>
          <a:xfrm>
            <a:off x="17071575" y="7810912"/>
            <a:ext cx="3217847" cy="202951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6" name="Rectangle"/>
          <p:cNvSpPr/>
          <p:nvPr/>
        </p:nvSpPr>
        <p:spPr>
          <a:xfrm>
            <a:off x="17071575" y="8001412"/>
            <a:ext cx="3217847" cy="202951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7" name="Rectangle"/>
          <p:cNvSpPr/>
          <p:nvPr/>
        </p:nvSpPr>
        <p:spPr>
          <a:xfrm>
            <a:off x="17071575" y="8191912"/>
            <a:ext cx="3217847" cy="160207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8" name="Rectangle"/>
          <p:cNvSpPr/>
          <p:nvPr/>
        </p:nvSpPr>
        <p:spPr>
          <a:xfrm>
            <a:off x="17055552" y="8311252"/>
            <a:ext cx="1879739" cy="202951"/>
          </a:xfrm>
          <a:prstGeom prst="rect">
            <a:avLst/>
          </a:prstGeom>
          <a:solidFill>
            <a:srgbClr val="0433FF">
              <a:alpha val="23176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39" name="R"/>
          <p:cNvSpPr txBox="1"/>
          <p:nvPr/>
        </p:nvSpPr>
        <p:spPr>
          <a:xfrm>
            <a:off x="16886203" y="7714267"/>
            <a:ext cx="21366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R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2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Class="entr" nodeType="after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6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Class="entr" nodeType="after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0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Class="entr" nodeType="after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4" dur="10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0" presetID="1" grpId="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8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3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Class="entr" nodeType="click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8"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Class="entr" nodeType="afterEffect" presetSubtype="8" presetID="2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2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Class="entr" nodeType="afterEffect" presetSubtype="8" presetID="2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6" dur="1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ntr" nodeType="clickEffect" presetSubtype="0" presetID="1" grpId="1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nodeType="clickEffect" presetSubtype="8" presetID="2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5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Class="entr" nodeType="clickEffect" presetSubtype="0" presetID="1" grpId="1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Class="entr" nodeType="clickEffect" presetSubtype="0" presetID="1" grpId="1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Class="entr" nodeType="afterEffect" presetSubtype="8" presetID="22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7" dur="10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Class="entr" nodeType="afterEffect" presetSubtype="8" presetID="22" grpId="1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1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Class="entr" nodeType="afterEffect" presetSubtype="8" presetID="22" grpId="1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5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Class="entr" nodeType="afterEffect" presetSubtype="8" presetID="22" grpId="1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9"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Class="entr" nodeType="afterEffect" presetSubtype="8" presetID="22" grpId="1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83"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Class="entr" nodeType="afterEffect" presetSubtype="0" presetID="1" grpId="20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30" grpId="11"/>
      <p:bldP build="whole" bldLvl="1" animBg="1" rev="0" advAuto="0" spid="338" grpId="19"/>
      <p:bldP build="whole" bldLvl="1" animBg="1" rev="0" advAuto="0" spid="335" grpId="16"/>
      <p:bldP build="whole" bldLvl="1" animBg="1" rev="0" advAuto="0" spid="321" grpId="3"/>
      <p:bldP build="whole" bldLvl="1" animBg="1" rev="0" advAuto="0" spid="332" grpId="13"/>
      <p:bldP build="whole" bldLvl="1" animBg="1" rev="0" advAuto="0" spid="337" grpId="18"/>
      <p:bldP build="whole" bldLvl="1" animBg="1" rev="0" advAuto="0" spid="336" grpId="17"/>
      <p:bldP build="whole" bldLvl="1" animBg="1" rev="0" advAuto="0" spid="329" grpId="10"/>
      <p:bldP build="whole" bldLvl="1" animBg="1" rev="0" advAuto="0" spid="327" grpId="8"/>
      <p:bldP build="whole" bldLvl="1" animBg="1" rev="0" advAuto="0" spid="326" grpId="7"/>
      <p:bldP build="whole" bldLvl="1" animBg="1" rev="0" advAuto="0" spid="333" grpId="14"/>
      <p:bldP build="whole" bldLvl="1" animBg="1" rev="0" advAuto="0" spid="331" grpId="12"/>
      <p:bldP build="whole" bldLvl="1" animBg="1" rev="0" advAuto="0" spid="323" grpId="4"/>
      <p:bldP build="whole" bldLvl="1" animBg="1" rev="0" advAuto="0" spid="334" grpId="15"/>
      <p:bldP build="whole" bldLvl="1" animBg="1" rev="0" advAuto="0" spid="328" grpId="9"/>
      <p:bldP build="whole" bldLvl="1" animBg="1" rev="0" advAuto="0" spid="320" grpId="1"/>
      <p:bldP build="whole" bldLvl="1" animBg="1" rev="0" advAuto="0" spid="324" grpId="5"/>
      <p:bldP build="whole" bldLvl="1" animBg="1" rev="0" advAuto="0" spid="322" grpId="2"/>
      <p:bldP build="whole" bldLvl="1" animBg="1" rev="0" advAuto="0" spid="339" grpId="20"/>
      <p:bldP build="whole" bldLvl="1" animBg="1" rev="0" advAuto="0" spid="325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342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344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45" name="3. Cross Reference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3. Cross Reference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46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347" name="Disadvantages"/>
          <p:cNvSpPr txBox="1"/>
          <p:nvPr/>
        </p:nvSpPr>
        <p:spPr>
          <a:xfrm>
            <a:off x="14796441" y="3617026"/>
            <a:ext cx="6484847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348" name="1. Can be added to"/>
          <p:cNvSpPr txBox="1"/>
          <p:nvPr/>
        </p:nvSpPr>
        <p:spPr>
          <a:xfrm>
            <a:off x="2333853" y="5338123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Can be added to</a:t>
            </a:r>
          </a:p>
        </p:txBody>
      </p:sp>
      <p:sp>
        <p:nvSpPr>
          <p:cNvPr id="349" name="2. Not limited to subjects."/>
          <p:cNvSpPr txBox="1"/>
          <p:nvPr/>
        </p:nvSpPr>
        <p:spPr>
          <a:xfrm>
            <a:off x="2333853" y="6250154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Not limited to subjects.</a:t>
            </a:r>
          </a:p>
        </p:txBody>
      </p:sp>
      <p:sp>
        <p:nvSpPr>
          <p:cNvPr id="350" name="3. Quick support for difficult text."/>
          <p:cNvSpPr txBox="1"/>
          <p:nvPr/>
        </p:nvSpPr>
        <p:spPr>
          <a:xfrm>
            <a:off x="2333853" y="7162184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Quick support for difficult text.</a:t>
            </a:r>
          </a:p>
        </p:txBody>
      </p:sp>
      <p:sp>
        <p:nvSpPr>
          <p:cNvPr id="351" name="1. Limited space in margin"/>
          <p:cNvSpPr txBox="1"/>
          <p:nvPr/>
        </p:nvSpPr>
        <p:spPr>
          <a:xfrm>
            <a:off x="13465788" y="5478894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Limited space in margin</a:t>
            </a:r>
          </a:p>
        </p:txBody>
      </p:sp>
      <p:sp>
        <p:nvSpPr>
          <p:cNvPr id="352" name="2. Must know where to start"/>
          <p:cNvSpPr txBox="1"/>
          <p:nvPr/>
        </p:nvSpPr>
        <p:spPr>
          <a:xfrm>
            <a:off x="13465788" y="6269058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Must know where to start</a:t>
            </a:r>
          </a:p>
        </p:txBody>
      </p:sp>
      <p:sp>
        <p:nvSpPr>
          <p:cNvPr id="353" name="3. Not complete Study"/>
          <p:cNvSpPr txBox="1"/>
          <p:nvPr/>
        </p:nvSpPr>
        <p:spPr>
          <a:xfrm>
            <a:off x="13465788" y="7059221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Not complete Study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356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5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358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59" name="4.   Highlights/…"/>
          <p:cNvSpPr txBox="1"/>
          <p:nvPr/>
        </p:nvSpPr>
        <p:spPr>
          <a:xfrm>
            <a:off x="1061650" y="2272901"/>
            <a:ext cx="5176001" cy="36238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4.   Highlights/</a:t>
            </a: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Underlining:</a:t>
            </a: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360" name="9781473639911_2.jpg" descr="9781473639911_2.jpg"/>
          <p:cNvPicPr>
            <a:picLocks noChangeAspect="1"/>
          </p:cNvPicPr>
          <p:nvPr/>
        </p:nvPicPr>
        <p:blipFill>
          <a:blip r:embed="rId4">
            <a:extLst/>
          </a:blip>
          <a:srcRect l="2870" t="3272" r="2870" b="30078"/>
          <a:stretch>
            <a:fillRect/>
          </a:stretch>
        </p:blipFill>
        <p:spPr>
          <a:xfrm>
            <a:off x="4185039" y="2222908"/>
            <a:ext cx="19452656" cy="10262685"/>
          </a:xfrm>
          <a:prstGeom prst="rect">
            <a:avLst/>
          </a:prstGeom>
          <a:ln w="12700">
            <a:miter lim="400000"/>
          </a:ln>
        </p:spPr>
      </p:pic>
      <p:sp>
        <p:nvSpPr>
          <p:cNvPr id="361" name="Rectangle"/>
          <p:cNvSpPr/>
          <p:nvPr/>
        </p:nvSpPr>
        <p:spPr>
          <a:xfrm>
            <a:off x="11383057" y="5145386"/>
            <a:ext cx="1357615" cy="155726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2" name="Rectangle"/>
          <p:cNvSpPr/>
          <p:nvPr/>
        </p:nvSpPr>
        <p:spPr>
          <a:xfrm>
            <a:off x="8552377" y="6607264"/>
            <a:ext cx="2518515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3" name="Rectangle"/>
          <p:cNvSpPr/>
          <p:nvPr/>
        </p:nvSpPr>
        <p:spPr>
          <a:xfrm>
            <a:off x="11653361" y="5282648"/>
            <a:ext cx="1357616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4" name="Rectangle"/>
          <p:cNvSpPr/>
          <p:nvPr/>
        </p:nvSpPr>
        <p:spPr>
          <a:xfrm>
            <a:off x="11405720" y="5445557"/>
            <a:ext cx="2201181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5" name="Rectangle"/>
          <p:cNvSpPr/>
          <p:nvPr/>
        </p:nvSpPr>
        <p:spPr>
          <a:xfrm>
            <a:off x="11605014" y="5595591"/>
            <a:ext cx="1929304" cy="155726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6" name="Rectangle"/>
          <p:cNvSpPr/>
          <p:nvPr/>
        </p:nvSpPr>
        <p:spPr>
          <a:xfrm>
            <a:off x="17290132" y="7505665"/>
            <a:ext cx="2518514" cy="167367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7" name="Rectangle"/>
          <p:cNvSpPr/>
          <p:nvPr/>
        </p:nvSpPr>
        <p:spPr>
          <a:xfrm>
            <a:off x="8799184" y="6776405"/>
            <a:ext cx="1669797" cy="167367"/>
          </a:xfrm>
          <a:prstGeom prst="rect">
            <a:avLst/>
          </a:prstGeom>
          <a:solidFill>
            <a:srgbClr val="FF26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8" name="Rectangle"/>
          <p:cNvSpPr/>
          <p:nvPr/>
        </p:nvSpPr>
        <p:spPr>
          <a:xfrm>
            <a:off x="17563709" y="7680728"/>
            <a:ext cx="549849" cy="155727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69" name="Rectangle"/>
          <p:cNvSpPr/>
          <p:nvPr/>
        </p:nvSpPr>
        <p:spPr>
          <a:xfrm>
            <a:off x="17391671" y="7837618"/>
            <a:ext cx="2315436" cy="152660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0" name="Rectangle"/>
          <p:cNvSpPr/>
          <p:nvPr/>
        </p:nvSpPr>
        <p:spPr>
          <a:xfrm>
            <a:off x="17563709" y="7995312"/>
            <a:ext cx="549849" cy="155726"/>
          </a:xfrm>
          <a:prstGeom prst="rect">
            <a:avLst/>
          </a:prstGeom>
          <a:solidFill>
            <a:srgbClr val="0433FF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1" name="Rectangle"/>
          <p:cNvSpPr/>
          <p:nvPr/>
        </p:nvSpPr>
        <p:spPr>
          <a:xfrm>
            <a:off x="11416370" y="9266810"/>
            <a:ext cx="1929304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2" name="Rectangle"/>
          <p:cNvSpPr/>
          <p:nvPr/>
        </p:nvSpPr>
        <p:spPr>
          <a:xfrm>
            <a:off x="11620594" y="9433078"/>
            <a:ext cx="1258040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3" name="Rectangle"/>
          <p:cNvSpPr/>
          <p:nvPr/>
        </p:nvSpPr>
        <p:spPr>
          <a:xfrm>
            <a:off x="11432845" y="9576099"/>
            <a:ext cx="1012953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4" name="Rectangle"/>
          <p:cNvSpPr/>
          <p:nvPr/>
        </p:nvSpPr>
        <p:spPr>
          <a:xfrm>
            <a:off x="11555388" y="9714217"/>
            <a:ext cx="1012953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5" name="Rectangle"/>
          <p:cNvSpPr/>
          <p:nvPr/>
        </p:nvSpPr>
        <p:spPr>
          <a:xfrm>
            <a:off x="11585245" y="9887911"/>
            <a:ext cx="1669797" cy="16736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6" name="Rectangle"/>
          <p:cNvSpPr/>
          <p:nvPr/>
        </p:nvSpPr>
        <p:spPr>
          <a:xfrm>
            <a:off x="11414716" y="10161623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7" name="Rectangle"/>
          <p:cNvSpPr/>
          <p:nvPr/>
        </p:nvSpPr>
        <p:spPr>
          <a:xfrm>
            <a:off x="11588337" y="10321451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8" name="Rectangle"/>
          <p:cNvSpPr/>
          <p:nvPr/>
        </p:nvSpPr>
        <p:spPr>
          <a:xfrm>
            <a:off x="11573690" y="10483612"/>
            <a:ext cx="1462264" cy="155726"/>
          </a:xfrm>
          <a:prstGeom prst="rect">
            <a:avLst/>
          </a:prstGeom>
          <a:solidFill>
            <a:srgbClr val="4F8F00">
              <a:alpha val="40064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379" name="Line"/>
          <p:cNvSpPr/>
          <p:nvPr/>
        </p:nvSpPr>
        <p:spPr>
          <a:xfrm>
            <a:off x="8659400" y="4859233"/>
            <a:ext cx="2177469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0" name="Line"/>
          <p:cNvSpPr/>
          <p:nvPr/>
        </p:nvSpPr>
        <p:spPr>
          <a:xfrm>
            <a:off x="8595900" y="3826488"/>
            <a:ext cx="1669797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1" name="Line"/>
          <p:cNvSpPr/>
          <p:nvPr/>
        </p:nvSpPr>
        <p:spPr>
          <a:xfrm>
            <a:off x="9002300" y="5011633"/>
            <a:ext cx="549849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2" name="Line"/>
          <p:cNvSpPr/>
          <p:nvPr/>
        </p:nvSpPr>
        <p:spPr>
          <a:xfrm>
            <a:off x="8799100" y="3978888"/>
            <a:ext cx="135761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3" name="Line"/>
          <p:cNvSpPr/>
          <p:nvPr/>
        </p:nvSpPr>
        <p:spPr>
          <a:xfrm>
            <a:off x="9031227" y="5605440"/>
            <a:ext cx="156081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4" name="Line"/>
          <p:cNvSpPr/>
          <p:nvPr/>
        </p:nvSpPr>
        <p:spPr>
          <a:xfrm>
            <a:off x="17640878" y="6981888"/>
            <a:ext cx="156081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</a:ln>
        </p:spPr>
        <p:txBody>
          <a:bodyPr lIns="45719" rIns="45719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1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Class="entr" nodeType="after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5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0" dur="10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Class="entr" nodeType="after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4" dur="10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Class="entr" nodeType="after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8"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Class="entr" nodeType="afterEffect" presetSubtype="8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2" dur="10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7" dur="1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Class="entr" nodeType="afterEffect" presetSubtype="8" presetID="2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1" dur="10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Class="entr" nodeType="afterEffect" presetSubtype="8" presetID="2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5"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Class="entr" nodeType="afterEffect" presetSubtype="8" presetID="22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9" dur="10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Class="entr" nodeType="afterEffect" presetSubtype="8" presetID="2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3" dur="10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Class="entr" nodeType="afterEffect" presetSubtype="8" presetID="22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7"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Class="entr" nodeType="after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1" dur="10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Class="entr" nodeType="afterEffect" presetSubtype="8" presetID="22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4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65" dur="10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Class="entr" nodeType="clickEffect" presetSubtype="8" presetID="22" grpId="1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0" dur="10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Class="entr" nodeType="afterEffect" presetSubtype="8" presetID="22" grpId="1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4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Class="entr" nodeType="afterEffect" presetSubtype="8" presetID="22" grpId="1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8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Class="entr" nodeType="afterEffect" presetSubtype="8" presetID="22" grpId="1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8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Class="entr" nodeType="clickEffect" presetSubtype="8" presetID="22" grpId="2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87" dur="10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Class="entr" nodeType="afterEffect" presetSubtype="8" presetID="22" grpId="2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91" dur="10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Class="entr" nodeType="afterEffect" presetSubtype="8" presetID="22" grpId="2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95" dur="1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Class="entr" nodeType="afterEffect" presetSubtype="8" presetID="22" grpId="2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99" dur="10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Class="entr" nodeType="afterEffect" presetSubtype="8" presetID="22" grpId="2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2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03" dur="10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Class="entr" nodeType="afterEffect" presetSubtype="8" presetID="22" grpId="2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07" dur="10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69" grpId="18"/>
      <p:bldP build="whole" bldLvl="1" animBg="1" rev="0" advAuto="0" spid="376" grpId="13"/>
      <p:bldP build="whole" bldLvl="1" animBg="1" rev="0" advAuto="0" spid="366" grpId="16"/>
      <p:bldP build="whole" bldLvl="1" animBg="1" rev="0" advAuto="0" spid="371" grpId="8"/>
      <p:bldP build="whole" bldLvl="1" animBg="1" rev="0" advAuto="0" spid="379" grpId="22"/>
      <p:bldP build="whole" bldLvl="1" animBg="1" rev="0" advAuto="0" spid="381" grpId="23"/>
      <p:bldP build="whole" bldLvl="1" animBg="1" rev="0" advAuto="0" spid="383" grpId="24"/>
      <p:bldP build="whole" bldLvl="1" animBg="1" rev="0" advAuto="0" spid="378" grpId="15"/>
      <p:bldP build="whole" bldLvl="1" animBg="1" rev="0" advAuto="0" spid="380" grpId="20"/>
      <p:bldP build="whole" bldLvl="1" animBg="1" rev="0" advAuto="0" spid="370" grpId="19"/>
      <p:bldP build="whole" bldLvl="1" animBg="1" rev="0" advAuto="0" spid="362" grpId="2"/>
      <p:bldP build="whole" bldLvl="1" animBg="1" rev="0" advAuto="0" spid="360" grpId="1"/>
      <p:bldP build="whole" bldLvl="1" animBg="1" rev="0" advAuto="0" spid="377" grpId="14"/>
      <p:bldP build="whole" bldLvl="1" animBg="1" rev="0" advAuto="0" spid="374" grpId="11"/>
      <p:bldP build="whole" bldLvl="1" animBg="1" rev="0" advAuto="0" spid="375" grpId="12"/>
      <p:bldP build="whole" bldLvl="1" animBg="1" rev="0" advAuto="0" spid="373" grpId="10"/>
      <p:bldP build="whole" bldLvl="1" animBg="1" rev="0" advAuto="0" spid="364" grpId="6"/>
      <p:bldP build="whole" bldLvl="1" animBg="1" rev="0" advAuto="0" spid="363" grpId="5"/>
      <p:bldP build="whole" bldLvl="1" animBg="1" rev="0" advAuto="0" spid="367" grpId="3"/>
      <p:bldP build="whole" bldLvl="1" animBg="1" rev="0" advAuto="0" spid="361" grpId="4"/>
      <p:bldP build="whole" bldLvl="1" animBg="1" rev="0" advAuto="0" spid="368" grpId="17"/>
      <p:bldP build="whole" bldLvl="1" animBg="1" rev="0" advAuto="0" spid="365" grpId="7"/>
      <p:bldP build="whole" bldLvl="1" animBg="1" rev="0" advAuto="0" spid="382" grpId="21"/>
      <p:bldP build="whole" bldLvl="1" animBg="1" rev="0" advAuto="0" spid="372" grpId="9"/>
      <p:bldP build="whole" bldLvl="1" animBg="1" rev="0" advAuto="0" spid="384" grpId="2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387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88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90" name="4. Highlight/Underlin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4. Highlight/Underline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391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392" name="Disadvantages"/>
          <p:cNvSpPr txBox="1"/>
          <p:nvPr/>
        </p:nvSpPr>
        <p:spPr>
          <a:xfrm>
            <a:off x="15094447" y="3343327"/>
            <a:ext cx="6484848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393" name="1. Shows important parts of the text"/>
          <p:cNvSpPr txBox="1"/>
          <p:nvPr/>
        </p:nvSpPr>
        <p:spPr>
          <a:xfrm>
            <a:off x="2333853" y="5338123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Shows important parts of the text</a:t>
            </a:r>
          </a:p>
        </p:txBody>
      </p:sp>
      <p:sp>
        <p:nvSpPr>
          <p:cNvPr id="394" name="2. Makes it stand out."/>
          <p:cNvSpPr txBox="1"/>
          <p:nvPr/>
        </p:nvSpPr>
        <p:spPr>
          <a:xfrm>
            <a:off x="2333853" y="6201980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Makes it stand out.</a:t>
            </a:r>
          </a:p>
        </p:txBody>
      </p:sp>
      <p:sp>
        <p:nvSpPr>
          <p:cNvPr id="395" name="1. Might lesson clarity of text"/>
          <p:cNvSpPr txBox="1"/>
          <p:nvPr/>
        </p:nvSpPr>
        <p:spPr>
          <a:xfrm>
            <a:off x="14710405" y="5411816"/>
            <a:ext cx="9146153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Might lesson clarity of text</a:t>
            </a:r>
          </a:p>
        </p:txBody>
      </p:sp>
      <p:sp>
        <p:nvSpPr>
          <p:cNvPr id="396" name="2. Not a complete Bible Study"/>
          <p:cNvSpPr txBox="1"/>
          <p:nvPr/>
        </p:nvSpPr>
        <p:spPr>
          <a:xfrm>
            <a:off x="14710405" y="6201980"/>
            <a:ext cx="9146153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Not a complete Bible Study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1."/>
          <p:cNvSpPr txBox="1"/>
          <p:nvPr/>
        </p:nvSpPr>
        <p:spPr>
          <a:xfrm>
            <a:off x="16619684" y="6748023"/>
            <a:ext cx="258345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1.</a:t>
            </a:r>
          </a:p>
        </p:txBody>
      </p:sp>
      <p:sp>
        <p:nvSpPr>
          <p:cNvPr id="399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00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01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02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03" name="5. Number Reference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5. Number Reference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404" name="IMG_0999 2.jpg" descr="IMG_0999 2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226917" y="1079338"/>
            <a:ext cx="9130289" cy="11619212"/>
          </a:xfrm>
          <a:prstGeom prst="rect">
            <a:avLst/>
          </a:prstGeom>
          <a:ln w="12700">
            <a:miter lim="400000"/>
          </a:ln>
        </p:spPr>
      </p:pic>
      <p:sp>
        <p:nvSpPr>
          <p:cNvPr id="405" name="Rectangle"/>
          <p:cNvSpPr/>
          <p:nvPr/>
        </p:nvSpPr>
        <p:spPr>
          <a:xfrm>
            <a:off x="17057889" y="6765292"/>
            <a:ext cx="3245218" cy="179920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06" name="Rectangle"/>
          <p:cNvSpPr/>
          <p:nvPr/>
        </p:nvSpPr>
        <p:spPr>
          <a:xfrm>
            <a:off x="19229525" y="6600833"/>
            <a:ext cx="1098401" cy="160207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07" name="Rectangle"/>
          <p:cNvSpPr/>
          <p:nvPr/>
        </p:nvSpPr>
        <p:spPr>
          <a:xfrm>
            <a:off x="17057889" y="6938733"/>
            <a:ext cx="3245218" cy="17992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08" name="Rectangle"/>
          <p:cNvSpPr/>
          <p:nvPr/>
        </p:nvSpPr>
        <p:spPr>
          <a:xfrm>
            <a:off x="17035149" y="7106915"/>
            <a:ext cx="399358" cy="1835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pic>
        <p:nvPicPr>
          <p:cNvPr id="409" name="IMG_1001.jpg" descr="IMG_1001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915776" y="2762163"/>
            <a:ext cx="7849345" cy="9168726"/>
          </a:xfrm>
          <a:prstGeom prst="rect">
            <a:avLst/>
          </a:prstGeom>
          <a:ln w="12700">
            <a:miter lim="400000"/>
          </a:ln>
        </p:spPr>
      </p:pic>
      <p:sp>
        <p:nvSpPr>
          <p:cNvPr id="410" name="If we confess, Jesus will be true to his word and forgive us because He is faithful as the text says. SEE John 1:29 John says that Jesus is the “Lamb of God, that takes away the sin of the world."/>
          <p:cNvSpPr txBox="1"/>
          <p:nvPr/>
        </p:nvSpPr>
        <p:spPr>
          <a:xfrm>
            <a:off x="6662722" y="4016475"/>
            <a:ext cx="6554786" cy="207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 marL="1005839" indent="-396239">
              <a:lnSpc>
                <a:spcPct val="100000"/>
              </a:lnSpc>
              <a:spcBef>
                <a:spcPts val="0"/>
              </a:spcBef>
              <a:buSzPct val="100000"/>
              <a:buAutoNum type="arabicPeriod" startAt="1"/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If we confess, Jesus will be true to his word and forgive us because He is faithful as the text says. SEE John 1:29 John says that Jesus is the “Lamb of God, that takes away the sin of the world. </a:t>
            </a:r>
          </a:p>
        </p:txBody>
      </p:sp>
      <p:sp>
        <p:nvSpPr>
          <p:cNvPr id="411" name="Number Reference"/>
          <p:cNvSpPr txBox="1"/>
          <p:nvPr/>
        </p:nvSpPr>
        <p:spPr>
          <a:xfrm>
            <a:off x="6871752" y="3004744"/>
            <a:ext cx="2478343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33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Number Reference</a:t>
            </a:r>
          </a:p>
        </p:txBody>
      </p:sp>
      <p:sp>
        <p:nvSpPr>
          <p:cNvPr id="412" name="No.   Explanation."/>
          <p:cNvSpPr txBox="1"/>
          <p:nvPr/>
        </p:nvSpPr>
        <p:spPr>
          <a:xfrm>
            <a:off x="7151092" y="3570229"/>
            <a:ext cx="1980668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No.</a:t>
            </a:r>
            <a:r>
              <a:t>   </a:t>
            </a: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Explanation.</a:t>
            </a:r>
          </a:p>
        </p:txBody>
      </p:sp>
      <p:pic>
        <p:nvPicPr>
          <p:cNvPr id="413" name="IMG_1002 2.jpg" descr="IMG_1002 2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909772" y="1087770"/>
            <a:ext cx="9617651" cy="11642060"/>
          </a:xfrm>
          <a:prstGeom prst="rect">
            <a:avLst/>
          </a:prstGeom>
          <a:ln w="12700">
            <a:miter lim="400000"/>
          </a:ln>
        </p:spPr>
      </p:pic>
      <p:sp>
        <p:nvSpPr>
          <p:cNvPr id="414" name="Rectangle"/>
          <p:cNvSpPr/>
          <p:nvPr/>
        </p:nvSpPr>
        <p:spPr>
          <a:xfrm>
            <a:off x="19360396" y="8281872"/>
            <a:ext cx="569895" cy="160208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15" name="Rectangle"/>
          <p:cNvSpPr/>
          <p:nvPr/>
        </p:nvSpPr>
        <p:spPr>
          <a:xfrm>
            <a:off x="16795864" y="8424893"/>
            <a:ext cx="313958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16" name="Rectangle"/>
          <p:cNvSpPr/>
          <p:nvPr/>
        </p:nvSpPr>
        <p:spPr>
          <a:xfrm>
            <a:off x="16795864" y="8599956"/>
            <a:ext cx="2762710" cy="202951"/>
          </a:xfrm>
          <a:prstGeom prst="rect">
            <a:avLst/>
          </a:prstGeom>
          <a:solidFill>
            <a:schemeClr val="accent5">
              <a:hueOff val="-306725"/>
              <a:lumOff val="-18354"/>
              <a:alpha val="23176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415431">
              <a:lnSpc>
                <a:spcPct val="120000"/>
              </a:lnSpc>
              <a:spcBef>
                <a:spcPts val="0"/>
              </a:spcBef>
              <a:defRPr spc="-36" sz="1800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</a:p>
        </p:txBody>
      </p:sp>
      <p:sp>
        <p:nvSpPr>
          <p:cNvPr id="417" name="2."/>
          <p:cNvSpPr txBox="1"/>
          <p:nvPr/>
        </p:nvSpPr>
        <p:spPr>
          <a:xfrm>
            <a:off x="16464956" y="8408061"/>
            <a:ext cx="307544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2.</a:t>
            </a:r>
          </a:p>
        </p:txBody>
      </p:sp>
      <p:sp>
        <p:nvSpPr>
          <p:cNvPr id="418" name="If anyone is “IN” Christ - means “in union with” Christ, kind of like a marriage.  Which is the closest relationships we have here on earth."/>
          <p:cNvSpPr txBox="1"/>
          <p:nvPr/>
        </p:nvSpPr>
        <p:spPr>
          <a:xfrm>
            <a:off x="7637402" y="6535433"/>
            <a:ext cx="5686511" cy="207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If anyone is “IN” Christ - means “in union with” Christ, kind of like a marriage.  Which is the closest relationships we have here on earth.</a:t>
            </a:r>
          </a:p>
        </p:txBody>
      </p:sp>
      <p:sp>
        <p:nvSpPr>
          <p:cNvPr id="419" name="2."/>
          <p:cNvSpPr txBox="1"/>
          <p:nvPr/>
        </p:nvSpPr>
        <p:spPr>
          <a:xfrm>
            <a:off x="7199868" y="6487673"/>
            <a:ext cx="763163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2.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1" dur="10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Class="entr" nodeType="after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5" dur="10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Class="entr" nodeType="after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9" dur="10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Class="entr" nodeType="after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23" dur="10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Class="entr" nodeType="afterEffect" presetSubtype="0" presetID="1" grpId="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8" presetID="2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1" dur="10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Class="entr" nodeType="afterEffect" presetSubtype="0" presetID="1" grpId="8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clickEffect" presetSubtype="0" presetID="1" grpId="9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nodeType="clickEffect" presetSubtype="0" presetID="1" grpId="10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Class="entr" nodeType="clickEffect" presetSubtype="8" presetID="22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7" dur="10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Class="entr" nodeType="afterEffect" presetSubtype="8" presetID="2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1" dur="10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Class="entr" nodeType="afterEffect" presetSubtype="8" presetID="22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5" dur="10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Class="entr" nodeType="after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9" dur="10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Class="entr" nodeType="afterEffect" presetSubtype="0" presetID="1" grpId="1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Class="entr" nodeType="clickEffect" presetSubtype="0" presetID="1" grpId="1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Class="entr" nodeType="clickEffect" presetSubtype="0" presetID="1" grpId="1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04" grpId="1"/>
      <p:bldP build="whole" bldLvl="1" animBg="1" rev="0" advAuto="0" spid="412" grpId="9"/>
      <p:bldP build="whole" bldLvl="1" animBg="1" rev="0" advAuto="0" spid="411" grpId="8"/>
      <p:bldP build="whole" bldLvl="1" animBg="1" rev="0" advAuto="0" spid="409" grpId="7"/>
      <p:bldP build="whole" bldLvl="1" animBg="1" rev="0" advAuto="0" spid="416" grpId="14"/>
      <p:bldP build="whole" bldLvl="1" animBg="1" rev="0" advAuto="0" spid="417" grpId="15"/>
      <p:bldP build="whole" bldLvl="1" animBg="1" rev="0" advAuto="0" spid="418" grpId="17"/>
      <p:bldP build="whole" bldLvl="1" animBg="1" rev="0" advAuto="0" spid="410" grpId="10"/>
      <p:bldP build="whole" bldLvl="1" animBg="1" rev="0" advAuto="0" spid="405" grpId="3"/>
      <p:bldP build="whole" bldLvl="1" animBg="1" rev="0" advAuto="0" spid="407" grpId="4"/>
      <p:bldP build="whole" bldLvl="1" animBg="1" rev="0" advAuto="0" spid="408" grpId="5"/>
      <p:bldP build="whole" bldLvl="1" animBg="1" rev="0" advAuto="0" spid="406" grpId="2"/>
      <p:bldP build="whole" bldLvl="1" animBg="1" rev="0" advAuto="0" spid="398" grpId="6"/>
      <p:bldP build="whole" bldLvl="1" animBg="1" rev="0" advAuto="0" spid="415" grpId="13"/>
      <p:bldP build="whole" bldLvl="1" animBg="1" rev="0" advAuto="0" spid="414" grpId="12"/>
      <p:bldP build="whole" bldLvl="1" animBg="1" rev="0" advAuto="0" spid="419" grpId="16"/>
      <p:bldP build="whole" bldLvl="1" animBg="1" rev="0" advAuto="0" spid="413" grpId="1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22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23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24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25" name="5. Number Referenc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5. Number Reference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26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427" name="Disadvantages"/>
          <p:cNvSpPr txBox="1"/>
          <p:nvPr/>
        </p:nvSpPr>
        <p:spPr>
          <a:xfrm>
            <a:off x="15094447" y="3343327"/>
            <a:ext cx="6484848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428" name="1. Allows comment and explanation"/>
          <p:cNvSpPr txBox="1"/>
          <p:nvPr/>
        </p:nvSpPr>
        <p:spPr>
          <a:xfrm>
            <a:off x="2333853" y="5338123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Allows comment and explanation</a:t>
            </a:r>
          </a:p>
        </p:txBody>
      </p:sp>
      <p:sp>
        <p:nvSpPr>
          <p:cNvPr id="429" name="2. Keeps information that could be forgotten"/>
          <p:cNvSpPr txBox="1"/>
          <p:nvPr/>
        </p:nvSpPr>
        <p:spPr>
          <a:xfrm>
            <a:off x="2333853" y="6201980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Keeps information that could be forgotten</a:t>
            </a:r>
          </a:p>
        </p:txBody>
      </p:sp>
      <p:sp>
        <p:nvSpPr>
          <p:cNvPr id="430" name="1. Limited use."/>
          <p:cNvSpPr txBox="1"/>
          <p:nvPr/>
        </p:nvSpPr>
        <p:spPr>
          <a:xfrm>
            <a:off x="14710405" y="5411816"/>
            <a:ext cx="9146153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Limited use.</a:t>
            </a:r>
          </a:p>
        </p:txBody>
      </p:sp>
      <p:sp>
        <p:nvSpPr>
          <p:cNvPr id="431" name="2. Not a complete Bible Study"/>
          <p:cNvSpPr txBox="1"/>
          <p:nvPr/>
        </p:nvSpPr>
        <p:spPr>
          <a:xfrm>
            <a:off x="14710405" y="6201980"/>
            <a:ext cx="9146153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Not a complete Bible Study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34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35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36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37" name="6. Subject Lists"/>
          <p:cNvSpPr txBox="1"/>
          <p:nvPr/>
        </p:nvSpPr>
        <p:spPr>
          <a:xfrm>
            <a:off x="1112450" y="2272901"/>
            <a:ext cx="4623400" cy="1201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6. Subject Lists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pic>
        <p:nvPicPr>
          <p:cNvPr id="438" name="IMG_1001.jpg" descr="IMG_1001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661080" y="1374177"/>
            <a:ext cx="9389400" cy="10967646"/>
          </a:xfrm>
          <a:prstGeom prst="rect">
            <a:avLst/>
          </a:prstGeom>
          <a:ln w="12700">
            <a:miter lim="400000"/>
          </a:ln>
        </p:spPr>
      </p:pic>
      <p:sp>
        <p:nvSpPr>
          <p:cNvPr id="439" name="The Bible"/>
          <p:cNvSpPr txBox="1"/>
          <p:nvPr/>
        </p:nvSpPr>
        <p:spPr>
          <a:xfrm>
            <a:off x="14750739" y="2851252"/>
            <a:ext cx="136068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solidFill>
                  <a:schemeClr val="accent2">
                    <a:hueOff val="213840"/>
                    <a:satOff val="-8807"/>
                    <a:lumOff val="-24996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The Bible</a:t>
            </a:r>
          </a:p>
        </p:txBody>
      </p:sp>
      <p:sp>
        <p:nvSpPr>
          <p:cNvPr id="440" name="Subject Lists"/>
          <p:cNvSpPr txBox="1"/>
          <p:nvPr/>
        </p:nvSpPr>
        <p:spPr>
          <a:xfrm>
            <a:off x="14719870" y="1582487"/>
            <a:ext cx="1829576" cy="726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3300"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/>
            <a:r>
              <a:t>Subject Lists</a:t>
            </a:r>
          </a:p>
        </p:txBody>
      </p:sp>
      <p:sp>
        <p:nvSpPr>
          <p:cNvPr id="441" name="Subject"/>
          <p:cNvSpPr txBox="1"/>
          <p:nvPr/>
        </p:nvSpPr>
        <p:spPr>
          <a:xfrm>
            <a:off x="14776448" y="2336464"/>
            <a:ext cx="892328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solidFill>
                  <a:schemeClr val="accent5">
                    <a:hueOff val="-306725"/>
                    <a:lumOff val="-18354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>
              <a:defRPr>
                <a:solidFill>
                  <a:srgbClr val="000000"/>
                </a:solidFill>
              </a:defRPr>
            </a:pP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Subject</a:t>
            </a:r>
          </a:p>
        </p:txBody>
      </p:sp>
      <p:sp>
        <p:nvSpPr>
          <p:cNvPr id="442" name="Amos 3:7"/>
          <p:cNvSpPr txBox="1"/>
          <p:nvPr/>
        </p:nvSpPr>
        <p:spPr>
          <a:xfrm>
            <a:off x="14800095" y="3284706"/>
            <a:ext cx="1261971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Amos 3:7</a:t>
            </a:r>
          </a:p>
        </p:txBody>
      </p:sp>
      <p:sp>
        <p:nvSpPr>
          <p:cNvPr id="443" name="Subject"/>
          <p:cNvSpPr txBox="1"/>
          <p:nvPr/>
        </p:nvSpPr>
        <p:spPr>
          <a:xfrm>
            <a:off x="20641223" y="2336464"/>
            <a:ext cx="892329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solidFill>
                  <a:schemeClr val="accent5">
                    <a:hueOff val="-306725"/>
                    <a:lumOff val="-18354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>
              <a:defRPr>
                <a:solidFill>
                  <a:srgbClr val="000000"/>
                </a:solidFill>
              </a:defRPr>
            </a:pP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Subject</a:t>
            </a:r>
          </a:p>
        </p:txBody>
      </p:sp>
      <p:sp>
        <p:nvSpPr>
          <p:cNvPr id="444" name="2 Peter 1:21"/>
          <p:cNvSpPr txBox="1"/>
          <p:nvPr/>
        </p:nvSpPr>
        <p:spPr>
          <a:xfrm>
            <a:off x="14800095" y="3690312"/>
            <a:ext cx="1669127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2 Peter 1:21</a:t>
            </a:r>
          </a:p>
        </p:txBody>
      </p:sp>
      <p:sp>
        <p:nvSpPr>
          <p:cNvPr id="445" name="2 Timothy 3:16"/>
          <p:cNvSpPr txBox="1"/>
          <p:nvPr/>
        </p:nvSpPr>
        <p:spPr>
          <a:xfrm>
            <a:off x="14800095" y="4159209"/>
            <a:ext cx="2092096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2 Timothy 3:16</a:t>
            </a:r>
          </a:p>
        </p:txBody>
      </p:sp>
      <p:sp>
        <p:nvSpPr>
          <p:cNvPr id="446" name="1 Peter 1:24-25"/>
          <p:cNvSpPr txBox="1"/>
          <p:nvPr/>
        </p:nvSpPr>
        <p:spPr>
          <a:xfrm>
            <a:off x="14826101" y="4630971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1 Peter 1:24-25</a:t>
            </a:r>
          </a:p>
        </p:txBody>
      </p:sp>
      <p:sp>
        <p:nvSpPr>
          <p:cNvPr id="447" name="Matthew 24:35"/>
          <p:cNvSpPr txBox="1"/>
          <p:nvPr/>
        </p:nvSpPr>
        <p:spPr>
          <a:xfrm>
            <a:off x="14826101" y="5071812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Matthew 24:35</a:t>
            </a:r>
          </a:p>
        </p:txBody>
      </p:sp>
      <p:sp>
        <p:nvSpPr>
          <p:cNvPr id="448" name="Romans 15:4"/>
          <p:cNvSpPr txBox="1"/>
          <p:nvPr/>
        </p:nvSpPr>
        <p:spPr>
          <a:xfrm>
            <a:off x="14826101" y="5540709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Romans 15:4</a:t>
            </a:r>
          </a:p>
        </p:txBody>
      </p:sp>
      <p:sp>
        <p:nvSpPr>
          <p:cNvPr id="449" name="Salvation"/>
          <p:cNvSpPr txBox="1"/>
          <p:nvPr/>
        </p:nvSpPr>
        <p:spPr>
          <a:xfrm>
            <a:off x="20632652" y="2851253"/>
            <a:ext cx="1829575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solidFill>
                  <a:schemeClr val="accent2">
                    <a:hueOff val="213840"/>
                    <a:satOff val="-8807"/>
                    <a:lumOff val="-24996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Salvation</a:t>
            </a:r>
          </a:p>
        </p:txBody>
      </p:sp>
      <p:sp>
        <p:nvSpPr>
          <p:cNvPr id="450" name="Genesis 1:27-28,31"/>
          <p:cNvSpPr txBox="1"/>
          <p:nvPr/>
        </p:nvSpPr>
        <p:spPr>
          <a:xfrm>
            <a:off x="20630599" y="3348206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Genesis 1:27-28,31</a:t>
            </a:r>
          </a:p>
        </p:txBody>
      </p:sp>
      <p:sp>
        <p:nvSpPr>
          <p:cNvPr id="451" name="Genesis 3:8"/>
          <p:cNvSpPr txBox="1"/>
          <p:nvPr/>
        </p:nvSpPr>
        <p:spPr>
          <a:xfrm>
            <a:off x="20630599" y="3787780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Genesis 3:8</a:t>
            </a:r>
          </a:p>
        </p:txBody>
      </p:sp>
      <p:sp>
        <p:nvSpPr>
          <p:cNvPr id="452" name="Romans 3:23"/>
          <p:cNvSpPr txBox="1"/>
          <p:nvPr/>
        </p:nvSpPr>
        <p:spPr>
          <a:xfrm>
            <a:off x="20630599" y="4235409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Romans 3:23</a:t>
            </a:r>
          </a:p>
        </p:txBody>
      </p:sp>
      <p:sp>
        <p:nvSpPr>
          <p:cNvPr id="453" name="Roman 6:23"/>
          <p:cNvSpPr txBox="1"/>
          <p:nvPr/>
        </p:nvSpPr>
        <p:spPr>
          <a:xfrm>
            <a:off x="20630599" y="4692650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Roman 6:23</a:t>
            </a:r>
          </a:p>
        </p:txBody>
      </p:sp>
      <p:sp>
        <p:nvSpPr>
          <p:cNvPr id="454" name="Roman 7:17-18"/>
          <p:cNvSpPr txBox="1"/>
          <p:nvPr/>
        </p:nvSpPr>
        <p:spPr>
          <a:xfrm>
            <a:off x="20630599" y="5127256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Roman 7:17-18</a:t>
            </a:r>
          </a:p>
        </p:txBody>
      </p:sp>
      <p:sp>
        <p:nvSpPr>
          <p:cNvPr id="455" name="Ephesians 2:8-9"/>
          <p:cNvSpPr txBox="1"/>
          <p:nvPr/>
        </p:nvSpPr>
        <p:spPr>
          <a:xfrm>
            <a:off x="20630599" y="5576988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Ephesians 2:8-9</a:t>
            </a:r>
          </a:p>
        </p:txBody>
      </p:sp>
      <p:sp>
        <p:nvSpPr>
          <p:cNvPr id="456" name="Subject"/>
          <p:cNvSpPr txBox="1"/>
          <p:nvPr/>
        </p:nvSpPr>
        <p:spPr>
          <a:xfrm>
            <a:off x="17697769" y="2334643"/>
            <a:ext cx="892328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600">
                <a:solidFill>
                  <a:schemeClr val="accent5">
                    <a:hueOff val="-306725"/>
                    <a:lumOff val="-18354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lvl1pPr>
          </a:lstStyle>
          <a:p>
            <a:pPr>
              <a:defRPr>
                <a:solidFill>
                  <a:srgbClr val="000000"/>
                </a:solidFill>
              </a:defRPr>
            </a:pPr>
            <a:r>
              <a:rPr>
                <a:solidFill>
                  <a:schemeClr val="accent5">
                    <a:hueOff val="-306725"/>
                    <a:lumOff val="-18354"/>
                  </a:schemeClr>
                </a:solidFill>
              </a:rPr>
              <a:t>Subject</a:t>
            </a:r>
          </a:p>
        </p:txBody>
      </p:sp>
      <p:sp>
        <p:nvSpPr>
          <p:cNvPr id="457" name="Origin of Evil"/>
          <p:cNvSpPr txBox="1"/>
          <p:nvPr/>
        </p:nvSpPr>
        <p:spPr>
          <a:xfrm>
            <a:off x="17689197" y="2849432"/>
            <a:ext cx="1829576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solidFill>
                  <a:schemeClr val="accent2">
                    <a:hueOff val="213840"/>
                    <a:satOff val="-8807"/>
                    <a:lumOff val="-24996"/>
                  </a:schemeClr>
                </a:solidFill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Origin of Evil</a:t>
            </a:r>
          </a:p>
        </p:txBody>
      </p:sp>
      <p:sp>
        <p:nvSpPr>
          <p:cNvPr id="458" name="Revelation 12:7-8"/>
          <p:cNvSpPr txBox="1"/>
          <p:nvPr/>
        </p:nvSpPr>
        <p:spPr>
          <a:xfrm>
            <a:off x="17687145" y="3346385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Revelation 12:7-8</a:t>
            </a:r>
          </a:p>
        </p:txBody>
      </p:sp>
      <p:sp>
        <p:nvSpPr>
          <p:cNvPr id="459" name="Ezekiel 28:14-15"/>
          <p:cNvSpPr txBox="1"/>
          <p:nvPr/>
        </p:nvSpPr>
        <p:spPr>
          <a:xfrm>
            <a:off x="17687145" y="3764691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Ezekiel 28:14-15</a:t>
            </a:r>
          </a:p>
        </p:txBody>
      </p:sp>
      <p:sp>
        <p:nvSpPr>
          <p:cNvPr id="460" name="Isaiah 14:12-14"/>
          <p:cNvSpPr txBox="1"/>
          <p:nvPr/>
        </p:nvSpPr>
        <p:spPr>
          <a:xfrm>
            <a:off x="17687145" y="4233588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Isaiah 14:12-14</a:t>
            </a:r>
          </a:p>
        </p:txBody>
      </p:sp>
      <p:sp>
        <p:nvSpPr>
          <p:cNvPr id="461" name="Genesis 3:1-7"/>
          <p:cNvSpPr txBox="1"/>
          <p:nvPr/>
        </p:nvSpPr>
        <p:spPr>
          <a:xfrm>
            <a:off x="17687145" y="4697086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Genesis 3:1-7</a:t>
            </a:r>
          </a:p>
        </p:txBody>
      </p:sp>
      <p:sp>
        <p:nvSpPr>
          <p:cNvPr id="462" name="John 8:44"/>
          <p:cNvSpPr txBox="1"/>
          <p:nvPr/>
        </p:nvSpPr>
        <p:spPr>
          <a:xfrm>
            <a:off x="17687145" y="5125435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John 8:44</a:t>
            </a:r>
          </a:p>
        </p:txBody>
      </p:sp>
      <p:sp>
        <p:nvSpPr>
          <p:cNvPr id="463" name="John 13:2"/>
          <p:cNvSpPr txBox="1"/>
          <p:nvPr/>
        </p:nvSpPr>
        <p:spPr>
          <a:xfrm>
            <a:off x="17687145" y="5568534"/>
            <a:ext cx="2251672" cy="586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>
              <a:lnSpc>
                <a:spcPct val="100000"/>
              </a:lnSpc>
              <a:spcBef>
                <a:spcPts val="0"/>
              </a:spcBef>
              <a:defRPr sz="2600">
                <a:latin typeface="Chalky Regular"/>
                <a:ea typeface="Chalky Regular"/>
                <a:cs typeface="Chalky Regular"/>
                <a:sym typeface="Chalky Regular"/>
              </a:defRPr>
            </a:pPr>
            <a:r>
              <a:t>John 13:2</a:t>
            </a:r>
          </a:p>
        </p:txBody>
      </p:sp>
      <p:pic>
        <p:nvPicPr>
          <p:cNvPr id="464" name="Screen Shot 2020-05-03 at 8.20.09 pm.png" descr="Screen Shot 2020-05-03 at 8.20.09 pm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495883" y="2851252"/>
            <a:ext cx="6679132" cy="9447251"/>
          </a:xfrm>
          <a:prstGeom prst="rect">
            <a:avLst/>
          </a:prstGeom>
          <a:ln w="12700">
            <a:miter lim="400000"/>
          </a:ln>
        </p:spPr>
      </p:pic>
      <p:pic>
        <p:nvPicPr>
          <p:cNvPr id="465" name="Screen Shot 2020-05-03 at 8.20.29 pm.png" descr="Screen Shot 2020-05-03 at 8.20.29 pm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423648" y="2851252"/>
            <a:ext cx="6751368" cy="9347242"/>
          </a:xfrm>
          <a:prstGeom prst="rect">
            <a:avLst/>
          </a:prstGeom>
          <a:ln w="12700">
            <a:miter lim="400000"/>
          </a:ln>
        </p:spPr>
      </p:pic>
      <p:pic>
        <p:nvPicPr>
          <p:cNvPr id="466" name="Screen Shot 2020-05-03 at 8.20.50 pm.png" descr="Screen Shot 2020-05-03 at 8.20.50 pm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359726" y="2331888"/>
            <a:ext cx="6815289" cy="100270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afterEffect" presetSubtype="0" presetID="1" grpId="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afterEffect" presetSubtype="0" presetID="1" grpId="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afterEffect" presetSubtype="0" presetID="1" grpId="8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Class="entr" nodeType="afterEffect" presetSubtype="0" presetID="1" grpId="9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afterEffect" presetSubtype="0" presetID="1" grpId="10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Class="entr" nodeType="clickEffect" presetSubtype="8" presetID="22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1" dur="10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Class="entr" nodeType="clickEffect" presetSubtype="0" presetID="1" grpId="1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Class="entr" nodeType="afterEffect" presetSubtype="0" presetID="1" grpId="1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Class="entr" nodeType="click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3" dur="10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Class="entr" nodeType="clickEffect" presetSubtype="0" presetID="1" grpId="1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Class="entr" nodeType="afterEffect" presetSubtype="0" presetID="1" grpId="1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Class="entr" nodeType="afterEffect" presetSubtype="0" presetID="1" grpId="1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Class="entr" nodeType="afterEffect" presetSubtype="0" presetID="1" grpId="18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Class="entr" nodeType="afterEffect" presetSubtype="0" presetID="1" grpId="19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Class="entr" nodeType="afterEffect" presetSubtype="0" presetID="1" grpId="20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2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Class="entr" nodeType="clickEffect" presetSubtype="0" presetID="1" grpId="2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6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Class="entr" nodeType="afterEffect" presetSubtype="0" presetID="1" grpId="2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9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Class="entr" nodeType="clickEffect" presetSubtype="8" presetID="22" grpId="2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3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84" dur="10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Class="entr" nodeType="clickEffect" presetSubtype="0" presetID="1" grpId="2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8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Class="entr" nodeType="afterEffect" presetSubtype="0" presetID="1" grpId="2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1" fill="hold"/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Class="entr" nodeType="afterEffect" presetSubtype="0" presetID="1" grpId="2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4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Class="entr" nodeType="afterEffect" presetSubtype="0" presetID="1" grpId="2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7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Class="entr" nodeType="afterEffect" presetSubtype="0" presetID="1" grpId="28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0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Class="entr" nodeType="afterEffect" presetSubtype="0" presetID="1" grpId="29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3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50" grpId="24"/>
      <p:bldP build="whole" bldLvl="1" animBg="1" rev="0" advAuto="0" spid="466" grpId="23"/>
      <p:bldP build="whole" bldLvl="1" animBg="1" rev="0" advAuto="0" spid="454" grpId="28"/>
      <p:bldP build="whole" bldLvl="1" animBg="1" rev="0" advAuto="0" spid="462" grpId="19"/>
      <p:bldP build="whole" bldLvl="1" animBg="1" rev="0" advAuto="0" spid="447" grpId="9"/>
      <p:bldP build="whole" bldLvl="1" animBg="1" rev="0" advAuto="0" spid="455" grpId="29"/>
      <p:bldP build="whole" bldLvl="1" animBg="1" rev="0" advAuto="0" spid="464" grpId="11"/>
      <p:bldP build="whole" bldLvl="1" animBg="1" rev="0" advAuto="0" spid="461" grpId="18"/>
      <p:bldP build="whole" bldLvl="1" animBg="1" rev="0" advAuto="0" spid="448" grpId="10"/>
      <p:bldP build="whole" bldLvl="1" animBg="1" rev="0" advAuto="0" spid="445" grpId="7"/>
      <p:bldP build="whole" bldLvl="1" animBg="1" rev="0" advAuto="0" spid="459" grpId="16"/>
      <p:bldP build="whole" bldLvl="1" animBg="1" rev="0" advAuto="0" spid="446" grpId="8"/>
      <p:bldP build="whole" bldLvl="1" animBg="1" rev="0" advAuto="0" spid="443" grpId="21"/>
      <p:bldP build="whole" bldLvl="1" animBg="1" rev="0" advAuto="0" spid="449" grpId="22"/>
      <p:bldP build="whole" bldLvl="1" animBg="1" rev="0" advAuto="0" spid="457" grpId="13"/>
      <p:bldP build="whole" bldLvl="1" animBg="1" rev="0" advAuto="0" spid="452" grpId="26"/>
      <p:bldP build="whole" bldLvl="1" animBg="1" rev="0" advAuto="0" spid="456" grpId="12"/>
      <p:bldP build="whole" bldLvl="1" animBg="1" rev="0" advAuto="0" spid="453" grpId="27"/>
      <p:bldP build="whole" bldLvl="1" animBg="1" rev="0" advAuto="0" spid="460" grpId="17"/>
      <p:bldP build="whole" bldLvl="1" animBg="1" rev="0" advAuto="0" spid="438" grpId="1"/>
      <p:bldP build="whole" bldLvl="1" animBg="1" rev="0" advAuto="0" spid="451" grpId="25"/>
      <p:bldP build="whole" bldLvl="1" animBg="1" rev="0" advAuto="0" spid="463" grpId="20"/>
      <p:bldP build="whole" bldLvl="1" animBg="1" rev="0" advAuto="0" spid="441" grpId="3"/>
      <p:bldP build="whole" bldLvl="1" animBg="1" rev="0" advAuto="0" spid="458" grpId="15"/>
      <p:bldP build="whole" bldLvl="1" animBg="1" rev="0" advAuto="0" spid="442" grpId="5"/>
      <p:bldP build="whole" bldLvl="1" animBg="1" rev="0" advAuto="0" spid="465" grpId="14"/>
      <p:bldP build="whole" bldLvl="1" animBg="1" rev="0" advAuto="0" spid="439" grpId="4"/>
      <p:bldP build="whole" bldLvl="1" animBg="1" rev="0" advAuto="0" spid="444" grpId="6"/>
      <p:bldP build="whole" bldLvl="1" animBg="1" rev="0" advAuto="0" spid="440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69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70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71" name="1a. Name five different methods of Bible Marking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 1a. Name five different methods of Bible Marking.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72" name="6. Subject Lists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6. Subject Lists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73" name="Advantages"/>
          <p:cNvSpPr txBox="1"/>
          <p:nvPr/>
        </p:nvSpPr>
        <p:spPr>
          <a:xfrm>
            <a:off x="4264667" y="3343327"/>
            <a:ext cx="5284523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Advantages</a:t>
            </a:r>
          </a:p>
        </p:txBody>
      </p:sp>
      <p:sp>
        <p:nvSpPr>
          <p:cNvPr id="474" name="Disadvantages"/>
          <p:cNvSpPr txBox="1"/>
          <p:nvPr/>
        </p:nvSpPr>
        <p:spPr>
          <a:xfrm>
            <a:off x="15094447" y="3343327"/>
            <a:ext cx="6484848" cy="2237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>
                <a:latin typeface="Zapfino"/>
                <a:ea typeface="Zapfino"/>
                <a:cs typeface="Zapfino"/>
                <a:sym typeface="Zapfino"/>
              </a:defRPr>
            </a:lvl1pPr>
          </a:lstStyle>
          <a:p>
            <a:pPr/>
            <a:r>
              <a:t>Disadvantages</a:t>
            </a:r>
          </a:p>
        </p:txBody>
      </p:sp>
      <p:sp>
        <p:nvSpPr>
          <p:cNvPr id="475" name="1. Good for personal Bible Study"/>
          <p:cNvSpPr txBox="1"/>
          <p:nvPr/>
        </p:nvSpPr>
        <p:spPr>
          <a:xfrm>
            <a:off x="2333853" y="5338123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Good for personal Bible Study</a:t>
            </a:r>
          </a:p>
        </p:txBody>
      </p:sp>
      <p:sp>
        <p:nvSpPr>
          <p:cNvPr id="476" name="2. Quick Source of verses"/>
          <p:cNvSpPr txBox="1"/>
          <p:nvPr/>
        </p:nvSpPr>
        <p:spPr>
          <a:xfrm>
            <a:off x="2333853" y="6201980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Quick Source of verses</a:t>
            </a:r>
          </a:p>
        </p:txBody>
      </p:sp>
      <p:sp>
        <p:nvSpPr>
          <p:cNvPr id="477" name="1. Limited use."/>
          <p:cNvSpPr txBox="1"/>
          <p:nvPr/>
        </p:nvSpPr>
        <p:spPr>
          <a:xfrm>
            <a:off x="14710405" y="5411816"/>
            <a:ext cx="9146153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Limited use.</a:t>
            </a:r>
          </a:p>
        </p:txBody>
      </p:sp>
      <p:sp>
        <p:nvSpPr>
          <p:cNvPr id="478" name="2. Need more space in the back of the Bible"/>
          <p:cNvSpPr txBox="1"/>
          <p:nvPr/>
        </p:nvSpPr>
        <p:spPr>
          <a:xfrm>
            <a:off x="14710405" y="6201980"/>
            <a:ext cx="7719478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Need more space in the back of the Bible</a:t>
            </a:r>
          </a:p>
        </p:txBody>
      </p:sp>
      <p:sp>
        <p:nvSpPr>
          <p:cNvPr id="479" name="3. Saves clutter in the margin"/>
          <p:cNvSpPr txBox="1"/>
          <p:nvPr/>
        </p:nvSpPr>
        <p:spPr>
          <a:xfrm>
            <a:off x="2333853" y="7065836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Saves clutter in the margin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Chain Reference"/>
          <p:cNvSpPr txBox="1"/>
          <p:nvPr/>
        </p:nvSpPr>
        <p:spPr>
          <a:xfrm>
            <a:off x="12325853" y="2638326"/>
            <a:ext cx="8496624" cy="1247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7900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Chain Reference</a:t>
            </a:r>
          </a:p>
        </p:txBody>
      </p:sp>
      <p:sp>
        <p:nvSpPr>
          <p:cNvPr id="482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83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84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85" name="2.  List five guidelines you would consider before starting to mark your Bible."/>
          <p:cNvSpPr txBox="1"/>
          <p:nvPr/>
        </p:nvSpPr>
        <p:spPr>
          <a:xfrm>
            <a:off x="1000303" y="240154"/>
            <a:ext cx="14959438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36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86" name="Rectangle"/>
          <p:cNvSpPr txBox="1"/>
          <p:nvPr/>
        </p:nvSpPr>
        <p:spPr>
          <a:xfrm>
            <a:off x="1093186" y="1733508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87" name="Guidelines"/>
          <p:cNvSpPr txBox="1"/>
          <p:nvPr/>
        </p:nvSpPr>
        <p:spPr>
          <a:xfrm>
            <a:off x="1382069" y="1723276"/>
            <a:ext cx="5284523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solidFill>
                  <a:schemeClr val="accent3">
                    <a:satOff val="18108"/>
                    <a:lumOff val="-28419"/>
                  </a:schemeClr>
                </a:solidFill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488" name="1. Choose the method of Bible Marking you will use."/>
          <p:cNvSpPr txBox="1"/>
          <p:nvPr/>
        </p:nvSpPr>
        <p:spPr>
          <a:xfrm>
            <a:off x="1008080" y="2402583"/>
            <a:ext cx="10131920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1. Choose the method of Bible Marking you will use.</a:t>
            </a:r>
          </a:p>
        </p:txBody>
      </p:sp>
      <p:sp>
        <p:nvSpPr>
          <p:cNvPr id="489" name="Choose ONE or TWO at the most per Bible."/>
          <p:cNvSpPr txBox="1"/>
          <p:nvPr/>
        </p:nvSpPr>
        <p:spPr>
          <a:xfrm>
            <a:off x="1554901" y="3599745"/>
            <a:ext cx="10131920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165100" indent="-165100">
              <a:lnSpc>
                <a:spcPct val="100000"/>
              </a:lnSpc>
              <a:buSzPct val="58999"/>
              <a:buBlip>
                <a:blip r:embed="rId4"/>
              </a:buBlip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 Choose ONE or TWO at the most per Bible.</a:t>
            </a:r>
          </a:p>
        </p:txBody>
      </p:sp>
      <p:sp>
        <p:nvSpPr>
          <p:cNvPr id="490" name="Cross Reference"/>
          <p:cNvSpPr txBox="1"/>
          <p:nvPr/>
        </p:nvSpPr>
        <p:spPr>
          <a:xfrm>
            <a:off x="16125407" y="4491250"/>
            <a:ext cx="7326032" cy="1690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12100">
                <a:latin typeface="Moon Flower Bold"/>
                <a:ea typeface="Moon Flower Bold"/>
                <a:cs typeface="Moon Flower Bold"/>
                <a:sym typeface="Moon Flower Bold"/>
              </a:defRPr>
            </a:lvl1pPr>
          </a:lstStyle>
          <a:p>
            <a:pPr/>
            <a:r>
              <a:t>Cross Reference</a:t>
            </a:r>
          </a:p>
        </p:txBody>
      </p:sp>
      <p:sp>
        <p:nvSpPr>
          <p:cNvPr id="491" name="Number Reference"/>
          <p:cNvSpPr txBox="1"/>
          <p:nvPr/>
        </p:nvSpPr>
        <p:spPr>
          <a:xfrm>
            <a:off x="6127368" y="6036365"/>
            <a:ext cx="9249501" cy="1272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7900">
                <a:latin typeface="Gibbs Thin"/>
                <a:ea typeface="Gibbs Thin"/>
                <a:cs typeface="Gibbs Thin"/>
                <a:sym typeface="Gibbs Thin"/>
              </a:defRPr>
            </a:lvl1pPr>
          </a:lstStyle>
          <a:p>
            <a:pPr/>
            <a:r>
              <a:t>Number Reference</a:t>
            </a:r>
          </a:p>
        </p:txBody>
      </p:sp>
      <p:sp>
        <p:nvSpPr>
          <p:cNvPr id="492" name="Highlighting…"/>
          <p:cNvSpPr txBox="1"/>
          <p:nvPr/>
        </p:nvSpPr>
        <p:spPr>
          <a:xfrm>
            <a:off x="13170160" y="7993560"/>
            <a:ext cx="6808009" cy="2815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50000"/>
              </a:lnSpc>
              <a:defRPr sz="7600">
                <a:latin typeface="Ocean Rush DEMO"/>
                <a:ea typeface="Ocean Rush DEMO"/>
                <a:cs typeface="Ocean Rush DEMO"/>
                <a:sym typeface="Ocean Rush DEMO"/>
              </a:defRPr>
            </a:pPr>
            <a:r>
              <a:t>Highlighting</a:t>
            </a:r>
          </a:p>
          <a:p>
            <a:pPr>
              <a:lnSpc>
                <a:spcPct val="50000"/>
              </a:lnSpc>
              <a:defRPr sz="7600">
                <a:latin typeface="Ocean Rush DEMO"/>
                <a:ea typeface="Ocean Rush DEMO"/>
                <a:cs typeface="Ocean Rush DEMO"/>
                <a:sym typeface="Ocean Rush DEMO"/>
              </a:defRPr>
            </a:pPr>
            <a:r>
              <a:t>Underlining</a:t>
            </a:r>
          </a:p>
        </p:txBody>
      </p:sp>
      <p:sp>
        <p:nvSpPr>
          <p:cNvPr id="493" name="Subject List"/>
          <p:cNvSpPr txBox="1"/>
          <p:nvPr/>
        </p:nvSpPr>
        <p:spPr>
          <a:xfrm>
            <a:off x="2708774" y="8485685"/>
            <a:ext cx="9249502" cy="1831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 sz="7900">
                <a:latin typeface="Berthusen Demo"/>
                <a:ea typeface="Berthusen Demo"/>
                <a:cs typeface="Berthusen Demo"/>
                <a:sym typeface="Berthusen Demo"/>
              </a:defRPr>
            </a:lvl1pPr>
          </a:lstStyle>
          <a:p>
            <a:pPr/>
            <a:r>
              <a:t>Subject List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496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49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498" name="2.  List five guidelines you would consider before starting to mark your Bible."/>
          <p:cNvSpPr txBox="1"/>
          <p:nvPr/>
        </p:nvSpPr>
        <p:spPr>
          <a:xfrm>
            <a:off x="1000303" y="606171"/>
            <a:ext cx="16029269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499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00" name="Guidelines"/>
          <p:cNvSpPr txBox="1"/>
          <p:nvPr/>
        </p:nvSpPr>
        <p:spPr>
          <a:xfrm>
            <a:off x="1698975" y="2202743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01" name="2. Choose the right Bible."/>
          <p:cNvSpPr txBox="1"/>
          <p:nvPr/>
        </p:nvSpPr>
        <p:spPr>
          <a:xfrm>
            <a:off x="1151494" y="2959060"/>
            <a:ext cx="6379485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2. Choose the right Bible. </a:t>
            </a:r>
          </a:p>
        </p:txBody>
      </p:sp>
      <p:sp>
        <p:nvSpPr>
          <p:cNvPr id="502" name="Does the Bible have wide margins?"/>
          <p:cNvSpPr txBox="1"/>
          <p:nvPr/>
        </p:nvSpPr>
        <p:spPr>
          <a:xfrm>
            <a:off x="1175270" y="3577921"/>
            <a:ext cx="9146152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165100" indent="-165100">
              <a:lnSpc>
                <a:spcPct val="100000"/>
              </a:lnSpc>
              <a:buSzPct val="58999"/>
              <a:buBlip>
                <a:blip r:embed="rId4"/>
              </a:buBlip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 Does the Bible have wide margins?</a:t>
            </a:r>
          </a:p>
        </p:txBody>
      </p:sp>
      <p:sp>
        <p:nvSpPr>
          <p:cNvPr id="503" name="How much space in the back or front of the Bible is there to write?"/>
          <p:cNvSpPr txBox="1"/>
          <p:nvPr/>
        </p:nvSpPr>
        <p:spPr>
          <a:xfrm>
            <a:off x="1175270" y="4289478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165100" indent="-165100">
              <a:lnSpc>
                <a:spcPct val="100000"/>
              </a:lnSpc>
              <a:buSzPct val="58999"/>
              <a:buBlip>
                <a:blip r:embed="rId4"/>
              </a:buBlip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 How much space in the back or front of the Bible is there to write?</a:t>
            </a:r>
          </a:p>
        </p:txBody>
      </p:sp>
      <p:pic>
        <p:nvPicPr>
          <p:cNvPr id="504" name="GW-Bible-translation-guide-AUG18_030650a7-fcaa-48c9-8ee6-d98b11bbd203_1024x1024.png" descr="GW-Bible-translation-guide-AUG18_030650a7-fcaa-48c9-8ee6-d98b11bbd203_1024x102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14545" y="6803752"/>
            <a:ext cx="13141355" cy="5672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505" name="391214259.jpg.png" descr="391214259.jpg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4517885" y="6611335"/>
            <a:ext cx="8642131" cy="6057177"/>
          </a:xfrm>
          <a:prstGeom prst="rect">
            <a:avLst/>
          </a:prstGeom>
          <a:ln w="12700">
            <a:miter lim="400000"/>
          </a:ln>
        </p:spPr>
      </p:pic>
      <p:pic>
        <p:nvPicPr>
          <p:cNvPr id="506" name="DSC_0390.jpg" descr="DSC_0390.jp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244962" y="2592652"/>
            <a:ext cx="5929409" cy="3920271"/>
          </a:xfrm>
          <a:prstGeom prst="rect">
            <a:avLst/>
          </a:prstGeom>
          <a:ln w="12700">
            <a:miter lim="400000"/>
          </a:ln>
        </p:spPr>
      </p:pic>
      <p:pic>
        <p:nvPicPr>
          <p:cNvPr id="507" name="CBP-Notetakers-KJV-Bible-34.jpg" descr="CBP-Notetakers-KJV-Bible-34.jpg"/>
          <p:cNvPicPr>
            <a:picLocks noChangeAspect="1"/>
          </p:cNvPicPr>
          <p:nvPr/>
        </p:nvPicPr>
        <p:blipFill>
          <a:blip r:embed="rId8">
            <a:extLst/>
          </a:blip>
          <a:srcRect l="7866" t="11304" r="0" b="0"/>
          <a:stretch>
            <a:fillRect/>
          </a:stretch>
        </p:blipFill>
        <p:spPr>
          <a:xfrm>
            <a:off x="16344681" y="2216205"/>
            <a:ext cx="6915129" cy="44380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10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11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12" name="2.  List five guidelines you would consider before starting to mark your Bible."/>
          <p:cNvSpPr txBox="1"/>
          <p:nvPr/>
        </p:nvSpPr>
        <p:spPr>
          <a:xfrm>
            <a:off x="1000303" y="606171"/>
            <a:ext cx="15961619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13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14" name="Guidelines"/>
          <p:cNvSpPr txBox="1"/>
          <p:nvPr/>
        </p:nvSpPr>
        <p:spPr>
          <a:xfrm>
            <a:off x="1555446" y="2166349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15" name="3. Choose the type of markers that you prefer."/>
          <p:cNvSpPr txBox="1"/>
          <p:nvPr/>
        </p:nvSpPr>
        <p:spPr>
          <a:xfrm>
            <a:off x="1153623" y="2900325"/>
            <a:ext cx="9146152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3. Choose the type of markers that you prefer.</a:t>
            </a:r>
          </a:p>
        </p:txBody>
      </p:sp>
      <p:sp>
        <p:nvSpPr>
          <p:cNvPr id="516" name="Do the markers bleed through the page?"/>
          <p:cNvSpPr txBox="1"/>
          <p:nvPr/>
        </p:nvSpPr>
        <p:spPr>
          <a:xfrm>
            <a:off x="1153623" y="4219552"/>
            <a:ext cx="10740251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165100" indent="-165100">
              <a:lnSpc>
                <a:spcPct val="100000"/>
              </a:lnSpc>
              <a:buSzPct val="58999"/>
              <a:buBlip>
                <a:blip r:embed="rId4"/>
              </a:buBlip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 Do the markers bleed through the page?</a:t>
            </a:r>
          </a:p>
        </p:txBody>
      </p:sp>
      <p:sp>
        <p:nvSpPr>
          <p:cNvPr id="517" name="Do you have enough colours?"/>
          <p:cNvSpPr txBox="1"/>
          <p:nvPr/>
        </p:nvSpPr>
        <p:spPr>
          <a:xfrm>
            <a:off x="1153623" y="4954579"/>
            <a:ext cx="8107624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165100" indent="-165100">
              <a:lnSpc>
                <a:spcPct val="100000"/>
              </a:lnSpc>
              <a:buSzPct val="58999"/>
              <a:buBlip>
                <a:blip r:embed="rId4"/>
              </a:buBlip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 Do you have enough colours?</a:t>
            </a:r>
          </a:p>
        </p:txBody>
      </p:sp>
      <p:pic>
        <p:nvPicPr>
          <p:cNvPr id="518" name="Star-Point-Highlighters_hero.jpg" descr="Star-Point-Highlighters_hero.jpg"/>
          <p:cNvPicPr>
            <a:picLocks noChangeAspect="1"/>
          </p:cNvPicPr>
          <p:nvPr/>
        </p:nvPicPr>
        <p:blipFill>
          <a:blip r:embed="rId5">
            <a:extLst/>
          </a:blip>
          <a:srcRect l="3340" t="21048" r="1992" b="24511"/>
          <a:stretch>
            <a:fillRect/>
          </a:stretch>
        </p:blipFill>
        <p:spPr>
          <a:xfrm>
            <a:off x="11629614" y="2626504"/>
            <a:ext cx="7226382" cy="4155690"/>
          </a:xfrm>
          <a:prstGeom prst="rect">
            <a:avLst/>
          </a:prstGeom>
          <a:ln w="12700">
            <a:miter lim="400000"/>
          </a:ln>
        </p:spPr>
      </p:pic>
      <p:pic>
        <p:nvPicPr>
          <p:cNvPr id="519" name="24-sharpie-highlighter-set-14-chisel-tank-style.jpg" descr="24-sharpie-highlighter-set-14-chisel-tank-style.jpg"/>
          <p:cNvPicPr>
            <a:picLocks noChangeAspect="1"/>
          </p:cNvPicPr>
          <p:nvPr/>
        </p:nvPicPr>
        <p:blipFill>
          <a:blip r:embed="rId6">
            <a:extLst/>
          </a:blip>
          <a:srcRect l="6887" t="497" r="6887" b="497"/>
          <a:stretch>
            <a:fillRect/>
          </a:stretch>
        </p:blipFill>
        <p:spPr>
          <a:xfrm>
            <a:off x="17295735" y="7056649"/>
            <a:ext cx="5833790" cy="5233172"/>
          </a:xfrm>
          <a:prstGeom prst="rect">
            <a:avLst/>
          </a:prstGeom>
          <a:ln w="12700">
            <a:miter lim="400000"/>
          </a:ln>
        </p:spPr>
      </p:pic>
      <p:pic>
        <p:nvPicPr>
          <p:cNvPr id="520" name="470618_hotmix_l.jpg" descr="470618_hotmix_l.jpg"/>
          <p:cNvPicPr>
            <a:picLocks noChangeAspect="1"/>
          </p:cNvPicPr>
          <p:nvPr/>
        </p:nvPicPr>
        <p:blipFill>
          <a:blip r:embed="rId7">
            <a:extLst/>
          </a:blip>
          <a:srcRect l="24001" t="12153" r="25168" b="2573"/>
          <a:stretch>
            <a:fillRect/>
          </a:stretch>
        </p:blipFill>
        <p:spPr>
          <a:xfrm>
            <a:off x="13904392" y="7056649"/>
            <a:ext cx="3119456" cy="5233233"/>
          </a:xfrm>
          <a:prstGeom prst="rect">
            <a:avLst/>
          </a:prstGeom>
          <a:ln w="12700">
            <a:miter lim="400000"/>
          </a:ln>
        </p:spPr>
      </p:pic>
      <p:pic>
        <p:nvPicPr>
          <p:cNvPr id="521" name="8765914.jpg" descr="8765914.jp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432940" y="5765806"/>
            <a:ext cx="7132148" cy="6498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522" name="Sunny-Bible-Dry-Highlighter-Gel-Highlighter-Wax-Highlighter-Marker-Pen.jpg" descr="Sunny-Bible-Dry-Highlighter-Gel-Highlighter-Wax-Highlighter-Marker-Pen.jpg"/>
          <p:cNvPicPr>
            <a:picLocks noChangeAspect="1"/>
          </p:cNvPicPr>
          <p:nvPr/>
        </p:nvPicPr>
        <p:blipFill>
          <a:blip r:embed="rId9">
            <a:extLst/>
          </a:blip>
          <a:srcRect l="4805" t="0" r="2609" b="0"/>
          <a:stretch>
            <a:fillRect/>
          </a:stretch>
        </p:blipFill>
        <p:spPr>
          <a:xfrm>
            <a:off x="8811619" y="7055856"/>
            <a:ext cx="4846440" cy="5234610"/>
          </a:xfrm>
          <a:prstGeom prst="rect">
            <a:avLst/>
          </a:prstGeom>
          <a:ln w="12700">
            <a:miter lim="400000"/>
          </a:ln>
        </p:spPr>
      </p:pic>
      <p:pic>
        <p:nvPicPr>
          <p:cNvPr id="523" name="images.jpeg" descr="images.jpeg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19003478" y="2627204"/>
            <a:ext cx="4154280" cy="41542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26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2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28" name="2.  List five guidelines you would consider before starting to mark your Bible."/>
          <p:cNvSpPr txBox="1"/>
          <p:nvPr/>
        </p:nvSpPr>
        <p:spPr>
          <a:xfrm>
            <a:off x="1000303" y="586907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29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30" name="Guidelines"/>
          <p:cNvSpPr txBox="1"/>
          <p:nvPr/>
        </p:nvSpPr>
        <p:spPr>
          <a:xfrm>
            <a:off x="1168949" y="2070029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31" name="4. Don’t over-mark your Bible, keep it simple."/>
          <p:cNvSpPr txBox="1"/>
          <p:nvPr/>
        </p:nvSpPr>
        <p:spPr>
          <a:xfrm>
            <a:off x="1139151" y="3229391"/>
            <a:ext cx="11646615" cy="675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4. Don’t over-mark your Bible, keep it simple. </a:t>
            </a:r>
          </a:p>
        </p:txBody>
      </p:sp>
      <p:pic>
        <p:nvPicPr>
          <p:cNvPr id="532" name="d4305938e2da85fffe24dd45fa235f7a.jpg" descr="d4305938e2da85fffe24dd45fa235f7a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7344" y="7543486"/>
            <a:ext cx="4978974" cy="4978973"/>
          </a:xfrm>
          <a:prstGeom prst="rect">
            <a:avLst/>
          </a:prstGeom>
          <a:ln w="12700">
            <a:miter lim="400000"/>
          </a:ln>
        </p:spPr>
      </p:pic>
      <p:pic>
        <p:nvPicPr>
          <p:cNvPr id="533" name="wpid-img_20150310_002341.jpg" descr="wpid-img_20150310_002341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603605" y="4060070"/>
            <a:ext cx="4547776" cy="45477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34" name="p352414b_300x300.jpg" descr="p352414b_300x300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322387" y="8762883"/>
            <a:ext cx="3810001" cy="381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35" name="IMG_3033.jpg" descr="IMG_3033.jp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4502765" y="2115845"/>
            <a:ext cx="8675728" cy="6509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36" name="images.jpeg" descr="images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3310837" y="8704419"/>
            <a:ext cx="3965864" cy="381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37" name="marked-up-bible.jpg" descr="marked-up-bible.jpg"/>
          <p:cNvPicPr>
            <a:picLocks noChangeAspect="1"/>
          </p:cNvPicPr>
          <p:nvPr/>
        </p:nvPicPr>
        <p:blipFill>
          <a:blip r:embed="rId9">
            <a:extLst/>
          </a:blip>
          <a:srcRect l="0" t="0" r="47351" b="0"/>
          <a:stretch>
            <a:fillRect/>
          </a:stretch>
        </p:blipFill>
        <p:spPr>
          <a:xfrm>
            <a:off x="6244766" y="8287544"/>
            <a:ext cx="2899128" cy="4129963"/>
          </a:xfrm>
          <a:prstGeom prst="rect">
            <a:avLst/>
          </a:prstGeom>
          <a:ln w="12700">
            <a:miter lim="400000"/>
          </a:ln>
        </p:spPr>
      </p:pic>
      <p:pic>
        <p:nvPicPr>
          <p:cNvPr id="538" name="f4ced51331560d71c6af4566eb02d63d.jpg" descr="f4ced51331560d71c6af4566eb02d63d.jpg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17455150" y="8704419"/>
            <a:ext cx="5720394" cy="3809783"/>
          </a:xfrm>
          <a:prstGeom prst="rect">
            <a:avLst/>
          </a:prstGeom>
          <a:ln w="12700">
            <a:miter lim="400000"/>
          </a:ln>
        </p:spPr>
      </p:pic>
      <p:sp>
        <p:nvSpPr>
          <p:cNvPr id="539" name="5. Don’t use too many colours - and the colours you do use, make sure they stand out."/>
          <p:cNvSpPr txBox="1"/>
          <p:nvPr/>
        </p:nvSpPr>
        <p:spPr>
          <a:xfrm>
            <a:off x="1139151" y="4050954"/>
            <a:ext cx="8454051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5. Don’t use too many colours - and the colours you do use, make sure they stand out.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42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43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44" name="2.  List five guidelines you would consider before starting to mark your Bible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45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46" name="Guidelines"/>
          <p:cNvSpPr txBox="1"/>
          <p:nvPr/>
        </p:nvSpPr>
        <p:spPr>
          <a:xfrm>
            <a:off x="1168949" y="2166349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47" name="6. Plan what you are going to do - and how your are going to do it."/>
          <p:cNvSpPr txBox="1"/>
          <p:nvPr/>
        </p:nvSpPr>
        <p:spPr>
          <a:xfrm>
            <a:off x="1119887" y="2997829"/>
            <a:ext cx="11646615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6. Plan what you are going to do - and how your are going to do it.</a:t>
            </a:r>
          </a:p>
        </p:txBody>
      </p:sp>
      <p:pic>
        <p:nvPicPr>
          <p:cNvPr id="548" name="GMG-Bible-Coloring-Chart-768x1024.jpg" descr="GMG-Bible-Coloring-Chart-768x1024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5636479" y="2497244"/>
            <a:ext cx="7414257" cy="9885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549" name="BIBLE-MARKING-COLOR-CODE-576x1024.png" descr="BIBLE-MARKING-COLOR-CODE-576x102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419451" y="3740729"/>
            <a:ext cx="4883615" cy="8681981"/>
          </a:xfrm>
          <a:prstGeom prst="rect">
            <a:avLst/>
          </a:prstGeom>
          <a:ln w="12700">
            <a:miter lim="400000"/>
          </a:ln>
        </p:spPr>
      </p:pic>
      <p:pic>
        <p:nvPicPr>
          <p:cNvPr id="550" name="text-sign-showing-checklist-conceptual-photo-todolist-list-plan-choice-report-feedback-data-questionnaire-written-notebook-boo-114004962.jpg" descr="text-sign-showing-checklist-conceptual-photo-todolist-list-plan-choice-report-feedback-data-questionnaire-written-notebook-boo-114004962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299103" y="7857215"/>
            <a:ext cx="5934143" cy="3953623"/>
          </a:xfrm>
          <a:prstGeom prst="rect">
            <a:avLst/>
          </a:prstGeom>
          <a:ln w="12700">
            <a:miter lim="400000"/>
          </a:ln>
        </p:spPr>
      </p:pic>
      <p:pic>
        <p:nvPicPr>
          <p:cNvPr id="551" name="planning-time-management-business-png-favpng-8xZVLpFFrEzTqTV3UTKBsx4rV.jpg" descr="planning-time-management-business-png-favpng-8xZVLpFFrEzTqTV3UTKBsx4rV.jp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333447" y="4712679"/>
            <a:ext cx="5865455" cy="2689526"/>
          </a:xfrm>
          <a:prstGeom prst="rect">
            <a:avLst/>
          </a:prstGeom>
          <a:ln w="12700">
            <a:miter lim="400000"/>
          </a:ln>
        </p:spPr>
      </p:pic>
      <p:pic>
        <p:nvPicPr>
          <p:cNvPr id="552" name="plan-dice-760.jpg" descr="plan-dice-760.jpg"/>
          <p:cNvPicPr>
            <a:picLocks noChangeAspect="1"/>
          </p:cNvPicPr>
          <p:nvPr/>
        </p:nvPicPr>
        <p:blipFill>
          <a:blip r:embed="rId8">
            <a:extLst/>
          </a:blip>
          <a:srcRect l="50563" t="0" r="19642" b="0"/>
          <a:stretch>
            <a:fillRect/>
          </a:stretch>
        </p:blipFill>
        <p:spPr>
          <a:xfrm>
            <a:off x="12531893" y="4715234"/>
            <a:ext cx="2875723" cy="5588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55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56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57" name="2.  List five guidelines you would consider before starting to mark your Bible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58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59" name="Guidelines"/>
          <p:cNvSpPr txBox="1"/>
          <p:nvPr/>
        </p:nvSpPr>
        <p:spPr>
          <a:xfrm>
            <a:off x="1168949" y="2185613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60" name="7. Don’t mark a Bible that is a heirloom - or a special family Bible."/>
          <p:cNvSpPr txBox="1"/>
          <p:nvPr/>
        </p:nvSpPr>
        <p:spPr>
          <a:xfrm>
            <a:off x="1121364" y="3078988"/>
            <a:ext cx="11538178" cy="1259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7. Don’t mark a Bible that is a heirloom - or a special family Bible. </a:t>
            </a:r>
          </a:p>
        </p:txBody>
      </p:sp>
      <p:pic>
        <p:nvPicPr>
          <p:cNvPr id="561" name="Rare_Victorian_Leather_Holy_Fa_as144a148z.jpg" descr="Rare_Victorian_Leather_Holy_Fa_as144a148z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092770" y="4118567"/>
            <a:ext cx="11089491" cy="8317119"/>
          </a:xfrm>
          <a:prstGeom prst="rect">
            <a:avLst/>
          </a:prstGeom>
          <a:ln w="12700">
            <a:miter lim="400000"/>
          </a:ln>
        </p:spPr>
      </p:pic>
      <p:pic>
        <p:nvPicPr>
          <p:cNvPr id="562" name="Df8ER7Bg-e1573178807602.jpg" descr="Df8ER7Bg-e1573178807602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513680" y="5495052"/>
            <a:ext cx="9857946" cy="55641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65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66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67" name="2.  List five guidelines you would consider before starting to mark your Bible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68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69" name="Guidelines"/>
          <p:cNvSpPr txBox="1"/>
          <p:nvPr/>
        </p:nvSpPr>
        <p:spPr>
          <a:xfrm>
            <a:off x="1168949" y="2224141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70" name="8. Extra sheets can be carefully glued into the back of your Bible - HOWEVER, plan, cut to size and glue along the edge."/>
          <p:cNvSpPr txBox="1"/>
          <p:nvPr/>
        </p:nvSpPr>
        <p:spPr>
          <a:xfrm>
            <a:off x="1186058" y="3174220"/>
            <a:ext cx="11948183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8. Extra sheets can be carefully glued into the back of your Bible - HOWEVER, plan, cut to size and glue along the edge.</a:t>
            </a:r>
          </a:p>
        </p:txBody>
      </p:sp>
      <p:pic>
        <p:nvPicPr>
          <p:cNvPr id="571" name="6311fd919aaca4c1969506493dcaec52.jpg" descr="6311fd919aaca4c1969506493dcaec52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49631" y="5587673"/>
            <a:ext cx="8340532" cy="5952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572" name="blank-invitations-category-2018.jpg" descr="blank-invitations-category-2018.jpg"/>
          <p:cNvPicPr>
            <a:picLocks noChangeAspect="1"/>
          </p:cNvPicPr>
          <p:nvPr/>
        </p:nvPicPr>
        <p:blipFill>
          <a:blip r:embed="rId5">
            <a:extLst/>
          </a:blip>
          <a:srcRect l="27529" t="10785" r="30986" b="15465"/>
          <a:stretch>
            <a:fillRect/>
          </a:stretch>
        </p:blipFill>
        <p:spPr>
          <a:xfrm>
            <a:off x="11352675" y="5668461"/>
            <a:ext cx="11458589" cy="64654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bible-translations1.jpg" descr="bible-translations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806184" y="4702224"/>
            <a:ext cx="5397520" cy="4031273"/>
          </a:xfrm>
          <a:prstGeom prst="rect">
            <a:avLst/>
          </a:prstGeom>
          <a:ln w="12700">
            <a:miter lim="400000"/>
          </a:ln>
        </p:spPr>
      </p:pic>
      <p:sp>
        <p:nvSpPr>
          <p:cNvPr id="57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76" name="723px-Bible_Marking.png" descr="723px-Bible_Marking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77" name="Pathfinder Club Logo.png" descr="Pathfinder Club Logo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78" name="2.  List five guidelines you would consider before starting to mark your Bible."/>
          <p:cNvSpPr txBox="1"/>
          <p:nvPr/>
        </p:nvSpPr>
        <p:spPr>
          <a:xfrm>
            <a:off x="1000303" y="606171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2.  List five guidelines you would consider before starting to mark your Bible. 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79" name="Rectangle"/>
          <p:cNvSpPr txBox="1"/>
          <p:nvPr/>
        </p:nvSpPr>
        <p:spPr>
          <a:xfrm>
            <a:off x="1112450" y="2272901"/>
            <a:ext cx="5397520" cy="12521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  <a:p>
            <a:pPr defTabSz="825500">
              <a:lnSpc>
                <a:spcPct val="90000"/>
              </a:lnSpc>
              <a:spcBef>
                <a:spcPts val="0"/>
              </a:spcBef>
              <a:defRPr>
                <a:solidFill>
                  <a:srgbClr val="D5D5D5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80" name="Guidelines"/>
          <p:cNvSpPr txBox="1"/>
          <p:nvPr/>
        </p:nvSpPr>
        <p:spPr>
          <a:xfrm>
            <a:off x="1168949" y="2224141"/>
            <a:ext cx="5284522" cy="866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 u="sng">
                <a:latin typeface="Vatican Light "/>
                <a:ea typeface="Vatican Light "/>
                <a:cs typeface="Vatican Light "/>
                <a:sym typeface="Vatican Light "/>
              </a:defRPr>
            </a:lvl1pPr>
          </a:lstStyle>
          <a:p>
            <a:pPr/>
            <a:r>
              <a:t>Guidelines</a:t>
            </a:r>
          </a:p>
        </p:txBody>
      </p:sp>
      <p:sp>
        <p:nvSpPr>
          <p:cNvPr id="581" name="9. Choose a translation that you prefer - might be easy to understand but still giving an accurate translation."/>
          <p:cNvSpPr txBox="1"/>
          <p:nvPr/>
        </p:nvSpPr>
        <p:spPr>
          <a:xfrm>
            <a:off x="1169072" y="3063828"/>
            <a:ext cx="12059210" cy="184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ct val="100000"/>
              </a:lnSpc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9. Choose a translation that you prefer - might be easy to understand but still giving an accurate translation.</a:t>
            </a:r>
          </a:p>
        </p:txBody>
      </p:sp>
      <p:pic>
        <p:nvPicPr>
          <p:cNvPr id="582" name="GW-Bible-translation-guide-AUG18_030650a7-fcaa-48c9-8ee6-d98b11bbd203_1024x1024.png" descr="GW-Bible-translation-guide-AUG18_030650a7-fcaa-48c9-8ee6-d98b11bbd203_1024x102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35816" y="5438537"/>
            <a:ext cx="16306697" cy="7038633"/>
          </a:xfrm>
          <a:prstGeom prst="rect">
            <a:avLst/>
          </a:prstGeom>
          <a:ln w="12700">
            <a:miter lim="400000"/>
          </a:ln>
        </p:spPr>
      </p:pic>
      <p:pic>
        <p:nvPicPr>
          <p:cNvPr id="583" name="13xp-namechange-1-superJumbo.jpg" descr="13xp-namechange-1-superJumbo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7806184" y="8891827"/>
            <a:ext cx="5397520" cy="35974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86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8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88" name="3a. What method would you follow for giving a Bible Study and Why?"/>
          <p:cNvSpPr txBox="1"/>
          <p:nvPr/>
        </p:nvSpPr>
        <p:spPr>
          <a:xfrm>
            <a:off x="1539696" y="2378463"/>
            <a:ext cx="22383395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3a. What method would you follow for giving a Bible Study and Why?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89" name="Things to do on worksheet:"/>
          <p:cNvSpPr txBox="1"/>
          <p:nvPr/>
        </p:nvSpPr>
        <p:spPr>
          <a:xfrm>
            <a:off x="7196894" y="666486"/>
            <a:ext cx="9990212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sz="59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Things to do on worksheet:</a:t>
            </a:r>
          </a:p>
        </p:txBody>
      </p:sp>
      <p:sp>
        <p:nvSpPr>
          <p:cNvPr id="590" name="4a. What method would you use for an ongoing devotional study and Why?"/>
          <p:cNvSpPr txBox="1"/>
          <p:nvPr/>
        </p:nvSpPr>
        <p:spPr>
          <a:xfrm>
            <a:off x="1539696" y="6033351"/>
            <a:ext cx="22383395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4a. What method would you use for an ongoing devotional study and Why?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91" name="HINT - Chain Reference, Subject lists"/>
          <p:cNvSpPr txBox="1"/>
          <p:nvPr/>
        </p:nvSpPr>
        <p:spPr>
          <a:xfrm>
            <a:off x="1867185" y="3349919"/>
            <a:ext cx="22383394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chemeClr val="accent6">
                    <a:hueOff val="430252"/>
                    <a:satOff val="-18978"/>
                    <a:lumOff val="-19473"/>
                  </a:schemeClr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HINT - Chain Reference, Subject lists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92" name="HINT - Chain Reference, Subject lists, Cross Reference, Colour Coding."/>
          <p:cNvSpPr txBox="1"/>
          <p:nvPr/>
        </p:nvSpPr>
        <p:spPr>
          <a:xfrm>
            <a:off x="1867185" y="7153235"/>
            <a:ext cx="22383394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chemeClr val="accent6">
                    <a:hueOff val="430252"/>
                    <a:satOff val="-18978"/>
                    <a:lumOff val="-19473"/>
                  </a:schemeClr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HINT - Chain Reference, Subject lists, Cross Reference, Colour Coding.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595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596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597" name="Things to do on worksheet:"/>
          <p:cNvSpPr txBox="1"/>
          <p:nvPr/>
        </p:nvSpPr>
        <p:spPr>
          <a:xfrm>
            <a:off x="7196894" y="666486"/>
            <a:ext cx="9990212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sz="59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Things to do on worksheet:</a:t>
            </a:r>
          </a:p>
        </p:txBody>
      </p:sp>
      <p:sp>
        <p:nvSpPr>
          <p:cNvPr id="598" name="1b. Mark your Bible for two topics/subjects using this method."/>
          <p:cNvSpPr txBox="1"/>
          <p:nvPr/>
        </p:nvSpPr>
        <p:spPr>
          <a:xfrm>
            <a:off x="1982769" y="2338168"/>
            <a:ext cx="22383395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1b. Mark your Bible for </a:t>
            </a:r>
            <a:r>
              <a:rPr>
                <a:solidFill>
                  <a:schemeClr val="accent4">
                    <a:hueOff val="-839986"/>
                    <a:satOff val="3568"/>
                    <a:lumOff val="-36125"/>
                  </a:schemeClr>
                </a:solidFill>
              </a:rPr>
              <a:t>two</a:t>
            </a:r>
            <a:r>
              <a:t> topics/subjects using this method.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599" name="2b. Mark your Bible for two topics/subjects using these method, and using a minimum of ten texts each."/>
          <p:cNvSpPr txBox="1"/>
          <p:nvPr/>
        </p:nvSpPr>
        <p:spPr>
          <a:xfrm>
            <a:off x="2079089" y="5643563"/>
            <a:ext cx="20753251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pPr>
            <a:r>
              <a:t>2b. Mark your Bible for </a:t>
            </a:r>
            <a:r>
              <a:rPr>
                <a:solidFill>
                  <a:schemeClr val="accent4">
                    <a:hueOff val="-839986"/>
                    <a:satOff val="3568"/>
                    <a:lumOff val="-36125"/>
                  </a:schemeClr>
                </a:solidFill>
              </a:rPr>
              <a:t>two</a:t>
            </a:r>
            <a:r>
              <a:t> topics/subjects using these method, and using a </a:t>
            </a:r>
            <a:r>
              <a:rPr>
                <a:solidFill>
                  <a:schemeClr val="accent4">
                    <a:hueOff val="-839986"/>
                    <a:satOff val="3568"/>
                    <a:lumOff val="-36125"/>
                  </a:schemeClr>
                </a:solidFill>
              </a:rPr>
              <a:t>minimum of ten</a:t>
            </a:r>
            <a:r>
              <a:t> texts each.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600" name="HINT - Chain Reference, Subject lists"/>
          <p:cNvSpPr txBox="1"/>
          <p:nvPr/>
        </p:nvSpPr>
        <p:spPr>
          <a:xfrm>
            <a:off x="1982769" y="3369183"/>
            <a:ext cx="22383395" cy="24288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chemeClr val="accent6">
                    <a:hueOff val="430252"/>
                    <a:satOff val="-18978"/>
                    <a:lumOff val="-19473"/>
                  </a:schemeClr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HINT - Chain Reference, Subject lists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601" name="HINT - Chain Reference, Subject lists, Cross Reference, Colour Coding."/>
          <p:cNvSpPr txBox="1"/>
          <p:nvPr/>
        </p:nvSpPr>
        <p:spPr>
          <a:xfrm>
            <a:off x="1982769" y="7508835"/>
            <a:ext cx="22383395" cy="2428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825500">
              <a:lnSpc>
                <a:spcPct val="90000"/>
              </a:lnSpc>
              <a:spcBef>
                <a:spcPts val="0"/>
              </a:spcBef>
              <a:defRPr sz="5000">
                <a:solidFill>
                  <a:schemeClr val="accent6">
                    <a:hueOff val="430252"/>
                    <a:satOff val="-18978"/>
                    <a:lumOff val="-19473"/>
                  </a:schemeClr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HINT - Chain Reference, Subject lists, Cross Reference, Colour Coding.</a:t>
            </a:r>
            <a:endParaRPr sz="1200">
              <a:latin typeface="Times Roman"/>
              <a:ea typeface="Times Roman"/>
              <a:cs typeface="Times Roman"/>
              <a:sym typeface="Times Roman"/>
            </a:endParaR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604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605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pic>
        <p:nvPicPr>
          <p:cNvPr id="606" name="Screen Shot 2020-05-03 at 5.36.33 pm.png" descr="Screen Shot 2020-05-03 at 5.36.33 pm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287146" y="1182275"/>
            <a:ext cx="8019163" cy="11351450"/>
          </a:xfrm>
          <a:prstGeom prst="rect">
            <a:avLst/>
          </a:prstGeom>
          <a:ln w="12700">
            <a:miter lim="400000"/>
          </a:ln>
        </p:spPr>
      </p:pic>
      <p:pic>
        <p:nvPicPr>
          <p:cNvPr id="607" name="Screen Shot 2020-05-03 at 5.36.53 pm.png" descr="Screen Shot 2020-05-03 at 5.36.53 pm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479431" y="1176627"/>
            <a:ext cx="8019163" cy="113627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The Bible Marking Honour"/>
          <p:cNvSpPr txBox="1"/>
          <p:nvPr>
            <p:ph type="title"/>
          </p:nvPr>
        </p:nvSpPr>
        <p:spPr>
          <a:xfrm>
            <a:off x="7196894" y="-770469"/>
            <a:ext cx="9990212" cy="2428873"/>
          </a:xfrm>
          <a:prstGeom prst="rect">
            <a:avLst/>
          </a:prstGeom>
        </p:spPr>
        <p:txBody>
          <a:bodyPr/>
          <a:lstStyle>
            <a:lvl1pPr>
              <a:defRPr sz="5900"/>
            </a:lvl1pPr>
          </a:lstStyle>
          <a:p>
            <a:pPr/>
            <a:r>
              <a:t> The Bible Marking Honour</a:t>
            </a:r>
          </a:p>
        </p:txBody>
      </p:sp>
      <p:pic>
        <p:nvPicPr>
          <p:cNvPr id="610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23345" y="-4439"/>
            <a:ext cx="1258039" cy="1042276"/>
          </a:xfrm>
          <a:prstGeom prst="rect">
            <a:avLst/>
          </a:prstGeom>
          <a:ln w="12700">
            <a:miter lim="400000"/>
          </a:ln>
        </p:spPr>
      </p:pic>
      <p:pic>
        <p:nvPicPr>
          <p:cNvPr id="611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2419" y="56106"/>
            <a:ext cx="922213" cy="921185"/>
          </a:xfrm>
          <a:prstGeom prst="rect">
            <a:avLst/>
          </a:prstGeom>
          <a:ln w="12700">
            <a:miter lim="400000"/>
          </a:ln>
        </p:spPr>
      </p:pic>
      <p:sp>
        <p:nvSpPr>
          <p:cNvPr id="612" name="Questions?"/>
          <p:cNvSpPr txBox="1"/>
          <p:nvPr/>
        </p:nvSpPr>
        <p:spPr>
          <a:xfrm>
            <a:off x="3672002" y="3856053"/>
            <a:ext cx="17039996" cy="60038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sz="114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Questions?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>
            <a:hueOff val="213840"/>
            <a:satOff val="-8807"/>
            <a:lumOff val="-24996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The Bible Marking Honour"/>
          <p:cNvSpPr txBox="1"/>
          <p:nvPr>
            <p:ph type="title"/>
          </p:nvPr>
        </p:nvSpPr>
        <p:spPr>
          <a:xfrm>
            <a:off x="3933831" y="249054"/>
            <a:ext cx="19945338" cy="5213153"/>
          </a:xfrm>
          <a:prstGeom prst="rect">
            <a:avLst/>
          </a:prstGeom>
        </p:spPr>
        <p:txBody>
          <a:bodyPr/>
          <a:lstStyle/>
          <a:p>
            <a:pPr/>
            <a:r>
              <a:t>The Bible Marking Honour</a:t>
            </a:r>
          </a:p>
        </p:txBody>
      </p:sp>
      <p:pic>
        <p:nvPicPr>
          <p:cNvPr id="615" name="723px-Bible_Marking.png" descr="723px-Bible_Marki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8050" y="5743502"/>
            <a:ext cx="4800242" cy="3976964"/>
          </a:xfrm>
          <a:prstGeom prst="rect">
            <a:avLst/>
          </a:prstGeom>
          <a:ln w="12700">
            <a:miter lim="400000"/>
          </a:ln>
        </p:spPr>
      </p:pic>
      <p:sp>
        <p:nvSpPr>
          <p:cNvPr id="616" name="with Pr Phil Yates"/>
          <p:cNvSpPr txBox="1"/>
          <p:nvPr/>
        </p:nvSpPr>
        <p:spPr>
          <a:xfrm>
            <a:off x="3116922" y="3899274"/>
            <a:ext cx="20269201" cy="845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b="1" sz="3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with Pr Phil Yates</a:t>
            </a:r>
          </a:p>
        </p:txBody>
      </p:sp>
      <p:pic>
        <p:nvPicPr>
          <p:cNvPr id="617" name="Pathfinder Club Logo.png" descr="Pathfinder Club Logo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89354" y="1483501"/>
            <a:ext cx="3570961" cy="3566979"/>
          </a:xfrm>
          <a:prstGeom prst="rect">
            <a:avLst/>
          </a:prstGeom>
          <a:ln w="12700">
            <a:miter lim="400000"/>
          </a:ln>
        </p:spPr>
      </p:pic>
      <p:sp>
        <p:nvSpPr>
          <p:cNvPr id="618" name="3rd May 2020"/>
          <p:cNvSpPr txBox="1"/>
          <p:nvPr/>
        </p:nvSpPr>
        <p:spPr>
          <a:xfrm>
            <a:off x="3116922" y="11450780"/>
            <a:ext cx="20269201" cy="845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b="1" sz="3900"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pPr/>
            <a:r>
              <a:t>3rd May 2020</a:t>
            </a:r>
          </a:p>
        </p:txBody>
      </p:sp>
      <p:sp>
        <p:nvSpPr>
          <p:cNvPr id="619" name="The End"/>
          <p:cNvSpPr txBox="1"/>
          <p:nvPr/>
        </p:nvSpPr>
        <p:spPr>
          <a:xfrm>
            <a:off x="3278853" y="5491424"/>
            <a:ext cx="19945339" cy="52131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ctr" defTabSz="825500">
              <a:lnSpc>
                <a:spcPct val="90000"/>
              </a:lnSpc>
              <a:spcBef>
                <a:spcPts val="0"/>
              </a:spcBef>
              <a:defRPr sz="172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pPr/>
            <a:r>
              <a:t>The End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9_Lookbook">
  <a:themeElements>
    <a:clrScheme name="29_Lookbook">
      <a:dk1>
        <a:srgbClr val="000000"/>
      </a:dk1>
      <a:lt1>
        <a:srgbClr val="F6F7F2"/>
      </a:lt1>
      <a:dk2>
        <a:srgbClr val="5E5E5E"/>
      </a:dk2>
      <a:lt2>
        <a:srgbClr val="D5D5D5"/>
      </a:lt2>
      <a:accent1>
        <a:srgbClr val="B9CAD3"/>
      </a:accent1>
      <a:accent2>
        <a:srgbClr val="8CBAD7"/>
      </a:accent2>
      <a:accent3>
        <a:srgbClr val="B5AFC4"/>
      </a:accent3>
      <a:accent4>
        <a:srgbClr val="E8A6B1"/>
      </a:accent4>
      <a:accent5>
        <a:srgbClr val="FF8A6E"/>
      </a:accent5>
      <a:accent6>
        <a:srgbClr val="E2CF91"/>
      </a:accent6>
      <a:hlink>
        <a:srgbClr val="0000FF"/>
      </a:hlink>
      <a:folHlink>
        <a:srgbClr val="FF00FF"/>
      </a:folHlink>
    </a:clrScheme>
    <a:fontScheme name="29_Lookbook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9_Look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15431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-36" strike="noStrike" sz="1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Canela Deck Bold"/>
            <a:ea typeface="Canela Deck Bold"/>
            <a:cs typeface="Canela Deck Bold"/>
            <a:sym typeface="Canela Deck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2438338" rtl="0" fontAlgn="auto" latinLnBrk="0" hangingPunct="0">
          <a:lnSpc>
            <a:spcPct val="80000"/>
          </a:lnSpc>
          <a:spcBef>
            <a:spcPts val="42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Proxima Nova Medium"/>
            <a:ea typeface="Proxima Nova Medium"/>
            <a:cs typeface="Proxima Nova Medium"/>
            <a:sym typeface="Proxima Nova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9_Lookbook">
  <a:themeElements>
    <a:clrScheme name="29_Lookbook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B9CAD3"/>
      </a:accent1>
      <a:accent2>
        <a:srgbClr val="8CBAD7"/>
      </a:accent2>
      <a:accent3>
        <a:srgbClr val="B5AFC4"/>
      </a:accent3>
      <a:accent4>
        <a:srgbClr val="E8A6B1"/>
      </a:accent4>
      <a:accent5>
        <a:srgbClr val="FF8A6E"/>
      </a:accent5>
      <a:accent6>
        <a:srgbClr val="E2CF91"/>
      </a:accent6>
      <a:hlink>
        <a:srgbClr val="0000FF"/>
      </a:hlink>
      <a:folHlink>
        <a:srgbClr val="FF00FF"/>
      </a:folHlink>
    </a:clrScheme>
    <a:fontScheme name="29_Lookbook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9_Look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415431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-36" strike="noStrike" sz="1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Canela Deck Bold"/>
            <a:ea typeface="Canela Deck Bold"/>
            <a:cs typeface="Canela Deck Bold"/>
            <a:sym typeface="Canela Deck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2438338" rtl="0" fontAlgn="auto" latinLnBrk="0" hangingPunct="0">
          <a:lnSpc>
            <a:spcPct val="80000"/>
          </a:lnSpc>
          <a:spcBef>
            <a:spcPts val="42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Proxima Nova Medium"/>
            <a:ea typeface="Proxima Nova Medium"/>
            <a:cs typeface="Proxima Nova Medium"/>
            <a:sym typeface="Proxima Nova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