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1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708684C-4D16-4618-839F-0558EEFCDFE6}" styleName="">
    <a:wholeTbl>
      <a:tcTxStyle>
        <a:font>
          <a:latin typeface="Rockwell"/>
          <a:ea typeface="Rockwell"/>
          <a:cs typeface="Rockwell"/>
        </a:font>
        <a:srgbClr val="000000"/>
      </a:tcTxStyle>
      <a:tcStyle>
        <a:tcBdr>
          <a:left>
            <a:ln w="12701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a:left>
          <a:right>
            <a:ln w="12701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a:right>
          <a:top>
            <a:ln w="12701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a:top>
          <a:bottom>
            <a:ln w="12701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a:bottom>
        </a:tcBdr>
        <a:fill>
          <a:solidFill>
            <a:srgbClr val="000000"/>
          </a:solidFill>
        </a:fill>
      </a:tcStyle>
    </a:wholeTbl>
    <a:band2H>
      <a:tcTxStyle>
        <a:font>
          <a:latin typeface=""/>
          <a:ea typeface=""/>
          <a:cs typeface=""/>
        </a:font>
      </a:tcTxStyle>
      <a:tcStyle>
        <a:tcBdr/>
        <a:fill>
          <a:solidFill>
            <a:srgbClr val="FFFFFF"/>
          </a:solidFill>
        </a:fill>
      </a:tcStyle>
    </a:band2H>
    <a:firstCol>
      <a:tcTxStyle b="on">
        <a:font>
          <a:latin typeface="Rockwell Bold"/>
          <a:ea typeface="Rockwell Bold"/>
          <a:cs typeface="Rockwell Bold"/>
        </a:font>
        <a:srgbClr val="000000"/>
      </a:tcTxStyle>
      <a:tcStyle>
        <a:tcBdr>
          <a:left>
            <a:ln w="12701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a:left>
          <a:right>
            <a:ln w="12701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a:right>
          <a:top>
            <a:ln w="12701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a:top>
          <a:bottom>
            <a:ln w="12701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a:bottom>
        </a:tcBdr>
        <a:fill>
          <a:solidFill>
            <a:srgbClr val="000000"/>
          </a:solidFill>
        </a:fill>
      </a:tcStyle>
    </a:firstCol>
    <a:lastRow>
      <a:tcTxStyle b="on">
        <a:font>
          <a:latin typeface="Rockwell Bold"/>
          <a:ea typeface="Rockwell Bold"/>
          <a:cs typeface="Rockwell Bold"/>
        </a:font>
        <a:srgbClr val="000000"/>
      </a:tcTxStyle>
      <a:tcStyle>
        <a:tcBdr>
          <a:left>
            <a:ln w="12701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a:left>
          <a:right>
            <a:ln w="12701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a:right>
          <a:top>
            <a:ln w="50804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a:top>
          <a:bottom>
            <a:ln w="12701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a:bottom>
        </a:tcBdr>
      </a:tcStyle>
    </a:lastRow>
    <a:firstRow>
      <a:tcTxStyle b="on">
        <a:font>
          <a:latin typeface="Rockwell Bold"/>
          <a:ea typeface="Rockwell Bold"/>
          <a:cs typeface="Rockwell Bold"/>
        </a:font>
        <a:srgbClr val="000000"/>
      </a:tcTxStyle>
      <a:tcStyle>
        <a:tcBdr>
          <a:left>
            <a:ln w="12701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a:left>
          <a:right>
            <a:ln w="12701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a:right>
          <a:top>
            <a:ln w="12701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a:top>
          <a:bottom>
            <a:ln w="25402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a:bottom>
        </a:tcBdr>
      </a:tcStyle>
    </a:firstRow>
  </a:tblStyle>
  <a:tblStyle styleId="{4C3C2611-4C71-4FC5-86AE-919BDF0F9419}" styleName="">
    <a:wholeTbl>
      <a:tcTxStyle>
        <a:font>
          <a:latin typeface="Rockwell"/>
          <a:ea typeface="Rockwell"/>
          <a:cs typeface="Rockwell"/>
        </a:font>
        <a:srgbClr val="000000"/>
      </a:tcTxStyle>
      <a:tcStyle>
        <a:tcBdr>
          <a:left>
            <a:ln w="12701" cap="flat" cmpd="sng" algn="ctr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</a:left>
          <a:right>
            <a:ln w="12701" cap="flat" cmpd="sng" algn="ctr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</a:right>
          <a:top>
            <a:ln w="12701" cap="flat" cmpd="sng" algn="ctr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</a:top>
          <a:bottom>
            <a:ln w="12701" cap="flat" cmpd="sng" algn="ctr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</a:bottom>
        </a:tcBdr>
        <a:fill>
          <a:solidFill>
            <a:srgbClr val="EFCECA"/>
          </a:solidFill>
        </a:fill>
      </a:tcStyle>
    </a:wholeTbl>
    <a:band2H>
      <a:tcTxStyle>
        <a:font>
          <a:latin typeface=""/>
          <a:ea typeface=""/>
          <a:cs typeface=""/>
        </a:font>
      </a:tcTxStyle>
      <a:tcStyle>
        <a:tcBdr/>
        <a:fill>
          <a:solidFill>
            <a:srgbClr val="F7E8E7"/>
          </a:solidFill>
        </a:fill>
      </a:tcStyle>
    </a:band2H>
    <a:firstCol>
      <a:tcTxStyle b="on">
        <a:font>
          <a:latin typeface="Rockwell Bold"/>
          <a:ea typeface="Rockwell Bold"/>
          <a:cs typeface="Rockwell Bold"/>
        </a:font>
        <a:srgbClr val="FFFFFF"/>
      </a:tcTxStyle>
      <a:tcStyle>
        <a:tcBdr>
          <a:left>
            <a:ln w="12701" cap="flat" cmpd="sng" algn="ctr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</a:left>
          <a:right>
            <a:ln w="12701" cap="flat" cmpd="sng" algn="ctr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</a:right>
          <a:top>
            <a:ln w="12701" cap="flat" cmpd="sng" algn="ctr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</a:top>
          <a:bottom>
            <a:ln w="12701" cap="flat" cmpd="sng" algn="ctr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</a:bottom>
        </a:tcBdr>
        <a:fill>
          <a:solidFill>
            <a:srgbClr val="D34817"/>
          </a:solidFill>
        </a:fill>
      </a:tcStyle>
    </a:firstCol>
    <a:lastRow>
      <a:tcTxStyle b="on">
        <a:font>
          <a:latin typeface="Rockwell Bold"/>
          <a:ea typeface="Rockwell Bold"/>
          <a:cs typeface="Rockwell Bold"/>
        </a:font>
        <a:srgbClr val="FFFFFF"/>
      </a:tcTxStyle>
      <a:tcStyle>
        <a:tcBdr>
          <a:left>
            <a:ln w="12701" cap="flat" cmpd="sng" algn="ctr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</a:left>
          <a:right>
            <a:ln w="12701" cap="flat" cmpd="sng" algn="ctr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</a:right>
          <a:top>
            <a:ln w="38103" cap="flat" cmpd="sng" algn="ctr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</a:top>
          <a:bottom>
            <a:ln w="12701" cap="flat" cmpd="sng" algn="ctr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</a:bottom>
        </a:tcBdr>
        <a:fill>
          <a:solidFill>
            <a:srgbClr val="D34817"/>
          </a:solidFill>
        </a:fill>
      </a:tcStyle>
    </a:lastRow>
    <a:firstRow>
      <a:tcTxStyle b="on">
        <a:font>
          <a:latin typeface="Rockwell Bold"/>
          <a:ea typeface="Rockwell Bold"/>
          <a:cs typeface="Rockwell Bold"/>
        </a:font>
        <a:srgbClr val="FFFFFF"/>
      </a:tcTxStyle>
      <a:tcStyle>
        <a:tcBdr>
          <a:left>
            <a:ln w="12701" cap="flat" cmpd="sng" algn="ctr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</a:left>
          <a:right>
            <a:ln w="12701" cap="flat" cmpd="sng" algn="ctr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</a:right>
          <a:top>
            <a:ln w="12701" cap="flat" cmpd="sng" algn="ctr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</a:top>
          <a:bottom>
            <a:ln w="38103" cap="flat" cmpd="sng" algn="ctr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</a:bottom>
        </a:tcBdr>
        <a:fill>
          <a:solidFill>
            <a:srgbClr val="D34817"/>
          </a:solidFill>
        </a:fill>
      </a:tcStyle>
    </a:firstRow>
  </a:tblStyle>
  <a:tblStyle styleId="{C7B018BB-80A7-4F77-B60F-C8B233D01FF8}" styleName="">
    <a:wholeTbl>
      <a:tcTxStyle>
        <a:font>
          <a:latin typeface="Rockwell"/>
          <a:ea typeface="Rockwell"/>
          <a:cs typeface="Rockwell"/>
        </a:font>
        <a:srgbClr val="000000"/>
      </a:tcTxStyle>
      <a:tcStyle>
        <a:tcBdr>
          <a:left>
            <a:ln w="12701" cap="flat" cmpd="sng" algn="ctr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</a:left>
          <a:right>
            <a:ln w="12701" cap="flat" cmpd="sng" algn="ctr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</a:right>
          <a:top>
            <a:ln w="12701" cap="flat" cmpd="sng" algn="ctr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</a:top>
          <a:bottom>
            <a:ln w="12701" cap="flat" cmpd="sng" algn="ctr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</a:bottom>
        </a:tcBdr>
        <a:fill>
          <a:solidFill>
            <a:srgbClr val="DFDAD3"/>
          </a:solidFill>
        </a:fill>
      </a:tcStyle>
    </a:wholeTbl>
    <a:band2H>
      <a:tcTxStyle>
        <a:font>
          <a:latin typeface=""/>
          <a:ea typeface=""/>
          <a:cs typeface=""/>
        </a:font>
      </a:tcTxStyle>
      <a:tcStyle>
        <a:tcBdr/>
        <a:fill>
          <a:solidFill>
            <a:srgbClr val="F0EDEA"/>
          </a:solidFill>
        </a:fill>
      </a:tcStyle>
    </a:band2H>
    <a:firstCol>
      <a:tcTxStyle b="on">
        <a:font>
          <a:latin typeface="Rockwell Bold"/>
          <a:ea typeface="Rockwell Bold"/>
          <a:cs typeface="Rockwell Bold"/>
        </a:font>
        <a:srgbClr val="FFFFFF"/>
      </a:tcTxStyle>
      <a:tcStyle>
        <a:tcBdr>
          <a:left>
            <a:ln w="12701" cap="flat" cmpd="sng" algn="ctr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</a:left>
          <a:right>
            <a:ln w="12701" cap="flat" cmpd="sng" algn="ctr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</a:right>
          <a:top>
            <a:ln w="12701" cap="flat" cmpd="sng" algn="ctr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</a:top>
          <a:bottom>
            <a:ln w="12701" cap="flat" cmpd="sng" algn="ctr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</a:bottom>
        </a:tcBdr>
        <a:fill>
          <a:solidFill>
            <a:srgbClr val="A28E6A"/>
          </a:solidFill>
        </a:fill>
      </a:tcStyle>
    </a:firstCol>
    <a:lastRow>
      <a:tcTxStyle b="on">
        <a:font>
          <a:latin typeface="Rockwell Bold"/>
          <a:ea typeface="Rockwell Bold"/>
          <a:cs typeface="Rockwell Bold"/>
        </a:font>
        <a:srgbClr val="FFFFFF"/>
      </a:tcTxStyle>
      <a:tcStyle>
        <a:tcBdr>
          <a:left>
            <a:ln w="12701" cap="flat" cmpd="sng" algn="ctr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</a:left>
          <a:right>
            <a:ln w="12701" cap="flat" cmpd="sng" algn="ctr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</a:right>
          <a:top>
            <a:ln w="38103" cap="flat" cmpd="sng" algn="ctr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</a:top>
          <a:bottom>
            <a:ln w="12701" cap="flat" cmpd="sng" algn="ctr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</a:bottom>
        </a:tcBdr>
        <a:fill>
          <a:solidFill>
            <a:srgbClr val="A28E6A"/>
          </a:solidFill>
        </a:fill>
      </a:tcStyle>
    </a:lastRow>
    <a:firstRow>
      <a:tcTxStyle b="on">
        <a:font>
          <a:latin typeface="Rockwell Bold"/>
          <a:ea typeface="Rockwell Bold"/>
          <a:cs typeface="Rockwell Bold"/>
        </a:font>
        <a:srgbClr val="FFFFFF"/>
      </a:tcTxStyle>
      <a:tcStyle>
        <a:tcBdr>
          <a:left>
            <a:ln w="12701" cap="flat" cmpd="sng" algn="ctr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</a:left>
          <a:right>
            <a:ln w="12701" cap="flat" cmpd="sng" algn="ctr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</a:right>
          <a:top>
            <a:ln w="12701" cap="flat" cmpd="sng" algn="ctr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</a:top>
          <a:bottom>
            <a:ln w="38103" cap="flat" cmpd="sng" algn="ctr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</a:bottom>
        </a:tcBdr>
        <a:fill>
          <a:solidFill>
            <a:srgbClr val="A28E6A"/>
          </a:solidFill>
        </a:fill>
      </a:tcStyle>
    </a:firstRow>
  </a:tblStyle>
  <a:tblStyle styleId="{EEE7283C-3CF3-47DC-8721-378D4A62B228}" styleName="">
    <a:wholeTbl>
      <a:tcTxStyle>
        <a:font>
          <a:latin typeface="Rockwell"/>
          <a:ea typeface="Rockwell"/>
          <a:cs typeface="Rockwell"/>
        </a:font>
        <a:srgbClr val="000000"/>
      </a:tcTxStyle>
      <a:tcStyle>
        <a:tcBdr>
          <a:left>
            <a:ln w="12701" cap="flat" cmpd="sng" algn="ctr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</a:left>
          <a:right>
            <a:ln w="12701" cap="flat" cmpd="sng" algn="ctr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</a:right>
          <a:top>
            <a:ln w="12701" cap="flat" cmpd="sng" algn="ctr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</a:top>
          <a:bottom>
            <a:ln w="12701" cap="flat" cmpd="sng" algn="ctr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</a:bottom>
        </a:tcBdr>
        <a:fill>
          <a:solidFill>
            <a:srgbClr val="D8D1D1"/>
          </a:solidFill>
        </a:fill>
      </a:tcStyle>
    </a:wholeTbl>
    <a:band2H>
      <a:tcTxStyle>
        <a:font>
          <a:latin typeface=""/>
          <a:ea typeface=""/>
          <a:cs typeface=""/>
        </a:font>
      </a:tcTxStyle>
      <a:tcStyle>
        <a:tcBdr/>
        <a:fill>
          <a:solidFill>
            <a:srgbClr val="EDE9E9"/>
          </a:solidFill>
        </a:fill>
      </a:tcStyle>
    </a:band2H>
    <a:firstCol>
      <a:tcTxStyle b="on">
        <a:font>
          <a:latin typeface="Rockwell Bold"/>
          <a:ea typeface="Rockwell Bold"/>
          <a:cs typeface="Rockwell Bold"/>
        </a:font>
        <a:srgbClr val="FFFFFF"/>
      </a:tcTxStyle>
      <a:tcStyle>
        <a:tcBdr>
          <a:left>
            <a:ln w="12701" cap="flat" cmpd="sng" algn="ctr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</a:left>
          <a:right>
            <a:ln w="12701" cap="flat" cmpd="sng" algn="ctr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</a:right>
          <a:top>
            <a:ln w="12701" cap="flat" cmpd="sng" algn="ctr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</a:top>
          <a:bottom>
            <a:ln w="12701" cap="flat" cmpd="sng" algn="ctr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</a:bottom>
        </a:tcBdr>
        <a:fill>
          <a:solidFill>
            <a:srgbClr val="855D5D"/>
          </a:solidFill>
        </a:fill>
      </a:tcStyle>
    </a:firstCol>
    <a:lastRow>
      <a:tcTxStyle b="on">
        <a:font>
          <a:latin typeface="Rockwell Bold"/>
          <a:ea typeface="Rockwell Bold"/>
          <a:cs typeface="Rockwell Bold"/>
        </a:font>
        <a:srgbClr val="FFFFFF"/>
      </a:tcTxStyle>
      <a:tcStyle>
        <a:tcBdr>
          <a:left>
            <a:ln w="12701" cap="flat" cmpd="sng" algn="ctr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</a:left>
          <a:right>
            <a:ln w="12701" cap="flat" cmpd="sng" algn="ctr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</a:right>
          <a:top>
            <a:ln w="38103" cap="flat" cmpd="sng" algn="ctr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</a:top>
          <a:bottom>
            <a:ln w="12701" cap="flat" cmpd="sng" algn="ctr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</a:bottom>
        </a:tcBdr>
        <a:fill>
          <a:solidFill>
            <a:srgbClr val="855D5D"/>
          </a:solidFill>
        </a:fill>
      </a:tcStyle>
    </a:lastRow>
    <a:firstRow>
      <a:tcTxStyle b="on">
        <a:font>
          <a:latin typeface="Rockwell Bold"/>
          <a:ea typeface="Rockwell Bold"/>
          <a:cs typeface="Rockwell Bold"/>
        </a:font>
        <a:srgbClr val="FFFFFF"/>
      </a:tcTxStyle>
      <a:tcStyle>
        <a:tcBdr>
          <a:left>
            <a:ln w="12701" cap="flat" cmpd="sng" algn="ctr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</a:left>
          <a:right>
            <a:ln w="12701" cap="flat" cmpd="sng" algn="ctr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</a:right>
          <a:top>
            <a:ln w="12701" cap="flat" cmpd="sng" algn="ctr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</a:top>
          <a:bottom>
            <a:ln w="38103" cap="flat" cmpd="sng" algn="ctr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</a:bottom>
        </a:tcBdr>
        <a:fill>
          <a:solidFill>
            <a:srgbClr val="855D5D"/>
          </a:solidFill>
        </a:fill>
      </a:tcStyle>
    </a:firstRow>
  </a:tblStyle>
  <a:tblStyle styleId="{CF821DB8-F4EB-4A41-A1BA-3FCAFE7338EE}" styleName="">
    <a:wholeTbl>
      <a:tcTxStyle>
        <a:font>
          <a:latin typeface="Rockwell"/>
          <a:ea typeface="Rockwell"/>
          <a:cs typeface="Rockwell"/>
        </a:font>
        <a:srgbClr val="000000"/>
      </a:tcTxStyle>
      <a:tcStyle>
        <a:tcBdr/>
        <a:fill>
          <a:solidFill>
            <a:srgbClr val="E6E6E6"/>
          </a:solidFill>
        </a:fill>
      </a:tcStyle>
    </a:wholeTbl>
    <a:band2H>
      <a:tcTxStyle>
        <a:font>
          <a:latin typeface=""/>
          <a:ea typeface=""/>
          <a:cs typeface=""/>
        </a:font>
      </a:tcTxStyle>
      <a:tcStyle>
        <a:tcBdr/>
        <a:fill>
          <a:solidFill>
            <a:srgbClr val="FFFFFF"/>
          </a:solidFill>
        </a:fill>
      </a:tcStyle>
    </a:band2H>
    <a:firstCol>
      <a:tcTxStyle b="on">
        <a:font>
          <a:latin typeface="Rockwell Bold"/>
          <a:ea typeface="Rockwell Bold"/>
          <a:cs typeface="Rockwell Bold"/>
        </a:font>
        <a:srgbClr val="FFFFFF"/>
      </a:tcTxStyle>
      <a:tcStyle>
        <a:tcBdr/>
        <a:fill>
          <a:solidFill>
            <a:srgbClr val="D34817"/>
          </a:solidFill>
        </a:fill>
      </a:tcStyle>
    </a:firstCol>
    <a:lastRow>
      <a:tcTxStyle b="on">
        <a:font>
          <a:latin typeface="Rockwell Bold"/>
          <a:ea typeface="Rockwell Bold"/>
          <a:cs typeface="Rockwell Bold"/>
        </a:font>
        <a:srgbClr val="000000"/>
      </a:tcTxStyle>
      <a:tcStyle>
        <a:tcBdr>
          <a:top>
            <a:ln w="50804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a:top>
          <a:bottom>
            <a:ln w="25402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a:bottom>
        </a:tcBdr>
        <a:fill>
          <a:solidFill>
            <a:srgbClr val="FFFFFF"/>
          </a:solidFill>
        </a:fill>
      </a:tcStyle>
    </a:lastRow>
    <a:firstRow>
      <a:tcTxStyle b="on">
        <a:font>
          <a:latin typeface="Rockwell Bold"/>
          <a:ea typeface="Rockwell Bold"/>
          <a:cs typeface="Rockwell Bold"/>
        </a:font>
        <a:srgbClr val="FFFFFF"/>
      </a:tcTxStyle>
      <a:tcStyle>
        <a:tcBdr>
          <a:top>
            <a:ln w="25402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a:top>
          <a:bottom>
            <a:ln w="25402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a:bottom>
        </a:tcBdr>
        <a:fill>
          <a:solidFill>
            <a:srgbClr val="D34817"/>
          </a:solidFill>
        </a:fill>
      </a:tcStyle>
    </a:firstRow>
  </a:tblStyle>
  <a:tblStyle styleId="{33BA23B1-9221-436E-865A-0063620EA4FD}" styleName="">
    <a:wholeTbl>
      <a:tcTxStyle>
        <a:font>
          <a:latin typeface="Rockwell"/>
          <a:ea typeface="Rockwell"/>
          <a:cs typeface="Rockwell"/>
        </a:font>
        <a:srgbClr val="000000"/>
      </a:tcTxStyle>
      <a:tcStyle>
        <a:tcBdr>
          <a:left>
            <a:ln w="12701" cap="flat" cmpd="sng" algn="ctr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</a:left>
          <a:right>
            <a:ln w="12701" cap="flat" cmpd="sng" algn="ctr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</a:right>
          <a:top>
            <a:ln w="12701" cap="flat" cmpd="sng" algn="ctr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</a:top>
          <a:bottom>
            <a:ln w="12701" cap="flat" cmpd="sng" algn="ctr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</a:bottom>
        </a:tcBdr>
        <a:fill>
          <a:solidFill>
            <a:srgbClr val="CACACA"/>
          </a:solidFill>
        </a:fill>
      </a:tcStyle>
    </a:wholeTbl>
    <a:band2H>
      <a:tcTxStyle>
        <a:font>
          <a:latin typeface=""/>
          <a:ea typeface=""/>
          <a:cs typeface=""/>
        </a:font>
      </a:tcTxStyle>
      <a:tcStyle>
        <a:tcBdr/>
        <a:fill>
          <a:solidFill>
            <a:srgbClr val="E6E6E6"/>
          </a:solidFill>
        </a:fill>
      </a:tcStyle>
    </a:band2H>
    <a:firstCol>
      <a:tcTxStyle b="on">
        <a:font>
          <a:latin typeface="Rockwell Bold"/>
          <a:ea typeface="Rockwell Bold"/>
          <a:cs typeface="Rockwell Bold"/>
        </a:font>
        <a:srgbClr val="FFFFFF"/>
      </a:tcTxStyle>
      <a:tcStyle>
        <a:tcBdr>
          <a:left>
            <a:ln w="12701" cap="flat" cmpd="sng" algn="ctr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</a:left>
          <a:right>
            <a:ln w="12701" cap="flat" cmpd="sng" algn="ctr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</a:right>
          <a:top>
            <a:ln w="12701" cap="flat" cmpd="sng" algn="ctr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</a:top>
          <a:bottom>
            <a:ln w="12701" cap="flat" cmpd="sng" algn="ctr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</a:bottom>
        </a:tcBdr>
        <a:fill>
          <a:solidFill>
            <a:srgbClr val="000000"/>
          </a:solidFill>
        </a:fill>
      </a:tcStyle>
    </a:firstCol>
    <a:lastRow>
      <a:tcTxStyle b="on">
        <a:font>
          <a:latin typeface="Rockwell Bold"/>
          <a:ea typeface="Rockwell Bold"/>
          <a:cs typeface="Rockwell Bold"/>
        </a:font>
        <a:srgbClr val="FFFFFF"/>
      </a:tcTxStyle>
      <a:tcStyle>
        <a:tcBdr>
          <a:left>
            <a:ln w="12701" cap="flat" cmpd="sng" algn="ctr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</a:left>
          <a:right>
            <a:ln w="12701" cap="flat" cmpd="sng" algn="ctr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</a:right>
          <a:top>
            <a:ln w="38103" cap="flat" cmpd="sng" algn="ctr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</a:top>
          <a:bottom>
            <a:ln w="12701" cap="flat" cmpd="sng" algn="ctr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</a:bottom>
        </a:tcBdr>
        <a:fill>
          <a:solidFill>
            <a:srgbClr val="000000"/>
          </a:solidFill>
        </a:fill>
      </a:tcStyle>
    </a:lastRow>
    <a:firstRow>
      <a:tcTxStyle b="on">
        <a:font>
          <a:latin typeface="Rockwell Bold"/>
          <a:ea typeface="Rockwell Bold"/>
          <a:cs typeface="Rockwell Bold"/>
        </a:font>
        <a:srgbClr val="FFFFFF"/>
      </a:tcTxStyle>
      <a:tcStyle>
        <a:tcBdr>
          <a:left>
            <a:ln w="12701" cap="flat" cmpd="sng" algn="ctr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</a:left>
          <a:right>
            <a:ln w="12701" cap="flat" cmpd="sng" algn="ctr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</a:right>
          <a:top>
            <a:ln w="12701" cap="flat" cmpd="sng" algn="ctr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</a:top>
          <a:bottom>
            <a:ln w="38103" cap="flat" cmpd="sng" algn="ctr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</a:bottom>
        </a:tcBdr>
        <a:fill>
          <a:solidFill>
            <a:srgbClr val="000000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87" d="100"/>
          <a:sy n="87" d="100"/>
        </p:scale>
        <p:origin x="66" y="39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121">
            <a:extLst>
              <a:ext uri="{FF2B5EF4-FFF2-40B4-BE49-F238E27FC236}">
                <a16:creationId xmlns:a16="http://schemas.microsoft.com/office/drawing/2014/main" id="{4D9A2044-A360-44AC-8FE8-0FF7D2D7B110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>
            <a:noFill/>
            <a:prstDash val="solid"/>
          </a:ln>
        </p:spPr>
      </p:sp>
      <p:sp>
        <p:nvSpPr>
          <p:cNvPr id="3" name="Shape 122">
            <a:extLst>
              <a:ext uri="{FF2B5EF4-FFF2-40B4-BE49-F238E27FC236}">
                <a16:creationId xmlns:a16="http://schemas.microsoft.com/office/drawing/2014/main" id="{84162CCC-D904-4C65-96E1-D04949BCCFDD}"/>
              </a:ext>
            </a:extLst>
          </p:cNvPr>
          <p:cNvSpPr txBox="1">
            <a:spLocks noGrp="1"/>
          </p:cNvSpPr>
          <p:nvPr>
            <p:ph type="body" sz="quarter" idx="3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>
            <a:noAutofit/>
          </a:bodyPr>
          <a:lstStyle/>
          <a:p>
            <a:pPr lvl="0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3756324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marR="0" lvl="0" indent="0" defTabSz="914400" rtl="0" fontAlgn="auto" hangingPunct="1">
      <a:lnSpc>
        <a:spcPct val="100000"/>
      </a:lnSpc>
      <a:spcBef>
        <a:spcPts val="0"/>
      </a:spcBef>
      <a:spcAft>
        <a:spcPts val="0"/>
      </a:spcAft>
      <a:buNone/>
      <a:tabLst/>
      <a:defRPr lang="en-GB" sz="1200" b="0" i="0" u="none" strike="noStrike" kern="0" cap="none" spc="0" baseline="0">
        <a:solidFill>
          <a:srgbClr val="000000"/>
        </a:solidFill>
        <a:uFillTx/>
        <a:latin typeface="Calibri"/>
        <a:ea typeface="Calibri"/>
        <a:cs typeface="Calibri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rostokąt 6">
            <a:extLst>
              <a:ext uri="{FF2B5EF4-FFF2-40B4-BE49-F238E27FC236}">
                <a16:creationId xmlns:a16="http://schemas.microsoft.com/office/drawing/2014/main" id="{20F2DAA1-B35C-4AE9-9340-0391661CCE3A}"/>
              </a:ext>
            </a:extLst>
          </p:cNvPr>
          <p:cNvSpPr/>
          <p:nvPr/>
        </p:nvSpPr>
        <p:spPr>
          <a:xfrm>
            <a:off x="920837" y="1346947"/>
            <a:ext cx="10222992" cy="80686"/>
          </a:xfrm>
          <a:prstGeom prst="rect">
            <a:avLst/>
          </a:prstGeom>
          <a:blipFill>
            <a:blip r:embed="rId2">
              <a:alphaModFix/>
            </a:blip>
            <a:stretch>
              <a:fillRect/>
            </a:stretch>
          </a:blipFill>
          <a:ln cap="flat">
            <a:noFill/>
            <a:prstDash val="solid"/>
          </a:ln>
        </p:spPr>
        <p:txBody>
          <a:bodyPr vert="horz" wrap="square" lIns="45720" tIns="45720" rIns="45720" bIns="45720" anchor="t" anchorCtr="0" compatLnSpc="1">
            <a:noAutofit/>
          </a:bodyPr>
          <a:lstStyle/>
          <a:p>
            <a:pPr marL="0" marR="0" lvl="0" indent="0" algn="l" defTabSz="4572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GB" sz="1800" b="0" i="0" u="none" strike="noStrike" kern="0" cap="none" spc="0" baseline="0">
              <a:solidFill>
                <a:srgbClr val="000000"/>
              </a:solidFill>
              <a:uFillTx/>
              <a:latin typeface="Rockwell"/>
              <a:ea typeface="Rockwell"/>
              <a:cs typeface="Rockwell"/>
            </a:endParaRPr>
          </a:p>
        </p:txBody>
      </p:sp>
      <p:sp>
        <p:nvSpPr>
          <p:cNvPr id="3" name="Prostokąt 7">
            <a:extLst>
              <a:ext uri="{FF2B5EF4-FFF2-40B4-BE49-F238E27FC236}">
                <a16:creationId xmlns:a16="http://schemas.microsoft.com/office/drawing/2014/main" id="{84587987-5DBD-4A68-98DE-97859B1E28C6}"/>
              </a:ext>
            </a:extLst>
          </p:cNvPr>
          <p:cNvSpPr/>
          <p:nvPr/>
        </p:nvSpPr>
        <p:spPr>
          <a:xfrm>
            <a:off x="920837" y="4299691"/>
            <a:ext cx="10222992" cy="80686"/>
          </a:xfrm>
          <a:prstGeom prst="rect">
            <a:avLst/>
          </a:prstGeom>
          <a:blipFill>
            <a:blip r:embed="rId2">
              <a:alphaModFix/>
            </a:blip>
            <a:stretch>
              <a:fillRect/>
            </a:stretch>
          </a:blipFill>
          <a:ln cap="flat">
            <a:noFill/>
            <a:prstDash val="solid"/>
          </a:ln>
        </p:spPr>
        <p:txBody>
          <a:bodyPr vert="horz" wrap="square" lIns="45720" tIns="45720" rIns="45720" bIns="45720" anchor="t" anchorCtr="0" compatLnSpc="1">
            <a:noAutofit/>
          </a:bodyPr>
          <a:lstStyle/>
          <a:p>
            <a:pPr marL="0" marR="0" lvl="0" indent="0" algn="l" defTabSz="4572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GB" sz="1800" b="0" i="0" u="none" strike="noStrike" kern="0" cap="none" spc="0" baseline="0">
              <a:solidFill>
                <a:srgbClr val="000000"/>
              </a:solidFill>
              <a:uFillTx/>
              <a:latin typeface="Rockwell"/>
              <a:ea typeface="Rockwell"/>
              <a:cs typeface="Rockwell"/>
            </a:endParaRPr>
          </a:p>
        </p:txBody>
      </p:sp>
      <p:sp>
        <p:nvSpPr>
          <p:cNvPr id="4" name="Prostokąt 8">
            <a:extLst>
              <a:ext uri="{FF2B5EF4-FFF2-40B4-BE49-F238E27FC236}">
                <a16:creationId xmlns:a16="http://schemas.microsoft.com/office/drawing/2014/main" id="{39F49484-14B9-4372-AA1D-C3AB96325F7F}"/>
              </a:ext>
            </a:extLst>
          </p:cNvPr>
          <p:cNvSpPr/>
          <p:nvPr/>
        </p:nvSpPr>
        <p:spPr>
          <a:xfrm>
            <a:off x="920837" y="1484775"/>
            <a:ext cx="10222992" cy="2743200"/>
          </a:xfrm>
          <a:prstGeom prst="rect">
            <a:avLst/>
          </a:prstGeom>
          <a:blipFill>
            <a:blip r:embed="rId2">
              <a:alphaModFix/>
            </a:blip>
            <a:stretch>
              <a:fillRect/>
            </a:stretch>
          </a:blipFill>
          <a:ln cap="flat">
            <a:noFill/>
            <a:prstDash val="solid"/>
          </a:ln>
        </p:spPr>
        <p:txBody>
          <a:bodyPr vert="horz" wrap="square" lIns="45720" tIns="45720" rIns="45720" bIns="45720" anchor="t" anchorCtr="0" compatLnSpc="1">
            <a:noAutofit/>
          </a:bodyPr>
          <a:lstStyle/>
          <a:p>
            <a:pPr marL="0" marR="0" lvl="0" indent="0" algn="l" defTabSz="4572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GB" sz="1800" b="0" i="0" u="none" strike="noStrike" kern="0" cap="none" spc="0" baseline="0">
              <a:solidFill>
                <a:srgbClr val="000000"/>
              </a:solidFill>
              <a:uFillTx/>
              <a:latin typeface="Rockwell"/>
              <a:ea typeface="Rockwell"/>
              <a:cs typeface="Rockwell"/>
            </a:endParaRPr>
          </a:p>
        </p:txBody>
      </p:sp>
      <p:grpSp>
        <p:nvGrpSpPr>
          <p:cNvPr id="5" name="Grupa 9">
            <a:extLst>
              <a:ext uri="{FF2B5EF4-FFF2-40B4-BE49-F238E27FC236}">
                <a16:creationId xmlns:a16="http://schemas.microsoft.com/office/drawing/2014/main" id="{7243444F-76A6-4E6B-80C3-9A07089839A5}"/>
              </a:ext>
            </a:extLst>
          </p:cNvPr>
          <p:cNvGrpSpPr/>
          <p:nvPr/>
        </p:nvGrpSpPr>
        <p:grpSpPr>
          <a:xfrm>
            <a:off x="9649215" y="4068924"/>
            <a:ext cx="1080903" cy="1080903"/>
            <a:chOff x="9649215" y="4068924"/>
            <a:chExt cx="1080903" cy="1080903"/>
          </a:xfrm>
        </p:grpSpPr>
        <p:sp>
          <p:nvSpPr>
            <p:cNvPr id="6" name="Owal 10">
              <a:extLst>
                <a:ext uri="{FF2B5EF4-FFF2-40B4-BE49-F238E27FC236}">
                  <a16:creationId xmlns:a16="http://schemas.microsoft.com/office/drawing/2014/main" id="{635DCABC-2AC9-4770-A454-62472BBEE006}"/>
                </a:ext>
              </a:extLst>
            </p:cNvPr>
            <p:cNvSpPr/>
            <p:nvPr/>
          </p:nvSpPr>
          <p:spPr>
            <a:xfrm>
              <a:off x="9649215" y="4068924"/>
              <a:ext cx="1080903" cy="1080903"/>
            </a:xfrm>
            <a:custGeom>
              <a:avLst/>
              <a:gdLst>
                <a:gd name="f0" fmla="val 21600000"/>
                <a:gd name="f1" fmla="val 10800000"/>
                <a:gd name="f2" fmla="val 5400000"/>
                <a:gd name="f3" fmla="val 180"/>
                <a:gd name="f4" fmla="val w"/>
                <a:gd name="f5" fmla="val h"/>
                <a:gd name="f6" fmla="val ss"/>
                <a:gd name="f7" fmla="val 0"/>
                <a:gd name="f8" fmla="*/ 5419351 1 1725033"/>
                <a:gd name="f9" fmla="+- 0 0 -360"/>
                <a:gd name="f10" fmla="+- 0 0 -180"/>
                <a:gd name="f11" fmla="abs f4"/>
                <a:gd name="f12" fmla="abs f5"/>
                <a:gd name="f13" fmla="abs f6"/>
                <a:gd name="f14" fmla="val f7"/>
                <a:gd name="f15" fmla="+- 2700000 f2 0"/>
                <a:gd name="f16" fmla="*/ f9 f1 1"/>
                <a:gd name="f17" fmla="*/ f10 f1 1"/>
                <a:gd name="f18" fmla="?: f11 f4 1"/>
                <a:gd name="f19" fmla="?: f12 f5 1"/>
                <a:gd name="f20" fmla="?: f13 f6 1"/>
                <a:gd name="f21" fmla="*/ f15 f8 1"/>
                <a:gd name="f22" fmla="*/ f16 1 f3"/>
                <a:gd name="f23" fmla="*/ f17 1 f3"/>
                <a:gd name="f24" fmla="*/ f18 1 21600"/>
                <a:gd name="f25" fmla="*/ f19 1 21600"/>
                <a:gd name="f26" fmla="*/ 21600 f18 1"/>
                <a:gd name="f27" fmla="*/ 21600 f19 1"/>
                <a:gd name="f28" fmla="*/ f21 1 f1"/>
                <a:gd name="f29" fmla="+- f22 0 f2"/>
                <a:gd name="f30" fmla="+- f23 0 f2"/>
                <a:gd name="f31" fmla="min f25 f24"/>
                <a:gd name="f32" fmla="*/ f26 1 f20"/>
                <a:gd name="f33" fmla="*/ f27 1 f20"/>
                <a:gd name="f34" fmla="+- 0 0 f28"/>
                <a:gd name="f35" fmla="val f32"/>
                <a:gd name="f36" fmla="val f33"/>
                <a:gd name="f37" fmla="+- 0 0 f34"/>
                <a:gd name="f38" fmla="*/ f14 f31 1"/>
                <a:gd name="f39" fmla="+- f36 0 f14"/>
                <a:gd name="f40" fmla="+- f35 0 f14"/>
                <a:gd name="f41" fmla="*/ f37 f1 1"/>
                <a:gd name="f42" fmla="*/ f39 1 2"/>
                <a:gd name="f43" fmla="*/ f40 1 2"/>
                <a:gd name="f44" fmla="*/ f41 1 f8"/>
                <a:gd name="f45" fmla="+- f14 f42 0"/>
                <a:gd name="f46" fmla="+- f14 f43 0"/>
                <a:gd name="f47" fmla="+- f44 0 f2"/>
                <a:gd name="f48" fmla="*/ f43 f31 1"/>
                <a:gd name="f49" fmla="*/ f42 f31 1"/>
                <a:gd name="f50" fmla="cos 1 f47"/>
                <a:gd name="f51" fmla="sin 1 f47"/>
                <a:gd name="f52" fmla="*/ f45 f31 1"/>
                <a:gd name="f53" fmla="+- 0 0 f50"/>
                <a:gd name="f54" fmla="+- 0 0 f51"/>
                <a:gd name="f55" fmla="+- 0 0 f53"/>
                <a:gd name="f56" fmla="+- 0 0 f54"/>
                <a:gd name="f57" fmla="*/ f55 f43 1"/>
                <a:gd name="f58" fmla="*/ f56 f42 1"/>
                <a:gd name="f59" fmla="+- f46 0 f57"/>
                <a:gd name="f60" fmla="+- f46 f57 0"/>
                <a:gd name="f61" fmla="+- f45 0 f58"/>
                <a:gd name="f62" fmla="+- f45 f58 0"/>
                <a:gd name="f63" fmla="*/ f59 f31 1"/>
                <a:gd name="f64" fmla="*/ f61 f31 1"/>
                <a:gd name="f65" fmla="*/ f60 f31 1"/>
                <a:gd name="f66" fmla="*/ f62 f31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9">
                  <a:pos x="f63" y="f64"/>
                </a:cxn>
                <a:cxn ang="f30">
                  <a:pos x="f63" y="f66"/>
                </a:cxn>
                <a:cxn ang="f30">
                  <a:pos x="f65" y="f66"/>
                </a:cxn>
                <a:cxn ang="f29">
                  <a:pos x="f65" y="f64"/>
                </a:cxn>
              </a:cxnLst>
              <a:rect l="f63" t="f64" r="f65" b="f66"/>
              <a:pathLst>
                <a:path>
                  <a:moveTo>
                    <a:pt x="f38" y="f52"/>
                  </a:moveTo>
                  <a:arcTo wR="f48" hR="f49" stAng="f1" swAng="f0"/>
                  <a:close/>
                </a:path>
              </a:pathLst>
            </a:custGeom>
            <a:blipFill>
              <a:blip r:embed="rId3">
                <a:alphaModFix/>
              </a:blip>
              <a:tile sx="100000" sy="100000" algn="tl"/>
            </a:blipFill>
            <a:ln cap="flat">
              <a:noFill/>
              <a:prstDash val="solid"/>
            </a:ln>
          </p:spPr>
          <p:txBody>
            <a:bodyPr vert="horz" wrap="square" lIns="45720" tIns="45720" rIns="45720" bIns="45720" anchor="t" anchorCtr="0" compatLnSpc="1">
              <a:noAutofit/>
            </a:bodyPr>
            <a:lstStyle/>
            <a:p>
              <a:pPr marL="0" marR="0" lvl="0" indent="0" algn="l" defTabSz="457200" rtl="0" fontAlgn="auto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GB" sz="1800" b="0" i="0" u="none" strike="noStrike" kern="0" cap="none" spc="0" baseline="0">
                <a:solidFill>
                  <a:srgbClr val="000000"/>
                </a:solidFill>
                <a:uFillTx/>
                <a:latin typeface="Rockwell"/>
                <a:ea typeface="Rockwell"/>
                <a:cs typeface="Rockwell"/>
              </a:endParaRPr>
            </a:p>
          </p:txBody>
        </p:sp>
        <p:sp>
          <p:nvSpPr>
            <p:cNvPr id="7" name="Owal 11">
              <a:extLst>
                <a:ext uri="{FF2B5EF4-FFF2-40B4-BE49-F238E27FC236}">
                  <a16:creationId xmlns:a16="http://schemas.microsoft.com/office/drawing/2014/main" id="{51F4C2F7-C373-4D19-81A9-A5138FC58D8C}"/>
                </a:ext>
              </a:extLst>
            </p:cNvPr>
            <p:cNvSpPr/>
            <p:nvPr/>
          </p:nvSpPr>
          <p:spPr>
            <a:xfrm>
              <a:off x="9757306" y="4177006"/>
              <a:ext cx="864729" cy="864720"/>
            </a:xfrm>
            <a:custGeom>
              <a:avLst/>
              <a:gdLst>
                <a:gd name="f0" fmla="val 21600000"/>
                <a:gd name="f1" fmla="val 10800000"/>
                <a:gd name="f2" fmla="val 5400000"/>
                <a:gd name="f3" fmla="val 180"/>
                <a:gd name="f4" fmla="val w"/>
                <a:gd name="f5" fmla="val h"/>
                <a:gd name="f6" fmla="val ss"/>
                <a:gd name="f7" fmla="val 0"/>
                <a:gd name="f8" fmla="*/ 5419351 1 1725033"/>
                <a:gd name="f9" fmla="+- 0 0 -360"/>
                <a:gd name="f10" fmla="+- 0 0 -180"/>
                <a:gd name="f11" fmla="abs f4"/>
                <a:gd name="f12" fmla="abs f5"/>
                <a:gd name="f13" fmla="abs f6"/>
                <a:gd name="f14" fmla="val f7"/>
                <a:gd name="f15" fmla="+- 2700000 f2 0"/>
                <a:gd name="f16" fmla="*/ f9 f1 1"/>
                <a:gd name="f17" fmla="*/ f10 f1 1"/>
                <a:gd name="f18" fmla="?: f11 f4 1"/>
                <a:gd name="f19" fmla="?: f12 f5 1"/>
                <a:gd name="f20" fmla="?: f13 f6 1"/>
                <a:gd name="f21" fmla="*/ f15 f8 1"/>
                <a:gd name="f22" fmla="*/ f16 1 f3"/>
                <a:gd name="f23" fmla="*/ f17 1 f3"/>
                <a:gd name="f24" fmla="*/ f18 1 21600"/>
                <a:gd name="f25" fmla="*/ f19 1 21600"/>
                <a:gd name="f26" fmla="*/ 21600 f18 1"/>
                <a:gd name="f27" fmla="*/ 21600 f19 1"/>
                <a:gd name="f28" fmla="*/ f21 1 f1"/>
                <a:gd name="f29" fmla="+- f22 0 f2"/>
                <a:gd name="f30" fmla="+- f23 0 f2"/>
                <a:gd name="f31" fmla="min f25 f24"/>
                <a:gd name="f32" fmla="*/ f26 1 f20"/>
                <a:gd name="f33" fmla="*/ f27 1 f20"/>
                <a:gd name="f34" fmla="+- 0 0 f28"/>
                <a:gd name="f35" fmla="val f32"/>
                <a:gd name="f36" fmla="val f33"/>
                <a:gd name="f37" fmla="+- 0 0 f34"/>
                <a:gd name="f38" fmla="*/ f14 f31 1"/>
                <a:gd name="f39" fmla="+- f36 0 f14"/>
                <a:gd name="f40" fmla="+- f35 0 f14"/>
                <a:gd name="f41" fmla="*/ f37 f1 1"/>
                <a:gd name="f42" fmla="*/ f39 1 2"/>
                <a:gd name="f43" fmla="*/ f40 1 2"/>
                <a:gd name="f44" fmla="*/ f41 1 f8"/>
                <a:gd name="f45" fmla="+- f14 f42 0"/>
                <a:gd name="f46" fmla="+- f14 f43 0"/>
                <a:gd name="f47" fmla="+- f44 0 f2"/>
                <a:gd name="f48" fmla="*/ f43 f31 1"/>
                <a:gd name="f49" fmla="*/ f42 f31 1"/>
                <a:gd name="f50" fmla="cos 1 f47"/>
                <a:gd name="f51" fmla="sin 1 f47"/>
                <a:gd name="f52" fmla="*/ f45 f31 1"/>
                <a:gd name="f53" fmla="+- 0 0 f50"/>
                <a:gd name="f54" fmla="+- 0 0 f51"/>
                <a:gd name="f55" fmla="+- 0 0 f53"/>
                <a:gd name="f56" fmla="+- 0 0 f54"/>
                <a:gd name="f57" fmla="*/ f55 f43 1"/>
                <a:gd name="f58" fmla="*/ f56 f42 1"/>
                <a:gd name="f59" fmla="+- f46 0 f57"/>
                <a:gd name="f60" fmla="+- f46 f57 0"/>
                <a:gd name="f61" fmla="+- f45 0 f58"/>
                <a:gd name="f62" fmla="+- f45 f58 0"/>
                <a:gd name="f63" fmla="*/ f59 f31 1"/>
                <a:gd name="f64" fmla="*/ f61 f31 1"/>
                <a:gd name="f65" fmla="*/ f60 f31 1"/>
                <a:gd name="f66" fmla="*/ f62 f31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9">
                  <a:pos x="f63" y="f64"/>
                </a:cxn>
                <a:cxn ang="f30">
                  <a:pos x="f63" y="f66"/>
                </a:cxn>
                <a:cxn ang="f30">
                  <a:pos x="f65" y="f66"/>
                </a:cxn>
                <a:cxn ang="f29">
                  <a:pos x="f65" y="f64"/>
                </a:cxn>
              </a:cxnLst>
              <a:rect l="f63" t="f64" r="f65" b="f66"/>
              <a:pathLst>
                <a:path>
                  <a:moveTo>
                    <a:pt x="f38" y="f52"/>
                  </a:moveTo>
                  <a:arcTo wR="f48" hR="f49" stAng="f1" swAng="f0"/>
                  <a:close/>
                </a:path>
              </a:pathLst>
            </a:custGeom>
            <a:noFill/>
            <a:ln w="25402" cap="flat">
              <a:solidFill>
                <a:srgbClr val="FFFFFF"/>
              </a:solidFill>
              <a:prstDash val="solid"/>
              <a:round/>
            </a:ln>
          </p:spPr>
          <p:txBody>
            <a:bodyPr vert="horz" wrap="square" lIns="45720" tIns="45720" rIns="45720" bIns="45720" anchor="t" anchorCtr="0" compatLnSpc="1">
              <a:noAutofit/>
            </a:bodyPr>
            <a:lstStyle/>
            <a:p>
              <a:pPr marL="0" marR="0" lvl="0" indent="0" algn="l" defTabSz="457200" rtl="0" fontAlgn="auto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GB" sz="1800" b="0" i="0" u="none" strike="noStrike" kern="0" cap="none" spc="0" baseline="0">
                <a:solidFill>
                  <a:srgbClr val="000000"/>
                </a:solidFill>
                <a:uFillTx/>
                <a:latin typeface="Rockwell"/>
                <a:ea typeface="Rockwell"/>
                <a:cs typeface="Rockwell"/>
              </a:endParaRPr>
            </a:p>
          </p:txBody>
        </p:sp>
      </p:grpSp>
      <p:sp>
        <p:nvSpPr>
          <p:cNvPr id="8" name="Kliknij, aby edytować styl wzorca tytułu">
            <a:extLst>
              <a:ext uri="{FF2B5EF4-FFF2-40B4-BE49-F238E27FC236}">
                <a16:creationId xmlns:a16="http://schemas.microsoft.com/office/drawing/2014/main" id="{9F911D74-F468-48DD-AE20-A78D509FA51A}"/>
              </a:ext>
            </a:extLst>
          </p:cNvPr>
          <p:cNvSpPr txBox="1">
            <a:spLocks noGrp="1"/>
          </p:cNvSpPr>
          <p:nvPr>
            <p:ph type="ctrTitle"/>
          </p:nvPr>
        </p:nvSpPr>
        <p:spPr>
          <a:xfrm>
            <a:off x="1051560" y="1432224"/>
            <a:ext cx="9966960" cy="3035808"/>
          </a:xfrm>
        </p:spPr>
        <p:txBody>
          <a:bodyPr/>
          <a:lstStyle>
            <a:lvl1pPr>
              <a:lnSpc>
                <a:spcPct val="80000"/>
              </a:lnSpc>
              <a:defRPr sz="9600"/>
            </a:lvl1pPr>
          </a:lstStyle>
          <a:p>
            <a:pPr lvl="0"/>
            <a:r>
              <a:rPr lang="pl-PL"/>
              <a:t>Kliknij, aby edytować styl wzorca tytułu</a:t>
            </a:r>
          </a:p>
        </p:txBody>
      </p:sp>
      <p:sp>
        <p:nvSpPr>
          <p:cNvPr id="9" name="Body Level One…">
            <a:extLst>
              <a:ext uri="{FF2B5EF4-FFF2-40B4-BE49-F238E27FC236}">
                <a16:creationId xmlns:a16="http://schemas.microsoft.com/office/drawing/2014/main" id="{CE4EFB04-24C2-453A-A84B-3F0891F075C0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1069848" y="4389120"/>
            <a:ext cx="7891271" cy="1069848"/>
          </a:xfrm>
        </p:spPr>
        <p:txBody>
          <a:bodyPr/>
          <a:lstStyle>
            <a:lvl1pPr marL="0" indent="0">
              <a:buNone/>
              <a:defRPr sz="2200"/>
            </a:lvl1pPr>
            <a:lvl2pPr marL="0" indent="457200">
              <a:buNone/>
              <a:defRPr sz="2200"/>
            </a:lvl2pPr>
            <a:lvl3pPr marL="0" indent="914400">
              <a:buNone/>
              <a:defRPr sz="2200"/>
            </a:lvl3pPr>
            <a:lvl4pPr marL="0" indent="1371600">
              <a:buNone/>
              <a:defRPr sz="2200"/>
            </a:lvl4pPr>
            <a:lvl5pPr marL="0" indent="1828800">
              <a:buNone/>
              <a:defRPr sz="2200"/>
            </a:lvl5pPr>
          </a:lstStyle>
          <a:p>
            <a:pPr lvl="0"/>
            <a:r>
              <a:rPr lang="en-GB"/>
              <a:t>Body Level One</a:t>
            </a:r>
          </a:p>
          <a:p>
            <a:pPr lvl="1"/>
            <a:r>
              <a:rPr lang="en-GB"/>
              <a:t>Body Level Two</a:t>
            </a:r>
          </a:p>
          <a:p>
            <a:pPr lvl="2"/>
            <a:r>
              <a:rPr lang="en-GB"/>
              <a:t>Body Level Three</a:t>
            </a:r>
          </a:p>
          <a:p>
            <a:pPr lvl="3"/>
            <a:r>
              <a:rPr lang="en-GB"/>
              <a:t>Body Level Four</a:t>
            </a:r>
          </a:p>
          <a:p>
            <a:pPr lvl="4"/>
            <a:r>
              <a:rPr lang="en-GB"/>
              <a:t>Body Level Five</a:t>
            </a:r>
          </a:p>
        </p:txBody>
      </p:sp>
      <p:sp>
        <p:nvSpPr>
          <p:cNvPr id="10" name="Slide Number">
            <a:extLst>
              <a:ext uri="{FF2B5EF4-FFF2-40B4-BE49-F238E27FC236}">
                <a16:creationId xmlns:a16="http://schemas.microsoft.com/office/drawing/2014/main" id="{9A067389-CBCA-4750-A815-487947695E1A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>
          <a:xfrm>
            <a:off x="9959800" y="4368006"/>
            <a:ext cx="459742" cy="482739"/>
          </a:xfrm>
        </p:spPr>
        <p:txBody>
          <a:bodyPr/>
          <a:lstStyle>
            <a:lvl1pPr>
              <a:defRPr sz="2800"/>
            </a:lvl1pPr>
          </a:lstStyle>
          <a:p>
            <a:pPr lvl="0"/>
            <a:fld id="{8AC569E0-413C-4783-9F1F-B945CC1A43D8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05213611"/>
      </p:ext>
    </p:extLst>
  </p:cSld>
  <p:clrMapOvr>
    <a:masterClrMapping/>
  </p:clrMapOvr>
  <p:hf sldNum="0" hdr="0" ftr="0" dt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x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ody Level One…">
            <a:extLst>
              <a:ext uri="{FF2B5EF4-FFF2-40B4-BE49-F238E27FC236}">
                <a16:creationId xmlns:a16="http://schemas.microsoft.com/office/drawing/2014/main" id="{C8E62F0A-E664-4EB8-AEEF-9CD0F010B27A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1069848" y="2121408"/>
            <a:ext cx="10058400" cy="4050792"/>
          </a:xfrm>
        </p:spPr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n-GB"/>
              <a:t>Edytuj style wzorca tekstu</a:t>
            </a:r>
          </a:p>
          <a:p>
            <a:pPr lvl="1"/>
            <a:endParaRPr lang="en-GB"/>
          </a:p>
          <a:p>
            <a:pPr lvl="2"/>
            <a:endParaRPr lang="en-GB"/>
          </a:p>
          <a:p>
            <a:pPr lvl="3"/>
            <a:endParaRPr lang="en-GB"/>
          </a:p>
          <a:p>
            <a:pPr lvl="4"/>
            <a:endParaRPr lang="en-GB"/>
          </a:p>
        </p:txBody>
      </p:sp>
      <p:sp>
        <p:nvSpPr>
          <p:cNvPr id="3" name="Slide Number">
            <a:extLst>
              <a:ext uri="{FF2B5EF4-FFF2-40B4-BE49-F238E27FC236}">
                <a16:creationId xmlns:a16="http://schemas.microsoft.com/office/drawing/2014/main" id="{06BFF756-098B-44DC-B4A8-CB9519FD5254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ACD99E4A-13E5-4146-AAEE-F01B6A903451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04277501"/>
      </p:ext>
    </p:extLst>
  </p:cSld>
  <p:clrMapOvr>
    <a:masterClrMapping/>
  </p:clrMapOvr>
  <p:hf sldNum="0" hdr="0" ftr="0" dt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x" preserve="1">
  <p:cSld name="Tytuł i zawartość 0">
    <p:bg>
      <p:bgPr>
        <a:solidFill>
          <a:srgbClr val="69646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ody Level One…">
            <a:extLst>
              <a:ext uri="{FF2B5EF4-FFF2-40B4-BE49-F238E27FC236}">
                <a16:creationId xmlns:a16="http://schemas.microsoft.com/office/drawing/2014/main" id="{988F5B92-A8FC-4C76-86A0-9E1737E7D7CE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1069848" y="2121408"/>
            <a:ext cx="10058400" cy="4050792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lvl2pPr>
              <a:defRPr>
                <a:solidFill>
                  <a:srgbClr val="FFFFFF"/>
                </a:solidFill>
              </a:defRPr>
            </a:lvl2pPr>
            <a:lvl3pPr>
              <a:defRPr>
                <a:solidFill>
                  <a:srgbClr val="FFFFFF"/>
                </a:solidFill>
              </a:defRPr>
            </a:lvl3pPr>
            <a:lvl4pPr>
              <a:defRPr>
                <a:solidFill>
                  <a:srgbClr val="FFFFFF"/>
                </a:solidFill>
              </a:defRPr>
            </a:lvl4pPr>
            <a:lvl5pPr>
              <a:defRPr>
                <a:solidFill>
                  <a:srgbClr val="FFFFFF"/>
                </a:solidFill>
              </a:defRPr>
            </a:lvl5pPr>
          </a:lstStyle>
          <a:p>
            <a:pPr lvl="0"/>
            <a:r>
              <a:rPr lang="en-GB"/>
              <a:t>Edytuj style wzorca tekstu</a:t>
            </a:r>
          </a:p>
          <a:p>
            <a:pPr lvl="1"/>
            <a:endParaRPr lang="en-GB"/>
          </a:p>
          <a:p>
            <a:pPr lvl="2"/>
            <a:endParaRPr lang="en-GB"/>
          </a:p>
          <a:p>
            <a:pPr lvl="3"/>
            <a:endParaRPr lang="en-GB"/>
          </a:p>
          <a:p>
            <a:pPr lvl="4"/>
            <a:endParaRPr lang="en-GB"/>
          </a:p>
        </p:txBody>
      </p:sp>
      <p:sp>
        <p:nvSpPr>
          <p:cNvPr id="3" name="Slide Number">
            <a:extLst>
              <a:ext uri="{FF2B5EF4-FFF2-40B4-BE49-F238E27FC236}">
                <a16:creationId xmlns:a16="http://schemas.microsoft.com/office/drawing/2014/main" id="{3AD22220-ACA0-4ACB-A388-C9FF2DB61241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43ECD130-1B2C-48C3-B99B-E0A2DB8365EB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88072922"/>
      </p:ext>
    </p:extLst>
  </p:cSld>
  <p:clrMapOvr>
    <a:masterClrMapping/>
  </p:clrMapOvr>
  <p:hf sldNum="0" hdr="0" ftr="0" dt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rostokąt 6">
            <a:extLst>
              <a:ext uri="{FF2B5EF4-FFF2-40B4-BE49-F238E27FC236}">
                <a16:creationId xmlns:a16="http://schemas.microsoft.com/office/drawing/2014/main" id="{B214C77F-B2EC-4055-94F6-5BE575D96D1D}"/>
              </a:ext>
            </a:extLst>
          </p:cNvPr>
          <p:cNvSpPr/>
          <p:nvPr/>
        </p:nvSpPr>
        <p:spPr>
          <a:xfrm>
            <a:off x="0" y="4917990"/>
            <a:ext cx="12191996" cy="1940009"/>
          </a:xfrm>
          <a:prstGeom prst="rect">
            <a:avLst/>
          </a:prstGeom>
          <a:blipFill>
            <a:blip r:embed="rId2">
              <a:alphaModFix/>
            </a:blip>
            <a:stretch>
              <a:fillRect/>
            </a:stretch>
          </a:blipFill>
          <a:ln cap="flat">
            <a:noFill/>
            <a:prstDash val="solid"/>
          </a:ln>
        </p:spPr>
        <p:txBody>
          <a:bodyPr vert="horz" wrap="square" lIns="45720" tIns="45720" rIns="45720" bIns="45720" anchor="t" anchorCtr="0" compatLnSpc="1">
            <a:noAutofit/>
          </a:bodyPr>
          <a:lstStyle/>
          <a:p>
            <a:pPr marL="0" marR="0" lvl="0" indent="0" algn="l" defTabSz="4572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GB" sz="1800" b="0" i="0" u="none" strike="noStrike" kern="0" cap="none" spc="0" baseline="0">
              <a:solidFill>
                <a:srgbClr val="000000"/>
              </a:solidFill>
              <a:uFillTx/>
              <a:latin typeface="Rockwell"/>
              <a:ea typeface="Rockwell"/>
              <a:cs typeface="Rockwell"/>
            </a:endParaRPr>
          </a:p>
        </p:txBody>
      </p:sp>
      <p:sp>
        <p:nvSpPr>
          <p:cNvPr id="3" name="Kliknij, aby edytować styl wzorca tytułu">
            <a:extLst>
              <a:ext uri="{FF2B5EF4-FFF2-40B4-BE49-F238E27FC236}">
                <a16:creationId xmlns:a16="http://schemas.microsoft.com/office/drawing/2014/main" id="{3EF48348-BA59-402A-9FD2-B441DFFA8FE2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2167127" y="1225296"/>
            <a:ext cx="9281160" cy="3520439"/>
          </a:xfrm>
        </p:spPr>
        <p:txBody>
          <a:bodyPr/>
          <a:lstStyle>
            <a:lvl1pPr>
              <a:lnSpc>
                <a:spcPct val="80000"/>
              </a:lnSpc>
              <a:defRPr sz="8000" b="0"/>
            </a:lvl1pPr>
          </a:lstStyle>
          <a:p>
            <a:pPr lvl="0"/>
            <a:r>
              <a:rPr lang="pl-PL"/>
              <a:t>Kliknij, aby edytować styl wzorca tytułu</a:t>
            </a:r>
          </a:p>
        </p:txBody>
      </p:sp>
      <p:sp>
        <p:nvSpPr>
          <p:cNvPr id="4" name="Body Level One…">
            <a:extLst>
              <a:ext uri="{FF2B5EF4-FFF2-40B4-BE49-F238E27FC236}">
                <a16:creationId xmlns:a16="http://schemas.microsoft.com/office/drawing/2014/main" id="{6BAC0718-843F-4A9C-B6F3-A8C473A5D89B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2165774" y="5020056"/>
            <a:ext cx="9052560" cy="1066803"/>
          </a:xfrm>
        </p:spPr>
        <p:txBody>
          <a:bodyPr/>
          <a:lstStyle>
            <a:lvl1pPr marL="0" indent="0">
              <a:buNone/>
              <a:defRPr/>
            </a:lvl1pPr>
            <a:lvl2pPr marL="0" indent="457200">
              <a:buNone/>
              <a:defRPr/>
            </a:lvl2pPr>
            <a:lvl3pPr marL="0" indent="914400">
              <a:buNone/>
              <a:defRPr/>
            </a:lvl3pPr>
            <a:lvl4pPr marL="0" indent="1371600">
              <a:buNone/>
              <a:defRPr/>
            </a:lvl4pPr>
            <a:lvl5pPr marL="0" indent="1828800">
              <a:buNone/>
              <a:defRPr/>
            </a:lvl5pPr>
          </a:lstStyle>
          <a:p>
            <a:pPr lvl="0"/>
            <a:r>
              <a:rPr lang="en-GB"/>
              <a:t>Edytuj style wzorca tekstu</a:t>
            </a:r>
          </a:p>
          <a:p>
            <a:pPr lvl="1"/>
            <a:endParaRPr lang="en-GB"/>
          </a:p>
          <a:p>
            <a:pPr lvl="2"/>
            <a:endParaRPr lang="en-GB"/>
          </a:p>
          <a:p>
            <a:pPr lvl="3"/>
            <a:endParaRPr lang="en-GB"/>
          </a:p>
          <a:p>
            <a:pPr lvl="4"/>
            <a:endParaRPr lang="en-GB"/>
          </a:p>
        </p:txBody>
      </p:sp>
      <p:grpSp>
        <p:nvGrpSpPr>
          <p:cNvPr id="5" name="Grupa 7">
            <a:extLst>
              <a:ext uri="{FF2B5EF4-FFF2-40B4-BE49-F238E27FC236}">
                <a16:creationId xmlns:a16="http://schemas.microsoft.com/office/drawing/2014/main" id="{13728990-CDA1-474F-9112-E07950AD49ED}"/>
              </a:ext>
            </a:extLst>
          </p:cNvPr>
          <p:cNvGrpSpPr/>
          <p:nvPr/>
        </p:nvGrpSpPr>
        <p:grpSpPr>
          <a:xfrm>
            <a:off x="897401" y="2325849"/>
            <a:ext cx="1080903" cy="1080903"/>
            <a:chOff x="897401" y="2325849"/>
            <a:chExt cx="1080903" cy="1080903"/>
          </a:xfrm>
        </p:grpSpPr>
        <p:sp>
          <p:nvSpPr>
            <p:cNvPr id="6" name="Owal 8">
              <a:extLst>
                <a:ext uri="{FF2B5EF4-FFF2-40B4-BE49-F238E27FC236}">
                  <a16:creationId xmlns:a16="http://schemas.microsoft.com/office/drawing/2014/main" id="{02602B72-AAED-4FB8-A6B0-F843BB9A12F2}"/>
                </a:ext>
              </a:extLst>
            </p:cNvPr>
            <p:cNvSpPr/>
            <p:nvPr/>
          </p:nvSpPr>
          <p:spPr>
            <a:xfrm>
              <a:off x="897401" y="2325849"/>
              <a:ext cx="1080903" cy="1080903"/>
            </a:xfrm>
            <a:custGeom>
              <a:avLst/>
              <a:gdLst>
                <a:gd name="f0" fmla="val 21600000"/>
                <a:gd name="f1" fmla="val 10800000"/>
                <a:gd name="f2" fmla="val 5400000"/>
                <a:gd name="f3" fmla="val 180"/>
                <a:gd name="f4" fmla="val w"/>
                <a:gd name="f5" fmla="val h"/>
                <a:gd name="f6" fmla="val ss"/>
                <a:gd name="f7" fmla="val 0"/>
                <a:gd name="f8" fmla="*/ 5419351 1 1725033"/>
                <a:gd name="f9" fmla="+- 0 0 -360"/>
                <a:gd name="f10" fmla="+- 0 0 -180"/>
                <a:gd name="f11" fmla="abs f4"/>
                <a:gd name="f12" fmla="abs f5"/>
                <a:gd name="f13" fmla="abs f6"/>
                <a:gd name="f14" fmla="val f7"/>
                <a:gd name="f15" fmla="+- 2700000 f2 0"/>
                <a:gd name="f16" fmla="*/ f9 f1 1"/>
                <a:gd name="f17" fmla="*/ f10 f1 1"/>
                <a:gd name="f18" fmla="?: f11 f4 1"/>
                <a:gd name="f19" fmla="?: f12 f5 1"/>
                <a:gd name="f20" fmla="?: f13 f6 1"/>
                <a:gd name="f21" fmla="*/ f15 f8 1"/>
                <a:gd name="f22" fmla="*/ f16 1 f3"/>
                <a:gd name="f23" fmla="*/ f17 1 f3"/>
                <a:gd name="f24" fmla="*/ f18 1 21600"/>
                <a:gd name="f25" fmla="*/ f19 1 21600"/>
                <a:gd name="f26" fmla="*/ 21600 f18 1"/>
                <a:gd name="f27" fmla="*/ 21600 f19 1"/>
                <a:gd name="f28" fmla="*/ f21 1 f1"/>
                <a:gd name="f29" fmla="+- f22 0 f2"/>
                <a:gd name="f30" fmla="+- f23 0 f2"/>
                <a:gd name="f31" fmla="min f25 f24"/>
                <a:gd name="f32" fmla="*/ f26 1 f20"/>
                <a:gd name="f33" fmla="*/ f27 1 f20"/>
                <a:gd name="f34" fmla="+- 0 0 f28"/>
                <a:gd name="f35" fmla="val f32"/>
                <a:gd name="f36" fmla="val f33"/>
                <a:gd name="f37" fmla="+- 0 0 f34"/>
                <a:gd name="f38" fmla="*/ f14 f31 1"/>
                <a:gd name="f39" fmla="+- f36 0 f14"/>
                <a:gd name="f40" fmla="+- f35 0 f14"/>
                <a:gd name="f41" fmla="*/ f37 f1 1"/>
                <a:gd name="f42" fmla="*/ f39 1 2"/>
                <a:gd name="f43" fmla="*/ f40 1 2"/>
                <a:gd name="f44" fmla="*/ f41 1 f8"/>
                <a:gd name="f45" fmla="+- f14 f42 0"/>
                <a:gd name="f46" fmla="+- f14 f43 0"/>
                <a:gd name="f47" fmla="+- f44 0 f2"/>
                <a:gd name="f48" fmla="*/ f43 f31 1"/>
                <a:gd name="f49" fmla="*/ f42 f31 1"/>
                <a:gd name="f50" fmla="cos 1 f47"/>
                <a:gd name="f51" fmla="sin 1 f47"/>
                <a:gd name="f52" fmla="*/ f45 f31 1"/>
                <a:gd name="f53" fmla="+- 0 0 f50"/>
                <a:gd name="f54" fmla="+- 0 0 f51"/>
                <a:gd name="f55" fmla="+- 0 0 f53"/>
                <a:gd name="f56" fmla="+- 0 0 f54"/>
                <a:gd name="f57" fmla="*/ f55 f43 1"/>
                <a:gd name="f58" fmla="*/ f56 f42 1"/>
                <a:gd name="f59" fmla="+- f46 0 f57"/>
                <a:gd name="f60" fmla="+- f46 f57 0"/>
                <a:gd name="f61" fmla="+- f45 0 f58"/>
                <a:gd name="f62" fmla="+- f45 f58 0"/>
                <a:gd name="f63" fmla="*/ f59 f31 1"/>
                <a:gd name="f64" fmla="*/ f61 f31 1"/>
                <a:gd name="f65" fmla="*/ f60 f31 1"/>
                <a:gd name="f66" fmla="*/ f62 f31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9">
                  <a:pos x="f63" y="f64"/>
                </a:cxn>
                <a:cxn ang="f30">
                  <a:pos x="f63" y="f66"/>
                </a:cxn>
                <a:cxn ang="f30">
                  <a:pos x="f65" y="f66"/>
                </a:cxn>
                <a:cxn ang="f29">
                  <a:pos x="f65" y="f64"/>
                </a:cxn>
              </a:cxnLst>
              <a:rect l="f63" t="f64" r="f65" b="f66"/>
              <a:pathLst>
                <a:path>
                  <a:moveTo>
                    <a:pt x="f38" y="f52"/>
                  </a:moveTo>
                  <a:arcTo wR="f48" hR="f49" stAng="f1" swAng="f0"/>
                  <a:close/>
                </a:path>
              </a:pathLst>
            </a:custGeom>
            <a:blipFill>
              <a:blip r:embed="rId3">
                <a:alphaModFix/>
              </a:blip>
              <a:tile sx="100000" sy="100000" algn="tl"/>
            </a:blipFill>
            <a:ln cap="flat">
              <a:noFill/>
              <a:prstDash val="solid"/>
            </a:ln>
          </p:spPr>
          <p:txBody>
            <a:bodyPr vert="horz" wrap="square" lIns="45720" tIns="45720" rIns="45720" bIns="45720" anchor="t" anchorCtr="0" compatLnSpc="1">
              <a:noAutofit/>
            </a:bodyPr>
            <a:lstStyle/>
            <a:p>
              <a:pPr marL="0" marR="0" lvl="0" indent="0" algn="l" defTabSz="457200" rtl="0" fontAlgn="auto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GB" sz="1800" b="0" i="0" u="none" strike="noStrike" kern="0" cap="none" spc="0" baseline="0">
                <a:solidFill>
                  <a:srgbClr val="000000"/>
                </a:solidFill>
                <a:uFillTx/>
                <a:latin typeface="Rockwell"/>
                <a:ea typeface="Rockwell"/>
                <a:cs typeface="Rockwell"/>
              </a:endParaRPr>
            </a:p>
          </p:txBody>
        </p:sp>
        <p:sp>
          <p:nvSpPr>
            <p:cNvPr id="7" name="Owal 9">
              <a:extLst>
                <a:ext uri="{FF2B5EF4-FFF2-40B4-BE49-F238E27FC236}">
                  <a16:creationId xmlns:a16="http://schemas.microsoft.com/office/drawing/2014/main" id="{D0E73A6B-425E-4449-A614-5B9EC844A05B}"/>
                </a:ext>
              </a:extLst>
            </p:cNvPr>
            <p:cNvSpPr/>
            <p:nvPr/>
          </p:nvSpPr>
          <p:spPr>
            <a:xfrm>
              <a:off x="1005492" y="2433931"/>
              <a:ext cx="864729" cy="864720"/>
            </a:xfrm>
            <a:custGeom>
              <a:avLst/>
              <a:gdLst>
                <a:gd name="f0" fmla="val 21600000"/>
                <a:gd name="f1" fmla="val 10800000"/>
                <a:gd name="f2" fmla="val 5400000"/>
                <a:gd name="f3" fmla="val 180"/>
                <a:gd name="f4" fmla="val w"/>
                <a:gd name="f5" fmla="val h"/>
                <a:gd name="f6" fmla="val ss"/>
                <a:gd name="f7" fmla="val 0"/>
                <a:gd name="f8" fmla="*/ 5419351 1 1725033"/>
                <a:gd name="f9" fmla="+- 0 0 -360"/>
                <a:gd name="f10" fmla="+- 0 0 -180"/>
                <a:gd name="f11" fmla="abs f4"/>
                <a:gd name="f12" fmla="abs f5"/>
                <a:gd name="f13" fmla="abs f6"/>
                <a:gd name="f14" fmla="val f7"/>
                <a:gd name="f15" fmla="+- 2700000 f2 0"/>
                <a:gd name="f16" fmla="*/ f9 f1 1"/>
                <a:gd name="f17" fmla="*/ f10 f1 1"/>
                <a:gd name="f18" fmla="?: f11 f4 1"/>
                <a:gd name="f19" fmla="?: f12 f5 1"/>
                <a:gd name="f20" fmla="?: f13 f6 1"/>
                <a:gd name="f21" fmla="*/ f15 f8 1"/>
                <a:gd name="f22" fmla="*/ f16 1 f3"/>
                <a:gd name="f23" fmla="*/ f17 1 f3"/>
                <a:gd name="f24" fmla="*/ f18 1 21600"/>
                <a:gd name="f25" fmla="*/ f19 1 21600"/>
                <a:gd name="f26" fmla="*/ 21600 f18 1"/>
                <a:gd name="f27" fmla="*/ 21600 f19 1"/>
                <a:gd name="f28" fmla="*/ f21 1 f1"/>
                <a:gd name="f29" fmla="+- f22 0 f2"/>
                <a:gd name="f30" fmla="+- f23 0 f2"/>
                <a:gd name="f31" fmla="min f25 f24"/>
                <a:gd name="f32" fmla="*/ f26 1 f20"/>
                <a:gd name="f33" fmla="*/ f27 1 f20"/>
                <a:gd name="f34" fmla="+- 0 0 f28"/>
                <a:gd name="f35" fmla="val f32"/>
                <a:gd name="f36" fmla="val f33"/>
                <a:gd name="f37" fmla="+- 0 0 f34"/>
                <a:gd name="f38" fmla="*/ f14 f31 1"/>
                <a:gd name="f39" fmla="+- f36 0 f14"/>
                <a:gd name="f40" fmla="+- f35 0 f14"/>
                <a:gd name="f41" fmla="*/ f37 f1 1"/>
                <a:gd name="f42" fmla="*/ f39 1 2"/>
                <a:gd name="f43" fmla="*/ f40 1 2"/>
                <a:gd name="f44" fmla="*/ f41 1 f8"/>
                <a:gd name="f45" fmla="+- f14 f42 0"/>
                <a:gd name="f46" fmla="+- f14 f43 0"/>
                <a:gd name="f47" fmla="+- f44 0 f2"/>
                <a:gd name="f48" fmla="*/ f43 f31 1"/>
                <a:gd name="f49" fmla="*/ f42 f31 1"/>
                <a:gd name="f50" fmla="cos 1 f47"/>
                <a:gd name="f51" fmla="sin 1 f47"/>
                <a:gd name="f52" fmla="*/ f45 f31 1"/>
                <a:gd name="f53" fmla="+- 0 0 f50"/>
                <a:gd name="f54" fmla="+- 0 0 f51"/>
                <a:gd name="f55" fmla="+- 0 0 f53"/>
                <a:gd name="f56" fmla="+- 0 0 f54"/>
                <a:gd name="f57" fmla="*/ f55 f43 1"/>
                <a:gd name="f58" fmla="*/ f56 f42 1"/>
                <a:gd name="f59" fmla="+- f46 0 f57"/>
                <a:gd name="f60" fmla="+- f46 f57 0"/>
                <a:gd name="f61" fmla="+- f45 0 f58"/>
                <a:gd name="f62" fmla="+- f45 f58 0"/>
                <a:gd name="f63" fmla="*/ f59 f31 1"/>
                <a:gd name="f64" fmla="*/ f61 f31 1"/>
                <a:gd name="f65" fmla="*/ f60 f31 1"/>
                <a:gd name="f66" fmla="*/ f62 f31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9">
                  <a:pos x="f63" y="f64"/>
                </a:cxn>
                <a:cxn ang="f30">
                  <a:pos x="f63" y="f66"/>
                </a:cxn>
                <a:cxn ang="f30">
                  <a:pos x="f65" y="f66"/>
                </a:cxn>
                <a:cxn ang="f29">
                  <a:pos x="f65" y="f64"/>
                </a:cxn>
              </a:cxnLst>
              <a:rect l="f63" t="f64" r="f65" b="f66"/>
              <a:pathLst>
                <a:path>
                  <a:moveTo>
                    <a:pt x="f38" y="f52"/>
                  </a:moveTo>
                  <a:arcTo wR="f48" hR="f49" stAng="f1" swAng="f0"/>
                  <a:close/>
                </a:path>
              </a:pathLst>
            </a:custGeom>
            <a:noFill/>
            <a:ln w="25402" cap="flat">
              <a:solidFill>
                <a:srgbClr val="FFFFFF"/>
              </a:solidFill>
              <a:prstDash val="solid"/>
              <a:round/>
            </a:ln>
          </p:spPr>
          <p:txBody>
            <a:bodyPr vert="horz" wrap="square" lIns="45720" tIns="45720" rIns="45720" bIns="45720" anchor="t" anchorCtr="0" compatLnSpc="1">
              <a:noAutofit/>
            </a:bodyPr>
            <a:lstStyle/>
            <a:p>
              <a:pPr marL="0" marR="0" lvl="0" indent="0" algn="l" defTabSz="457200" rtl="0" fontAlgn="auto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GB" sz="1800" b="0" i="0" u="none" strike="noStrike" kern="0" cap="none" spc="0" baseline="0">
                <a:solidFill>
                  <a:srgbClr val="000000"/>
                </a:solidFill>
                <a:uFillTx/>
                <a:latin typeface="Rockwell"/>
                <a:ea typeface="Rockwell"/>
                <a:cs typeface="Rockwell"/>
              </a:endParaRPr>
            </a:p>
          </p:txBody>
        </p:sp>
      </p:grpSp>
      <p:sp>
        <p:nvSpPr>
          <p:cNvPr id="8" name="Slide Number">
            <a:extLst>
              <a:ext uri="{FF2B5EF4-FFF2-40B4-BE49-F238E27FC236}">
                <a16:creationId xmlns:a16="http://schemas.microsoft.com/office/drawing/2014/main" id="{BF823827-118D-46E3-B5A2-EFB057A3EF6A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>
          <a:xfrm>
            <a:off x="1207977" y="2624931"/>
            <a:ext cx="459742" cy="482739"/>
          </a:xfrm>
        </p:spPr>
        <p:txBody>
          <a:bodyPr/>
          <a:lstStyle>
            <a:lvl1pPr>
              <a:defRPr sz="2800"/>
            </a:lvl1pPr>
          </a:lstStyle>
          <a:p>
            <a:pPr lvl="0"/>
            <a:fld id="{CAE7E844-FE8E-4D77-8CDE-EBA2E6D9E83D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7118707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x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ody Level One…">
            <a:extLst>
              <a:ext uri="{FF2B5EF4-FFF2-40B4-BE49-F238E27FC236}">
                <a16:creationId xmlns:a16="http://schemas.microsoft.com/office/drawing/2014/main" id="{AF3E971F-2E52-4C61-B376-57DC8B77318D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1069848" y="2194560"/>
            <a:ext cx="4754880" cy="3977639"/>
          </a:xfrm>
        </p:spPr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n-GB"/>
              <a:t>Edytuj style wzorca tekstu</a:t>
            </a:r>
          </a:p>
          <a:p>
            <a:pPr lvl="1"/>
            <a:endParaRPr lang="en-GB"/>
          </a:p>
          <a:p>
            <a:pPr lvl="2"/>
            <a:endParaRPr lang="en-GB"/>
          </a:p>
          <a:p>
            <a:pPr lvl="3"/>
            <a:endParaRPr lang="en-GB"/>
          </a:p>
          <a:p>
            <a:pPr lvl="4"/>
            <a:endParaRPr lang="en-GB"/>
          </a:p>
        </p:txBody>
      </p:sp>
      <p:sp>
        <p:nvSpPr>
          <p:cNvPr id="3" name="Slide Number">
            <a:extLst>
              <a:ext uri="{FF2B5EF4-FFF2-40B4-BE49-F238E27FC236}">
                <a16:creationId xmlns:a16="http://schemas.microsoft.com/office/drawing/2014/main" id="{C48245B3-704F-419E-B127-6A51EE119197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50C4F661-B3CA-4AF2-9A1C-8B05B6CB0CD3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3656613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x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ody Level One…">
            <a:extLst>
              <a:ext uri="{FF2B5EF4-FFF2-40B4-BE49-F238E27FC236}">
                <a16:creationId xmlns:a16="http://schemas.microsoft.com/office/drawing/2014/main" id="{F20DB8C5-1A32-48AB-819E-A8531A85DEC1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1066803" y="2048256"/>
            <a:ext cx="4754880" cy="640080"/>
          </a:xfrm>
        </p:spPr>
        <p:txBody>
          <a:bodyPr anchor="ctr"/>
          <a:lstStyle>
            <a:lvl1pPr marL="0" indent="0">
              <a:buNone/>
              <a:defRPr b="1">
                <a:solidFill>
                  <a:srgbClr val="9E3611"/>
                </a:solidFill>
              </a:defRPr>
            </a:lvl1pPr>
            <a:lvl2pPr marL="0" indent="457200">
              <a:buNone/>
              <a:defRPr b="1">
                <a:solidFill>
                  <a:srgbClr val="9E3611"/>
                </a:solidFill>
              </a:defRPr>
            </a:lvl2pPr>
            <a:lvl3pPr marL="0" indent="914400">
              <a:buNone/>
              <a:defRPr b="1">
                <a:solidFill>
                  <a:srgbClr val="9E3611"/>
                </a:solidFill>
              </a:defRPr>
            </a:lvl3pPr>
            <a:lvl4pPr marL="0" indent="1371600">
              <a:buNone/>
              <a:defRPr b="1">
                <a:solidFill>
                  <a:srgbClr val="9E3611"/>
                </a:solidFill>
              </a:defRPr>
            </a:lvl4pPr>
            <a:lvl5pPr marL="0" indent="1828800">
              <a:buNone/>
              <a:defRPr b="1">
                <a:solidFill>
                  <a:srgbClr val="9E3611"/>
                </a:solidFill>
              </a:defRPr>
            </a:lvl5pPr>
          </a:lstStyle>
          <a:p>
            <a:pPr lvl="0"/>
            <a:r>
              <a:rPr lang="en-GB"/>
              <a:t>Edytuj style wzorca tekstu</a:t>
            </a:r>
          </a:p>
          <a:p>
            <a:pPr lvl="1"/>
            <a:endParaRPr lang="en-GB"/>
          </a:p>
          <a:p>
            <a:pPr lvl="2"/>
            <a:endParaRPr lang="en-GB"/>
          </a:p>
          <a:p>
            <a:pPr lvl="3"/>
            <a:endParaRPr lang="en-GB"/>
          </a:p>
          <a:p>
            <a:pPr lvl="4"/>
            <a:endParaRPr lang="en-GB"/>
          </a:p>
        </p:txBody>
      </p:sp>
      <p:sp>
        <p:nvSpPr>
          <p:cNvPr id="3" name="Tekst — symbol zastępczy 4">
            <a:extLst>
              <a:ext uri="{FF2B5EF4-FFF2-40B4-BE49-F238E27FC236}">
                <a16:creationId xmlns:a16="http://schemas.microsoft.com/office/drawing/2014/main" id="{F441A71F-73B8-4D62-A3F1-D507EC8D3BD5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6364224" y="2048256"/>
            <a:ext cx="4754880" cy="640080"/>
          </a:xfrm>
        </p:spPr>
        <p:txBody>
          <a:bodyPr anchor="ctr"/>
          <a:lstStyle>
            <a:lvl1pPr marL="0" indent="0">
              <a:buNone/>
              <a:defRPr b="1">
                <a:solidFill>
                  <a:srgbClr val="9E3611"/>
                </a:solidFill>
              </a:defRPr>
            </a:lvl1pPr>
          </a:lstStyle>
          <a:p>
            <a:pPr lvl="0"/>
            <a:r>
              <a:rPr lang="en-GB"/>
              <a:t>Edytuj style wzorca tekstu</a:t>
            </a:r>
          </a:p>
        </p:txBody>
      </p:sp>
      <p:sp>
        <p:nvSpPr>
          <p:cNvPr id="4" name="Slide Number">
            <a:extLst>
              <a:ext uri="{FF2B5EF4-FFF2-40B4-BE49-F238E27FC236}">
                <a16:creationId xmlns:a16="http://schemas.microsoft.com/office/drawing/2014/main" id="{1E850BD5-7052-4746-9D8E-BD35DA593674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E47E3B4D-2483-491F-94FB-FA471515BB46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1149144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x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">
            <a:extLst>
              <a:ext uri="{FF2B5EF4-FFF2-40B4-BE49-F238E27FC236}">
                <a16:creationId xmlns:a16="http://schemas.microsoft.com/office/drawing/2014/main" id="{A41C8C5E-7EAF-4161-8DC8-D8A243A87955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5F695134-7AD6-4264-8492-4EC4D0FE683E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944860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x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54831097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rostokąt 7">
            <a:extLst>
              <a:ext uri="{FF2B5EF4-FFF2-40B4-BE49-F238E27FC236}">
                <a16:creationId xmlns:a16="http://schemas.microsoft.com/office/drawing/2014/main" id="{6E80BFB8-A786-4505-8DAE-662E909DA8BE}"/>
              </a:ext>
            </a:extLst>
          </p:cNvPr>
          <p:cNvSpPr/>
          <p:nvPr/>
        </p:nvSpPr>
        <p:spPr>
          <a:xfrm>
            <a:off x="8303739" y="0"/>
            <a:ext cx="3888257" cy="6858000"/>
          </a:xfrm>
          <a:prstGeom prst="rect">
            <a:avLst/>
          </a:prstGeom>
          <a:blipFill>
            <a:blip r:embed="rId2">
              <a:alphaModFix/>
            </a:blip>
            <a:stretch>
              <a:fillRect/>
            </a:stretch>
          </a:blipFill>
          <a:ln cap="flat">
            <a:noFill/>
            <a:prstDash val="solid"/>
          </a:ln>
        </p:spPr>
        <p:txBody>
          <a:bodyPr vert="horz" wrap="square" lIns="45720" tIns="45720" rIns="45720" bIns="45720" anchor="t" anchorCtr="0" compatLnSpc="1">
            <a:noAutofit/>
          </a:bodyPr>
          <a:lstStyle/>
          <a:p>
            <a:pPr marL="0" marR="0" lvl="0" indent="0" algn="l" defTabSz="4572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GB" sz="1800" b="0" i="0" u="none" strike="noStrike" kern="0" cap="none" spc="0" baseline="0">
              <a:solidFill>
                <a:srgbClr val="000000"/>
              </a:solidFill>
              <a:uFillTx/>
              <a:latin typeface="Rockwell"/>
              <a:ea typeface="Rockwell"/>
              <a:cs typeface="Rockwell"/>
            </a:endParaRPr>
          </a:p>
        </p:txBody>
      </p:sp>
      <p:sp>
        <p:nvSpPr>
          <p:cNvPr id="3" name="Kliknij, aby edytować styl wzorca tytułu">
            <a:extLst>
              <a:ext uri="{FF2B5EF4-FFF2-40B4-BE49-F238E27FC236}">
                <a16:creationId xmlns:a16="http://schemas.microsoft.com/office/drawing/2014/main" id="{7E44A38E-4288-4B86-A9A7-B436D70B9114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8549640" y="685800"/>
            <a:ext cx="3200400" cy="1737360"/>
          </a:xfrm>
        </p:spPr>
        <p:txBody>
          <a:bodyPr anchor="b"/>
          <a:lstStyle>
            <a:lvl1pPr>
              <a:defRPr sz="3200"/>
            </a:lvl1pPr>
          </a:lstStyle>
          <a:p>
            <a:pPr lvl="0"/>
            <a:r>
              <a:rPr lang="pl-PL"/>
              <a:t>Kliknij, aby edytować styl wzorca tytułu</a:t>
            </a:r>
          </a:p>
        </p:txBody>
      </p:sp>
      <p:sp>
        <p:nvSpPr>
          <p:cNvPr id="4" name="Body Level One…">
            <a:extLst>
              <a:ext uri="{FF2B5EF4-FFF2-40B4-BE49-F238E27FC236}">
                <a16:creationId xmlns:a16="http://schemas.microsoft.com/office/drawing/2014/main" id="{178180EA-7019-4BC5-B518-83F7C322805D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838203" y="685800"/>
            <a:ext cx="6711696" cy="5020056"/>
          </a:xfrm>
        </p:spPr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n-GB"/>
              <a:t>Edytuj style wzorca tekstu</a:t>
            </a:r>
          </a:p>
          <a:p>
            <a:pPr lvl="1"/>
            <a:endParaRPr lang="en-GB"/>
          </a:p>
          <a:p>
            <a:pPr lvl="2"/>
            <a:endParaRPr lang="en-GB"/>
          </a:p>
          <a:p>
            <a:pPr lvl="3"/>
            <a:endParaRPr lang="en-GB"/>
          </a:p>
          <a:p>
            <a:pPr lvl="4"/>
            <a:endParaRPr lang="en-GB"/>
          </a:p>
        </p:txBody>
      </p:sp>
      <p:sp>
        <p:nvSpPr>
          <p:cNvPr id="5" name="Tekst — symbol zastępczy 3">
            <a:extLst>
              <a:ext uri="{FF2B5EF4-FFF2-40B4-BE49-F238E27FC236}">
                <a16:creationId xmlns:a16="http://schemas.microsoft.com/office/drawing/2014/main" id="{4C6DAB17-9D9A-42C8-8BC9-E17B975352BC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8549640" y="2423160"/>
            <a:ext cx="3200400" cy="3291840"/>
          </a:xfrm>
        </p:spPr>
        <p:txBody>
          <a:bodyPr/>
          <a:lstStyle>
            <a:lvl1pPr marL="0" indent="0">
              <a:lnSpc>
                <a:spcPct val="100000"/>
              </a:lnSpc>
              <a:spcBef>
                <a:spcPts val="1000"/>
              </a:spcBef>
              <a:buNone/>
              <a:defRPr sz="1400">
                <a:solidFill>
                  <a:srgbClr val="9E3611"/>
                </a:solidFill>
              </a:defRPr>
            </a:lvl1pPr>
          </a:lstStyle>
          <a:p>
            <a:pPr lvl="0"/>
            <a:r>
              <a:rPr lang="en-GB"/>
              <a:t>Edytuj style wzorca tekstu</a:t>
            </a:r>
          </a:p>
        </p:txBody>
      </p:sp>
      <p:grpSp>
        <p:nvGrpSpPr>
          <p:cNvPr id="6" name="Grupa 8">
            <a:extLst>
              <a:ext uri="{FF2B5EF4-FFF2-40B4-BE49-F238E27FC236}">
                <a16:creationId xmlns:a16="http://schemas.microsoft.com/office/drawing/2014/main" id="{1FD86A1E-81B4-4A31-A999-92D396537EEF}"/>
              </a:ext>
            </a:extLst>
          </p:cNvPr>
          <p:cNvGrpSpPr/>
          <p:nvPr/>
        </p:nvGrpSpPr>
        <p:grpSpPr>
          <a:xfrm>
            <a:off x="11401726" y="6229679"/>
            <a:ext cx="457200" cy="457200"/>
            <a:chOff x="11401726" y="6229679"/>
            <a:chExt cx="457200" cy="457200"/>
          </a:xfrm>
        </p:grpSpPr>
        <p:sp>
          <p:nvSpPr>
            <p:cNvPr id="7" name="Owal 9">
              <a:extLst>
                <a:ext uri="{FF2B5EF4-FFF2-40B4-BE49-F238E27FC236}">
                  <a16:creationId xmlns:a16="http://schemas.microsoft.com/office/drawing/2014/main" id="{77775785-2E5B-4BC7-8366-8E26C2D258C3}"/>
                </a:ext>
              </a:extLst>
            </p:cNvPr>
            <p:cNvSpPr/>
            <p:nvPr/>
          </p:nvSpPr>
          <p:spPr>
            <a:xfrm>
              <a:off x="11401726" y="6229679"/>
              <a:ext cx="457200" cy="457200"/>
            </a:xfrm>
            <a:custGeom>
              <a:avLst/>
              <a:gdLst>
                <a:gd name="f0" fmla="val 21600000"/>
                <a:gd name="f1" fmla="val 10800000"/>
                <a:gd name="f2" fmla="val 5400000"/>
                <a:gd name="f3" fmla="val 180"/>
                <a:gd name="f4" fmla="val w"/>
                <a:gd name="f5" fmla="val h"/>
                <a:gd name="f6" fmla="val ss"/>
                <a:gd name="f7" fmla="val 0"/>
                <a:gd name="f8" fmla="*/ 5419351 1 1725033"/>
                <a:gd name="f9" fmla="+- 0 0 -360"/>
                <a:gd name="f10" fmla="+- 0 0 -180"/>
                <a:gd name="f11" fmla="abs f4"/>
                <a:gd name="f12" fmla="abs f5"/>
                <a:gd name="f13" fmla="abs f6"/>
                <a:gd name="f14" fmla="val f7"/>
                <a:gd name="f15" fmla="+- 2700000 f2 0"/>
                <a:gd name="f16" fmla="*/ f9 f1 1"/>
                <a:gd name="f17" fmla="*/ f10 f1 1"/>
                <a:gd name="f18" fmla="?: f11 f4 1"/>
                <a:gd name="f19" fmla="?: f12 f5 1"/>
                <a:gd name="f20" fmla="?: f13 f6 1"/>
                <a:gd name="f21" fmla="*/ f15 f8 1"/>
                <a:gd name="f22" fmla="*/ f16 1 f3"/>
                <a:gd name="f23" fmla="*/ f17 1 f3"/>
                <a:gd name="f24" fmla="*/ f18 1 21600"/>
                <a:gd name="f25" fmla="*/ f19 1 21600"/>
                <a:gd name="f26" fmla="*/ 21600 f18 1"/>
                <a:gd name="f27" fmla="*/ 21600 f19 1"/>
                <a:gd name="f28" fmla="*/ f21 1 f1"/>
                <a:gd name="f29" fmla="+- f22 0 f2"/>
                <a:gd name="f30" fmla="+- f23 0 f2"/>
                <a:gd name="f31" fmla="min f25 f24"/>
                <a:gd name="f32" fmla="*/ f26 1 f20"/>
                <a:gd name="f33" fmla="*/ f27 1 f20"/>
                <a:gd name="f34" fmla="+- 0 0 f28"/>
                <a:gd name="f35" fmla="val f32"/>
                <a:gd name="f36" fmla="val f33"/>
                <a:gd name="f37" fmla="+- 0 0 f34"/>
                <a:gd name="f38" fmla="*/ f14 f31 1"/>
                <a:gd name="f39" fmla="+- f36 0 f14"/>
                <a:gd name="f40" fmla="+- f35 0 f14"/>
                <a:gd name="f41" fmla="*/ f37 f1 1"/>
                <a:gd name="f42" fmla="*/ f39 1 2"/>
                <a:gd name="f43" fmla="*/ f40 1 2"/>
                <a:gd name="f44" fmla="*/ f41 1 f8"/>
                <a:gd name="f45" fmla="+- f14 f42 0"/>
                <a:gd name="f46" fmla="+- f14 f43 0"/>
                <a:gd name="f47" fmla="+- f44 0 f2"/>
                <a:gd name="f48" fmla="*/ f43 f31 1"/>
                <a:gd name="f49" fmla="*/ f42 f31 1"/>
                <a:gd name="f50" fmla="cos 1 f47"/>
                <a:gd name="f51" fmla="sin 1 f47"/>
                <a:gd name="f52" fmla="*/ f45 f31 1"/>
                <a:gd name="f53" fmla="+- 0 0 f50"/>
                <a:gd name="f54" fmla="+- 0 0 f51"/>
                <a:gd name="f55" fmla="+- 0 0 f53"/>
                <a:gd name="f56" fmla="+- 0 0 f54"/>
                <a:gd name="f57" fmla="*/ f55 f43 1"/>
                <a:gd name="f58" fmla="*/ f56 f42 1"/>
                <a:gd name="f59" fmla="+- f46 0 f57"/>
                <a:gd name="f60" fmla="+- f46 f57 0"/>
                <a:gd name="f61" fmla="+- f45 0 f58"/>
                <a:gd name="f62" fmla="+- f45 f58 0"/>
                <a:gd name="f63" fmla="*/ f59 f31 1"/>
                <a:gd name="f64" fmla="*/ f61 f31 1"/>
                <a:gd name="f65" fmla="*/ f60 f31 1"/>
                <a:gd name="f66" fmla="*/ f62 f31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9">
                  <a:pos x="f63" y="f64"/>
                </a:cxn>
                <a:cxn ang="f30">
                  <a:pos x="f63" y="f66"/>
                </a:cxn>
                <a:cxn ang="f30">
                  <a:pos x="f65" y="f66"/>
                </a:cxn>
                <a:cxn ang="f29">
                  <a:pos x="f65" y="f64"/>
                </a:cxn>
              </a:cxnLst>
              <a:rect l="f63" t="f64" r="f65" b="f66"/>
              <a:pathLst>
                <a:path>
                  <a:moveTo>
                    <a:pt x="f38" y="f52"/>
                  </a:moveTo>
                  <a:arcTo wR="f48" hR="f49" stAng="f1" swAng="f0"/>
                  <a:close/>
                </a:path>
              </a:pathLst>
            </a:custGeom>
            <a:blipFill>
              <a:blip r:embed="rId3">
                <a:alphaModFix/>
              </a:blip>
              <a:tile sx="100000" sy="100000" algn="tl"/>
            </a:blipFill>
            <a:ln cap="flat">
              <a:noFill/>
              <a:prstDash val="solid"/>
            </a:ln>
          </p:spPr>
          <p:txBody>
            <a:bodyPr vert="horz" wrap="square" lIns="45720" tIns="45720" rIns="45720" bIns="45720" anchor="t" anchorCtr="0" compatLnSpc="1">
              <a:noAutofit/>
            </a:bodyPr>
            <a:lstStyle/>
            <a:p>
              <a:pPr marL="0" marR="0" lvl="0" indent="0" algn="l" defTabSz="457200" rtl="0" fontAlgn="auto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GB" sz="1800" b="0" i="0" u="none" strike="noStrike" kern="0" cap="none" spc="0" baseline="0">
                <a:solidFill>
                  <a:srgbClr val="000000"/>
                </a:solidFill>
                <a:uFillTx/>
                <a:latin typeface="Rockwell"/>
                <a:ea typeface="Rockwell"/>
                <a:cs typeface="Rockwell"/>
              </a:endParaRPr>
            </a:p>
          </p:txBody>
        </p:sp>
        <p:sp>
          <p:nvSpPr>
            <p:cNvPr id="8" name="Owal 10">
              <a:extLst>
                <a:ext uri="{FF2B5EF4-FFF2-40B4-BE49-F238E27FC236}">
                  <a16:creationId xmlns:a16="http://schemas.microsoft.com/office/drawing/2014/main" id="{10C0E5A0-C38F-46AA-A361-3CCBA7167FA6}"/>
                </a:ext>
              </a:extLst>
            </p:cNvPr>
            <p:cNvSpPr/>
            <p:nvPr/>
          </p:nvSpPr>
          <p:spPr>
            <a:xfrm>
              <a:off x="11430914" y="6258875"/>
              <a:ext cx="398815" cy="398815"/>
            </a:xfrm>
            <a:custGeom>
              <a:avLst/>
              <a:gdLst>
                <a:gd name="f0" fmla="val 21600000"/>
                <a:gd name="f1" fmla="val 10800000"/>
                <a:gd name="f2" fmla="val 5400000"/>
                <a:gd name="f3" fmla="val 180"/>
                <a:gd name="f4" fmla="val w"/>
                <a:gd name="f5" fmla="val h"/>
                <a:gd name="f6" fmla="val ss"/>
                <a:gd name="f7" fmla="val 0"/>
                <a:gd name="f8" fmla="*/ 5419351 1 1725033"/>
                <a:gd name="f9" fmla="+- 0 0 -360"/>
                <a:gd name="f10" fmla="+- 0 0 -180"/>
                <a:gd name="f11" fmla="abs f4"/>
                <a:gd name="f12" fmla="abs f5"/>
                <a:gd name="f13" fmla="abs f6"/>
                <a:gd name="f14" fmla="val f7"/>
                <a:gd name="f15" fmla="+- 2700000 f2 0"/>
                <a:gd name="f16" fmla="*/ f9 f1 1"/>
                <a:gd name="f17" fmla="*/ f10 f1 1"/>
                <a:gd name="f18" fmla="?: f11 f4 1"/>
                <a:gd name="f19" fmla="?: f12 f5 1"/>
                <a:gd name="f20" fmla="?: f13 f6 1"/>
                <a:gd name="f21" fmla="*/ f15 f8 1"/>
                <a:gd name="f22" fmla="*/ f16 1 f3"/>
                <a:gd name="f23" fmla="*/ f17 1 f3"/>
                <a:gd name="f24" fmla="*/ f18 1 21600"/>
                <a:gd name="f25" fmla="*/ f19 1 21600"/>
                <a:gd name="f26" fmla="*/ 21600 f18 1"/>
                <a:gd name="f27" fmla="*/ 21600 f19 1"/>
                <a:gd name="f28" fmla="*/ f21 1 f1"/>
                <a:gd name="f29" fmla="+- f22 0 f2"/>
                <a:gd name="f30" fmla="+- f23 0 f2"/>
                <a:gd name="f31" fmla="min f25 f24"/>
                <a:gd name="f32" fmla="*/ f26 1 f20"/>
                <a:gd name="f33" fmla="*/ f27 1 f20"/>
                <a:gd name="f34" fmla="+- 0 0 f28"/>
                <a:gd name="f35" fmla="val f32"/>
                <a:gd name="f36" fmla="val f33"/>
                <a:gd name="f37" fmla="+- 0 0 f34"/>
                <a:gd name="f38" fmla="*/ f14 f31 1"/>
                <a:gd name="f39" fmla="+- f36 0 f14"/>
                <a:gd name="f40" fmla="+- f35 0 f14"/>
                <a:gd name="f41" fmla="*/ f37 f1 1"/>
                <a:gd name="f42" fmla="*/ f39 1 2"/>
                <a:gd name="f43" fmla="*/ f40 1 2"/>
                <a:gd name="f44" fmla="*/ f41 1 f8"/>
                <a:gd name="f45" fmla="+- f14 f42 0"/>
                <a:gd name="f46" fmla="+- f14 f43 0"/>
                <a:gd name="f47" fmla="+- f44 0 f2"/>
                <a:gd name="f48" fmla="*/ f43 f31 1"/>
                <a:gd name="f49" fmla="*/ f42 f31 1"/>
                <a:gd name="f50" fmla="cos 1 f47"/>
                <a:gd name="f51" fmla="sin 1 f47"/>
                <a:gd name="f52" fmla="*/ f45 f31 1"/>
                <a:gd name="f53" fmla="+- 0 0 f50"/>
                <a:gd name="f54" fmla="+- 0 0 f51"/>
                <a:gd name="f55" fmla="+- 0 0 f53"/>
                <a:gd name="f56" fmla="+- 0 0 f54"/>
                <a:gd name="f57" fmla="*/ f55 f43 1"/>
                <a:gd name="f58" fmla="*/ f56 f42 1"/>
                <a:gd name="f59" fmla="+- f46 0 f57"/>
                <a:gd name="f60" fmla="+- f46 f57 0"/>
                <a:gd name="f61" fmla="+- f45 0 f58"/>
                <a:gd name="f62" fmla="+- f45 f58 0"/>
                <a:gd name="f63" fmla="*/ f59 f31 1"/>
                <a:gd name="f64" fmla="*/ f61 f31 1"/>
                <a:gd name="f65" fmla="*/ f60 f31 1"/>
                <a:gd name="f66" fmla="*/ f62 f31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9">
                  <a:pos x="f63" y="f64"/>
                </a:cxn>
                <a:cxn ang="f30">
                  <a:pos x="f63" y="f66"/>
                </a:cxn>
                <a:cxn ang="f30">
                  <a:pos x="f65" y="f66"/>
                </a:cxn>
                <a:cxn ang="f29">
                  <a:pos x="f65" y="f64"/>
                </a:cxn>
              </a:cxnLst>
              <a:rect l="f63" t="f64" r="f65" b="f66"/>
              <a:pathLst>
                <a:path>
                  <a:moveTo>
                    <a:pt x="f38" y="f52"/>
                  </a:moveTo>
                  <a:arcTo wR="f48" hR="f49" stAng="f1" swAng="f0"/>
                  <a:close/>
                </a:path>
              </a:pathLst>
            </a:custGeom>
            <a:noFill/>
            <a:ln w="12701" cap="flat">
              <a:solidFill>
                <a:srgbClr val="FFFFFF"/>
              </a:solidFill>
              <a:prstDash val="solid"/>
              <a:round/>
            </a:ln>
          </p:spPr>
          <p:txBody>
            <a:bodyPr vert="horz" wrap="square" lIns="45720" tIns="45720" rIns="45720" bIns="45720" anchor="t" anchorCtr="0" compatLnSpc="1">
              <a:noAutofit/>
            </a:bodyPr>
            <a:lstStyle/>
            <a:p>
              <a:pPr marL="0" marR="0" lvl="0" indent="0" algn="l" defTabSz="457200" rtl="0" fontAlgn="auto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GB" sz="1800" b="0" i="0" u="none" strike="noStrike" kern="0" cap="none" spc="0" baseline="0">
                <a:solidFill>
                  <a:srgbClr val="000000"/>
                </a:solidFill>
                <a:uFillTx/>
                <a:latin typeface="Rockwell"/>
                <a:ea typeface="Rockwell"/>
                <a:cs typeface="Rockwell"/>
              </a:endParaRPr>
            </a:p>
          </p:txBody>
        </p:sp>
      </p:grpSp>
      <p:sp>
        <p:nvSpPr>
          <p:cNvPr id="9" name="Slide Number">
            <a:extLst>
              <a:ext uri="{FF2B5EF4-FFF2-40B4-BE49-F238E27FC236}">
                <a16:creationId xmlns:a16="http://schemas.microsoft.com/office/drawing/2014/main" id="{4AF5EEE8-5150-48FE-8B1F-61F4DD56AB02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12D91432-2DA0-4075-83D7-B7E6B9841F73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3894819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rostokąt 10">
            <a:extLst>
              <a:ext uri="{FF2B5EF4-FFF2-40B4-BE49-F238E27FC236}">
                <a16:creationId xmlns:a16="http://schemas.microsoft.com/office/drawing/2014/main" id="{E9131AC9-BF40-4756-BCA6-7B3356391439}"/>
              </a:ext>
            </a:extLst>
          </p:cNvPr>
          <p:cNvSpPr/>
          <p:nvPr/>
        </p:nvSpPr>
        <p:spPr>
          <a:xfrm>
            <a:off x="8303739" y="0"/>
            <a:ext cx="3888257" cy="6858000"/>
          </a:xfrm>
          <a:prstGeom prst="rect">
            <a:avLst/>
          </a:prstGeom>
          <a:blipFill>
            <a:blip r:embed="rId2">
              <a:alphaModFix/>
            </a:blip>
            <a:stretch>
              <a:fillRect/>
            </a:stretch>
          </a:blipFill>
          <a:ln cap="flat">
            <a:noFill/>
            <a:prstDash val="solid"/>
          </a:ln>
        </p:spPr>
        <p:txBody>
          <a:bodyPr vert="horz" wrap="square" lIns="45720" tIns="45720" rIns="45720" bIns="45720" anchor="t" anchorCtr="0" compatLnSpc="1">
            <a:noAutofit/>
          </a:bodyPr>
          <a:lstStyle/>
          <a:p>
            <a:pPr marL="0" marR="0" lvl="0" indent="0" algn="l" defTabSz="4572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GB" sz="1800" b="0" i="0" u="none" strike="noStrike" kern="0" cap="none" spc="0" baseline="0">
              <a:solidFill>
                <a:srgbClr val="000000"/>
              </a:solidFill>
              <a:uFillTx/>
              <a:latin typeface="Rockwell"/>
              <a:ea typeface="Rockwell"/>
              <a:cs typeface="Rockwell"/>
            </a:endParaRPr>
          </a:p>
        </p:txBody>
      </p:sp>
      <p:sp>
        <p:nvSpPr>
          <p:cNvPr id="3" name="Kliknij, aby edytować styl wzorca tytułu">
            <a:extLst>
              <a:ext uri="{FF2B5EF4-FFF2-40B4-BE49-F238E27FC236}">
                <a16:creationId xmlns:a16="http://schemas.microsoft.com/office/drawing/2014/main" id="{11A7533F-121B-4656-BD98-CA010B927C86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8549640" y="685800"/>
            <a:ext cx="3200400" cy="1737360"/>
          </a:xfrm>
        </p:spPr>
        <p:txBody>
          <a:bodyPr anchor="b"/>
          <a:lstStyle>
            <a:lvl1pPr>
              <a:defRPr sz="3200"/>
            </a:lvl1pPr>
          </a:lstStyle>
          <a:p>
            <a:pPr lvl="0"/>
            <a:r>
              <a:rPr lang="pl-PL"/>
              <a:t>Kliknij, aby edytować styl wzorca tytułu</a:t>
            </a:r>
          </a:p>
        </p:txBody>
      </p:sp>
      <p:sp>
        <p:nvSpPr>
          <p:cNvPr id="4" name="Obraz — symbol zastępczy 2">
            <a:extLst>
              <a:ext uri="{FF2B5EF4-FFF2-40B4-BE49-F238E27FC236}">
                <a16:creationId xmlns:a16="http://schemas.microsoft.com/office/drawing/2014/main" id="{FD4A5C33-30C4-4E6E-A472-8639389A2124}"/>
              </a:ext>
            </a:extLst>
          </p:cNvPr>
          <p:cNvSpPr txBox="1">
            <a:spLocks noGrp="1"/>
          </p:cNvSpPr>
          <p:nvPr>
            <p:ph type="pic" idx="4294967295"/>
          </p:nvPr>
        </p:nvSpPr>
        <p:spPr>
          <a:xfrm>
            <a:off x="0" y="0"/>
            <a:ext cx="8303739" cy="6858000"/>
          </a:xfrm>
        </p:spPr>
        <p:txBody>
          <a:bodyPr lIns="91440" rIns="91440">
            <a:noAutofit/>
          </a:bodyPr>
          <a:lstStyle>
            <a:lvl1pPr>
              <a:defRPr/>
            </a:lvl1pPr>
          </a:lstStyle>
          <a:p>
            <a:pPr lvl="0"/>
            <a:endParaRPr lang="en-GB"/>
          </a:p>
        </p:txBody>
      </p:sp>
      <p:sp>
        <p:nvSpPr>
          <p:cNvPr id="5" name="Body Level One…">
            <a:extLst>
              <a:ext uri="{FF2B5EF4-FFF2-40B4-BE49-F238E27FC236}">
                <a16:creationId xmlns:a16="http://schemas.microsoft.com/office/drawing/2014/main" id="{5FF4D2F9-E30E-418D-A47E-8754FE68AA4B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8549640" y="2423160"/>
            <a:ext cx="3200400" cy="3291840"/>
          </a:xfrm>
        </p:spPr>
        <p:txBody>
          <a:bodyPr/>
          <a:lstStyle>
            <a:lvl1pPr marL="0" indent="0">
              <a:lnSpc>
                <a:spcPct val="100000"/>
              </a:lnSpc>
              <a:spcBef>
                <a:spcPts val="1000"/>
              </a:spcBef>
              <a:buNone/>
              <a:defRPr sz="1400">
                <a:solidFill>
                  <a:srgbClr val="9E3611"/>
                </a:solidFill>
              </a:defRPr>
            </a:lvl1pPr>
            <a:lvl2pPr marL="0" indent="457200">
              <a:lnSpc>
                <a:spcPct val="100000"/>
              </a:lnSpc>
              <a:spcBef>
                <a:spcPts val="1000"/>
              </a:spcBef>
              <a:buNone/>
              <a:defRPr sz="1400">
                <a:solidFill>
                  <a:srgbClr val="9E3611"/>
                </a:solidFill>
              </a:defRPr>
            </a:lvl2pPr>
            <a:lvl3pPr marL="0" indent="914400">
              <a:lnSpc>
                <a:spcPct val="100000"/>
              </a:lnSpc>
              <a:spcBef>
                <a:spcPts val="1000"/>
              </a:spcBef>
              <a:buNone/>
              <a:defRPr sz="1400">
                <a:solidFill>
                  <a:srgbClr val="9E3611"/>
                </a:solidFill>
              </a:defRPr>
            </a:lvl3pPr>
            <a:lvl4pPr marL="0" indent="1371600">
              <a:lnSpc>
                <a:spcPct val="100000"/>
              </a:lnSpc>
              <a:spcBef>
                <a:spcPts val="1000"/>
              </a:spcBef>
              <a:buNone/>
              <a:defRPr sz="1400">
                <a:solidFill>
                  <a:srgbClr val="9E3611"/>
                </a:solidFill>
              </a:defRPr>
            </a:lvl4pPr>
            <a:lvl5pPr marL="0" indent="1828800">
              <a:lnSpc>
                <a:spcPct val="100000"/>
              </a:lnSpc>
              <a:spcBef>
                <a:spcPts val="1000"/>
              </a:spcBef>
              <a:buNone/>
              <a:defRPr sz="1400">
                <a:solidFill>
                  <a:srgbClr val="9E3611"/>
                </a:solidFill>
              </a:defRPr>
            </a:lvl5pPr>
          </a:lstStyle>
          <a:p>
            <a:pPr lvl="0"/>
            <a:r>
              <a:rPr lang="en-GB"/>
              <a:t>Edytuj style wzorca tekstu</a:t>
            </a:r>
          </a:p>
          <a:p>
            <a:pPr lvl="1"/>
            <a:endParaRPr lang="en-GB"/>
          </a:p>
          <a:p>
            <a:pPr lvl="2"/>
            <a:endParaRPr lang="en-GB"/>
          </a:p>
          <a:p>
            <a:pPr lvl="3"/>
            <a:endParaRPr lang="en-GB"/>
          </a:p>
          <a:p>
            <a:pPr lvl="4"/>
            <a:endParaRPr lang="en-GB"/>
          </a:p>
        </p:txBody>
      </p:sp>
      <p:grpSp>
        <p:nvGrpSpPr>
          <p:cNvPr id="6" name="Grupa 7">
            <a:extLst>
              <a:ext uri="{FF2B5EF4-FFF2-40B4-BE49-F238E27FC236}">
                <a16:creationId xmlns:a16="http://schemas.microsoft.com/office/drawing/2014/main" id="{155E6E59-53E1-4E41-8B35-25C9AC073043}"/>
              </a:ext>
            </a:extLst>
          </p:cNvPr>
          <p:cNvGrpSpPr/>
          <p:nvPr/>
        </p:nvGrpSpPr>
        <p:grpSpPr>
          <a:xfrm>
            <a:off x="11401726" y="6229679"/>
            <a:ext cx="457200" cy="457200"/>
            <a:chOff x="11401726" y="6229679"/>
            <a:chExt cx="457200" cy="457200"/>
          </a:xfrm>
        </p:grpSpPr>
        <p:sp>
          <p:nvSpPr>
            <p:cNvPr id="7" name="Owal 8">
              <a:extLst>
                <a:ext uri="{FF2B5EF4-FFF2-40B4-BE49-F238E27FC236}">
                  <a16:creationId xmlns:a16="http://schemas.microsoft.com/office/drawing/2014/main" id="{17E6F38E-FB9A-47D7-B5DB-5C3E107B5806}"/>
                </a:ext>
              </a:extLst>
            </p:cNvPr>
            <p:cNvSpPr/>
            <p:nvPr/>
          </p:nvSpPr>
          <p:spPr>
            <a:xfrm>
              <a:off x="11401726" y="6229679"/>
              <a:ext cx="457200" cy="457200"/>
            </a:xfrm>
            <a:custGeom>
              <a:avLst/>
              <a:gdLst>
                <a:gd name="f0" fmla="val 21600000"/>
                <a:gd name="f1" fmla="val 10800000"/>
                <a:gd name="f2" fmla="val 5400000"/>
                <a:gd name="f3" fmla="val 180"/>
                <a:gd name="f4" fmla="val w"/>
                <a:gd name="f5" fmla="val h"/>
                <a:gd name="f6" fmla="val ss"/>
                <a:gd name="f7" fmla="val 0"/>
                <a:gd name="f8" fmla="*/ 5419351 1 1725033"/>
                <a:gd name="f9" fmla="+- 0 0 -360"/>
                <a:gd name="f10" fmla="+- 0 0 -180"/>
                <a:gd name="f11" fmla="abs f4"/>
                <a:gd name="f12" fmla="abs f5"/>
                <a:gd name="f13" fmla="abs f6"/>
                <a:gd name="f14" fmla="val f7"/>
                <a:gd name="f15" fmla="+- 2700000 f2 0"/>
                <a:gd name="f16" fmla="*/ f9 f1 1"/>
                <a:gd name="f17" fmla="*/ f10 f1 1"/>
                <a:gd name="f18" fmla="?: f11 f4 1"/>
                <a:gd name="f19" fmla="?: f12 f5 1"/>
                <a:gd name="f20" fmla="?: f13 f6 1"/>
                <a:gd name="f21" fmla="*/ f15 f8 1"/>
                <a:gd name="f22" fmla="*/ f16 1 f3"/>
                <a:gd name="f23" fmla="*/ f17 1 f3"/>
                <a:gd name="f24" fmla="*/ f18 1 21600"/>
                <a:gd name="f25" fmla="*/ f19 1 21600"/>
                <a:gd name="f26" fmla="*/ 21600 f18 1"/>
                <a:gd name="f27" fmla="*/ 21600 f19 1"/>
                <a:gd name="f28" fmla="*/ f21 1 f1"/>
                <a:gd name="f29" fmla="+- f22 0 f2"/>
                <a:gd name="f30" fmla="+- f23 0 f2"/>
                <a:gd name="f31" fmla="min f25 f24"/>
                <a:gd name="f32" fmla="*/ f26 1 f20"/>
                <a:gd name="f33" fmla="*/ f27 1 f20"/>
                <a:gd name="f34" fmla="+- 0 0 f28"/>
                <a:gd name="f35" fmla="val f32"/>
                <a:gd name="f36" fmla="val f33"/>
                <a:gd name="f37" fmla="+- 0 0 f34"/>
                <a:gd name="f38" fmla="*/ f14 f31 1"/>
                <a:gd name="f39" fmla="+- f36 0 f14"/>
                <a:gd name="f40" fmla="+- f35 0 f14"/>
                <a:gd name="f41" fmla="*/ f37 f1 1"/>
                <a:gd name="f42" fmla="*/ f39 1 2"/>
                <a:gd name="f43" fmla="*/ f40 1 2"/>
                <a:gd name="f44" fmla="*/ f41 1 f8"/>
                <a:gd name="f45" fmla="+- f14 f42 0"/>
                <a:gd name="f46" fmla="+- f14 f43 0"/>
                <a:gd name="f47" fmla="+- f44 0 f2"/>
                <a:gd name="f48" fmla="*/ f43 f31 1"/>
                <a:gd name="f49" fmla="*/ f42 f31 1"/>
                <a:gd name="f50" fmla="cos 1 f47"/>
                <a:gd name="f51" fmla="sin 1 f47"/>
                <a:gd name="f52" fmla="*/ f45 f31 1"/>
                <a:gd name="f53" fmla="+- 0 0 f50"/>
                <a:gd name="f54" fmla="+- 0 0 f51"/>
                <a:gd name="f55" fmla="+- 0 0 f53"/>
                <a:gd name="f56" fmla="+- 0 0 f54"/>
                <a:gd name="f57" fmla="*/ f55 f43 1"/>
                <a:gd name="f58" fmla="*/ f56 f42 1"/>
                <a:gd name="f59" fmla="+- f46 0 f57"/>
                <a:gd name="f60" fmla="+- f46 f57 0"/>
                <a:gd name="f61" fmla="+- f45 0 f58"/>
                <a:gd name="f62" fmla="+- f45 f58 0"/>
                <a:gd name="f63" fmla="*/ f59 f31 1"/>
                <a:gd name="f64" fmla="*/ f61 f31 1"/>
                <a:gd name="f65" fmla="*/ f60 f31 1"/>
                <a:gd name="f66" fmla="*/ f62 f31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9">
                  <a:pos x="f63" y="f64"/>
                </a:cxn>
                <a:cxn ang="f30">
                  <a:pos x="f63" y="f66"/>
                </a:cxn>
                <a:cxn ang="f30">
                  <a:pos x="f65" y="f66"/>
                </a:cxn>
                <a:cxn ang="f29">
                  <a:pos x="f65" y="f64"/>
                </a:cxn>
              </a:cxnLst>
              <a:rect l="f63" t="f64" r="f65" b="f66"/>
              <a:pathLst>
                <a:path>
                  <a:moveTo>
                    <a:pt x="f38" y="f52"/>
                  </a:moveTo>
                  <a:arcTo wR="f48" hR="f49" stAng="f1" swAng="f0"/>
                  <a:close/>
                </a:path>
              </a:pathLst>
            </a:custGeom>
            <a:blipFill>
              <a:blip r:embed="rId3">
                <a:alphaModFix/>
              </a:blip>
              <a:tile sx="100000" sy="100000" algn="tl"/>
            </a:blipFill>
            <a:ln cap="flat">
              <a:noFill/>
              <a:prstDash val="solid"/>
            </a:ln>
          </p:spPr>
          <p:txBody>
            <a:bodyPr vert="horz" wrap="square" lIns="45720" tIns="45720" rIns="45720" bIns="45720" anchor="t" anchorCtr="0" compatLnSpc="1">
              <a:noAutofit/>
            </a:bodyPr>
            <a:lstStyle/>
            <a:p>
              <a:pPr marL="0" marR="0" lvl="0" indent="0" algn="l" defTabSz="457200" rtl="0" fontAlgn="auto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GB" sz="1800" b="0" i="0" u="none" strike="noStrike" kern="0" cap="none" spc="0" baseline="0">
                <a:solidFill>
                  <a:srgbClr val="000000"/>
                </a:solidFill>
                <a:uFillTx/>
                <a:latin typeface="Rockwell"/>
                <a:ea typeface="Rockwell"/>
                <a:cs typeface="Rockwell"/>
              </a:endParaRPr>
            </a:p>
          </p:txBody>
        </p:sp>
        <p:sp>
          <p:nvSpPr>
            <p:cNvPr id="8" name="Owal 9">
              <a:extLst>
                <a:ext uri="{FF2B5EF4-FFF2-40B4-BE49-F238E27FC236}">
                  <a16:creationId xmlns:a16="http://schemas.microsoft.com/office/drawing/2014/main" id="{454211CA-7ECC-4A51-BBE9-C2C91F3C0A20}"/>
                </a:ext>
              </a:extLst>
            </p:cNvPr>
            <p:cNvSpPr/>
            <p:nvPr/>
          </p:nvSpPr>
          <p:spPr>
            <a:xfrm>
              <a:off x="11430914" y="6258875"/>
              <a:ext cx="398815" cy="398815"/>
            </a:xfrm>
            <a:custGeom>
              <a:avLst/>
              <a:gdLst>
                <a:gd name="f0" fmla="val 21600000"/>
                <a:gd name="f1" fmla="val 10800000"/>
                <a:gd name="f2" fmla="val 5400000"/>
                <a:gd name="f3" fmla="val 180"/>
                <a:gd name="f4" fmla="val w"/>
                <a:gd name="f5" fmla="val h"/>
                <a:gd name="f6" fmla="val ss"/>
                <a:gd name="f7" fmla="val 0"/>
                <a:gd name="f8" fmla="*/ 5419351 1 1725033"/>
                <a:gd name="f9" fmla="+- 0 0 -360"/>
                <a:gd name="f10" fmla="+- 0 0 -180"/>
                <a:gd name="f11" fmla="abs f4"/>
                <a:gd name="f12" fmla="abs f5"/>
                <a:gd name="f13" fmla="abs f6"/>
                <a:gd name="f14" fmla="val f7"/>
                <a:gd name="f15" fmla="+- 2700000 f2 0"/>
                <a:gd name="f16" fmla="*/ f9 f1 1"/>
                <a:gd name="f17" fmla="*/ f10 f1 1"/>
                <a:gd name="f18" fmla="?: f11 f4 1"/>
                <a:gd name="f19" fmla="?: f12 f5 1"/>
                <a:gd name="f20" fmla="?: f13 f6 1"/>
                <a:gd name="f21" fmla="*/ f15 f8 1"/>
                <a:gd name="f22" fmla="*/ f16 1 f3"/>
                <a:gd name="f23" fmla="*/ f17 1 f3"/>
                <a:gd name="f24" fmla="*/ f18 1 21600"/>
                <a:gd name="f25" fmla="*/ f19 1 21600"/>
                <a:gd name="f26" fmla="*/ 21600 f18 1"/>
                <a:gd name="f27" fmla="*/ 21600 f19 1"/>
                <a:gd name="f28" fmla="*/ f21 1 f1"/>
                <a:gd name="f29" fmla="+- f22 0 f2"/>
                <a:gd name="f30" fmla="+- f23 0 f2"/>
                <a:gd name="f31" fmla="min f25 f24"/>
                <a:gd name="f32" fmla="*/ f26 1 f20"/>
                <a:gd name="f33" fmla="*/ f27 1 f20"/>
                <a:gd name="f34" fmla="+- 0 0 f28"/>
                <a:gd name="f35" fmla="val f32"/>
                <a:gd name="f36" fmla="val f33"/>
                <a:gd name="f37" fmla="+- 0 0 f34"/>
                <a:gd name="f38" fmla="*/ f14 f31 1"/>
                <a:gd name="f39" fmla="+- f36 0 f14"/>
                <a:gd name="f40" fmla="+- f35 0 f14"/>
                <a:gd name="f41" fmla="*/ f37 f1 1"/>
                <a:gd name="f42" fmla="*/ f39 1 2"/>
                <a:gd name="f43" fmla="*/ f40 1 2"/>
                <a:gd name="f44" fmla="*/ f41 1 f8"/>
                <a:gd name="f45" fmla="+- f14 f42 0"/>
                <a:gd name="f46" fmla="+- f14 f43 0"/>
                <a:gd name="f47" fmla="+- f44 0 f2"/>
                <a:gd name="f48" fmla="*/ f43 f31 1"/>
                <a:gd name="f49" fmla="*/ f42 f31 1"/>
                <a:gd name="f50" fmla="cos 1 f47"/>
                <a:gd name="f51" fmla="sin 1 f47"/>
                <a:gd name="f52" fmla="*/ f45 f31 1"/>
                <a:gd name="f53" fmla="+- 0 0 f50"/>
                <a:gd name="f54" fmla="+- 0 0 f51"/>
                <a:gd name="f55" fmla="+- 0 0 f53"/>
                <a:gd name="f56" fmla="+- 0 0 f54"/>
                <a:gd name="f57" fmla="*/ f55 f43 1"/>
                <a:gd name="f58" fmla="*/ f56 f42 1"/>
                <a:gd name="f59" fmla="+- f46 0 f57"/>
                <a:gd name="f60" fmla="+- f46 f57 0"/>
                <a:gd name="f61" fmla="+- f45 0 f58"/>
                <a:gd name="f62" fmla="+- f45 f58 0"/>
                <a:gd name="f63" fmla="*/ f59 f31 1"/>
                <a:gd name="f64" fmla="*/ f61 f31 1"/>
                <a:gd name="f65" fmla="*/ f60 f31 1"/>
                <a:gd name="f66" fmla="*/ f62 f31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9">
                  <a:pos x="f63" y="f64"/>
                </a:cxn>
                <a:cxn ang="f30">
                  <a:pos x="f63" y="f66"/>
                </a:cxn>
                <a:cxn ang="f30">
                  <a:pos x="f65" y="f66"/>
                </a:cxn>
                <a:cxn ang="f29">
                  <a:pos x="f65" y="f64"/>
                </a:cxn>
              </a:cxnLst>
              <a:rect l="f63" t="f64" r="f65" b="f66"/>
              <a:pathLst>
                <a:path>
                  <a:moveTo>
                    <a:pt x="f38" y="f52"/>
                  </a:moveTo>
                  <a:arcTo wR="f48" hR="f49" stAng="f1" swAng="f0"/>
                  <a:close/>
                </a:path>
              </a:pathLst>
            </a:custGeom>
            <a:noFill/>
            <a:ln w="12701" cap="flat">
              <a:solidFill>
                <a:srgbClr val="FFFFFF"/>
              </a:solidFill>
              <a:prstDash val="solid"/>
              <a:round/>
            </a:ln>
          </p:spPr>
          <p:txBody>
            <a:bodyPr vert="horz" wrap="square" lIns="45720" tIns="45720" rIns="45720" bIns="45720" anchor="t" anchorCtr="0" compatLnSpc="1">
              <a:noAutofit/>
            </a:bodyPr>
            <a:lstStyle/>
            <a:p>
              <a:pPr marL="0" marR="0" lvl="0" indent="0" algn="l" defTabSz="457200" rtl="0" fontAlgn="auto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GB" sz="1800" b="0" i="0" u="none" strike="noStrike" kern="0" cap="none" spc="0" baseline="0">
                <a:solidFill>
                  <a:srgbClr val="000000"/>
                </a:solidFill>
                <a:uFillTx/>
                <a:latin typeface="Rockwell"/>
                <a:ea typeface="Rockwell"/>
                <a:cs typeface="Rockwell"/>
              </a:endParaRPr>
            </a:p>
          </p:txBody>
        </p:sp>
      </p:grpSp>
      <p:sp>
        <p:nvSpPr>
          <p:cNvPr id="9" name="Slide Number">
            <a:extLst>
              <a:ext uri="{FF2B5EF4-FFF2-40B4-BE49-F238E27FC236}">
                <a16:creationId xmlns:a16="http://schemas.microsoft.com/office/drawing/2014/main" id="{149A6C73-1DCF-4821-A449-59425C876EEA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8F34C95A-68D5-4F29-8561-7DBD03930AB8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42017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upa 6">
            <a:extLst>
              <a:ext uri="{FF2B5EF4-FFF2-40B4-BE49-F238E27FC236}">
                <a16:creationId xmlns:a16="http://schemas.microsoft.com/office/drawing/2014/main" id="{3927C1F4-2815-4CB4-BFC5-2325E084A5BE}"/>
              </a:ext>
            </a:extLst>
          </p:cNvPr>
          <p:cNvGrpSpPr/>
          <p:nvPr/>
        </p:nvGrpSpPr>
        <p:grpSpPr>
          <a:xfrm>
            <a:off x="11401726" y="6229679"/>
            <a:ext cx="457200" cy="457200"/>
            <a:chOff x="11401726" y="6229679"/>
            <a:chExt cx="457200" cy="457200"/>
          </a:xfrm>
        </p:grpSpPr>
        <p:sp>
          <p:nvSpPr>
            <p:cNvPr id="3" name="Owal 7">
              <a:extLst>
                <a:ext uri="{FF2B5EF4-FFF2-40B4-BE49-F238E27FC236}">
                  <a16:creationId xmlns:a16="http://schemas.microsoft.com/office/drawing/2014/main" id="{C1DCD1C2-9F77-4AFC-B034-1D127B6BB8DB}"/>
                </a:ext>
              </a:extLst>
            </p:cNvPr>
            <p:cNvSpPr/>
            <p:nvPr/>
          </p:nvSpPr>
          <p:spPr>
            <a:xfrm>
              <a:off x="11401726" y="6229679"/>
              <a:ext cx="457200" cy="457200"/>
            </a:xfrm>
            <a:custGeom>
              <a:avLst/>
              <a:gdLst>
                <a:gd name="f0" fmla="val 21600000"/>
                <a:gd name="f1" fmla="val 10800000"/>
                <a:gd name="f2" fmla="val 5400000"/>
                <a:gd name="f3" fmla="val 180"/>
                <a:gd name="f4" fmla="val w"/>
                <a:gd name="f5" fmla="val h"/>
                <a:gd name="f6" fmla="val ss"/>
                <a:gd name="f7" fmla="val 0"/>
                <a:gd name="f8" fmla="*/ 5419351 1 1725033"/>
                <a:gd name="f9" fmla="+- 0 0 -360"/>
                <a:gd name="f10" fmla="+- 0 0 -180"/>
                <a:gd name="f11" fmla="abs f4"/>
                <a:gd name="f12" fmla="abs f5"/>
                <a:gd name="f13" fmla="abs f6"/>
                <a:gd name="f14" fmla="val f7"/>
                <a:gd name="f15" fmla="+- 2700000 f2 0"/>
                <a:gd name="f16" fmla="*/ f9 f1 1"/>
                <a:gd name="f17" fmla="*/ f10 f1 1"/>
                <a:gd name="f18" fmla="?: f11 f4 1"/>
                <a:gd name="f19" fmla="?: f12 f5 1"/>
                <a:gd name="f20" fmla="?: f13 f6 1"/>
                <a:gd name="f21" fmla="*/ f15 f8 1"/>
                <a:gd name="f22" fmla="*/ f16 1 f3"/>
                <a:gd name="f23" fmla="*/ f17 1 f3"/>
                <a:gd name="f24" fmla="*/ f18 1 21600"/>
                <a:gd name="f25" fmla="*/ f19 1 21600"/>
                <a:gd name="f26" fmla="*/ 21600 f18 1"/>
                <a:gd name="f27" fmla="*/ 21600 f19 1"/>
                <a:gd name="f28" fmla="*/ f21 1 f1"/>
                <a:gd name="f29" fmla="+- f22 0 f2"/>
                <a:gd name="f30" fmla="+- f23 0 f2"/>
                <a:gd name="f31" fmla="min f25 f24"/>
                <a:gd name="f32" fmla="*/ f26 1 f20"/>
                <a:gd name="f33" fmla="*/ f27 1 f20"/>
                <a:gd name="f34" fmla="+- 0 0 f28"/>
                <a:gd name="f35" fmla="val f32"/>
                <a:gd name="f36" fmla="val f33"/>
                <a:gd name="f37" fmla="+- 0 0 f34"/>
                <a:gd name="f38" fmla="*/ f14 f31 1"/>
                <a:gd name="f39" fmla="+- f36 0 f14"/>
                <a:gd name="f40" fmla="+- f35 0 f14"/>
                <a:gd name="f41" fmla="*/ f37 f1 1"/>
                <a:gd name="f42" fmla="*/ f39 1 2"/>
                <a:gd name="f43" fmla="*/ f40 1 2"/>
                <a:gd name="f44" fmla="*/ f41 1 f8"/>
                <a:gd name="f45" fmla="+- f14 f42 0"/>
                <a:gd name="f46" fmla="+- f14 f43 0"/>
                <a:gd name="f47" fmla="+- f44 0 f2"/>
                <a:gd name="f48" fmla="*/ f43 f31 1"/>
                <a:gd name="f49" fmla="*/ f42 f31 1"/>
                <a:gd name="f50" fmla="cos 1 f47"/>
                <a:gd name="f51" fmla="sin 1 f47"/>
                <a:gd name="f52" fmla="*/ f45 f31 1"/>
                <a:gd name="f53" fmla="+- 0 0 f50"/>
                <a:gd name="f54" fmla="+- 0 0 f51"/>
                <a:gd name="f55" fmla="+- 0 0 f53"/>
                <a:gd name="f56" fmla="+- 0 0 f54"/>
                <a:gd name="f57" fmla="*/ f55 f43 1"/>
                <a:gd name="f58" fmla="*/ f56 f42 1"/>
                <a:gd name="f59" fmla="+- f46 0 f57"/>
                <a:gd name="f60" fmla="+- f46 f57 0"/>
                <a:gd name="f61" fmla="+- f45 0 f58"/>
                <a:gd name="f62" fmla="+- f45 f58 0"/>
                <a:gd name="f63" fmla="*/ f59 f31 1"/>
                <a:gd name="f64" fmla="*/ f61 f31 1"/>
                <a:gd name="f65" fmla="*/ f60 f31 1"/>
                <a:gd name="f66" fmla="*/ f62 f31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9">
                  <a:pos x="f63" y="f64"/>
                </a:cxn>
                <a:cxn ang="f30">
                  <a:pos x="f63" y="f66"/>
                </a:cxn>
                <a:cxn ang="f30">
                  <a:pos x="f65" y="f66"/>
                </a:cxn>
                <a:cxn ang="f29">
                  <a:pos x="f65" y="f64"/>
                </a:cxn>
              </a:cxnLst>
              <a:rect l="f63" t="f64" r="f65" b="f66"/>
              <a:pathLst>
                <a:path>
                  <a:moveTo>
                    <a:pt x="f38" y="f52"/>
                  </a:moveTo>
                  <a:arcTo wR="f48" hR="f49" stAng="f1" swAng="f0"/>
                  <a:close/>
                </a:path>
              </a:pathLst>
            </a:custGeom>
            <a:blipFill>
              <a:blip r:embed="rId12">
                <a:alphaModFix/>
              </a:blip>
              <a:tile sx="100000" sy="100000" algn="tl"/>
            </a:blipFill>
            <a:ln cap="flat">
              <a:noFill/>
              <a:prstDash val="solid"/>
            </a:ln>
          </p:spPr>
          <p:txBody>
            <a:bodyPr vert="horz" wrap="square" lIns="45720" tIns="45720" rIns="45720" bIns="45720" anchor="t" anchorCtr="0" compatLnSpc="1">
              <a:noAutofit/>
            </a:bodyPr>
            <a:lstStyle/>
            <a:p>
              <a:pPr marL="0" marR="0" lvl="0" indent="0" algn="l" defTabSz="457200" rtl="0" fontAlgn="auto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GB" sz="1800" b="0" i="0" u="none" strike="noStrike" kern="0" cap="none" spc="0" baseline="0">
                <a:solidFill>
                  <a:srgbClr val="000000"/>
                </a:solidFill>
                <a:uFillTx/>
                <a:latin typeface="Rockwell"/>
                <a:ea typeface="Rockwell"/>
                <a:cs typeface="Rockwell"/>
              </a:endParaRPr>
            </a:p>
          </p:txBody>
        </p:sp>
        <p:sp>
          <p:nvSpPr>
            <p:cNvPr id="4" name="Owal 8">
              <a:extLst>
                <a:ext uri="{FF2B5EF4-FFF2-40B4-BE49-F238E27FC236}">
                  <a16:creationId xmlns:a16="http://schemas.microsoft.com/office/drawing/2014/main" id="{A410E552-1A1D-4895-9A89-D8AB3576B2EE}"/>
                </a:ext>
              </a:extLst>
            </p:cNvPr>
            <p:cNvSpPr/>
            <p:nvPr/>
          </p:nvSpPr>
          <p:spPr>
            <a:xfrm>
              <a:off x="11430914" y="6258875"/>
              <a:ext cx="398815" cy="398815"/>
            </a:xfrm>
            <a:custGeom>
              <a:avLst/>
              <a:gdLst>
                <a:gd name="f0" fmla="val 21600000"/>
                <a:gd name="f1" fmla="val 10800000"/>
                <a:gd name="f2" fmla="val 5400000"/>
                <a:gd name="f3" fmla="val 180"/>
                <a:gd name="f4" fmla="val w"/>
                <a:gd name="f5" fmla="val h"/>
                <a:gd name="f6" fmla="val ss"/>
                <a:gd name="f7" fmla="val 0"/>
                <a:gd name="f8" fmla="*/ 5419351 1 1725033"/>
                <a:gd name="f9" fmla="+- 0 0 -360"/>
                <a:gd name="f10" fmla="+- 0 0 -180"/>
                <a:gd name="f11" fmla="abs f4"/>
                <a:gd name="f12" fmla="abs f5"/>
                <a:gd name="f13" fmla="abs f6"/>
                <a:gd name="f14" fmla="val f7"/>
                <a:gd name="f15" fmla="+- 2700000 f2 0"/>
                <a:gd name="f16" fmla="*/ f9 f1 1"/>
                <a:gd name="f17" fmla="*/ f10 f1 1"/>
                <a:gd name="f18" fmla="?: f11 f4 1"/>
                <a:gd name="f19" fmla="?: f12 f5 1"/>
                <a:gd name="f20" fmla="?: f13 f6 1"/>
                <a:gd name="f21" fmla="*/ f15 f8 1"/>
                <a:gd name="f22" fmla="*/ f16 1 f3"/>
                <a:gd name="f23" fmla="*/ f17 1 f3"/>
                <a:gd name="f24" fmla="*/ f18 1 21600"/>
                <a:gd name="f25" fmla="*/ f19 1 21600"/>
                <a:gd name="f26" fmla="*/ 21600 f18 1"/>
                <a:gd name="f27" fmla="*/ 21600 f19 1"/>
                <a:gd name="f28" fmla="*/ f21 1 f1"/>
                <a:gd name="f29" fmla="+- f22 0 f2"/>
                <a:gd name="f30" fmla="+- f23 0 f2"/>
                <a:gd name="f31" fmla="min f25 f24"/>
                <a:gd name="f32" fmla="*/ f26 1 f20"/>
                <a:gd name="f33" fmla="*/ f27 1 f20"/>
                <a:gd name="f34" fmla="+- 0 0 f28"/>
                <a:gd name="f35" fmla="val f32"/>
                <a:gd name="f36" fmla="val f33"/>
                <a:gd name="f37" fmla="+- 0 0 f34"/>
                <a:gd name="f38" fmla="*/ f14 f31 1"/>
                <a:gd name="f39" fmla="+- f36 0 f14"/>
                <a:gd name="f40" fmla="+- f35 0 f14"/>
                <a:gd name="f41" fmla="*/ f37 f1 1"/>
                <a:gd name="f42" fmla="*/ f39 1 2"/>
                <a:gd name="f43" fmla="*/ f40 1 2"/>
                <a:gd name="f44" fmla="*/ f41 1 f8"/>
                <a:gd name="f45" fmla="+- f14 f42 0"/>
                <a:gd name="f46" fmla="+- f14 f43 0"/>
                <a:gd name="f47" fmla="+- f44 0 f2"/>
                <a:gd name="f48" fmla="*/ f43 f31 1"/>
                <a:gd name="f49" fmla="*/ f42 f31 1"/>
                <a:gd name="f50" fmla="cos 1 f47"/>
                <a:gd name="f51" fmla="sin 1 f47"/>
                <a:gd name="f52" fmla="*/ f45 f31 1"/>
                <a:gd name="f53" fmla="+- 0 0 f50"/>
                <a:gd name="f54" fmla="+- 0 0 f51"/>
                <a:gd name="f55" fmla="+- 0 0 f53"/>
                <a:gd name="f56" fmla="+- 0 0 f54"/>
                <a:gd name="f57" fmla="*/ f55 f43 1"/>
                <a:gd name="f58" fmla="*/ f56 f42 1"/>
                <a:gd name="f59" fmla="+- f46 0 f57"/>
                <a:gd name="f60" fmla="+- f46 f57 0"/>
                <a:gd name="f61" fmla="+- f45 0 f58"/>
                <a:gd name="f62" fmla="+- f45 f58 0"/>
                <a:gd name="f63" fmla="*/ f59 f31 1"/>
                <a:gd name="f64" fmla="*/ f61 f31 1"/>
                <a:gd name="f65" fmla="*/ f60 f31 1"/>
                <a:gd name="f66" fmla="*/ f62 f31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9">
                  <a:pos x="f63" y="f64"/>
                </a:cxn>
                <a:cxn ang="f30">
                  <a:pos x="f63" y="f66"/>
                </a:cxn>
                <a:cxn ang="f30">
                  <a:pos x="f65" y="f66"/>
                </a:cxn>
                <a:cxn ang="f29">
                  <a:pos x="f65" y="f64"/>
                </a:cxn>
              </a:cxnLst>
              <a:rect l="f63" t="f64" r="f65" b="f66"/>
              <a:pathLst>
                <a:path>
                  <a:moveTo>
                    <a:pt x="f38" y="f52"/>
                  </a:moveTo>
                  <a:arcTo wR="f48" hR="f49" stAng="f1" swAng="f0"/>
                  <a:close/>
                </a:path>
              </a:pathLst>
            </a:custGeom>
            <a:noFill/>
            <a:ln w="12701" cap="flat">
              <a:solidFill>
                <a:srgbClr val="FFFFFF"/>
              </a:solidFill>
              <a:prstDash val="solid"/>
              <a:round/>
            </a:ln>
          </p:spPr>
          <p:txBody>
            <a:bodyPr vert="horz" wrap="square" lIns="45720" tIns="45720" rIns="45720" bIns="45720" anchor="t" anchorCtr="0" compatLnSpc="1">
              <a:noAutofit/>
            </a:bodyPr>
            <a:lstStyle/>
            <a:p>
              <a:pPr marL="0" marR="0" lvl="0" indent="0" algn="l" defTabSz="457200" rtl="0" fontAlgn="auto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GB" sz="1800" b="0" i="0" u="none" strike="noStrike" kern="0" cap="none" spc="0" baseline="0">
                <a:solidFill>
                  <a:srgbClr val="000000"/>
                </a:solidFill>
                <a:uFillTx/>
                <a:latin typeface="Rockwell"/>
                <a:ea typeface="Rockwell"/>
                <a:cs typeface="Rockwell"/>
              </a:endParaRPr>
            </a:p>
          </p:txBody>
        </p:sp>
      </p:grpSp>
      <p:sp>
        <p:nvSpPr>
          <p:cNvPr id="5" name="Kliknij, aby edytować styl wzorca tytułu">
            <a:extLst>
              <a:ext uri="{FF2B5EF4-FFF2-40B4-BE49-F238E27FC236}">
                <a16:creationId xmlns:a16="http://schemas.microsoft.com/office/drawing/2014/main" id="{E051619C-1D34-4192-BDCC-A161BCCCC8FE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1069848" y="484632"/>
            <a:ext cx="10058400" cy="1609344"/>
          </a:xfrm>
          <a:prstGeom prst="rect">
            <a:avLst/>
          </a:prstGeom>
          <a:noFill/>
          <a:ln>
            <a:noFill/>
          </a:ln>
        </p:spPr>
        <p:txBody>
          <a:bodyPr vert="horz" wrap="square" lIns="45720" tIns="45720" rIns="45720" bIns="45720" anchor="ctr" anchorCtr="0" compatLnSpc="1">
            <a:normAutofit/>
          </a:bodyPr>
          <a:lstStyle/>
          <a:p>
            <a:pPr lvl="0"/>
            <a:r>
              <a:rPr lang="pl-PL"/>
              <a:t>Kliknij, aby edytować styl wzorca tytułu</a:t>
            </a:r>
          </a:p>
        </p:txBody>
      </p:sp>
      <p:sp>
        <p:nvSpPr>
          <p:cNvPr id="6" name="Slide Number">
            <a:extLst>
              <a:ext uri="{FF2B5EF4-FFF2-40B4-BE49-F238E27FC236}">
                <a16:creationId xmlns:a16="http://schemas.microsoft.com/office/drawing/2014/main" id="{E83D9C92-E8BB-4F93-8BC1-179B26D83683}"/>
              </a:ext>
            </a:extLst>
          </p:cNvPr>
          <p:cNvSpPr txBox="1">
            <a:spLocks noGrp="1"/>
          </p:cNvSpPr>
          <p:nvPr>
            <p:ph type="sldNum" sz="quarter" idx="4"/>
          </p:nvPr>
        </p:nvSpPr>
        <p:spPr>
          <a:xfrm>
            <a:off x="11490194" y="6311801"/>
            <a:ext cx="281936" cy="287085"/>
          </a:xfrm>
          <a:prstGeom prst="rect">
            <a:avLst/>
          </a:prstGeom>
          <a:noFill/>
          <a:ln>
            <a:noFill/>
          </a:ln>
        </p:spPr>
        <p:txBody>
          <a:bodyPr vert="horz" wrap="none" lIns="45720" tIns="45720" rIns="45720" bIns="45720" anchor="ctr" anchorCtr="1" compatLnSpc="1">
            <a:spAutoFit/>
          </a:bodyPr>
          <a:lstStyle>
            <a:lvl1pPr marL="0" marR="0" lvl="0" indent="0" algn="ctr" defTabSz="4572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GB" sz="1400" b="1" i="0" u="none" strike="noStrike" kern="0" cap="none" spc="0" baseline="0">
                <a:solidFill>
                  <a:srgbClr val="FFFFFF"/>
                </a:solidFill>
                <a:uFillTx/>
                <a:latin typeface="Times New Roman"/>
                <a:ea typeface="Times New Roman"/>
                <a:cs typeface="Times New Roman"/>
              </a:defRPr>
            </a:lvl1pPr>
          </a:lstStyle>
          <a:p>
            <a:pPr lvl="0"/>
            <a:fld id="{4CAFAB51-6F04-4972-B619-16D8A53D157F}" type="slidenum">
              <a:t>‹#›</a:t>
            </a:fld>
            <a:endParaRPr lang="en-GB"/>
          </a:p>
        </p:txBody>
      </p:sp>
      <p:sp>
        <p:nvSpPr>
          <p:cNvPr id="7" name="Body Level One…">
            <a:extLst>
              <a:ext uri="{FF2B5EF4-FFF2-40B4-BE49-F238E27FC236}">
                <a16:creationId xmlns:a16="http://schemas.microsoft.com/office/drawing/2014/main" id="{27AE2F50-A2D6-4CEA-94AD-9E71472381A5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09603" y="1600200"/>
            <a:ext cx="10972800" cy="4525959"/>
          </a:xfrm>
          <a:prstGeom prst="rect">
            <a:avLst/>
          </a:prstGeom>
          <a:noFill/>
          <a:ln>
            <a:noFill/>
          </a:ln>
        </p:spPr>
        <p:txBody>
          <a:bodyPr vert="horz" wrap="square" lIns="45720" tIns="45720" rIns="45720" bIns="45720" anchor="t" anchorCtr="0" compatLnSpc="1">
            <a:normAutofit/>
          </a:bodyPr>
          <a:lstStyle/>
          <a:p>
            <a:pPr lvl="0"/>
            <a:r>
              <a:rPr lang="en-GB"/>
              <a:t>Body Level One</a:t>
            </a:r>
          </a:p>
          <a:p>
            <a:pPr lvl="1"/>
            <a:r>
              <a:rPr lang="en-GB"/>
              <a:t>Body Level Two</a:t>
            </a:r>
          </a:p>
          <a:p>
            <a:pPr lvl="2"/>
            <a:r>
              <a:rPr lang="en-GB"/>
              <a:t>Body Level Three</a:t>
            </a:r>
          </a:p>
          <a:p>
            <a:pPr lvl="3"/>
            <a:r>
              <a:rPr lang="en-GB"/>
              <a:t>Body Level Four</a:t>
            </a:r>
          </a:p>
          <a:p>
            <a:pPr lvl="4"/>
            <a:r>
              <a:rPr lang="en-GB"/>
              <a:t>Body Level Five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</p:sldLayoutIdLst>
  <p:txStyles>
    <p:titleStyle>
      <a:lvl1pPr marL="0" marR="0" lvl="0" indent="0" algn="l" defTabSz="914400" rtl="0" fontAlgn="auto" hangingPunct="1">
        <a:lnSpc>
          <a:spcPct val="90000"/>
        </a:lnSpc>
        <a:spcBef>
          <a:spcPts val="0"/>
        </a:spcBef>
        <a:spcAft>
          <a:spcPts val="0"/>
        </a:spcAft>
        <a:buNone/>
        <a:tabLst/>
        <a:defRPr lang="pl-PL" sz="5400" b="1" i="0" u="none" strike="noStrike" kern="0" cap="all" spc="0" baseline="0">
          <a:solidFill>
            <a:srgbClr val="000000"/>
          </a:solidFill>
          <a:uFillTx/>
          <a:latin typeface="Times New Roman"/>
          <a:ea typeface="Times New Roman"/>
          <a:cs typeface="Times New Roman"/>
        </a:defRPr>
      </a:lvl1pPr>
    </p:titleStyle>
    <p:bodyStyle>
      <a:lvl1pPr marL="182880" marR="0" lvl="0" indent="-182880" algn="l" defTabSz="914400" rtl="0" fontAlgn="auto" hangingPunct="1">
        <a:lnSpc>
          <a:spcPct val="90000"/>
        </a:lnSpc>
        <a:spcBef>
          <a:spcPts val="1200"/>
        </a:spcBef>
        <a:spcAft>
          <a:spcPts val="0"/>
        </a:spcAft>
        <a:buClr>
          <a:srgbClr val="9E3611"/>
        </a:buClr>
        <a:buSzPct val="85000"/>
        <a:buChar char="▪"/>
        <a:tabLst/>
        <a:defRPr lang="en-GB" sz="2000" b="0" i="0" u="none" strike="noStrike" kern="0" cap="none" spc="0" baseline="0">
          <a:solidFill>
            <a:srgbClr val="000000"/>
          </a:solidFill>
          <a:uFillTx/>
          <a:latin typeface="Times New Roman"/>
          <a:ea typeface="Times New Roman"/>
          <a:cs typeface="Times New Roman"/>
        </a:defRPr>
      </a:lvl1pPr>
      <a:lvl2pPr marL="477517" marR="0" lvl="1" indent="-203197" algn="l" defTabSz="914400" rtl="0" fontAlgn="auto" hangingPunct="1">
        <a:lnSpc>
          <a:spcPct val="90000"/>
        </a:lnSpc>
        <a:spcBef>
          <a:spcPts val="1200"/>
        </a:spcBef>
        <a:spcAft>
          <a:spcPts val="0"/>
        </a:spcAft>
        <a:buClr>
          <a:srgbClr val="9E3611"/>
        </a:buClr>
        <a:buSzPct val="85000"/>
        <a:buChar char="▪"/>
        <a:tabLst/>
        <a:defRPr lang="en-GB" sz="2000" b="0" i="0" u="none" strike="noStrike" kern="0" cap="none" spc="0" baseline="0">
          <a:solidFill>
            <a:srgbClr val="000000"/>
          </a:solidFill>
          <a:uFillTx/>
          <a:latin typeface="Times New Roman"/>
          <a:ea typeface="Times New Roman"/>
          <a:cs typeface="Times New Roman"/>
        </a:defRPr>
      </a:lvl2pPr>
      <a:lvl3pPr marL="777240" marR="0" lvl="2" indent="-228600" algn="l" defTabSz="914400" rtl="0" fontAlgn="auto" hangingPunct="1">
        <a:lnSpc>
          <a:spcPct val="90000"/>
        </a:lnSpc>
        <a:spcBef>
          <a:spcPts val="1200"/>
        </a:spcBef>
        <a:spcAft>
          <a:spcPts val="0"/>
        </a:spcAft>
        <a:buClr>
          <a:srgbClr val="9E3611"/>
        </a:buClr>
        <a:buSzPct val="85000"/>
        <a:buChar char="▪"/>
        <a:tabLst/>
        <a:defRPr lang="en-GB" sz="2000" b="0" i="0" u="none" strike="noStrike" kern="0" cap="none" spc="0" baseline="0">
          <a:solidFill>
            <a:srgbClr val="000000"/>
          </a:solidFill>
          <a:uFillTx/>
          <a:latin typeface="Times New Roman"/>
          <a:ea typeface="Times New Roman"/>
          <a:cs typeface="Times New Roman"/>
        </a:defRPr>
      </a:lvl3pPr>
      <a:lvl4pPr marL="1051560" marR="0" lvl="3" indent="-228600" algn="l" defTabSz="914400" rtl="0" fontAlgn="auto" hangingPunct="1">
        <a:lnSpc>
          <a:spcPct val="90000"/>
        </a:lnSpc>
        <a:spcBef>
          <a:spcPts val="1200"/>
        </a:spcBef>
        <a:spcAft>
          <a:spcPts val="0"/>
        </a:spcAft>
        <a:buClr>
          <a:srgbClr val="9E3611"/>
        </a:buClr>
        <a:buSzPct val="85000"/>
        <a:buChar char="▪"/>
        <a:tabLst/>
        <a:defRPr lang="en-GB" sz="2000" b="0" i="0" u="none" strike="noStrike" kern="0" cap="none" spc="0" baseline="0">
          <a:solidFill>
            <a:srgbClr val="000000"/>
          </a:solidFill>
          <a:uFillTx/>
          <a:latin typeface="Times New Roman"/>
          <a:ea typeface="Times New Roman"/>
          <a:cs typeface="Times New Roman"/>
        </a:defRPr>
      </a:lvl4pPr>
      <a:lvl5pPr marL="1325880" marR="0" lvl="4" indent="-228600" algn="l" defTabSz="914400" rtl="0" fontAlgn="auto" hangingPunct="1">
        <a:lnSpc>
          <a:spcPct val="90000"/>
        </a:lnSpc>
        <a:spcBef>
          <a:spcPts val="1200"/>
        </a:spcBef>
        <a:spcAft>
          <a:spcPts val="0"/>
        </a:spcAft>
        <a:buClr>
          <a:srgbClr val="9E3611"/>
        </a:buClr>
        <a:buSzPct val="85000"/>
        <a:buChar char="▪"/>
        <a:tabLst/>
        <a:defRPr lang="en-GB" sz="2000" b="0" i="0" u="none" strike="noStrike" kern="0" cap="none" spc="0" baseline="0">
          <a:solidFill>
            <a:srgbClr val="000000"/>
          </a:solidFill>
          <a:uFillTx/>
          <a:latin typeface="Times New Roman"/>
          <a:ea typeface="Times New Roman"/>
          <a:cs typeface="Times New Roman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image" Target="../media/image13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3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3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3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3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3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6">
            <a:extLst>
              <a:ext uri="{FF2B5EF4-FFF2-40B4-BE49-F238E27FC236}">
                <a16:creationId xmlns:a16="http://schemas.microsoft.com/office/drawing/2014/main" id="{F692BF82-D4DF-4AFC-9E61-26278CC2FDB7}"/>
              </a:ext>
            </a:extLst>
          </p:cNvPr>
          <p:cNvSpPr/>
          <p:nvPr/>
        </p:nvSpPr>
        <p:spPr>
          <a:xfrm>
            <a:off x="0" y="0"/>
            <a:ext cx="12191996" cy="6858000"/>
          </a:xfrm>
          <a:prstGeom prst="rect">
            <a:avLst/>
          </a:prstGeom>
          <a:solidFill>
            <a:srgbClr val="FFFFFF"/>
          </a:solidFill>
          <a:ln cap="flat">
            <a:noFill/>
            <a:prstDash val="solid"/>
          </a:ln>
        </p:spPr>
        <p:txBody>
          <a:bodyPr vert="horz" wrap="square" lIns="45720" tIns="45720" rIns="45720" bIns="45720" anchor="ctr" anchorCtr="1" compatLnSpc="1">
            <a:noAutofit/>
          </a:bodyPr>
          <a:lstStyle/>
          <a:p>
            <a:pPr marL="0" marR="0" lvl="0" indent="0" algn="ctr" defTabSz="4572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FFFFFF"/>
                </a:solidFill>
                <a:uFillTx/>
              </a:defRPr>
            </a:pPr>
            <a:endParaRPr lang="en-GB" sz="1800" b="0" i="0" u="none" strike="noStrike" kern="0" cap="none" spc="0" baseline="0">
              <a:solidFill>
                <a:srgbClr val="FFFFFF"/>
              </a:solidFill>
              <a:uFillTx/>
              <a:latin typeface="Rockwell"/>
              <a:ea typeface="Rockwell"/>
              <a:cs typeface="Rockwell"/>
            </a:endParaRPr>
          </a:p>
        </p:txBody>
      </p:sp>
      <p:sp>
        <p:nvSpPr>
          <p:cNvPr id="3" name="Rectangle 28">
            <a:extLst>
              <a:ext uri="{FF2B5EF4-FFF2-40B4-BE49-F238E27FC236}">
                <a16:creationId xmlns:a16="http://schemas.microsoft.com/office/drawing/2014/main" id="{0265D9B9-1FAA-4861-A8B8-BD7D4FFEEA48}"/>
              </a:ext>
            </a:extLst>
          </p:cNvPr>
          <p:cNvSpPr/>
          <p:nvPr/>
        </p:nvSpPr>
        <p:spPr>
          <a:xfrm>
            <a:off x="0" y="0"/>
            <a:ext cx="12191996" cy="6858000"/>
          </a:xfrm>
          <a:prstGeom prst="rect">
            <a:avLst/>
          </a:prstGeom>
          <a:solidFill>
            <a:srgbClr val="9B2D1F"/>
          </a:solidFill>
          <a:ln w="12701" cap="flat">
            <a:solidFill>
              <a:srgbClr val="712117"/>
            </a:solidFill>
            <a:prstDash val="solid"/>
            <a:round/>
          </a:ln>
        </p:spPr>
        <p:txBody>
          <a:bodyPr vert="horz" wrap="square" lIns="45720" tIns="45720" rIns="45720" bIns="45720" anchor="ctr" anchorCtr="0" compatLnSpc="1">
            <a:noAutofit/>
          </a:bodyPr>
          <a:lstStyle/>
          <a:p>
            <a:pPr marL="0" marR="0" lvl="0" indent="0" algn="l" defTabSz="4572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FFFFFF"/>
                </a:solidFill>
                <a:uFillTx/>
              </a:defRPr>
            </a:pPr>
            <a:endParaRPr lang="en-GB" sz="1800" b="0" i="0" u="none" strike="noStrike" kern="0" cap="none" spc="0" baseline="0">
              <a:solidFill>
                <a:srgbClr val="FFFFFF"/>
              </a:solidFill>
              <a:uFillTx/>
              <a:latin typeface="Rockwell"/>
              <a:ea typeface="Rockwell"/>
              <a:cs typeface="Rockwell"/>
            </a:endParaRPr>
          </a:p>
        </p:txBody>
      </p:sp>
      <p:sp>
        <p:nvSpPr>
          <p:cNvPr id="4" name="Tytuł 1">
            <a:extLst>
              <a:ext uri="{FF2B5EF4-FFF2-40B4-BE49-F238E27FC236}">
                <a16:creationId xmlns:a16="http://schemas.microsoft.com/office/drawing/2014/main" id="{00E2EE98-B465-437C-A7F5-8DEE9D2A3AFB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1069848" y="484632"/>
            <a:ext cx="10058400" cy="1609344"/>
          </a:xfrm>
          <a:prstGeom prst="rect">
            <a:avLst/>
          </a:prstGeom>
          <a:noFill/>
          <a:ln>
            <a:noFill/>
          </a:ln>
        </p:spPr>
        <p:txBody>
          <a:bodyPr vert="horz" wrap="square" lIns="45720" tIns="45720" rIns="45720" bIns="45720" anchor="ctr" anchorCtr="1" compatLnSpc="1">
            <a:normAutofit/>
          </a:bodyPr>
          <a:lstStyle/>
          <a:p>
            <a:pPr lvl="0" algn="ctr"/>
            <a:r>
              <a:rPr lang="en-GB" sz="4500" b="0">
                <a:latin typeface="Tahoma Bold"/>
                <a:ea typeface="Tahoma Bold"/>
                <a:cs typeface="Tahoma Bold"/>
              </a:rPr>
              <a:t>Pizza Maker Pathfinder Honour </a:t>
            </a:r>
          </a:p>
        </p:txBody>
      </p:sp>
      <p:sp>
        <p:nvSpPr>
          <p:cNvPr id="5" name="Slide Number">
            <a:extLst>
              <a:ext uri="{FF2B5EF4-FFF2-40B4-BE49-F238E27FC236}">
                <a16:creationId xmlns:a16="http://schemas.microsoft.com/office/drawing/2014/main" id="{758483DF-84E5-41FE-B0FB-724AC8DC4A6F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>
          <a:xfrm>
            <a:off x="11534643" y="6311801"/>
            <a:ext cx="193038" cy="287085"/>
          </a:xfrm>
        </p:spPr>
        <p:txBody>
          <a:bodyPr/>
          <a:lstStyle/>
          <a:p>
            <a:pPr lvl="0"/>
            <a:fld id="{CA7F239F-E020-4F60-BF9B-3DC23FF7E9EE}" type="slidenum">
              <a:t>1</a:t>
            </a:fld>
            <a:endParaRPr lang="en-GB"/>
          </a:p>
        </p:txBody>
      </p:sp>
      <p:grpSp>
        <p:nvGrpSpPr>
          <p:cNvPr id="6" name="Group 30">
            <a:extLst>
              <a:ext uri="{FF2B5EF4-FFF2-40B4-BE49-F238E27FC236}">
                <a16:creationId xmlns:a16="http://schemas.microsoft.com/office/drawing/2014/main" id="{899C0DA5-05A3-46AE-BB5E-8D15F5FB97AF}"/>
              </a:ext>
            </a:extLst>
          </p:cNvPr>
          <p:cNvGrpSpPr/>
          <p:nvPr/>
        </p:nvGrpSpPr>
        <p:grpSpPr>
          <a:xfrm>
            <a:off x="11401726" y="6229679"/>
            <a:ext cx="457200" cy="457200"/>
            <a:chOff x="11401726" y="6229679"/>
            <a:chExt cx="457200" cy="457200"/>
          </a:xfrm>
        </p:grpSpPr>
        <p:sp>
          <p:nvSpPr>
            <p:cNvPr id="7" name="Oval 31">
              <a:extLst>
                <a:ext uri="{FF2B5EF4-FFF2-40B4-BE49-F238E27FC236}">
                  <a16:creationId xmlns:a16="http://schemas.microsoft.com/office/drawing/2014/main" id="{56330201-78E6-4A40-803A-D52FBDD4DC03}"/>
                </a:ext>
              </a:extLst>
            </p:cNvPr>
            <p:cNvSpPr/>
            <p:nvPr/>
          </p:nvSpPr>
          <p:spPr>
            <a:xfrm>
              <a:off x="11401726" y="6229679"/>
              <a:ext cx="457200" cy="457200"/>
            </a:xfrm>
            <a:custGeom>
              <a:avLst/>
              <a:gdLst>
                <a:gd name="f0" fmla="val 21600000"/>
                <a:gd name="f1" fmla="val 10800000"/>
                <a:gd name="f2" fmla="val 5400000"/>
                <a:gd name="f3" fmla="val 180"/>
                <a:gd name="f4" fmla="val w"/>
                <a:gd name="f5" fmla="val h"/>
                <a:gd name="f6" fmla="val ss"/>
                <a:gd name="f7" fmla="val 0"/>
                <a:gd name="f8" fmla="*/ 5419351 1 1725033"/>
                <a:gd name="f9" fmla="+- 0 0 -360"/>
                <a:gd name="f10" fmla="+- 0 0 -180"/>
                <a:gd name="f11" fmla="abs f4"/>
                <a:gd name="f12" fmla="abs f5"/>
                <a:gd name="f13" fmla="abs f6"/>
                <a:gd name="f14" fmla="val f7"/>
                <a:gd name="f15" fmla="+- 2700000 f2 0"/>
                <a:gd name="f16" fmla="*/ f9 f1 1"/>
                <a:gd name="f17" fmla="*/ f10 f1 1"/>
                <a:gd name="f18" fmla="?: f11 f4 1"/>
                <a:gd name="f19" fmla="?: f12 f5 1"/>
                <a:gd name="f20" fmla="?: f13 f6 1"/>
                <a:gd name="f21" fmla="*/ f15 f8 1"/>
                <a:gd name="f22" fmla="*/ f16 1 f3"/>
                <a:gd name="f23" fmla="*/ f17 1 f3"/>
                <a:gd name="f24" fmla="*/ f18 1 21600"/>
                <a:gd name="f25" fmla="*/ f19 1 21600"/>
                <a:gd name="f26" fmla="*/ 21600 f18 1"/>
                <a:gd name="f27" fmla="*/ 21600 f19 1"/>
                <a:gd name="f28" fmla="*/ f21 1 f1"/>
                <a:gd name="f29" fmla="+- f22 0 f2"/>
                <a:gd name="f30" fmla="+- f23 0 f2"/>
                <a:gd name="f31" fmla="min f25 f24"/>
                <a:gd name="f32" fmla="*/ f26 1 f20"/>
                <a:gd name="f33" fmla="*/ f27 1 f20"/>
                <a:gd name="f34" fmla="+- 0 0 f28"/>
                <a:gd name="f35" fmla="val f32"/>
                <a:gd name="f36" fmla="val f33"/>
                <a:gd name="f37" fmla="+- 0 0 f34"/>
                <a:gd name="f38" fmla="*/ f14 f31 1"/>
                <a:gd name="f39" fmla="+- f36 0 f14"/>
                <a:gd name="f40" fmla="+- f35 0 f14"/>
                <a:gd name="f41" fmla="*/ f37 f1 1"/>
                <a:gd name="f42" fmla="*/ f39 1 2"/>
                <a:gd name="f43" fmla="*/ f40 1 2"/>
                <a:gd name="f44" fmla="*/ f41 1 f8"/>
                <a:gd name="f45" fmla="+- f14 f42 0"/>
                <a:gd name="f46" fmla="+- f14 f43 0"/>
                <a:gd name="f47" fmla="+- f44 0 f2"/>
                <a:gd name="f48" fmla="*/ f43 f31 1"/>
                <a:gd name="f49" fmla="*/ f42 f31 1"/>
                <a:gd name="f50" fmla="cos 1 f47"/>
                <a:gd name="f51" fmla="sin 1 f47"/>
                <a:gd name="f52" fmla="*/ f45 f31 1"/>
                <a:gd name="f53" fmla="+- 0 0 f50"/>
                <a:gd name="f54" fmla="+- 0 0 f51"/>
                <a:gd name="f55" fmla="+- 0 0 f53"/>
                <a:gd name="f56" fmla="+- 0 0 f54"/>
                <a:gd name="f57" fmla="*/ f55 f43 1"/>
                <a:gd name="f58" fmla="*/ f56 f42 1"/>
                <a:gd name="f59" fmla="+- f46 0 f57"/>
                <a:gd name="f60" fmla="+- f46 f57 0"/>
                <a:gd name="f61" fmla="+- f45 0 f58"/>
                <a:gd name="f62" fmla="+- f45 f58 0"/>
                <a:gd name="f63" fmla="*/ f59 f31 1"/>
                <a:gd name="f64" fmla="*/ f61 f31 1"/>
                <a:gd name="f65" fmla="*/ f60 f31 1"/>
                <a:gd name="f66" fmla="*/ f62 f31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9">
                  <a:pos x="f63" y="f64"/>
                </a:cxn>
                <a:cxn ang="f30">
                  <a:pos x="f63" y="f66"/>
                </a:cxn>
                <a:cxn ang="f30">
                  <a:pos x="f65" y="f66"/>
                </a:cxn>
                <a:cxn ang="f29">
                  <a:pos x="f65" y="f64"/>
                </a:cxn>
              </a:cxnLst>
              <a:rect l="f63" t="f64" r="f65" b="f66"/>
              <a:pathLst>
                <a:path>
                  <a:moveTo>
                    <a:pt x="f38" y="f52"/>
                  </a:moveTo>
                  <a:arcTo wR="f48" hR="f49" stAng="f1" swAng="f0"/>
                  <a:close/>
                </a:path>
              </a:pathLst>
            </a:custGeom>
            <a:blipFill>
              <a:blip r:embed="rId2">
                <a:alphaModFix/>
              </a:blip>
              <a:tile sx="100000" sy="100000" algn="tl"/>
            </a:blipFill>
            <a:ln cap="flat">
              <a:noFill/>
              <a:prstDash val="solid"/>
            </a:ln>
          </p:spPr>
          <p:txBody>
            <a:bodyPr vert="horz" wrap="square" lIns="45720" tIns="45720" rIns="45720" bIns="45720" anchor="ctr" anchorCtr="1" compatLnSpc="1">
              <a:noAutofit/>
            </a:bodyPr>
            <a:lstStyle/>
            <a:p>
              <a:pPr marL="0" marR="0" lvl="0" indent="0" algn="ctr" defTabSz="914400" rtl="0" fontAlgn="auto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2000" b="1" i="0" u="none" strike="noStrike" kern="0" cap="none" spc="0" baseline="0">
                  <a:solidFill>
                    <a:srgbClr val="FFFFFF"/>
                  </a:solidFill>
                  <a:uFillTx/>
                  <a:latin typeface="Rockwell Extra Bold"/>
                  <a:ea typeface="Rockwell Extra Bold"/>
                  <a:cs typeface="Rockwell Extra Bold"/>
                </a:defRPr>
              </a:pPr>
              <a:endParaRPr lang="en-GB" sz="2000" b="1" i="0" u="none" strike="noStrike" kern="0" cap="none" spc="0" baseline="0">
                <a:solidFill>
                  <a:srgbClr val="FFFFFF"/>
                </a:solidFill>
                <a:uFillTx/>
                <a:latin typeface="Rockwell Extra Bold"/>
                <a:ea typeface="Rockwell Extra Bold"/>
                <a:cs typeface="Rockwell Extra Bold"/>
              </a:endParaRPr>
            </a:p>
          </p:txBody>
        </p:sp>
        <p:sp>
          <p:nvSpPr>
            <p:cNvPr id="8" name="Oval 32">
              <a:extLst>
                <a:ext uri="{FF2B5EF4-FFF2-40B4-BE49-F238E27FC236}">
                  <a16:creationId xmlns:a16="http://schemas.microsoft.com/office/drawing/2014/main" id="{90577C6F-B40E-4BE7-A6A9-283A97818143}"/>
                </a:ext>
              </a:extLst>
            </p:cNvPr>
            <p:cNvSpPr/>
            <p:nvPr/>
          </p:nvSpPr>
          <p:spPr>
            <a:xfrm>
              <a:off x="11430914" y="6258875"/>
              <a:ext cx="398815" cy="398815"/>
            </a:xfrm>
            <a:custGeom>
              <a:avLst/>
              <a:gdLst>
                <a:gd name="f0" fmla="val 21600000"/>
                <a:gd name="f1" fmla="val 10800000"/>
                <a:gd name="f2" fmla="val 5400000"/>
                <a:gd name="f3" fmla="val 180"/>
                <a:gd name="f4" fmla="val w"/>
                <a:gd name="f5" fmla="val h"/>
                <a:gd name="f6" fmla="val ss"/>
                <a:gd name="f7" fmla="val 0"/>
                <a:gd name="f8" fmla="*/ 5419351 1 1725033"/>
                <a:gd name="f9" fmla="+- 0 0 -360"/>
                <a:gd name="f10" fmla="+- 0 0 -180"/>
                <a:gd name="f11" fmla="abs f4"/>
                <a:gd name="f12" fmla="abs f5"/>
                <a:gd name="f13" fmla="abs f6"/>
                <a:gd name="f14" fmla="val f7"/>
                <a:gd name="f15" fmla="+- 2700000 f2 0"/>
                <a:gd name="f16" fmla="*/ f9 f1 1"/>
                <a:gd name="f17" fmla="*/ f10 f1 1"/>
                <a:gd name="f18" fmla="?: f11 f4 1"/>
                <a:gd name="f19" fmla="?: f12 f5 1"/>
                <a:gd name="f20" fmla="?: f13 f6 1"/>
                <a:gd name="f21" fmla="*/ f15 f8 1"/>
                <a:gd name="f22" fmla="*/ f16 1 f3"/>
                <a:gd name="f23" fmla="*/ f17 1 f3"/>
                <a:gd name="f24" fmla="*/ f18 1 21600"/>
                <a:gd name="f25" fmla="*/ f19 1 21600"/>
                <a:gd name="f26" fmla="*/ 21600 f18 1"/>
                <a:gd name="f27" fmla="*/ 21600 f19 1"/>
                <a:gd name="f28" fmla="*/ f21 1 f1"/>
                <a:gd name="f29" fmla="+- f22 0 f2"/>
                <a:gd name="f30" fmla="+- f23 0 f2"/>
                <a:gd name="f31" fmla="min f25 f24"/>
                <a:gd name="f32" fmla="*/ f26 1 f20"/>
                <a:gd name="f33" fmla="*/ f27 1 f20"/>
                <a:gd name="f34" fmla="+- 0 0 f28"/>
                <a:gd name="f35" fmla="val f32"/>
                <a:gd name="f36" fmla="val f33"/>
                <a:gd name="f37" fmla="+- 0 0 f34"/>
                <a:gd name="f38" fmla="*/ f14 f31 1"/>
                <a:gd name="f39" fmla="+- f36 0 f14"/>
                <a:gd name="f40" fmla="+- f35 0 f14"/>
                <a:gd name="f41" fmla="*/ f37 f1 1"/>
                <a:gd name="f42" fmla="*/ f39 1 2"/>
                <a:gd name="f43" fmla="*/ f40 1 2"/>
                <a:gd name="f44" fmla="*/ f41 1 f8"/>
                <a:gd name="f45" fmla="+- f14 f42 0"/>
                <a:gd name="f46" fmla="+- f14 f43 0"/>
                <a:gd name="f47" fmla="+- f44 0 f2"/>
                <a:gd name="f48" fmla="*/ f43 f31 1"/>
                <a:gd name="f49" fmla="*/ f42 f31 1"/>
                <a:gd name="f50" fmla="cos 1 f47"/>
                <a:gd name="f51" fmla="sin 1 f47"/>
                <a:gd name="f52" fmla="*/ f45 f31 1"/>
                <a:gd name="f53" fmla="+- 0 0 f50"/>
                <a:gd name="f54" fmla="+- 0 0 f51"/>
                <a:gd name="f55" fmla="+- 0 0 f53"/>
                <a:gd name="f56" fmla="+- 0 0 f54"/>
                <a:gd name="f57" fmla="*/ f55 f43 1"/>
                <a:gd name="f58" fmla="*/ f56 f42 1"/>
                <a:gd name="f59" fmla="+- f46 0 f57"/>
                <a:gd name="f60" fmla="+- f46 f57 0"/>
                <a:gd name="f61" fmla="+- f45 0 f58"/>
                <a:gd name="f62" fmla="+- f45 f58 0"/>
                <a:gd name="f63" fmla="*/ f59 f31 1"/>
                <a:gd name="f64" fmla="*/ f61 f31 1"/>
                <a:gd name="f65" fmla="*/ f60 f31 1"/>
                <a:gd name="f66" fmla="*/ f62 f31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9">
                  <a:pos x="f63" y="f64"/>
                </a:cxn>
                <a:cxn ang="f30">
                  <a:pos x="f63" y="f66"/>
                </a:cxn>
                <a:cxn ang="f30">
                  <a:pos x="f65" y="f66"/>
                </a:cxn>
                <a:cxn ang="f29">
                  <a:pos x="f65" y="f64"/>
                </a:cxn>
              </a:cxnLst>
              <a:rect l="f63" t="f64" r="f65" b="f66"/>
              <a:pathLst>
                <a:path>
                  <a:moveTo>
                    <a:pt x="f38" y="f52"/>
                  </a:moveTo>
                  <a:arcTo wR="f48" hR="f49" stAng="f1" swAng="f0"/>
                  <a:close/>
                </a:path>
              </a:pathLst>
            </a:custGeom>
            <a:noFill/>
            <a:ln w="12701" cap="flat">
              <a:solidFill>
                <a:srgbClr val="FFFFFF"/>
              </a:solidFill>
              <a:prstDash val="solid"/>
              <a:round/>
            </a:ln>
          </p:spPr>
          <p:txBody>
            <a:bodyPr vert="horz" wrap="square" lIns="45720" tIns="45720" rIns="45720" bIns="45720" anchor="ctr" anchorCtr="1" compatLnSpc="1">
              <a:noAutofit/>
            </a:bodyPr>
            <a:lstStyle/>
            <a:p>
              <a:pPr marL="0" marR="0" lvl="0" indent="0" algn="ctr" defTabSz="914400" rtl="0" fontAlgn="auto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FFFFFF"/>
                  </a:solidFill>
                  <a:uFillTx/>
                  <a:latin typeface="Calibri"/>
                  <a:ea typeface="Calibri"/>
                  <a:cs typeface="Calibri"/>
                </a:defRPr>
              </a:pPr>
              <a:endParaRPr lang="en-GB" sz="1800" b="0" i="0" u="none" strike="noStrike" kern="0" cap="none" spc="0" baseline="0">
                <a:solidFill>
                  <a:srgbClr val="FFFFFF"/>
                </a:solidFill>
                <a:uFillTx/>
                <a:latin typeface="Calibri"/>
                <a:ea typeface="Calibri"/>
                <a:cs typeface="Calibri"/>
              </a:endParaRPr>
            </a:p>
          </p:txBody>
        </p:sp>
      </p:grpSp>
      <p:grpSp>
        <p:nvGrpSpPr>
          <p:cNvPr id="9" name="Image Gallery">
            <a:extLst>
              <a:ext uri="{FF2B5EF4-FFF2-40B4-BE49-F238E27FC236}">
                <a16:creationId xmlns:a16="http://schemas.microsoft.com/office/drawing/2014/main" id="{8B679856-0AF3-4064-BD5E-E9FF025BAD9D}"/>
              </a:ext>
            </a:extLst>
          </p:cNvPr>
          <p:cNvGrpSpPr/>
          <p:nvPr/>
        </p:nvGrpSpPr>
        <p:grpSpPr>
          <a:xfrm>
            <a:off x="3086996" y="1761939"/>
            <a:ext cx="8891287" cy="3796360"/>
            <a:chOff x="3086996" y="1761939"/>
            <a:chExt cx="8891287" cy="3796360"/>
          </a:xfrm>
        </p:grpSpPr>
        <p:pic>
          <p:nvPicPr>
            <p:cNvPr id="10" name="IMG_3259-removebg-preview.png" descr="IMG_3259-removebg-preview.png">
              <a:extLst>
                <a:ext uri="{FF2B5EF4-FFF2-40B4-BE49-F238E27FC236}">
                  <a16:creationId xmlns:a16="http://schemas.microsoft.com/office/drawing/2014/main" id="{D912E826-C7F7-4129-B47A-868FDE30DF3F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rcRect t="2024" b="2024"/>
            <a:stretch>
              <a:fillRect/>
            </a:stretch>
          </p:blipFill>
          <p:spPr>
            <a:xfrm>
              <a:off x="5522454" y="1761939"/>
              <a:ext cx="4020369" cy="3334131"/>
            </a:xfrm>
            <a:prstGeom prst="rect">
              <a:avLst/>
            </a:prstGeom>
            <a:noFill/>
            <a:ln cap="flat">
              <a:noFill/>
            </a:ln>
          </p:spPr>
        </p:pic>
        <p:sp>
          <p:nvSpPr>
            <p:cNvPr id="11" name="Type to enter a caption.">
              <a:extLst>
                <a:ext uri="{FF2B5EF4-FFF2-40B4-BE49-F238E27FC236}">
                  <a16:creationId xmlns:a16="http://schemas.microsoft.com/office/drawing/2014/main" id="{14C9BC0E-22CA-45B6-A90E-B9398BF04CA6}"/>
                </a:ext>
              </a:extLst>
            </p:cNvPr>
            <p:cNvSpPr/>
            <p:nvPr/>
          </p:nvSpPr>
          <p:spPr>
            <a:xfrm>
              <a:off x="3086996" y="5172267"/>
              <a:ext cx="8891287" cy="386032"/>
            </a:xfrm>
            <a:prstGeom prst="rect">
              <a:avLst/>
            </a:prstGeom>
            <a:noFill/>
            <a:ln cap="flat">
              <a:noFill/>
              <a:prstDash val="solid"/>
            </a:ln>
          </p:spPr>
          <p:txBody>
            <a:bodyPr vert="horz" wrap="square" lIns="76196" tIns="76196" rIns="76196" bIns="76196" anchor="t" anchorCtr="1" compatLnSpc="1">
              <a:noAutofit/>
            </a:bodyPr>
            <a:lstStyle/>
            <a:p>
              <a:pPr marL="0" marR="0" lvl="0" indent="0" algn="ctr" defTabSz="457200" rtl="0" fontAlgn="auto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800" b="0" i="0" u="none" strike="noStrike" kern="0" cap="none" spc="0" baseline="0">
                <a:solidFill>
                  <a:srgbClr val="000000"/>
                </a:solidFill>
                <a:uFillTx/>
                <a:latin typeface="Rockwell"/>
                <a:ea typeface="Rockwell"/>
                <a:cs typeface="Rockwell"/>
              </a:endParaRPr>
            </a:p>
          </p:txBody>
        </p:sp>
      </p:grpSp>
      <p:grpSp>
        <p:nvGrpSpPr>
          <p:cNvPr id="12" name="Image Gallery">
            <a:extLst>
              <a:ext uri="{FF2B5EF4-FFF2-40B4-BE49-F238E27FC236}">
                <a16:creationId xmlns:a16="http://schemas.microsoft.com/office/drawing/2014/main" id="{77CEC5BC-D0B0-4D61-89B7-4ED203A35BFB}"/>
              </a:ext>
            </a:extLst>
          </p:cNvPr>
          <p:cNvGrpSpPr/>
          <p:nvPr/>
        </p:nvGrpSpPr>
        <p:grpSpPr>
          <a:xfrm>
            <a:off x="2885188" y="2113946"/>
            <a:ext cx="2821454" cy="3557528"/>
            <a:chOff x="2885188" y="2113946"/>
            <a:chExt cx="2821454" cy="3557528"/>
          </a:xfrm>
        </p:grpSpPr>
        <p:pic>
          <p:nvPicPr>
            <p:cNvPr id="13" name="Pathfinder Logo Transparent .png" descr="Pathfinder Logo Transparent .png">
              <a:extLst>
                <a:ext uri="{FF2B5EF4-FFF2-40B4-BE49-F238E27FC236}">
                  <a16:creationId xmlns:a16="http://schemas.microsoft.com/office/drawing/2014/main" id="{762914D4-B1C9-49B9-82F5-F6EEA731062F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rcRect t="98" b="98"/>
            <a:stretch>
              <a:fillRect/>
            </a:stretch>
          </p:blipFill>
          <p:spPr>
            <a:xfrm>
              <a:off x="2885188" y="2113946"/>
              <a:ext cx="2821454" cy="2815885"/>
            </a:xfrm>
            <a:prstGeom prst="rect">
              <a:avLst/>
            </a:prstGeom>
            <a:noFill/>
            <a:ln cap="flat">
              <a:noFill/>
            </a:ln>
          </p:spPr>
        </p:pic>
        <p:sp>
          <p:nvSpPr>
            <p:cNvPr id="14" name="Type to enter a caption.">
              <a:extLst>
                <a:ext uri="{FF2B5EF4-FFF2-40B4-BE49-F238E27FC236}">
                  <a16:creationId xmlns:a16="http://schemas.microsoft.com/office/drawing/2014/main" id="{0A4655B5-4BF6-4684-9C90-0C6F6F30CEFC}"/>
                </a:ext>
              </a:extLst>
            </p:cNvPr>
            <p:cNvSpPr/>
            <p:nvPr/>
          </p:nvSpPr>
          <p:spPr>
            <a:xfrm>
              <a:off x="2885188" y="5006038"/>
              <a:ext cx="2821454" cy="665436"/>
            </a:xfrm>
            <a:prstGeom prst="rect">
              <a:avLst/>
            </a:prstGeom>
            <a:noFill/>
            <a:ln cap="flat">
              <a:noFill/>
              <a:prstDash val="solid"/>
            </a:ln>
          </p:spPr>
          <p:txBody>
            <a:bodyPr vert="horz" wrap="square" lIns="76196" tIns="76196" rIns="76196" bIns="76196" anchor="t" anchorCtr="0" compatLnSpc="1">
              <a:noAutofit/>
            </a:bodyPr>
            <a:lstStyle/>
            <a:p>
              <a:pPr marL="0" marR="0" lvl="0" indent="0" algn="l" defTabSz="457200" rtl="0" fontAlgn="auto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800" b="0" i="0" u="none" strike="noStrike" kern="0" cap="none" spc="0" baseline="0">
                <a:solidFill>
                  <a:srgbClr val="000000"/>
                </a:solidFill>
                <a:uFillTx/>
                <a:latin typeface="Rockwell"/>
                <a:ea typeface="Rockwell"/>
                <a:cs typeface="Rockwell"/>
              </a:endParaRPr>
            </a:p>
          </p:txBody>
        </p:sp>
      </p:grpSp>
      <p:sp>
        <p:nvSpPr>
          <p:cNvPr id="15" name="Originated 2012">
            <a:extLst>
              <a:ext uri="{FF2B5EF4-FFF2-40B4-BE49-F238E27FC236}">
                <a16:creationId xmlns:a16="http://schemas.microsoft.com/office/drawing/2014/main" id="{D5EEDBD7-D617-4608-A76B-AAD30B833229}"/>
              </a:ext>
            </a:extLst>
          </p:cNvPr>
          <p:cNvSpPr txBox="1"/>
          <p:nvPr/>
        </p:nvSpPr>
        <p:spPr>
          <a:xfrm>
            <a:off x="5062721" y="6295744"/>
            <a:ext cx="2066553" cy="325078"/>
          </a:xfrm>
          <a:prstGeom prst="rect">
            <a:avLst/>
          </a:prstGeom>
          <a:noFill/>
          <a:ln cap="flat">
            <a:noFill/>
          </a:ln>
        </p:spPr>
        <p:txBody>
          <a:bodyPr vert="horz" wrap="none" lIns="45720" tIns="45720" rIns="45720" bIns="45720" anchor="t" anchorCtr="0" compatLnSpc="1">
            <a:spAutoFit/>
          </a:bodyPr>
          <a:lstStyle/>
          <a:p>
            <a:pPr marL="0" marR="0" lvl="0" indent="0" algn="l" defTabSz="4572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800" b="0" i="0" u="none" strike="noStrike" kern="0" cap="none" spc="0" baseline="0">
                <a:solidFill>
                  <a:srgbClr val="000000"/>
                </a:solidFill>
                <a:uFillTx/>
                <a:latin typeface="Rockwell"/>
                <a:ea typeface="Rockwell"/>
                <a:cs typeface="Rockwell"/>
              </a:rPr>
              <a:t>Originated 2012  </a:t>
            </a:r>
          </a:p>
        </p:txBody>
      </p:sp>
      <p:grpSp>
        <p:nvGrpSpPr>
          <p:cNvPr id="16" name="Image Gallery">
            <a:extLst>
              <a:ext uri="{FF2B5EF4-FFF2-40B4-BE49-F238E27FC236}">
                <a16:creationId xmlns:a16="http://schemas.microsoft.com/office/drawing/2014/main" id="{E5B3A61B-52CC-4120-8D93-28016F7A364F}"/>
              </a:ext>
            </a:extLst>
          </p:cNvPr>
          <p:cNvGrpSpPr/>
          <p:nvPr/>
        </p:nvGrpSpPr>
        <p:grpSpPr>
          <a:xfrm>
            <a:off x="103564" y="5152625"/>
            <a:ext cx="2821454" cy="2629110"/>
            <a:chOff x="103564" y="5152625"/>
            <a:chExt cx="2821454" cy="2629110"/>
          </a:xfrm>
        </p:grpSpPr>
        <p:pic>
          <p:nvPicPr>
            <p:cNvPr id="17" name="e Honour PNG.png" descr="e Honour PNG.png">
              <a:extLst>
                <a:ext uri="{FF2B5EF4-FFF2-40B4-BE49-F238E27FC236}">
                  <a16:creationId xmlns:a16="http://schemas.microsoft.com/office/drawing/2014/main" id="{84E2BC88-60D2-43C7-8DA4-C2E4FC8BBA97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rcRect l="12988" t="19629" r="12988" b="19629"/>
            <a:stretch>
              <a:fillRect/>
            </a:stretch>
          </p:blipFill>
          <p:spPr>
            <a:xfrm>
              <a:off x="103564" y="5152625"/>
              <a:ext cx="2821454" cy="1602824"/>
            </a:xfrm>
            <a:prstGeom prst="rect">
              <a:avLst/>
            </a:prstGeom>
            <a:noFill/>
            <a:ln cap="flat">
              <a:noFill/>
            </a:ln>
          </p:spPr>
        </p:pic>
        <p:sp>
          <p:nvSpPr>
            <p:cNvPr id="18" name="Type to enter a caption.">
              <a:extLst>
                <a:ext uri="{FF2B5EF4-FFF2-40B4-BE49-F238E27FC236}">
                  <a16:creationId xmlns:a16="http://schemas.microsoft.com/office/drawing/2014/main" id="{7A4268C1-8442-42A1-9BD3-4D95B6446B42}"/>
                </a:ext>
              </a:extLst>
            </p:cNvPr>
            <p:cNvSpPr/>
            <p:nvPr/>
          </p:nvSpPr>
          <p:spPr>
            <a:xfrm>
              <a:off x="103564" y="6831637"/>
              <a:ext cx="2821454" cy="950098"/>
            </a:xfrm>
            <a:prstGeom prst="rect">
              <a:avLst/>
            </a:prstGeom>
            <a:noFill/>
            <a:ln cap="flat">
              <a:noFill/>
              <a:prstDash val="solid"/>
            </a:ln>
          </p:spPr>
          <p:txBody>
            <a:bodyPr vert="horz" wrap="square" lIns="76196" tIns="76196" rIns="76196" bIns="76196" anchor="t" anchorCtr="1" compatLnSpc="1">
              <a:noAutofit/>
            </a:bodyPr>
            <a:lstStyle/>
            <a:p>
              <a:pPr marL="0" marR="0" lvl="0" indent="0" algn="ctr" defTabSz="457200" rtl="0" fontAlgn="auto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en-GB" sz="2800" b="1" i="0" u="none" strike="noStrike" kern="0" cap="none" spc="0" baseline="0">
                  <a:solidFill>
                    <a:srgbClr val="FFFFFF"/>
                  </a:solidFill>
                  <a:uFillTx/>
                  <a:latin typeface="Times New Roman"/>
                  <a:ea typeface="Times New Roman"/>
                  <a:cs typeface="Times New Roman"/>
                </a:rPr>
                <a:t>Type to enter a caption.</a:t>
              </a:r>
            </a:p>
          </p:txBody>
        </p:sp>
      </p:grp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6">
            <a:extLst>
              <a:ext uri="{FF2B5EF4-FFF2-40B4-BE49-F238E27FC236}">
                <a16:creationId xmlns:a16="http://schemas.microsoft.com/office/drawing/2014/main" id="{F2E80537-43F2-4377-A204-0F44C91F10BA}"/>
              </a:ext>
            </a:extLst>
          </p:cNvPr>
          <p:cNvSpPr/>
          <p:nvPr/>
        </p:nvSpPr>
        <p:spPr>
          <a:xfrm>
            <a:off x="0" y="0"/>
            <a:ext cx="12191996" cy="6858000"/>
          </a:xfrm>
          <a:prstGeom prst="rect">
            <a:avLst/>
          </a:prstGeom>
          <a:solidFill>
            <a:srgbClr val="FFFFFF"/>
          </a:solidFill>
          <a:ln cap="flat">
            <a:noFill/>
            <a:prstDash val="solid"/>
          </a:ln>
        </p:spPr>
        <p:txBody>
          <a:bodyPr vert="horz" wrap="square" lIns="45720" tIns="45720" rIns="45720" bIns="45720" anchor="ctr" anchorCtr="1" compatLnSpc="1">
            <a:noAutofit/>
          </a:bodyPr>
          <a:lstStyle/>
          <a:p>
            <a:pPr marL="0" marR="0" lvl="0" indent="0" algn="ctr" defTabSz="4572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FFFFFF"/>
                </a:solidFill>
                <a:uFillTx/>
              </a:defRPr>
            </a:pPr>
            <a:endParaRPr lang="en-GB" sz="1800" b="0" i="0" u="none" strike="noStrike" kern="0" cap="none" spc="0" baseline="0">
              <a:solidFill>
                <a:srgbClr val="FFFFFF"/>
              </a:solidFill>
              <a:uFillTx/>
              <a:latin typeface="Rockwell"/>
              <a:ea typeface="Rockwell"/>
              <a:cs typeface="Rockwell"/>
            </a:endParaRPr>
          </a:p>
        </p:txBody>
      </p:sp>
      <p:sp>
        <p:nvSpPr>
          <p:cNvPr id="3" name="Rectangle 28">
            <a:extLst>
              <a:ext uri="{FF2B5EF4-FFF2-40B4-BE49-F238E27FC236}">
                <a16:creationId xmlns:a16="http://schemas.microsoft.com/office/drawing/2014/main" id="{75C362EE-C8C7-46B1-AFA4-2E302D0F6C9B}"/>
              </a:ext>
            </a:extLst>
          </p:cNvPr>
          <p:cNvSpPr/>
          <p:nvPr/>
        </p:nvSpPr>
        <p:spPr>
          <a:xfrm>
            <a:off x="0" y="0"/>
            <a:ext cx="12191996" cy="6858000"/>
          </a:xfrm>
          <a:prstGeom prst="rect">
            <a:avLst/>
          </a:prstGeom>
          <a:solidFill>
            <a:srgbClr val="9B2D1F"/>
          </a:solidFill>
          <a:ln w="12701" cap="flat">
            <a:solidFill>
              <a:srgbClr val="712117"/>
            </a:solidFill>
            <a:prstDash val="solid"/>
            <a:round/>
          </a:ln>
        </p:spPr>
        <p:txBody>
          <a:bodyPr vert="horz" wrap="square" lIns="45720" tIns="45720" rIns="45720" bIns="45720" anchor="ctr" anchorCtr="0" compatLnSpc="1">
            <a:noAutofit/>
          </a:bodyPr>
          <a:lstStyle/>
          <a:p>
            <a:pPr marL="0" marR="0" lvl="0" indent="0" algn="l" defTabSz="4572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FFFFFF"/>
                </a:solidFill>
                <a:uFillTx/>
              </a:defRPr>
            </a:pPr>
            <a:endParaRPr lang="en-GB" sz="1800" b="0" i="0" u="none" strike="noStrike" kern="0" cap="none" spc="0" baseline="0">
              <a:solidFill>
                <a:srgbClr val="FFFFFF"/>
              </a:solidFill>
              <a:uFillTx/>
              <a:latin typeface="Rockwell"/>
              <a:ea typeface="Rockwell"/>
              <a:cs typeface="Rockwell"/>
            </a:endParaRPr>
          </a:p>
        </p:txBody>
      </p:sp>
      <p:sp>
        <p:nvSpPr>
          <p:cNvPr id="4" name="Tytuł 1">
            <a:extLst>
              <a:ext uri="{FF2B5EF4-FFF2-40B4-BE49-F238E27FC236}">
                <a16:creationId xmlns:a16="http://schemas.microsoft.com/office/drawing/2014/main" id="{B94B0CE4-4EC2-422B-A6BB-EF9F90FF2CE7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1036225" y="484632"/>
            <a:ext cx="10192871" cy="1116290"/>
          </a:xfrm>
          <a:prstGeom prst="rect">
            <a:avLst/>
          </a:prstGeom>
          <a:noFill/>
          <a:ln>
            <a:noFill/>
          </a:ln>
        </p:spPr>
        <p:txBody>
          <a:bodyPr vert="horz" wrap="square" lIns="45720" tIns="45720" rIns="45720" bIns="45720" anchor="ctr" anchorCtr="0" compatLnSpc="1">
            <a:normAutofit/>
          </a:bodyPr>
          <a:lstStyle/>
          <a:p>
            <a:pPr lvl="0"/>
            <a:r>
              <a:rPr lang="en-GB" sz="4500" b="0">
                <a:latin typeface="Tahoma Bold"/>
                <a:ea typeface="Tahoma Bold"/>
                <a:cs typeface="Tahoma Bold"/>
              </a:rPr>
              <a:t>WHERE DID PIZZA COME FROM?    </a:t>
            </a:r>
          </a:p>
        </p:txBody>
      </p:sp>
      <p:sp>
        <p:nvSpPr>
          <p:cNvPr id="5" name="Slide Number">
            <a:extLst>
              <a:ext uri="{FF2B5EF4-FFF2-40B4-BE49-F238E27FC236}">
                <a16:creationId xmlns:a16="http://schemas.microsoft.com/office/drawing/2014/main" id="{C3DCE630-B2AA-41E2-9A0C-81CC476747F0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>
          <a:xfrm>
            <a:off x="11534643" y="6311801"/>
            <a:ext cx="193038" cy="287085"/>
          </a:xfrm>
        </p:spPr>
        <p:txBody>
          <a:bodyPr/>
          <a:lstStyle/>
          <a:p>
            <a:pPr lvl="0"/>
            <a:fld id="{500808D3-A5D5-47C9-B5FC-721CC459D91C}" type="slidenum">
              <a:t>2</a:t>
            </a:fld>
            <a:endParaRPr lang="en-GB"/>
          </a:p>
        </p:txBody>
      </p:sp>
      <p:pic>
        <p:nvPicPr>
          <p:cNvPr id="6" name="Obraz 12" descr="Obraz 12">
            <a:extLst>
              <a:ext uri="{FF2B5EF4-FFF2-40B4-BE49-F238E27FC236}">
                <a16:creationId xmlns:a16="http://schemas.microsoft.com/office/drawing/2014/main" id="{F2AA7E3F-249E-4FFE-BE57-E87CB05FFAB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22309" y="1458614"/>
            <a:ext cx="7493059" cy="4995367"/>
          </a:xfrm>
          <a:prstGeom prst="rect">
            <a:avLst/>
          </a:prstGeom>
          <a:noFill/>
          <a:ln cap="flat">
            <a:noFill/>
          </a:ln>
        </p:spPr>
      </p:pic>
      <p:grpSp>
        <p:nvGrpSpPr>
          <p:cNvPr id="7" name="Group 30">
            <a:extLst>
              <a:ext uri="{FF2B5EF4-FFF2-40B4-BE49-F238E27FC236}">
                <a16:creationId xmlns:a16="http://schemas.microsoft.com/office/drawing/2014/main" id="{3125AD02-F700-422A-9101-522D1E22A6BC}"/>
              </a:ext>
            </a:extLst>
          </p:cNvPr>
          <p:cNvGrpSpPr/>
          <p:nvPr/>
        </p:nvGrpSpPr>
        <p:grpSpPr>
          <a:xfrm>
            <a:off x="11401726" y="6229679"/>
            <a:ext cx="457200" cy="457200"/>
            <a:chOff x="11401726" y="6229679"/>
            <a:chExt cx="457200" cy="457200"/>
          </a:xfrm>
        </p:grpSpPr>
        <p:sp>
          <p:nvSpPr>
            <p:cNvPr id="8" name="Oval 31">
              <a:extLst>
                <a:ext uri="{FF2B5EF4-FFF2-40B4-BE49-F238E27FC236}">
                  <a16:creationId xmlns:a16="http://schemas.microsoft.com/office/drawing/2014/main" id="{DE723A12-23D7-4189-A26D-E22D094B0F84}"/>
                </a:ext>
              </a:extLst>
            </p:cNvPr>
            <p:cNvSpPr/>
            <p:nvPr/>
          </p:nvSpPr>
          <p:spPr>
            <a:xfrm>
              <a:off x="11401726" y="6229679"/>
              <a:ext cx="457200" cy="457200"/>
            </a:xfrm>
            <a:custGeom>
              <a:avLst/>
              <a:gdLst>
                <a:gd name="f0" fmla="val 21600000"/>
                <a:gd name="f1" fmla="val 10800000"/>
                <a:gd name="f2" fmla="val 5400000"/>
                <a:gd name="f3" fmla="val 180"/>
                <a:gd name="f4" fmla="val w"/>
                <a:gd name="f5" fmla="val h"/>
                <a:gd name="f6" fmla="val ss"/>
                <a:gd name="f7" fmla="val 0"/>
                <a:gd name="f8" fmla="*/ 5419351 1 1725033"/>
                <a:gd name="f9" fmla="+- 0 0 -360"/>
                <a:gd name="f10" fmla="+- 0 0 -180"/>
                <a:gd name="f11" fmla="abs f4"/>
                <a:gd name="f12" fmla="abs f5"/>
                <a:gd name="f13" fmla="abs f6"/>
                <a:gd name="f14" fmla="val f7"/>
                <a:gd name="f15" fmla="+- 2700000 f2 0"/>
                <a:gd name="f16" fmla="*/ f9 f1 1"/>
                <a:gd name="f17" fmla="*/ f10 f1 1"/>
                <a:gd name="f18" fmla="?: f11 f4 1"/>
                <a:gd name="f19" fmla="?: f12 f5 1"/>
                <a:gd name="f20" fmla="?: f13 f6 1"/>
                <a:gd name="f21" fmla="*/ f15 f8 1"/>
                <a:gd name="f22" fmla="*/ f16 1 f3"/>
                <a:gd name="f23" fmla="*/ f17 1 f3"/>
                <a:gd name="f24" fmla="*/ f18 1 21600"/>
                <a:gd name="f25" fmla="*/ f19 1 21600"/>
                <a:gd name="f26" fmla="*/ 21600 f18 1"/>
                <a:gd name="f27" fmla="*/ 21600 f19 1"/>
                <a:gd name="f28" fmla="*/ f21 1 f1"/>
                <a:gd name="f29" fmla="+- f22 0 f2"/>
                <a:gd name="f30" fmla="+- f23 0 f2"/>
                <a:gd name="f31" fmla="min f25 f24"/>
                <a:gd name="f32" fmla="*/ f26 1 f20"/>
                <a:gd name="f33" fmla="*/ f27 1 f20"/>
                <a:gd name="f34" fmla="+- 0 0 f28"/>
                <a:gd name="f35" fmla="val f32"/>
                <a:gd name="f36" fmla="val f33"/>
                <a:gd name="f37" fmla="+- 0 0 f34"/>
                <a:gd name="f38" fmla="*/ f14 f31 1"/>
                <a:gd name="f39" fmla="+- f36 0 f14"/>
                <a:gd name="f40" fmla="+- f35 0 f14"/>
                <a:gd name="f41" fmla="*/ f37 f1 1"/>
                <a:gd name="f42" fmla="*/ f39 1 2"/>
                <a:gd name="f43" fmla="*/ f40 1 2"/>
                <a:gd name="f44" fmla="*/ f41 1 f8"/>
                <a:gd name="f45" fmla="+- f14 f42 0"/>
                <a:gd name="f46" fmla="+- f14 f43 0"/>
                <a:gd name="f47" fmla="+- f44 0 f2"/>
                <a:gd name="f48" fmla="*/ f43 f31 1"/>
                <a:gd name="f49" fmla="*/ f42 f31 1"/>
                <a:gd name="f50" fmla="cos 1 f47"/>
                <a:gd name="f51" fmla="sin 1 f47"/>
                <a:gd name="f52" fmla="*/ f45 f31 1"/>
                <a:gd name="f53" fmla="+- 0 0 f50"/>
                <a:gd name="f54" fmla="+- 0 0 f51"/>
                <a:gd name="f55" fmla="+- 0 0 f53"/>
                <a:gd name="f56" fmla="+- 0 0 f54"/>
                <a:gd name="f57" fmla="*/ f55 f43 1"/>
                <a:gd name="f58" fmla="*/ f56 f42 1"/>
                <a:gd name="f59" fmla="+- f46 0 f57"/>
                <a:gd name="f60" fmla="+- f46 f57 0"/>
                <a:gd name="f61" fmla="+- f45 0 f58"/>
                <a:gd name="f62" fmla="+- f45 f58 0"/>
                <a:gd name="f63" fmla="*/ f59 f31 1"/>
                <a:gd name="f64" fmla="*/ f61 f31 1"/>
                <a:gd name="f65" fmla="*/ f60 f31 1"/>
                <a:gd name="f66" fmla="*/ f62 f31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9">
                  <a:pos x="f63" y="f64"/>
                </a:cxn>
                <a:cxn ang="f30">
                  <a:pos x="f63" y="f66"/>
                </a:cxn>
                <a:cxn ang="f30">
                  <a:pos x="f65" y="f66"/>
                </a:cxn>
                <a:cxn ang="f29">
                  <a:pos x="f65" y="f64"/>
                </a:cxn>
              </a:cxnLst>
              <a:rect l="f63" t="f64" r="f65" b="f66"/>
              <a:pathLst>
                <a:path>
                  <a:moveTo>
                    <a:pt x="f38" y="f52"/>
                  </a:moveTo>
                  <a:arcTo wR="f48" hR="f49" stAng="f1" swAng="f0"/>
                  <a:close/>
                </a:path>
              </a:pathLst>
            </a:custGeom>
            <a:blipFill>
              <a:blip r:embed="rId3">
                <a:alphaModFix/>
              </a:blip>
              <a:tile sx="100000" sy="100000" algn="tl"/>
            </a:blipFill>
            <a:ln cap="flat">
              <a:noFill/>
              <a:prstDash val="solid"/>
            </a:ln>
          </p:spPr>
          <p:txBody>
            <a:bodyPr vert="horz" wrap="square" lIns="45720" tIns="45720" rIns="45720" bIns="45720" anchor="ctr" anchorCtr="1" compatLnSpc="1">
              <a:noAutofit/>
            </a:bodyPr>
            <a:lstStyle/>
            <a:p>
              <a:pPr marL="0" marR="0" lvl="0" indent="0" algn="ctr" defTabSz="914400" rtl="0" fontAlgn="auto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2000" b="1" i="0" u="none" strike="noStrike" kern="0" cap="none" spc="0" baseline="0">
                  <a:solidFill>
                    <a:srgbClr val="FFFFFF"/>
                  </a:solidFill>
                  <a:uFillTx/>
                  <a:latin typeface="Rockwell Extra Bold"/>
                  <a:ea typeface="Rockwell Extra Bold"/>
                  <a:cs typeface="Rockwell Extra Bold"/>
                </a:defRPr>
              </a:pPr>
              <a:endParaRPr lang="en-GB" sz="2000" b="1" i="0" u="none" strike="noStrike" kern="0" cap="none" spc="0" baseline="0">
                <a:solidFill>
                  <a:srgbClr val="FFFFFF"/>
                </a:solidFill>
                <a:uFillTx/>
                <a:latin typeface="Rockwell Extra Bold"/>
                <a:ea typeface="Rockwell Extra Bold"/>
                <a:cs typeface="Rockwell Extra Bold"/>
              </a:endParaRPr>
            </a:p>
          </p:txBody>
        </p:sp>
        <p:sp>
          <p:nvSpPr>
            <p:cNvPr id="9" name="Oval 32">
              <a:extLst>
                <a:ext uri="{FF2B5EF4-FFF2-40B4-BE49-F238E27FC236}">
                  <a16:creationId xmlns:a16="http://schemas.microsoft.com/office/drawing/2014/main" id="{A82D6FBB-87A1-410D-AE5A-A0871E021C3D}"/>
                </a:ext>
              </a:extLst>
            </p:cNvPr>
            <p:cNvSpPr/>
            <p:nvPr/>
          </p:nvSpPr>
          <p:spPr>
            <a:xfrm>
              <a:off x="11430914" y="6258875"/>
              <a:ext cx="398815" cy="398815"/>
            </a:xfrm>
            <a:custGeom>
              <a:avLst/>
              <a:gdLst>
                <a:gd name="f0" fmla="val 21600000"/>
                <a:gd name="f1" fmla="val 10800000"/>
                <a:gd name="f2" fmla="val 5400000"/>
                <a:gd name="f3" fmla="val 180"/>
                <a:gd name="f4" fmla="val w"/>
                <a:gd name="f5" fmla="val h"/>
                <a:gd name="f6" fmla="val ss"/>
                <a:gd name="f7" fmla="val 0"/>
                <a:gd name="f8" fmla="*/ 5419351 1 1725033"/>
                <a:gd name="f9" fmla="+- 0 0 -360"/>
                <a:gd name="f10" fmla="+- 0 0 -180"/>
                <a:gd name="f11" fmla="abs f4"/>
                <a:gd name="f12" fmla="abs f5"/>
                <a:gd name="f13" fmla="abs f6"/>
                <a:gd name="f14" fmla="val f7"/>
                <a:gd name="f15" fmla="+- 2700000 f2 0"/>
                <a:gd name="f16" fmla="*/ f9 f1 1"/>
                <a:gd name="f17" fmla="*/ f10 f1 1"/>
                <a:gd name="f18" fmla="?: f11 f4 1"/>
                <a:gd name="f19" fmla="?: f12 f5 1"/>
                <a:gd name="f20" fmla="?: f13 f6 1"/>
                <a:gd name="f21" fmla="*/ f15 f8 1"/>
                <a:gd name="f22" fmla="*/ f16 1 f3"/>
                <a:gd name="f23" fmla="*/ f17 1 f3"/>
                <a:gd name="f24" fmla="*/ f18 1 21600"/>
                <a:gd name="f25" fmla="*/ f19 1 21600"/>
                <a:gd name="f26" fmla="*/ 21600 f18 1"/>
                <a:gd name="f27" fmla="*/ 21600 f19 1"/>
                <a:gd name="f28" fmla="*/ f21 1 f1"/>
                <a:gd name="f29" fmla="+- f22 0 f2"/>
                <a:gd name="f30" fmla="+- f23 0 f2"/>
                <a:gd name="f31" fmla="min f25 f24"/>
                <a:gd name="f32" fmla="*/ f26 1 f20"/>
                <a:gd name="f33" fmla="*/ f27 1 f20"/>
                <a:gd name="f34" fmla="+- 0 0 f28"/>
                <a:gd name="f35" fmla="val f32"/>
                <a:gd name="f36" fmla="val f33"/>
                <a:gd name="f37" fmla="+- 0 0 f34"/>
                <a:gd name="f38" fmla="*/ f14 f31 1"/>
                <a:gd name="f39" fmla="+- f36 0 f14"/>
                <a:gd name="f40" fmla="+- f35 0 f14"/>
                <a:gd name="f41" fmla="*/ f37 f1 1"/>
                <a:gd name="f42" fmla="*/ f39 1 2"/>
                <a:gd name="f43" fmla="*/ f40 1 2"/>
                <a:gd name="f44" fmla="*/ f41 1 f8"/>
                <a:gd name="f45" fmla="+- f14 f42 0"/>
                <a:gd name="f46" fmla="+- f14 f43 0"/>
                <a:gd name="f47" fmla="+- f44 0 f2"/>
                <a:gd name="f48" fmla="*/ f43 f31 1"/>
                <a:gd name="f49" fmla="*/ f42 f31 1"/>
                <a:gd name="f50" fmla="cos 1 f47"/>
                <a:gd name="f51" fmla="sin 1 f47"/>
                <a:gd name="f52" fmla="*/ f45 f31 1"/>
                <a:gd name="f53" fmla="+- 0 0 f50"/>
                <a:gd name="f54" fmla="+- 0 0 f51"/>
                <a:gd name="f55" fmla="+- 0 0 f53"/>
                <a:gd name="f56" fmla="+- 0 0 f54"/>
                <a:gd name="f57" fmla="*/ f55 f43 1"/>
                <a:gd name="f58" fmla="*/ f56 f42 1"/>
                <a:gd name="f59" fmla="+- f46 0 f57"/>
                <a:gd name="f60" fmla="+- f46 f57 0"/>
                <a:gd name="f61" fmla="+- f45 0 f58"/>
                <a:gd name="f62" fmla="+- f45 f58 0"/>
                <a:gd name="f63" fmla="*/ f59 f31 1"/>
                <a:gd name="f64" fmla="*/ f61 f31 1"/>
                <a:gd name="f65" fmla="*/ f60 f31 1"/>
                <a:gd name="f66" fmla="*/ f62 f31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9">
                  <a:pos x="f63" y="f64"/>
                </a:cxn>
                <a:cxn ang="f30">
                  <a:pos x="f63" y="f66"/>
                </a:cxn>
                <a:cxn ang="f30">
                  <a:pos x="f65" y="f66"/>
                </a:cxn>
                <a:cxn ang="f29">
                  <a:pos x="f65" y="f64"/>
                </a:cxn>
              </a:cxnLst>
              <a:rect l="f63" t="f64" r="f65" b="f66"/>
              <a:pathLst>
                <a:path>
                  <a:moveTo>
                    <a:pt x="f38" y="f52"/>
                  </a:moveTo>
                  <a:arcTo wR="f48" hR="f49" stAng="f1" swAng="f0"/>
                  <a:close/>
                </a:path>
              </a:pathLst>
            </a:custGeom>
            <a:noFill/>
            <a:ln w="12701" cap="flat">
              <a:solidFill>
                <a:srgbClr val="FFFFFF"/>
              </a:solidFill>
              <a:prstDash val="solid"/>
              <a:round/>
            </a:ln>
          </p:spPr>
          <p:txBody>
            <a:bodyPr vert="horz" wrap="square" lIns="45720" tIns="45720" rIns="45720" bIns="45720" anchor="ctr" anchorCtr="1" compatLnSpc="1">
              <a:noAutofit/>
            </a:bodyPr>
            <a:lstStyle/>
            <a:p>
              <a:pPr marL="0" marR="0" lvl="0" indent="0" algn="ctr" defTabSz="914400" rtl="0" fontAlgn="auto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FFFFFF"/>
                  </a:solidFill>
                  <a:uFillTx/>
                  <a:latin typeface="Calibri"/>
                  <a:ea typeface="Calibri"/>
                  <a:cs typeface="Calibri"/>
                </a:defRPr>
              </a:pPr>
              <a:endParaRPr lang="en-GB" sz="1800" b="0" i="0" u="none" strike="noStrike" kern="0" cap="none" spc="0" baseline="0">
                <a:solidFill>
                  <a:srgbClr val="FFFFFF"/>
                </a:solidFill>
                <a:uFillTx/>
                <a:latin typeface="Calibri"/>
                <a:ea typeface="Calibri"/>
                <a:cs typeface="Calibri"/>
              </a:endParaRPr>
            </a:p>
          </p:txBody>
        </p:sp>
      </p:grp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52">
            <a:extLst>
              <a:ext uri="{FF2B5EF4-FFF2-40B4-BE49-F238E27FC236}">
                <a16:creationId xmlns:a16="http://schemas.microsoft.com/office/drawing/2014/main" id="{376994FB-71B8-4974-9AA1-05FFD1F47B88}"/>
              </a:ext>
            </a:extLst>
          </p:cNvPr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696464"/>
          </a:solidFill>
          <a:ln cap="flat">
            <a:noFill/>
            <a:prstDash val="solid"/>
          </a:ln>
        </p:spPr>
        <p:txBody>
          <a:bodyPr vert="horz" wrap="square" lIns="45720" tIns="45720" rIns="45720" bIns="45720" anchor="ctr" anchorCtr="1" compatLnSpc="1">
            <a:noAutofit/>
          </a:bodyPr>
          <a:lstStyle/>
          <a:p>
            <a:pPr marL="0" marR="0" lvl="0" indent="0" algn="ctr" defTabSz="4572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FFFFFF"/>
                </a:solidFill>
                <a:uFillTx/>
              </a:defRPr>
            </a:pPr>
            <a:endParaRPr lang="en-GB" sz="1800" b="0" i="0" u="none" strike="noStrike" kern="0" cap="none" spc="0" baseline="0">
              <a:solidFill>
                <a:srgbClr val="FFFFFF"/>
              </a:solidFill>
              <a:uFillTx/>
              <a:latin typeface="Rockwell"/>
              <a:ea typeface="Rockwell"/>
              <a:cs typeface="Rockwell"/>
            </a:endParaRPr>
          </a:p>
        </p:txBody>
      </p:sp>
      <p:sp>
        <p:nvSpPr>
          <p:cNvPr id="3" name="Tytuł 1">
            <a:extLst>
              <a:ext uri="{FF2B5EF4-FFF2-40B4-BE49-F238E27FC236}">
                <a16:creationId xmlns:a16="http://schemas.microsoft.com/office/drawing/2014/main" id="{EA4EFCEE-FB42-4B60-81D5-0ABAEA942669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6550926" y="685800"/>
            <a:ext cx="4920020" cy="2021555"/>
          </a:xfrm>
          <a:prstGeom prst="rect">
            <a:avLst/>
          </a:prstGeom>
          <a:noFill/>
          <a:ln>
            <a:noFill/>
          </a:ln>
        </p:spPr>
        <p:txBody>
          <a:bodyPr vert="horz" wrap="square" lIns="45720" tIns="45720" rIns="45720" bIns="45720" anchor="ctr" anchorCtr="0" compatLnSpc="1">
            <a:normAutofit/>
          </a:bodyPr>
          <a:lstStyle/>
          <a:p>
            <a:pPr lvl="0"/>
            <a:r>
              <a:rPr lang="en-GB" sz="3400" dirty="0">
                <a:solidFill>
                  <a:srgbClr val="FFFFFF"/>
                </a:solidFill>
              </a:rPr>
              <a:t>WHAT KNOWLEDGE WILL WE GAIN AFTER TODAY?</a:t>
            </a:r>
          </a:p>
        </p:txBody>
      </p:sp>
      <p:sp>
        <p:nvSpPr>
          <p:cNvPr id="4" name="Freeform: Shape 54">
            <a:extLst>
              <a:ext uri="{FF2B5EF4-FFF2-40B4-BE49-F238E27FC236}">
                <a16:creationId xmlns:a16="http://schemas.microsoft.com/office/drawing/2014/main" id="{8F15EBE0-692D-4BF5-AAF0-BFF2F35A162C}"/>
              </a:ext>
            </a:extLst>
          </p:cNvPr>
          <p:cNvSpPr/>
          <p:nvPr/>
        </p:nvSpPr>
        <p:spPr>
          <a:xfrm>
            <a:off x="0" y="0"/>
            <a:ext cx="5859484" cy="6858000"/>
          </a:xfrm>
          <a:custGeom>
            <a:avLst/>
            <a:gdLst>
              <a:gd name="f0" fmla="val 10800000"/>
              <a:gd name="f1" fmla="val 5400000"/>
              <a:gd name="f2" fmla="val 180"/>
              <a:gd name="f3" fmla="val w"/>
              <a:gd name="f4" fmla="val h"/>
              <a:gd name="f5" fmla="val 0"/>
              <a:gd name="f6" fmla="val 21600"/>
              <a:gd name="f7" fmla="val 11792"/>
              <a:gd name="f8" fmla="val 14607"/>
              <a:gd name="f9" fmla="val 15224"/>
              <a:gd name="f10" fmla="val 406"/>
              <a:gd name="f11" fmla="val 19118"/>
              <a:gd name="f12" fmla="val 3093"/>
              <a:gd name="f13" fmla="val 7159"/>
              <a:gd name="f14" fmla="val 11711"/>
              <a:gd name="f15" fmla="val 15504"/>
              <a:gd name="f16" fmla="val 19876"/>
              <a:gd name="f17" fmla="val 18960"/>
              <a:gd name="f18" fmla="val 17048"/>
              <a:gd name="f19" fmla="val 21562"/>
              <a:gd name="f20" fmla="val 17005"/>
              <a:gd name="f21" fmla="val 14810"/>
              <a:gd name="f22" fmla="val 15384"/>
              <a:gd name="f23" fmla="val 21164"/>
              <a:gd name="f24" fmla="val 18277"/>
              <a:gd name="f25" fmla="val 18745"/>
              <a:gd name="f26" fmla="val 20067"/>
              <a:gd name="f27" fmla="val 15403"/>
              <a:gd name="f28" fmla="val 6865"/>
              <a:gd name="f29" fmla="val 16984"/>
              <a:gd name="f30" fmla="val 2622"/>
              <a:gd name="f31" fmla="val 12369"/>
              <a:gd name="f32" fmla="val 277"/>
              <a:gd name="f33" fmla="val 10842"/>
              <a:gd name="f34" fmla="val 11491"/>
              <a:gd name="f35" fmla="val 278"/>
              <a:gd name="f36" fmla="val 16338"/>
              <a:gd name="f37" fmla="val 2479"/>
              <a:gd name="f38" fmla="val 19629"/>
              <a:gd name="f39" fmla="val 6774"/>
              <a:gd name="f40" fmla="val 15301"/>
              <a:gd name="f41" fmla="val 17888"/>
              <a:gd name="f42" fmla="val 18552"/>
              <a:gd name="f43" fmla="val 15074"/>
              <a:gd name="f44" fmla="val 20905"/>
              <a:gd name="f45" fmla="val 14160"/>
              <a:gd name="f46" fmla="+- 0 0 -90"/>
              <a:gd name="f47" fmla="+- 0 0 -180"/>
              <a:gd name="f48" fmla="+- 0 0 -270"/>
              <a:gd name="f49" fmla="+- 0 0 -360"/>
              <a:gd name="f50" fmla="*/ f3 1 21600"/>
              <a:gd name="f51" fmla="*/ f4 1 21600"/>
              <a:gd name="f52" fmla="val f5"/>
              <a:gd name="f53" fmla="val f6"/>
              <a:gd name="f54" fmla="*/ f46 f0 1"/>
              <a:gd name="f55" fmla="*/ f47 f0 1"/>
              <a:gd name="f56" fmla="*/ f48 f0 1"/>
              <a:gd name="f57" fmla="*/ f49 f0 1"/>
              <a:gd name="f58" fmla="+- f53 0 f52"/>
              <a:gd name="f59" fmla="*/ f54 1 f2"/>
              <a:gd name="f60" fmla="*/ f55 1 f2"/>
              <a:gd name="f61" fmla="*/ f56 1 f2"/>
              <a:gd name="f62" fmla="*/ f57 1 f2"/>
              <a:gd name="f63" fmla="*/ f58 1 2"/>
              <a:gd name="f64" fmla="*/ f58 1 21600"/>
              <a:gd name="f65" fmla="+- f59 0 f1"/>
              <a:gd name="f66" fmla="+- f60 0 f1"/>
              <a:gd name="f67" fmla="+- f61 0 f1"/>
              <a:gd name="f68" fmla="+- f62 0 f1"/>
              <a:gd name="f69" fmla="*/ f63 1 f64"/>
              <a:gd name="f70" fmla="*/ 0 1 f64"/>
              <a:gd name="f71" fmla="*/ f53 1 f64"/>
              <a:gd name="f72" fmla="*/ f70 f50 1"/>
              <a:gd name="f73" fmla="*/ f71 f50 1"/>
              <a:gd name="f74" fmla="*/ f71 f51 1"/>
              <a:gd name="f75" fmla="*/ f70 f51 1"/>
              <a:gd name="f76" fmla="*/ f69 f50 1"/>
              <a:gd name="f77" fmla="*/ f69 f51 1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  <a:cxn ang="f65">
                <a:pos x="f76" y="f77"/>
              </a:cxn>
              <a:cxn ang="f66">
                <a:pos x="f76" y="f77"/>
              </a:cxn>
              <a:cxn ang="f67">
                <a:pos x="f76" y="f77"/>
              </a:cxn>
              <a:cxn ang="f68">
                <a:pos x="f76" y="f77"/>
              </a:cxn>
            </a:cxnLst>
            <a:rect l="f72" t="f75" r="f73" b="f74"/>
            <a:pathLst>
              <a:path w="21600" h="21600">
                <a:moveTo>
                  <a:pt x="f7" y="f5"/>
                </a:moveTo>
                <a:lnTo>
                  <a:pt x="f8" y="f5"/>
                </a:lnTo>
                <a:lnTo>
                  <a:pt x="f9" y="f10"/>
                </a:lnTo>
                <a:cubicBezTo>
                  <a:pt x="f11" y="f12"/>
                  <a:pt x="f6" y="f13"/>
                  <a:pt x="f6" y="f14"/>
                </a:cubicBezTo>
                <a:cubicBezTo>
                  <a:pt x="f6" y="f15"/>
                  <a:pt x="f16" y="f17"/>
                  <a:pt x="f18" y="f19"/>
                </a:cubicBezTo>
                <a:lnTo>
                  <a:pt x="f20" y="f6"/>
                </a:lnTo>
                <a:lnTo>
                  <a:pt x="f21" y="f6"/>
                </a:lnTo>
                <a:lnTo>
                  <a:pt x="f22" y="f23"/>
                </a:lnTo>
                <a:cubicBezTo>
                  <a:pt x="f24" y="f25"/>
                  <a:pt x="f26" y="f27"/>
                  <a:pt x="f26" y="f14"/>
                </a:cubicBezTo>
                <a:cubicBezTo>
                  <a:pt x="f26" y="f28"/>
                  <a:pt x="f29" y="f30"/>
                  <a:pt x="f31" y="f32"/>
                </a:cubicBezTo>
                <a:close/>
                <a:moveTo>
                  <a:pt x="f5" y="f5"/>
                </a:moveTo>
                <a:lnTo>
                  <a:pt x="f33" y="f5"/>
                </a:lnTo>
                <a:lnTo>
                  <a:pt x="f34" y="f35"/>
                </a:lnTo>
                <a:cubicBezTo>
                  <a:pt x="f36" y="f37"/>
                  <a:pt x="f38" y="f39"/>
                  <a:pt x="f38" y="f14"/>
                </a:cubicBezTo>
                <a:cubicBezTo>
                  <a:pt x="f38" y="f40"/>
                  <a:pt x="f41" y="f42"/>
                  <a:pt x="f43" y="f44"/>
                </a:cubicBezTo>
                <a:lnTo>
                  <a:pt x="f45" y="f6"/>
                </a:lnTo>
                <a:lnTo>
                  <a:pt x="f5" y="f6"/>
                </a:lnTo>
                <a:close/>
              </a:path>
            </a:pathLst>
          </a:custGeom>
          <a:solidFill>
            <a:srgbClr val="FFFFFF"/>
          </a:solidFill>
          <a:ln cap="flat">
            <a:noFill/>
            <a:prstDash val="solid"/>
          </a:ln>
        </p:spPr>
        <p:txBody>
          <a:bodyPr vert="horz" wrap="square" lIns="45720" tIns="45720" rIns="45720" bIns="45720" anchor="ctr" anchorCtr="1" compatLnSpc="1">
            <a:noAutofit/>
          </a:bodyPr>
          <a:lstStyle/>
          <a:p>
            <a:pPr marL="0" marR="0" lvl="0" indent="0" algn="ctr" defTabSz="4572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FFFFFF"/>
                </a:solidFill>
                <a:uFillTx/>
              </a:defRPr>
            </a:pPr>
            <a:endParaRPr lang="en-GB" sz="1800" b="0" i="0" u="none" strike="noStrike" kern="0" cap="none" spc="0" baseline="0">
              <a:solidFill>
                <a:srgbClr val="FFFFFF"/>
              </a:solidFill>
              <a:uFillTx/>
              <a:latin typeface="Rockwell"/>
              <a:ea typeface="Rockwell"/>
              <a:cs typeface="Rockwell"/>
            </a:endParaRPr>
          </a:p>
        </p:txBody>
      </p:sp>
      <p:pic>
        <p:nvPicPr>
          <p:cNvPr id="5" name="Obraz 8" descr="Obraz 8">
            <a:extLst>
              <a:ext uri="{FF2B5EF4-FFF2-40B4-BE49-F238E27FC236}">
                <a16:creationId xmlns:a16="http://schemas.microsoft.com/office/drawing/2014/main" id="{03220E88-ADFA-487B-B009-D69306E73630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b="2"/>
          <a:stretch>
            <a:fillRect/>
          </a:stretch>
        </p:blipFill>
        <p:spPr>
          <a:xfrm>
            <a:off x="0" y="2007016"/>
            <a:ext cx="4951814" cy="3001563"/>
          </a:xfrm>
          <a:prstGeom prst="rect">
            <a:avLst/>
          </a:prstGeom>
          <a:noFill/>
          <a:ln cap="flat">
            <a:noFill/>
          </a:ln>
        </p:spPr>
      </p:pic>
      <p:sp>
        <p:nvSpPr>
          <p:cNvPr id="6" name="Numer slajdu — symbol zastępczy 2">
            <a:extLst>
              <a:ext uri="{FF2B5EF4-FFF2-40B4-BE49-F238E27FC236}">
                <a16:creationId xmlns:a16="http://schemas.microsoft.com/office/drawing/2014/main" id="{E4A03405-A5AC-4027-A3C1-E8BBEBEA8BAA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>
          <a:xfrm>
            <a:off x="11534643" y="6311801"/>
            <a:ext cx="193038" cy="287085"/>
          </a:xfrm>
        </p:spPr>
        <p:txBody>
          <a:bodyPr>
            <a:normAutofit lnSpcReduction="10000"/>
          </a:bodyPr>
          <a:lstStyle/>
          <a:p>
            <a:pPr lvl="0">
              <a:spcBef>
                <a:spcPts val="600"/>
              </a:spcBef>
            </a:pPr>
            <a:fld id="{084851D4-B11E-427C-A689-F4EF0A133B47}" type="slidenum">
              <a:t>3</a:t>
            </a:fld>
            <a:endParaRPr lang="en-GB"/>
          </a:p>
        </p:txBody>
      </p:sp>
      <p:grpSp>
        <p:nvGrpSpPr>
          <p:cNvPr id="7" name="Zawartość — symbol zastępczy 2">
            <a:extLst>
              <a:ext uri="{FF2B5EF4-FFF2-40B4-BE49-F238E27FC236}">
                <a16:creationId xmlns:a16="http://schemas.microsoft.com/office/drawing/2014/main" id="{6EB8996F-17B1-4216-9AF8-5D5FDF3150AB}"/>
              </a:ext>
            </a:extLst>
          </p:cNvPr>
          <p:cNvGrpSpPr/>
          <p:nvPr/>
        </p:nvGrpSpPr>
        <p:grpSpPr>
          <a:xfrm>
            <a:off x="6550926" y="4004587"/>
            <a:ext cx="4920020" cy="1057604"/>
            <a:chOff x="6550926" y="4004587"/>
            <a:chExt cx="4920020" cy="1057604"/>
          </a:xfrm>
        </p:grpSpPr>
        <p:sp>
          <p:nvSpPr>
            <p:cNvPr id="8" name="Rounded Rectangle">
              <a:extLst>
                <a:ext uri="{FF2B5EF4-FFF2-40B4-BE49-F238E27FC236}">
                  <a16:creationId xmlns:a16="http://schemas.microsoft.com/office/drawing/2014/main" id="{A9D9A9DB-B9A2-438E-B9DE-9E4940B2D767}"/>
                </a:ext>
              </a:extLst>
            </p:cNvPr>
            <p:cNvSpPr/>
            <p:nvPr/>
          </p:nvSpPr>
          <p:spPr>
            <a:xfrm>
              <a:off x="6550926" y="4037441"/>
              <a:ext cx="1383752" cy="878683"/>
            </a:xfrm>
            <a:custGeom>
              <a:avLst>
                <a:gd name="f0" fmla="val 2160"/>
              </a:avLst>
              <a:gdLst>
                <a:gd name="f1" fmla="val 10800000"/>
                <a:gd name="f2" fmla="val 5400000"/>
                <a:gd name="f3" fmla="val 16200000"/>
                <a:gd name="f4" fmla="val w"/>
                <a:gd name="f5" fmla="val h"/>
                <a:gd name="f6" fmla="val ss"/>
                <a:gd name="f7" fmla="val 0"/>
                <a:gd name="f8" fmla="*/ 5419351 1 1725033"/>
                <a:gd name="f9" fmla="val 45"/>
                <a:gd name="f10" fmla="val 10800"/>
                <a:gd name="f11" fmla="val -2147483647"/>
                <a:gd name="f12" fmla="val 2147483647"/>
                <a:gd name="f13" fmla="abs f4"/>
                <a:gd name="f14" fmla="abs f5"/>
                <a:gd name="f15" fmla="abs f6"/>
                <a:gd name="f16" fmla="*/ f8 1 180"/>
                <a:gd name="f17" fmla="pin 0 f0 10800"/>
                <a:gd name="f18" fmla="+- 0 0 f2"/>
                <a:gd name="f19" fmla="?: f13 f4 1"/>
                <a:gd name="f20" fmla="?: f14 f5 1"/>
                <a:gd name="f21" fmla="?: f15 f6 1"/>
                <a:gd name="f22" fmla="*/ f9 f16 1"/>
                <a:gd name="f23" fmla="+- f7 f17 0"/>
                <a:gd name="f24" fmla="*/ f19 1 21600"/>
                <a:gd name="f25" fmla="*/ f20 1 21600"/>
                <a:gd name="f26" fmla="*/ 21600 f19 1"/>
                <a:gd name="f27" fmla="*/ 21600 f20 1"/>
                <a:gd name="f28" fmla="+- 0 0 f22"/>
                <a:gd name="f29" fmla="min f25 f24"/>
                <a:gd name="f30" fmla="*/ f26 1 f21"/>
                <a:gd name="f31" fmla="*/ f27 1 f21"/>
                <a:gd name="f32" fmla="*/ f28 f1 1"/>
                <a:gd name="f33" fmla="*/ f32 1 f8"/>
                <a:gd name="f34" fmla="+- f31 0 f17"/>
                <a:gd name="f35" fmla="+- f30 0 f17"/>
                <a:gd name="f36" fmla="*/ f17 f29 1"/>
                <a:gd name="f37" fmla="*/ f7 f29 1"/>
                <a:gd name="f38" fmla="*/ f23 f29 1"/>
                <a:gd name="f39" fmla="*/ f31 f29 1"/>
                <a:gd name="f40" fmla="*/ f30 f29 1"/>
                <a:gd name="f41" fmla="+- f33 0 f2"/>
                <a:gd name="f42" fmla="+- f37 0 f38"/>
                <a:gd name="f43" fmla="+- f38 0 f37"/>
                <a:gd name="f44" fmla="*/ f34 f29 1"/>
                <a:gd name="f45" fmla="*/ f35 f29 1"/>
                <a:gd name="f46" fmla="cos 1 f41"/>
                <a:gd name="f47" fmla="abs f42"/>
                <a:gd name="f48" fmla="abs f43"/>
                <a:gd name="f49" fmla="?: f42 f18 f2"/>
                <a:gd name="f50" fmla="?: f42 f2 f18"/>
                <a:gd name="f51" fmla="?: f42 f3 f2"/>
                <a:gd name="f52" fmla="?: f42 f2 f3"/>
                <a:gd name="f53" fmla="+- f39 0 f44"/>
                <a:gd name="f54" fmla="?: f43 f18 f2"/>
                <a:gd name="f55" fmla="?: f43 f2 f18"/>
                <a:gd name="f56" fmla="+- f40 0 f45"/>
                <a:gd name="f57" fmla="+- f44 0 f39"/>
                <a:gd name="f58" fmla="+- f45 0 f40"/>
                <a:gd name="f59" fmla="?: f42 0 f1"/>
                <a:gd name="f60" fmla="?: f42 f1 0"/>
                <a:gd name="f61" fmla="+- 0 0 f46"/>
                <a:gd name="f62" fmla="?: f42 f52 f51"/>
                <a:gd name="f63" fmla="?: f42 f51 f52"/>
                <a:gd name="f64" fmla="?: f43 f50 f49"/>
                <a:gd name="f65" fmla="abs f53"/>
                <a:gd name="f66" fmla="?: f53 0 f1"/>
                <a:gd name="f67" fmla="?: f53 f1 0"/>
                <a:gd name="f68" fmla="?: f53 f54 f55"/>
                <a:gd name="f69" fmla="abs f56"/>
                <a:gd name="f70" fmla="abs f57"/>
                <a:gd name="f71" fmla="?: f56 f18 f2"/>
                <a:gd name="f72" fmla="?: f56 f2 f18"/>
                <a:gd name="f73" fmla="?: f56 f3 f2"/>
                <a:gd name="f74" fmla="?: f56 f2 f3"/>
                <a:gd name="f75" fmla="abs f58"/>
                <a:gd name="f76" fmla="?: f58 f18 f2"/>
                <a:gd name="f77" fmla="?: f58 f2 f18"/>
                <a:gd name="f78" fmla="?: f58 f60 f59"/>
                <a:gd name="f79" fmla="?: f58 f59 f60"/>
                <a:gd name="f80" fmla="*/ f17 f61 1"/>
                <a:gd name="f81" fmla="?: f43 f63 f62"/>
                <a:gd name="f82" fmla="?: f43 f67 f66"/>
                <a:gd name="f83" fmla="?: f43 f66 f67"/>
                <a:gd name="f84" fmla="?: f56 f74 f73"/>
                <a:gd name="f85" fmla="?: f56 f73 f74"/>
                <a:gd name="f86" fmla="?: f57 f72 f71"/>
                <a:gd name="f87" fmla="?: f42 f78 f79"/>
                <a:gd name="f88" fmla="?: f42 f76 f77"/>
                <a:gd name="f89" fmla="*/ f80 3163 1"/>
                <a:gd name="f90" fmla="?: f53 f82 f83"/>
                <a:gd name="f91" fmla="?: f57 f85 f84"/>
                <a:gd name="f92" fmla="*/ f89 1 7636"/>
                <a:gd name="f93" fmla="+- f7 f92 0"/>
                <a:gd name="f94" fmla="+- f30 0 f92"/>
                <a:gd name="f95" fmla="+- f31 0 f92"/>
                <a:gd name="f96" fmla="*/ f93 f29 1"/>
                <a:gd name="f97" fmla="*/ f94 f29 1"/>
                <a:gd name="f98" fmla="*/ f95 f29 1"/>
              </a:gdLst>
              <a:ahLst>
                <a:ahXY gdRefX="f0" minX="f7" maxX="f10">
                  <a:pos x="f36" y="f37"/>
                </a:ahXY>
              </a:ahLst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f96" t="f96" r="f97" b="f98"/>
              <a:pathLst>
                <a:path>
                  <a:moveTo>
                    <a:pt x="f38" y="f37"/>
                  </a:moveTo>
                  <a:arcTo wR="f47" hR="f48" stAng="f81" swAng="f64"/>
                  <a:lnTo>
                    <a:pt x="f37" y="f44"/>
                  </a:lnTo>
                  <a:arcTo wR="f48" hR="f65" stAng="f90" swAng="f68"/>
                  <a:lnTo>
                    <a:pt x="f45" y="f39"/>
                  </a:lnTo>
                  <a:arcTo wR="f69" hR="f70" stAng="f91" swAng="f86"/>
                  <a:lnTo>
                    <a:pt x="f40" y="f38"/>
                  </a:lnTo>
                  <a:arcTo wR="f75" hR="f47" stAng="f87" swAng="f88"/>
                  <a:close/>
                </a:path>
              </a:pathLst>
            </a:custGeom>
            <a:solidFill>
              <a:srgbClr val="D34817"/>
            </a:solidFill>
            <a:ln w="12701" cap="flat">
              <a:solidFill>
                <a:srgbClr val="FFFFFF"/>
              </a:solidFill>
              <a:prstDash val="solid"/>
              <a:round/>
            </a:ln>
          </p:spPr>
          <p:txBody>
            <a:bodyPr vert="horz" wrap="square" lIns="45720" tIns="45720" rIns="45720" bIns="45720" anchor="t" anchorCtr="0" compatLnSpc="1">
              <a:noAutofit/>
            </a:bodyPr>
            <a:lstStyle/>
            <a:p>
              <a:pPr marL="0" marR="0" lvl="0" indent="0" algn="l" defTabSz="914400" rtl="0" fontAlgn="auto" hangingPunct="0">
                <a:lnSpc>
                  <a:spcPct val="90000"/>
                </a:lnSpc>
                <a:spcBef>
                  <a:spcPts val="1200"/>
                </a:spcBef>
                <a:spcAft>
                  <a:spcPts val="0"/>
                </a:spcAft>
                <a:buNone/>
                <a:tabLst/>
                <a:defRPr sz="2000" b="0" i="0" u="none" strike="noStrike" kern="0" cap="none" spc="0" baseline="0">
                  <a:solidFill>
                    <a:srgbClr val="FFFFFF"/>
                  </a:solidFill>
                  <a:uFillTx/>
                  <a:latin typeface="Times New Roman"/>
                  <a:ea typeface="Times New Roman"/>
                  <a:cs typeface="Times New Roman"/>
                </a:defRPr>
              </a:pPr>
              <a:endParaRPr lang="en-GB" sz="2000" b="0" i="0" u="none" strike="noStrike" kern="0" cap="none" spc="0" baseline="0">
                <a:solidFill>
                  <a:srgbClr val="FFFFFF"/>
                </a:solidFill>
                <a:uFillTx/>
                <a:latin typeface="Times New Roman"/>
                <a:ea typeface="Times New Roman"/>
                <a:cs typeface="Times New Roman"/>
              </a:endParaRPr>
            </a:p>
          </p:txBody>
        </p:sp>
        <p:grpSp>
          <p:nvGrpSpPr>
            <p:cNvPr id="9" name="Group">
              <a:extLst>
                <a:ext uri="{FF2B5EF4-FFF2-40B4-BE49-F238E27FC236}">
                  <a16:creationId xmlns:a16="http://schemas.microsoft.com/office/drawing/2014/main" id="{0E6025C5-B441-4C9A-B73B-2A5CD1C55573}"/>
                </a:ext>
              </a:extLst>
            </p:cNvPr>
            <p:cNvGrpSpPr/>
            <p:nvPr/>
          </p:nvGrpSpPr>
          <p:grpSpPr>
            <a:xfrm>
              <a:off x="6704673" y="4183508"/>
              <a:ext cx="1383761" cy="878683"/>
              <a:chOff x="6704673" y="4183508"/>
              <a:chExt cx="1383761" cy="878683"/>
            </a:xfrm>
          </p:grpSpPr>
          <p:sp>
            <p:nvSpPr>
              <p:cNvPr id="10" name="Rounded Rectangle">
                <a:extLst>
                  <a:ext uri="{FF2B5EF4-FFF2-40B4-BE49-F238E27FC236}">
                    <a16:creationId xmlns:a16="http://schemas.microsoft.com/office/drawing/2014/main" id="{870C94F7-C24A-4240-B648-86ECE852249C}"/>
                  </a:ext>
                </a:extLst>
              </p:cNvPr>
              <p:cNvSpPr/>
              <p:nvPr/>
            </p:nvSpPr>
            <p:spPr>
              <a:xfrm>
                <a:off x="6704673" y="4183508"/>
                <a:ext cx="1383761" cy="878683"/>
              </a:xfrm>
              <a:custGeom>
                <a:avLst>
                  <a:gd name="f0" fmla="val 2160"/>
                </a:avLst>
                <a:gdLst>
                  <a:gd name="f1" fmla="val 10800000"/>
                  <a:gd name="f2" fmla="val 5400000"/>
                  <a:gd name="f3" fmla="val 16200000"/>
                  <a:gd name="f4" fmla="val w"/>
                  <a:gd name="f5" fmla="val h"/>
                  <a:gd name="f6" fmla="val ss"/>
                  <a:gd name="f7" fmla="val 0"/>
                  <a:gd name="f8" fmla="*/ 5419351 1 1725033"/>
                  <a:gd name="f9" fmla="val 45"/>
                  <a:gd name="f10" fmla="val 10800"/>
                  <a:gd name="f11" fmla="val -2147483647"/>
                  <a:gd name="f12" fmla="val 2147483647"/>
                  <a:gd name="f13" fmla="abs f4"/>
                  <a:gd name="f14" fmla="abs f5"/>
                  <a:gd name="f15" fmla="abs f6"/>
                  <a:gd name="f16" fmla="*/ f8 1 180"/>
                  <a:gd name="f17" fmla="pin 0 f0 10800"/>
                  <a:gd name="f18" fmla="+- 0 0 f2"/>
                  <a:gd name="f19" fmla="?: f13 f4 1"/>
                  <a:gd name="f20" fmla="?: f14 f5 1"/>
                  <a:gd name="f21" fmla="?: f15 f6 1"/>
                  <a:gd name="f22" fmla="*/ f9 f16 1"/>
                  <a:gd name="f23" fmla="+- f7 f17 0"/>
                  <a:gd name="f24" fmla="*/ f19 1 21600"/>
                  <a:gd name="f25" fmla="*/ f20 1 21600"/>
                  <a:gd name="f26" fmla="*/ 21600 f19 1"/>
                  <a:gd name="f27" fmla="*/ 21600 f20 1"/>
                  <a:gd name="f28" fmla="+- 0 0 f22"/>
                  <a:gd name="f29" fmla="min f25 f24"/>
                  <a:gd name="f30" fmla="*/ f26 1 f21"/>
                  <a:gd name="f31" fmla="*/ f27 1 f21"/>
                  <a:gd name="f32" fmla="*/ f28 f1 1"/>
                  <a:gd name="f33" fmla="*/ f32 1 f8"/>
                  <a:gd name="f34" fmla="+- f31 0 f17"/>
                  <a:gd name="f35" fmla="+- f30 0 f17"/>
                  <a:gd name="f36" fmla="*/ f17 f29 1"/>
                  <a:gd name="f37" fmla="*/ f7 f29 1"/>
                  <a:gd name="f38" fmla="*/ f23 f29 1"/>
                  <a:gd name="f39" fmla="*/ f31 f29 1"/>
                  <a:gd name="f40" fmla="*/ f30 f29 1"/>
                  <a:gd name="f41" fmla="+- f33 0 f2"/>
                  <a:gd name="f42" fmla="+- f37 0 f38"/>
                  <a:gd name="f43" fmla="+- f38 0 f37"/>
                  <a:gd name="f44" fmla="*/ f34 f29 1"/>
                  <a:gd name="f45" fmla="*/ f35 f29 1"/>
                  <a:gd name="f46" fmla="cos 1 f41"/>
                  <a:gd name="f47" fmla="abs f42"/>
                  <a:gd name="f48" fmla="abs f43"/>
                  <a:gd name="f49" fmla="?: f42 f18 f2"/>
                  <a:gd name="f50" fmla="?: f42 f2 f18"/>
                  <a:gd name="f51" fmla="?: f42 f3 f2"/>
                  <a:gd name="f52" fmla="?: f42 f2 f3"/>
                  <a:gd name="f53" fmla="+- f39 0 f44"/>
                  <a:gd name="f54" fmla="?: f43 f18 f2"/>
                  <a:gd name="f55" fmla="?: f43 f2 f18"/>
                  <a:gd name="f56" fmla="+- f40 0 f45"/>
                  <a:gd name="f57" fmla="+- f44 0 f39"/>
                  <a:gd name="f58" fmla="+- f45 0 f40"/>
                  <a:gd name="f59" fmla="?: f42 0 f1"/>
                  <a:gd name="f60" fmla="?: f42 f1 0"/>
                  <a:gd name="f61" fmla="+- 0 0 f46"/>
                  <a:gd name="f62" fmla="?: f42 f52 f51"/>
                  <a:gd name="f63" fmla="?: f42 f51 f52"/>
                  <a:gd name="f64" fmla="?: f43 f50 f49"/>
                  <a:gd name="f65" fmla="abs f53"/>
                  <a:gd name="f66" fmla="?: f53 0 f1"/>
                  <a:gd name="f67" fmla="?: f53 f1 0"/>
                  <a:gd name="f68" fmla="?: f53 f54 f55"/>
                  <a:gd name="f69" fmla="abs f56"/>
                  <a:gd name="f70" fmla="abs f57"/>
                  <a:gd name="f71" fmla="?: f56 f18 f2"/>
                  <a:gd name="f72" fmla="?: f56 f2 f18"/>
                  <a:gd name="f73" fmla="?: f56 f3 f2"/>
                  <a:gd name="f74" fmla="?: f56 f2 f3"/>
                  <a:gd name="f75" fmla="abs f58"/>
                  <a:gd name="f76" fmla="?: f58 f18 f2"/>
                  <a:gd name="f77" fmla="?: f58 f2 f18"/>
                  <a:gd name="f78" fmla="?: f58 f60 f59"/>
                  <a:gd name="f79" fmla="?: f58 f59 f60"/>
                  <a:gd name="f80" fmla="*/ f17 f61 1"/>
                  <a:gd name="f81" fmla="?: f43 f63 f62"/>
                  <a:gd name="f82" fmla="?: f43 f67 f66"/>
                  <a:gd name="f83" fmla="?: f43 f66 f67"/>
                  <a:gd name="f84" fmla="?: f56 f74 f73"/>
                  <a:gd name="f85" fmla="?: f56 f73 f74"/>
                  <a:gd name="f86" fmla="?: f57 f72 f71"/>
                  <a:gd name="f87" fmla="?: f42 f78 f79"/>
                  <a:gd name="f88" fmla="?: f42 f76 f77"/>
                  <a:gd name="f89" fmla="*/ f80 3163 1"/>
                  <a:gd name="f90" fmla="?: f53 f82 f83"/>
                  <a:gd name="f91" fmla="?: f57 f85 f84"/>
                  <a:gd name="f92" fmla="*/ f89 1 7636"/>
                  <a:gd name="f93" fmla="+- f7 f92 0"/>
                  <a:gd name="f94" fmla="+- f30 0 f92"/>
                  <a:gd name="f95" fmla="+- f31 0 f92"/>
                  <a:gd name="f96" fmla="*/ f93 f29 1"/>
                  <a:gd name="f97" fmla="*/ f94 f29 1"/>
                  <a:gd name="f98" fmla="*/ f95 f29 1"/>
                </a:gdLst>
                <a:ahLst>
                  <a:ahXY gdRefX="f0" minX="f7" maxX="f10">
                    <a:pos x="f36" y="f37"/>
                  </a:ahXY>
                </a:ahLst>
                <a:cxnLst>
                  <a:cxn ang="3cd4">
                    <a:pos x="hc" y="t"/>
                  </a:cxn>
                  <a:cxn ang="0">
                    <a:pos x="r" y="vc"/>
                  </a:cxn>
                  <a:cxn ang="cd4">
                    <a:pos x="hc" y="b"/>
                  </a:cxn>
                  <a:cxn ang="cd2">
                    <a:pos x="l" y="vc"/>
                  </a:cxn>
                </a:cxnLst>
                <a:rect l="f96" t="f96" r="f97" b="f98"/>
                <a:pathLst>
                  <a:path>
                    <a:moveTo>
                      <a:pt x="f38" y="f37"/>
                    </a:moveTo>
                    <a:arcTo wR="f47" hR="f48" stAng="f81" swAng="f64"/>
                    <a:lnTo>
                      <a:pt x="f37" y="f44"/>
                    </a:lnTo>
                    <a:arcTo wR="f48" hR="f65" stAng="f90" swAng="f68"/>
                    <a:lnTo>
                      <a:pt x="f45" y="f39"/>
                    </a:lnTo>
                    <a:arcTo wR="f69" hR="f70" stAng="f91" swAng="f86"/>
                    <a:lnTo>
                      <a:pt x="f40" y="f38"/>
                    </a:lnTo>
                    <a:arcTo wR="f75" hR="f47" stAng="f87" swAng="f88"/>
                    <a:close/>
                  </a:path>
                </a:pathLst>
              </a:custGeom>
              <a:solidFill>
                <a:srgbClr val="FFFFFF">
                  <a:alpha val="90000"/>
                </a:srgbClr>
              </a:solidFill>
              <a:ln w="12701" cap="flat">
                <a:solidFill>
                  <a:srgbClr val="D34817"/>
                </a:solidFill>
                <a:prstDash val="solid"/>
                <a:round/>
              </a:ln>
            </p:spPr>
            <p:txBody>
              <a:bodyPr vert="horz" wrap="square" lIns="45720" tIns="45720" rIns="45720" bIns="45720" anchor="ctr" anchorCtr="1" compatLnSpc="1">
                <a:noAutofit/>
              </a:bodyPr>
              <a:lstStyle/>
              <a:p>
                <a:pPr marL="0" marR="0" lvl="0" indent="0" algn="ctr" defTabSz="622304" rtl="0" fontAlgn="auto" hangingPunct="0">
                  <a:lnSpc>
                    <a:spcPct val="90000"/>
                  </a:lnSpc>
                  <a:spcBef>
                    <a:spcPts val="800"/>
                  </a:spcBef>
                  <a:spcAft>
                    <a:spcPts val="0"/>
                  </a:spcAft>
                  <a:buNone/>
                  <a:tabLst/>
                  <a:defRPr sz="1400" b="0" i="0" u="none" strike="noStrike" kern="0" cap="all" spc="0" baseline="0">
                    <a:solidFill>
                      <a:srgbClr val="FFFFFF"/>
                    </a:solidFill>
                    <a:uFillTx/>
                    <a:latin typeface="Times New Roman"/>
                    <a:ea typeface="Times New Roman"/>
                    <a:cs typeface="Times New Roman"/>
                  </a:defRPr>
                </a:pPr>
                <a:endParaRPr lang="en-GB" sz="1400" b="0" i="0" u="none" strike="noStrike" kern="0" cap="all" spc="0" baseline="0">
                  <a:solidFill>
                    <a:srgbClr val="FFFFFF"/>
                  </a:solidFill>
                  <a:uFillTx/>
                  <a:latin typeface="Times New Roman"/>
                  <a:ea typeface="Times New Roman"/>
                  <a:cs typeface="Times New Roman"/>
                </a:endParaRPr>
              </a:p>
            </p:txBody>
          </p:sp>
          <p:sp>
            <p:nvSpPr>
              <p:cNvPr id="11" name="PIZZA STORY">
                <a:extLst>
                  <a:ext uri="{FF2B5EF4-FFF2-40B4-BE49-F238E27FC236}">
                    <a16:creationId xmlns:a16="http://schemas.microsoft.com/office/drawing/2014/main" id="{0886A37E-3B9F-49D8-A2A0-8793D84E1907}"/>
                  </a:ext>
                </a:extLst>
              </p:cNvPr>
              <p:cNvSpPr txBox="1"/>
              <p:nvPr/>
            </p:nvSpPr>
            <p:spPr>
              <a:xfrm>
                <a:off x="6730413" y="4471690"/>
                <a:ext cx="1332289" cy="302328"/>
              </a:xfrm>
              <a:prstGeom prst="rect">
                <a:avLst/>
              </a:prstGeom>
              <a:noFill/>
              <a:ln cap="flat">
                <a:noFill/>
              </a:ln>
            </p:spPr>
            <p:txBody>
              <a:bodyPr vert="horz" wrap="square" lIns="53336" tIns="53336" rIns="53336" bIns="53336" anchor="ctr" anchorCtr="1" compatLnSpc="1">
                <a:spAutoFit/>
              </a:bodyPr>
              <a:lstStyle/>
              <a:p>
                <a:pPr marL="0" marR="0" lvl="0" indent="0" algn="ctr" defTabSz="622304" rtl="0" fontAlgn="auto" hangingPunct="0">
                  <a:lnSpc>
                    <a:spcPct val="90000"/>
                  </a:lnSpc>
                  <a:spcBef>
                    <a:spcPts val="500"/>
                  </a:spcBef>
                  <a:spcAft>
                    <a:spcPts val="0"/>
                  </a:spcAft>
                  <a:buNone/>
                  <a:tabLst/>
                  <a:defRPr sz="1800" b="0" i="0" u="none" strike="noStrike" kern="0" cap="none" spc="0" baseline="0">
                    <a:solidFill>
                      <a:srgbClr val="000000"/>
                    </a:solidFill>
                    <a:uFillTx/>
                  </a:defRPr>
                </a:pPr>
                <a:r>
                  <a:rPr lang="en-GB" sz="1400" b="0" i="0" u="none" strike="noStrike" kern="0" cap="all" spc="0" baseline="0">
                    <a:solidFill>
                      <a:srgbClr val="D34817"/>
                    </a:solidFill>
                    <a:uFillTx/>
                    <a:latin typeface="Times New Roman"/>
                    <a:ea typeface="Times New Roman"/>
                    <a:cs typeface="Times New Roman"/>
                  </a:rPr>
                  <a:t>PIZZA STORY </a:t>
                </a:r>
              </a:p>
            </p:txBody>
          </p:sp>
        </p:grpSp>
        <p:sp>
          <p:nvSpPr>
            <p:cNvPr id="12" name="Rounded Rectangle">
              <a:extLst>
                <a:ext uri="{FF2B5EF4-FFF2-40B4-BE49-F238E27FC236}">
                  <a16:creationId xmlns:a16="http://schemas.microsoft.com/office/drawing/2014/main" id="{9928E868-6AD7-413A-9E38-B56382F084EB}"/>
                </a:ext>
              </a:extLst>
            </p:cNvPr>
            <p:cNvSpPr/>
            <p:nvPr/>
          </p:nvSpPr>
          <p:spPr>
            <a:xfrm>
              <a:off x="8242182" y="4037441"/>
              <a:ext cx="1383761" cy="878683"/>
            </a:xfrm>
            <a:custGeom>
              <a:avLst>
                <a:gd name="f0" fmla="val 2160"/>
              </a:avLst>
              <a:gdLst>
                <a:gd name="f1" fmla="val 10800000"/>
                <a:gd name="f2" fmla="val 5400000"/>
                <a:gd name="f3" fmla="val 16200000"/>
                <a:gd name="f4" fmla="val w"/>
                <a:gd name="f5" fmla="val h"/>
                <a:gd name="f6" fmla="val ss"/>
                <a:gd name="f7" fmla="val 0"/>
                <a:gd name="f8" fmla="*/ 5419351 1 1725033"/>
                <a:gd name="f9" fmla="val 45"/>
                <a:gd name="f10" fmla="val 10800"/>
                <a:gd name="f11" fmla="val -2147483647"/>
                <a:gd name="f12" fmla="val 2147483647"/>
                <a:gd name="f13" fmla="abs f4"/>
                <a:gd name="f14" fmla="abs f5"/>
                <a:gd name="f15" fmla="abs f6"/>
                <a:gd name="f16" fmla="*/ f8 1 180"/>
                <a:gd name="f17" fmla="pin 0 f0 10800"/>
                <a:gd name="f18" fmla="+- 0 0 f2"/>
                <a:gd name="f19" fmla="?: f13 f4 1"/>
                <a:gd name="f20" fmla="?: f14 f5 1"/>
                <a:gd name="f21" fmla="?: f15 f6 1"/>
                <a:gd name="f22" fmla="*/ f9 f16 1"/>
                <a:gd name="f23" fmla="+- f7 f17 0"/>
                <a:gd name="f24" fmla="*/ f19 1 21600"/>
                <a:gd name="f25" fmla="*/ f20 1 21600"/>
                <a:gd name="f26" fmla="*/ 21600 f19 1"/>
                <a:gd name="f27" fmla="*/ 21600 f20 1"/>
                <a:gd name="f28" fmla="+- 0 0 f22"/>
                <a:gd name="f29" fmla="min f25 f24"/>
                <a:gd name="f30" fmla="*/ f26 1 f21"/>
                <a:gd name="f31" fmla="*/ f27 1 f21"/>
                <a:gd name="f32" fmla="*/ f28 f1 1"/>
                <a:gd name="f33" fmla="*/ f32 1 f8"/>
                <a:gd name="f34" fmla="+- f31 0 f17"/>
                <a:gd name="f35" fmla="+- f30 0 f17"/>
                <a:gd name="f36" fmla="*/ f17 f29 1"/>
                <a:gd name="f37" fmla="*/ f7 f29 1"/>
                <a:gd name="f38" fmla="*/ f23 f29 1"/>
                <a:gd name="f39" fmla="*/ f31 f29 1"/>
                <a:gd name="f40" fmla="*/ f30 f29 1"/>
                <a:gd name="f41" fmla="+- f33 0 f2"/>
                <a:gd name="f42" fmla="+- f37 0 f38"/>
                <a:gd name="f43" fmla="+- f38 0 f37"/>
                <a:gd name="f44" fmla="*/ f34 f29 1"/>
                <a:gd name="f45" fmla="*/ f35 f29 1"/>
                <a:gd name="f46" fmla="cos 1 f41"/>
                <a:gd name="f47" fmla="abs f42"/>
                <a:gd name="f48" fmla="abs f43"/>
                <a:gd name="f49" fmla="?: f42 f18 f2"/>
                <a:gd name="f50" fmla="?: f42 f2 f18"/>
                <a:gd name="f51" fmla="?: f42 f3 f2"/>
                <a:gd name="f52" fmla="?: f42 f2 f3"/>
                <a:gd name="f53" fmla="+- f39 0 f44"/>
                <a:gd name="f54" fmla="?: f43 f18 f2"/>
                <a:gd name="f55" fmla="?: f43 f2 f18"/>
                <a:gd name="f56" fmla="+- f40 0 f45"/>
                <a:gd name="f57" fmla="+- f44 0 f39"/>
                <a:gd name="f58" fmla="+- f45 0 f40"/>
                <a:gd name="f59" fmla="?: f42 0 f1"/>
                <a:gd name="f60" fmla="?: f42 f1 0"/>
                <a:gd name="f61" fmla="+- 0 0 f46"/>
                <a:gd name="f62" fmla="?: f42 f52 f51"/>
                <a:gd name="f63" fmla="?: f42 f51 f52"/>
                <a:gd name="f64" fmla="?: f43 f50 f49"/>
                <a:gd name="f65" fmla="abs f53"/>
                <a:gd name="f66" fmla="?: f53 0 f1"/>
                <a:gd name="f67" fmla="?: f53 f1 0"/>
                <a:gd name="f68" fmla="?: f53 f54 f55"/>
                <a:gd name="f69" fmla="abs f56"/>
                <a:gd name="f70" fmla="abs f57"/>
                <a:gd name="f71" fmla="?: f56 f18 f2"/>
                <a:gd name="f72" fmla="?: f56 f2 f18"/>
                <a:gd name="f73" fmla="?: f56 f3 f2"/>
                <a:gd name="f74" fmla="?: f56 f2 f3"/>
                <a:gd name="f75" fmla="abs f58"/>
                <a:gd name="f76" fmla="?: f58 f18 f2"/>
                <a:gd name="f77" fmla="?: f58 f2 f18"/>
                <a:gd name="f78" fmla="?: f58 f60 f59"/>
                <a:gd name="f79" fmla="?: f58 f59 f60"/>
                <a:gd name="f80" fmla="*/ f17 f61 1"/>
                <a:gd name="f81" fmla="?: f43 f63 f62"/>
                <a:gd name="f82" fmla="?: f43 f67 f66"/>
                <a:gd name="f83" fmla="?: f43 f66 f67"/>
                <a:gd name="f84" fmla="?: f56 f74 f73"/>
                <a:gd name="f85" fmla="?: f56 f73 f74"/>
                <a:gd name="f86" fmla="?: f57 f72 f71"/>
                <a:gd name="f87" fmla="?: f42 f78 f79"/>
                <a:gd name="f88" fmla="?: f42 f76 f77"/>
                <a:gd name="f89" fmla="*/ f80 3163 1"/>
                <a:gd name="f90" fmla="?: f53 f82 f83"/>
                <a:gd name="f91" fmla="?: f57 f85 f84"/>
                <a:gd name="f92" fmla="*/ f89 1 7636"/>
                <a:gd name="f93" fmla="+- f7 f92 0"/>
                <a:gd name="f94" fmla="+- f30 0 f92"/>
                <a:gd name="f95" fmla="+- f31 0 f92"/>
                <a:gd name="f96" fmla="*/ f93 f29 1"/>
                <a:gd name="f97" fmla="*/ f94 f29 1"/>
                <a:gd name="f98" fmla="*/ f95 f29 1"/>
              </a:gdLst>
              <a:ahLst>
                <a:ahXY gdRefX="f0" minX="f7" maxX="f10">
                  <a:pos x="f36" y="f37"/>
                </a:ahXY>
              </a:ahLst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f96" t="f96" r="f97" b="f98"/>
              <a:pathLst>
                <a:path>
                  <a:moveTo>
                    <a:pt x="f38" y="f37"/>
                  </a:moveTo>
                  <a:arcTo wR="f47" hR="f48" stAng="f81" swAng="f64"/>
                  <a:lnTo>
                    <a:pt x="f37" y="f44"/>
                  </a:lnTo>
                  <a:arcTo wR="f48" hR="f65" stAng="f90" swAng="f68"/>
                  <a:lnTo>
                    <a:pt x="f45" y="f39"/>
                  </a:lnTo>
                  <a:arcTo wR="f69" hR="f70" stAng="f91" swAng="f86"/>
                  <a:lnTo>
                    <a:pt x="f40" y="f38"/>
                  </a:lnTo>
                  <a:arcTo wR="f75" hR="f47" stAng="f87" swAng="f88"/>
                  <a:close/>
                </a:path>
              </a:pathLst>
            </a:custGeom>
            <a:solidFill>
              <a:srgbClr val="D34817"/>
            </a:solidFill>
            <a:ln w="12701" cap="flat">
              <a:solidFill>
                <a:srgbClr val="FFFFFF"/>
              </a:solidFill>
              <a:prstDash val="solid"/>
              <a:round/>
            </a:ln>
          </p:spPr>
          <p:txBody>
            <a:bodyPr vert="horz" wrap="square" lIns="45720" tIns="45720" rIns="45720" bIns="45720" anchor="t" anchorCtr="0" compatLnSpc="1">
              <a:noAutofit/>
            </a:bodyPr>
            <a:lstStyle/>
            <a:p>
              <a:pPr marL="0" marR="0" lvl="0" indent="0" algn="l" defTabSz="914400" rtl="0" fontAlgn="auto" hangingPunct="0">
                <a:lnSpc>
                  <a:spcPct val="90000"/>
                </a:lnSpc>
                <a:spcBef>
                  <a:spcPts val="1200"/>
                </a:spcBef>
                <a:spcAft>
                  <a:spcPts val="0"/>
                </a:spcAft>
                <a:buNone/>
                <a:tabLst/>
                <a:defRPr sz="2000" b="0" i="0" u="none" strike="noStrike" kern="0" cap="none" spc="0" baseline="0">
                  <a:solidFill>
                    <a:srgbClr val="FFFFFF"/>
                  </a:solidFill>
                  <a:uFillTx/>
                  <a:latin typeface="Times New Roman"/>
                  <a:ea typeface="Times New Roman"/>
                  <a:cs typeface="Times New Roman"/>
                </a:defRPr>
              </a:pPr>
              <a:endParaRPr lang="en-GB" sz="2000" b="0" i="0" u="none" strike="noStrike" kern="0" cap="none" spc="0" baseline="0">
                <a:solidFill>
                  <a:srgbClr val="FFFFFF"/>
                </a:solidFill>
                <a:uFillTx/>
                <a:latin typeface="Times New Roman"/>
                <a:ea typeface="Times New Roman"/>
                <a:cs typeface="Times New Roman"/>
              </a:endParaRPr>
            </a:p>
          </p:txBody>
        </p:sp>
        <p:grpSp>
          <p:nvGrpSpPr>
            <p:cNvPr id="13" name="Group">
              <a:extLst>
                <a:ext uri="{FF2B5EF4-FFF2-40B4-BE49-F238E27FC236}">
                  <a16:creationId xmlns:a16="http://schemas.microsoft.com/office/drawing/2014/main" id="{7EED6017-E99D-436B-95C9-ADD71E940FF6}"/>
                </a:ext>
              </a:extLst>
            </p:cNvPr>
            <p:cNvGrpSpPr/>
            <p:nvPr/>
          </p:nvGrpSpPr>
          <p:grpSpPr>
            <a:xfrm>
              <a:off x="8395929" y="4183508"/>
              <a:ext cx="1383761" cy="878683"/>
              <a:chOff x="8395929" y="4183508"/>
              <a:chExt cx="1383761" cy="878683"/>
            </a:xfrm>
          </p:grpSpPr>
          <p:sp>
            <p:nvSpPr>
              <p:cNvPr id="14" name="Rounded Rectangle">
                <a:extLst>
                  <a:ext uri="{FF2B5EF4-FFF2-40B4-BE49-F238E27FC236}">
                    <a16:creationId xmlns:a16="http://schemas.microsoft.com/office/drawing/2014/main" id="{69943C7A-B20A-4B5C-A27D-7C386567F20C}"/>
                  </a:ext>
                </a:extLst>
              </p:cNvPr>
              <p:cNvSpPr/>
              <p:nvPr/>
            </p:nvSpPr>
            <p:spPr>
              <a:xfrm>
                <a:off x="8395929" y="4183508"/>
                <a:ext cx="1383761" cy="878683"/>
              </a:xfrm>
              <a:custGeom>
                <a:avLst>
                  <a:gd name="f0" fmla="val 2160"/>
                </a:avLst>
                <a:gdLst>
                  <a:gd name="f1" fmla="val 10800000"/>
                  <a:gd name="f2" fmla="val 5400000"/>
                  <a:gd name="f3" fmla="val 16200000"/>
                  <a:gd name="f4" fmla="val w"/>
                  <a:gd name="f5" fmla="val h"/>
                  <a:gd name="f6" fmla="val ss"/>
                  <a:gd name="f7" fmla="val 0"/>
                  <a:gd name="f8" fmla="*/ 5419351 1 1725033"/>
                  <a:gd name="f9" fmla="val 45"/>
                  <a:gd name="f10" fmla="val 10800"/>
                  <a:gd name="f11" fmla="val -2147483647"/>
                  <a:gd name="f12" fmla="val 2147483647"/>
                  <a:gd name="f13" fmla="abs f4"/>
                  <a:gd name="f14" fmla="abs f5"/>
                  <a:gd name="f15" fmla="abs f6"/>
                  <a:gd name="f16" fmla="*/ f8 1 180"/>
                  <a:gd name="f17" fmla="pin 0 f0 10800"/>
                  <a:gd name="f18" fmla="+- 0 0 f2"/>
                  <a:gd name="f19" fmla="?: f13 f4 1"/>
                  <a:gd name="f20" fmla="?: f14 f5 1"/>
                  <a:gd name="f21" fmla="?: f15 f6 1"/>
                  <a:gd name="f22" fmla="*/ f9 f16 1"/>
                  <a:gd name="f23" fmla="+- f7 f17 0"/>
                  <a:gd name="f24" fmla="*/ f19 1 21600"/>
                  <a:gd name="f25" fmla="*/ f20 1 21600"/>
                  <a:gd name="f26" fmla="*/ 21600 f19 1"/>
                  <a:gd name="f27" fmla="*/ 21600 f20 1"/>
                  <a:gd name="f28" fmla="+- 0 0 f22"/>
                  <a:gd name="f29" fmla="min f25 f24"/>
                  <a:gd name="f30" fmla="*/ f26 1 f21"/>
                  <a:gd name="f31" fmla="*/ f27 1 f21"/>
                  <a:gd name="f32" fmla="*/ f28 f1 1"/>
                  <a:gd name="f33" fmla="*/ f32 1 f8"/>
                  <a:gd name="f34" fmla="+- f31 0 f17"/>
                  <a:gd name="f35" fmla="+- f30 0 f17"/>
                  <a:gd name="f36" fmla="*/ f17 f29 1"/>
                  <a:gd name="f37" fmla="*/ f7 f29 1"/>
                  <a:gd name="f38" fmla="*/ f23 f29 1"/>
                  <a:gd name="f39" fmla="*/ f31 f29 1"/>
                  <a:gd name="f40" fmla="*/ f30 f29 1"/>
                  <a:gd name="f41" fmla="+- f33 0 f2"/>
                  <a:gd name="f42" fmla="+- f37 0 f38"/>
                  <a:gd name="f43" fmla="+- f38 0 f37"/>
                  <a:gd name="f44" fmla="*/ f34 f29 1"/>
                  <a:gd name="f45" fmla="*/ f35 f29 1"/>
                  <a:gd name="f46" fmla="cos 1 f41"/>
                  <a:gd name="f47" fmla="abs f42"/>
                  <a:gd name="f48" fmla="abs f43"/>
                  <a:gd name="f49" fmla="?: f42 f18 f2"/>
                  <a:gd name="f50" fmla="?: f42 f2 f18"/>
                  <a:gd name="f51" fmla="?: f42 f3 f2"/>
                  <a:gd name="f52" fmla="?: f42 f2 f3"/>
                  <a:gd name="f53" fmla="+- f39 0 f44"/>
                  <a:gd name="f54" fmla="?: f43 f18 f2"/>
                  <a:gd name="f55" fmla="?: f43 f2 f18"/>
                  <a:gd name="f56" fmla="+- f40 0 f45"/>
                  <a:gd name="f57" fmla="+- f44 0 f39"/>
                  <a:gd name="f58" fmla="+- f45 0 f40"/>
                  <a:gd name="f59" fmla="?: f42 0 f1"/>
                  <a:gd name="f60" fmla="?: f42 f1 0"/>
                  <a:gd name="f61" fmla="+- 0 0 f46"/>
                  <a:gd name="f62" fmla="?: f42 f52 f51"/>
                  <a:gd name="f63" fmla="?: f42 f51 f52"/>
                  <a:gd name="f64" fmla="?: f43 f50 f49"/>
                  <a:gd name="f65" fmla="abs f53"/>
                  <a:gd name="f66" fmla="?: f53 0 f1"/>
                  <a:gd name="f67" fmla="?: f53 f1 0"/>
                  <a:gd name="f68" fmla="?: f53 f54 f55"/>
                  <a:gd name="f69" fmla="abs f56"/>
                  <a:gd name="f70" fmla="abs f57"/>
                  <a:gd name="f71" fmla="?: f56 f18 f2"/>
                  <a:gd name="f72" fmla="?: f56 f2 f18"/>
                  <a:gd name="f73" fmla="?: f56 f3 f2"/>
                  <a:gd name="f74" fmla="?: f56 f2 f3"/>
                  <a:gd name="f75" fmla="abs f58"/>
                  <a:gd name="f76" fmla="?: f58 f18 f2"/>
                  <a:gd name="f77" fmla="?: f58 f2 f18"/>
                  <a:gd name="f78" fmla="?: f58 f60 f59"/>
                  <a:gd name="f79" fmla="?: f58 f59 f60"/>
                  <a:gd name="f80" fmla="*/ f17 f61 1"/>
                  <a:gd name="f81" fmla="?: f43 f63 f62"/>
                  <a:gd name="f82" fmla="?: f43 f67 f66"/>
                  <a:gd name="f83" fmla="?: f43 f66 f67"/>
                  <a:gd name="f84" fmla="?: f56 f74 f73"/>
                  <a:gd name="f85" fmla="?: f56 f73 f74"/>
                  <a:gd name="f86" fmla="?: f57 f72 f71"/>
                  <a:gd name="f87" fmla="?: f42 f78 f79"/>
                  <a:gd name="f88" fmla="?: f42 f76 f77"/>
                  <a:gd name="f89" fmla="*/ f80 3163 1"/>
                  <a:gd name="f90" fmla="?: f53 f82 f83"/>
                  <a:gd name="f91" fmla="?: f57 f85 f84"/>
                  <a:gd name="f92" fmla="*/ f89 1 7636"/>
                  <a:gd name="f93" fmla="+- f7 f92 0"/>
                  <a:gd name="f94" fmla="+- f30 0 f92"/>
                  <a:gd name="f95" fmla="+- f31 0 f92"/>
                  <a:gd name="f96" fmla="*/ f93 f29 1"/>
                  <a:gd name="f97" fmla="*/ f94 f29 1"/>
                  <a:gd name="f98" fmla="*/ f95 f29 1"/>
                </a:gdLst>
                <a:ahLst>
                  <a:ahXY gdRefX="f0" minX="f7" maxX="f10">
                    <a:pos x="f36" y="f37"/>
                  </a:ahXY>
                </a:ahLst>
                <a:cxnLst>
                  <a:cxn ang="3cd4">
                    <a:pos x="hc" y="t"/>
                  </a:cxn>
                  <a:cxn ang="0">
                    <a:pos x="r" y="vc"/>
                  </a:cxn>
                  <a:cxn ang="cd4">
                    <a:pos x="hc" y="b"/>
                  </a:cxn>
                  <a:cxn ang="cd2">
                    <a:pos x="l" y="vc"/>
                  </a:cxn>
                </a:cxnLst>
                <a:rect l="f96" t="f96" r="f97" b="f98"/>
                <a:pathLst>
                  <a:path>
                    <a:moveTo>
                      <a:pt x="f38" y="f37"/>
                    </a:moveTo>
                    <a:arcTo wR="f47" hR="f48" stAng="f81" swAng="f64"/>
                    <a:lnTo>
                      <a:pt x="f37" y="f44"/>
                    </a:lnTo>
                    <a:arcTo wR="f48" hR="f65" stAng="f90" swAng="f68"/>
                    <a:lnTo>
                      <a:pt x="f45" y="f39"/>
                    </a:lnTo>
                    <a:arcTo wR="f69" hR="f70" stAng="f91" swAng="f86"/>
                    <a:lnTo>
                      <a:pt x="f40" y="f38"/>
                    </a:lnTo>
                    <a:arcTo wR="f75" hR="f47" stAng="f87" swAng="f88"/>
                    <a:close/>
                  </a:path>
                </a:pathLst>
              </a:custGeom>
              <a:solidFill>
                <a:srgbClr val="FFFFFF">
                  <a:alpha val="90000"/>
                </a:srgbClr>
              </a:solidFill>
              <a:ln w="12701" cap="flat">
                <a:solidFill>
                  <a:srgbClr val="D34817"/>
                </a:solidFill>
                <a:prstDash val="solid"/>
                <a:round/>
              </a:ln>
            </p:spPr>
            <p:txBody>
              <a:bodyPr vert="horz" wrap="square" lIns="45720" tIns="45720" rIns="45720" bIns="45720" anchor="ctr" anchorCtr="1" compatLnSpc="1">
                <a:noAutofit/>
              </a:bodyPr>
              <a:lstStyle/>
              <a:p>
                <a:pPr marL="0" marR="0" lvl="0" indent="0" algn="ctr" defTabSz="622304" rtl="0" fontAlgn="auto" hangingPunct="0">
                  <a:lnSpc>
                    <a:spcPct val="90000"/>
                  </a:lnSpc>
                  <a:spcBef>
                    <a:spcPts val="800"/>
                  </a:spcBef>
                  <a:spcAft>
                    <a:spcPts val="0"/>
                  </a:spcAft>
                  <a:buNone/>
                  <a:tabLst/>
                  <a:defRPr sz="1400" b="0" i="0" u="none" strike="noStrike" kern="0" cap="all" spc="0" baseline="0">
                    <a:solidFill>
                      <a:srgbClr val="FFFFFF"/>
                    </a:solidFill>
                    <a:uFillTx/>
                    <a:latin typeface="Times New Roman"/>
                    <a:ea typeface="Times New Roman"/>
                    <a:cs typeface="Times New Roman"/>
                  </a:defRPr>
                </a:pPr>
                <a:endParaRPr lang="en-GB" sz="1400" b="0" i="0" u="none" strike="noStrike" kern="0" cap="all" spc="0" baseline="0">
                  <a:solidFill>
                    <a:srgbClr val="FFFFFF"/>
                  </a:solidFill>
                  <a:uFillTx/>
                  <a:latin typeface="Times New Roman"/>
                  <a:ea typeface="Times New Roman"/>
                  <a:cs typeface="Times New Roman"/>
                </a:endParaRPr>
              </a:p>
            </p:txBody>
          </p:sp>
          <p:sp>
            <p:nvSpPr>
              <p:cNvPr id="15" name="HOW TO MAKE PIZZA STEP BY STEP">
                <a:extLst>
                  <a:ext uri="{FF2B5EF4-FFF2-40B4-BE49-F238E27FC236}">
                    <a16:creationId xmlns:a16="http://schemas.microsoft.com/office/drawing/2014/main" id="{FADC8FFD-D656-45F9-9814-0B2EDF0120E6}"/>
                  </a:ext>
                </a:extLst>
              </p:cNvPr>
              <p:cNvSpPr txBox="1"/>
              <p:nvPr/>
            </p:nvSpPr>
            <p:spPr>
              <a:xfrm>
                <a:off x="8421669" y="4288051"/>
                <a:ext cx="1332289" cy="669596"/>
              </a:xfrm>
              <a:prstGeom prst="rect">
                <a:avLst/>
              </a:prstGeom>
              <a:noFill/>
              <a:ln cap="flat">
                <a:noFill/>
              </a:ln>
            </p:spPr>
            <p:txBody>
              <a:bodyPr vert="horz" wrap="square" lIns="53336" tIns="53336" rIns="53336" bIns="53336" anchor="ctr" anchorCtr="1" compatLnSpc="1">
                <a:spAutoFit/>
              </a:bodyPr>
              <a:lstStyle/>
              <a:p>
                <a:pPr marL="0" marR="0" lvl="0" indent="0" algn="ctr" defTabSz="622304" rtl="0" fontAlgn="auto" hangingPunct="0">
                  <a:lnSpc>
                    <a:spcPct val="90000"/>
                  </a:lnSpc>
                  <a:spcBef>
                    <a:spcPts val="500"/>
                  </a:spcBef>
                  <a:spcAft>
                    <a:spcPts val="0"/>
                  </a:spcAft>
                  <a:buNone/>
                  <a:tabLst/>
                  <a:defRPr sz="1800" b="0" i="0" u="none" strike="noStrike" kern="0" cap="none" spc="0" baseline="0">
                    <a:solidFill>
                      <a:srgbClr val="000000"/>
                    </a:solidFill>
                    <a:uFillTx/>
                  </a:defRPr>
                </a:pPr>
                <a:r>
                  <a:rPr lang="en-GB" sz="1400" b="0" i="0" u="none" strike="noStrike" kern="0" cap="all" spc="0" baseline="0">
                    <a:solidFill>
                      <a:srgbClr val="D34817"/>
                    </a:solidFill>
                    <a:uFillTx/>
                    <a:latin typeface="Times New Roman"/>
                    <a:ea typeface="Times New Roman"/>
                    <a:cs typeface="Times New Roman"/>
                  </a:rPr>
                  <a:t>HOW TO MAKE PIZZA STEP BY STEP</a:t>
                </a:r>
              </a:p>
            </p:txBody>
          </p:sp>
        </p:grpSp>
        <p:sp>
          <p:nvSpPr>
            <p:cNvPr id="16" name="Rounded Rectangle">
              <a:extLst>
                <a:ext uri="{FF2B5EF4-FFF2-40B4-BE49-F238E27FC236}">
                  <a16:creationId xmlns:a16="http://schemas.microsoft.com/office/drawing/2014/main" id="{E33B88F3-8ACE-45AB-ABDB-98AA6B322DF1}"/>
                </a:ext>
              </a:extLst>
            </p:cNvPr>
            <p:cNvSpPr/>
            <p:nvPr/>
          </p:nvSpPr>
          <p:spPr>
            <a:xfrm>
              <a:off x="9933438" y="4004587"/>
              <a:ext cx="1383761" cy="878683"/>
            </a:xfrm>
            <a:custGeom>
              <a:avLst>
                <a:gd name="f0" fmla="val 2160"/>
              </a:avLst>
              <a:gdLst>
                <a:gd name="f1" fmla="val 10800000"/>
                <a:gd name="f2" fmla="val 5400000"/>
                <a:gd name="f3" fmla="val 16200000"/>
                <a:gd name="f4" fmla="val w"/>
                <a:gd name="f5" fmla="val h"/>
                <a:gd name="f6" fmla="val ss"/>
                <a:gd name="f7" fmla="val 0"/>
                <a:gd name="f8" fmla="*/ 5419351 1 1725033"/>
                <a:gd name="f9" fmla="val 45"/>
                <a:gd name="f10" fmla="val 10800"/>
                <a:gd name="f11" fmla="val -2147483647"/>
                <a:gd name="f12" fmla="val 2147483647"/>
                <a:gd name="f13" fmla="abs f4"/>
                <a:gd name="f14" fmla="abs f5"/>
                <a:gd name="f15" fmla="abs f6"/>
                <a:gd name="f16" fmla="*/ f8 1 180"/>
                <a:gd name="f17" fmla="pin 0 f0 10800"/>
                <a:gd name="f18" fmla="+- 0 0 f2"/>
                <a:gd name="f19" fmla="?: f13 f4 1"/>
                <a:gd name="f20" fmla="?: f14 f5 1"/>
                <a:gd name="f21" fmla="?: f15 f6 1"/>
                <a:gd name="f22" fmla="*/ f9 f16 1"/>
                <a:gd name="f23" fmla="+- f7 f17 0"/>
                <a:gd name="f24" fmla="*/ f19 1 21600"/>
                <a:gd name="f25" fmla="*/ f20 1 21600"/>
                <a:gd name="f26" fmla="*/ 21600 f19 1"/>
                <a:gd name="f27" fmla="*/ 21600 f20 1"/>
                <a:gd name="f28" fmla="+- 0 0 f22"/>
                <a:gd name="f29" fmla="min f25 f24"/>
                <a:gd name="f30" fmla="*/ f26 1 f21"/>
                <a:gd name="f31" fmla="*/ f27 1 f21"/>
                <a:gd name="f32" fmla="*/ f28 f1 1"/>
                <a:gd name="f33" fmla="*/ f32 1 f8"/>
                <a:gd name="f34" fmla="+- f31 0 f17"/>
                <a:gd name="f35" fmla="+- f30 0 f17"/>
                <a:gd name="f36" fmla="*/ f17 f29 1"/>
                <a:gd name="f37" fmla="*/ f7 f29 1"/>
                <a:gd name="f38" fmla="*/ f23 f29 1"/>
                <a:gd name="f39" fmla="*/ f31 f29 1"/>
                <a:gd name="f40" fmla="*/ f30 f29 1"/>
                <a:gd name="f41" fmla="+- f33 0 f2"/>
                <a:gd name="f42" fmla="+- f37 0 f38"/>
                <a:gd name="f43" fmla="+- f38 0 f37"/>
                <a:gd name="f44" fmla="*/ f34 f29 1"/>
                <a:gd name="f45" fmla="*/ f35 f29 1"/>
                <a:gd name="f46" fmla="cos 1 f41"/>
                <a:gd name="f47" fmla="abs f42"/>
                <a:gd name="f48" fmla="abs f43"/>
                <a:gd name="f49" fmla="?: f42 f18 f2"/>
                <a:gd name="f50" fmla="?: f42 f2 f18"/>
                <a:gd name="f51" fmla="?: f42 f3 f2"/>
                <a:gd name="f52" fmla="?: f42 f2 f3"/>
                <a:gd name="f53" fmla="+- f39 0 f44"/>
                <a:gd name="f54" fmla="?: f43 f18 f2"/>
                <a:gd name="f55" fmla="?: f43 f2 f18"/>
                <a:gd name="f56" fmla="+- f40 0 f45"/>
                <a:gd name="f57" fmla="+- f44 0 f39"/>
                <a:gd name="f58" fmla="+- f45 0 f40"/>
                <a:gd name="f59" fmla="?: f42 0 f1"/>
                <a:gd name="f60" fmla="?: f42 f1 0"/>
                <a:gd name="f61" fmla="+- 0 0 f46"/>
                <a:gd name="f62" fmla="?: f42 f52 f51"/>
                <a:gd name="f63" fmla="?: f42 f51 f52"/>
                <a:gd name="f64" fmla="?: f43 f50 f49"/>
                <a:gd name="f65" fmla="abs f53"/>
                <a:gd name="f66" fmla="?: f53 0 f1"/>
                <a:gd name="f67" fmla="?: f53 f1 0"/>
                <a:gd name="f68" fmla="?: f53 f54 f55"/>
                <a:gd name="f69" fmla="abs f56"/>
                <a:gd name="f70" fmla="abs f57"/>
                <a:gd name="f71" fmla="?: f56 f18 f2"/>
                <a:gd name="f72" fmla="?: f56 f2 f18"/>
                <a:gd name="f73" fmla="?: f56 f3 f2"/>
                <a:gd name="f74" fmla="?: f56 f2 f3"/>
                <a:gd name="f75" fmla="abs f58"/>
                <a:gd name="f76" fmla="?: f58 f18 f2"/>
                <a:gd name="f77" fmla="?: f58 f2 f18"/>
                <a:gd name="f78" fmla="?: f58 f60 f59"/>
                <a:gd name="f79" fmla="?: f58 f59 f60"/>
                <a:gd name="f80" fmla="*/ f17 f61 1"/>
                <a:gd name="f81" fmla="?: f43 f63 f62"/>
                <a:gd name="f82" fmla="?: f43 f67 f66"/>
                <a:gd name="f83" fmla="?: f43 f66 f67"/>
                <a:gd name="f84" fmla="?: f56 f74 f73"/>
                <a:gd name="f85" fmla="?: f56 f73 f74"/>
                <a:gd name="f86" fmla="?: f57 f72 f71"/>
                <a:gd name="f87" fmla="?: f42 f78 f79"/>
                <a:gd name="f88" fmla="?: f42 f76 f77"/>
                <a:gd name="f89" fmla="*/ f80 3163 1"/>
                <a:gd name="f90" fmla="?: f53 f82 f83"/>
                <a:gd name="f91" fmla="?: f57 f85 f84"/>
                <a:gd name="f92" fmla="*/ f89 1 7636"/>
                <a:gd name="f93" fmla="+- f7 f92 0"/>
                <a:gd name="f94" fmla="+- f30 0 f92"/>
                <a:gd name="f95" fmla="+- f31 0 f92"/>
                <a:gd name="f96" fmla="*/ f93 f29 1"/>
                <a:gd name="f97" fmla="*/ f94 f29 1"/>
                <a:gd name="f98" fmla="*/ f95 f29 1"/>
              </a:gdLst>
              <a:ahLst>
                <a:ahXY gdRefX="f0" minX="f7" maxX="f10">
                  <a:pos x="f36" y="f37"/>
                </a:ahXY>
              </a:ahLst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f96" t="f96" r="f97" b="f98"/>
              <a:pathLst>
                <a:path>
                  <a:moveTo>
                    <a:pt x="f38" y="f37"/>
                  </a:moveTo>
                  <a:arcTo wR="f47" hR="f48" stAng="f81" swAng="f64"/>
                  <a:lnTo>
                    <a:pt x="f37" y="f44"/>
                  </a:lnTo>
                  <a:arcTo wR="f48" hR="f65" stAng="f90" swAng="f68"/>
                  <a:lnTo>
                    <a:pt x="f45" y="f39"/>
                  </a:lnTo>
                  <a:arcTo wR="f69" hR="f70" stAng="f91" swAng="f86"/>
                  <a:lnTo>
                    <a:pt x="f40" y="f38"/>
                  </a:lnTo>
                  <a:arcTo wR="f75" hR="f47" stAng="f87" swAng="f88"/>
                  <a:close/>
                </a:path>
              </a:pathLst>
            </a:custGeom>
            <a:solidFill>
              <a:srgbClr val="D34817"/>
            </a:solidFill>
            <a:ln w="12701" cap="flat">
              <a:solidFill>
                <a:srgbClr val="FFFFFF"/>
              </a:solidFill>
              <a:prstDash val="solid"/>
              <a:round/>
            </a:ln>
          </p:spPr>
          <p:txBody>
            <a:bodyPr vert="horz" wrap="square" lIns="45720" tIns="45720" rIns="45720" bIns="45720" anchor="t" anchorCtr="0" compatLnSpc="1">
              <a:noAutofit/>
            </a:bodyPr>
            <a:lstStyle/>
            <a:p>
              <a:pPr marL="0" marR="0" lvl="0" indent="0" algn="l" defTabSz="914400" rtl="0" fontAlgn="auto" hangingPunct="0">
                <a:lnSpc>
                  <a:spcPct val="90000"/>
                </a:lnSpc>
                <a:spcBef>
                  <a:spcPts val="1200"/>
                </a:spcBef>
                <a:spcAft>
                  <a:spcPts val="0"/>
                </a:spcAft>
                <a:buNone/>
                <a:tabLst/>
                <a:defRPr sz="2000" b="0" i="0" u="none" strike="noStrike" kern="0" cap="none" spc="0" baseline="0">
                  <a:solidFill>
                    <a:srgbClr val="FFFFFF"/>
                  </a:solidFill>
                  <a:uFillTx/>
                  <a:latin typeface="Times New Roman"/>
                  <a:ea typeface="Times New Roman"/>
                  <a:cs typeface="Times New Roman"/>
                </a:defRPr>
              </a:pPr>
              <a:endParaRPr lang="en-GB" sz="2000" b="0" i="0" u="none" strike="noStrike" kern="0" cap="none" spc="0" baseline="0">
                <a:solidFill>
                  <a:srgbClr val="FFFFFF"/>
                </a:solidFill>
                <a:uFillTx/>
                <a:latin typeface="Times New Roman"/>
                <a:ea typeface="Times New Roman"/>
                <a:cs typeface="Times New Roman"/>
              </a:endParaRPr>
            </a:p>
          </p:txBody>
        </p:sp>
        <p:grpSp>
          <p:nvGrpSpPr>
            <p:cNvPr id="17" name="Group">
              <a:extLst>
                <a:ext uri="{FF2B5EF4-FFF2-40B4-BE49-F238E27FC236}">
                  <a16:creationId xmlns:a16="http://schemas.microsoft.com/office/drawing/2014/main" id="{3B40FC1E-160F-4E37-9776-1653758FB971}"/>
                </a:ext>
              </a:extLst>
            </p:cNvPr>
            <p:cNvGrpSpPr/>
            <p:nvPr/>
          </p:nvGrpSpPr>
          <p:grpSpPr>
            <a:xfrm>
              <a:off x="10087185" y="4150644"/>
              <a:ext cx="1383761" cy="878683"/>
              <a:chOff x="10087185" y="4150644"/>
              <a:chExt cx="1383761" cy="878683"/>
            </a:xfrm>
          </p:grpSpPr>
          <p:sp>
            <p:nvSpPr>
              <p:cNvPr id="18" name="Rounded Rectangle">
                <a:extLst>
                  <a:ext uri="{FF2B5EF4-FFF2-40B4-BE49-F238E27FC236}">
                    <a16:creationId xmlns:a16="http://schemas.microsoft.com/office/drawing/2014/main" id="{44E4A66F-F40B-4F72-B664-4A90D183AE87}"/>
                  </a:ext>
                </a:extLst>
              </p:cNvPr>
              <p:cNvSpPr/>
              <p:nvPr/>
            </p:nvSpPr>
            <p:spPr>
              <a:xfrm>
                <a:off x="10087185" y="4150644"/>
                <a:ext cx="1383761" cy="878683"/>
              </a:xfrm>
              <a:custGeom>
                <a:avLst>
                  <a:gd name="f0" fmla="val 2160"/>
                </a:avLst>
                <a:gdLst>
                  <a:gd name="f1" fmla="val 10800000"/>
                  <a:gd name="f2" fmla="val 5400000"/>
                  <a:gd name="f3" fmla="val 16200000"/>
                  <a:gd name="f4" fmla="val w"/>
                  <a:gd name="f5" fmla="val h"/>
                  <a:gd name="f6" fmla="val ss"/>
                  <a:gd name="f7" fmla="val 0"/>
                  <a:gd name="f8" fmla="*/ 5419351 1 1725033"/>
                  <a:gd name="f9" fmla="val 45"/>
                  <a:gd name="f10" fmla="val 10800"/>
                  <a:gd name="f11" fmla="val -2147483647"/>
                  <a:gd name="f12" fmla="val 2147483647"/>
                  <a:gd name="f13" fmla="abs f4"/>
                  <a:gd name="f14" fmla="abs f5"/>
                  <a:gd name="f15" fmla="abs f6"/>
                  <a:gd name="f16" fmla="*/ f8 1 180"/>
                  <a:gd name="f17" fmla="pin 0 f0 10800"/>
                  <a:gd name="f18" fmla="+- 0 0 f2"/>
                  <a:gd name="f19" fmla="?: f13 f4 1"/>
                  <a:gd name="f20" fmla="?: f14 f5 1"/>
                  <a:gd name="f21" fmla="?: f15 f6 1"/>
                  <a:gd name="f22" fmla="*/ f9 f16 1"/>
                  <a:gd name="f23" fmla="+- f7 f17 0"/>
                  <a:gd name="f24" fmla="*/ f19 1 21600"/>
                  <a:gd name="f25" fmla="*/ f20 1 21600"/>
                  <a:gd name="f26" fmla="*/ 21600 f19 1"/>
                  <a:gd name="f27" fmla="*/ 21600 f20 1"/>
                  <a:gd name="f28" fmla="+- 0 0 f22"/>
                  <a:gd name="f29" fmla="min f25 f24"/>
                  <a:gd name="f30" fmla="*/ f26 1 f21"/>
                  <a:gd name="f31" fmla="*/ f27 1 f21"/>
                  <a:gd name="f32" fmla="*/ f28 f1 1"/>
                  <a:gd name="f33" fmla="*/ f32 1 f8"/>
                  <a:gd name="f34" fmla="+- f31 0 f17"/>
                  <a:gd name="f35" fmla="+- f30 0 f17"/>
                  <a:gd name="f36" fmla="*/ f17 f29 1"/>
                  <a:gd name="f37" fmla="*/ f7 f29 1"/>
                  <a:gd name="f38" fmla="*/ f23 f29 1"/>
                  <a:gd name="f39" fmla="*/ f31 f29 1"/>
                  <a:gd name="f40" fmla="*/ f30 f29 1"/>
                  <a:gd name="f41" fmla="+- f33 0 f2"/>
                  <a:gd name="f42" fmla="+- f37 0 f38"/>
                  <a:gd name="f43" fmla="+- f38 0 f37"/>
                  <a:gd name="f44" fmla="*/ f34 f29 1"/>
                  <a:gd name="f45" fmla="*/ f35 f29 1"/>
                  <a:gd name="f46" fmla="cos 1 f41"/>
                  <a:gd name="f47" fmla="abs f42"/>
                  <a:gd name="f48" fmla="abs f43"/>
                  <a:gd name="f49" fmla="?: f42 f18 f2"/>
                  <a:gd name="f50" fmla="?: f42 f2 f18"/>
                  <a:gd name="f51" fmla="?: f42 f3 f2"/>
                  <a:gd name="f52" fmla="?: f42 f2 f3"/>
                  <a:gd name="f53" fmla="+- f39 0 f44"/>
                  <a:gd name="f54" fmla="?: f43 f18 f2"/>
                  <a:gd name="f55" fmla="?: f43 f2 f18"/>
                  <a:gd name="f56" fmla="+- f40 0 f45"/>
                  <a:gd name="f57" fmla="+- f44 0 f39"/>
                  <a:gd name="f58" fmla="+- f45 0 f40"/>
                  <a:gd name="f59" fmla="?: f42 0 f1"/>
                  <a:gd name="f60" fmla="?: f42 f1 0"/>
                  <a:gd name="f61" fmla="+- 0 0 f46"/>
                  <a:gd name="f62" fmla="?: f42 f52 f51"/>
                  <a:gd name="f63" fmla="?: f42 f51 f52"/>
                  <a:gd name="f64" fmla="?: f43 f50 f49"/>
                  <a:gd name="f65" fmla="abs f53"/>
                  <a:gd name="f66" fmla="?: f53 0 f1"/>
                  <a:gd name="f67" fmla="?: f53 f1 0"/>
                  <a:gd name="f68" fmla="?: f53 f54 f55"/>
                  <a:gd name="f69" fmla="abs f56"/>
                  <a:gd name="f70" fmla="abs f57"/>
                  <a:gd name="f71" fmla="?: f56 f18 f2"/>
                  <a:gd name="f72" fmla="?: f56 f2 f18"/>
                  <a:gd name="f73" fmla="?: f56 f3 f2"/>
                  <a:gd name="f74" fmla="?: f56 f2 f3"/>
                  <a:gd name="f75" fmla="abs f58"/>
                  <a:gd name="f76" fmla="?: f58 f18 f2"/>
                  <a:gd name="f77" fmla="?: f58 f2 f18"/>
                  <a:gd name="f78" fmla="?: f58 f60 f59"/>
                  <a:gd name="f79" fmla="?: f58 f59 f60"/>
                  <a:gd name="f80" fmla="*/ f17 f61 1"/>
                  <a:gd name="f81" fmla="?: f43 f63 f62"/>
                  <a:gd name="f82" fmla="?: f43 f67 f66"/>
                  <a:gd name="f83" fmla="?: f43 f66 f67"/>
                  <a:gd name="f84" fmla="?: f56 f74 f73"/>
                  <a:gd name="f85" fmla="?: f56 f73 f74"/>
                  <a:gd name="f86" fmla="?: f57 f72 f71"/>
                  <a:gd name="f87" fmla="?: f42 f78 f79"/>
                  <a:gd name="f88" fmla="?: f42 f76 f77"/>
                  <a:gd name="f89" fmla="*/ f80 3163 1"/>
                  <a:gd name="f90" fmla="?: f53 f82 f83"/>
                  <a:gd name="f91" fmla="?: f57 f85 f84"/>
                  <a:gd name="f92" fmla="*/ f89 1 7636"/>
                  <a:gd name="f93" fmla="+- f7 f92 0"/>
                  <a:gd name="f94" fmla="+- f30 0 f92"/>
                  <a:gd name="f95" fmla="+- f31 0 f92"/>
                  <a:gd name="f96" fmla="*/ f93 f29 1"/>
                  <a:gd name="f97" fmla="*/ f94 f29 1"/>
                  <a:gd name="f98" fmla="*/ f95 f29 1"/>
                </a:gdLst>
                <a:ahLst>
                  <a:ahXY gdRefX="f0" minX="f7" maxX="f10">
                    <a:pos x="f36" y="f37"/>
                  </a:ahXY>
                </a:ahLst>
                <a:cxnLst>
                  <a:cxn ang="3cd4">
                    <a:pos x="hc" y="t"/>
                  </a:cxn>
                  <a:cxn ang="0">
                    <a:pos x="r" y="vc"/>
                  </a:cxn>
                  <a:cxn ang="cd4">
                    <a:pos x="hc" y="b"/>
                  </a:cxn>
                  <a:cxn ang="cd2">
                    <a:pos x="l" y="vc"/>
                  </a:cxn>
                </a:cxnLst>
                <a:rect l="f96" t="f96" r="f97" b="f98"/>
                <a:pathLst>
                  <a:path>
                    <a:moveTo>
                      <a:pt x="f38" y="f37"/>
                    </a:moveTo>
                    <a:arcTo wR="f47" hR="f48" stAng="f81" swAng="f64"/>
                    <a:lnTo>
                      <a:pt x="f37" y="f44"/>
                    </a:lnTo>
                    <a:arcTo wR="f48" hR="f65" stAng="f90" swAng="f68"/>
                    <a:lnTo>
                      <a:pt x="f45" y="f39"/>
                    </a:lnTo>
                    <a:arcTo wR="f69" hR="f70" stAng="f91" swAng="f86"/>
                    <a:lnTo>
                      <a:pt x="f40" y="f38"/>
                    </a:lnTo>
                    <a:arcTo wR="f75" hR="f47" stAng="f87" swAng="f88"/>
                    <a:close/>
                  </a:path>
                </a:pathLst>
              </a:custGeom>
              <a:solidFill>
                <a:srgbClr val="FFFFFF">
                  <a:alpha val="90000"/>
                </a:srgbClr>
              </a:solidFill>
              <a:ln w="12701" cap="flat">
                <a:solidFill>
                  <a:srgbClr val="D34817"/>
                </a:solidFill>
                <a:prstDash val="solid"/>
                <a:round/>
              </a:ln>
            </p:spPr>
            <p:txBody>
              <a:bodyPr vert="horz" wrap="square" lIns="45720" tIns="45720" rIns="45720" bIns="45720" anchor="ctr" anchorCtr="1" compatLnSpc="1">
                <a:noAutofit/>
              </a:bodyPr>
              <a:lstStyle/>
              <a:p>
                <a:pPr marL="0" marR="0" lvl="0" indent="0" algn="ctr" defTabSz="622304" rtl="0" fontAlgn="auto" hangingPunct="0">
                  <a:lnSpc>
                    <a:spcPct val="90000"/>
                  </a:lnSpc>
                  <a:spcBef>
                    <a:spcPts val="800"/>
                  </a:spcBef>
                  <a:spcAft>
                    <a:spcPts val="0"/>
                  </a:spcAft>
                  <a:buNone/>
                  <a:tabLst/>
                  <a:defRPr sz="1400" b="0" i="0" u="none" strike="noStrike" kern="0" cap="all" spc="0" baseline="0">
                    <a:solidFill>
                      <a:srgbClr val="FFFFFF"/>
                    </a:solidFill>
                    <a:uFillTx/>
                    <a:latin typeface="Times New Roman"/>
                    <a:ea typeface="Times New Roman"/>
                    <a:cs typeface="Times New Roman"/>
                  </a:defRPr>
                </a:pPr>
                <a:endParaRPr lang="en-GB" sz="1400" b="0" i="0" u="none" strike="noStrike" kern="0" cap="all" spc="0" baseline="0">
                  <a:solidFill>
                    <a:srgbClr val="FFFFFF"/>
                  </a:solidFill>
                  <a:uFillTx/>
                  <a:latin typeface="Times New Roman"/>
                  <a:ea typeface="Times New Roman"/>
                  <a:cs typeface="Times New Roman"/>
                </a:endParaRPr>
              </a:p>
            </p:txBody>
          </p:sp>
          <p:sp>
            <p:nvSpPr>
              <p:cNvPr id="19" name="TASTING TIME ☺">
                <a:extLst>
                  <a:ext uri="{FF2B5EF4-FFF2-40B4-BE49-F238E27FC236}">
                    <a16:creationId xmlns:a16="http://schemas.microsoft.com/office/drawing/2014/main" id="{4E5A0525-C850-4E4B-AC9C-691B0F118E54}"/>
                  </a:ext>
                </a:extLst>
              </p:cNvPr>
              <p:cNvSpPr txBox="1"/>
              <p:nvPr/>
            </p:nvSpPr>
            <p:spPr>
              <a:xfrm>
                <a:off x="10112925" y="4343226"/>
                <a:ext cx="1332289" cy="493519"/>
              </a:xfrm>
              <a:prstGeom prst="rect">
                <a:avLst/>
              </a:prstGeom>
              <a:noFill/>
              <a:ln cap="flat">
                <a:noFill/>
              </a:ln>
            </p:spPr>
            <p:txBody>
              <a:bodyPr vert="horz" wrap="square" lIns="53336" tIns="53336" rIns="53336" bIns="53336" anchor="ctr" anchorCtr="1" compatLnSpc="1">
                <a:spAutoFit/>
              </a:bodyPr>
              <a:lstStyle/>
              <a:p>
                <a:pPr marL="0" marR="0" lvl="0" indent="0" algn="ctr" defTabSz="622304" rtl="0" fontAlgn="auto" hangingPunct="0">
                  <a:lnSpc>
                    <a:spcPct val="90000"/>
                  </a:lnSpc>
                  <a:spcBef>
                    <a:spcPts val="500"/>
                  </a:spcBef>
                  <a:spcAft>
                    <a:spcPts val="0"/>
                  </a:spcAft>
                  <a:buNone/>
                  <a:tabLst/>
                  <a:defRPr sz="1400" b="0" i="0" u="none" strike="noStrike" kern="0" cap="all" spc="0" baseline="0">
                    <a:solidFill>
                      <a:srgbClr val="D34817"/>
                    </a:solidFill>
                    <a:uFillTx/>
                    <a:latin typeface="Times New Roman"/>
                    <a:ea typeface="Times New Roman"/>
                    <a:cs typeface="Times New Roman"/>
                  </a:defRPr>
                </a:pPr>
                <a:r>
                  <a:rPr lang="en-GB" sz="1400" b="0" i="0" u="none" strike="noStrike" kern="0" cap="all" spc="0" baseline="0">
                    <a:solidFill>
                      <a:srgbClr val="D34817"/>
                    </a:solidFill>
                    <a:uFillTx/>
                    <a:latin typeface="Times New Roman"/>
                    <a:ea typeface="Times New Roman"/>
                    <a:cs typeface="Times New Roman"/>
                  </a:rPr>
                  <a:t>TASTING TIME </a:t>
                </a:r>
                <a:r>
                  <a:rPr lang="en-GB" sz="1400" b="0" i="0" u="none" strike="noStrike" kern="0" cap="all" spc="0" baseline="0">
                    <a:solidFill>
                      <a:srgbClr val="D34817"/>
                    </a:solidFill>
                    <a:uFillTx/>
                    <a:latin typeface="Wingdings"/>
                    <a:ea typeface="Wingdings"/>
                    <a:cs typeface="Wingdings"/>
                  </a:rPr>
                  <a:t>☺</a:t>
                </a:r>
                <a:r>
                  <a:rPr lang="en-GB" sz="1400" b="0" i="0" u="none" strike="noStrike" kern="0" cap="all" spc="0" baseline="0">
                    <a:solidFill>
                      <a:srgbClr val="D34817"/>
                    </a:solidFill>
                    <a:uFillTx/>
                    <a:latin typeface="Times New Roman"/>
                    <a:ea typeface="Times New Roman"/>
                    <a:cs typeface="Times New Roman"/>
                  </a:rPr>
                  <a:t> </a:t>
                </a:r>
              </a:p>
            </p:txBody>
          </p:sp>
        </p:grpSp>
      </p:grpSp>
      <p:sp>
        <p:nvSpPr>
          <p:cNvPr id="20" name="pole tekstowe 3">
            <a:extLst>
              <a:ext uri="{FF2B5EF4-FFF2-40B4-BE49-F238E27FC236}">
                <a16:creationId xmlns:a16="http://schemas.microsoft.com/office/drawing/2014/main" id="{8FB241F7-341B-4D29-84AF-8767A4AB89E4}"/>
              </a:ext>
            </a:extLst>
          </p:cNvPr>
          <p:cNvSpPr txBox="1"/>
          <p:nvPr/>
        </p:nvSpPr>
        <p:spPr>
          <a:xfrm>
            <a:off x="45720" y="5276508"/>
            <a:ext cx="6004252" cy="208254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45720" tIns="45720" rIns="45720" bIns="45720" anchor="t" anchorCtr="0" compatLnSpc="1">
            <a:spAutoFit/>
          </a:bodyPr>
          <a:lstStyle/>
          <a:p>
            <a:pPr marL="0" marR="0" lvl="0" indent="0" algn="l" defTabSz="4572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900" b="0" i="0" u="none" strike="noStrike" kern="0" cap="none" spc="0" baseline="0">
                <a:solidFill>
                  <a:srgbClr val="FFFFFF"/>
                </a:solidFill>
                <a:uFillTx/>
                <a:latin typeface="Rockwell"/>
                <a:ea typeface="Rockwell"/>
                <a:cs typeface="Rockwell"/>
              </a:rPr>
              <a:t> Nieznany autor, licencjaC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rostokąt 80">
            <a:extLst>
              <a:ext uri="{FF2B5EF4-FFF2-40B4-BE49-F238E27FC236}">
                <a16:creationId xmlns:a16="http://schemas.microsoft.com/office/drawing/2014/main" id="{C6849CF3-A0B3-472B-AD9D-A4AA7F80B3D1}"/>
              </a:ext>
            </a:extLst>
          </p:cNvPr>
          <p:cNvSpPr/>
          <p:nvPr/>
        </p:nvSpPr>
        <p:spPr>
          <a:xfrm>
            <a:off x="6087215" y="0"/>
            <a:ext cx="6104781" cy="6858000"/>
          </a:xfrm>
          <a:prstGeom prst="rect">
            <a:avLst/>
          </a:prstGeom>
          <a:noFill/>
          <a:ln cap="flat">
            <a:noFill/>
            <a:prstDash val="solid"/>
          </a:ln>
        </p:spPr>
        <p:txBody>
          <a:bodyPr vert="horz" wrap="square" lIns="45720" tIns="45720" rIns="45720" bIns="45720" anchor="ctr" anchorCtr="1" compatLnSpc="1">
            <a:noAutofit/>
          </a:bodyPr>
          <a:lstStyle/>
          <a:p>
            <a:pPr marL="0" marR="0" lvl="0" indent="0" algn="ctr" defTabSz="4572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FFFFFF"/>
                </a:solidFill>
                <a:uFillTx/>
                <a:latin typeface="Times New Roman"/>
                <a:ea typeface="Times New Roman"/>
                <a:cs typeface="Times New Roman"/>
              </a:defRPr>
            </a:pPr>
            <a:endParaRPr lang="en-GB" sz="1800" b="0" i="0" u="none" strike="noStrike" kern="0" cap="none" spc="0" baseline="0">
              <a:solidFill>
                <a:srgbClr val="FFFFFF"/>
              </a:solidFill>
              <a:uFillTx/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3" name="Tytuł 1">
            <a:extLst>
              <a:ext uri="{FF2B5EF4-FFF2-40B4-BE49-F238E27FC236}">
                <a16:creationId xmlns:a16="http://schemas.microsoft.com/office/drawing/2014/main" id="{3A6D0665-4967-40B5-982F-AE7FF5550259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6400800" y="484632"/>
            <a:ext cx="5299588" cy="1609344"/>
          </a:xfrm>
          <a:prstGeom prst="rect">
            <a:avLst/>
          </a:prstGeom>
          <a:noFill/>
          <a:ln>
            <a:noFill/>
          </a:ln>
        </p:spPr>
        <p:txBody>
          <a:bodyPr vert="horz" wrap="square" lIns="45720" tIns="45720" rIns="45720" bIns="45720" anchor="ctr" anchorCtr="0" compatLnSpc="1">
            <a:normAutofit/>
          </a:bodyPr>
          <a:lstStyle/>
          <a:p>
            <a:pPr lvl="0"/>
            <a:r>
              <a:rPr lang="en-GB" sz="4000"/>
              <a:t>THE TRUE ORIGIN                  	   OF PIZZA</a:t>
            </a:r>
          </a:p>
        </p:txBody>
      </p:sp>
      <p:pic>
        <p:nvPicPr>
          <p:cNvPr id="4" name="Obraz 9" descr="Obraz 9">
            <a:extLst>
              <a:ext uri="{FF2B5EF4-FFF2-40B4-BE49-F238E27FC236}">
                <a16:creationId xmlns:a16="http://schemas.microsoft.com/office/drawing/2014/main" id="{67670B3B-7785-4467-8463-6C350052F17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13360" y="343951"/>
            <a:ext cx="4882246" cy="2441448"/>
          </a:xfrm>
          <a:prstGeom prst="rect">
            <a:avLst/>
          </a:prstGeom>
          <a:noFill/>
          <a:ln cap="flat">
            <a:noFill/>
          </a:ln>
        </p:spPr>
      </p:pic>
      <p:grpSp>
        <p:nvGrpSpPr>
          <p:cNvPr id="5" name="Grupa 82">
            <a:extLst>
              <a:ext uri="{FF2B5EF4-FFF2-40B4-BE49-F238E27FC236}">
                <a16:creationId xmlns:a16="http://schemas.microsoft.com/office/drawing/2014/main" id="{D6E8BF3A-5493-4FB4-99C3-5FF63855EA68}"/>
              </a:ext>
            </a:extLst>
          </p:cNvPr>
          <p:cNvGrpSpPr/>
          <p:nvPr/>
        </p:nvGrpSpPr>
        <p:grpSpPr>
          <a:xfrm>
            <a:off x="11401726" y="6229679"/>
            <a:ext cx="457200" cy="457200"/>
            <a:chOff x="11401726" y="6229679"/>
            <a:chExt cx="457200" cy="457200"/>
          </a:xfrm>
        </p:grpSpPr>
        <p:sp>
          <p:nvSpPr>
            <p:cNvPr id="6" name="Owal 83">
              <a:extLst>
                <a:ext uri="{FF2B5EF4-FFF2-40B4-BE49-F238E27FC236}">
                  <a16:creationId xmlns:a16="http://schemas.microsoft.com/office/drawing/2014/main" id="{68A83942-7A13-4B23-8BB4-C46800FEEB6F}"/>
                </a:ext>
              </a:extLst>
            </p:cNvPr>
            <p:cNvSpPr/>
            <p:nvPr/>
          </p:nvSpPr>
          <p:spPr>
            <a:xfrm>
              <a:off x="11401726" y="6229679"/>
              <a:ext cx="457200" cy="457200"/>
            </a:xfrm>
            <a:custGeom>
              <a:avLst/>
              <a:gdLst>
                <a:gd name="f0" fmla="val 21600000"/>
                <a:gd name="f1" fmla="val 10800000"/>
                <a:gd name="f2" fmla="val 5400000"/>
                <a:gd name="f3" fmla="val 180"/>
                <a:gd name="f4" fmla="val w"/>
                <a:gd name="f5" fmla="val h"/>
                <a:gd name="f6" fmla="val ss"/>
                <a:gd name="f7" fmla="val 0"/>
                <a:gd name="f8" fmla="*/ 5419351 1 1725033"/>
                <a:gd name="f9" fmla="+- 0 0 -360"/>
                <a:gd name="f10" fmla="+- 0 0 -180"/>
                <a:gd name="f11" fmla="abs f4"/>
                <a:gd name="f12" fmla="abs f5"/>
                <a:gd name="f13" fmla="abs f6"/>
                <a:gd name="f14" fmla="val f7"/>
                <a:gd name="f15" fmla="+- 2700000 f2 0"/>
                <a:gd name="f16" fmla="*/ f9 f1 1"/>
                <a:gd name="f17" fmla="*/ f10 f1 1"/>
                <a:gd name="f18" fmla="?: f11 f4 1"/>
                <a:gd name="f19" fmla="?: f12 f5 1"/>
                <a:gd name="f20" fmla="?: f13 f6 1"/>
                <a:gd name="f21" fmla="*/ f15 f8 1"/>
                <a:gd name="f22" fmla="*/ f16 1 f3"/>
                <a:gd name="f23" fmla="*/ f17 1 f3"/>
                <a:gd name="f24" fmla="*/ f18 1 21600"/>
                <a:gd name="f25" fmla="*/ f19 1 21600"/>
                <a:gd name="f26" fmla="*/ 21600 f18 1"/>
                <a:gd name="f27" fmla="*/ 21600 f19 1"/>
                <a:gd name="f28" fmla="*/ f21 1 f1"/>
                <a:gd name="f29" fmla="+- f22 0 f2"/>
                <a:gd name="f30" fmla="+- f23 0 f2"/>
                <a:gd name="f31" fmla="min f25 f24"/>
                <a:gd name="f32" fmla="*/ f26 1 f20"/>
                <a:gd name="f33" fmla="*/ f27 1 f20"/>
                <a:gd name="f34" fmla="+- 0 0 f28"/>
                <a:gd name="f35" fmla="val f32"/>
                <a:gd name="f36" fmla="val f33"/>
                <a:gd name="f37" fmla="+- 0 0 f34"/>
                <a:gd name="f38" fmla="*/ f14 f31 1"/>
                <a:gd name="f39" fmla="+- f36 0 f14"/>
                <a:gd name="f40" fmla="+- f35 0 f14"/>
                <a:gd name="f41" fmla="*/ f37 f1 1"/>
                <a:gd name="f42" fmla="*/ f39 1 2"/>
                <a:gd name="f43" fmla="*/ f40 1 2"/>
                <a:gd name="f44" fmla="*/ f41 1 f8"/>
                <a:gd name="f45" fmla="+- f14 f42 0"/>
                <a:gd name="f46" fmla="+- f14 f43 0"/>
                <a:gd name="f47" fmla="+- f44 0 f2"/>
                <a:gd name="f48" fmla="*/ f43 f31 1"/>
                <a:gd name="f49" fmla="*/ f42 f31 1"/>
                <a:gd name="f50" fmla="cos 1 f47"/>
                <a:gd name="f51" fmla="sin 1 f47"/>
                <a:gd name="f52" fmla="*/ f45 f31 1"/>
                <a:gd name="f53" fmla="+- 0 0 f50"/>
                <a:gd name="f54" fmla="+- 0 0 f51"/>
                <a:gd name="f55" fmla="+- 0 0 f53"/>
                <a:gd name="f56" fmla="+- 0 0 f54"/>
                <a:gd name="f57" fmla="*/ f55 f43 1"/>
                <a:gd name="f58" fmla="*/ f56 f42 1"/>
                <a:gd name="f59" fmla="+- f46 0 f57"/>
                <a:gd name="f60" fmla="+- f46 f57 0"/>
                <a:gd name="f61" fmla="+- f45 0 f58"/>
                <a:gd name="f62" fmla="+- f45 f58 0"/>
                <a:gd name="f63" fmla="*/ f59 f31 1"/>
                <a:gd name="f64" fmla="*/ f61 f31 1"/>
                <a:gd name="f65" fmla="*/ f60 f31 1"/>
                <a:gd name="f66" fmla="*/ f62 f31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9">
                  <a:pos x="f63" y="f64"/>
                </a:cxn>
                <a:cxn ang="f30">
                  <a:pos x="f63" y="f66"/>
                </a:cxn>
                <a:cxn ang="f30">
                  <a:pos x="f65" y="f66"/>
                </a:cxn>
                <a:cxn ang="f29">
                  <a:pos x="f65" y="f64"/>
                </a:cxn>
              </a:cxnLst>
              <a:rect l="f63" t="f64" r="f65" b="f66"/>
              <a:pathLst>
                <a:path>
                  <a:moveTo>
                    <a:pt x="f38" y="f52"/>
                  </a:moveTo>
                  <a:arcTo wR="f48" hR="f49" stAng="f1" swAng="f0"/>
                  <a:close/>
                </a:path>
              </a:pathLst>
            </a:custGeom>
            <a:blipFill>
              <a:blip r:embed="rId3">
                <a:alphaModFix/>
              </a:blip>
              <a:tile sx="100000" sy="100000" algn="tl"/>
            </a:blipFill>
            <a:ln cap="flat">
              <a:noFill/>
              <a:prstDash val="solid"/>
            </a:ln>
          </p:spPr>
          <p:txBody>
            <a:bodyPr vert="horz" wrap="square" lIns="45720" tIns="45720" rIns="45720" bIns="45720" anchor="ctr" anchorCtr="1" compatLnSpc="1">
              <a:noAutofit/>
            </a:bodyPr>
            <a:lstStyle/>
            <a:p>
              <a:pPr marL="0" marR="0" lvl="0" indent="0" algn="ctr" defTabSz="914400" rtl="0" fontAlgn="auto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2000" b="0" i="0" u="none" strike="noStrike" kern="0" cap="none" spc="0" baseline="0">
                  <a:solidFill>
                    <a:srgbClr val="FFFFFF"/>
                  </a:solidFill>
                  <a:uFillTx/>
                  <a:latin typeface="Times New Roman"/>
                  <a:ea typeface="Times New Roman"/>
                  <a:cs typeface="Times New Roman"/>
                </a:defRPr>
              </a:pPr>
              <a:endParaRPr lang="en-GB" sz="2000" b="0" i="0" u="none" strike="noStrike" kern="0" cap="none" spc="0" baseline="0">
                <a:solidFill>
                  <a:srgbClr val="FFFFFF"/>
                </a:solidFill>
                <a:uFillTx/>
                <a:latin typeface="Times New Roman"/>
                <a:ea typeface="Times New Roman"/>
                <a:cs typeface="Times New Roman"/>
              </a:endParaRPr>
            </a:p>
          </p:txBody>
        </p:sp>
        <p:sp>
          <p:nvSpPr>
            <p:cNvPr id="7" name="Owal 84">
              <a:extLst>
                <a:ext uri="{FF2B5EF4-FFF2-40B4-BE49-F238E27FC236}">
                  <a16:creationId xmlns:a16="http://schemas.microsoft.com/office/drawing/2014/main" id="{D177E657-1DE3-446F-88B3-D788F5F39978}"/>
                </a:ext>
              </a:extLst>
            </p:cNvPr>
            <p:cNvSpPr/>
            <p:nvPr/>
          </p:nvSpPr>
          <p:spPr>
            <a:xfrm>
              <a:off x="11430914" y="6258875"/>
              <a:ext cx="398815" cy="398815"/>
            </a:xfrm>
            <a:custGeom>
              <a:avLst/>
              <a:gdLst>
                <a:gd name="f0" fmla="val 21600000"/>
                <a:gd name="f1" fmla="val 10800000"/>
                <a:gd name="f2" fmla="val 5400000"/>
                <a:gd name="f3" fmla="val 180"/>
                <a:gd name="f4" fmla="val w"/>
                <a:gd name="f5" fmla="val h"/>
                <a:gd name="f6" fmla="val ss"/>
                <a:gd name="f7" fmla="val 0"/>
                <a:gd name="f8" fmla="*/ 5419351 1 1725033"/>
                <a:gd name="f9" fmla="+- 0 0 -360"/>
                <a:gd name="f10" fmla="+- 0 0 -180"/>
                <a:gd name="f11" fmla="abs f4"/>
                <a:gd name="f12" fmla="abs f5"/>
                <a:gd name="f13" fmla="abs f6"/>
                <a:gd name="f14" fmla="val f7"/>
                <a:gd name="f15" fmla="+- 2700000 f2 0"/>
                <a:gd name="f16" fmla="*/ f9 f1 1"/>
                <a:gd name="f17" fmla="*/ f10 f1 1"/>
                <a:gd name="f18" fmla="?: f11 f4 1"/>
                <a:gd name="f19" fmla="?: f12 f5 1"/>
                <a:gd name="f20" fmla="?: f13 f6 1"/>
                <a:gd name="f21" fmla="*/ f15 f8 1"/>
                <a:gd name="f22" fmla="*/ f16 1 f3"/>
                <a:gd name="f23" fmla="*/ f17 1 f3"/>
                <a:gd name="f24" fmla="*/ f18 1 21600"/>
                <a:gd name="f25" fmla="*/ f19 1 21600"/>
                <a:gd name="f26" fmla="*/ 21600 f18 1"/>
                <a:gd name="f27" fmla="*/ 21600 f19 1"/>
                <a:gd name="f28" fmla="*/ f21 1 f1"/>
                <a:gd name="f29" fmla="+- f22 0 f2"/>
                <a:gd name="f30" fmla="+- f23 0 f2"/>
                <a:gd name="f31" fmla="min f25 f24"/>
                <a:gd name="f32" fmla="*/ f26 1 f20"/>
                <a:gd name="f33" fmla="*/ f27 1 f20"/>
                <a:gd name="f34" fmla="+- 0 0 f28"/>
                <a:gd name="f35" fmla="val f32"/>
                <a:gd name="f36" fmla="val f33"/>
                <a:gd name="f37" fmla="+- 0 0 f34"/>
                <a:gd name="f38" fmla="*/ f14 f31 1"/>
                <a:gd name="f39" fmla="+- f36 0 f14"/>
                <a:gd name="f40" fmla="+- f35 0 f14"/>
                <a:gd name="f41" fmla="*/ f37 f1 1"/>
                <a:gd name="f42" fmla="*/ f39 1 2"/>
                <a:gd name="f43" fmla="*/ f40 1 2"/>
                <a:gd name="f44" fmla="*/ f41 1 f8"/>
                <a:gd name="f45" fmla="+- f14 f42 0"/>
                <a:gd name="f46" fmla="+- f14 f43 0"/>
                <a:gd name="f47" fmla="+- f44 0 f2"/>
                <a:gd name="f48" fmla="*/ f43 f31 1"/>
                <a:gd name="f49" fmla="*/ f42 f31 1"/>
                <a:gd name="f50" fmla="cos 1 f47"/>
                <a:gd name="f51" fmla="sin 1 f47"/>
                <a:gd name="f52" fmla="*/ f45 f31 1"/>
                <a:gd name="f53" fmla="+- 0 0 f50"/>
                <a:gd name="f54" fmla="+- 0 0 f51"/>
                <a:gd name="f55" fmla="+- 0 0 f53"/>
                <a:gd name="f56" fmla="+- 0 0 f54"/>
                <a:gd name="f57" fmla="*/ f55 f43 1"/>
                <a:gd name="f58" fmla="*/ f56 f42 1"/>
                <a:gd name="f59" fmla="+- f46 0 f57"/>
                <a:gd name="f60" fmla="+- f46 f57 0"/>
                <a:gd name="f61" fmla="+- f45 0 f58"/>
                <a:gd name="f62" fmla="+- f45 f58 0"/>
                <a:gd name="f63" fmla="*/ f59 f31 1"/>
                <a:gd name="f64" fmla="*/ f61 f31 1"/>
                <a:gd name="f65" fmla="*/ f60 f31 1"/>
                <a:gd name="f66" fmla="*/ f62 f31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9">
                  <a:pos x="f63" y="f64"/>
                </a:cxn>
                <a:cxn ang="f30">
                  <a:pos x="f63" y="f66"/>
                </a:cxn>
                <a:cxn ang="f30">
                  <a:pos x="f65" y="f66"/>
                </a:cxn>
                <a:cxn ang="f29">
                  <a:pos x="f65" y="f64"/>
                </a:cxn>
              </a:cxnLst>
              <a:rect l="f63" t="f64" r="f65" b="f66"/>
              <a:pathLst>
                <a:path>
                  <a:moveTo>
                    <a:pt x="f38" y="f52"/>
                  </a:moveTo>
                  <a:arcTo wR="f48" hR="f49" stAng="f1" swAng="f0"/>
                  <a:close/>
                </a:path>
              </a:pathLst>
            </a:custGeom>
            <a:noFill/>
            <a:ln w="12701" cap="flat">
              <a:solidFill>
                <a:srgbClr val="FFFFFF"/>
              </a:solidFill>
              <a:prstDash val="solid"/>
              <a:round/>
            </a:ln>
          </p:spPr>
          <p:txBody>
            <a:bodyPr vert="horz" wrap="square" lIns="45720" tIns="45720" rIns="45720" bIns="45720" anchor="ctr" anchorCtr="1" compatLnSpc="1">
              <a:noAutofit/>
            </a:bodyPr>
            <a:lstStyle/>
            <a:p>
              <a:pPr marL="0" marR="0" lvl="0" indent="0" algn="ctr" defTabSz="914400" rtl="0" fontAlgn="auto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FFFFFF"/>
                  </a:solidFill>
                  <a:uFillTx/>
                  <a:latin typeface="Calibri"/>
                  <a:ea typeface="Calibri"/>
                  <a:cs typeface="Calibri"/>
                </a:defRPr>
              </a:pPr>
              <a:endParaRPr lang="en-GB" sz="1800" b="0" i="0" u="none" strike="noStrike" kern="0" cap="none" spc="0" baseline="0">
                <a:solidFill>
                  <a:srgbClr val="FFFFFF"/>
                </a:solidFill>
                <a:uFillTx/>
                <a:latin typeface="Calibri"/>
                <a:ea typeface="Calibri"/>
                <a:cs typeface="Calibri"/>
              </a:endParaRPr>
            </a:p>
          </p:txBody>
        </p:sp>
      </p:grpSp>
      <p:sp>
        <p:nvSpPr>
          <p:cNvPr id="8" name="Numer slajdu — symbol zastępczy 2">
            <a:extLst>
              <a:ext uri="{FF2B5EF4-FFF2-40B4-BE49-F238E27FC236}">
                <a16:creationId xmlns:a16="http://schemas.microsoft.com/office/drawing/2014/main" id="{51AA7CA1-B5C2-4E7F-BC19-4C04F9E80B83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>
          <a:xfrm>
            <a:off x="11534643" y="6311801"/>
            <a:ext cx="193038" cy="287085"/>
          </a:xfrm>
        </p:spPr>
        <p:txBody>
          <a:bodyPr>
            <a:normAutofit lnSpcReduction="10000"/>
          </a:bodyPr>
          <a:lstStyle/>
          <a:p>
            <a:pPr lvl="0">
              <a:spcBef>
                <a:spcPts val="600"/>
              </a:spcBef>
            </a:pPr>
            <a:fld id="{82C39DDD-CBF5-43C9-8B69-6FE7D2716C9B}" type="slidenum">
              <a:t>4</a:t>
            </a:fld>
            <a:endParaRPr lang="en-GB"/>
          </a:p>
        </p:txBody>
      </p:sp>
      <p:grpSp>
        <p:nvGrpSpPr>
          <p:cNvPr id="9" name="Zawartość — symbol zastępczy 2">
            <a:extLst>
              <a:ext uri="{FF2B5EF4-FFF2-40B4-BE49-F238E27FC236}">
                <a16:creationId xmlns:a16="http://schemas.microsoft.com/office/drawing/2014/main" id="{8C0778E2-6755-427C-ACFE-D0195D92BFD4}"/>
              </a:ext>
            </a:extLst>
          </p:cNvPr>
          <p:cNvGrpSpPr/>
          <p:nvPr/>
        </p:nvGrpSpPr>
        <p:grpSpPr>
          <a:xfrm>
            <a:off x="6400800" y="2057683"/>
            <a:ext cx="5431179" cy="4210290"/>
            <a:chOff x="6400800" y="2057683"/>
            <a:chExt cx="5431179" cy="4210290"/>
          </a:xfrm>
        </p:grpSpPr>
        <p:sp>
          <p:nvSpPr>
            <p:cNvPr id="10" name="Rounded Rectangle">
              <a:extLst>
                <a:ext uri="{FF2B5EF4-FFF2-40B4-BE49-F238E27FC236}">
                  <a16:creationId xmlns:a16="http://schemas.microsoft.com/office/drawing/2014/main" id="{99C881F1-42AD-432D-A38A-E8DE211ED783}"/>
                </a:ext>
              </a:extLst>
            </p:cNvPr>
            <p:cNvSpPr/>
            <p:nvPr/>
          </p:nvSpPr>
          <p:spPr>
            <a:xfrm>
              <a:off x="6400800" y="2125038"/>
              <a:ext cx="5431179" cy="1197534"/>
            </a:xfrm>
            <a:custGeom>
              <a:avLst>
                <a:gd name="f0" fmla="val 2160"/>
              </a:avLst>
              <a:gdLst>
                <a:gd name="f1" fmla="val 10800000"/>
                <a:gd name="f2" fmla="val 5400000"/>
                <a:gd name="f3" fmla="val 16200000"/>
                <a:gd name="f4" fmla="val w"/>
                <a:gd name="f5" fmla="val h"/>
                <a:gd name="f6" fmla="val ss"/>
                <a:gd name="f7" fmla="val 0"/>
                <a:gd name="f8" fmla="*/ 5419351 1 1725033"/>
                <a:gd name="f9" fmla="val 45"/>
                <a:gd name="f10" fmla="val 10800"/>
                <a:gd name="f11" fmla="val -2147483647"/>
                <a:gd name="f12" fmla="val 2147483647"/>
                <a:gd name="f13" fmla="abs f4"/>
                <a:gd name="f14" fmla="abs f5"/>
                <a:gd name="f15" fmla="abs f6"/>
                <a:gd name="f16" fmla="*/ f8 1 180"/>
                <a:gd name="f17" fmla="pin 0 f0 10800"/>
                <a:gd name="f18" fmla="+- 0 0 f2"/>
                <a:gd name="f19" fmla="?: f13 f4 1"/>
                <a:gd name="f20" fmla="?: f14 f5 1"/>
                <a:gd name="f21" fmla="?: f15 f6 1"/>
                <a:gd name="f22" fmla="*/ f9 f16 1"/>
                <a:gd name="f23" fmla="+- f7 f17 0"/>
                <a:gd name="f24" fmla="*/ f19 1 21600"/>
                <a:gd name="f25" fmla="*/ f20 1 21600"/>
                <a:gd name="f26" fmla="*/ 21600 f19 1"/>
                <a:gd name="f27" fmla="*/ 21600 f20 1"/>
                <a:gd name="f28" fmla="+- 0 0 f22"/>
                <a:gd name="f29" fmla="min f25 f24"/>
                <a:gd name="f30" fmla="*/ f26 1 f21"/>
                <a:gd name="f31" fmla="*/ f27 1 f21"/>
                <a:gd name="f32" fmla="*/ f28 f1 1"/>
                <a:gd name="f33" fmla="*/ f32 1 f8"/>
                <a:gd name="f34" fmla="+- f31 0 f17"/>
                <a:gd name="f35" fmla="+- f30 0 f17"/>
                <a:gd name="f36" fmla="*/ f17 f29 1"/>
                <a:gd name="f37" fmla="*/ f7 f29 1"/>
                <a:gd name="f38" fmla="*/ f23 f29 1"/>
                <a:gd name="f39" fmla="*/ f31 f29 1"/>
                <a:gd name="f40" fmla="*/ f30 f29 1"/>
                <a:gd name="f41" fmla="+- f33 0 f2"/>
                <a:gd name="f42" fmla="+- f37 0 f38"/>
                <a:gd name="f43" fmla="+- f38 0 f37"/>
                <a:gd name="f44" fmla="*/ f34 f29 1"/>
                <a:gd name="f45" fmla="*/ f35 f29 1"/>
                <a:gd name="f46" fmla="cos 1 f41"/>
                <a:gd name="f47" fmla="abs f42"/>
                <a:gd name="f48" fmla="abs f43"/>
                <a:gd name="f49" fmla="?: f42 f18 f2"/>
                <a:gd name="f50" fmla="?: f42 f2 f18"/>
                <a:gd name="f51" fmla="?: f42 f3 f2"/>
                <a:gd name="f52" fmla="?: f42 f2 f3"/>
                <a:gd name="f53" fmla="+- f39 0 f44"/>
                <a:gd name="f54" fmla="?: f43 f18 f2"/>
                <a:gd name="f55" fmla="?: f43 f2 f18"/>
                <a:gd name="f56" fmla="+- f40 0 f45"/>
                <a:gd name="f57" fmla="+- f44 0 f39"/>
                <a:gd name="f58" fmla="+- f45 0 f40"/>
                <a:gd name="f59" fmla="?: f42 0 f1"/>
                <a:gd name="f60" fmla="?: f42 f1 0"/>
                <a:gd name="f61" fmla="+- 0 0 f46"/>
                <a:gd name="f62" fmla="?: f42 f52 f51"/>
                <a:gd name="f63" fmla="?: f42 f51 f52"/>
                <a:gd name="f64" fmla="?: f43 f50 f49"/>
                <a:gd name="f65" fmla="abs f53"/>
                <a:gd name="f66" fmla="?: f53 0 f1"/>
                <a:gd name="f67" fmla="?: f53 f1 0"/>
                <a:gd name="f68" fmla="?: f53 f54 f55"/>
                <a:gd name="f69" fmla="abs f56"/>
                <a:gd name="f70" fmla="abs f57"/>
                <a:gd name="f71" fmla="?: f56 f18 f2"/>
                <a:gd name="f72" fmla="?: f56 f2 f18"/>
                <a:gd name="f73" fmla="?: f56 f3 f2"/>
                <a:gd name="f74" fmla="?: f56 f2 f3"/>
                <a:gd name="f75" fmla="abs f58"/>
                <a:gd name="f76" fmla="?: f58 f18 f2"/>
                <a:gd name="f77" fmla="?: f58 f2 f18"/>
                <a:gd name="f78" fmla="?: f58 f60 f59"/>
                <a:gd name="f79" fmla="?: f58 f59 f60"/>
                <a:gd name="f80" fmla="*/ f17 f61 1"/>
                <a:gd name="f81" fmla="?: f43 f63 f62"/>
                <a:gd name="f82" fmla="?: f43 f67 f66"/>
                <a:gd name="f83" fmla="?: f43 f66 f67"/>
                <a:gd name="f84" fmla="?: f56 f74 f73"/>
                <a:gd name="f85" fmla="?: f56 f73 f74"/>
                <a:gd name="f86" fmla="?: f57 f72 f71"/>
                <a:gd name="f87" fmla="?: f42 f78 f79"/>
                <a:gd name="f88" fmla="?: f42 f76 f77"/>
                <a:gd name="f89" fmla="*/ f80 3163 1"/>
                <a:gd name="f90" fmla="?: f53 f82 f83"/>
                <a:gd name="f91" fmla="?: f57 f85 f84"/>
                <a:gd name="f92" fmla="*/ f89 1 7636"/>
                <a:gd name="f93" fmla="+- f7 f92 0"/>
                <a:gd name="f94" fmla="+- f30 0 f92"/>
                <a:gd name="f95" fmla="+- f31 0 f92"/>
                <a:gd name="f96" fmla="*/ f93 f29 1"/>
                <a:gd name="f97" fmla="*/ f94 f29 1"/>
                <a:gd name="f98" fmla="*/ f95 f29 1"/>
              </a:gdLst>
              <a:ahLst>
                <a:ahXY gdRefX="f0" minX="f7" maxX="f10">
                  <a:pos x="f36" y="f37"/>
                </a:ahXY>
              </a:ahLst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f96" t="f96" r="f97" b="f98"/>
              <a:pathLst>
                <a:path>
                  <a:moveTo>
                    <a:pt x="f38" y="f37"/>
                  </a:moveTo>
                  <a:arcTo wR="f47" hR="f48" stAng="f81" swAng="f64"/>
                  <a:lnTo>
                    <a:pt x="f37" y="f44"/>
                  </a:lnTo>
                  <a:arcTo wR="f48" hR="f65" stAng="f90" swAng="f68"/>
                  <a:lnTo>
                    <a:pt x="f45" y="f39"/>
                  </a:lnTo>
                  <a:arcTo wR="f69" hR="f70" stAng="f91" swAng="f86"/>
                  <a:lnTo>
                    <a:pt x="f40" y="f38"/>
                  </a:lnTo>
                  <a:arcTo wR="f75" hR="f47" stAng="f87" swAng="f88"/>
                  <a:close/>
                </a:path>
              </a:pathLst>
            </a:custGeom>
            <a:solidFill>
              <a:srgbClr val="918485"/>
            </a:solidFill>
            <a:ln cap="flat">
              <a:noFill/>
              <a:prstDash val="solid"/>
            </a:ln>
          </p:spPr>
          <p:txBody>
            <a:bodyPr vert="horz" wrap="square" lIns="45720" tIns="45720" rIns="45720" bIns="45720" anchor="t" anchorCtr="0" compatLnSpc="1">
              <a:noAutofit/>
            </a:bodyPr>
            <a:lstStyle/>
            <a:p>
              <a:pPr marL="0" marR="0" lvl="0" indent="0" algn="l" defTabSz="914400" rtl="0" fontAlgn="auto" hangingPunct="0">
                <a:lnSpc>
                  <a:spcPct val="90000"/>
                </a:lnSpc>
                <a:spcBef>
                  <a:spcPts val="1200"/>
                </a:spcBef>
                <a:spcAft>
                  <a:spcPts val="0"/>
                </a:spcAft>
                <a:buNone/>
                <a:tabLst/>
                <a:defRPr sz="2000" b="0" i="0" u="none" strike="noStrike" kern="0" cap="none" spc="0" baseline="0">
                  <a:solidFill>
                    <a:srgbClr val="000000"/>
                  </a:solidFill>
                  <a:uFillTx/>
                  <a:latin typeface="Times New Roman"/>
                  <a:ea typeface="Times New Roman"/>
                  <a:cs typeface="Times New Roman"/>
                </a:defRPr>
              </a:pPr>
              <a:endParaRPr lang="en-GB" sz="2000" b="0" i="0" u="none" strike="noStrike" kern="0" cap="none" spc="0" baseline="0">
                <a:solidFill>
                  <a:srgbClr val="000000"/>
                </a:solidFill>
                <a:uFillTx/>
                <a:latin typeface="Times New Roman"/>
                <a:ea typeface="Times New Roman"/>
                <a:cs typeface="Times New Roman"/>
              </a:endParaRPr>
            </a:p>
          </p:txBody>
        </p:sp>
        <p:sp>
          <p:nvSpPr>
            <p:cNvPr id="11" name="Square">
              <a:extLst>
                <a:ext uri="{FF2B5EF4-FFF2-40B4-BE49-F238E27FC236}">
                  <a16:creationId xmlns:a16="http://schemas.microsoft.com/office/drawing/2014/main" id="{8BCABD5D-2374-435D-9F98-24AC6D4D2C9E}"/>
                </a:ext>
              </a:extLst>
            </p:cNvPr>
            <p:cNvSpPr/>
            <p:nvPr/>
          </p:nvSpPr>
          <p:spPr>
            <a:xfrm>
              <a:off x="6763048" y="2394484"/>
              <a:ext cx="659291" cy="658642"/>
            </a:xfrm>
            <a:prstGeom prst="rect">
              <a:avLst/>
            </a:prstGeom>
            <a:blipFill>
              <a:blip r:embed="rId4">
                <a:alphaModFix/>
              </a:blip>
              <a:stretch>
                <a:fillRect/>
              </a:stretch>
            </a:blipFill>
            <a:ln cap="flat">
              <a:noFill/>
              <a:prstDash val="solid"/>
            </a:ln>
          </p:spPr>
          <p:txBody>
            <a:bodyPr vert="horz" wrap="square" lIns="45720" tIns="45720" rIns="45720" bIns="45720" anchor="t" anchorCtr="0" compatLnSpc="1">
              <a:noAutofit/>
            </a:bodyPr>
            <a:lstStyle/>
            <a:p>
              <a:pPr marL="0" marR="0" lvl="0" indent="0" algn="l" defTabSz="914400" rtl="0" fontAlgn="auto" hangingPunct="0">
                <a:lnSpc>
                  <a:spcPct val="90000"/>
                </a:lnSpc>
                <a:spcBef>
                  <a:spcPts val="1200"/>
                </a:spcBef>
                <a:spcAft>
                  <a:spcPts val="0"/>
                </a:spcAft>
                <a:buNone/>
                <a:tabLst/>
                <a:defRPr sz="2000" b="0" i="0" u="none" strike="noStrike" kern="0" cap="none" spc="0" baseline="0">
                  <a:solidFill>
                    <a:srgbClr val="000000"/>
                  </a:solidFill>
                  <a:uFillTx/>
                  <a:latin typeface="Times New Roman"/>
                  <a:ea typeface="Times New Roman"/>
                  <a:cs typeface="Times New Roman"/>
                </a:defRPr>
              </a:pPr>
              <a:endParaRPr lang="en-GB" sz="2000" b="0" i="0" u="none" strike="noStrike" kern="0" cap="none" spc="0" baseline="0">
                <a:solidFill>
                  <a:srgbClr val="000000"/>
                </a:solidFill>
                <a:uFillTx/>
                <a:latin typeface="Times New Roman"/>
                <a:ea typeface="Times New Roman"/>
                <a:cs typeface="Times New Roman"/>
              </a:endParaRPr>
            </a:p>
          </p:txBody>
        </p:sp>
        <p:sp>
          <p:nvSpPr>
            <p:cNvPr id="12" name="Pizza is the world’s favorite fast food. We eat it everywhere – at home, in restaurants, on street corners. But the story of how the humble pizza came from Naples in Italy  in late 18th-century">
              <a:extLst>
                <a:ext uri="{FF2B5EF4-FFF2-40B4-BE49-F238E27FC236}">
                  <a16:creationId xmlns:a16="http://schemas.microsoft.com/office/drawing/2014/main" id="{B40ED80F-99F1-4769-8B2D-5298904AB60B}"/>
                </a:ext>
              </a:extLst>
            </p:cNvPr>
            <p:cNvSpPr/>
            <p:nvPr/>
          </p:nvSpPr>
          <p:spPr>
            <a:xfrm>
              <a:off x="7784598" y="2057683"/>
              <a:ext cx="3956060" cy="133342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3956057"/>
                <a:gd name="f7" fmla="val 1333422"/>
                <a:gd name="f8" fmla="+- 0 0 -90"/>
                <a:gd name="f9" fmla="+- 0 0 -180"/>
                <a:gd name="f10" fmla="+- 0 0 -270"/>
                <a:gd name="f11" fmla="+- 0 0 -360"/>
                <a:gd name="f12" fmla="*/ f3 1 3956057"/>
                <a:gd name="f13" fmla="*/ f4 1 1333422"/>
                <a:gd name="f14" fmla="val f5"/>
                <a:gd name="f15" fmla="val f6"/>
                <a:gd name="f16" fmla="val f7"/>
                <a:gd name="f17" fmla="*/ f8 f0 1"/>
                <a:gd name="f18" fmla="*/ f9 f0 1"/>
                <a:gd name="f19" fmla="*/ f10 f0 1"/>
                <a:gd name="f20" fmla="*/ f11 f0 1"/>
                <a:gd name="f21" fmla="+- f16 0 f14"/>
                <a:gd name="f22" fmla="+- f15 0 f14"/>
                <a:gd name="f23" fmla="*/ f17 1 f2"/>
                <a:gd name="f24" fmla="*/ f18 1 f2"/>
                <a:gd name="f25" fmla="*/ f19 1 f2"/>
                <a:gd name="f26" fmla="*/ f20 1 f2"/>
                <a:gd name="f27" fmla="*/ f22 1 3956057"/>
                <a:gd name="f28" fmla="*/ f21 1 1333422"/>
                <a:gd name="f29" fmla="+- f23 0 f1"/>
                <a:gd name="f30" fmla="+- f24 0 f1"/>
                <a:gd name="f31" fmla="+- f25 0 f1"/>
                <a:gd name="f32" fmla="+- f26 0 f1"/>
                <a:gd name="f33" fmla="*/ 1978029 1 f27"/>
                <a:gd name="f34" fmla="*/ 666711 1 f28"/>
                <a:gd name="f35" fmla="*/ 0 1 f27"/>
                <a:gd name="f36" fmla="*/ 3956057 1 f27"/>
                <a:gd name="f37" fmla="*/ 0 1 f28"/>
                <a:gd name="f38" fmla="*/ 1333422 1 f28"/>
                <a:gd name="f39" fmla="*/ f35 f12 1"/>
                <a:gd name="f40" fmla="*/ f36 f12 1"/>
                <a:gd name="f41" fmla="*/ f38 f13 1"/>
                <a:gd name="f42" fmla="*/ f37 f13 1"/>
                <a:gd name="f43" fmla="*/ f33 f12 1"/>
                <a:gd name="f44" fmla="*/ f34 f1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9">
                  <a:pos x="f43" y="f44"/>
                </a:cxn>
                <a:cxn ang="f30">
                  <a:pos x="f43" y="f44"/>
                </a:cxn>
                <a:cxn ang="f31">
                  <a:pos x="f43" y="f44"/>
                </a:cxn>
                <a:cxn ang="f32">
                  <a:pos x="f43" y="f44"/>
                </a:cxn>
              </a:cxnLst>
              <a:rect l="f39" t="f42" r="f40" b="f41"/>
              <a:pathLst>
                <a:path w="3956057" h="1333422">
                  <a:moveTo>
                    <a:pt x="f5" y="f5"/>
                  </a:moveTo>
                  <a:lnTo>
                    <a:pt x="f6" y="f5"/>
                  </a:lnTo>
                  <a:lnTo>
                    <a:pt x="f6" y="f5"/>
                  </a:lnTo>
                  <a:lnTo>
                    <a:pt x="f5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126863" tIns="126863" rIns="126863" bIns="126863" anchor="ctr" anchorCtr="0" compatLnSpc="1">
              <a:spAutoFit/>
            </a:bodyPr>
            <a:lstStyle/>
            <a:p>
              <a:pPr marL="0" marR="0" lvl="0" indent="0" algn="l" defTabSz="622304" rtl="0" fontAlgn="auto" hangingPunct="0">
                <a:lnSpc>
                  <a:spcPct val="100000"/>
                </a:lnSpc>
                <a:spcBef>
                  <a:spcPts val="500"/>
                </a:spcBef>
                <a:spcAft>
                  <a:spcPts val="0"/>
                </a:spcAft>
                <a:buNone/>
                <a:tabLst/>
                <a:defRPr sz="14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en-GB" sz="1400" b="0" i="0" u="none" strike="noStrike" kern="0" cap="none" spc="0" baseline="0" dirty="0">
                  <a:solidFill>
                    <a:srgbClr val="000000"/>
                  </a:solidFill>
                  <a:uFillTx/>
                  <a:latin typeface="Rockwell"/>
                  <a:ea typeface="Rockwell"/>
                  <a:cs typeface="Rockwell"/>
                </a:rPr>
                <a:t>Pizza is the world’s favourite fast food. We eat it everywhere – at home, in restaurants, on street corners. But the story </a:t>
              </a:r>
              <a:r>
                <a:rPr lang="en-GB" sz="1400" kern="0" dirty="0">
                  <a:solidFill>
                    <a:srgbClr val="000000"/>
                  </a:solidFill>
                  <a:latin typeface="Rockwell"/>
                  <a:ea typeface="Rockwell"/>
                  <a:cs typeface="Rockwell"/>
                </a:rPr>
                <a:t>is</a:t>
              </a:r>
              <a:r>
                <a:rPr lang="en-GB" sz="1400" b="0" i="0" u="none" strike="noStrike" kern="0" cap="none" spc="0" baseline="0" dirty="0">
                  <a:solidFill>
                    <a:srgbClr val="000000"/>
                  </a:solidFill>
                  <a:uFillTx/>
                  <a:latin typeface="Rockwell"/>
                  <a:ea typeface="Rockwell"/>
                  <a:cs typeface="Rockwell"/>
                </a:rPr>
                <a:t> how the humble pizza came from Naples in Italy in the late 18th-century.</a:t>
              </a:r>
            </a:p>
          </p:txBody>
        </p:sp>
        <p:sp>
          <p:nvSpPr>
            <p:cNvPr id="13" name="Rounded Rectangle">
              <a:extLst>
                <a:ext uri="{FF2B5EF4-FFF2-40B4-BE49-F238E27FC236}">
                  <a16:creationId xmlns:a16="http://schemas.microsoft.com/office/drawing/2014/main" id="{890E338C-2CF5-4C9C-A612-4D1E595F433B}"/>
                </a:ext>
              </a:extLst>
            </p:cNvPr>
            <p:cNvSpPr/>
            <p:nvPr/>
          </p:nvSpPr>
          <p:spPr>
            <a:xfrm>
              <a:off x="6400800" y="3597743"/>
              <a:ext cx="5431179" cy="1197534"/>
            </a:xfrm>
            <a:custGeom>
              <a:avLst>
                <a:gd name="f0" fmla="val 2160"/>
              </a:avLst>
              <a:gdLst>
                <a:gd name="f1" fmla="val 10800000"/>
                <a:gd name="f2" fmla="val 5400000"/>
                <a:gd name="f3" fmla="val 16200000"/>
                <a:gd name="f4" fmla="val w"/>
                <a:gd name="f5" fmla="val h"/>
                <a:gd name="f6" fmla="val ss"/>
                <a:gd name="f7" fmla="val 0"/>
                <a:gd name="f8" fmla="*/ 5419351 1 1725033"/>
                <a:gd name="f9" fmla="val 45"/>
                <a:gd name="f10" fmla="val 10800"/>
                <a:gd name="f11" fmla="val -2147483647"/>
                <a:gd name="f12" fmla="val 2147483647"/>
                <a:gd name="f13" fmla="abs f4"/>
                <a:gd name="f14" fmla="abs f5"/>
                <a:gd name="f15" fmla="abs f6"/>
                <a:gd name="f16" fmla="*/ f8 1 180"/>
                <a:gd name="f17" fmla="pin 0 f0 10800"/>
                <a:gd name="f18" fmla="+- 0 0 f2"/>
                <a:gd name="f19" fmla="?: f13 f4 1"/>
                <a:gd name="f20" fmla="?: f14 f5 1"/>
                <a:gd name="f21" fmla="?: f15 f6 1"/>
                <a:gd name="f22" fmla="*/ f9 f16 1"/>
                <a:gd name="f23" fmla="+- f7 f17 0"/>
                <a:gd name="f24" fmla="*/ f19 1 21600"/>
                <a:gd name="f25" fmla="*/ f20 1 21600"/>
                <a:gd name="f26" fmla="*/ 21600 f19 1"/>
                <a:gd name="f27" fmla="*/ 21600 f20 1"/>
                <a:gd name="f28" fmla="+- 0 0 f22"/>
                <a:gd name="f29" fmla="min f25 f24"/>
                <a:gd name="f30" fmla="*/ f26 1 f21"/>
                <a:gd name="f31" fmla="*/ f27 1 f21"/>
                <a:gd name="f32" fmla="*/ f28 f1 1"/>
                <a:gd name="f33" fmla="*/ f32 1 f8"/>
                <a:gd name="f34" fmla="+- f31 0 f17"/>
                <a:gd name="f35" fmla="+- f30 0 f17"/>
                <a:gd name="f36" fmla="*/ f17 f29 1"/>
                <a:gd name="f37" fmla="*/ f7 f29 1"/>
                <a:gd name="f38" fmla="*/ f23 f29 1"/>
                <a:gd name="f39" fmla="*/ f31 f29 1"/>
                <a:gd name="f40" fmla="*/ f30 f29 1"/>
                <a:gd name="f41" fmla="+- f33 0 f2"/>
                <a:gd name="f42" fmla="+- f37 0 f38"/>
                <a:gd name="f43" fmla="+- f38 0 f37"/>
                <a:gd name="f44" fmla="*/ f34 f29 1"/>
                <a:gd name="f45" fmla="*/ f35 f29 1"/>
                <a:gd name="f46" fmla="cos 1 f41"/>
                <a:gd name="f47" fmla="abs f42"/>
                <a:gd name="f48" fmla="abs f43"/>
                <a:gd name="f49" fmla="?: f42 f18 f2"/>
                <a:gd name="f50" fmla="?: f42 f2 f18"/>
                <a:gd name="f51" fmla="?: f42 f3 f2"/>
                <a:gd name="f52" fmla="?: f42 f2 f3"/>
                <a:gd name="f53" fmla="+- f39 0 f44"/>
                <a:gd name="f54" fmla="?: f43 f18 f2"/>
                <a:gd name="f55" fmla="?: f43 f2 f18"/>
                <a:gd name="f56" fmla="+- f40 0 f45"/>
                <a:gd name="f57" fmla="+- f44 0 f39"/>
                <a:gd name="f58" fmla="+- f45 0 f40"/>
                <a:gd name="f59" fmla="?: f42 0 f1"/>
                <a:gd name="f60" fmla="?: f42 f1 0"/>
                <a:gd name="f61" fmla="+- 0 0 f46"/>
                <a:gd name="f62" fmla="?: f42 f52 f51"/>
                <a:gd name="f63" fmla="?: f42 f51 f52"/>
                <a:gd name="f64" fmla="?: f43 f50 f49"/>
                <a:gd name="f65" fmla="abs f53"/>
                <a:gd name="f66" fmla="?: f53 0 f1"/>
                <a:gd name="f67" fmla="?: f53 f1 0"/>
                <a:gd name="f68" fmla="?: f53 f54 f55"/>
                <a:gd name="f69" fmla="abs f56"/>
                <a:gd name="f70" fmla="abs f57"/>
                <a:gd name="f71" fmla="?: f56 f18 f2"/>
                <a:gd name="f72" fmla="?: f56 f2 f18"/>
                <a:gd name="f73" fmla="?: f56 f3 f2"/>
                <a:gd name="f74" fmla="?: f56 f2 f3"/>
                <a:gd name="f75" fmla="abs f58"/>
                <a:gd name="f76" fmla="?: f58 f18 f2"/>
                <a:gd name="f77" fmla="?: f58 f2 f18"/>
                <a:gd name="f78" fmla="?: f58 f60 f59"/>
                <a:gd name="f79" fmla="?: f58 f59 f60"/>
                <a:gd name="f80" fmla="*/ f17 f61 1"/>
                <a:gd name="f81" fmla="?: f43 f63 f62"/>
                <a:gd name="f82" fmla="?: f43 f67 f66"/>
                <a:gd name="f83" fmla="?: f43 f66 f67"/>
                <a:gd name="f84" fmla="?: f56 f74 f73"/>
                <a:gd name="f85" fmla="?: f56 f73 f74"/>
                <a:gd name="f86" fmla="?: f57 f72 f71"/>
                <a:gd name="f87" fmla="?: f42 f78 f79"/>
                <a:gd name="f88" fmla="?: f42 f76 f77"/>
                <a:gd name="f89" fmla="*/ f80 3163 1"/>
                <a:gd name="f90" fmla="?: f53 f82 f83"/>
                <a:gd name="f91" fmla="?: f57 f85 f84"/>
                <a:gd name="f92" fmla="*/ f89 1 7636"/>
                <a:gd name="f93" fmla="+- f7 f92 0"/>
                <a:gd name="f94" fmla="+- f30 0 f92"/>
                <a:gd name="f95" fmla="+- f31 0 f92"/>
                <a:gd name="f96" fmla="*/ f93 f29 1"/>
                <a:gd name="f97" fmla="*/ f94 f29 1"/>
                <a:gd name="f98" fmla="*/ f95 f29 1"/>
              </a:gdLst>
              <a:ahLst>
                <a:ahXY gdRefX="f0" minX="f7" maxX="f10">
                  <a:pos x="f36" y="f37"/>
                </a:ahXY>
              </a:ahLst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f96" t="f96" r="f97" b="f98"/>
              <a:pathLst>
                <a:path>
                  <a:moveTo>
                    <a:pt x="f38" y="f37"/>
                  </a:moveTo>
                  <a:arcTo wR="f47" hR="f48" stAng="f81" swAng="f64"/>
                  <a:lnTo>
                    <a:pt x="f37" y="f44"/>
                  </a:lnTo>
                  <a:arcTo wR="f48" hR="f65" stAng="f90" swAng="f68"/>
                  <a:lnTo>
                    <a:pt x="f45" y="f39"/>
                  </a:lnTo>
                  <a:arcTo wR="f69" hR="f70" stAng="f91" swAng="f86"/>
                  <a:lnTo>
                    <a:pt x="f40" y="f38"/>
                  </a:lnTo>
                  <a:arcTo wR="f75" hR="f47" stAng="f87" swAng="f88"/>
                  <a:close/>
                </a:path>
              </a:pathLst>
            </a:custGeom>
            <a:solidFill>
              <a:srgbClr val="6F8C8B"/>
            </a:solidFill>
            <a:ln cap="flat">
              <a:noFill/>
              <a:prstDash val="solid"/>
            </a:ln>
          </p:spPr>
          <p:txBody>
            <a:bodyPr vert="horz" wrap="square" lIns="45720" tIns="45720" rIns="45720" bIns="45720" anchor="t" anchorCtr="0" compatLnSpc="1">
              <a:noAutofit/>
            </a:bodyPr>
            <a:lstStyle/>
            <a:p>
              <a:pPr marL="0" marR="0" lvl="0" indent="0" algn="l" defTabSz="914400" rtl="0" fontAlgn="auto" hangingPunct="0">
                <a:lnSpc>
                  <a:spcPct val="90000"/>
                </a:lnSpc>
                <a:spcBef>
                  <a:spcPts val="1200"/>
                </a:spcBef>
                <a:spcAft>
                  <a:spcPts val="0"/>
                </a:spcAft>
                <a:buNone/>
                <a:tabLst/>
                <a:defRPr sz="2000" b="0" i="0" u="none" strike="noStrike" kern="0" cap="none" spc="0" baseline="0">
                  <a:solidFill>
                    <a:srgbClr val="000000"/>
                  </a:solidFill>
                  <a:uFillTx/>
                  <a:latin typeface="Times New Roman"/>
                  <a:ea typeface="Times New Roman"/>
                  <a:cs typeface="Times New Roman"/>
                </a:defRPr>
              </a:pPr>
              <a:endParaRPr lang="en-GB" sz="2000" b="0" i="0" u="none" strike="noStrike" kern="0" cap="none" spc="0" baseline="0">
                <a:solidFill>
                  <a:srgbClr val="000000"/>
                </a:solidFill>
                <a:uFillTx/>
                <a:latin typeface="Times New Roman"/>
                <a:ea typeface="Times New Roman"/>
                <a:cs typeface="Times New Roman"/>
              </a:endParaRPr>
            </a:p>
          </p:txBody>
        </p:sp>
        <p:sp>
          <p:nvSpPr>
            <p:cNvPr id="14" name="Square">
              <a:extLst>
                <a:ext uri="{FF2B5EF4-FFF2-40B4-BE49-F238E27FC236}">
                  <a16:creationId xmlns:a16="http://schemas.microsoft.com/office/drawing/2014/main" id="{B4B1B84F-A9B7-4D8F-813E-2D2C1FA7A79A}"/>
                </a:ext>
              </a:extLst>
            </p:cNvPr>
            <p:cNvSpPr/>
            <p:nvPr/>
          </p:nvSpPr>
          <p:spPr>
            <a:xfrm>
              <a:off x="6763048" y="3867189"/>
              <a:ext cx="659291" cy="658642"/>
            </a:xfrm>
            <a:prstGeom prst="rect">
              <a:avLst/>
            </a:prstGeom>
            <a:blipFill>
              <a:blip r:embed="rId5">
                <a:alphaModFix/>
              </a:blip>
              <a:stretch>
                <a:fillRect/>
              </a:stretch>
            </a:blipFill>
            <a:ln cap="flat">
              <a:noFill/>
              <a:prstDash val="solid"/>
            </a:ln>
          </p:spPr>
          <p:txBody>
            <a:bodyPr vert="horz" wrap="square" lIns="45720" tIns="45720" rIns="45720" bIns="45720" anchor="t" anchorCtr="0" compatLnSpc="1">
              <a:noAutofit/>
            </a:bodyPr>
            <a:lstStyle/>
            <a:p>
              <a:pPr marL="0" marR="0" lvl="0" indent="0" algn="l" defTabSz="914400" rtl="0" fontAlgn="auto" hangingPunct="0">
                <a:lnSpc>
                  <a:spcPct val="90000"/>
                </a:lnSpc>
                <a:spcBef>
                  <a:spcPts val="1200"/>
                </a:spcBef>
                <a:spcAft>
                  <a:spcPts val="0"/>
                </a:spcAft>
                <a:buNone/>
                <a:tabLst/>
                <a:defRPr sz="2000" b="0" i="0" u="none" strike="noStrike" kern="0" cap="none" spc="0" baseline="0">
                  <a:solidFill>
                    <a:srgbClr val="000000"/>
                  </a:solidFill>
                  <a:uFillTx/>
                  <a:latin typeface="Times New Roman"/>
                  <a:ea typeface="Times New Roman"/>
                  <a:cs typeface="Times New Roman"/>
                </a:defRPr>
              </a:pPr>
              <a:endParaRPr lang="en-GB" sz="2000" b="0" i="0" u="none" strike="noStrike" kern="0" cap="none" spc="0" baseline="0">
                <a:solidFill>
                  <a:srgbClr val="000000"/>
                </a:solidFill>
                <a:uFillTx/>
                <a:latin typeface="Times New Roman"/>
                <a:ea typeface="Times New Roman"/>
                <a:cs typeface="Times New Roman"/>
              </a:endParaRPr>
            </a:p>
          </p:txBody>
        </p:sp>
        <p:sp>
          <p:nvSpPr>
            <p:cNvPr id="15" name="The most interesting story is that one day in 1889 King Umberto with Queen Margherita bored of French dishes came to visit  Nepales to try some local specialities.">
              <a:extLst>
                <a:ext uri="{FF2B5EF4-FFF2-40B4-BE49-F238E27FC236}">
                  <a16:creationId xmlns:a16="http://schemas.microsoft.com/office/drawing/2014/main" id="{05F9A2DC-0649-4376-9D25-C611734B725E}"/>
                </a:ext>
              </a:extLst>
            </p:cNvPr>
            <p:cNvSpPr/>
            <p:nvPr/>
          </p:nvSpPr>
          <p:spPr>
            <a:xfrm>
              <a:off x="7784598" y="3638104"/>
              <a:ext cx="3956060" cy="111798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3956057"/>
                <a:gd name="f7" fmla="val 1117978"/>
                <a:gd name="f8" fmla="+- 0 0 -90"/>
                <a:gd name="f9" fmla="+- 0 0 -180"/>
                <a:gd name="f10" fmla="+- 0 0 -270"/>
                <a:gd name="f11" fmla="+- 0 0 -360"/>
                <a:gd name="f12" fmla="*/ f3 1 3956057"/>
                <a:gd name="f13" fmla="*/ f4 1 1117978"/>
                <a:gd name="f14" fmla="val f5"/>
                <a:gd name="f15" fmla="val f6"/>
                <a:gd name="f16" fmla="val f7"/>
                <a:gd name="f17" fmla="*/ f8 f0 1"/>
                <a:gd name="f18" fmla="*/ f9 f0 1"/>
                <a:gd name="f19" fmla="*/ f10 f0 1"/>
                <a:gd name="f20" fmla="*/ f11 f0 1"/>
                <a:gd name="f21" fmla="+- f16 0 f14"/>
                <a:gd name="f22" fmla="+- f15 0 f14"/>
                <a:gd name="f23" fmla="*/ f17 1 f2"/>
                <a:gd name="f24" fmla="*/ f18 1 f2"/>
                <a:gd name="f25" fmla="*/ f19 1 f2"/>
                <a:gd name="f26" fmla="*/ f20 1 f2"/>
                <a:gd name="f27" fmla="*/ f22 1 3956057"/>
                <a:gd name="f28" fmla="*/ f21 1 1117978"/>
                <a:gd name="f29" fmla="+- f23 0 f1"/>
                <a:gd name="f30" fmla="+- f24 0 f1"/>
                <a:gd name="f31" fmla="+- f25 0 f1"/>
                <a:gd name="f32" fmla="+- f26 0 f1"/>
                <a:gd name="f33" fmla="*/ 1978029 1 f27"/>
                <a:gd name="f34" fmla="*/ 558989 1 f28"/>
                <a:gd name="f35" fmla="*/ 0 1 f27"/>
                <a:gd name="f36" fmla="*/ 3956057 1 f27"/>
                <a:gd name="f37" fmla="*/ 0 1 f28"/>
                <a:gd name="f38" fmla="*/ 1117978 1 f28"/>
                <a:gd name="f39" fmla="*/ f35 f12 1"/>
                <a:gd name="f40" fmla="*/ f36 f12 1"/>
                <a:gd name="f41" fmla="*/ f38 f13 1"/>
                <a:gd name="f42" fmla="*/ f37 f13 1"/>
                <a:gd name="f43" fmla="*/ f33 f12 1"/>
                <a:gd name="f44" fmla="*/ f34 f1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9">
                  <a:pos x="f43" y="f44"/>
                </a:cxn>
                <a:cxn ang="f30">
                  <a:pos x="f43" y="f44"/>
                </a:cxn>
                <a:cxn ang="f31">
                  <a:pos x="f43" y="f44"/>
                </a:cxn>
                <a:cxn ang="f32">
                  <a:pos x="f43" y="f44"/>
                </a:cxn>
              </a:cxnLst>
              <a:rect l="f39" t="f42" r="f40" b="f41"/>
              <a:pathLst>
                <a:path w="3956057" h="1117978">
                  <a:moveTo>
                    <a:pt x="f5" y="f5"/>
                  </a:moveTo>
                  <a:lnTo>
                    <a:pt x="f6" y="f5"/>
                  </a:lnTo>
                  <a:lnTo>
                    <a:pt x="f6" y="f5"/>
                  </a:lnTo>
                  <a:lnTo>
                    <a:pt x="f5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126863" tIns="126863" rIns="126863" bIns="126863" anchor="ctr" anchorCtr="0" compatLnSpc="1">
              <a:spAutoFit/>
            </a:bodyPr>
            <a:lstStyle/>
            <a:p>
              <a:pPr marL="0" marR="0" lvl="0" indent="0" algn="l" defTabSz="622304" rtl="0" fontAlgn="auto" hangingPunct="0">
                <a:lnSpc>
                  <a:spcPct val="100000"/>
                </a:lnSpc>
                <a:spcBef>
                  <a:spcPts val="50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en-GB" sz="1400" b="0" i="0" u="none" strike="noStrike" kern="0" cap="none" spc="0" baseline="0">
                  <a:solidFill>
                    <a:srgbClr val="000000"/>
                  </a:solidFill>
                  <a:uFillTx/>
                  <a:latin typeface="Rockwell"/>
                  <a:ea typeface="Times New Roman"/>
                  <a:cs typeface="Times New Roman"/>
                </a:rPr>
                <a:t>The most interesting story is that one day in 1889 King Umberto with Queen Margherita, bored of eating French dishes, came to visit Naples to try some local specialities.</a:t>
              </a:r>
              <a:r>
                <a:rPr lang="en-GB" sz="1400" b="0" i="0" u="none" strike="noStrike" kern="0" cap="none" spc="0" baseline="0">
                  <a:solidFill>
                    <a:srgbClr val="000000"/>
                  </a:solidFill>
                  <a:uFillTx/>
                  <a:latin typeface="Times New Roman"/>
                  <a:ea typeface="Times New Roman"/>
                  <a:cs typeface="Times New Roman"/>
                </a:rPr>
                <a:t> </a:t>
              </a:r>
            </a:p>
          </p:txBody>
        </p:sp>
        <p:sp>
          <p:nvSpPr>
            <p:cNvPr id="16" name="Rounded Rectangle">
              <a:extLst>
                <a:ext uri="{FF2B5EF4-FFF2-40B4-BE49-F238E27FC236}">
                  <a16:creationId xmlns:a16="http://schemas.microsoft.com/office/drawing/2014/main" id="{C660125C-A095-42B2-912A-C66CECDFE0C3}"/>
                </a:ext>
              </a:extLst>
            </p:cNvPr>
            <p:cNvSpPr/>
            <p:nvPr/>
          </p:nvSpPr>
          <p:spPr>
            <a:xfrm>
              <a:off x="6400800" y="5070439"/>
              <a:ext cx="5431179" cy="1197534"/>
            </a:xfrm>
            <a:custGeom>
              <a:avLst>
                <a:gd name="f0" fmla="val 2160"/>
              </a:avLst>
              <a:gdLst>
                <a:gd name="f1" fmla="val 10800000"/>
                <a:gd name="f2" fmla="val 5400000"/>
                <a:gd name="f3" fmla="val 16200000"/>
                <a:gd name="f4" fmla="val w"/>
                <a:gd name="f5" fmla="val h"/>
                <a:gd name="f6" fmla="val ss"/>
                <a:gd name="f7" fmla="val 0"/>
                <a:gd name="f8" fmla="*/ 5419351 1 1725033"/>
                <a:gd name="f9" fmla="val 45"/>
                <a:gd name="f10" fmla="val 10800"/>
                <a:gd name="f11" fmla="val -2147483647"/>
                <a:gd name="f12" fmla="val 2147483647"/>
                <a:gd name="f13" fmla="abs f4"/>
                <a:gd name="f14" fmla="abs f5"/>
                <a:gd name="f15" fmla="abs f6"/>
                <a:gd name="f16" fmla="*/ f8 1 180"/>
                <a:gd name="f17" fmla="pin 0 f0 10800"/>
                <a:gd name="f18" fmla="+- 0 0 f2"/>
                <a:gd name="f19" fmla="?: f13 f4 1"/>
                <a:gd name="f20" fmla="?: f14 f5 1"/>
                <a:gd name="f21" fmla="?: f15 f6 1"/>
                <a:gd name="f22" fmla="*/ f9 f16 1"/>
                <a:gd name="f23" fmla="+- f7 f17 0"/>
                <a:gd name="f24" fmla="*/ f19 1 21600"/>
                <a:gd name="f25" fmla="*/ f20 1 21600"/>
                <a:gd name="f26" fmla="*/ 21600 f19 1"/>
                <a:gd name="f27" fmla="*/ 21600 f20 1"/>
                <a:gd name="f28" fmla="+- 0 0 f22"/>
                <a:gd name="f29" fmla="min f25 f24"/>
                <a:gd name="f30" fmla="*/ f26 1 f21"/>
                <a:gd name="f31" fmla="*/ f27 1 f21"/>
                <a:gd name="f32" fmla="*/ f28 f1 1"/>
                <a:gd name="f33" fmla="*/ f32 1 f8"/>
                <a:gd name="f34" fmla="+- f31 0 f17"/>
                <a:gd name="f35" fmla="+- f30 0 f17"/>
                <a:gd name="f36" fmla="*/ f17 f29 1"/>
                <a:gd name="f37" fmla="*/ f7 f29 1"/>
                <a:gd name="f38" fmla="*/ f23 f29 1"/>
                <a:gd name="f39" fmla="*/ f31 f29 1"/>
                <a:gd name="f40" fmla="*/ f30 f29 1"/>
                <a:gd name="f41" fmla="+- f33 0 f2"/>
                <a:gd name="f42" fmla="+- f37 0 f38"/>
                <a:gd name="f43" fmla="+- f38 0 f37"/>
                <a:gd name="f44" fmla="*/ f34 f29 1"/>
                <a:gd name="f45" fmla="*/ f35 f29 1"/>
                <a:gd name="f46" fmla="cos 1 f41"/>
                <a:gd name="f47" fmla="abs f42"/>
                <a:gd name="f48" fmla="abs f43"/>
                <a:gd name="f49" fmla="?: f42 f18 f2"/>
                <a:gd name="f50" fmla="?: f42 f2 f18"/>
                <a:gd name="f51" fmla="?: f42 f3 f2"/>
                <a:gd name="f52" fmla="?: f42 f2 f3"/>
                <a:gd name="f53" fmla="+- f39 0 f44"/>
                <a:gd name="f54" fmla="?: f43 f18 f2"/>
                <a:gd name="f55" fmla="?: f43 f2 f18"/>
                <a:gd name="f56" fmla="+- f40 0 f45"/>
                <a:gd name="f57" fmla="+- f44 0 f39"/>
                <a:gd name="f58" fmla="+- f45 0 f40"/>
                <a:gd name="f59" fmla="?: f42 0 f1"/>
                <a:gd name="f60" fmla="?: f42 f1 0"/>
                <a:gd name="f61" fmla="+- 0 0 f46"/>
                <a:gd name="f62" fmla="?: f42 f52 f51"/>
                <a:gd name="f63" fmla="?: f42 f51 f52"/>
                <a:gd name="f64" fmla="?: f43 f50 f49"/>
                <a:gd name="f65" fmla="abs f53"/>
                <a:gd name="f66" fmla="?: f53 0 f1"/>
                <a:gd name="f67" fmla="?: f53 f1 0"/>
                <a:gd name="f68" fmla="?: f53 f54 f55"/>
                <a:gd name="f69" fmla="abs f56"/>
                <a:gd name="f70" fmla="abs f57"/>
                <a:gd name="f71" fmla="?: f56 f18 f2"/>
                <a:gd name="f72" fmla="?: f56 f2 f18"/>
                <a:gd name="f73" fmla="?: f56 f3 f2"/>
                <a:gd name="f74" fmla="?: f56 f2 f3"/>
                <a:gd name="f75" fmla="abs f58"/>
                <a:gd name="f76" fmla="?: f58 f18 f2"/>
                <a:gd name="f77" fmla="?: f58 f2 f18"/>
                <a:gd name="f78" fmla="?: f58 f60 f59"/>
                <a:gd name="f79" fmla="?: f58 f59 f60"/>
                <a:gd name="f80" fmla="*/ f17 f61 1"/>
                <a:gd name="f81" fmla="?: f43 f63 f62"/>
                <a:gd name="f82" fmla="?: f43 f67 f66"/>
                <a:gd name="f83" fmla="?: f43 f66 f67"/>
                <a:gd name="f84" fmla="?: f56 f74 f73"/>
                <a:gd name="f85" fmla="?: f56 f73 f74"/>
                <a:gd name="f86" fmla="?: f57 f72 f71"/>
                <a:gd name="f87" fmla="?: f42 f78 f79"/>
                <a:gd name="f88" fmla="?: f42 f76 f77"/>
                <a:gd name="f89" fmla="*/ f80 3163 1"/>
                <a:gd name="f90" fmla="?: f53 f82 f83"/>
                <a:gd name="f91" fmla="?: f57 f85 f84"/>
                <a:gd name="f92" fmla="*/ f89 1 7636"/>
                <a:gd name="f93" fmla="+- f7 f92 0"/>
                <a:gd name="f94" fmla="+- f30 0 f92"/>
                <a:gd name="f95" fmla="+- f31 0 f92"/>
                <a:gd name="f96" fmla="*/ f93 f29 1"/>
                <a:gd name="f97" fmla="*/ f94 f29 1"/>
                <a:gd name="f98" fmla="*/ f95 f29 1"/>
              </a:gdLst>
              <a:ahLst>
                <a:ahXY gdRefX="f0" minX="f7" maxX="f10">
                  <a:pos x="f36" y="f37"/>
                </a:ahXY>
              </a:ahLst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f96" t="f96" r="f97" b="f98"/>
              <a:pathLst>
                <a:path>
                  <a:moveTo>
                    <a:pt x="f38" y="f37"/>
                  </a:moveTo>
                  <a:arcTo wR="f47" hR="f48" stAng="f81" swAng="f64"/>
                  <a:lnTo>
                    <a:pt x="f37" y="f44"/>
                  </a:lnTo>
                  <a:arcTo wR="f48" hR="f65" stAng="f90" swAng="f68"/>
                  <a:lnTo>
                    <a:pt x="f45" y="f39"/>
                  </a:lnTo>
                  <a:arcTo wR="f69" hR="f70" stAng="f91" swAng="f86"/>
                  <a:lnTo>
                    <a:pt x="f40" y="f38"/>
                  </a:lnTo>
                  <a:arcTo wR="f75" hR="f47" stAng="f87" swAng="f88"/>
                  <a:close/>
                </a:path>
              </a:pathLst>
            </a:custGeom>
            <a:solidFill>
              <a:srgbClr val="855D5D"/>
            </a:solidFill>
            <a:ln cap="flat">
              <a:noFill/>
              <a:prstDash val="solid"/>
            </a:ln>
          </p:spPr>
          <p:txBody>
            <a:bodyPr vert="horz" wrap="square" lIns="45720" tIns="45720" rIns="45720" bIns="45720" anchor="t" anchorCtr="0" compatLnSpc="1">
              <a:noAutofit/>
            </a:bodyPr>
            <a:lstStyle/>
            <a:p>
              <a:pPr marL="0" marR="0" lvl="0" indent="0" algn="l" defTabSz="914400" rtl="0" fontAlgn="auto" hangingPunct="0">
                <a:lnSpc>
                  <a:spcPct val="90000"/>
                </a:lnSpc>
                <a:spcBef>
                  <a:spcPts val="1200"/>
                </a:spcBef>
                <a:spcAft>
                  <a:spcPts val="0"/>
                </a:spcAft>
                <a:buNone/>
                <a:tabLst/>
                <a:defRPr sz="2000" b="0" i="0" u="none" strike="noStrike" kern="0" cap="none" spc="0" baseline="0">
                  <a:solidFill>
                    <a:srgbClr val="000000"/>
                  </a:solidFill>
                  <a:uFillTx/>
                  <a:latin typeface="Times New Roman"/>
                  <a:ea typeface="Times New Roman"/>
                  <a:cs typeface="Times New Roman"/>
                </a:defRPr>
              </a:pPr>
              <a:endParaRPr lang="en-GB" sz="2000" b="0" i="0" u="none" strike="noStrike" kern="0" cap="none" spc="0" baseline="0">
                <a:solidFill>
                  <a:srgbClr val="000000"/>
                </a:solidFill>
                <a:uFillTx/>
                <a:latin typeface="Times New Roman"/>
                <a:ea typeface="Times New Roman"/>
                <a:cs typeface="Times New Roman"/>
              </a:endParaRPr>
            </a:p>
          </p:txBody>
        </p:sp>
        <p:sp>
          <p:nvSpPr>
            <p:cNvPr id="17" name="Square">
              <a:extLst>
                <a:ext uri="{FF2B5EF4-FFF2-40B4-BE49-F238E27FC236}">
                  <a16:creationId xmlns:a16="http://schemas.microsoft.com/office/drawing/2014/main" id="{971B7442-DDB3-4A83-979D-B9329D237DBC}"/>
                </a:ext>
              </a:extLst>
            </p:cNvPr>
            <p:cNvSpPr/>
            <p:nvPr/>
          </p:nvSpPr>
          <p:spPr>
            <a:xfrm>
              <a:off x="6763048" y="5339885"/>
              <a:ext cx="659291" cy="658642"/>
            </a:xfrm>
            <a:prstGeom prst="rect">
              <a:avLst/>
            </a:prstGeom>
            <a:blipFill>
              <a:blip r:embed="rId6">
                <a:alphaModFix/>
              </a:blip>
              <a:stretch>
                <a:fillRect/>
              </a:stretch>
            </a:blipFill>
            <a:ln cap="flat">
              <a:noFill/>
              <a:prstDash val="solid"/>
            </a:ln>
          </p:spPr>
          <p:txBody>
            <a:bodyPr vert="horz" wrap="square" lIns="45720" tIns="45720" rIns="45720" bIns="45720" anchor="t" anchorCtr="0" compatLnSpc="1">
              <a:noAutofit/>
            </a:bodyPr>
            <a:lstStyle/>
            <a:p>
              <a:pPr marL="0" marR="0" lvl="0" indent="0" algn="l" defTabSz="914400" rtl="0" fontAlgn="auto" hangingPunct="0">
                <a:lnSpc>
                  <a:spcPct val="90000"/>
                </a:lnSpc>
                <a:spcBef>
                  <a:spcPts val="1200"/>
                </a:spcBef>
                <a:spcAft>
                  <a:spcPts val="0"/>
                </a:spcAft>
                <a:buNone/>
                <a:tabLst/>
                <a:defRPr sz="2000" b="0" i="0" u="none" strike="noStrike" kern="0" cap="none" spc="0" baseline="0">
                  <a:solidFill>
                    <a:srgbClr val="000000"/>
                  </a:solidFill>
                  <a:uFillTx/>
                  <a:latin typeface="Times New Roman"/>
                  <a:ea typeface="Times New Roman"/>
                  <a:cs typeface="Times New Roman"/>
                </a:defRPr>
              </a:pPr>
              <a:endParaRPr lang="en-GB" sz="2000" b="0" i="0" u="none" strike="noStrike" kern="0" cap="none" spc="0" baseline="0">
                <a:solidFill>
                  <a:srgbClr val="000000"/>
                </a:solidFill>
                <a:uFillTx/>
                <a:latin typeface="Times New Roman"/>
                <a:ea typeface="Times New Roman"/>
                <a:cs typeface="Times New Roman"/>
              </a:endParaRPr>
            </a:p>
          </p:txBody>
        </p:sp>
        <p:sp>
          <p:nvSpPr>
            <p:cNvPr id="18" name="The local pizzaiolo Raffaele Esposito cooked three sorts of pizze. The queen was delighted. Her favourite – the last of the three – was christened pizza margherita in her honour which we will make today.              Let’s the fun begin ☺">
              <a:extLst>
                <a:ext uri="{FF2B5EF4-FFF2-40B4-BE49-F238E27FC236}">
                  <a16:creationId xmlns:a16="http://schemas.microsoft.com/office/drawing/2014/main" id="{05BD5689-2E5F-4EF7-B0A6-011F74160220}"/>
                </a:ext>
              </a:extLst>
            </p:cNvPr>
            <p:cNvSpPr/>
            <p:nvPr/>
          </p:nvSpPr>
          <p:spPr>
            <a:xfrm>
              <a:off x="7801404" y="5007940"/>
              <a:ext cx="3956060" cy="125647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3956057"/>
                <a:gd name="f7" fmla="val 1256478"/>
                <a:gd name="f8" fmla="+- 0 0 -90"/>
                <a:gd name="f9" fmla="+- 0 0 -180"/>
                <a:gd name="f10" fmla="+- 0 0 -270"/>
                <a:gd name="f11" fmla="+- 0 0 -360"/>
                <a:gd name="f12" fmla="*/ f3 1 3956057"/>
                <a:gd name="f13" fmla="*/ f4 1 1256478"/>
                <a:gd name="f14" fmla="val f5"/>
                <a:gd name="f15" fmla="val f6"/>
                <a:gd name="f16" fmla="val f7"/>
                <a:gd name="f17" fmla="*/ f8 f0 1"/>
                <a:gd name="f18" fmla="*/ f9 f0 1"/>
                <a:gd name="f19" fmla="*/ f10 f0 1"/>
                <a:gd name="f20" fmla="*/ f11 f0 1"/>
                <a:gd name="f21" fmla="+- f16 0 f14"/>
                <a:gd name="f22" fmla="+- f15 0 f14"/>
                <a:gd name="f23" fmla="*/ f17 1 f2"/>
                <a:gd name="f24" fmla="*/ f18 1 f2"/>
                <a:gd name="f25" fmla="*/ f19 1 f2"/>
                <a:gd name="f26" fmla="*/ f20 1 f2"/>
                <a:gd name="f27" fmla="*/ f22 1 3956057"/>
                <a:gd name="f28" fmla="*/ f21 1 1256478"/>
                <a:gd name="f29" fmla="+- f23 0 f1"/>
                <a:gd name="f30" fmla="+- f24 0 f1"/>
                <a:gd name="f31" fmla="+- f25 0 f1"/>
                <a:gd name="f32" fmla="+- f26 0 f1"/>
                <a:gd name="f33" fmla="*/ 1978029 1 f27"/>
                <a:gd name="f34" fmla="*/ 628239 1 f28"/>
                <a:gd name="f35" fmla="*/ 0 1 f27"/>
                <a:gd name="f36" fmla="*/ 3956057 1 f27"/>
                <a:gd name="f37" fmla="*/ 0 1 f28"/>
                <a:gd name="f38" fmla="*/ 1256478 1 f28"/>
                <a:gd name="f39" fmla="*/ f35 f12 1"/>
                <a:gd name="f40" fmla="*/ f36 f12 1"/>
                <a:gd name="f41" fmla="*/ f38 f13 1"/>
                <a:gd name="f42" fmla="*/ f37 f13 1"/>
                <a:gd name="f43" fmla="*/ f33 f12 1"/>
                <a:gd name="f44" fmla="*/ f34 f1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9">
                  <a:pos x="f43" y="f44"/>
                </a:cxn>
                <a:cxn ang="f30">
                  <a:pos x="f43" y="f44"/>
                </a:cxn>
                <a:cxn ang="f31">
                  <a:pos x="f43" y="f44"/>
                </a:cxn>
                <a:cxn ang="f32">
                  <a:pos x="f43" y="f44"/>
                </a:cxn>
              </a:cxnLst>
              <a:rect l="f39" t="f42" r="f40" b="f41"/>
              <a:pathLst>
                <a:path w="3956057" h="1256478">
                  <a:moveTo>
                    <a:pt x="f5" y="f5"/>
                  </a:moveTo>
                  <a:lnTo>
                    <a:pt x="f6" y="f5"/>
                  </a:lnTo>
                  <a:lnTo>
                    <a:pt x="f6" y="f5"/>
                  </a:lnTo>
                  <a:lnTo>
                    <a:pt x="f5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126863" tIns="126863" rIns="126863" bIns="126863" anchor="ctr" anchorCtr="0" compatLnSpc="1">
              <a:spAutoFit/>
            </a:bodyPr>
            <a:lstStyle/>
            <a:p>
              <a:pPr marL="0" marR="0" lvl="0" indent="0" algn="l" defTabSz="622304" rtl="0" fontAlgn="auto" hangingPunct="0">
                <a:lnSpc>
                  <a:spcPct val="100000"/>
                </a:lnSpc>
                <a:spcBef>
                  <a:spcPts val="500"/>
                </a:spcBef>
                <a:spcAft>
                  <a:spcPts val="0"/>
                </a:spcAft>
                <a:buNone/>
                <a:tabLst/>
                <a:defRPr sz="12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en-GB" sz="1300" b="0" i="0" u="none" strike="noStrike" kern="0" cap="none" spc="0" baseline="0" dirty="0">
                  <a:solidFill>
                    <a:srgbClr val="000000"/>
                  </a:solidFill>
                  <a:uFillTx/>
                  <a:latin typeface="Rockwell"/>
                  <a:ea typeface="Rockwell"/>
                  <a:cs typeface="Rockwell"/>
                </a:rPr>
                <a:t>The local </a:t>
              </a:r>
              <a:r>
                <a:rPr lang="en-GB" sz="1300" b="0" i="0" u="none" strike="noStrike" kern="0" cap="none" spc="0" baseline="0" dirty="0">
                  <a:solidFill>
                    <a:srgbClr val="000000"/>
                  </a:solidFill>
                  <a:uFillTx/>
                  <a:latin typeface="Rockwell"/>
                  <a:ea typeface="Rockwell Italic"/>
                  <a:cs typeface="Rockwell Italic"/>
                </a:rPr>
                <a:t>pizzaiolo</a:t>
              </a:r>
              <a:r>
                <a:rPr lang="en-GB" sz="1300" b="0" i="0" u="none" strike="noStrike" kern="0" cap="none" spc="0" baseline="0" dirty="0">
                  <a:solidFill>
                    <a:srgbClr val="000000"/>
                  </a:solidFill>
                  <a:uFillTx/>
                  <a:latin typeface="Rockwell"/>
                  <a:ea typeface="Rockwell"/>
                  <a:cs typeface="Rockwell"/>
                </a:rPr>
                <a:t> Raffaele Esposito cooked three sorts of pizza. The queen was delighted. Her favourite – the last of the three – was christened </a:t>
              </a:r>
              <a:r>
                <a:rPr lang="en-GB" sz="1300" b="0" i="0" u="none" strike="noStrike" kern="0" cap="none" spc="0" baseline="0" dirty="0">
                  <a:solidFill>
                    <a:srgbClr val="000000"/>
                  </a:solidFill>
                  <a:uFillTx/>
                  <a:latin typeface="Rockwell"/>
                  <a:ea typeface="Rockwell Italic"/>
                  <a:cs typeface="Rockwell Italic"/>
                </a:rPr>
                <a:t>pizza margherita </a:t>
              </a:r>
              <a:r>
                <a:rPr lang="en-GB" sz="1300" b="0" i="0" u="none" strike="noStrike" kern="0" cap="none" spc="0" baseline="0" dirty="0">
                  <a:solidFill>
                    <a:srgbClr val="000000"/>
                  </a:solidFill>
                  <a:uFillTx/>
                  <a:latin typeface="Rockwell"/>
                  <a:ea typeface="Rockwell"/>
                  <a:cs typeface="Rockwell"/>
                </a:rPr>
                <a:t>in her honour which we will make today.              Let the fun begin </a:t>
              </a:r>
              <a:r>
                <a:rPr lang="en-GB" sz="1300" b="0" i="0" u="none" strike="noStrike" kern="0" cap="none" spc="0" baseline="0" dirty="0">
                  <a:solidFill>
                    <a:srgbClr val="000000"/>
                  </a:solidFill>
                  <a:uFillTx/>
                  <a:latin typeface="Rockwell"/>
                  <a:ea typeface="Rockwell"/>
                  <a:cs typeface="Rockwell"/>
                  <a:sym typeface="Wingdings" panose="05000000000000000000" pitchFamily="2" charset="2"/>
                </a:rPr>
                <a:t></a:t>
              </a:r>
              <a:endParaRPr lang="en-GB" sz="1300" b="0" i="0" u="none" strike="noStrike" kern="0" cap="none" spc="0" baseline="0" dirty="0">
                <a:solidFill>
                  <a:srgbClr val="000000"/>
                </a:solidFill>
                <a:uFillTx/>
                <a:latin typeface="Rockwell"/>
                <a:ea typeface="Wingdings"/>
                <a:cs typeface="Wingdings"/>
              </a:endParaRPr>
            </a:p>
          </p:txBody>
        </p:sp>
      </p:grpSp>
      <p:pic>
        <p:nvPicPr>
          <p:cNvPr id="19" name="Obraz 5" descr="Obraz 5">
            <a:extLst>
              <a:ext uri="{FF2B5EF4-FFF2-40B4-BE49-F238E27FC236}">
                <a16:creationId xmlns:a16="http://schemas.microsoft.com/office/drawing/2014/main" id="{2D04FC5C-757C-4C70-9030-47A9FF2DFA56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29770" y="3336855"/>
            <a:ext cx="5760701" cy="2835344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81">
            <a:extLst>
              <a:ext uri="{FF2B5EF4-FFF2-40B4-BE49-F238E27FC236}">
                <a16:creationId xmlns:a16="http://schemas.microsoft.com/office/drawing/2014/main" id="{D130F363-E2AE-4CBD-881A-49AC74D913A4}"/>
              </a:ext>
            </a:extLst>
          </p:cNvPr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696464"/>
          </a:solidFill>
          <a:ln cap="flat">
            <a:noFill/>
            <a:prstDash val="solid"/>
          </a:ln>
        </p:spPr>
        <p:txBody>
          <a:bodyPr vert="horz" wrap="square" lIns="45720" tIns="45720" rIns="45720" bIns="45720" anchor="ctr" anchorCtr="1" compatLnSpc="1">
            <a:noAutofit/>
          </a:bodyPr>
          <a:lstStyle/>
          <a:p>
            <a:pPr marL="0" marR="0" lvl="0" indent="0" algn="ctr" defTabSz="4572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FFFFFF"/>
                </a:solidFill>
                <a:uFillTx/>
              </a:defRPr>
            </a:pPr>
            <a:endParaRPr lang="en-GB" sz="1800" b="0" i="0" u="none" strike="noStrike" kern="0" cap="none" spc="0" baseline="0">
              <a:solidFill>
                <a:srgbClr val="FFFFFF"/>
              </a:solidFill>
              <a:uFillTx/>
              <a:latin typeface="Rockwell"/>
              <a:ea typeface="Rockwell"/>
              <a:cs typeface="Rockwell"/>
            </a:endParaRPr>
          </a:p>
        </p:txBody>
      </p:sp>
      <p:sp>
        <p:nvSpPr>
          <p:cNvPr id="3" name="Tytuł 1">
            <a:extLst>
              <a:ext uri="{FF2B5EF4-FFF2-40B4-BE49-F238E27FC236}">
                <a16:creationId xmlns:a16="http://schemas.microsoft.com/office/drawing/2014/main" id="{1840ECCC-0AB7-47CE-A675-80E89974658C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6550926" y="685800"/>
            <a:ext cx="4920020" cy="2021555"/>
          </a:xfrm>
          <a:prstGeom prst="rect">
            <a:avLst/>
          </a:prstGeom>
          <a:noFill/>
          <a:ln>
            <a:noFill/>
          </a:ln>
        </p:spPr>
        <p:txBody>
          <a:bodyPr vert="horz" wrap="square" lIns="45720" tIns="45720" rIns="45720" bIns="45720" anchor="ctr" anchorCtr="0" compatLnSpc="1">
            <a:normAutofit/>
          </a:bodyPr>
          <a:lstStyle/>
          <a:p>
            <a:pPr lvl="0"/>
            <a:r>
              <a:rPr lang="en-GB" sz="3400">
                <a:solidFill>
                  <a:srgbClr val="FFFFFF"/>
                </a:solidFill>
              </a:rPr>
              <a:t>THE ingredients we need to make a delicious  pizza margherita</a:t>
            </a:r>
          </a:p>
        </p:txBody>
      </p:sp>
      <p:sp>
        <p:nvSpPr>
          <p:cNvPr id="4" name="Freeform: Shape 83">
            <a:extLst>
              <a:ext uri="{FF2B5EF4-FFF2-40B4-BE49-F238E27FC236}">
                <a16:creationId xmlns:a16="http://schemas.microsoft.com/office/drawing/2014/main" id="{88D204F9-E3B6-4B05-A1A6-F62C0A70E293}"/>
              </a:ext>
            </a:extLst>
          </p:cNvPr>
          <p:cNvSpPr/>
          <p:nvPr/>
        </p:nvSpPr>
        <p:spPr>
          <a:xfrm>
            <a:off x="0" y="0"/>
            <a:ext cx="5859484" cy="6858000"/>
          </a:xfrm>
          <a:custGeom>
            <a:avLst/>
            <a:gdLst>
              <a:gd name="f0" fmla="val 10800000"/>
              <a:gd name="f1" fmla="val 5400000"/>
              <a:gd name="f2" fmla="val 180"/>
              <a:gd name="f3" fmla="val w"/>
              <a:gd name="f4" fmla="val h"/>
              <a:gd name="f5" fmla="val 0"/>
              <a:gd name="f6" fmla="val 21600"/>
              <a:gd name="f7" fmla="val 11792"/>
              <a:gd name="f8" fmla="val 14607"/>
              <a:gd name="f9" fmla="val 15224"/>
              <a:gd name="f10" fmla="val 406"/>
              <a:gd name="f11" fmla="val 19118"/>
              <a:gd name="f12" fmla="val 3093"/>
              <a:gd name="f13" fmla="val 7159"/>
              <a:gd name="f14" fmla="val 11711"/>
              <a:gd name="f15" fmla="val 15504"/>
              <a:gd name="f16" fmla="val 19876"/>
              <a:gd name="f17" fmla="val 18960"/>
              <a:gd name="f18" fmla="val 17048"/>
              <a:gd name="f19" fmla="val 21562"/>
              <a:gd name="f20" fmla="val 17005"/>
              <a:gd name="f21" fmla="val 14810"/>
              <a:gd name="f22" fmla="val 15384"/>
              <a:gd name="f23" fmla="val 21164"/>
              <a:gd name="f24" fmla="val 18277"/>
              <a:gd name="f25" fmla="val 18745"/>
              <a:gd name="f26" fmla="val 20067"/>
              <a:gd name="f27" fmla="val 15403"/>
              <a:gd name="f28" fmla="val 6865"/>
              <a:gd name="f29" fmla="val 16984"/>
              <a:gd name="f30" fmla="val 2622"/>
              <a:gd name="f31" fmla="val 12369"/>
              <a:gd name="f32" fmla="val 277"/>
              <a:gd name="f33" fmla="val 10842"/>
              <a:gd name="f34" fmla="val 11491"/>
              <a:gd name="f35" fmla="val 278"/>
              <a:gd name="f36" fmla="val 16338"/>
              <a:gd name="f37" fmla="val 2479"/>
              <a:gd name="f38" fmla="val 19629"/>
              <a:gd name="f39" fmla="val 6774"/>
              <a:gd name="f40" fmla="val 15301"/>
              <a:gd name="f41" fmla="val 17888"/>
              <a:gd name="f42" fmla="val 18552"/>
              <a:gd name="f43" fmla="val 15074"/>
              <a:gd name="f44" fmla="val 20905"/>
              <a:gd name="f45" fmla="val 14160"/>
              <a:gd name="f46" fmla="+- 0 0 -90"/>
              <a:gd name="f47" fmla="+- 0 0 -180"/>
              <a:gd name="f48" fmla="+- 0 0 -270"/>
              <a:gd name="f49" fmla="+- 0 0 -360"/>
              <a:gd name="f50" fmla="*/ f3 1 21600"/>
              <a:gd name="f51" fmla="*/ f4 1 21600"/>
              <a:gd name="f52" fmla="val f5"/>
              <a:gd name="f53" fmla="val f6"/>
              <a:gd name="f54" fmla="*/ f46 f0 1"/>
              <a:gd name="f55" fmla="*/ f47 f0 1"/>
              <a:gd name="f56" fmla="*/ f48 f0 1"/>
              <a:gd name="f57" fmla="*/ f49 f0 1"/>
              <a:gd name="f58" fmla="+- f53 0 f52"/>
              <a:gd name="f59" fmla="*/ f54 1 f2"/>
              <a:gd name="f60" fmla="*/ f55 1 f2"/>
              <a:gd name="f61" fmla="*/ f56 1 f2"/>
              <a:gd name="f62" fmla="*/ f57 1 f2"/>
              <a:gd name="f63" fmla="*/ f58 1 2"/>
              <a:gd name="f64" fmla="*/ f58 1 21600"/>
              <a:gd name="f65" fmla="+- f59 0 f1"/>
              <a:gd name="f66" fmla="+- f60 0 f1"/>
              <a:gd name="f67" fmla="+- f61 0 f1"/>
              <a:gd name="f68" fmla="+- f62 0 f1"/>
              <a:gd name="f69" fmla="*/ f63 1 f64"/>
              <a:gd name="f70" fmla="*/ 0 1 f64"/>
              <a:gd name="f71" fmla="*/ f53 1 f64"/>
              <a:gd name="f72" fmla="*/ f70 f50 1"/>
              <a:gd name="f73" fmla="*/ f71 f50 1"/>
              <a:gd name="f74" fmla="*/ f71 f51 1"/>
              <a:gd name="f75" fmla="*/ f70 f51 1"/>
              <a:gd name="f76" fmla="*/ f69 f50 1"/>
              <a:gd name="f77" fmla="*/ f69 f51 1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  <a:cxn ang="f65">
                <a:pos x="f76" y="f77"/>
              </a:cxn>
              <a:cxn ang="f66">
                <a:pos x="f76" y="f77"/>
              </a:cxn>
              <a:cxn ang="f67">
                <a:pos x="f76" y="f77"/>
              </a:cxn>
              <a:cxn ang="f68">
                <a:pos x="f76" y="f77"/>
              </a:cxn>
            </a:cxnLst>
            <a:rect l="f72" t="f75" r="f73" b="f74"/>
            <a:pathLst>
              <a:path w="21600" h="21600">
                <a:moveTo>
                  <a:pt x="f7" y="f5"/>
                </a:moveTo>
                <a:lnTo>
                  <a:pt x="f8" y="f5"/>
                </a:lnTo>
                <a:lnTo>
                  <a:pt x="f9" y="f10"/>
                </a:lnTo>
                <a:cubicBezTo>
                  <a:pt x="f11" y="f12"/>
                  <a:pt x="f6" y="f13"/>
                  <a:pt x="f6" y="f14"/>
                </a:cubicBezTo>
                <a:cubicBezTo>
                  <a:pt x="f6" y="f15"/>
                  <a:pt x="f16" y="f17"/>
                  <a:pt x="f18" y="f19"/>
                </a:cubicBezTo>
                <a:lnTo>
                  <a:pt x="f20" y="f6"/>
                </a:lnTo>
                <a:lnTo>
                  <a:pt x="f21" y="f6"/>
                </a:lnTo>
                <a:lnTo>
                  <a:pt x="f22" y="f23"/>
                </a:lnTo>
                <a:cubicBezTo>
                  <a:pt x="f24" y="f25"/>
                  <a:pt x="f26" y="f27"/>
                  <a:pt x="f26" y="f14"/>
                </a:cubicBezTo>
                <a:cubicBezTo>
                  <a:pt x="f26" y="f28"/>
                  <a:pt x="f29" y="f30"/>
                  <a:pt x="f31" y="f32"/>
                </a:cubicBezTo>
                <a:close/>
                <a:moveTo>
                  <a:pt x="f5" y="f5"/>
                </a:moveTo>
                <a:lnTo>
                  <a:pt x="f33" y="f5"/>
                </a:lnTo>
                <a:lnTo>
                  <a:pt x="f34" y="f35"/>
                </a:lnTo>
                <a:cubicBezTo>
                  <a:pt x="f36" y="f37"/>
                  <a:pt x="f38" y="f39"/>
                  <a:pt x="f38" y="f14"/>
                </a:cubicBezTo>
                <a:cubicBezTo>
                  <a:pt x="f38" y="f40"/>
                  <a:pt x="f41" y="f42"/>
                  <a:pt x="f43" y="f44"/>
                </a:cubicBezTo>
                <a:lnTo>
                  <a:pt x="f45" y="f6"/>
                </a:lnTo>
                <a:lnTo>
                  <a:pt x="f5" y="f6"/>
                </a:lnTo>
                <a:close/>
              </a:path>
            </a:pathLst>
          </a:custGeom>
          <a:solidFill>
            <a:srgbClr val="FFFFFF"/>
          </a:solidFill>
          <a:ln cap="flat">
            <a:noFill/>
            <a:prstDash val="solid"/>
          </a:ln>
        </p:spPr>
        <p:txBody>
          <a:bodyPr vert="horz" wrap="square" lIns="45720" tIns="45720" rIns="45720" bIns="45720" anchor="ctr" anchorCtr="1" compatLnSpc="1">
            <a:noAutofit/>
          </a:bodyPr>
          <a:lstStyle/>
          <a:p>
            <a:pPr marL="0" marR="0" lvl="0" indent="0" algn="ctr" defTabSz="4572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FFFFFF"/>
                </a:solidFill>
                <a:uFillTx/>
              </a:defRPr>
            </a:pPr>
            <a:endParaRPr lang="en-GB" sz="1800" b="0" i="0" u="none" strike="noStrike" kern="0" cap="none" spc="0" baseline="0">
              <a:solidFill>
                <a:srgbClr val="FFFFFF"/>
              </a:solidFill>
              <a:uFillTx/>
              <a:latin typeface="Rockwell"/>
              <a:ea typeface="Rockwell"/>
              <a:cs typeface="Rockwell"/>
            </a:endParaRPr>
          </a:p>
        </p:txBody>
      </p:sp>
      <p:pic>
        <p:nvPicPr>
          <p:cNvPr id="5" name="Obraz 8" descr="Obraz 8">
            <a:extLst>
              <a:ext uri="{FF2B5EF4-FFF2-40B4-BE49-F238E27FC236}">
                <a16:creationId xmlns:a16="http://schemas.microsoft.com/office/drawing/2014/main" id="{AEC7847A-2FA8-4084-A866-C316FA3ACC70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16668" r="16669"/>
          <a:stretch>
            <a:fillRect/>
          </a:stretch>
        </p:blipFill>
        <p:spPr>
          <a:xfrm>
            <a:off x="0" y="0"/>
            <a:ext cx="6095600" cy="6858000"/>
          </a:xfrm>
          <a:prstGeom prst="rect">
            <a:avLst/>
          </a:prstGeom>
          <a:noFill/>
          <a:ln cap="flat">
            <a:noFill/>
          </a:ln>
        </p:spPr>
      </p:pic>
      <p:sp>
        <p:nvSpPr>
          <p:cNvPr id="6" name="Numer slajdu — symbol zastępczy 2">
            <a:extLst>
              <a:ext uri="{FF2B5EF4-FFF2-40B4-BE49-F238E27FC236}">
                <a16:creationId xmlns:a16="http://schemas.microsoft.com/office/drawing/2014/main" id="{A840DDFB-D325-4B20-AA0B-12841AF921D8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>
          <a:xfrm>
            <a:off x="11534643" y="6311801"/>
            <a:ext cx="193038" cy="287085"/>
          </a:xfrm>
        </p:spPr>
        <p:txBody>
          <a:bodyPr>
            <a:normAutofit lnSpcReduction="10000"/>
          </a:bodyPr>
          <a:lstStyle/>
          <a:p>
            <a:pPr lvl="0">
              <a:spcBef>
                <a:spcPts val="600"/>
              </a:spcBef>
            </a:pPr>
            <a:fld id="{9F593E34-98C9-4672-94F8-498D6580A1B7}" type="slidenum">
              <a:t>5</a:t>
            </a:fld>
            <a:endParaRPr lang="en-GB"/>
          </a:p>
        </p:txBody>
      </p:sp>
      <p:grpSp>
        <p:nvGrpSpPr>
          <p:cNvPr id="7" name="Zawartość — symbol zastępczy 2">
            <a:extLst>
              <a:ext uri="{FF2B5EF4-FFF2-40B4-BE49-F238E27FC236}">
                <a16:creationId xmlns:a16="http://schemas.microsoft.com/office/drawing/2014/main" id="{C64AEE29-9F6B-4654-883A-CE03ED3AE658}"/>
              </a:ext>
            </a:extLst>
          </p:cNvPr>
          <p:cNvGrpSpPr/>
          <p:nvPr/>
        </p:nvGrpSpPr>
        <p:grpSpPr>
          <a:xfrm>
            <a:off x="6550926" y="2877827"/>
            <a:ext cx="4920020" cy="3343988"/>
            <a:chOff x="6550926" y="2877827"/>
            <a:chExt cx="4920020" cy="3343988"/>
          </a:xfrm>
        </p:grpSpPr>
        <p:sp>
          <p:nvSpPr>
            <p:cNvPr id="8" name="Line">
              <a:extLst>
                <a:ext uri="{FF2B5EF4-FFF2-40B4-BE49-F238E27FC236}">
                  <a16:creationId xmlns:a16="http://schemas.microsoft.com/office/drawing/2014/main" id="{A7380757-D081-43A6-9C15-5A274E22F6BD}"/>
                </a:ext>
              </a:extLst>
            </p:cNvPr>
            <p:cNvSpPr/>
            <p:nvPr/>
          </p:nvSpPr>
          <p:spPr>
            <a:xfrm>
              <a:off x="6550926" y="2927442"/>
              <a:ext cx="4920020" cy="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ss"/>
                <a:gd name="f6" fmla="val 0"/>
                <a:gd name="f7" fmla="+- 0 0 -180"/>
                <a:gd name="f8" fmla="+- 0 0 -360"/>
                <a:gd name="f9" fmla="abs f3"/>
                <a:gd name="f10" fmla="abs f4"/>
                <a:gd name="f11" fmla="abs f5"/>
                <a:gd name="f12" fmla="val f6"/>
                <a:gd name="f13" fmla="*/ f7 f0 1"/>
                <a:gd name="f14" fmla="*/ f8 f0 1"/>
                <a:gd name="f15" fmla="?: f9 f3 1"/>
                <a:gd name="f16" fmla="?: f10 f4 1"/>
                <a:gd name="f17" fmla="?: f11 f5 1"/>
                <a:gd name="f18" fmla="*/ f13 1 f2"/>
                <a:gd name="f19" fmla="*/ f14 1 f2"/>
                <a:gd name="f20" fmla="*/ f15 1 21600"/>
                <a:gd name="f21" fmla="*/ f16 1 21600"/>
                <a:gd name="f22" fmla="*/ 21600 f15 1"/>
                <a:gd name="f23" fmla="*/ 21600 f16 1"/>
                <a:gd name="f24" fmla="+- f18 0 f1"/>
                <a:gd name="f25" fmla="+- f19 0 f1"/>
                <a:gd name="f26" fmla="min f21 f20"/>
                <a:gd name="f27" fmla="*/ f22 1 f17"/>
                <a:gd name="f28" fmla="*/ f23 1 f17"/>
                <a:gd name="f29" fmla="val f27"/>
                <a:gd name="f30" fmla="val f28"/>
                <a:gd name="f31" fmla="*/ f6 f26 1"/>
                <a:gd name="f32" fmla="*/ f27 f26 1"/>
                <a:gd name="f33" fmla="*/ f28 f26 1"/>
                <a:gd name="f34" fmla="*/ f12 f26 1"/>
                <a:gd name="f35" fmla="*/ f29 f26 1"/>
                <a:gd name="f36" fmla="*/ f30 f2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4">
                  <a:pos x="f34" y="f34"/>
                </a:cxn>
                <a:cxn ang="f25">
                  <a:pos x="f35" y="f36"/>
                </a:cxn>
              </a:cxnLst>
              <a:rect l="f31" t="f31" r="f32" b="f33"/>
              <a:pathLst>
                <a:path>
                  <a:moveTo>
                    <a:pt x="f34" y="f34"/>
                  </a:moveTo>
                  <a:lnTo>
                    <a:pt x="f35" y="f36"/>
                  </a:lnTo>
                </a:path>
              </a:pathLst>
            </a:custGeom>
            <a:noFill/>
            <a:ln w="12701" cap="flat">
              <a:solidFill>
                <a:srgbClr val="918485"/>
              </a:solidFill>
              <a:prstDash val="solid"/>
              <a:round/>
            </a:ln>
          </p:spPr>
          <p:txBody>
            <a:bodyPr vert="horz" wrap="square" lIns="45720" tIns="45720" rIns="45720" bIns="45720" anchor="t" anchorCtr="0" compatLnSpc="1">
              <a:noAutofit/>
            </a:bodyPr>
            <a:lstStyle/>
            <a:p>
              <a:pPr marL="0" marR="0" lvl="0" indent="0" algn="l" defTabSz="457200" rtl="0" fontAlgn="auto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GB" sz="1800" b="0" i="0" u="none" strike="noStrike" kern="0" cap="none" spc="0" baseline="0">
                <a:solidFill>
                  <a:srgbClr val="000000"/>
                </a:solidFill>
                <a:uFillTx/>
                <a:latin typeface="Rockwell"/>
                <a:ea typeface="Rockwell"/>
                <a:cs typeface="Rockwell"/>
              </a:endParaRPr>
            </a:p>
          </p:txBody>
        </p:sp>
        <p:sp>
          <p:nvSpPr>
            <p:cNvPr id="9" name="400 g/14.11 oz strong wheat flour">
              <a:extLst>
                <a:ext uri="{FF2B5EF4-FFF2-40B4-BE49-F238E27FC236}">
                  <a16:creationId xmlns:a16="http://schemas.microsoft.com/office/drawing/2014/main" id="{7BBC4278-FF2C-4A57-8AD1-EBA8C8B001D9}"/>
                </a:ext>
              </a:extLst>
            </p:cNvPr>
            <p:cNvSpPr txBox="1"/>
            <p:nvPr/>
          </p:nvSpPr>
          <p:spPr>
            <a:xfrm>
              <a:off x="6550926" y="2877827"/>
              <a:ext cx="4920020" cy="3343988"/>
            </a:xfrm>
            <a:prstGeom prst="rect">
              <a:avLst/>
            </a:prstGeom>
            <a:noFill/>
            <a:ln cap="flat">
              <a:noFill/>
            </a:ln>
          </p:spPr>
          <p:txBody>
            <a:bodyPr vert="horz" wrap="square" lIns="201926" tIns="201926" rIns="201926" bIns="201926" anchor="ctr" anchorCtr="0" compatLnSpc="1">
              <a:spAutoFit/>
            </a:bodyPr>
            <a:lstStyle/>
            <a:p>
              <a:pPr marL="0" marR="0" lvl="0" indent="0" algn="l" defTabSz="2355851" rtl="0" fontAlgn="auto" hangingPunct="0">
                <a:lnSpc>
                  <a:spcPct val="90000"/>
                </a:lnSpc>
                <a:spcBef>
                  <a:spcPts val="220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en-GB" sz="5300" b="0" i="0" u="none" strike="noStrike" kern="0" cap="all" spc="0" baseline="0" dirty="0">
                  <a:solidFill>
                    <a:srgbClr val="FFFFFF"/>
                  </a:solidFill>
                  <a:uFillTx/>
                  <a:latin typeface="Times New Roman"/>
                  <a:ea typeface="Times New Roman"/>
                  <a:cs typeface="Times New Roman"/>
                </a:rPr>
                <a:t>400 G/14.11 oz strong wheat flour </a:t>
              </a:r>
            </a:p>
          </p:txBody>
        </p:sp>
      </p:grp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95">
            <a:extLst>
              <a:ext uri="{FF2B5EF4-FFF2-40B4-BE49-F238E27FC236}">
                <a16:creationId xmlns:a16="http://schemas.microsoft.com/office/drawing/2014/main" id="{84E3026F-218B-412F-8182-CBBCC11DDC02}"/>
              </a:ext>
            </a:extLst>
          </p:cNvPr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696464"/>
          </a:solidFill>
          <a:ln cap="flat">
            <a:noFill/>
            <a:prstDash val="solid"/>
          </a:ln>
        </p:spPr>
        <p:txBody>
          <a:bodyPr vert="horz" wrap="square" lIns="45720" tIns="45720" rIns="45720" bIns="45720" anchor="ctr" anchorCtr="1" compatLnSpc="1">
            <a:noAutofit/>
          </a:bodyPr>
          <a:lstStyle/>
          <a:p>
            <a:pPr marL="0" marR="0" lvl="0" indent="0" algn="ctr" defTabSz="4572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FFFFFF"/>
                </a:solidFill>
                <a:uFillTx/>
              </a:defRPr>
            </a:pPr>
            <a:endParaRPr lang="en-GB" sz="1800" b="0" i="0" u="none" strike="noStrike" kern="0" cap="none" spc="0" baseline="0">
              <a:solidFill>
                <a:srgbClr val="FFFFFF"/>
              </a:solidFill>
              <a:uFillTx/>
              <a:latin typeface="Rockwell"/>
              <a:ea typeface="Rockwell"/>
              <a:cs typeface="Rockwell"/>
            </a:endParaRPr>
          </a:p>
        </p:txBody>
      </p:sp>
      <p:sp>
        <p:nvSpPr>
          <p:cNvPr id="3" name="Tytuł 1">
            <a:extLst>
              <a:ext uri="{FF2B5EF4-FFF2-40B4-BE49-F238E27FC236}">
                <a16:creationId xmlns:a16="http://schemas.microsoft.com/office/drawing/2014/main" id="{1CFDA9A0-AC76-4C5A-B338-B44EEE9A61BC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6550926" y="685800"/>
            <a:ext cx="4920020" cy="2021555"/>
          </a:xfrm>
          <a:prstGeom prst="rect">
            <a:avLst/>
          </a:prstGeom>
          <a:noFill/>
          <a:ln>
            <a:noFill/>
          </a:ln>
        </p:spPr>
        <p:txBody>
          <a:bodyPr vert="horz" wrap="square" lIns="45720" tIns="45720" rIns="45720" bIns="45720" anchor="ctr" anchorCtr="0" compatLnSpc="1">
            <a:normAutofit/>
          </a:bodyPr>
          <a:lstStyle/>
          <a:p>
            <a:pPr lvl="0"/>
            <a:r>
              <a:rPr lang="en-GB" sz="3400">
                <a:solidFill>
                  <a:srgbClr val="FFFFFF"/>
                </a:solidFill>
              </a:rPr>
              <a:t>The ingredients we need to make a delicious  pizza margherita</a:t>
            </a:r>
          </a:p>
        </p:txBody>
      </p:sp>
      <p:sp>
        <p:nvSpPr>
          <p:cNvPr id="4" name="Freeform: Shape 97">
            <a:extLst>
              <a:ext uri="{FF2B5EF4-FFF2-40B4-BE49-F238E27FC236}">
                <a16:creationId xmlns:a16="http://schemas.microsoft.com/office/drawing/2014/main" id="{111771FE-03CA-47C0-955A-D2F2E28298F8}"/>
              </a:ext>
            </a:extLst>
          </p:cNvPr>
          <p:cNvSpPr/>
          <p:nvPr/>
        </p:nvSpPr>
        <p:spPr>
          <a:xfrm>
            <a:off x="0" y="0"/>
            <a:ext cx="5859484" cy="6858000"/>
          </a:xfrm>
          <a:custGeom>
            <a:avLst/>
            <a:gdLst>
              <a:gd name="f0" fmla="val 10800000"/>
              <a:gd name="f1" fmla="val 5400000"/>
              <a:gd name="f2" fmla="val 180"/>
              <a:gd name="f3" fmla="val w"/>
              <a:gd name="f4" fmla="val h"/>
              <a:gd name="f5" fmla="val 0"/>
              <a:gd name="f6" fmla="val 21600"/>
              <a:gd name="f7" fmla="val 11792"/>
              <a:gd name="f8" fmla="val 14607"/>
              <a:gd name="f9" fmla="val 15224"/>
              <a:gd name="f10" fmla="val 406"/>
              <a:gd name="f11" fmla="val 19118"/>
              <a:gd name="f12" fmla="val 3093"/>
              <a:gd name="f13" fmla="val 7159"/>
              <a:gd name="f14" fmla="val 11711"/>
              <a:gd name="f15" fmla="val 15504"/>
              <a:gd name="f16" fmla="val 19876"/>
              <a:gd name="f17" fmla="val 18960"/>
              <a:gd name="f18" fmla="val 17048"/>
              <a:gd name="f19" fmla="val 21562"/>
              <a:gd name="f20" fmla="val 17005"/>
              <a:gd name="f21" fmla="val 14810"/>
              <a:gd name="f22" fmla="val 15384"/>
              <a:gd name="f23" fmla="val 21164"/>
              <a:gd name="f24" fmla="val 18277"/>
              <a:gd name="f25" fmla="val 18745"/>
              <a:gd name="f26" fmla="val 20067"/>
              <a:gd name="f27" fmla="val 15403"/>
              <a:gd name="f28" fmla="val 6865"/>
              <a:gd name="f29" fmla="val 16984"/>
              <a:gd name="f30" fmla="val 2622"/>
              <a:gd name="f31" fmla="val 12369"/>
              <a:gd name="f32" fmla="val 277"/>
              <a:gd name="f33" fmla="val 10842"/>
              <a:gd name="f34" fmla="val 11491"/>
              <a:gd name="f35" fmla="val 278"/>
              <a:gd name="f36" fmla="val 16338"/>
              <a:gd name="f37" fmla="val 2479"/>
              <a:gd name="f38" fmla="val 19629"/>
              <a:gd name="f39" fmla="val 6774"/>
              <a:gd name="f40" fmla="val 15301"/>
              <a:gd name="f41" fmla="val 17888"/>
              <a:gd name="f42" fmla="val 18552"/>
              <a:gd name="f43" fmla="val 15074"/>
              <a:gd name="f44" fmla="val 20905"/>
              <a:gd name="f45" fmla="val 14160"/>
              <a:gd name="f46" fmla="+- 0 0 -90"/>
              <a:gd name="f47" fmla="+- 0 0 -180"/>
              <a:gd name="f48" fmla="+- 0 0 -270"/>
              <a:gd name="f49" fmla="+- 0 0 -360"/>
              <a:gd name="f50" fmla="*/ f3 1 21600"/>
              <a:gd name="f51" fmla="*/ f4 1 21600"/>
              <a:gd name="f52" fmla="val f5"/>
              <a:gd name="f53" fmla="val f6"/>
              <a:gd name="f54" fmla="*/ f46 f0 1"/>
              <a:gd name="f55" fmla="*/ f47 f0 1"/>
              <a:gd name="f56" fmla="*/ f48 f0 1"/>
              <a:gd name="f57" fmla="*/ f49 f0 1"/>
              <a:gd name="f58" fmla="+- f53 0 f52"/>
              <a:gd name="f59" fmla="*/ f54 1 f2"/>
              <a:gd name="f60" fmla="*/ f55 1 f2"/>
              <a:gd name="f61" fmla="*/ f56 1 f2"/>
              <a:gd name="f62" fmla="*/ f57 1 f2"/>
              <a:gd name="f63" fmla="*/ f58 1 2"/>
              <a:gd name="f64" fmla="*/ f58 1 21600"/>
              <a:gd name="f65" fmla="+- f59 0 f1"/>
              <a:gd name="f66" fmla="+- f60 0 f1"/>
              <a:gd name="f67" fmla="+- f61 0 f1"/>
              <a:gd name="f68" fmla="+- f62 0 f1"/>
              <a:gd name="f69" fmla="*/ f63 1 f64"/>
              <a:gd name="f70" fmla="*/ 0 1 f64"/>
              <a:gd name="f71" fmla="*/ f53 1 f64"/>
              <a:gd name="f72" fmla="*/ f70 f50 1"/>
              <a:gd name="f73" fmla="*/ f71 f50 1"/>
              <a:gd name="f74" fmla="*/ f71 f51 1"/>
              <a:gd name="f75" fmla="*/ f70 f51 1"/>
              <a:gd name="f76" fmla="*/ f69 f50 1"/>
              <a:gd name="f77" fmla="*/ f69 f51 1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  <a:cxn ang="f65">
                <a:pos x="f76" y="f77"/>
              </a:cxn>
              <a:cxn ang="f66">
                <a:pos x="f76" y="f77"/>
              </a:cxn>
              <a:cxn ang="f67">
                <a:pos x="f76" y="f77"/>
              </a:cxn>
              <a:cxn ang="f68">
                <a:pos x="f76" y="f77"/>
              </a:cxn>
            </a:cxnLst>
            <a:rect l="f72" t="f75" r="f73" b="f74"/>
            <a:pathLst>
              <a:path w="21600" h="21600">
                <a:moveTo>
                  <a:pt x="f7" y="f5"/>
                </a:moveTo>
                <a:lnTo>
                  <a:pt x="f8" y="f5"/>
                </a:lnTo>
                <a:lnTo>
                  <a:pt x="f9" y="f10"/>
                </a:lnTo>
                <a:cubicBezTo>
                  <a:pt x="f11" y="f12"/>
                  <a:pt x="f6" y="f13"/>
                  <a:pt x="f6" y="f14"/>
                </a:cubicBezTo>
                <a:cubicBezTo>
                  <a:pt x="f6" y="f15"/>
                  <a:pt x="f16" y="f17"/>
                  <a:pt x="f18" y="f19"/>
                </a:cubicBezTo>
                <a:lnTo>
                  <a:pt x="f20" y="f6"/>
                </a:lnTo>
                <a:lnTo>
                  <a:pt x="f21" y="f6"/>
                </a:lnTo>
                <a:lnTo>
                  <a:pt x="f22" y="f23"/>
                </a:lnTo>
                <a:cubicBezTo>
                  <a:pt x="f24" y="f25"/>
                  <a:pt x="f26" y="f27"/>
                  <a:pt x="f26" y="f14"/>
                </a:cubicBezTo>
                <a:cubicBezTo>
                  <a:pt x="f26" y="f28"/>
                  <a:pt x="f29" y="f30"/>
                  <a:pt x="f31" y="f32"/>
                </a:cubicBezTo>
                <a:close/>
                <a:moveTo>
                  <a:pt x="f5" y="f5"/>
                </a:moveTo>
                <a:lnTo>
                  <a:pt x="f33" y="f5"/>
                </a:lnTo>
                <a:lnTo>
                  <a:pt x="f34" y="f35"/>
                </a:lnTo>
                <a:cubicBezTo>
                  <a:pt x="f36" y="f37"/>
                  <a:pt x="f38" y="f39"/>
                  <a:pt x="f38" y="f14"/>
                </a:cubicBezTo>
                <a:cubicBezTo>
                  <a:pt x="f38" y="f40"/>
                  <a:pt x="f41" y="f42"/>
                  <a:pt x="f43" y="f44"/>
                </a:cubicBezTo>
                <a:lnTo>
                  <a:pt x="f45" y="f6"/>
                </a:lnTo>
                <a:lnTo>
                  <a:pt x="f5" y="f6"/>
                </a:lnTo>
                <a:close/>
              </a:path>
            </a:pathLst>
          </a:custGeom>
          <a:solidFill>
            <a:srgbClr val="FFFFFF"/>
          </a:solidFill>
          <a:ln cap="flat">
            <a:noFill/>
            <a:prstDash val="solid"/>
          </a:ln>
        </p:spPr>
        <p:txBody>
          <a:bodyPr vert="horz" wrap="square" lIns="45720" tIns="45720" rIns="45720" bIns="45720" anchor="ctr" anchorCtr="1" compatLnSpc="1">
            <a:noAutofit/>
          </a:bodyPr>
          <a:lstStyle/>
          <a:p>
            <a:pPr marL="0" marR="0" lvl="0" indent="0" algn="ctr" defTabSz="4572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FFFFFF"/>
                </a:solidFill>
                <a:uFillTx/>
              </a:defRPr>
            </a:pPr>
            <a:endParaRPr lang="en-GB" sz="1800" b="0" i="0" u="none" strike="noStrike" kern="0" cap="none" spc="0" baseline="0">
              <a:solidFill>
                <a:srgbClr val="FFFFFF"/>
              </a:solidFill>
              <a:uFillTx/>
              <a:latin typeface="Rockwell"/>
              <a:ea typeface="Rockwell"/>
              <a:cs typeface="Rockwell"/>
            </a:endParaRPr>
          </a:p>
        </p:txBody>
      </p:sp>
      <p:pic>
        <p:nvPicPr>
          <p:cNvPr id="5" name="Obraz 8" descr="Obraz 8">
            <a:extLst>
              <a:ext uri="{FF2B5EF4-FFF2-40B4-BE49-F238E27FC236}">
                <a16:creationId xmlns:a16="http://schemas.microsoft.com/office/drawing/2014/main" id="{06F8F059-73BF-4F7E-9CCF-1CA8170E746E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r="33338"/>
          <a:stretch>
            <a:fillRect/>
          </a:stretch>
        </p:blipFill>
        <p:spPr>
          <a:xfrm>
            <a:off x="0" y="0"/>
            <a:ext cx="6095600" cy="6858000"/>
          </a:xfrm>
          <a:prstGeom prst="rect">
            <a:avLst/>
          </a:prstGeom>
          <a:noFill/>
          <a:ln cap="flat">
            <a:noFill/>
          </a:ln>
        </p:spPr>
      </p:pic>
      <p:sp>
        <p:nvSpPr>
          <p:cNvPr id="6" name="Numer slajdu — symbol zastępczy 2">
            <a:extLst>
              <a:ext uri="{FF2B5EF4-FFF2-40B4-BE49-F238E27FC236}">
                <a16:creationId xmlns:a16="http://schemas.microsoft.com/office/drawing/2014/main" id="{25202BD6-54CB-4CA4-AB51-37CB20448303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>
          <a:xfrm>
            <a:off x="11534643" y="6311801"/>
            <a:ext cx="193038" cy="287085"/>
          </a:xfrm>
        </p:spPr>
        <p:txBody>
          <a:bodyPr>
            <a:normAutofit lnSpcReduction="10000"/>
          </a:bodyPr>
          <a:lstStyle/>
          <a:p>
            <a:pPr lvl="0">
              <a:spcBef>
                <a:spcPts val="600"/>
              </a:spcBef>
            </a:pPr>
            <a:fld id="{0422C6D3-6135-4C79-B8B4-0B1022E6E46F}" type="slidenum">
              <a:t>6</a:t>
            </a:fld>
            <a:endParaRPr lang="en-GB"/>
          </a:p>
        </p:txBody>
      </p:sp>
      <p:grpSp>
        <p:nvGrpSpPr>
          <p:cNvPr id="7" name="Zawartość — symbol zastępczy 2">
            <a:extLst>
              <a:ext uri="{FF2B5EF4-FFF2-40B4-BE49-F238E27FC236}">
                <a16:creationId xmlns:a16="http://schemas.microsoft.com/office/drawing/2014/main" id="{0C8DCFA5-B6C1-4DD8-B976-FBAB643BF75C}"/>
              </a:ext>
            </a:extLst>
          </p:cNvPr>
          <p:cNvGrpSpPr/>
          <p:nvPr/>
        </p:nvGrpSpPr>
        <p:grpSpPr>
          <a:xfrm>
            <a:off x="6550926" y="2877827"/>
            <a:ext cx="4920020" cy="3343988"/>
            <a:chOff x="6550926" y="2877827"/>
            <a:chExt cx="4920020" cy="3343988"/>
          </a:xfrm>
        </p:grpSpPr>
        <p:sp>
          <p:nvSpPr>
            <p:cNvPr id="8" name="Line">
              <a:extLst>
                <a:ext uri="{FF2B5EF4-FFF2-40B4-BE49-F238E27FC236}">
                  <a16:creationId xmlns:a16="http://schemas.microsoft.com/office/drawing/2014/main" id="{F936B215-0678-4532-A927-6C835BAD4120}"/>
                </a:ext>
              </a:extLst>
            </p:cNvPr>
            <p:cNvSpPr/>
            <p:nvPr/>
          </p:nvSpPr>
          <p:spPr>
            <a:xfrm>
              <a:off x="6550926" y="2927442"/>
              <a:ext cx="4920020" cy="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ss"/>
                <a:gd name="f6" fmla="val 0"/>
                <a:gd name="f7" fmla="+- 0 0 -180"/>
                <a:gd name="f8" fmla="+- 0 0 -360"/>
                <a:gd name="f9" fmla="abs f3"/>
                <a:gd name="f10" fmla="abs f4"/>
                <a:gd name="f11" fmla="abs f5"/>
                <a:gd name="f12" fmla="val f6"/>
                <a:gd name="f13" fmla="*/ f7 f0 1"/>
                <a:gd name="f14" fmla="*/ f8 f0 1"/>
                <a:gd name="f15" fmla="?: f9 f3 1"/>
                <a:gd name="f16" fmla="?: f10 f4 1"/>
                <a:gd name="f17" fmla="?: f11 f5 1"/>
                <a:gd name="f18" fmla="*/ f13 1 f2"/>
                <a:gd name="f19" fmla="*/ f14 1 f2"/>
                <a:gd name="f20" fmla="*/ f15 1 21600"/>
                <a:gd name="f21" fmla="*/ f16 1 21600"/>
                <a:gd name="f22" fmla="*/ 21600 f15 1"/>
                <a:gd name="f23" fmla="*/ 21600 f16 1"/>
                <a:gd name="f24" fmla="+- f18 0 f1"/>
                <a:gd name="f25" fmla="+- f19 0 f1"/>
                <a:gd name="f26" fmla="min f21 f20"/>
                <a:gd name="f27" fmla="*/ f22 1 f17"/>
                <a:gd name="f28" fmla="*/ f23 1 f17"/>
                <a:gd name="f29" fmla="val f27"/>
                <a:gd name="f30" fmla="val f28"/>
                <a:gd name="f31" fmla="*/ f6 f26 1"/>
                <a:gd name="f32" fmla="*/ f27 f26 1"/>
                <a:gd name="f33" fmla="*/ f28 f26 1"/>
                <a:gd name="f34" fmla="*/ f12 f26 1"/>
                <a:gd name="f35" fmla="*/ f29 f26 1"/>
                <a:gd name="f36" fmla="*/ f30 f2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4">
                  <a:pos x="f34" y="f34"/>
                </a:cxn>
                <a:cxn ang="f25">
                  <a:pos x="f35" y="f36"/>
                </a:cxn>
              </a:cxnLst>
              <a:rect l="f31" t="f31" r="f32" b="f33"/>
              <a:pathLst>
                <a:path>
                  <a:moveTo>
                    <a:pt x="f34" y="f34"/>
                  </a:moveTo>
                  <a:lnTo>
                    <a:pt x="f35" y="f36"/>
                  </a:lnTo>
                </a:path>
              </a:pathLst>
            </a:custGeom>
            <a:noFill/>
            <a:ln w="12701" cap="flat">
              <a:solidFill>
                <a:srgbClr val="918485"/>
              </a:solidFill>
              <a:prstDash val="solid"/>
              <a:round/>
            </a:ln>
          </p:spPr>
          <p:txBody>
            <a:bodyPr vert="horz" wrap="square" lIns="45720" tIns="45720" rIns="45720" bIns="45720" anchor="t" anchorCtr="0" compatLnSpc="1">
              <a:noAutofit/>
            </a:bodyPr>
            <a:lstStyle/>
            <a:p>
              <a:pPr marL="0" marR="0" lvl="0" indent="0" algn="l" defTabSz="457200" rtl="0" fontAlgn="auto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GB" sz="1800" b="0" i="0" u="none" strike="noStrike" kern="0" cap="none" spc="0" baseline="0">
                <a:solidFill>
                  <a:srgbClr val="000000"/>
                </a:solidFill>
                <a:uFillTx/>
                <a:latin typeface="Rockwell"/>
                <a:ea typeface="Rockwell"/>
                <a:cs typeface="Rockwell"/>
              </a:endParaRPr>
            </a:p>
          </p:txBody>
        </p:sp>
        <p:sp>
          <p:nvSpPr>
            <p:cNvPr id="9" name="250 g / 8.81oz of tomato sauce (no ketchup ☺ )">
              <a:extLst>
                <a:ext uri="{FF2B5EF4-FFF2-40B4-BE49-F238E27FC236}">
                  <a16:creationId xmlns:a16="http://schemas.microsoft.com/office/drawing/2014/main" id="{F9091CBF-693E-42E8-906A-2290B5D1AB5D}"/>
                </a:ext>
              </a:extLst>
            </p:cNvPr>
            <p:cNvSpPr txBox="1"/>
            <p:nvPr/>
          </p:nvSpPr>
          <p:spPr>
            <a:xfrm>
              <a:off x="6550926" y="2877827"/>
              <a:ext cx="4920020" cy="3343988"/>
            </a:xfrm>
            <a:prstGeom prst="rect">
              <a:avLst/>
            </a:prstGeom>
            <a:noFill/>
            <a:ln cap="flat">
              <a:noFill/>
            </a:ln>
          </p:spPr>
          <p:txBody>
            <a:bodyPr vert="horz" wrap="square" lIns="201926" tIns="201926" rIns="201926" bIns="201926" anchor="ctr" anchorCtr="0" compatLnSpc="1">
              <a:spAutoFit/>
            </a:bodyPr>
            <a:lstStyle/>
            <a:p>
              <a:pPr marL="0" marR="0" lvl="0" indent="0" algn="l" defTabSz="2355851" rtl="0" fontAlgn="auto" hangingPunct="0">
                <a:lnSpc>
                  <a:spcPct val="90000"/>
                </a:lnSpc>
                <a:spcBef>
                  <a:spcPts val="2200"/>
                </a:spcBef>
                <a:spcAft>
                  <a:spcPts val="0"/>
                </a:spcAft>
                <a:buNone/>
                <a:tabLst/>
                <a:defRPr sz="5300" b="0" i="0" u="none" strike="noStrike" kern="0" cap="all" spc="0" baseline="0">
                  <a:solidFill>
                    <a:srgbClr val="FFFFFF"/>
                  </a:solidFill>
                  <a:uFillTx/>
                  <a:latin typeface="Times New Roman"/>
                  <a:ea typeface="Times New Roman"/>
                  <a:cs typeface="Times New Roman"/>
                </a:defRPr>
              </a:pPr>
              <a:r>
                <a:rPr lang="en-GB" sz="5300" b="0" i="0" u="none" strike="noStrike" kern="0" cap="all" spc="0" baseline="0" dirty="0">
                  <a:solidFill>
                    <a:srgbClr val="FFFFFF"/>
                  </a:solidFill>
                  <a:uFillTx/>
                  <a:latin typeface="Times New Roman"/>
                  <a:ea typeface="Times New Roman"/>
                  <a:cs typeface="Times New Roman"/>
                </a:rPr>
                <a:t>250 g / 8.81oz of tomato sauce (no ketchup</a:t>
              </a:r>
              <a:r>
                <a:rPr lang="en-GB" sz="5300" b="0" i="0" u="none" strike="noStrike" kern="0" cap="all" spc="0" baseline="0" dirty="0">
                  <a:solidFill>
                    <a:srgbClr val="FFFFFF"/>
                  </a:solidFill>
                  <a:uFillTx/>
                  <a:latin typeface="Wingdings"/>
                  <a:ea typeface="Wingdings"/>
                  <a:cs typeface="Wingdings"/>
                </a:rPr>
                <a:t>☺</a:t>
              </a:r>
              <a:r>
                <a:rPr lang="en-GB" sz="5300" b="0" i="0" u="none" strike="noStrike" kern="0" cap="all" spc="0" baseline="0" dirty="0">
                  <a:solidFill>
                    <a:srgbClr val="FFFFFF"/>
                  </a:solidFill>
                  <a:uFillTx/>
                  <a:latin typeface="Times New Roman"/>
                  <a:ea typeface="Times New Roman"/>
                  <a:cs typeface="Times New Roman"/>
                </a:rPr>
                <a:t>)</a:t>
              </a:r>
            </a:p>
          </p:txBody>
        </p:sp>
      </p:grp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02">
            <a:extLst>
              <a:ext uri="{FF2B5EF4-FFF2-40B4-BE49-F238E27FC236}">
                <a16:creationId xmlns:a16="http://schemas.microsoft.com/office/drawing/2014/main" id="{0C3A75A3-B748-4CB0-B651-730ED46480DE}"/>
              </a:ext>
            </a:extLst>
          </p:cNvPr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696464"/>
          </a:solidFill>
          <a:ln cap="flat">
            <a:noFill/>
            <a:prstDash val="solid"/>
          </a:ln>
        </p:spPr>
        <p:txBody>
          <a:bodyPr vert="horz" wrap="square" lIns="45720" tIns="45720" rIns="45720" bIns="45720" anchor="ctr" anchorCtr="1" compatLnSpc="1">
            <a:noAutofit/>
          </a:bodyPr>
          <a:lstStyle/>
          <a:p>
            <a:pPr marL="0" marR="0" lvl="0" indent="0" algn="ctr" defTabSz="4572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FFFFFF"/>
                </a:solidFill>
                <a:uFillTx/>
              </a:defRPr>
            </a:pPr>
            <a:endParaRPr lang="en-GB" sz="1800" b="0" i="0" u="none" strike="noStrike" kern="0" cap="none" spc="0" baseline="0">
              <a:solidFill>
                <a:srgbClr val="FFFFFF"/>
              </a:solidFill>
              <a:uFillTx/>
              <a:latin typeface="Rockwell"/>
              <a:ea typeface="Rockwell"/>
              <a:cs typeface="Rockwell"/>
            </a:endParaRPr>
          </a:p>
        </p:txBody>
      </p:sp>
      <p:sp>
        <p:nvSpPr>
          <p:cNvPr id="3" name="Tytuł 1">
            <a:extLst>
              <a:ext uri="{FF2B5EF4-FFF2-40B4-BE49-F238E27FC236}">
                <a16:creationId xmlns:a16="http://schemas.microsoft.com/office/drawing/2014/main" id="{073B00C8-9C9C-438F-A658-10A05EB99737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6550926" y="685800"/>
            <a:ext cx="4920020" cy="2021555"/>
          </a:xfrm>
          <a:prstGeom prst="rect">
            <a:avLst/>
          </a:prstGeom>
          <a:noFill/>
          <a:ln>
            <a:noFill/>
          </a:ln>
        </p:spPr>
        <p:txBody>
          <a:bodyPr vert="horz" wrap="square" lIns="45720" tIns="45720" rIns="45720" bIns="45720" anchor="ctr" anchorCtr="0" compatLnSpc="1">
            <a:normAutofit/>
          </a:bodyPr>
          <a:lstStyle/>
          <a:p>
            <a:pPr lvl="0"/>
            <a:r>
              <a:rPr lang="en-GB" sz="3400">
                <a:solidFill>
                  <a:srgbClr val="FFFFFF"/>
                </a:solidFill>
              </a:rPr>
              <a:t>The ingredients we need to make a delicious  pizza margherita</a:t>
            </a:r>
          </a:p>
        </p:txBody>
      </p:sp>
      <p:sp>
        <p:nvSpPr>
          <p:cNvPr id="4" name="Freeform: Shape 104">
            <a:extLst>
              <a:ext uri="{FF2B5EF4-FFF2-40B4-BE49-F238E27FC236}">
                <a16:creationId xmlns:a16="http://schemas.microsoft.com/office/drawing/2014/main" id="{9C082AA4-138A-40B2-8788-BB118D7FD463}"/>
              </a:ext>
            </a:extLst>
          </p:cNvPr>
          <p:cNvSpPr/>
          <p:nvPr/>
        </p:nvSpPr>
        <p:spPr>
          <a:xfrm>
            <a:off x="0" y="0"/>
            <a:ext cx="5859484" cy="6858000"/>
          </a:xfrm>
          <a:custGeom>
            <a:avLst/>
            <a:gdLst>
              <a:gd name="f0" fmla="val 10800000"/>
              <a:gd name="f1" fmla="val 5400000"/>
              <a:gd name="f2" fmla="val 180"/>
              <a:gd name="f3" fmla="val w"/>
              <a:gd name="f4" fmla="val h"/>
              <a:gd name="f5" fmla="val 0"/>
              <a:gd name="f6" fmla="val 21600"/>
              <a:gd name="f7" fmla="val 11792"/>
              <a:gd name="f8" fmla="val 14607"/>
              <a:gd name="f9" fmla="val 15224"/>
              <a:gd name="f10" fmla="val 406"/>
              <a:gd name="f11" fmla="val 19118"/>
              <a:gd name="f12" fmla="val 3093"/>
              <a:gd name="f13" fmla="val 7159"/>
              <a:gd name="f14" fmla="val 11711"/>
              <a:gd name="f15" fmla="val 15504"/>
              <a:gd name="f16" fmla="val 19876"/>
              <a:gd name="f17" fmla="val 18960"/>
              <a:gd name="f18" fmla="val 17048"/>
              <a:gd name="f19" fmla="val 21562"/>
              <a:gd name="f20" fmla="val 17005"/>
              <a:gd name="f21" fmla="val 14810"/>
              <a:gd name="f22" fmla="val 15384"/>
              <a:gd name="f23" fmla="val 21164"/>
              <a:gd name="f24" fmla="val 18277"/>
              <a:gd name="f25" fmla="val 18745"/>
              <a:gd name="f26" fmla="val 20067"/>
              <a:gd name="f27" fmla="val 15403"/>
              <a:gd name="f28" fmla="val 6865"/>
              <a:gd name="f29" fmla="val 16984"/>
              <a:gd name="f30" fmla="val 2622"/>
              <a:gd name="f31" fmla="val 12369"/>
              <a:gd name="f32" fmla="val 277"/>
              <a:gd name="f33" fmla="val 10842"/>
              <a:gd name="f34" fmla="val 11491"/>
              <a:gd name="f35" fmla="val 278"/>
              <a:gd name="f36" fmla="val 16338"/>
              <a:gd name="f37" fmla="val 2479"/>
              <a:gd name="f38" fmla="val 19629"/>
              <a:gd name="f39" fmla="val 6774"/>
              <a:gd name="f40" fmla="val 15301"/>
              <a:gd name="f41" fmla="val 17888"/>
              <a:gd name="f42" fmla="val 18552"/>
              <a:gd name="f43" fmla="val 15074"/>
              <a:gd name="f44" fmla="val 20905"/>
              <a:gd name="f45" fmla="val 14160"/>
              <a:gd name="f46" fmla="+- 0 0 -90"/>
              <a:gd name="f47" fmla="+- 0 0 -180"/>
              <a:gd name="f48" fmla="+- 0 0 -270"/>
              <a:gd name="f49" fmla="+- 0 0 -360"/>
              <a:gd name="f50" fmla="*/ f3 1 21600"/>
              <a:gd name="f51" fmla="*/ f4 1 21600"/>
              <a:gd name="f52" fmla="val f5"/>
              <a:gd name="f53" fmla="val f6"/>
              <a:gd name="f54" fmla="*/ f46 f0 1"/>
              <a:gd name="f55" fmla="*/ f47 f0 1"/>
              <a:gd name="f56" fmla="*/ f48 f0 1"/>
              <a:gd name="f57" fmla="*/ f49 f0 1"/>
              <a:gd name="f58" fmla="+- f53 0 f52"/>
              <a:gd name="f59" fmla="*/ f54 1 f2"/>
              <a:gd name="f60" fmla="*/ f55 1 f2"/>
              <a:gd name="f61" fmla="*/ f56 1 f2"/>
              <a:gd name="f62" fmla="*/ f57 1 f2"/>
              <a:gd name="f63" fmla="*/ f58 1 2"/>
              <a:gd name="f64" fmla="*/ f58 1 21600"/>
              <a:gd name="f65" fmla="+- f59 0 f1"/>
              <a:gd name="f66" fmla="+- f60 0 f1"/>
              <a:gd name="f67" fmla="+- f61 0 f1"/>
              <a:gd name="f68" fmla="+- f62 0 f1"/>
              <a:gd name="f69" fmla="*/ f63 1 f64"/>
              <a:gd name="f70" fmla="*/ 0 1 f64"/>
              <a:gd name="f71" fmla="*/ f53 1 f64"/>
              <a:gd name="f72" fmla="*/ f70 f50 1"/>
              <a:gd name="f73" fmla="*/ f71 f50 1"/>
              <a:gd name="f74" fmla="*/ f71 f51 1"/>
              <a:gd name="f75" fmla="*/ f70 f51 1"/>
              <a:gd name="f76" fmla="*/ f69 f50 1"/>
              <a:gd name="f77" fmla="*/ f69 f51 1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  <a:cxn ang="f65">
                <a:pos x="f76" y="f77"/>
              </a:cxn>
              <a:cxn ang="f66">
                <a:pos x="f76" y="f77"/>
              </a:cxn>
              <a:cxn ang="f67">
                <a:pos x="f76" y="f77"/>
              </a:cxn>
              <a:cxn ang="f68">
                <a:pos x="f76" y="f77"/>
              </a:cxn>
            </a:cxnLst>
            <a:rect l="f72" t="f75" r="f73" b="f74"/>
            <a:pathLst>
              <a:path w="21600" h="21600">
                <a:moveTo>
                  <a:pt x="f7" y="f5"/>
                </a:moveTo>
                <a:lnTo>
                  <a:pt x="f8" y="f5"/>
                </a:lnTo>
                <a:lnTo>
                  <a:pt x="f9" y="f10"/>
                </a:lnTo>
                <a:cubicBezTo>
                  <a:pt x="f11" y="f12"/>
                  <a:pt x="f6" y="f13"/>
                  <a:pt x="f6" y="f14"/>
                </a:cubicBezTo>
                <a:cubicBezTo>
                  <a:pt x="f6" y="f15"/>
                  <a:pt x="f16" y="f17"/>
                  <a:pt x="f18" y="f19"/>
                </a:cubicBezTo>
                <a:lnTo>
                  <a:pt x="f20" y="f6"/>
                </a:lnTo>
                <a:lnTo>
                  <a:pt x="f21" y="f6"/>
                </a:lnTo>
                <a:lnTo>
                  <a:pt x="f22" y="f23"/>
                </a:lnTo>
                <a:cubicBezTo>
                  <a:pt x="f24" y="f25"/>
                  <a:pt x="f26" y="f27"/>
                  <a:pt x="f26" y="f14"/>
                </a:cubicBezTo>
                <a:cubicBezTo>
                  <a:pt x="f26" y="f28"/>
                  <a:pt x="f29" y="f30"/>
                  <a:pt x="f31" y="f32"/>
                </a:cubicBezTo>
                <a:close/>
                <a:moveTo>
                  <a:pt x="f5" y="f5"/>
                </a:moveTo>
                <a:lnTo>
                  <a:pt x="f33" y="f5"/>
                </a:lnTo>
                <a:lnTo>
                  <a:pt x="f34" y="f35"/>
                </a:lnTo>
                <a:cubicBezTo>
                  <a:pt x="f36" y="f37"/>
                  <a:pt x="f38" y="f39"/>
                  <a:pt x="f38" y="f14"/>
                </a:cubicBezTo>
                <a:cubicBezTo>
                  <a:pt x="f38" y="f40"/>
                  <a:pt x="f41" y="f42"/>
                  <a:pt x="f43" y="f44"/>
                </a:cubicBezTo>
                <a:lnTo>
                  <a:pt x="f45" y="f6"/>
                </a:lnTo>
                <a:lnTo>
                  <a:pt x="f5" y="f6"/>
                </a:lnTo>
                <a:close/>
              </a:path>
            </a:pathLst>
          </a:custGeom>
          <a:solidFill>
            <a:srgbClr val="FFFFFF"/>
          </a:solidFill>
          <a:ln cap="flat">
            <a:noFill/>
            <a:prstDash val="solid"/>
          </a:ln>
        </p:spPr>
        <p:txBody>
          <a:bodyPr vert="horz" wrap="square" lIns="45720" tIns="45720" rIns="45720" bIns="45720" anchor="ctr" anchorCtr="1" compatLnSpc="1">
            <a:noAutofit/>
          </a:bodyPr>
          <a:lstStyle/>
          <a:p>
            <a:pPr marL="0" marR="0" lvl="0" indent="0" algn="ctr" defTabSz="4572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FFFFFF"/>
                </a:solidFill>
                <a:uFillTx/>
              </a:defRPr>
            </a:pPr>
            <a:endParaRPr lang="en-GB" sz="1800" b="0" i="0" u="none" strike="noStrike" kern="0" cap="none" spc="0" baseline="0">
              <a:solidFill>
                <a:srgbClr val="FFFFFF"/>
              </a:solidFill>
              <a:uFillTx/>
              <a:latin typeface="Rockwell"/>
              <a:ea typeface="Rockwell"/>
              <a:cs typeface="Rockwell"/>
            </a:endParaRPr>
          </a:p>
        </p:txBody>
      </p:sp>
      <p:pic>
        <p:nvPicPr>
          <p:cNvPr id="5" name="Obraz 8" descr="Obraz 8">
            <a:extLst>
              <a:ext uri="{FF2B5EF4-FFF2-40B4-BE49-F238E27FC236}">
                <a16:creationId xmlns:a16="http://schemas.microsoft.com/office/drawing/2014/main" id="{012CEF48-76C1-45CB-8D0A-CCB2791AD438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r="33338"/>
          <a:stretch>
            <a:fillRect/>
          </a:stretch>
        </p:blipFill>
        <p:spPr>
          <a:xfrm>
            <a:off x="0" y="0"/>
            <a:ext cx="6095600" cy="6858000"/>
          </a:xfrm>
          <a:prstGeom prst="rect">
            <a:avLst/>
          </a:prstGeom>
          <a:noFill/>
          <a:ln cap="flat">
            <a:noFill/>
          </a:ln>
        </p:spPr>
      </p:pic>
      <p:sp>
        <p:nvSpPr>
          <p:cNvPr id="6" name="Numer slajdu — symbol zastępczy 2">
            <a:extLst>
              <a:ext uri="{FF2B5EF4-FFF2-40B4-BE49-F238E27FC236}">
                <a16:creationId xmlns:a16="http://schemas.microsoft.com/office/drawing/2014/main" id="{2A57E36A-66D7-4F40-834E-99FB168C05F0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>
          <a:xfrm>
            <a:off x="11534643" y="6311801"/>
            <a:ext cx="193038" cy="287085"/>
          </a:xfrm>
        </p:spPr>
        <p:txBody>
          <a:bodyPr>
            <a:normAutofit lnSpcReduction="10000"/>
          </a:bodyPr>
          <a:lstStyle/>
          <a:p>
            <a:pPr lvl="0">
              <a:spcBef>
                <a:spcPts val="600"/>
              </a:spcBef>
            </a:pPr>
            <a:fld id="{7DB12957-E1D4-4273-9E55-FA3E07465A4E}" type="slidenum">
              <a:t>7</a:t>
            </a:fld>
            <a:endParaRPr lang="en-GB"/>
          </a:p>
        </p:txBody>
      </p:sp>
      <p:grpSp>
        <p:nvGrpSpPr>
          <p:cNvPr id="7" name="Zawartość — symbol zastępczy 2">
            <a:extLst>
              <a:ext uri="{FF2B5EF4-FFF2-40B4-BE49-F238E27FC236}">
                <a16:creationId xmlns:a16="http://schemas.microsoft.com/office/drawing/2014/main" id="{D41836EA-D001-44B5-8AD8-B6FE48DD3533}"/>
              </a:ext>
            </a:extLst>
          </p:cNvPr>
          <p:cNvGrpSpPr/>
          <p:nvPr/>
        </p:nvGrpSpPr>
        <p:grpSpPr>
          <a:xfrm>
            <a:off x="6550926" y="2927442"/>
            <a:ext cx="4920020" cy="2858304"/>
            <a:chOff x="6550926" y="2927442"/>
            <a:chExt cx="4920020" cy="2858304"/>
          </a:xfrm>
        </p:grpSpPr>
        <p:sp>
          <p:nvSpPr>
            <p:cNvPr id="8" name="Line">
              <a:extLst>
                <a:ext uri="{FF2B5EF4-FFF2-40B4-BE49-F238E27FC236}">
                  <a16:creationId xmlns:a16="http://schemas.microsoft.com/office/drawing/2014/main" id="{7B65E72E-67EA-4823-8AE8-A8E82FCE2E98}"/>
                </a:ext>
              </a:extLst>
            </p:cNvPr>
            <p:cNvSpPr/>
            <p:nvPr/>
          </p:nvSpPr>
          <p:spPr>
            <a:xfrm>
              <a:off x="6550926" y="2927442"/>
              <a:ext cx="4920020" cy="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ss"/>
                <a:gd name="f6" fmla="val 0"/>
                <a:gd name="f7" fmla="+- 0 0 -180"/>
                <a:gd name="f8" fmla="+- 0 0 -360"/>
                <a:gd name="f9" fmla="abs f3"/>
                <a:gd name="f10" fmla="abs f4"/>
                <a:gd name="f11" fmla="abs f5"/>
                <a:gd name="f12" fmla="val f6"/>
                <a:gd name="f13" fmla="*/ f7 f0 1"/>
                <a:gd name="f14" fmla="*/ f8 f0 1"/>
                <a:gd name="f15" fmla="?: f9 f3 1"/>
                <a:gd name="f16" fmla="?: f10 f4 1"/>
                <a:gd name="f17" fmla="?: f11 f5 1"/>
                <a:gd name="f18" fmla="*/ f13 1 f2"/>
                <a:gd name="f19" fmla="*/ f14 1 f2"/>
                <a:gd name="f20" fmla="*/ f15 1 21600"/>
                <a:gd name="f21" fmla="*/ f16 1 21600"/>
                <a:gd name="f22" fmla="*/ 21600 f15 1"/>
                <a:gd name="f23" fmla="*/ 21600 f16 1"/>
                <a:gd name="f24" fmla="+- f18 0 f1"/>
                <a:gd name="f25" fmla="+- f19 0 f1"/>
                <a:gd name="f26" fmla="min f21 f20"/>
                <a:gd name="f27" fmla="*/ f22 1 f17"/>
                <a:gd name="f28" fmla="*/ f23 1 f17"/>
                <a:gd name="f29" fmla="val f27"/>
                <a:gd name="f30" fmla="val f28"/>
                <a:gd name="f31" fmla="*/ f6 f26 1"/>
                <a:gd name="f32" fmla="*/ f27 f26 1"/>
                <a:gd name="f33" fmla="*/ f28 f26 1"/>
                <a:gd name="f34" fmla="*/ f12 f26 1"/>
                <a:gd name="f35" fmla="*/ f29 f26 1"/>
                <a:gd name="f36" fmla="*/ f30 f2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4">
                  <a:pos x="f34" y="f34"/>
                </a:cxn>
                <a:cxn ang="f25">
                  <a:pos x="f35" y="f36"/>
                </a:cxn>
              </a:cxnLst>
              <a:rect l="f31" t="f31" r="f32" b="f33"/>
              <a:pathLst>
                <a:path>
                  <a:moveTo>
                    <a:pt x="f34" y="f34"/>
                  </a:moveTo>
                  <a:lnTo>
                    <a:pt x="f35" y="f36"/>
                  </a:lnTo>
                </a:path>
              </a:pathLst>
            </a:custGeom>
            <a:noFill/>
            <a:ln w="12701" cap="flat">
              <a:solidFill>
                <a:srgbClr val="956251"/>
              </a:solidFill>
              <a:prstDash val="solid"/>
              <a:round/>
            </a:ln>
          </p:spPr>
          <p:txBody>
            <a:bodyPr vert="horz" wrap="square" lIns="45720" tIns="45720" rIns="45720" bIns="45720" anchor="t" anchorCtr="0" compatLnSpc="1">
              <a:noAutofit/>
            </a:bodyPr>
            <a:lstStyle/>
            <a:p>
              <a:pPr marL="0" marR="0" lvl="0" indent="0" algn="l" defTabSz="457200" rtl="0" fontAlgn="auto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GB" sz="1800" b="0" i="0" u="none" strike="noStrike" kern="0" cap="none" spc="0" baseline="0">
                <a:solidFill>
                  <a:srgbClr val="000000"/>
                </a:solidFill>
                <a:uFillTx/>
                <a:latin typeface="Rockwell"/>
                <a:ea typeface="Rockwell"/>
                <a:cs typeface="Rockwell"/>
              </a:endParaRPr>
            </a:p>
          </p:txBody>
        </p:sp>
        <p:sp>
          <p:nvSpPr>
            <p:cNvPr id="9" name="600 g / 21.16 oz of mozzarella">
              <a:extLst>
                <a:ext uri="{FF2B5EF4-FFF2-40B4-BE49-F238E27FC236}">
                  <a16:creationId xmlns:a16="http://schemas.microsoft.com/office/drawing/2014/main" id="{F3EB2B88-C40E-41A7-8AAF-B9224B2B8F9E}"/>
                </a:ext>
              </a:extLst>
            </p:cNvPr>
            <p:cNvSpPr txBox="1"/>
            <p:nvPr/>
          </p:nvSpPr>
          <p:spPr>
            <a:xfrm>
              <a:off x="6550926" y="3313904"/>
              <a:ext cx="4920020" cy="2471842"/>
            </a:xfrm>
            <a:prstGeom prst="rect">
              <a:avLst/>
            </a:prstGeom>
            <a:noFill/>
            <a:ln cap="flat">
              <a:noFill/>
            </a:ln>
          </p:spPr>
          <p:txBody>
            <a:bodyPr vert="horz" wrap="square" lIns="198123" tIns="198123" rIns="198123" bIns="198123" anchor="ctr" anchorCtr="0" compatLnSpc="1">
              <a:spAutoFit/>
            </a:bodyPr>
            <a:lstStyle/>
            <a:p>
              <a:pPr marL="0" marR="0" lvl="0" indent="0" algn="l" defTabSz="2311402" rtl="0" fontAlgn="auto" hangingPunct="0">
                <a:lnSpc>
                  <a:spcPct val="90000"/>
                </a:lnSpc>
                <a:spcBef>
                  <a:spcPts val="210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en-GB" sz="5200" b="0" i="0" u="none" strike="noStrike" kern="0" cap="all" spc="0" baseline="0" dirty="0">
                  <a:solidFill>
                    <a:srgbClr val="FFFFFF"/>
                  </a:solidFill>
                  <a:uFillTx/>
                  <a:latin typeface="Times New Roman"/>
                  <a:ea typeface="Times New Roman"/>
                  <a:cs typeface="Times New Roman"/>
                </a:rPr>
                <a:t>600 g / 21.16 oz of mozzarella </a:t>
              </a:r>
            </a:p>
          </p:txBody>
        </p:sp>
      </p:grp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09">
            <a:extLst>
              <a:ext uri="{FF2B5EF4-FFF2-40B4-BE49-F238E27FC236}">
                <a16:creationId xmlns:a16="http://schemas.microsoft.com/office/drawing/2014/main" id="{DF73D3E9-4F1F-4AF9-B621-D4713338A3F4}"/>
              </a:ext>
            </a:extLst>
          </p:cNvPr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696464"/>
          </a:solidFill>
          <a:ln cap="flat">
            <a:noFill/>
            <a:prstDash val="solid"/>
          </a:ln>
        </p:spPr>
        <p:txBody>
          <a:bodyPr vert="horz" wrap="square" lIns="45720" tIns="45720" rIns="45720" bIns="45720" anchor="ctr" anchorCtr="1" compatLnSpc="1">
            <a:noAutofit/>
          </a:bodyPr>
          <a:lstStyle/>
          <a:p>
            <a:pPr marL="0" marR="0" lvl="0" indent="0" algn="ctr" defTabSz="4572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FFFFFF"/>
                </a:solidFill>
                <a:uFillTx/>
              </a:defRPr>
            </a:pPr>
            <a:endParaRPr lang="en-GB" sz="1800" b="0" i="0" u="none" strike="noStrike" kern="0" cap="none" spc="0" baseline="0">
              <a:solidFill>
                <a:srgbClr val="FFFFFF"/>
              </a:solidFill>
              <a:uFillTx/>
              <a:latin typeface="Rockwell"/>
              <a:ea typeface="Rockwell"/>
              <a:cs typeface="Rockwell"/>
            </a:endParaRPr>
          </a:p>
        </p:txBody>
      </p:sp>
      <p:sp>
        <p:nvSpPr>
          <p:cNvPr id="3" name="Tytuł 1">
            <a:extLst>
              <a:ext uri="{FF2B5EF4-FFF2-40B4-BE49-F238E27FC236}">
                <a16:creationId xmlns:a16="http://schemas.microsoft.com/office/drawing/2014/main" id="{B2EEC867-EF59-4318-B4CB-03CD18AAEBE9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6550926" y="685800"/>
            <a:ext cx="4920020" cy="2021555"/>
          </a:xfrm>
          <a:prstGeom prst="rect">
            <a:avLst/>
          </a:prstGeom>
          <a:noFill/>
          <a:ln>
            <a:noFill/>
          </a:ln>
        </p:spPr>
        <p:txBody>
          <a:bodyPr vert="horz" wrap="square" lIns="45720" tIns="45720" rIns="45720" bIns="45720" anchor="ctr" anchorCtr="0" compatLnSpc="1">
            <a:normAutofit/>
          </a:bodyPr>
          <a:lstStyle/>
          <a:p>
            <a:pPr lvl="0"/>
            <a:r>
              <a:rPr lang="en-GB" sz="3400">
                <a:solidFill>
                  <a:srgbClr val="FFFFFF"/>
                </a:solidFill>
              </a:rPr>
              <a:t>the ingredients we need to make a delicious  pizza margherita</a:t>
            </a:r>
          </a:p>
        </p:txBody>
      </p:sp>
      <p:sp>
        <p:nvSpPr>
          <p:cNvPr id="4" name="Freeform: Shape 111">
            <a:extLst>
              <a:ext uri="{FF2B5EF4-FFF2-40B4-BE49-F238E27FC236}">
                <a16:creationId xmlns:a16="http://schemas.microsoft.com/office/drawing/2014/main" id="{4BC2D9F8-74CF-4A3C-BB41-23793AE6479C}"/>
              </a:ext>
            </a:extLst>
          </p:cNvPr>
          <p:cNvSpPr/>
          <p:nvPr/>
        </p:nvSpPr>
        <p:spPr>
          <a:xfrm>
            <a:off x="0" y="0"/>
            <a:ext cx="5859484" cy="6858000"/>
          </a:xfrm>
          <a:custGeom>
            <a:avLst/>
            <a:gdLst>
              <a:gd name="f0" fmla="val 10800000"/>
              <a:gd name="f1" fmla="val 5400000"/>
              <a:gd name="f2" fmla="val 180"/>
              <a:gd name="f3" fmla="val w"/>
              <a:gd name="f4" fmla="val h"/>
              <a:gd name="f5" fmla="val 0"/>
              <a:gd name="f6" fmla="val 21600"/>
              <a:gd name="f7" fmla="val 11792"/>
              <a:gd name="f8" fmla="val 14607"/>
              <a:gd name="f9" fmla="val 15224"/>
              <a:gd name="f10" fmla="val 406"/>
              <a:gd name="f11" fmla="val 19118"/>
              <a:gd name="f12" fmla="val 3093"/>
              <a:gd name="f13" fmla="val 7159"/>
              <a:gd name="f14" fmla="val 11711"/>
              <a:gd name="f15" fmla="val 15504"/>
              <a:gd name="f16" fmla="val 19876"/>
              <a:gd name="f17" fmla="val 18960"/>
              <a:gd name="f18" fmla="val 17048"/>
              <a:gd name="f19" fmla="val 21562"/>
              <a:gd name="f20" fmla="val 17005"/>
              <a:gd name="f21" fmla="val 14810"/>
              <a:gd name="f22" fmla="val 15384"/>
              <a:gd name="f23" fmla="val 21164"/>
              <a:gd name="f24" fmla="val 18277"/>
              <a:gd name="f25" fmla="val 18745"/>
              <a:gd name="f26" fmla="val 20067"/>
              <a:gd name="f27" fmla="val 15403"/>
              <a:gd name="f28" fmla="val 6865"/>
              <a:gd name="f29" fmla="val 16984"/>
              <a:gd name="f30" fmla="val 2622"/>
              <a:gd name="f31" fmla="val 12369"/>
              <a:gd name="f32" fmla="val 277"/>
              <a:gd name="f33" fmla="val 10842"/>
              <a:gd name="f34" fmla="val 11491"/>
              <a:gd name="f35" fmla="val 278"/>
              <a:gd name="f36" fmla="val 16338"/>
              <a:gd name="f37" fmla="val 2479"/>
              <a:gd name="f38" fmla="val 19629"/>
              <a:gd name="f39" fmla="val 6774"/>
              <a:gd name="f40" fmla="val 15301"/>
              <a:gd name="f41" fmla="val 17888"/>
              <a:gd name="f42" fmla="val 18552"/>
              <a:gd name="f43" fmla="val 15074"/>
              <a:gd name="f44" fmla="val 20905"/>
              <a:gd name="f45" fmla="val 14160"/>
              <a:gd name="f46" fmla="+- 0 0 -90"/>
              <a:gd name="f47" fmla="+- 0 0 -180"/>
              <a:gd name="f48" fmla="+- 0 0 -270"/>
              <a:gd name="f49" fmla="+- 0 0 -360"/>
              <a:gd name="f50" fmla="*/ f3 1 21600"/>
              <a:gd name="f51" fmla="*/ f4 1 21600"/>
              <a:gd name="f52" fmla="val f5"/>
              <a:gd name="f53" fmla="val f6"/>
              <a:gd name="f54" fmla="*/ f46 f0 1"/>
              <a:gd name="f55" fmla="*/ f47 f0 1"/>
              <a:gd name="f56" fmla="*/ f48 f0 1"/>
              <a:gd name="f57" fmla="*/ f49 f0 1"/>
              <a:gd name="f58" fmla="+- f53 0 f52"/>
              <a:gd name="f59" fmla="*/ f54 1 f2"/>
              <a:gd name="f60" fmla="*/ f55 1 f2"/>
              <a:gd name="f61" fmla="*/ f56 1 f2"/>
              <a:gd name="f62" fmla="*/ f57 1 f2"/>
              <a:gd name="f63" fmla="*/ f58 1 2"/>
              <a:gd name="f64" fmla="*/ f58 1 21600"/>
              <a:gd name="f65" fmla="+- f59 0 f1"/>
              <a:gd name="f66" fmla="+- f60 0 f1"/>
              <a:gd name="f67" fmla="+- f61 0 f1"/>
              <a:gd name="f68" fmla="+- f62 0 f1"/>
              <a:gd name="f69" fmla="*/ f63 1 f64"/>
              <a:gd name="f70" fmla="*/ 0 1 f64"/>
              <a:gd name="f71" fmla="*/ f53 1 f64"/>
              <a:gd name="f72" fmla="*/ f70 f50 1"/>
              <a:gd name="f73" fmla="*/ f71 f50 1"/>
              <a:gd name="f74" fmla="*/ f71 f51 1"/>
              <a:gd name="f75" fmla="*/ f70 f51 1"/>
              <a:gd name="f76" fmla="*/ f69 f50 1"/>
              <a:gd name="f77" fmla="*/ f69 f51 1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  <a:cxn ang="f65">
                <a:pos x="f76" y="f77"/>
              </a:cxn>
              <a:cxn ang="f66">
                <a:pos x="f76" y="f77"/>
              </a:cxn>
              <a:cxn ang="f67">
                <a:pos x="f76" y="f77"/>
              </a:cxn>
              <a:cxn ang="f68">
                <a:pos x="f76" y="f77"/>
              </a:cxn>
            </a:cxnLst>
            <a:rect l="f72" t="f75" r="f73" b="f74"/>
            <a:pathLst>
              <a:path w="21600" h="21600">
                <a:moveTo>
                  <a:pt x="f7" y="f5"/>
                </a:moveTo>
                <a:lnTo>
                  <a:pt x="f8" y="f5"/>
                </a:lnTo>
                <a:lnTo>
                  <a:pt x="f9" y="f10"/>
                </a:lnTo>
                <a:cubicBezTo>
                  <a:pt x="f11" y="f12"/>
                  <a:pt x="f6" y="f13"/>
                  <a:pt x="f6" y="f14"/>
                </a:cubicBezTo>
                <a:cubicBezTo>
                  <a:pt x="f6" y="f15"/>
                  <a:pt x="f16" y="f17"/>
                  <a:pt x="f18" y="f19"/>
                </a:cubicBezTo>
                <a:lnTo>
                  <a:pt x="f20" y="f6"/>
                </a:lnTo>
                <a:lnTo>
                  <a:pt x="f21" y="f6"/>
                </a:lnTo>
                <a:lnTo>
                  <a:pt x="f22" y="f23"/>
                </a:lnTo>
                <a:cubicBezTo>
                  <a:pt x="f24" y="f25"/>
                  <a:pt x="f26" y="f27"/>
                  <a:pt x="f26" y="f14"/>
                </a:cubicBezTo>
                <a:cubicBezTo>
                  <a:pt x="f26" y="f28"/>
                  <a:pt x="f29" y="f30"/>
                  <a:pt x="f31" y="f32"/>
                </a:cubicBezTo>
                <a:close/>
                <a:moveTo>
                  <a:pt x="f5" y="f5"/>
                </a:moveTo>
                <a:lnTo>
                  <a:pt x="f33" y="f5"/>
                </a:lnTo>
                <a:lnTo>
                  <a:pt x="f34" y="f35"/>
                </a:lnTo>
                <a:cubicBezTo>
                  <a:pt x="f36" y="f37"/>
                  <a:pt x="f38" y="f39"/>
                  <a:pt x="f38" y="f14"/>
                </a:cubicBezTo>
                <a:cubicBezTo>
                  <a:pt x="f38" y="f40"/>
                  <a:pt x="f41" y="f42"/>
                  <a:pt x="f43" y="f44"/>
                </a:cubicBezTo>
                <a:lnTo>
                  <a:pt x="f45" y="f6"/>
                </a:lnTo>
                <a:lnTo>
                  <a:pt x="f5" y="f6"/>
                </a:lnTo>
                <a:close/>
              </a:path>
            </a:pathLst>
          </a:custGeom>
          <a:solidFill>
            <a:srgbClr val="FFFFFF"/>
          </a:solidFill>
          <a:ln cap="flat">
            <a:noFill/>
            <a:prstDash val="solid"/>
          </a:ln>
        </p:spPr>
        <p:txBody>
          <a:bodyPr vert="horz" wrap="square" lIns="45720" tIns="45720" rIns="45720" bIns="45720" anchor="ctr" anchorCtr="1" compatLnSpc="1">
            <a:noAutofit/>
          </a:bodyPr>
          <a:lstStyle/>
          <a:p>
            <a:pPr marL="0" marR="0" lvl="0" indent="0" algn="ctr" defTabSz="4572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FFFFFF"/>
                </a:solidFill>
                <a:uFillTx/>
              </a:defRPr>
            </a:pPr>
            <a:endParaRPr lang="en-GB" sz="1800" b="0" i="0" u="none" strike="noStrike" kern="0" cap="none" spc="0" baseline="0">
              <a:solidFill>
                <a:srgbClr val="FFFFFF"/>
              </a:solidFill>
              <a:uFillTx/>
              <a:latin typeface="Rockwell"/>
              <a:ea typeface="Rockwell"/>
              <a:cs typeface="Rockwell"/>
            </a:endParaRPr>
          </a:p>
        </p:txBody>
      </p:sp>
      <p:pic>
        <p:nvPicPr>
          <p:cNvPr id="5" name="Obraz 8" descr="Obraz 8">
            <a:extLst>
              <a:ext uri="{FF2B5EF4-FFF2-40B4-BE49-F238E27FC236}">
                <a16:creationId xmlns:a16="http://schemas.microsoft.com/office/drawing/2014/main" id="{7E7170EF-2DE0-43FA-86BD-CF8458D4124C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5587" r="27750"/>
          <a:stretch>
            <a:fillRect/>
          </a:stretch>
        </p:blipFill>
        <p:spPr>
          <a:xfrm>
            <a:off x="0" y="0"/>
            <a:ext cx="6095600" cy="6858000"/>
          </a:xfrm>
          <a:prstGeom prst="rect">
            <a:avLst/>
          </a:prstGeom>
          <a:noFill/>
          <a:ln cap="flat">
            <a:noFill/>
          </a:ln>
        </p:spPr>
      </p:pic>
      <p:sp>
        <p:nvSpPr>
          <p:cNvPr id="6" name="Numer slajdu — symbol zastępczy 2">
            <a:extLst>
              <a:ext uri="{FF2B5EF4-FFF2-40B4-BE49-F238E27FC236}">
                <a16:creationId xmlns:a16="http://schemas.microsoft.com/office/drawing/2014/main" id="{3DAE39AE-E1D7-456A-9070-AEFA74D1851F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>
          <a:xfrm>
            <a:off x="11534643" y="6311801"/>
            <a:ext cx="193038" cy="287085"/>
          </a:xfrm>
        </p:spPr>
        <p:txBody>
          <a:bodyPr>
            <a:normAutofit lnSpcReduction="10000"/>
          </a:bodyPr>
          <a:lstStyle/>
          <a:p>
            <a:pPr lvl="0">
              <a:spcBef>
                <a:spcPts val="600"/>
              </a:spcBef>
            </a:pPr>
            <a:fld id="{06D66D17-AB79-44DD-A50A-1476F743245A}" type="slidenum">
              <a:t>8</a:t>
            </a:fld>
            <a:endParaRPr lang="en-GB"/>
          </a:p>
        </p:txBody>
      </p:sp>
      <p:grpSp>
        <p:nvGrpSpPr>
          <p:cNvPr id="7" name="Zawartość — symbol zastępczy 2">
            <a:extLst>
              <a:ext uri="{FF2B5EF4-FFF2-40B4-BE49-F238E27FC236}">
                <a16:creationId xmlns:a16="http://schemas.microsoft.com/office/drawing/2014/main" id="{7CAA6956-FFFF-4D74-98E1-AC978032FAD6}"/>
              </a:ext>
            </a:extLst>
          </p:cNvPr>
          <p:cNvGrpSpPr/>
          <p:nvPr/>
        </p:nvGrpSpPr>
        <p:grpSpPr>
          <a:xfrm>
            <a:off x="6550926" y="2927835"/>
            <a:ext cx="4920020" cy="2595177"/>
            <a:chOff x="6550926" y="2927835"/>
            <a:chExt cx="4920020" cy="2595177"/>
          </a:xfrm>
        </p:grpSpPr>
        <p:sp>
          <p:nvSpPr>
            <p:cNvPr id="8" name="Line">
              <a:extLst>
                <a:ext uri="{FF2B5EF4-FFF2-40B4-BE49-F238E27FC236}">
                  <a16:creationId xmlns:a16="http://schemas.microsoft.com/office/drawing/2014/main" id="{36DE7133-C556-472A-8766-41896C9BBB08}"/>
                </a:ext>
              </a:extLst>
            </p:cNvPr>
            <p:cNvSpPr/>
            <p:nvPr/>
          </p:nvSpPr>
          <p:spPr>
            <a:xfrm>
              <a:off x="6550926" y="2927835"/>
              <a:ext cx="4920020" cy="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ss"/>
                <a:gd name="f6" fmla="val 0"/>
                <a:gd name="f7" fmla="+- 0 0 -180"/>
                <a:gd name="f8" fmla="+- 0 0 -360"/>
                <a:gd name="f9" fmla="abs f3"/>
                <a:gd name="f10" fmla="abs f4"/>
                <a:gd name="f11" fmla="abs f5"/>
                <a:gd name="f12" fmla="val f6"/>
                <a:gd name="f13" fmla="*/ f7 f0 1"/>
                <a:gd name="f14" fmla="*/ f8 f0 1"/>
                <a:gd name="f15" fmla="?: f9 f3 1"/>
                <a:gd name="f16" fmla="?: f10 f4 1"/>
                <a:gd name="f17" fmla="?: f11 f5 1"/>
                <a:gd name="f18" fmla="*/ f13 1 f2"/>
                <a:gd name="f19" fmla="*/ f14 1 f2"/>
                <a:gd name="f20" fmla="*/ f15 1 21600"/>
                <a:gd name="f21" fmla="*/ f16 1 21600"/>
                <a:gd name="f22" fmla="*/ 21600 f15 1"/>
                <a:gd name="f23" fmla="*/ 21600 f16 1"/>
                <a:gd name="f24" fmla="+- f18 0 f1"/>
                <a:gd name="f25" fmla="+- f19 0 f1"/>
                <a:gd name="f26" fmla="min f21 f20"/>
                <a:gd name="f27" fmla="*/ f22 1 f17"/>
                <a:gd name="f28" fmla="*/ f23 1 f17"/>
                <a:gd name="f29" fmla="val f27"/>
                <a:gd name="f30" fmla="val f28"/>
                <a:gd name="f31" fmla="*/ f6 f26 1"/>
                <a:gd name="f32" fmla="*/ f27 f26 1"/>
                <a:gd name="f33" fmla="*/ f28 f26 1"/>
                <a:gd name="f34" fmla="*/ f12 f26 1"/>
                <a:gd name="f35" fmla="*/ f29 f26 1"/>
                <a:gd name="f36" fmla="*/ f30 f2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4">
                  <a:pos x="f34" y="f34"/>
                </a:cxn>
                <a:cxn ang="f25">
                  <a:pos x="f35" y="f36"/>
                </a:cxn>
              </a:cxnLst>
              <a:rect l="f31" t="f31" r="f32" b="f33"/>
              <a:pathLst>
                <a:path>
                  <a:moveTo>
                    <a:pt x="f34" y="f34"/>
                  </a:moveTo>
                  <a:lnTo>
                    <a:pt x="f35" y="f36"/>
                  </a:lnTo>
                </a:path>
              </a:pathLst>
            </a:custGeom>
            <a:noFill/>
            <a:ln w="6345" cap="flat">
              <a:solidFill>
                <a:srgbClr val="855D5D"/>
              </a:solidFill>
              <a:prstDash val="solid"/>
              <a:round/>
            </a:ln>
          </p:spPr>
          <p:txBody>
            <a:bodyPr vert="horz" wrap="square" lIns="45720" tIns="45720" rIns="45720" bIns="45720" anchor="t" anchorCtr="0" compatLnSpc="1">
              <a:noAutofit/>
            </a:bodyPr>
            <a:lstStyle/>
            <a:p>
              <a:pPr marL="0" marR="0" lvl="0" indent="0" algn="l" defTabSz="457200" rtl="0" fontAlgn="auto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GB" sz="1800" b="0" i="0" u="none" strike="noStrike" kern="0" cap="none" spc="0" baseline="0">
                <a:solidFill>
                  <a:srgbClr val="000000"/>
                </a:solidFill>
                <a:uFillTx/>
                <a:latin typeface="Rockwell"/>
                <a:ea typeface="Rockwell"/>
                <a:cs typeface="Rockwell"/>
              </a:endParaRPr>
            </a:p>
          </p:txBody>
        </p:sp>
        <p:sp>
          <p:nvSpPr>
            <p:cNvPr id="9" name="30 g/1.06 oz of olive oil">
              <a:extLst>
                <a:ext uri="{FF2B5EF4-FFF2-40B4-BE49-F238E27FC236}">
                  <a16:creationId xmlns:a16="http://schemas.microsoft.com/office/drawing/2014/main" id="{FB5FD14F-C7DE-4AB4-BEC9-EEBA618631BB}"/>
                </a:ext>
              </a:extLst>
            </p:cNvPr>
            <p:cNvSpPr txBox="1"/>
            <p:nvPr/>
          </p:nvSpPr>
          <p:spPr>
            <a:xfrm>
              <a:off x="6550926" y="2995821"/>
              <a:ext cx="4920020" cy="512832"/>
            </a:xfrm>
            <a:prstGeom prst="rect">
              <a:avLst/>
            </a:prstGeom>
            <a:noFill/>
            <a:ln cap="flat">
              <a:noFill/>
            </a:ln>
          </p:spPr>
          <p:txBody>
            <a:bodyPr vert="horz" wrap="square" lIns="91440" tIns="91440" rIns="91440" bIns="91440" anchor="ctr" anchorCtr="0" compatLnSpc="1">
              <a:spAutoFit/>
            </a:bodyPr>
            <a:lstStyle/>
            <a:p>
              <a:pPr marL="0" marR="0" lvl="0" indent="0" algn="l" defTabSz="1066803" rtl="0" fontAlgn="auto" hangingPunct="0">
                <a:lnSpc>
                  <a:spcPct val="90000"/>
                </a:lnSpc>
                <a:spcBef>
                  <a:spcPts val="100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en-GB" sz="2400" b="0" i="0" u="none" strike="noStrike" kern="0" cap="all" spc="0" baseline="0" dirty="0">
                  <a:solidFill>
                    <a:srgbClr val="FFFFFF"/>
                  </a:solidFill>
                  <a:uFillTx/>
                  <a:latin typeface="Times New Roman"/>
                  <a:ea typeface="Times New Roman"/>
                  <a:cs typeface="Times New Roman"/>
                </a:rPr>
                <a:t>30 g/1.06 oz of olive oil</a:t>
              </a:r>
            </a:p>
          </p:txBody>
        </p:sp>
        <p:sp>
          <p:nvSpPr>
            <p:cNvPr id="10" name="Line">
              <a:extLst>
                <a:ext uri="{FF2B5EF4-FFF2-40B4-BE49-F238E27FC236}">
                  <a16:creationId xmlns:a16="http://schemas.microsoft.com/office/drawing/2014/main" id="{99188073-1CEB-4F0B-A0CB-9884E96403E7}"/>
                </a:ext>
              </a:extLst>
            </p:cNvPr>
            <p:cNvSpPr/>
            <p:nvPr/>
          </p:nvSpPr>
          <p:spPr>
            <a:xfrm>
              <a:off x="6550926" y="3576629"/>
              <a:ext cx="4920020" cy="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ss"/>
                <a:gd name="f6" fmla="val 0"/>
                <a:gd name="f7" fmla="+- 0 0 -180"/>
                <a:gd name="f8" fmla="+- 0 0 -360"/>
                <a:gd name="f9" fmla="abs f3"/>
                <a:gd name="f10" fmla="abs f4"/>
                <a:gd name="f11" fmla="abs f5"/>
                <a:gd name="f12" fmla="val f6"/>
                <a:gd name="f13" fmla="*/ f7 f0 1"/>
                <a:gd name="f14" fmla="*/ f8 f0 1"/>
                <a:gd name="f15" fmla="?: f9 f3 1"/>
                <a:gd name="f16" fmla="?: f10 f4 1"/>
                <a:gd name="f17" fmla="?: f11 f5 1"/>
                <a:gd name="f18" fmla="*/ f13 1 f2"/>
                <a:gd name="f19" fmla="*/ f14 1 f2"/>
                <a:gd name="f20" fmla="*/ f15 1 21600"/>
                <a:gd name="f21" fmla="*/ f16 1 21600"/>
                <a:gd name="f22" fmla="*/ 21600 f15 1"/>
                <a:gd name="f23" fmla="*/ 21600 f16 1"/>
                <a:gd name="f24" fmla="+- f18 0 f1"/>
                <a:gd name="f25" fmla="+- f19 0 f1"/>
                <a:gd name="f26" fmla="min f21 f20"/>
                <a:gd name="f27" fmla="*/ f22 1 f17"/>
                <a:gd name="f28" fmla="*/ f23 1 f17"/>
                <a:gd name="f29" fmla="val f27"/>
                <a:gd name="f30" fmla="val f28"/>
                <a:gd name="f31" fmla="*/ f6 f26 1"/>
                <a:gd name="f32" fmla="*/ f27 f26 1"/>
                <a:gd name="f33" fmla="*/ f28 f26 1"/>
                <a:gd name="f34" fmla="*/ f12 f26 1"/>
                <a:gd name="f35" fmla="*/ f29 f26 1"/>
                <a:gd name="f36" fmla="*/ f30 f2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4">
                  <a:pos x="f34" y="f34"/>
                </a:cxn>
                <a:cxn ang="f25">
                  <a:pos x="f35" y="f36"/>
                </a:cxn>
              </a:cxnLst>
              <a:rect l="f31" t="f31" r="f32" b="f33"/>
              <a:pathLst>
                <a:path>
                  <a:moveTo>
                    <a:pt x="f34" y="f34"/>
                  </a:moveTo>
                  <a:lnTo>
                    <a:pt x="f35" y="f36"/>
                  </a:lnTo>
                </a:path>
              </a:pathLst>
            </a:custGeom>
            <a:noFill/>
            <a:ln w="6345" cap="flat">
              <a:solidFill>
                <a:srgbClr val="855D5D"/>
              </a:solidFill>
              <a:prstDash val="solid"/>
              <a:round/>
            </a:ln>
          </p:spPr>
          <p:txBody>
            <a:bodyPr vert="horz" wrap="square" lIns="45720" tIns="45720" rIns="45720" bIns="45720" anchor="t" anchorCtr="0" compatLnSpc="1">
              <a:noAutofit/>
            </a:bodyPr>
            <a:lstStyle/>
            <a:p>
              <a:pPr marL="0" marR="0" lvl="0" indent="0" algn="l" defTabSz="457200" rtl="0" fontAlgn="auto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GB" sz="1800" b="0" i="0" u="none" strike="noStrike" kern="0" cap="none" spc="0" baseline="0">
                <a:solidFill>
                  <a:srgbClr val="000000"/>
                </a:solidFill>
                <a:uFillTx/>
                <a:latin typeface="Rockwell"/>
                <a:ea typeface="Rockwell"/>
                <a:cs typeface="Rockwell"/>
              </a:endParaRPr>
            </a:p>
          </p:txBody>
        </p:sp>
        <p:sp>
          <p:nvSpPr>
            <p:cNvPr id="11" name="25g/0.88oz of fresh yeast">
              <a:extLst>
                <a:ext uri="{FF2B5EF4-FFF2-40B4-BE49-F238E27FC236}">
                  <a16:creationId xmlns:a16="http://schemas.microsoft.com/office/drawing/2014/main" id="{0BE866E4-0109-4E47-9B31-3A623B7CA041}"/>
                </a:ext>
              </a:extLst>
            </p:cNvPr>
            <p:cNvSpPr txBox="1"/>
            <p:nvPr/>
          </p:nvSpPr>
          <p:spPr>
            <a:xfrm>
              <a:off x="6550926" y="3644606"/>
              <a:ext cx="4920020" cy="512832"/>
            </a:xfrm>
            <a:prstGeom prst="rect">
              <a:avLst/>
            </a:prstGeom>
            <a:noFill/>
            <a:ln cap="flat">
              <a:noFill/>
            </a:ln>
          </p:spPr>
          <p:txBody>
            <a:bodyPr vert="horz" wrap="square" lIns="91440" tIns="91440" rIns="91440" bIns="91440" anchor="ctr" anchorCtr="0" compatLnSpc="1">
              <a:spAutoFit/>
            </a:bodyPr>
            <a:lstStyle/>
            <a:p>
              <a:pPr marL="0" marR="0" lvl="0" indent="0" algn="l" defTabSz="1066803" rtl="0" fontAlgn="auto" hangingPunct="0">
                <a:lnSpc>
                  <a:spcPct val="90000"/>
                </a:lnSpc>
                <a:spcBef>
                  <a:spcPts val="100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en-GB" sz="2400" b="0" i="0" u="none" strike="noStrike" kern="0" cap="all" spc="0" baseline="0" dirty="0">
                  <a:solidFill>
                    <a:srgbClr val="FFFFFF"/>
                  </a:solidFill>
                  <a:uFillTx/>
                  <a:latin typeface="Times New Roman"/>
                  <a:ea typeface="Times New Roman"/>
                  <a:cs typeface="Times New Roman"/>
                </a:rPr>
                <a:t>25g/0.88oz of fresh yeast</a:t>
              </a:r>
            </a:p>
          </p:txBody>
        </p:sp>
        <p:sp>
          <p:nvSpPr>
            <p:cNvPr id="12" name="Line">
              <a:extLst>
                <a:ext uri="{FF2B5EF4-FFF2-40B4-BE49-F238E27FC236}">
                  <a16:creationId xmlns:a16="http://schemas.microsoft.com/office/drawing/2014/main" id="{ECBAFF4E-81E4-4D78-86C1-05A95518A1C1}"/>
                </a:ext>
              </a:extLst>
            </p:cNvPr>
            <p:cNvSpPr/>
            <p:nvPr/>
          </p:nvSpPr>
          <p:spPr>
            <a:xfrm>
              <a:off x="6550926" y="4225424"/>
              <a:ext cx="4920020" cy="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ss"/>
                <a:gd name="f6" fmla="val 0"/>
                <a:gd name="f7" fmla="+- 0 0 -180"/>
                <a:gd name="f8" fmla="+- 0 0 -360"/>
                <a:gd name="f9" fmla="abs f3"/>
                <a:gd name="f10" fmla="abs f4"/>
                <a:gd name="f11" fmla="abs f5"/>
                <a:gd name="f12" fmla="val f6"/>
                <a:gd name="f13" fmla="*/ f7 f0 1"/>
                <a:gd name="f14" fmla="*/ f8 f0 1"/>
                <a:gd name="f15" fmla="?: f9 f3 1"/>
                <a:gd name="f16" fmla="?: f10 f4 1"/>
                <a:gd name="f17" fmla="?: f11 f5 1"/>
                <a:gd name="f18" fmla="*/ f13 1 f2"/>
                <a:gd name="f19" fmla="*/ f14 1 f2"/>
                <a:gd name="f20" fmla="*/ f15 1 21600"/>
                <a:gd name="f21" fmla="*/ f16 1 21600"/>
                <a:gd name="f22" fmla="*/ 21600 f15 1"/>
                <a:gd name="f23" fmla="*/ 21600 f16 1"/>
                <a:gd name="f24" fmla="+- f18 0 f1"/>
                <a:gd name="f25" fmla="+- f19 0 f1"/>
                <a:gd name="f26" fmla="min f21 f20"/>
                <a:gd name="f27" fmla="*/ f22 1 f17"/>
                <a:gd name="f28" fmla="*/ f23 1 f17"/>
                <a:gd name="f29" fmla="val f27"/>
                <a:gd name="f30" fmla="val f28"/>
                <a:gd name="f31" fmla="*/ f6 f26 1"/>
                <a:gd name="f32" fmla="*/ f27 f26 1"/>
                <a:gd name="f33" fmla="*/ f28 f26 1"/>
                <a:gd name="f34" fmla="*/ f12 f26 1"/>
                <a:gd name="f35" fmla="*/ f29 f26 1"/>
                <a:gd name="f36" fmla="*/ f30 f2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4">
                  <a:pos x="f34" y="f34"/>
                </a:cxn>
                <a:cxn ang="f25">
                  <a:pos x="f35" y="f36"/>
                </a:cxn>
              </a:cxnLst>
              <a:rect l="f31" t="f31" r="f32" b="f33"/>
              <a:pathLst>
                <a:path>
                  <a:moveTo>
                    <a:pt x="f34" y="f34"/>
                  </a:moveTo>
                  <a:lnTo>
                    <a:pt x="f35" y="f36"/>
                  </a:lnTo>
                </a:path>
              </a:pathLst>
            </a:custGeom>
            <a:noFill/>
            <a:ln w="6345" cap="flat">
              <a:solidFill>
                <a:srgbClr val="855D5D"/>
              </a:solidFill>
              <a:prstDash val="solid"/>
              <a:round/>
            </a:ln>
          </p:spPr>
          <p:txBody>
            <a:bodyPr vert="horz" wrap="square" lIns="45720" tIns="45720" rIns="45720" bIns="45720" anchor="t" anchorCtr="0" compatLnSpc="1">
              <a:noAutofit/>
            </a:bodyPr>
            <a:lstStyle/>
            <a:p>
              <a:pPr marL="0" marR="0" lvl="0" indent="0" algn="l" defTabSz="457200" rtl="0" fontAlgn="auto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GB" sz="1800" b="0" i="0" u="none" strike="noStrike" kern="0" cap="none" spc="0" baseline="0">
                <a:solidFill>
                  <a:srgbClr val="000000"/>
                </a:solidFill>
                <a:uFillTx/>
                <a:latin typeface="Rockwell"/>
                <a:ea typeface="Rockwell"/>
                <a:cs typeface="Rockwell"/>
              </a:endParaRPr>
            </a:p>
          </p:txBody>
        </p:sp>
        <p:sp>
          <p:nvSpPr>
            <p:cNvPr id="13" name="220g/7.76oz of warm water">
              <a:extLst>
                <a:ext uri="{FF2B5EF4-FFF2-40B4-BE49-F238E27FC236}">
                  <a16:creationId xmlns:a16="http://schemas.microsoft.com/office/drawing/2014/main" id="{682FAF0F-4088-4D49-8482-A46AD6C34BA6}"/>
                </a:ext>
              </a:extLst>
            </p:cNvPr>
            <p:cNvSpPr txBox="1"/>
            <p:nvPr/>
          </p:nvSpPr>
          <p:spPr>
            <a:xfrm>
              <a:off x="6550926" y="4293400"/>
              <a:ext cx="4920020" cy="512832"/>
            </a:xfrm>
            <a:prstGeom prst="rect">
              <a:avLst/>
            </a:prstGeom>
            <a:noFill/>
            <a:ln cap="flat">
              <a:noFill/>
            </a:ln>
          </p:spPr>
          <p:txBody>
            <a:bodyPr vert="horz" wrap="square" lIns="91440" tIns="91440" rIns="91440" bIns="91440" anchor="ctr" anchorCtr="0" compatLnSpc="1">
              <a:spAutoFit/>
            </a:bodyPr>
            <a:lstStyle/>
            <a:p>
              <a:pPr marL="0" marR="0" lvl="0" indent="0" algn="l" defTabSz="1066803" rtl="0" fontAlgn="auto" hangingPunct="0">
                <a:lnSpc>
                  <a:spcPct val="90000"/>
                </a:lnSpc>
                <a:spcBef>
                  <a:spcPts val="100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en-GB" sz="2400" b="0" i="0" u="none" strike="noStrike" kern="0" cap="all" spc="0" baseline="0" dirty="0">
                  <a:solidFill>
                    <a:srgbClr val="FFFFFF"/>
                  </a:solidFill>
                  <a:uFillTx/>
                  <a:latin typeface="Times New Roman"/>
                  <a:ea typeface="Times New Roman"/>
                  <a:cs typeface="Times New Roman"/>
                </a:rPr>
                <a:t>220g/7.76oz of warm water </a:t>
              </a:r>
            </a:p>
          </p:txBody>
        </p:sp>
        <p:sp>
          <p:nvSpPr>
            <p:cNvPr id="14" name="Line">
              <a:extLst>
                <a:ext uri="{FF2B5EF4-FFF2-40B4-BE49-F238E27FC236}">
                  <a16:creationId xmlns:a16="http://schemas.microsoft.com/office/drawing/2014/main" id="{38CB319B-043C-4230-929E-685975FF21F2}"/>
                </a:ext>
              </a:extLst>
            </p:cNvPr>
            <p:cNvSpPr/>
            <p:nvPr/>
          </p:nvSpPr>
          <p:spPr>
            <a:xfrm>
              <a:off x="6550926" y="4874218"/>
              <a:ext cx="4920020" cy="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ss"/>
                <a:gd name="f6" fmla="val 0"/>
                <a:gd name="f7" fmla="+- 0 0 -180"/>
                <a:gd name="f8" fmla="+- 0 0 -360"/>
                <a:gd name="f9" fmla="abs f3"/>
                <a:gd name="f10" fmla="abs f4"/>
                <a:gd name="f11" fmla="abs f5"/>
                <a:gd name="f12" fmla="val f6"/>
                <a:gd name="f13" fmla="*/ f7 f0 1"/>
                <a:gd name="f14" fmla="*/ f8 f0 1"/>
                <a:gd name="f15" fmla="?: f9 f3 1"/>
                <a:gd name="f16" fmla="?: f10 f4 1"/>
                <a:gd name="f17" fmla="?: f11 f5 1"/>
                <a:gd name="f18" fmla="*/ f13 1 f2"/>
                <a:gd name="f19" fmla="*/ f14 1 f2"/>
                <a:gd name="f20" fmla="*/ f15 1 21600"/>
                <a:gd name="f21" fmla="*/ f16 1 21600"/>
                <a:gd name="f22" fmla="*/ 21600 f15 1"/>
                <a:gd name="f23" fmla="*/ 21600 f16 1"/>
                <a:gd name="f24" fmla="+- f18 0 f1"/>
                <a:gd name="f25" fmla="+- f19 0 f1"/>
                <a:gd name="f26" fmla="min f21 f20"/>
                <a:gd name="f27" fmla="*/ f22 1 f17"/>
                <a:gd name="f28" fmla="*/ f23 1 f17"/>
                <a:gd name="f29" fmla="val f27"/>
                <a:gd name="f30" fmla="val f28"/>
                <a:gd name="f31" fmla="*/ f6 f26 1"/>
                <a:gd name="f32" fmla="*/ f27 f26 1"/>
                <a:gd name="f33" fmla="*/ f28 f26 1"/>
                <a:gd name="f34" fmla="*/ f12 f26 1"/>
                <a:gd name="f35" fmla="*/ f29 f26 1"/>
                <a:gd name="f36" fmla="*/ f30 f2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4">
                  <a:pos x="f34" y="f34"/>
                </a:cxn>
                <a:cxn ang="f25">
                  <a:pos x="f35" y="f36"/>
                </a:cxn>
              </a:cxnLst>
              <a:rect l="f31" t="f31" r="f32" b="f33"/>
              <a:pathLst>
                <a:path>
                  <a:moveTo>
                    <a:pt x="f34" y="f34"/>
                  </a:moveTo>
                  <a:lnTo>
                    <a:pt x="f35" y="f36"/>
                  </a:lnTo>
                </a:path>
              </a:pathLst>
            </a:custGeom>
            <a:noFill/>
            <a:ln w="6345" cap="flat">
              <a:solidFill>
                <a:srgbClr val="855D5D"/>
              </a:solidFill>
              <a:prstDash val="solid"/>
              <a:round/>
            </a:ln>
          </p:spPr>
          <p:txBody>
            <a:bodyPr vert="horz" wrap="square" lIns="45720" tIns="45720" rIns="45720" bIns="45720" anchor="t" anchorCtr="0" compatLnSpc="1">
              <a:noAutofit/>
            </a:bodyPr>
            <a:lstStyle/>
            <a:p>
              <a:pPr marL="0" marR="0" lvl="0" indent="0" algn="l" defTabSz="457200" rtl="0" fontAlgn="auto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GB" sz="1800" b="0" i="0" u="none" strike="noStrike" kern="0" cap="none" spc="0" baseline="0">
                <a:solidFill>
                  <a:srgbClr val="000000"/>
                </a:solidFill>
                <a:uFillTx/>
                <a:latin typeface="Rockwell"/>
                <a:ea typeface="Rockwell"/>
                <a:cs typeface="Rockwell"/>
              </a:endParaRPr>
            </a:p>
          </p:txBody>
        </p:sp>
        <p:sp>
          <p:nvSpPr>
            <p:cNvPr id="15" name="Fresh basil for decoration">
              <a:extLst>
                <a:ext uri="{FF2B5EF4-FFF2-40B4-BE49-F238E27FC236}">
                  <a16:creationId xmlns:a16="http://schemas.microsoft.com/office/drawing/2014/main" id="{37194550-E9CA-45BD-ADFE-FB703F1969F8}"/>
                </a:ext>
              </a:extLst>
            </p:cNvPr>
            <p:cNvSpPr txBox="1"/>
            <p:nvPr/>
          </p:nvSpPr>
          <p:spPr>
            <a:xfrm>
              <a:off x="6550926" y="4942194"/>
              <a:ext cx="4920020" cy="512832"/>
            </a:xfrm>
            <a:prstGeom prst="rect">
              <a:avLst/>
            </a:prstGeom>
            <a:noFill/>
            <a:ln cap="flat">
              <a:noFill/>
            </a:ln>
          </p:spPr>
          <p:txBody>
            <a:bodyPr vert="horz" wrap="square" lIns="91440" tIns="91440" rIns="91440" bIns="91440" anchor="ctr" anchorCtr="0" compatLnSpc="1">
              <a:spAutoFit/>
            </a:bodyPr>
            <a:lstStyle/>
            <a:p>
              <a:pPr marL="0" marR="0" lvl="0" indent="0" algn="l" defTabSz="1066803" rtl="0" fontAlgn="auto" hangingPunct="0">
                <a:lnSpc>
                  <a:spcPct val="90000"/>
                </a:lnSpc>
                <a:spcBef>
                  <a:spcPts val="100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en-GB" sz="2400" b="0" i="0" u="none" strike="noStrike" kern="0" cap="all" spc="0" baseline="0" dirty="0">
                  <a:solidFill>
                    <a:srgbClr val="FFFFFF"/>
                  </a:solidFill>
                  <a:uFillTx/>
                  <a:latin typeface="Times New Roman"/>
                  <a:ea typeface="Times New Roman"/>
                  <a:cs typeface="Times New Roman"/>
                </a:rPr>
                <a:t>Fresh basil for decoration</a:t>
              </a:r>
            </a:p>
          </p:txBody>
        </p:sp>
        <p:sp>
          <p:nvSpPr>
            <p:cNvPr id="16" name="Line">
              <a:extLst>
                <a:ext uri="{FF2B5EF4-FFF2-40B4-BE49-F238E27FC236}">
                  <a16:creationId xmlns:a16="http://schemas.microsoft.com/office/drawing/2014/main" id="{18870EC2-46C7-4BF4-B10A-0E036E5B14A5}"/>
                </a:ext>
              </a:extLst>
            </p:cNvPr>
            <p:cNvSpPr/>
            <p:nvPr/>
          </p:nvSpPr>
          <p:spPr>
            <a:xfrm>
              <a:off x="6550926" y="5523012"/>
              <a:ext cx="4920020" cy="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ss"/>
                <a:gd name="f6" fmla="val 0"/>
                <a:gd name="f7" fmla="+- 0 0 -180"/>
                <a:gd name="f8" fmla="+- 0 0 -360"/>
                <a:gd name="f9" fmla="abs f3"/>
                <a:gd name="f10" fmla="abs f4"/>
                <a:gd name="f11" fmla="abs f5"/>
                <a:gd name="f12" fmla="val f6"/>
                <a:gd name="f13" fmla="*/ f7 f0 1"/>
                <a:gd name="f14" fmla="*/ f8 f0 1"/>
                <a:gd name="f15" fmla="?: f9 f3 1"/>
                <a:gd name="f16" fmla="?: f10 f4 1"/>
                <a:gd name="f17" fmla="?: f11 f5 1"/>
                <a:gd name="f18" fmla="*/ f13 1 f2"/>
                <a:gd name="f19" fmla="*/ f14 1 f2"/>
                <a:gd name="f20" fmla="*/ f15 1 21600"/>
                <a:gd name="f21" fmla="*/ f16 1 21600"/>
                <a:gd name="f22" fmla="*/ 21600 f15 1"/>
                <a:gd name="f23" fmla="*/ 21600 f16 1"/>
                <a:gd name="f24" fmla="+- f18 0 f1"/>
                <a:gd name="f25" fmla="+- f19 0 f1"/>
                <a:gd name="f26" fmla="min f21 f20"/>
                <a:gd name="f27" fmla="*/ f22 1 f17"/>
                <a:gd name="f28" fmla="*/ f23 1 f17"/>
                <a:gd name="f29" fmla="val f27"/>
                <a:gd name="f30" fmla="val f28"/>
                <a:gd name="f31" fmla="*/ f6 f26 1"/>
                <a:gd name="f32" fmla="*/ f27 f26 1"/>
                <a:gd name="f33" fmla="*/ f28 f26 1"/>
                <a:gd name="f34" fmla="*/ f12 f26 1"/>
                <a:gd name="f35" fmla="*/ f29 f26 1"/>
                <a:gd name="f36" fmla="*/ f30 f2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4">
                  <a:pos x="f34" y="f34"/>
                </a:cxn>
                <a:cxn ang="f25">
                  <a:pos x="f35" y="f36"/>
                </a:cxn>
              </a:cxnLst>
              <a:rect l="f31" t="f31" r="f32" b="f33"/>
              <a:pathLst>
                <a:path>
                  <a:moveTo>
                    <a:pt x="f34" y="f34"/>
                  </a:moveTo>
                  <a:lnTo>
                    <a:pt x="f35" y="f36"/>
                  </a:lnTo>
                </a:path>
              </a:pathLst>
            </a:custGeom>
            <a:noFill/>
            <a:ln w="6345" cap="flat">
              <a:solidFill>
                <a:srgbClr val="855D5D"/>
              </a:solidFill>
              <a:prstDash val="solid"/>
              <a:round/>
            </a:ln>
          </p:spPr>
          <p:txBody>
            <a:bodyPr vert="horz" wrap="square" lIns="45720" tIns="45720" rIns="45720" bIns="45720" anchor="t" anchorCtr="0" compatLnSpc="1">
              <a:noAutofit/>
            </a:bodyPr>
            <a:lstStyle/>
            <a:p>
              <a:pPr marL="0" marR="0" lvl="0" indent="0" algn="l" defTabSz="457200" rtl="0" fontAlgn="auto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GB" sz="1800" b="0" i="0" u="none" strike="noStrike" kern="0" cap="none" spc="0" baseline="0">
                <a:solidFill>
                  <a:srgbClr val="000000"/>
                </a:solidFill>
                <a:uFillTx/>
                <a:latin typeface="Rockwell"/>
                <a:ea typeface="Rockwell"/>
                <a:cs typeface="Rockwell"/>
              </a:endParaRPr>
            </a:p>
          </p:txBody>
        </p:sp>
      </p:grp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9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16">
            <a:extLst>
              <a:ext uri="{FF2B5EF4-FFF2-40B4-BE49-F238E27FC236}">
                <a16:creationId xmlns:a16="http://schemas.microsoft.com/office/drawing/2014/main" id="{121100E6-FF4C-4BF5-B028-89DA047DFC66}"/>
              </a:ext>
            </a:extLst>
          </p:cNvPr>
          <p:cNvSpPr/>
          <p:nvPr/>
        </p:nvSpPr>
        <p:spPr>
          <a:xfrm>
            <a:off x="0" y="0"/>
            <a:ext cx="12191996" cy="6858000"/>
          </a:xfrm>
          <a:prstGeom prst="rect">
            <a:avLst/>
          </a:prstGeom>
          <a:solidFill>
            <a:srgbClr val="9B2D1F"/>
          </a:solidFill>
          <a:ln w="12701" cap="flat">
            <a:solidFill>
              <a:srgbClr val="712117"/>
            </a:solidFill>
            <a:prstDash val="solid"/>
            <a:round/>
          </a:ln>
        </p:spPr>
        <p:txBody>
          <a:bodyPr vert="horz" wrap="square" lIns="45720" tIns="45720" rIns="45720" bIns="45720" anchor="ctr" anchorCtr="0" compatLnSpc="1">
            <a:noAutofit/>
          </a:bodyPr>
          <a:lstStyle/>
          <a:p>
            <a:pPr marL="0" marR="0" lvl="0" indent="0" algn="l" defTabSz="4572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FFFFFF"/>
                </a:solidFill>
                <a:uFillTx/>
              </a:defRPr>
            </a:pPr>
            <a:endParaRPr lang="en-GB" sz="1800" b="0" i="0" u="none" strike="noStrike" kern="0" cap="none" spc="0" baseline="0">
              <a:solidFill>
                <a:srgbClr val="FFFFFF"/>
              </a:solidFill>
              <a:uFillTx/>
              <a:latin typeface="Rockwell"/>
              <a:ea typeface="Rockwell"/>
              <a:cs typeface="Rockwell"/>
            </a:endParaRPr>
          </a:p>
        </p:txBody>
      </p:sp>
      <p:sp>
        <p:nvSpPr>
          <p:cNvPr id="3" name="Tytuł 1">
            <a:extLst>
              <a:ext uri="{FF2B5EF4-FFF2-40B4-BE49-F238E27FC236}">
                <a16:creationId xmlns:a16="http://schemas.microsoft.com/office/drawing/2014/main" id="{D1BCF848-BF23-4E40-BB5C-B22A7AAE5113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382283" y="484632"/>
            <a:ext cx="6743846" cy="1609344"/>
          </a:xfrm>
          <a:prstGeom prst="rect">
            <a:avLst/>
          </a:prstGeom>
          <a:noFill/>
          <a:ln>
            <a:noFill/>
          </a:ln>
        </p:spPr>
        <p:txBody>
          <a:bodyPr vert="horz" wrap="square" lIns="45720" tIns="45720" rIns="45720" bIns="45720" anchor="ctr" anchorCtr="0" compatLnSpc="1">
            <a:normAutofit/>
          </a:bodyPr>
          <a:lstStyle/>
          <a:p>
            <a:pPr lvl="0"/>
            <a:r>
              <a:rPr lang="en-GB" sz="3400" dirty="0">
                <a:solidFill>
                  <a:srgbClr val="FFFFFF"/>
                </a:solidFill>
              </a:rPr>
              <a:t>How to make a delicious pizza margherita step by step</a:t>
            </a:r>
          </a:p>
        </p:txBody>
      </p:sp>
      <p:pic>
        <p:nvPicPr>
          <p:cNvPr id="4" name="Obraz 8" descr="Obraz 8">
            <a:extLst>
              <a:ext uri="{FF2B5EF4-FFF2-40B4-BE49-F238E27FC236}">
                <a16:creationId xmlns:a16="http://schemas.microsoft.com/office/drawing/2014/main" id="{FC3B6E9C-5223-4E86-9048-792C9201B4B9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t="9658"/>
          <a:stretch>
            <a:fillRect/>
          </a:stretch>
        </p:blipFill>
        <p:spPr>
          <a:xfrm rot="5400013">
            <a:off x="6439634" y="1105638"/>
            <a:ext cx="6858000" cy="4646724"/>
          </a:xfrm>
          <a:prstGeom prst="rect">
            <a:avLst/>
          </a:prstGeom>
          <a:noFill/>
          <a:ln cap="flat">
            <a:noFill/>
          </a:ln>
        </p:spPr>
      </p:pic>
      <p:grpSp>
        <p:nvGrpSpPr>
          <p:cNvPr id="5" name="Group 118">
            <a:extLst>
              <a:ext uri="{FF2B5EF4-FFF2-40B4-BE49-F238E27FC236}">
                <a16:creationId xmlns:a16="http://schemas.microsoft.com/office/drawing/2014/main" id="{8D26B321-ECF8-4FB3-96C0-7B081B4A0CDD}"/>
              </a:ext>
            </a:extLst>
          </p:cNvPr>
          <p:cNvGrpSpPr/>
          <p:nvPr/>
        </p:nvGrpSpPr>
        <p:grpSpPr>
          <a:xfrm>
            <a:off x="11401726" y="6229679"/>
            <a:ext cx="457200" cy="457200"/>
            <a:chOff x="11401726" y="6229679"/>
            <a:chExt cx="457200" cy="457200"/>
          </a:xfrm>
        </p:grpSpPr>
        <p:sp>
          <p:nvSpPr>
            <p:cNvPr id="6" name="Oval 119">
              <a:extLst>
                <a:ext uri="{FF2B5EF4-FFF2-40B4-BE49-F238E27FC236}">
                  <a16:creationId xmlns:a16="http://schemas.microsoft.com/office/drawing/2014/main" id="{EE1C36C5-E91D-4386-9ADF-4935D776E83E}"/>
                </a:ext>
              </a:extLst>
            </p:cNvPr>
            <p:cNvSpPr/>
            <p:nvPr/>
          </p:nvSpPr>
          <p:spPr>
            <a:xfrm>
              <a:off x="11401726" y="6229679"/>
              <a:ext cx="457200" cy="457200"/>
            </a:xfrm>
            <a:custGeom>
              <a:avLst/>
              <a:gdLst>
                <a:gd name="f0" fmla="val 21600000"/>
                <a:gd name="f1" fmla="val 10800000"/>
                <a:gd name="f2" fmla="val 5400000"/>
                <a:gd name="f3" fmla="val 180"/>
                <a:gd name="f4" fmla="val w"/>
                <a:gd name="f5" fmla="val h"/>
                <a:gd name="f6" fmla="val ss"/>
                <a:gd name="f7" fmla="val 0"/>
                <a:gd name="f8" fmla="*/ 5419351 1 1725033"/>
                <a:gd name="f9" fmla="+- 0 0 -360"/>
                <a:gd name="f10" fmla="+- 0 0 -180"/>
                <a:gd name="f11" fmla="abs f4"/>
                <a:gd name="f12" fmla="abs f5"/>
                <a:gd name="f13" fmla="abs f6"/>
                <a:gd name="f14" fmla="val f7"/>
                <a:gd name="f15" fmla="+- 2700000 f2 0"/>
                <a:gd name="f16" fmla="*/ f9 f1 1"/>
                <a:gd name="f17" fmla="*/ f10 f1 1"/>
                <a:gd name="f18" fmla="?: f11 f4 1"/>
                <a:gd name="f19" fmla="?: f12 f5 1"/>
                <a:gd name="f20" fmla="?: f13 f6 1"/>
                <a:gd name="f21" fmla="*/ f15 f8 1"/>
                <a:gd name="f22" fmla="*/ f16 1 f3"/>
                <a:gd name="f23" fmla="*/ f17 1 f3"/>
                <a:gd name="f24" fmla="*/ f18 1 21600"/>
                <a:gd name="f25" fmla="*/ f19 1 21600"/>
                <a:gd name="f26" fmla="*/ 21600 f18 1"/>
                <a:gd name="f27" fmla="*/ 21600 f19 1"/>
                <a:gd name="f28" fmla="*/ f21 1 f1"/>
                <a:gd name="f29" fmla="+- f22 0 f2"/>
                <a:gd name="f30" fmla="+- f23 0 f2"/>
                <a:gd name="f31" fmla="min f25 f24"/>
                <a:gd name="f32" fmla="*/ f26 1 f20"/>
                <a:gd name="f33" fmla="*/ f27 1 f20"/>
                <a:gd name="f34" fmla="+- 0 0 f28"/>
                <a:gd name="f35" fmla="val f32"/>
                <a:gd name="f36" fmla="val f33"/>
                <a:gd name="f37" fmla="+- 0 0 f34"/>
                <a:gd name="f38" fmla="*/ f14 f31 1"/>
                <a:gd name="f39" fmla="+- f36 0 f14"/>
                <a:gd name="f40" fmla="+- f35 0 f14"/>
                <a:gd name="f41" fmla="*/ f37 f1 1"/>
                <a:gd name="f42" fmla="*/ f39 1 2"/>
                <a:gd name="f43" fmla="*/ f40 1 2"/>
                <a:gd name="f44" fmla="*/ f41 1 f8"/>
                <a:gd name="f45" fmla="+- f14 f42 0"/>
                <a:gd name="f46" fmla="+- f14 f43 0"/>
                <a:gd name="f47" fmla="+- f44 0 f2"/>
                <a:gd name="f48" fmla="*/ f43 f31 1"/>
                <a:gd name="f49" fmla="*/ f42 f31 1"/>
                <a:gd name="f50" fmla="cos 1 f47"/>
                <a:gd name="f51" fmla="sin 1 f47"/>
                <a:gd name="f52" fmla="*/ f45 f31 1"/>
                <a:gd name="f53" fmla="+- 0 0 f50"/>
                <a:gd name="f54" fmla="+- 0 0 f51"/>
                <a:gd name="f55" fmla="+- 0 0 f53"/>
                <a:gd name="f56" fmla="+- 0 0 f54"/>
                <a:gd name="f57" fmla="*/ f55 f43 1"/>
                <a:gd name="f58" fmla="*/ f56 f42 1"/>
                <a:gd name="f59" fmla="+- f46 0 f57"/>
                <a:gd name="f60" fmla="+- f46 f57 0"/>
                <a:gd name="f61" fmla="+- f45 0 f58"/>
                <a:gd name="f62" fmla="+- f45 f58 0"/>
                <a:gd name="f63" fmla="*/ f59 f31 1"/>
                <a:gd name="f64" fmla="*/ f61 f31 1"/>
                <a:gd name="f65" fmla="*/ f60 f31 1"/>
                <a:gd name="f66" fmla="*/ f62 f31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9">
                  <a:pos x="f63" y="f64"/>
                </a:cxn>
                <a:cxn ang="f30">
                  <a:pos x="f63" y="f66"/>
                </a:cxn>
                <a:cxn ang="f30">
                  <a:pos x="f65" y="f66"/>
                </a:cxn>
                <a:cxn ang="f29">
                  <a:pos x="f65" y="f64"/>
                </a:cxn>
              </a:cxnLst>
              <a:rect l="f63" t="f64" r="f65" b="f66"/>
              <a:pathLst>
                <a:path>
                  <a:moveTo>
                    <a:pt x="f38" y="f52"/>
                  </a:moveTo>
                  <a:arcTo wR="f48" hR="f49" stAng="f1" swAng="f0"/>
                  <a:close/>
                </a:path>
              </a:pathLst>
            </a:custGeom>
            <a:blipFill>
              <a:blip r:embed="rId3">
                <a:alphaModFix/>
              </a:blip>
              <a:tile sx="100000" sy="100000" algn="tl"/>
            </a:blipFill>
            <a:ln cap="flat">
              <a:noFill/>
              <a:prstDash val="solid"/>
            </a:ln>
          </p:spPr>
          <p:txBody>
            <a:bodyPr vert="horz" wrap="square" lIns="45720" tIns="45720" rIns="45720" bIns="45720" anchor="ctr" anchorCtr="1" compatLnSpc="1">
              <a:noAutofit/>
            </a:bodyPr>
            <a:lstStyle/>
            <a:p>
              <a:pPr marL="0" marR="0" lvl="0" indent="0" algn="ctr" defTabSz="914400" rtl="0" fontAlgn="auto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2000" b="1" i="0" u="none" strike="noStrike" kern="0" cap="none" spc="0" baseline="0">
                  <a:solidFill>
                    <a:srgbClr val="FFFFFF"/>
                  </a:solidFill>
                  <a:uFillTx/>
                  <a:latin typeface="Rockwell Extra Bold"/>
                  <a:ea typeface="Rockwell Extra Bold"/>
                  <a:cs typeface="Rockwell Extra Bold"/>
                </a:defRPr>
              </a:pPr>
              <a:endParaRPr lang="en-GB" sz="2000" b="1" i="0" u="none" strike="noStrike" kern="0" cap="none" spc="0" baseline="0">
                <a:solidFill>
                  <a:srgbClr val="FFFFFF"/>
                </a:solidFill>
                <a:uFillTx/>
                <a:latin typeface="Rockwell Extra Bold"/>
                <a:ea typeface="Rockwell Extra Bold"/>
                <a:cs typeface="Rockwell Extra Bold"/>
              </a:endParaRPr>
            </a:p>
          </p:txBody>
        </p:sp>
        <p:sp>
          <p:nvSpPr>
            <p:cNvPr id="7" name="Oval 120">
              <a:extLst>
                <a:ext uri="{FF2B5EF4-FFF2-40B4-BE49-F238E27FC236}">
                  <a16:creationId xmlns:a16="http://schemas.microsoft.com/office/drawing/2014/main" id="{3E8BBA9D-F8AE-4B59-A190-46DF3270B405}"/>
                </a:ext>
              </a:extLst>
            </p:cNvPr>
            <p:cNvSpPr/>
            <p:nvPr/>
          </p:nvSpPr>
          <p:spPr>
            <a:xfrm>
              <a:off x="11430914" y="6258875"/>
              <a:ext cx="398815" cy="398815"/>
            </a:xfrm>
            <a:custGeom>
              <a:avLst/>
              <a:gdLst>
                <a:gd name="f0" fmla="val 21600000"/>
                <a:gd name="f1" fmla="val 10800000"/>
                <a:gd name="f2" fmla="val 5400000"/>
                <a:gd name="f3" fmla="val 180"/>
                <a:gd name="f4" fmla="val w"/>
                <a:gd name="f5" fmla="val h"/>
                <a:gd name="f6" fmla="val ss"/>
                <a:gd name="f7" fmla="val 0"/>
                <a:gd name="f8" fmla="*/ 5419351 1 1725033"/>
                <a:gd name="f9" fmla="+- 0 0 -360"/>
                <a:gd name="f10" fmla="+- 0 0 -180"/>
                <a:gd name="f11" fmla="abs f4"/>
                <a:gd name="f12" fmla="abs f5"/>
                <a:gd name="f13" fmla="abs f6"/>
                <a:gd name="f14" fmla="val f7"/>
                <a:gd name="f15" fmla="+- 2700000 f2 0"/>
                <a:gd name="f16" fmla="*/ f9 f1 1"/>
                <a:gd name="f17" fmla="*/ f10 f1 1"/>
                <a:gd name="f18" fmla="?: f11 f4 1"/>
                <a:gd name="f19" fmla="?: f12 f5 1"/>
                <a:gd name="f20" fmla="?: f13 f6 1"/>
                <a:gd name="f21" fmla="*/ f15 f8 1"/>
                <a:gd name="f22" fmla="*/ f16 1 f3"/>
                <a:gd name="f23" fmla="*/ f17 1 f3"/>
                <a:gd name="f24" fmla="*/ f18 1 21600"/>
                <a:gd name="f25" fmla="*/ f19 1 21600"/>
                <a:gd name="f26" fmla="*/ 21600 f18 1"/>
                <a:gd name="f27" fmla="*/ 21600 f19 1"/>
                <a:gd name="f28" fmla="*/ f21 1 f1"/>
                <a:gd name="f29" fmla="+- f22 0 f2"/>
                <a:gd name="f30" fmla="+- f23 0 f2"/>
                <a:gd name="f31" fmla="min f25 f24"/>
                <a:gd name="f32" fmla="*/ f26 1 f20"/>
                <a:gd name="f33" fmla="*/ f27 1 f20"/>
                <a:gd name="f34" fmla="+- 0 0 f28"/>
                <a:gd name="f35" fmla="val f32"/>
                <a:gd name="f36" fmla="val f33"/>
                <a:gd name="f37" fmla="+- 0 0 f34"/>
                <a:gd name="f38" fmla="*/ f14 f31 1"/>
                <a:gd name="f39" fmla="+- f36 0 f14"/>
                <a:gd name="f40" fmla="+- f35 0 f14"/>
                <a:gd name="f41" fmla="*/ f37 f1 1"/>
                <a:gd name="f42" fmla="*/ f39 1 2"/>
                <a:gd name="f43" fmla="*/ f40 1 2"/>
                <a:gd name="f44" fmla="*/ f41 1 f8"/>
                <a:gd name="f45" fmla="+- f14 f42 0"/>
                <a:gd name="f46" fmla="+- f14 f43 0"/>
                <a:gd name="f47" fmla="+- f44 0 f2"/>
                <a:gd name="f48" fmla="*/ f43 f31 1"/>
                <a:gd name="f49" fmla="*/ f42 f31 1"/>
                <a:gd name="f50" fmla="cos 1 f47"/>
                <a:gd name="f51" fmla="sin 1 f47"/>
                <a:gd name="f52" fmla="*/ f45 f31 1"/>
                <a:gd name="f53" fmla="+- 0 0 f50"/>
                <a:gd name="f54" fmla="+- 0 0 f51"/>
                <a:gd name="f55" fmla="+- 0 0 f53"/>
                <a:gd name="f56" fmla="+- 0 0 f54"/>
                <a:gd name="f57" fmla="*/ f55 f43 1"/>
                <a:gd name="f58" fmla="*/ f56 f42 1"/>
                <a:gd name="f59" fmla="+- f46 0 f57"/>
                <a:gd name="f60" fmla="+- f46 f57 0"/>
                <a:gd name="f61" fmla="+- f45 0 f58"/>
                <a:gd name="f62" fmla="+- f45 f58 0"/>
                <a:gd name="f63" fmla="*/ f59 f31 1"/>
                <a:gd name="f64" fmla="*/ f61 f31 1"/>
                <a:gd name="f65" fmla="*/ f60 f31 1"/>
                <a:gd name="f66" fmla="*/ f62 f31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9">
                  <a:pos x="f63" y="f64"/>
                </a:cxn>
                <a:cxn ang="f30">
                  <a:pos x="f63" y="f66"/>
                </a:cxn>
                <a:cxn ang="f30">
                  <a:pos x="f65" y="f66"/>
                </a:cxn>
                <a:cxn ang="f29">
                  <a:pos x="f65" y="f64"/>
                </a:cxn>
              </a:cxnLst>
              <a:rect l="f63" t="f64" r="f65" b="f66"/>
              <a:pathLst>
                <a:path>
                  <a:moveTo>
                    <a:pt x="f38" y="f52"/>
                  </a:moveTo>
                  <a:arcTo wR="f48" hR="f49" stAng="f1" swAng="f0"/>
                  <a:close/>
                </a:path>
              </a:pathLst>
            </a:custGeom>
            <a:noFill/>
            <a:ln w="12701" cap="flat">
              <a:solidFill>
                <a:srgbClr val="FFFFFF"/>
              </a:solidFill>
              <a:prstDash val="solid"/>
              <a:round/>
            </a:ln>
          </p:spPr>
          <p:txBody>
            <a:bodyPr vert="horz" wrap="square" lIns="45720" tIns="45720" rIns="45720" bIns="45720" anchor="ctr" anchorCtr="1" compatLnSpc="1">
              <a:noAutofit/>
            </a:bodyPr>
            <a:lstStyle/>
            <a:p>
              <a:pPr marL="0" marR="0" lvl="0" indent="0" algn="ctr" defTabSz="914400" rtl="0" fontAlgn="auto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FFFFFF"/>
                  </a:solidFill>
                  <a:uFillTx/>
                  <a:latin typeface="Calibri"/>
                  <a:ea typeface="Calibri"/>
                  <a:cs typeface="Calibri"/>
                </a:defRPr>
              </a:pPr>
              <a:endParaRPr lang="en-GB" sz="1800" b="0" i="0" u="none" strike="noStrike" kern="0" cap="none" spc="0" baseline="0">
                <a:solidFill>
                  <a:srgbClr val="FFFFFF"/>
                </a:solidFill>
                <a:uFillTx/>
                <a:latin typeface="Calibri"/>
                <a:ea typeface="Calibri"/>
                <a:cs typeface="Calibri"/>
              </a:endParaRPr>
            </a:p>
          </p:txBody>
        </p:sp>
      </p:grpSp>
      <p:sp>
        <p:nvSpPr>
          <p:cNvPr id="8" name="Numer slajdu — symbol zastępczy 2">
            <a:extLst>
              <a:ext uri="{FF2B5EF4-FFF2-40B4-BE49-F238E27FC236}">
                <a16:creationId xmlns:a16="http://schemas.microsoft.com/office/drawing/2014/main" id="{3A0FF6ED-7C09-4790-B28E-FAC7C7F127DD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>
          <a:xfrm>
            <a:off x="11534643" y="6311801"/>
            <a:ext cx="193038" cy="287085"/>
          </a:xfrm>
        </p:spPr>
        <p:txBody>
          <a:bodyPr>
            <a:normAutofit lnSpcReduction="10000"/>
          </a:bodyPr>
          <a:lstStyle/>
          <a:p>
            <a:pPr lvl="0">
              <a:spcBef>
                <a:spcPts val="600"/>
              </a:spcBef>
            </a:pPr>
            <a:fld id="{860252A8-DD9A-4A26-B568-16EC0FBA885A}" type="slidenum">
              <a:t>9</a:t>
            </a:fld>
            <a:endParaRPr lang="en-GB"/>
          </a:p>
        </p:txBody>
      </p:sp>
      <p:grpSp>
        <p:nvGrpSpPr>
          <p:cNvPr id="9" name="Zawartość — symbol zastępczy 2">
            <a:extLst>
              <a:ext uri="{FF2B5EF4-FFF2-40B4-BE49-F238E27FC236}">
                <a16:creationId xmlns:a16="http://schemas.microsoft.com/office/drawing/2014/main" id="{F66ED6C8-A10C-424B-84C6-36632AD53C16}"/>
              </a:ext>
            </a:extLst>
          </p:cNvPr>
          <p:cNvGrpSpPr/>
          <p:nvPr/>
        </p:nvGrpSpPr>
        <p:grpSpPr>
          <a:xfrm>
            <a:off x="2041782" y="2373773"/>
            <a:ext cx="3546060" cy="3546061"/>
            <a:chOff x="2041782" y="2373773"/>
            <a:chExt cx="3546060" cy="3546061"/>
          </a:xfrm>
        </p:grpSpPr>
        <p:grpSp>
          <p:nvGrpSpPr>
            <p:cNvPr id="10" name="Group">
              <a:extLst>
                <a:ext uri="{FF2B5EF4-FFF2-40B4-BE49-F238E27FC236}">
                  <a16:creationId xmlns:a16="http://schemas.microsoft.com/office/drawing/2014/main" id="{6111F7F6-F692-43E9-8C4D-E9A11D1A12BA}"/>
                </a:ext>
              </a:extLst>
            </p:cNvPr>
            <p:cNvGrpSpPr/>
            <p:nvPr/>
          </p:nvGrpSpPr>
          <p:grpSpPr>
            <a:xfrm>
              <a:off x="3886510" y="2373773"/>
              <a:ext cx="1701332" cy="1735485"/>
              <a:chOff x="3886510" y="2373773"/>
              <a:chExt cx="1701332" cy="1735485"/>
            </a:xfrm>
          </p:grpSpPr>
          <p:sp>
            <p:nvSpPr>
              <p:cNvPr id="11" name="Shape">
                <a:extLst>
                  <a:ext uri="{FF2B5EF4-FFF2-40B4-BE49-F238E27FC236}">
                    <a16:creationId xmlns:a16="http://schemas.microsoft.com/office/drawing/2014/main" id="{8CF530B6-2B01-4B4D-83BE-D065DBD840D9}"/>
                  </a:ext>
                </a:extLst>
              </p:cNvPr>
              <p:cNvSpPr/>
              <p:nvPr/>
            </p:nvSpPr>
            <p:spPr>
              <a:xfrm>
                <a:off x="3886510" y="2373773"/>
                <a:ext cx="1701332" cy="1701332"/>
              </a:xfrm>
              <a:custGeom>
                <a:avLst/>
                <a:gdLst>
                  <a:gd name="f0" fmla="val 10800000"/>
                  <a:gd name="f1" fmla="val 5400000"/>
                  <a:gd name="f2" fmla="val 180"/>
                  <a:gd name="f3" fmla="val w"/>
                  <a:gd name="f4" fmla="val h"/>
                  <a:gd name="f5" fmla="val 0"/>
                  <a:gd name="f6" fmla="val 21600"/>
                  <a:gd name="f7" fmla="val 11929"/>
                  <a:gd name="f8" fmla="val 9671"/>
                  <a:gd name="f9" fmla="+- 0 0 -90"/>
                  <a:gd name="f10" fmla="+- 0 0 -180"/>
                  <a:gd name="f11" fmla="+- 0 0 -270"/>
                  <a:gd name="f12" fmla="+- 0 0 -360"/>
                  <a:gd name="f13" fmla="*/ f3 1 21600"/>
                  <a:gd name="f14" fmla="*/ f4 1 21600"/>
                  <a:gd name="f15" fmla="val f5"/>
                  <a:gd name="f16" fmla="val f6"/>
                  <a:gd name="f17" fmla="*/ f9 f0 1"/>
                  <a:gd name="f18" fmla="*/ f10 f0 1"/>
                  <a:gd name="f19" fmla="*/ f11 f0 1"/>
                  <a:gd name="f20" fmla="*/ f12 f0 1"/>
                  <a:gd name="f21" fmla="+- f16 0 f15"/>
                  <a:gd name="f22" fmla="*/ f17 1 f2"/>
                  <a:gd name="f23" fmla="*/ f18 1 f2"/>
                  <a:gd name="f24" fmla="*/ f19 1 f2"/>
                  <a:gd name="f25" fmla="*/ f20 1 f2"/>
                  <a:gd name="f26" fmla="*/ f21 1 2"/>
                  <a:gd name="f27" fmla="*/ f21 1 21600"/>
                  <a:gd name="f28" fmla="+- f22 0 f1"/>
                  <a:gd name="f29" fmla="+- f23 0 f1"/>
                  <a:gd name="f30" fmla="+- f24 0 f1"/>
                  <a:gd name="f31" fmla="+- f25 0 f1"/>
                  <a:gd name="f32" fmla="*/ f26 1 f27"/>
                  <a:gd name="f33" fmla="*/ 0 1 f27"/>
                  <a:gd name="f34" fmla="*/ f16 1 f27"/>
                  <a:gd name="f35" fmla="*/ f33 f13 1"/>
                  <a:gd name="f36" fmla="*/ f34 f13 1"/>
                  <a:gd name="f37" fmla="*/ f34 f14 1"/>
                  <a:gd name="f38" fmla="*/ f33 f14 1"/>
                  <a:gd name="f39" fmla="*/ f32 f13 1"/>
                  <a:gd name="f40" fmla="*/ f32 f14 1"/>
                </a:gdLst>
                <a:ahLst/>
                <a:cxnLst>
                  <a:cxn ang="3cd4">
                    <a:pos x="hc" y="t"/>
                  </a:cxn>
                  <a:cxn ang="0">
                    <a:pos x="r" y="vc"/>
                  </a:cxn>
                  <a:cxn ang="cd4">
                    <a:pos x="hc" y="b"/>
                  </a:cxn>
                  <a:cxn ang="cd2">
                    <a:pos x="l" y="vc"/>
                  </a:cxn>
                  <a:cxn ang="f28">
                    <a:pos x="f39" y="f40"/>
                  </a:cxn>
                  <a:cxn ang="f29">
                    <a:pos x="f39" y="f40"/>
                  </a:cxn>
                  <a:cxn ang="f30">
                    <a:pos x="f39" y="f40"/>
                  </a:cxn>
                  <a:cxn ang="f31">
                    <a:pos x="f39" y="f40"/>
                  </a:cxn>
                </a:cxnLst>
                <a:rect l="f35" t="f38" r="f36" b="f37"/>
                <a:pathLst>
                  <a:path w="21600" h="21600">
                    <a:moveTo>
                      <a:pt x="f5" y="f5"/>
                    </a:moveTo>
                    <a:cubicBezTo>
                      <a:pt x="f7" y="f5"/>
                      <a:pt x="f6" y="f8"/>
                      <a:pt x="f6" y="f6"/>
                    </a:cubicBezTo>
                    <a:lnTo>
                      <a:pt x="f5" y="f6"/>
                    </a:lnTo>
                    <a:close/>
                  </a:path>
                </a:pathLst>
              </a:custGeom>
              <a:solidFill>
                <a:srgbClr val="696464"/>
              </a:solidFill>
              <a:ln w="19046" cap="flat">
                <a:solidFill>
                  <a:srgbClr val="E9E5DC"/>
                </a:solidFill>
                <a:prstDash val="solid"/>
                <a:round/>
              </a:ln>
            </p:spPr>
            <p:txBody>
              <a:bodyPr vert="horz" wrap="square" lIns="45720" tIns="45720" rIns="45720" bIns="45720" anchor="ctr" anchorCtr="1" compatLnSpc="1">
                <a:noAutofit/>
              </a:bodyPr>
              <a:lstStyle/>
              <a:p>
                <a:pPr marL="0" marR="0" lvl="0" indent="0" algn="ctr" defTabSz="622304" rtl="0" fontAlgn="auto" hangingPunct="0">
                  <a:lnSpc>
                    <a:spcPct val="90000"/>
                  </a:lnSpc>
                  <a:spcBef>
                    <a:spcPts val="800"/>
                  </a:spcBef>
                  <a:spcAft>
                    <a:spcPts val="0"/>
                  </a:spcAft>
                  <a:buNone/>
                  <a:tabLst/>
                  <a:defRPr sz="1400" b="0" i="0" u="none" strike="noStrike" kern="0" cap="all" spc="0" baseline="0">
                    <a:solidFill>
                      <a:srgbClr val="FFFFFF"/>
                    </a:solidFill>
                    <a:uFillTx/>
                    <a:latin typeface="Times New Roman"/>
                    <a:ea typeface="Times New Roman"/>
                    <a:cs typeface="Times New Roman"/>
                  </a:defRPr>
                </a:pPr>
                <a:endParaRPr lang="en-GB" sz="1400" b="0" i="0" u="none" strike="noStrike" kern="0" cap="all" spc="0" baseline="0">
                  <a:solidFill>
                    <a:srgbClr val="FFFFFF"/>
                  </a:solidFill>
                  <a:uFillTx/>
                  <a:latin typeface="Times New Roman"/>
                  <a:ea typeface="Times New Roman"/>
                  <a:cs typeface="Times New Roman"/>
                </a:endParaRPr>
              </a:p>
            </p:txBody>
          </p:sp>
          <p:sp>
            <p:nvSpPr>
              <p:cNvPr id="12" name="Put flour, water, yeast and olive oil in to the boul.">
                <a:extLst>
                  <a:ext uri="{FF2B5EF4-FFF2-40B4-BE49-F238E27FC236}">
                    <a16:creationId xmlns:a16="http://schemas.microsoft.com/office/drawing/2014/main" id="{9DA9CFDF-612A-4FC9-9885-3B5F3062F7E5}"/>
                  </a:ext>
                </a:extLst>
              </p:cNvPr>
              <p:cNvSpPr txBox="1"/>
              <p:nvPr/>
            </p:nvSpPr>
            <p:spPr>
              <a:xfrm>
                <a:off x="3925400" y="2909959"/>
                <a:ext cx="1255745" cy="1199299"/>
              </a:xfrm>
              <a:prstGeom prst="rect">
                <a:avLst/>
              </a:prstGeom>
              <a:noFill/>
              <a:ln cap="flat">
                <a:noFill/>
              </a:ln>
            </p:spPr>
            <p:txBody>
              <a:bodyPr vert="horz" wrap="square" lIns="17775" tIns="17775" rIns="17775" bIns="17775" anchor="ctr" anchorCtr="1" compatLnSpc="1">
                <a:spAutoFit/>
              </a:bodyPr>
              <a:lstStyle/>
              <a:p>
                <a:pPr marL="0" marR="0" lvl="0" indent="0" algn="ctr" defTabSz="622304" rtl="0" fontAlgn="auto" hangingPunct="0">
                  <a:lnSpc>
                    <a:spcPct val="90000"/>
                  </a:lnSpc>
                  <a:spcBef>
                    <a:spcPts val="500"/>
                  </a:spcBef>
                  <a:spcAft>
                    <a:spcPts val="0"/>
                  </a:spcAft>
                  <a:buNone/>
                  <a:tabLst/>
                  <a:defRPr sz="1800" b="0" i="0" u="none" strike="noStrike" kern="0" cap="none" spc="0" baseline="0">
                    <a:solidFill>
                      <a:srgbClr val="000000"/>
                    </a:solidFill>
                    <a:uFillTx/>
                  </a:defRPr>
                </a:pPr>
                <a:r>
                  <a:rPr lang="en-GB" sz="1400" b="0" i="0" u="none" strike="noStrike" kern="0" cap="all" spc="0" baseline="0">
                    <a:solidFill>
                      <a:srgbClr val="FFFFFF"/>
                    </a:solidFill>
                    <a:uFillTx/>
                    <a:latin typeface="Times New Roman"/>
                    <a:ea typeface="Times New Roman"/>
                    <a:cs typeface="Times New Roman"/>
                  </a:rPr>
                  <a:t>Put flour, water, yeast and olive oil into the boWl.</a:t>
                </a:r>
              </a:p>
            </p:txBody>
          </p:sp>
        </p:grpSp>
        <p:sp>
          <p:nvSpPr>
            <p:cNvPr id="13" name="Shape">
              <a:extLst>
                <a:ext uri="{FF2B5EF4-FFF2-40B4-BE49-F238E27FC236}">
                  <a16:creationId xmlns:a16="http://schemas.microsoft.com/office/drawing/2014/main" id="{3B0B54C1-B7D1-49CE-B718-092AA869F3F7}"/>
                </a:ext>
              </a:extLst>
            </p:cNvPr>
            <p:cNvSpPr/>
            <p:nvPr/>
          </p:nvSpPr>
          <p:spPr>
            <a:xfrm>
              <a:off x="3743114" y="4218502"/>
              <a:ext cx="1822554" cy="167845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21600"/>
                <a:gd name="f7" fmla="val 11929"/>
                <a:gd name="f8" fmla="+- 0 0 -90"/>
                <a:gd name="f9" fmla="+- 0 0 -180"/>
                <a:gd name="f10" fmla="+- 0 0 -270"/>
                <a:gd name="f11" fmla="+- 0 0 -360"/>
                <a:gd name="f12" fmla="*/ f3 1 21600"/>
                <a:gd name="f13" fmla="*/ f4 1 21600"/>
                <a:gd name="f14" fmla="val f5"/>
                <a:gd name="f15" fmla="val f6"/>
                <a:gd name="f16" fmla="*/ f8 f0 1"/>
                <a:gd name="f17" fmla="*/ f9 f0 1"/>
                <a:gd name="f18" fmla="*/ f10 f0 1"/>
                <a:gd name="f19" fmla="*/ f11 f0 1"/>
                <a:gd name="f20" fmla="+- f15 0 f14"/>
                <a:gd name="f21" fmla="*/ f16 1 f2"/>
                <a:gd name="f22" fmla="*/ f17 1 f2"/>
                <a:gd name="f23" fmla="*/ f18 1 f2"/>
                <a:gd name="f24" fmla="*/ f19 1 f2"/>
                <a:gd name="f25" fmla="*/ f20 1 2"/>
                <a:gd name="f26" fmla="*/ f20 1 21600"/>
                <a:gd name="f27" fmla="+- f21 0 f1"/>
                <a:gd name="f28" fmla="+- f22 0 f1"/>
                <a:gd name="f29" fmla="+- f23 0 f1"/>
                <a:gd name="f30" fmla="+- f24 0 f1"/>
                <a:gd name="f31" fmla="*/ f25 1 f26"/>
                <a:gd name="f32" fmla="*/ 0 1 f26"/>
                <a:gd name="f33" fmla="*/ f15 1 f26"/>
                <a:gd name="f34" fmla="*/ f32 f12 1"/>
                <a:gd name="f35" fmla="*/ f33 f12 1"/>
                <a:gd name="f36" fmla="*/ f33 f13 1"/>
                <a:gd name="f37" fmla="*/ f32 f13 1"/>
                <a:gd name="f38" fmla="*/ f31 f12 1"/>
                <a:gd name="f39" fmla="*/ f31 f1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7">
                  <a:pos x="f38" y="f39"/>
                </a:cxn>
                <a:cxn ang="f28">
                  <a:pos x="f38" y="f39"/>
                </a:cxn>
                <a:cxn ang="f29">
                  <a:pos x="f38" y="f39"/>
                </a:cxn>
                <a:cxn ang="f30">
                  <a:pos x="f38" y="f39"/>
                </a:cxn>
              </a:cxnLst>
              <a:rect l="f34" t="f37" r="f35" b="f36"/>
              <a:pathLst>
                <a:path w="21600" h="21600">
                  <a:moveTo>
                    <a:pt x="f6" y="f5"/>
                  </a:moveTo>
                  <a:cubicBezTo>
                    <a:pt x="f6" y="f7"/>
                    <a:pt x="f7" y="f6"/>
                    <a:pt x="f5" y="f6"/>
                  </a:cubicBezTo>
                  <a:lnTo>
                    <a:pt x="f5" y="f5"/>
                  </a:lnTo>
                  <a:close/>
                </a:path>
              </a:pathLst>
            </a:custGeom>
            <a:solidFill>
              <a:srgbClr val="696464"/>
            </a:solidFill>
            <a:ln w="19046" cap="flat">
              <a:solidFill>
                <a:srgbClr val="E9E5DC"/>
              </a:solidFill>
              <a:prstDash val="solid"/>
              <a:round/>
            </a:ln>
          </p:spPr>
          <p:txBody>
            <a:bodyPr vert="horz" wrap="square" lIns="45720" tIns="45720" rIns="45720" bIns="45720" anchor="ctr" anchorCtr="1" compatLnSpc="1">
              <a:noAutofit/>
            </a:bodyPr>
            <a:lstStyle/>
            <a:p>
              <a:pPr marL="0" marR="0" lvl="0" indent="0" algn="ctr" defTabSz="622304" rtl="0" fontAlgn="auto" hangingPunct="0">
                <a:lnSpc>
                  <a:spcPct val="90000"/>
                </a:lnSpc>
                <a:spcBef>
                  <a:spcPts val="800"/>
                </a:spcBef>
                <a:spcAft>
                  <a:spcPts val="0"/>
                </a:spcAft>
                <a:buNone/>
                <a:tabLst/>
                <a:defRPr sz="1400" b="0" i="0" u="none" strike="noStrike" kern="0" cap="all" spc="0" baseline="0">
                  <a:solidFill>
                    <a:srgbClr val="FFFFFF"/>
                  </a:solidFill>
                  <a:uFillTx/>
                  <a:latin typeface="Times New Roman"/>
                  <a:ea typeface="Times New Roman"/>
                  <a:cs typeface="Times New Roman"/>
                </a:defRPr>
              </a:pPr>
              <a:endParaRPr lang="en-GB" sz="1400" b="0" i="0" u="none" strike="noStrike" kern="0" cap="all" spc="0" baseline="0">
                <a:solidFill>
                  <a:srgbClr val="FFFFFF"/>
                </a:solidFill>
                <a:uFillTx/>
                <a:latin typeface="Times New Roman"/>
                <a:ea typeface="Times New Roman"/>
                <a:cs typeface="Times New Roman"/>
              </a:endParaRPr>
            </a:p>
          </p:txBody>
        </p:sp>
        <p:sp>
          <p:nvSpPr>
            <p:cNvPr id="14" name="Shape">
              <a:extLst>
                <a:ext uri="{FF2B5EF4-FFF2-40B4-BE49-F238E27FC236}">
                  <a16:creationId xmlns:a16="http://schemas.microsoft.com/office/drawing/2014/main" id="{9F538B34-E245-462E-A9E8-555FB2F80001}"/>
                </a:ext>
              </a:extLst>
            </p:cNvPr>
            <p:cNvSpPr/>
            <p:nvPr/>
          </p:nvSpPr>
          <p:spPr>
            <a:xfrm>
              <a:off x="2041782" y="4218502"/>
              <a:ext cx="1701332" cy="170133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21600"/>
                <a:gd name="f7" fmla="val 9671"/>
                <a:gd name="f8" fmla="val 11929"/>
                <a:gd name="f9" fmla="+- 0 0 -90"/>
                <a:gd name="f10" fmla="+- 0 0 -180"/>
                <a:gd name="f11" fmla="+- 0 0 -270"/>
                <a:gd name="f12" fmla="+- 0 0 -360"/>
                <a:gd name="f13" fmla="*/ f3 1 21600"/>
                <a:gd name="f14" fmla="*/ f4 1 21600"/>
                <a:gd name="f15" fmla="val f5"/>
                <a:gd name="f16" fmla="val f6"/>
                <a:gd name="f17" fmla="*/ f9 f0 1"/>
                <a:gd name="f18" fmla="*/ f10 f0 1"/>
                <a:gd name="f19" fmla="*/ f11 f0 1"/>
                <a:gd name="f20" fmla="*/ f12 f0 1"/>
                <a:gd name="f21" fmla="+- f16 0 f15"/>
                <a:gd name="f22" fmla="*/ f17 1 f2"/>
                <a:gd name="f23" fmla="*/ f18 1 f2"/>
                <a:gd name="f24" fmla="*/ f19 1 f2"/>
                <a:gd name="f25" fmla="*/ f20 1 f2"/>
                <a:gd name="f26" fmla="*/ f21 1 2"/>
                <a:gd name="f27" fmla="*/ f21 1 21600"/>
                <a:gd name="f28" fmla="+- f22 0 f1"/>
                <a:gd name="f29" fmla="+- f23 0 f1"/>
                <a:gd name="f30" fmla="+- f24 0 f1"/>
                <a:gd name="f31" fmla="+- f25 0 f1"/>
                <a:gd name="f32" fmla="*/ f26 1 f27"/>
                <a:gd name="f33" fmla="*/ 0 1 f27"/>
                <a:gd name="f34" fmla="*/ f16 1 f27"/>
                <a:gd name="f35" fmla="*/ f33 f13 1"/>
                <a:gd name="f36" fmla="*/ f34 f13 1"/>
                <a:gd name="f37" fmla="*/ f34 f14 1"/>
                <a:gd name="f38" fmla="*/ f33 f14 1"/>
                <a:gd name="f39" fmla="*/ f32 f13 1"/>
                <a:gd name="f40" fmla="*/ f32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8">
                  <a:pos x="f39" y="f40"/>
                </a:cxn>
                <a:cxn ang="f29">
                  <a:pos x="f39" y="f40"/>
                </a:cxn>
                <a:cxn ang="f30">
                  <a:pos x="f39" y="f40"/>
                </a:cxn>
                <a:cxn ang="f31">
                  <a:pos x="f39" y="f40"/>
                </a:cxn>
              </a:cxnLst>
              <a:rect l="f35" t="f38" r="f36" b="f37"/>
              <a:pathLst>
                <a:path w="21600" h="21600">
                  <a:moveTo>
                    <a:pt x="f6" y="f6"/>
                  </a:moveTo>
                  <a:cubicBezTo>
                    <a:pt x="f7" y="f6"/>
                    <a:pt x="f5" y="f8"/>
                    <a:pt x="f5" y="f5"/>
                  </a:cubicBezTo>
                  <a:lnTo>
                    <a:pt x="f6" y="f5"/>
                  </a:lnTo>
                  <a:close/>
                </a:path>
              </a:pathLst>
            </a:custGeom>
            <a:solidFill>
              <a:srgbClr val="696464"/>
            </a:solidFill>
            <a:ln w="19046" cap="flat">
              <a:solidFill>
                <a:srgbClr val="E9E5DC"/>
              </a:solidFill>
              <a:prstDash val="solid"/>
              <a:round/>
            </a:ln>
          </p:spPr>
          <p:txBody>
            <a:bodyPr vert="horz" wrap="square" lIns="45720" tIns="45720" rIns="45720" bIns="45720" anchor="ctr" anchorCtr="1" compatLnSpc="1">
              <a:noAutofit/>
            </a:bodyPr>
            <a:lstStyle/>
            <a:p>
              <a:pPr marL="0" marR="0" lvl="0" indent="0" algn="ctr" defTabSz="622304" rtl="0" fontAlgn="auto" hangingPunct="0">
                <a:lnSpc>
                  <a:spcPct val="90000"/>
                </a:lnSpc>
                <a:spcBef>
                  <a:spcPts val="800"/>
                </a:spcBef>
                <a:spcAft>
                  <a:spcPts val="0"/>
                </a:spcAft>
                <a:buNone/>
                <a:tabLst/>
                <a:defRPr sz="1400" b="0" i="0" u="none" strike="noStrike" kern="0" cap="all" spc="0" baseline="0">
                  <a:solidFill>
                    <a:srgbClr val="FFFFFF"/>
                  </a:solidFill>
                  <a:uFillTx/>
                  <a:latin typeface="Times New Roman"/>
                  <a:ea typeface="Times New Roman"/>
                  <a:cs typeface="Times New Roman"/>
                </a:defRPr>
              </a:pPr>
              <a:endParaRPr lang="en-GB" sz="1400" b="0" i="0" u="none" strike="noStrike" kern="0" cap="all" spc="0" baseline="0">
                <a:solidFill>
                  <a:srgbClr val="FFFFFF"/>
                </a:solidFill>
                <a:uFillTx/>
                <a:latin typeface="Times New Roman"/>
                <a:ea typeface="Times New Roman"/>
                <a:cs typeface="Times New Roman"/>
              </a:endParaRPr>
            </a:p>
          </p:txBody>
        </p:sp>
        <p:sp>
          <p:nvSpPr>
            <p:cNvPr id="15" name="Shape">
              <a:extLst>
                <a:ext uri="{FF2B5EF4-FFF2-40B4-BE49-F238E27FC236}">
                  <a16:creationId xmlns:a16="http://schemas.microsoft.com/office/drawing/2014/main" id="{89FB9017-A095-45EB-92B9-A00AFBBA46EE}"/>
                </a:ext>
              </a:extLst>
            </p:cNvPr>
            <p:cNvSpPr/>
            <p:nvPr/>
          </p:nvSpPr>
          <p:spPr>
            <a:xfrm>
              <a:off x="2041782" y="2517169"/>
              <a:ext cx="1701332" cy="170133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21600"/>
                <a:gd name="f7" fmla="val 9671"/>
                <a:gd name="f8" fmla="+- 0 0 -90"/>
                <a:gd name="f9" fmla="+- 0 0 -180"/>
                <a:gd name="f10" fmla="+- 0 0 -270"/>
                <a:gd name="f11" fmla="+- 0 0 -360"/>
                <a:gd name="f12" fmla="*/ f3 1 21600"/>
                <a:gd name="f13" fmla="*/ f4 1 21600"/>
                <a:gd name="f14" fmla="val f5"/>
                <a:gd name="f15" fmla="val f6"/>
                <a:gd name="f16" fmla="*/ f8 f0 1"/>
                <a:gd name="f17" fmla="*/ f9 f0 1"/>
                <a:gd name="f18" fmla="*/ f10 f0 1"/>
                <a:gd name="f19" fmla="*/ f11 f0 1"/>
                <a:gd name="f20" fmla="+- f15 0 f14"/>
                <a:gd name="f21" fmla="*/ f16 1 f2"/>
                <a:gd name="f22" fmla="*/ f17 1 f2"/>
                <a:gd name="f23" fmla="*/ f18 1 f2"/>
                <a:gd name="f24" fmla="*/ f19 1 f2"/>
                <a:gd name="f25" fmla="*/ f20 1 2"/>
                <a:gd name="f26" fmla="*/ f20 1 21600"/>
                <a:gd name="f27" fmla="+- f21 0 f1"/>
                <a:gd name="f28" fmla="+- f22 0 f1"/>
                <a:gd name="f29" fmla="+- f23 0 f1"/>
                <a:gd name="f30" fmla="+- f24 0 f1"/>
                <a:gd name="f31" fmla="*/ f25 1 f26"/>
                <a:gd name="f32" fmla="*/ 0 1 f26"/>
                <a:gd name="f33" fmla="*/ f15 1 f26"/>
                <a:gd name="f34" fmla="*/ f32 f12 1"/>
                <a:gd name="f35" fmla="*/ f33 f12 1"/>
                <a:gd name="f36" fmla="*/ f33 f13 1"/>
                <a:gd name="f37" fmla="*/ f32 f13 1"/>
                <a:gd name="f38" fmla="*/ f31 f12 1"/>
                <a:gd name="f39" fmla="*/ f31 f1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7">
                  <a:pos x="f38" y="f39"/>
                </a:cxn>
                <a:cxn ang="f28">
                  <a:pos x="f38" y="f39"/>
                </a:cxn>
                <a:cxn ang="f29">
                  <a:pos x="f38" y="f39"/>
                </a:cxn>
                <a:cxn ang="f30">
                  <a:pos x="f38" y="f39"/>
                </a:cxn>
              </a:cxnLst>
              <a:rect l="f34" t="f37" r="f35" b="f36"/>
              <a:pathLst>
                <a:path w="21600" h="21600">
                  <a:moveTo>
                    <a:pt x="f5" y="f6"/>
                  </a:moveTo>
                  <a:cubicBezTo>
                    <a:pt x="f5" y="f7"/>
                    <a:pt x="f7" y="f5"/>
                    <a:pt x="f6" y="f5"/>
                  </a:cubicBezTo>
                  <a:lnTo>
                    <a:pt x="f6" y="f6"/>
                  </a:lnTo>
                  <a:close/>
                </a:path>
              </a:pathLst>
            </a:custGeom>
            <a:solidFill>
              <a:srgbClr val="696464"/>
            </a:solidFill>
            <a:ln w="19046" cap="flat">
              <a:solidFill>
                <a:srgbClr val="E9E5DC"/>
              </a:solidFill>
              <a:prstDash val="solid"/>
              <a:round/>
            </a:ln>
          </p:spPr>
          <p:txBody>
            <a:bodyPr vert="horz" wrap="square" lIns="45720" tIns="45720" rIns="45720" bIns="45720" anchor="ctr" anchorCtr="1" compatLnSpc="1">
              <a:noAutofit/>
            </a:bodyPr>
            <a:lstStyle/>
            <a:p>
              <a:pPr marL="0" marR="0" lvl="0" indent="0" algn="ctr" defTabSz="622304" rtl="0" fontAlgn="auto" hangingPunct="0">
                <a:lnSpc>
                  <a:spcPct val="90000"/>
                </a:lnSpc>
                <a:spcBef>
                  <a:spcPts val="800"/>
                </a:spcBef>
                <a:spcAft>
                  <a:spcPts val="0"/>
                </a:spcAft>
                <a:buNone/>
                <a:tabLst/>
                <a:defRPr sz="1400" b="0" i="0" u="none" strike="noStrike" kern="0" cap="all" spc="0" baseline="0">
                  <a:solidFill>
                    <a:srgbClr val="FFFFFF"/>
                  </a:solidFill>
                  <a:uFillTx/>
                  <a:latin typeface="Times New Roman"/>
                  <a:ea typeface="Times New Roman"/>
                  <a:cs typeface="Times New Roman"/>
                </a:defRPr>
              </a:pPr>
              <a:endParaRPr lang="en-GB" sz="1400" b="0" i="0" u="none" strike="noStrike" kern="0" cap="all" spc="0" baseline="0">
                <a:solidFill>
                  <a:srgbClr val="FFFFFF"/>
                </a:solidFill>
                <a:uFillTx/>
                <a:latin typeface="Times New Roman"/>
                <a:ea typeface="Times New Roman"/>
                <a:cs typeface="Times New Roman"/>
              </a:endParaRPr>
            </a:p>
          </p:txBody>
        </p:sp>
      </p:grp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10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16">
            <a:extLst>
              <a:ext uri="{FF2B5EF4-FFF2-40B4-BE49-F238E27FC236}">
                <a16:creationId xmlns:a16="http://schemas.microsoft.com/office/drawing/2014/main" id="{0FD70D9F-4254-4E48-A1AA-C59EE76B9335}"/>
              </a:ext>
            </a:extLst>
          </p:cNvPr>
          <p:cNvSpPr/>
          <p:nvPr/>
        </p:nvSpPr>
        <p:spPr>
          <a:xfrm>
            <a:off x="0" y="0"/>
            <a:ext cx="12191996" cy="6858000"/>
          </a:xfrm>
          <a:prstGeom prst="rect">
            <a:avLst/>
          </a:prstGeom>
          <a:solidFill>
            <a:srgbClr val="7C2419"/>
          </a:solidFill>
          <a:ln cap="flat">
            <a:noFill/>
            <a:prstDash val="solid"/>
          </a:ln>
        </p:spPr>
        <p:txBody>
          <a:bodyPr vert="horz" wrap="square" lIns="45720" tIns="45720" rIns="45720" bIns="45720" anchor="ctr" anchorCtr="1" compatLnSpc="1">
            <a:noAutofit/>
          </a:bodyPr>
          <a:lstStyle/>
          <a:p>
            <a:pPr marL="0" marR="0" lvl="0" indent="0" algn="ctr" defTabSz="4572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FFFFFF"/>
                </a:solidFill>
                <a:uFillTx/>
              </a:defRPr>
            </a:pPr>
            <a:endParaRPr lang="en-GB" sz="1800" b="0" i="0" u="none" strike="noStrike" kern="0" cap="none" spc="0" baseline="0">
              <a:solidFill>
                <a:srgbClr val="FFFFFF"/>
              </a:solidFill>
              <a:uFillTx/>
              <a:latin typeface="Rockwell"/>
              <a:ea typeface="Rockwell"/>
              <a:cs typeface="Rockwell"/>
            </a:endParaRPr>
          </a:p>
        </p:txBody>
      </p:sp>
      <p:sp>
        <p:nvSpPr>
          <p:cNvPr id="3" name="Tytuł 1">
            <a:extLst>
              <a:ext uri="{FF2B5EF4-FFF2-40B4-BE49-F238E27FC236}">
                <a16:creationId xmlns:a16="http://schemas.microsoft.com/office/drawing/2014/main" id="{4C7C8929-E5FF-42B9-A475-ACD2AEA3CA39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382283" y="484632"/>
            <a:ext cx="6743846" cy="1609344"/>
          </a:xfrm>
          <a:prstGeom prst="rect">
            <a:avLst/>
          </a:prstGeom>
          <a:solidFill>
            <a:srgbClr val="7C2419"/>
          </a:solidFill>
          <a:ln>
            <a:noFill/>
          </a:ln>
        </p:spPr>
        <p:txBody>
          <a:bodyPr vert="horz" wrap="square" lIns="45720" tIns="45720" rIns="45720" bIns="45720" anchor="ctr" anchorCtr="0" compatLnSpc="1">
            <a:normAutofit/>
          </a:bodyPr>
          <a:lstStyle/>
          <a:p>
            <a:pPr lvl="0"/>
            <a:r>
              <a:rPr lang="en-GB" sz="3400">
                <a:solidFill>
                  <a:srgbClr val="FFFFFF"/>
                </a:solidFill>
              </a:rPr>
              <a:t>How to make a delicious pizza margherita step by step</a:t>
            </a:r>
          </a:p>
        </p:txBody>
      </p:sp>
      <p:pic>
        <p:nvPicPr>
          <p:cNvPr id="4" name="Obraz 8" descr="Obraz 8">
            <a:extLst>
              <a:ext uri="{FF2B5EF4-FFF2-40B4-BE49-F238E27FC236}">
                <a16:creationId xmlns:a16="http://schemas.microsoft.com/office/drawing/2014/main" id="{A789CAE5-6AE9-49E7-90A6-1E49077A277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5400013">
            <a:off x="6097932" y="763935"/>
            <a:ext cx="6858000" cy="5330129"/>
          </a:xfrm>
          <a:prstGeom prst="rect">
            <a:avLst/>
          </a:prstGeom>
          <a:noFill/>
          <a:ln cap="flat">
            <a:noFill/>
          </a:ln>
        </p:spPr>
      </p:pic>
      <p:grpSp>
        <p:nvGrpSpPr>
          <p:cNvPr id="5" name="Group 118">
            <a:extLst>
              <a:ext uri="{FF2B5EF4-FFF2-40B4-BE49-F238E27FC236}">
                <a16:creationId xmlns:a16="http://schemas.microsoft.com/office/drawing/2014/main" id="{5C4636D4-3AAD-4975-8A47-EA5FFAE56E92}"/>
              </a:ext>
            </a:extLst>
          </p:cNvPr>
          <p:cNvGrpSpPr/>
          <p:nvPr/>
        </p:nvGrpSpPr>
        <p:grpSpPr>
          <a:xfrm>
            <a:off x="11401726" y="6229679"/>
            <a:ext cx="457200" cy="457200"/>
            <a:chOff x="11401726" y="6229679"/>
            <a:chExt cx="457200" cy="457200"/>
          </a:xfrm>
        </p:grpSpPr>
        <p:sp>
          <p:nvSpPr>
            <p:cNvPr id="6" name="Oval 119">
              <a:extLst>
                <a:ext uri="{FF2B5EF4-FFF2-40B4-BE49-F238E27FC236}">
                  <a16:creationId xmlns:a16="http://schemas.microsoft.com/office/drawing/2014/main" id="{53588084-155C-490B-969C-7F986D0B2EC7}"/>
                </a:ext>
              </a:extLst>
            </p:cNvPr>
            <p:cNvSpPr/>
            <p:nvPr/>
          </p:nvSpPr>
          <p:spPr>
            <a:xfrm>
              <a:off x="11401726" y="6229679"/>
              <a:ext cx="457200" cy="457200"/>
            </a:xfrm>
            <a:custGeom>
              <a:avLst/>
              <a:gdLst>
                <a:gd name="f0" fmla="val 21600000"/>
                <a:gd name="f1" fmla="val 10800000"/>
                <a:gd name="f2" fmla="val 5400000"/>
                <a:gd name="f3" fmla="val 180"/>
                <a:gd name="f4" fmla="val w"/>
                <a:gd name="f5" fmla="val h"/>
                <a:gd name="f6" fmla="val ss"/>
                <a:gd name="f7" fmla="val 0"/>
                <a:gd name="f8" fmla="*/ 5419351 1 1725033"/>
                <a:gd name="f9" fmla="+- 0 0 -360"/>
                <a:gd name="f10" fmla="+- 0 0 -180"/>
                <a:gd name="f11" fmla="abs f4"/>
                <a:gd name="f12" fmla="abs f5"/>
                <a:gd name="f13" fmla="abs f6"/>
                <a:gd name="f14" fmla="val f7"/>
                <a:gd name="f15" fmla="+- 2700000 f2 0"/>
                <a:gd name="f16" fmla="*/ f9 f1 1"/>
                <a:gd name="f17" fmla="*/ f10 f1 1"/>
                <a:gd name="f18" fmla="?: f11 f4 1"/>
                <a:gd name="f19" fmla="?: f12 f5 1"/>
                <a:gd name="f20" fmla="?: f13 f6 1"/>
                <a:gd name="f21" fmla="*/ f15 f8 1"/>
                <a:gd name="f22" fmla="*/ f16 1 f3"/>
                <a:gd name="f23" fmla="*/ f17 1 f3"/>
                <a:gd name="f24" fmla="*/ f18 1 21600"/>
                <a:gd name="f25" fmla="*/ f19 1 21600"/>
                <a:gd name="f26" fmla="*/ 21600 f18 1"/>
                <a:gd name="f27" fmla="*/ 21600 f19 1"/>
                <a:gd name="f28" fmla="*/ f21 1 f1"/>
                <a:gd name="f29" fmla="+- f22 0 f2"/>
                <a:gd name="f30" fmla="+- f23 0 f2"/>
                <a:gd name="f31" fmla="min f25 f24"/>
                <a:gd name="f32" fmla="*/ f26 1 f20"/>
                <a:gd name="f33" fmla="*/ f27 1 f20"/>
                <a:gd name="f34" fmla="+- 0 0 f28"/>
                <a:gd name="f35" fmla="val f32"/>
                <a:gd name="f36" fmla="val f33"/>
                <a:gd name="f37" fmla="+- 0 0 f34"/>
                <a:gd name="f38" fmla="*/ f14 f31 1"/>
                <a:gd name="f39" fmla="+- f36 0 f14"/>
                <a:gd name="f40" fmla="+- f35 0 f14"/>
                <a:gd name="f41" fmla="*/ f37 f1 1"/>
                <a:gd name="f42" fmla="*/ f39 1 2"/>
                <a:gd name="f43" fmla="*/ f40 1 2"/>
                <a:gd name="f44" fmla="*/ f41 1 f8"/>
                <a:gd name="f45" fmla="+- f14 f42 0"/>
                <a:gd name="f46" fmla="+- f14 f43 0"/>
                <a:gd name="f47" fmla="+- f44 0 f2"/>
                <a:gd name="f48" fmla="*/ f43 f31 1"/>
                <a:gd name="f49" fmla="*/ f42 f31 1"/>
                <a:gd name="f50" fmla="cos 1 f47"/>
                <a:gd name="f51" fmla="sin 1 f47"/>
                <a:gd name="f52" fmla="*/ f45 f31 1"/>
                <a:gd name="f53" fmla="+- 0 0 f50"/>
                <a:gd name="f54" fmla="+- 0 0 f51"/>
                <a:gd name="f55" fmla="+- 0 0 f53"/>
                <a:gd name="f56" fmla="+- 0 0 f54"/>
                <a:gd name="f57" fmla="*/ f55 f43 1"/>
                <a:gd name="f58" fmla="*/ f56 f42 1"/>
                <a:gd name="f59" fmla="+- f46 0 f57"/>
                <a:gd name="f60" fmla="+- f46 f57 0"/>
                <a:gd name="f61" fmla="+- f45 0 f58"/>
                <a:gd name="f62" fmla="+- f45 f58 0"/>
                <a:gd name="f63" fmla="*/ f59 f31 1"/>
                <a:gd name="f64" fmla="*/ f61 f31 1"/>
                <a:gd name="f65" fmla="*/ f60 f31 1"/>
                <a:gd name="f66" fmla="*/ f62 f31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9">
                  <a:pos x="f63" y="f64"/>
                </a:cxn>
                <a:cxn ang="f30">
                  <a:pos x="f63" y="f66"/>
                </a:cxn>
                <a:cxn ang="f30">
                  <a:pos x="f65" y="f66"/>
                </a:cxn>
                <a:cxn ang="f29">
                  <a:pos x="f65" y="f64"/>
                </a:cxn>
              </a:cxnLst>
              <a:rect l="f63" t="f64" r="f65" b="f66"/>
              <a:pathLst>
                <a:path>
                  <a:moveTo>
                    <a:pt x="f38" y="f52"/>
                  </a:moveTo>
                  <a:arcTo wR="f48" hR="f49" stAng="f1" swAng="f0"/>
                  <a:close/>
                </a:path>
              </a:pathLst>
            </a:custGeom>
            <a:blipFill>
              <a:blip r:embed="rId3">
                <a:alphaModFix/>
              </a:blip>
              <a:tile sx="100000" sy="100000" algn="tl"/>
            </a:blipFill>
            <a:ln cap="flat">
              <a:noFill/>
              <a:prstDash val="solid"/>
            </a:ln>
          </p:spPr>
          <p:txBody>
            <a:bodyPr vert="horz" wrap="square" lIns="45720" tIns="45720" rIns="45720" bIns="45720" anchor="ctr" anchorCtr="1" compatLnSpc="1">
              <a:noAutofit/>
            </a:bodyPr>
            <a:lstStyle/>
            <a:p>
              <a:pPr marL="0" marR="0" lvl="0" indent="0" algn="ctr" defTabSz="914400" rtl="0" fontAlgn="auto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2000" b="1" i="0" u="none" strike="noStrike" kern="0" cap="none" spc="0" baseline="0">
                  <a:solidFill>
                    <a:srgbClr val="FFFFFF"/>
                  </a:solidFill>
                  <a:uFillTx/>
                  <a:latin typeface="Rockwell Extra Bold"/>
                  <a:ea typeface="Rockwell Extra Bold"/>
                  <a:cs typeface="Rockwell Extra Bold"/>
                </a:defRPr>
              </a:pPr>
              <a:endParaRPr lang="en-GB" sz="2000" b="1" i="0" u="none" strike="noStrike" kern="0" cap="none" spc="0" baseline="0">
                <a:solidFill>
                  <a:srgbClr val="FFFFFF"/>
                </a:solidFill>
                <a:uFillTx/>
                <a:latin typeface="Rockwell Extra Bold"/>
                <a:ea typeface="Rockwell Extra Bold"/>
                <a:cs typeface="Rockwell Extra Bold"/>
              </a:endParaRPr>
            </a:p>
          </p:txBody>
        </p:sp>
        <p:sp>
          <p:nvSpPr>
            <p:cNvPr id="7" name="Oval 120">
              <a:extLst>
                <a:ext uri="{FF2B5EF4-FFF2-40B4-BE49-F238E27FC236}">
                  <a16:creationId xmlns:a16="http://schemas.microsoft.com/office/drawing/2014/main" id="{8B8BAB42-67D2-45F3-9CB7-6380474AD8CF}"/>
                </a:ext>
              </a:extLst>
            </p:cNvPr>
            <p:cNvSpPr/>
            <p:nvPr/>
          </p:nvSpPr>
          <p:spPr>
            <a:xfrm>
              <a:off x="11430914" y="6258875"/>
              <a:ext cx="398815" cy="398815"/>
            </a:xfrm>
            <a:custGeom>
              <a:avLst/>
              <a:gdLst>
                <a:gd name="f0" fmla="val 21600000"/>
                <a:gd name="f1" fmla="val 10800000"/>
                <a:gd name="f2" fmla="val 5400000"/>
                <a:gd name="f3" fmla="val 180"/>
                <a:gd name="f4" fmla="val w"/>
                <a:gd name="f5" fmla="val h"/>
                <a:gd name="f6" fmla="val ss"/>
                <a:gd name="f7" fmla="val 0"/>
                <a:gd name="f8" fmla="*/ 5419351 1 1725033"/>
                <a:gd name="f9" fmla="+- 0 0 -360"/>
                <a:gd name="f10" fmla="+- 0 0 -180"/>
                <a:gd name="f11" fmla="abs f4"/>
                <a:gd name="f12" fmla="abs f5"/>
                <a:gd name="f13" fmla="abs f6"/>
                <a:gd name="f14" fmla="val f7"/>
                <a:gd name="f15" fmla="+- 2700000 f2 0"/>
                <a:gd name="f16" fmla="*/ f9 f1 1"/>
                <a:gd name="f17" fmla="*/ f10 f1 1"/>
                <a:gd name="f18" fmla="?: f11 f4 1"/>
                <a:gd name="f19" fmla="?: f12 f5 1"/>
                <a:gd name="f20" fmla="?: f13 f6 1"/>
                <a:gd name="f21" fmla="*/ f15 f8 1"/>
                <a:gd name="f22" fmla="*/ f16 1 f3"/>
                <a:gd name="f23" fmla="*/ f17 1 f3"/>
                <a:gd name="f24" fmla="*/ f18 1 21600"/>
                <a:gd name="f25" fmla="*/ f19 1 21600"/>
                <a:gd name="f26" fmla="*/ 21600 f18 1"/>
                <a:gd name="f27" fmla="*/ 21600 f19 1"/>
                <a:gd name="f28" fmla="*/ f21 1 f1"/>
                <a:gd name="f29" fmla="+- f22 0 f2"/>
                <a:gd name="f30" fmla="+- f23 0 f2"/>
                <a:gd name="f31" fmla="min f25 f24"/>
                <a:gd name="f32" fmla="*/ f26 1 f20"/>
                <a:gd name="f33" fmla="*/ f27 1 f20"/>
                <a:gd name="f34" fmla="+- 0 0 f28"/>
                <a:gd name="f35" fmla="val f32"/>
                <a:gd name="f36" fmla="val f33"/>
                <a:gd name="f37" fmla="+- 0 0 f34"/>
                <a:gd name="f38" fmla="*/ f14 f31 1"/>
                <a:gd name="f39" fmla="+- f36 0 f14"/>
                <a:gd name="f40" fmla="+- f35 0 f14"/>
                <a:gd name="f41" fmla="*/ f37 f1 1"/>
                <a:gd name="f42" fmla="*/ f39 1 2"/>
                <a:gd name="f43" fmla="*/ f40 1 2"/>
                <a:gd name="f44" fmla="*/ f41 1 f8"/>
                <a:gd name="f45" fmla="+- f14 f42 0"/>
                <a:gd name="f46" fmla="+- f14 f43 0"/>
                <a:gd name="f47" fmla="+- f44 0 f2"/>
                <a:gd name="f48" fmla="*/ f43 f31 1"/>
                <a:gd name="f49" fmla="*/ f42 f31 1"/>
                <a:gd name="f50" fmla="cos 1 f47"/>
                <a:gd name="f51" fmla="sin 1 f47"/>
                <a:gd name="f52" fmla="*/ f45 f31 1"/>
                <a:gd name="f53" fmla="+- 0 0 f50"/>
                <a:gd name="f54" fmla="+- 0 0 f51"/>
                <a:gd name="f55" fmla="+- 0 0 f53"/>
                <a:gd name="f56" fmla="+- 0 0 f54"/>
                <a:gd name="f57" fmla="*/ f55 f43 1"/>
                <a:gd name="f58" fmla="*/ f56 f42 1"/>
                <a:gd name="f59" fmla="+- f46 0 f57"/>
                <a:gd name="f60" fmla="+- f46 f57 0"/>
                <a:gd name="f61" fmla="+- f45 0 f58"/>
                <a:gd name="f62" fmla="+- f45 f58 0"/>
                <a:gd name="f63" fmla="*/ f59 f31 1"/>
                <a:gd name="f64" fmla="*/ f61 f31 1"/>
                <a:gd name="f65" fmla="*/ f60 f31 1"/>
                <a:gd name="f66" fmla="*/ f62 f31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9">
                  <a:pos x="f63" y="f64"/>
                </a:cxn>
                <a:cxn ang="f30">
                  <a:pos x="f63" y="f66"/>
                </a:cxn>
                <a:cxn ang="f30">
                  <a:pos x="f65" y="f66"/>
                </a:cxn>
                <a:cxn ang="f29">
                  <a:pos x="f65" y="f64"/>
                </a:cxn>
              </a:cxnLst>
              <a:rect l="f63" t="f64" r="f65" b="f66"/>
              <a:pathLst>
                <a:path>
                  <a:moveTo>
                    <a:pt x="f38" y="f52"/>
                  </a:moveTo>
                  <a:arcTo wR="f48" hR="f49" stAng="f1" swAng="f0"/>
                  <a:close/>
                </a:path>
              </a:pathLst>
            </a:custGeom>
            <a:noFill/>
            <a:ln w="12701" cap="flat">
              <a:solidFill>
                <a:srgbClr val="FFFFFF"/>
              </a:solidFill>
              <a:prstDash val="solid"/>
              <a:round/>
            </a:ln>
          </p:spPr>
          <p:txBody>
            <a:bodyPr vert="horz" wrap="square" lIns="45720" tIns="45720" rIns="45720" bIns="45720" anchor="ctr" anchorCtr="1" compatLnSpc="1">
              <a:noAutofit/>
            </a:bodyPr>
            <a:lstStyle/>
            <a:p>
              <a:pPr marL="0" marR="0" lvl="0" indent="0" algn="ctr" defTabSz="914400" rtl="0" fontAlgn="auto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FFFFFF"/>
                  </a:solidFill>
                  <a:uFillTx/>
                  <a:latin typeface="Calibri"/>
                  <a:ea typeface="Calibri"/>
                  <a:cs typeface="Calibri"/>
                </a:defRPr>
              </a:pPr>
              <a:endParaRPr lang="en-GB" sz="1800" b="0" i="0" u="none" strike="noStrike" kern="0" cap="none" spc="0" baseline="0">
                <a:solidFill>
                  <a:srgbClr val="FFFFFF"/>
                </a:solidFill>
                <a:uFillTx/>
                <a:latin typeface="Calibri"/>
                <a:ea typeface="Calibri"/>
                <a:cs typeface="Calibri"/>
              </a:endParaRPr>
            </a:p>
          </p:txBody>
        </p:sp>
      </p:grpSp>
      <p:sp>
        <p:nvSpPr>
          <p:cNvPr id="8" name="Numer slajdu — symbol zastępczy 2">
            <a:extLst>
              <a:ext uri="{FF2B5EF4-FFF2-40B4-BE49-F238E27FC236}">
                <a16:creationId xmlns:a16="http://schemas.microsoft.com/office/drawing/2014/main" id="{18B8A3D3-0A14-415E-8378-97BE2A50242F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>
            <a:normAutofit lnSpcReduction="10000"/>
          </a:bodyPr>
          <a:lstStyle/>
          <a:p>
            <a:pPr lvl="0">
              <a:spcBef>
                <a:spcPts val="600"/>
              </a:spcBef>
            </a:pPr>
            <a:fld id="{A846145E-A730-4C9F-A21D-7274504778AF}" type="slidenum">
              <a:t>10</a:t>
            </a:fld>
            <a:endParaRPr lang="en-GB"/>
          </a:p>
        </p:txBody>
      </p:sp>
      <p:grpSp>
        <p:nvGrpSpPr>
          <p:cNvPr id="9" name="Zawartość — symbol zastępczy 2">
            <a:extLst>
              <a:ext uri="{FF2B5EF4-FFF2-40B4-BE49-F238E27FC236}">
                <a16:creationId xmlns:a16="http://schemas.microsoft.com/office/drawing/2014/main" id="{4A75213B-02BA-48E0-BCF2-176EEA780062}"/>
              </a:ext>
            </a:extLst>
          </p:cNvPr>
          <p:cNvGrpSpPr/>
          <p:nvPr/>
        </p:nvGrpSpPr>
        <p:grpSpPr>
          <a:xfrm>
            <a:off x="1774749" y="2167356"/>
            <a:ext cx="3922895" cy="3911684"/>
            <a:chOff x="1774749" y="2167356"/>
            <a:chExt cx="3922895" cy="3911684"/>
          </a:xfrm>
        </p:grpSpPr>
        <p:grpSp>
          <p:nvGrpSpPr>
            <p:cNvPr id="10" name="Group">
              <a:extLst>
                <a:ext uri="{FF2B5EF4-FFF2-40B4-BE49-F238E27FC236}">
                  <a16:creationId xmlns:a16="http://schemas.microsoft.com/office/drawing/2014/main" id="{8B2319CB-89C3-42F0-9936-D2231722C2CC}"/>
                </a:ext>
              </a:extLst>
            </p:cNvPr>
            <p:cNvGrpSpPr/>
            <p:nvPr/>
          </p:nvGrpSpPr>
          <p:grpSpPr>
            <a:xfrm>
              <a:off x="3793315" y="2370353"/>
              <a:ext cx="1701332" cy="1701332"/>
              <a:chOff x="3793315" y="2370353"/>
              <a:chExt cx="1701332" cy="1701332"/>
            </a:xfrm>
          </p:grpSpPr>
          <p:sp>
            <p:nvSpPr>
              <p:cNvPr id="11" name="Shape">
                <a:extLst>
                  <a:ext uri="{FF2B5EF4-FFF2-40B4-BE49-F238E27FC236}">
                    <a16:creationId xmlns:a16="http://schemas.microsoft.com/office/drawing/2014/main" id="{9ADA8732-6D06-4A2E-8F58-D04BC69A8A1D}"/>
                  </a:ext>
                </a:extLst>
              </p:cNvPr>
              <p:cNvSpPr/>
              <p:nvPr/>
            </p:nvSpPr>
            <p:spPr>
              <a:xfrm>
                <a:off x="3793315" y="2370353"/>
                <a:ext cx="1701332" cy="1701332"/>
              </a:xfrm>
              <a:custGeom>
                <a:avLst/>
                <a:gdLst>
                  <a:gd name="f0" fmla="val 10800000"/>
                  <a:gd name="f1" fmla="val 5400000"/>
                  <a:gd name="f2" fmla="val 180"/>
                  <a:gd name="f3" fmla="val w"/>
                  <a:gd name="f4" fmla="val h"/>
                  <a:gd name="f5" fmla="val 0"/>
                  <a:gd name="f6" fmla="val 21600"/>
                  <a:gd name="f7" fmla="val 11929"/>
                  <a:gd name="f8" fmla="val 9671"/>
                  <a:gd name="f9" fmla="+- 0 0 -90"/>
                  <a:gd name="f10" fmla="+- 0 0 -180"/>
                  <a:gd name="f11" fmla="+- 0 0 -270"/>
                  <a:gd name="f12" fmla="+- 0 0 -360"/>
                  <a:gd name="f13" fmla="*/ f3 1 21600"/>
                  <a:gd name="f14" fmla="*/ f4 1 21600"/>
                  <a:gd name="f15" fmla="val f5"/>
                  <a:gd name="f16" fmla="val f6"/>
                  <a:gd name="f17" fmla="*/ f9 f0 1"/>
                  <a:gd name="f18" fmla="*/ f10 f0 1"/>
                  <a:gd name="f19" fmla="*/ f11 f0 1"/>
                  <a:gd name="f20" fmla="*/ f12 f0 1"/>
                  <a:gd name="f21" fmla="+- f16 0 f15"/>
                  <a:gd name="f22" fmla="*/ f17 1 f2"/>
                  <a:gd name="f23" fmla="*/ f18 1 f2"/>
                  <a:gd name="f24" fmla="*/ f19 1 f2"/>
                  <a:gd name="f25" fmla="*/ f20 1 f2"/>
                  <a:gd name="f26" fmla="*/ f21 1 2"/>
                  <a:gd name="f27" fmla="*/ f21 1 21600"/>
                  <a:gd name="f28" fmla="+- f22 0 f1"/>
                  <a:gd name="f29" fmla="+- f23 0 f1"/>
                  <a:gd name="f30" fmla="+- f24 0 f1"/>
                  <a:gd name="f31" fmla="+- f25 0 f1"/>
                  <a:gd name="f32" fmla="*/ f26 1 f27"/>
                  <a:gd name="f33" fmla="*/ 0 1 f27"/>
                  <a:gd name="f34" fmla="*/ f16 1 f27"/>
                  <a:gd name="f35" fmla="*/ f33 f13 1"/>
                  <a:gd name="f36" fmla="*/ f34 f13 1"/>
                  <a:gd name="f37" fmla="*/ f34 f14 1"/>
                  <a:gd name="f38" fmla="*/ f33 f14 1"/>
                  <a:gd name="f39" fmla="*/ f32 f13 1"/>
                  <a:gd name="f40" fmla="*/ f32 f14 1"/>
                </a:gdLst>
                <a:ahLst/>
                <a:cxnLst>
                  <a:cxn ang="3cd4">
                    <a:pos x="hc" y="t"/>
                  </a:cxn>
                  <a:cxn ang="0">
                    <a:pos x="r" y="vc"/>
                  </a:cxn>
                  <a:cxn ang="cd4">
                    <a:pos x="hc" y="b"/>
                  </a:cxn>
                  <a:cxn ang="cd2">
                    <a:pos x="l" y="vc"/>
                  </a:cxn>
                  <a:cxn ang="f28">
                    <a:pos x="f39" y="f40"/>
                  </a:cxn>
                  <a:cxn ang="f29">
                    <a:pos x="f39" y="f40"/>
                  </a:cxn>
                  <a:cxn ang="f30">
                    <a:pos x="f39" y="f40"/>
                  </a:cxn>
                  <a:cxn ang="f31">
                    <a:pos x="f39" y="f40"/>
                  </a:cxn>
                </a:cxnLst>
                <a:rect l="f35" t="f38" r="f36" b="f37"/>
                <a:pathLst>
                  <a:path w="21600" h="21600">
                    <a:moveTo>
                      <a:pt x="f5" y="f5"/>
                    </a:moveTo>
                    <a:cubicBezTo>
                      <a:pt x="f7" y="f5"/>
                      <a:pt x="f6" y="f8"/>
                      <a:pt x="f6" y="f6"/>
                    </a:cubicBezTo>
                    <a:lnTo>
                      <a:pt x="f5" y="f6"/>
                    </a:lnTo>
                    <a:close/>
                  </a:path>
                </a:pathLst>
              </a:custGeom>
              <a:solidFill>
                <a:srgbClr val="696464"/>
              </a:solidFill>
              <a:ln w="19046" cap="flat">
                <a:solidFill>
                  <a:srgbClr val="E9E5DC"/>
                </a:solidFill>
                <a:prstDash val="solid"/>
                <a:round/>
              </a:ln>
            </p:spPr>
            <p:txBody>
              <a:bodyPr vert="horz" wrap="square" lIns="45720" tIns="45720" rIns="45720" bIns="45720" anchor="ctr" anchorCtr="1" compatLnSpc="1">
                <a:noAutofit/>
              </a:bodyPr>
              <a:lstStyle/>
              <a:p>
                <a:pPr marL="0" marR="0" lvl="0" indent="0" algn="ctr" defTabSz="577845" rtl="0" fontAlgn="auto" hangingPunct="0">
                  <a:lnSpc>
                    <a:spcPct val="90000"/>
                  </a:lnSpc>
                  <a:spcBef>
                    <a:spcPts val="800"/>
                  </a:spcBef>
                  <a:spcAft>
                    <a:spcPts val="0"/>
                  </a:spcAft>
                  <a:buNone/>
                  <a:tabLst/>
                  <a:defRPr sz="1300" b="0" i="0" u="none" strike="noStrike" kern="0" cap="all" spc="0" baseline="0">
                    <a:solidFill>
                      <a:srgbClr val="FFFFFF"/>
                    </a:solidFill>
                    <a:uFillTx/>
                    <a:latin typeface="Times New Roman"/>
                    <a:ea typeface="Times New Roman"/>
                    <a:cs typeface="Times New Roman"/>
                  </a:defRPr>
                </a:pPr>
                <a:endParaRPr lang="en-GB" sz="1300" b="0" i="0" u="none" strike="noStrike" kern="0" cap="all" spc="0" baseline="0">
                  <a:solidFill>
                    <a:srgbClr val="FFFFFF"/>
                  </a:solidFill>
                  <a:uFillTx/>
                  <a:latin typeface="Times New Roman"/>
                  <a:ea typeface="Times New Roman"/>
                  <a:cs typeface="Times New Roman"/>
                </a:endParaRPr>
              </a:p>
            </p:txBody>
          </p:sp>
          <p:sp>
            <p:nvSpPr>
              <p:cNvPr id="12" name="Put flour, water, yeastd olive oil in to the boul.">
                <a:extLst>
                  <a:ext uri="{FF2B5EF4-FFF2-40B4-BE49-F238E27FC236}">
                    <a16:creationId xmlns:a16="http://schemas.microsoft.com/office/drawing/2014/main" id="{80435F21-6A54-4647-A699-4400D5859E0B}"/>
                  </a:ext>
                </a:extLst>
              </p:cNvPr>
              <p:cNvSpPr txBox="1"/>
              <p:nvPr/>
            </p:nvSpPr>
            <p:spPr>
              <a:xfrm>
                <a:off x="3898233" y="3059673"/>
                <a:ext cx="1255745" cy="963530"/>
              </a:xfrm>
              <a:prstGeom prst="rect">
                <a:avLst/>
              </a:prstGeom>
              <a:noFill/>
              <a:ln cap="flat">
                <a:noFill/>
              </a:ln>
            </p:spPr>
            <p:txBody>
              <a:bodyPr vert="horz" wrap="square" lIns="16504" tIns="16504" rIns="16504" bIns="16504" anchor="ctr" anchorCtr="1" compatLnSpc="1">
                <a:spAutoFit/>
              </a:bodyPr>
              <a:lstStyle/>
              <a:p>
                <a:pPr marL="0" marR="0" lvl="0" indent="0" algn="ctr" defTabSz="577845" rtl="0" fontAlgn="auto" hangingPunct="0">
                  <a:lnSpc>
                    <a:spcPct val="90000"/>
                  </a:lnSpc>
                  <a:spcBef>
                    <a:spcPts val="500"/>
                  </a:spcBef>
                  <a:spcAft>
                    <a:spcPts val="0"/>
                  </a:spcAft>
                  <a:buNone/>
                  <a:tabLst/>
                  <a:defRPr sz="1800" b="0" i="0" u="none" strike="noStrike" kern="0" cap="none" spc="0" baseline="0">
                    <a:solidFill>
                      <a:srgbClr val="000000"/>
                    </a:solidFill>
                    <a:uFillTx/>
                  </a:defRPr>
                </a:pPr>
                <a:r>
                  <a:rPr lang="en-GB" sz="1300" b="0" i="0" u="none" strike="noStrike" kern="0" cap="all" spc="0" baseline="0" dirty="0">
                    <a:solidFill>
                      <a:srgbClr val="FFFFFF"/>
                    </a:solidFill>
                    <a:uFillTx/>
                    <a:latin typeface="Times New Roman"/>
                    <a:ea typeface="Times New Roman"/>
                    <a:cs typeface="Times New Roman"/>
                  </a:rPr>
                  <a:t>Put flour, water, </a:t>
                </a:r>
                <a:r>
                  <a:rPr lang="en-GB" sz="1300" b="0" i="0" u="none" strike="noStrike" kern="0" cap="all" spc="0" baseline="0" dirty="0" err="1">
                    <a:solidFill>
                      <a:srgbClr val="FFFFFF"/>
                    </a:solidFill>
                    <a:uFillTx/>
                    <a:latin typeface="Times New Roman"/>
                    <a:ea typeface="Times New Roman"/>
                    <a:cs typeface="Times New Roman"/>
                  </a:rPr>
                  <a:t>yeastd</a:t>
                </a:r>
                <a:r>
                  <a:rPr lang="en-GB" sz="1300" b="0" i="0" u="none" strike="noStrike" kern="0" cap="all" spc="0" baseline="0" dirty="0">
                    <a:solidFill>
                      <a:srgbClr val="FFFFFF"/>
                    </a:solidFill>
                    <a:uFillTx/>
                    <a:latin typeface="Times New Roman"/>
                    <a:ea typeface="Times New Roman"/>
                    <a:cs typeface="Times New Roman"/>
                  </a:rPr>
                  <a:t> olive oil in to the bowl.</a:t>
                </a:r>
              </a:p>
            </p:txBody>
          </p:sp>
        </p:grpSp>
        <p:grpSp>
          <p:nvGrpSpPr>
            <p:cNvPr id="13" name="Group">
              <a:extLst>
                <a:ext uri="{FF2B5EF4-FFF2-40B4-BE49-F238E27FC236}">
                  <a16:creationId xmlns:a16="http://schemas.microsoft.com/office/drawing/2014/main" id="{36DC598A-D95D-4BCF-A9E0-4C26EF707004}"/>
                </a:ext>
              </a:extLst>
            </p:cNvPr>
            <p:cNvGrpSpPr/>
            <p:nvPr/>
          </p:nvGrpSpPr>
          <p:grpSpPr>
            <a:xfrm>
              <a:off x="3793315" y="4185922"/>
              <a:ext cx="1701332" cy="1701332"/>
              <a:chOff x="3793315" y="4185922"/>
              <a:chExt cx="1701332" cy="1701332"/>
            </a:xfrm>
          </p:grpSpPr>
          <p:sp>
            <p:nvSpPr>
              <p:cNvPr id="14" name="Shape">
                <a:extLst>
                  <a:ext uri="{FF2B5EF4-FFF2-40B4-BE49-F238E27FC236}">
                    <a16:creationId xmlns:a16="http://schemas.microsoft.com/office/drawing/2014/main" id="{864EDBAE-35FB-464B-9558-82B42BB6939D}"/>
                  </a:ext>
                </a:extLst>
              </p:cNvPr>
              <p:cNvSpPr/>
              <p:nvPr/>
            </p:nvSpPr>
            <p:spPr>
              <a:xfrm>
                <a:off x="3793315" y="4185922"/>
                <a:ext cx="1701332" cy="1701332"/>
              </a:xfrm>
              <a:custGeom>
                <a:avLst/>
                <a:gdLst>
                  <a:gd name="f0" fmla="val 10800000"/>
                  <a:gd name="f1" fmla="val 5400000"/>
                  <a:gd name="f2" fmla="val 180"/>
                  <a:gd name="f3" fmla="val w"/>
                  <a:gd name="f4" fmla="val h"/>
                  <a:gd name="f5" fmla="val 0"/>
                  <a:gd name="f6" fmla="val 21600"/>
                  <a:gd name="f7" fmla="val 11929"/>
                  <a:gd name="f8" fmla="+- 0 0 -90"/>
                  <a:gd name="f9" fmla="+- 0 0 -180"/>
                  <a:gd name="f10" fmla="+- 0 0 -270"/>
                  <a:gd name="f11" fmla="+- 0 0 -360"/>
                  <a:gd name="f12" fmla="*/ f3 1 21600"/>
                  <a:gd name="f13" fmla="*/ f4 1 21600"/>
                  <a:gd name="f14" fmla="val f5"/>
                  <a:gd name="f15" fmla="val f6"/>
                  <a:gd name="f16" fmla="*/ f8 f0 1"/>
                  <a:gd name="f17" fmla="*/ f9 f0 1"/>
                  <a:gd name="f18" fmla="*/ f10 f0 1"/>
                  <a:gd name="f19" fmla="*/ f11 f0 1"/>
                  <a:gd name="f20" fmla="+- f15 0 f14"/>
                  <a:gd name="f21" fmla="*/ f16 1 f2"/>
                  <a:gd name="f22" fmla="*/ f17 1 f2"/>
                  <a:gd name="f23" fmla="*/ f18 1 f2"/>
                  <a:gd name="f24" fmla="*/ f19 1 f2"/>
                  <a:gd name="f25" fmla="*/ f20 1 2"/>
                  <a:gd name="f26" fmla="*/ f20 1 21600"/>
                  <a:gd name="f27" fmla="+- f21 0 f1"/>
                  <a:gd name="f28" fmla="+- f22 0 f1"/>
                  <a:gd name="f29" fmla="+- f23 0 f1"/>
                  <a:gd name="f30" fmla="+- f24 0 f1"/>
                  <a:gd name="f31" fmla="*/ f25 1 f26"/>
                  <a:gd name="f32" fmla="*/ 0 1 f26"/>
                  <a:gd name="f33" fmla="*/ f15 1 f26"/>
                  <a:gd name="f34" fmla="*/ f32 f12 1"/>
                  <a:gd name="f35" fmla="*/ f33 f12 1"/>
                  <a:gd name="f36" fmla="*/ f33 f13 1"/>
                  <a:gd name="f37" fmla="*/ f32 f13 1"/>
                  <a:gd name="f38" fmla="*/ f31 f12 1"/>
                  <a:gd name="f39" fmla="*/ f31 f13 1"/>
                </a:gdLst>
                <a:ahLst/>
                <a:cxnLst>
                  <a:cxn ang="3cd4">
                    <a:pos x="hc" y="t"/>
                  </a:cxn>
                  <a:cxn ang="0">
                    <a:pos x="r" y="vc"/>
                  </a:cxn>
                  <a:cxn ang="cd4">
                    <a:pos x="hc" y="b"/>
                  </a:cxn>
                  <a:cxn ang="cd2">
                    <a:pos x="l" y="vc"/>
                  </a:cxn>
                  <a:cxn ang="f27">
                    <a:pos x="f38" y="f39"/>
                  </a:cxn>
                  <a:cxn ang="f28">
                    <a:pos x="f38" y="f39"/>
                  </a:cxn>
                  <a:cxn ang="f29">
                    <a:pos x="f38" y="f39"/>
                  </a:cxn>
                  <a:cxn ang="f30">
                    <a:pos x="f38" y="f39"/>
                  </a:cxn>
                </a:cxnLst>
                <a:rect l="f34" t="f37" r="f35" b="f36"/>
                <a:pathLst>
                  <a:path w="21600" h="21600">
                    <a:moveTo>
                      <a:pt x="f6" y="f5"/>
                    </a:moveTo>
                    <a:cubicBezTo>
                      <a:pt x="f6" y="f7"/>
                      <a:pt x="f7" y="f6"/>
                      <a:pt x="f5" y="f6"/>
                    </a:cubicBezTo>
                    <a:lnTo>
                      <a:pt x="f5" y="f5"/>
                    </a:lnTo>
                    <a:close/>
                  </a:path>
                </a:pathLst>
              </a:custGeom>
              <a:solidFill>
                <a:srgbClr val="696464"/>
              </a:solidFill>
              <a:ln w="19046" cap="flat">
                <a:solidFill>
                  <a:srgbClr val="E9E5DC"/>
                </a:solidFill>
                <a:prstDash val="solid"/>
                <a:round/>
              </a:ln>
            </p:spPr>
            <p:txBody>
              <a:bodyPr vert="horz" wrap="square" lIns="45720" tIns="45720" rIns="45720" bIns="45720" anchor="ctr" anchorCtr="1" compatLnSpc="1">
                <a:noAutofit/>
              </a:bodyPr>
              <a:lstStyle/>
              <a:p>
                <a:pPr marL="0" marR="0" lvl="0" indent="0" algn="ctr" defTabSz="577845" rtl="0" fontAlgn="auto" hangingPunct="0">
                  <a:lnSpc>
                    <a:spcPct val="90000"/>
                  </a:lnSpc>
                  <a:spcBef>
                    <a:spcPts val="800"/>
                  </a:spcBef>
                  <a:spcAft>
                    <a:spcPts val="0"/>
                  </a:spcAft>
                  <a:buNone/>
                  <a:tabLst/>
                  <a:defRPr sz="1300" b="0" i="0" u="none" strike="noStrike" kern="0" cap="all" spc="0" baseline="0">
                    <a:solidFill>
                      <a:srgbClr val="FFFFFF"/>
                    </a:solidFill>
                    <a:uFillTx/>
                    <a:latin typeface="Times New Roman"/>
                    <a:ea typeface="Times New Roman"/>
                    <a:cs typeface="Times New Roman"/>
                  </a:defRPr>
                </a:pPr>
                <a:endParaRPr lang="en-GB" sz="1300" b="0" i="0" u="none" strike="noStrike" kern="0" cap="all" spc="0" baseline="0">
                  <a:solidFill>
                    <a:srgbClr val="FFFFFF"/>
                  </a:solidFill>
                  <a:uFillTx/>
                  <a:latin typeface="Times New Roman"/>
                  <a:ea typeface="Times New Roman"/>
                  <a:cs typeface="Times New Roman"/>
                </a:endParaRPr>
              </a:p>
            </p:txBody>
          </p:sp>
          <p:sp>
            <p:nvSpPr>
              <p:cNvPr id="15" name="Mix all the ingredient until a nice round ball">
                <a:extLst>
                  <a:ext uri="{FF2B5EF4-FFF2-40B4-BE49-F238E27FC236}">
                    <a16:creationId xmlns:a16="http://schemas.microsoft.com/office/drawing/2014/main" id="{28F1E72E-485A-4C08-9FB2-CC465F85488F}"/>
                  </a:ext>
                </a:extLst>
              </p:cNvPr>
              <p:cNvSpPr txBox="1"/>
              <p:nvPr/>
            </p:nvSpPr>
            <p:spPr>
              <a:xfrm>
                <a:off x="3842199" y="4260582"/>
                <a:ext cx="1210921" cy="933584"/>
              </a:xfrm>
              <a:prstGeom prst="rect">
                <a:avLst/>
              </a:prstGeom>
              <a:noFill/>
              <a:ln cap="flat">
                <a:noFill/>
              </a:ln>
            </p:spPr>
            <p:txBody>
              <a:bodyPr vert="horz" wrap="square" lIns="16504" tIns="16504" rIns="16504" bIns="16504" anchor="ctr" anchorCtr="1" compatLnSpc="1">
                <a:spAutoFit/>
              </a:bodyPr>
              <a:lstStyle/>
              <a:p>
                <a:pPr marL="0" marR="0" lvl="0" indent="0" algn="ctr" defTabSz="577845" rtl="0" fontAlgn="auto" hangingPunct="0">
                  <a:lnSpc>
                    <a:spcPct val="90000"/>
                  </a:lnSpc>
                  <a:spcBef>
                    <a:spcPts val="500"/>
                  </a:spcBef>
                  <a:spcAft>
                    <a:spcPts val="0"/>
                  </a:spcAft>
                  <a:buNone/>
                  <a:tabLst/>
                  <a:defRPr sz="1800" b="0" i="0" u="none" strike="noStrike" kern="0" cap="none" spc="0" baseline="0">
                    <a:solidFill>
                      <a:srgbClr val="000000"/>
                    </a:solidFill>
                    <a:uFillTx/>
                  </a:defRPr>
                </a:pPr>
                <a:r>
                  <a:rPr lang="en-GB" sz="1300" b="0" i="0" u="none" strike="noStrike" kern="0" cap="all" spc="0" baseline="0">
                    <a:solidFill>
                      <a:srgbClr val="FFFFFF"/>
                    </a:solidFill>
                    <a:uFillTx/>
                    <a:latin typeface="Times New Roman"/>
                    <a:ea typeface="Times New Roman"/>
                    <a:cs typeface="Times New Roman"/>
                  </a:rPr>
                  <a:t>Mix all the ingredientS until IT FORMS a nice round ball</a:t>
                </a:r>
              </a:p>
            </p:txBody>
          </p:sp>
        </p:grpSp>
        <p:sp>
          <p:nvSpPr>
            <p:cNvPr id="16" name="Shape">
              <a:extLst>
                <a:ext uri="{FF2B5EF4-FFF2-40B4-BE49-F238E27FC236}">
                  <a16:creationId xmlns:a16="http://schemas.microsoft.com/office/drawing/2014/main" id="{D17BF57D-C02B-4BEA-A482-335EFDD1B666}"/>
                </a:ext>
              </a:extLst>
            </p:cNvPr>
            <p:cNvSpPr/>
            <p:nvPr/>
          </p:nvSpPr>
          <p:spPr>
            <a:xfrm>
              <a:off x="1977746" y="4185922"/>
              <a:ext cx="1701332" cy="170133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21600"/>
                <a:gd name="f7" fmla="val 9671"/>
                <a:gd name="f8" fmla="val 11929"/>
                <a:gd name="f9" fmla="+- 0 0 -90"/>
                <a:gd name="f10" fmla="+- 0 0 -180"/>
                <a:gd name="f11" fmla="+- 0 0 -270"/>
                <a:gd name="f12" fmla="+- 0 0 -360"/>
                <a:gd name="f13" fmla="*/ f3 1 21600"/>
                <a:gd name="f14" fmla="*/ f4 1 21600"/>
                <a:gd name="f15" fmla="val f5"/>
                <a:gd name="f16" fmla="val f6"/>
                <a:gd name="f17" fmla="*/ f9 f0 1"/>
                <a:gd name="f18" fmla="*/ f10 f0 1"/>
                <a:gd name="f19" fmla="*/ f11 f0 1"/>
                <a:gd name="f20" fmla="*/ f12 f0 1"/>
                <a:gd name="f21" fmla="+- f16 0 f15"/>
                <a:gd name="f22" fmla="*/ f17 1 f2"/>
                <a:gd name="f23" fmla="*/ f18 1 f2"/>
                <a:gd name="f24" fmla="*/ f19 1 f2"/>
                <a:gd name="f25" fmla="*/ f20 1 f2"/>
                <a:gd name="f26" fmla="*/ f21 1 2"/>
                <a:gd name="f27" fmla="*/ f21 1 21600"/>
                <a:gd name="f28" fmla="+- f22 0 f1"/>
                <a:gd name="f29" fmla="+- f23 0 f1"/>
                <a:gd name="f30" fmla="+- f24 0 f1"/>
                <a:gd name="f31" fmla="+- f25 0 f1"/>
                <a:gd name="f32" fmla="*/ f26 1 f27"/>
                <a:gd name="f33" fmla="*/ 0 1 f27"/>
                <a:gd name="f34" fmla="*/ f16 1 f27"/>
                <a:gd name="f35" fmla="*/ f33 f13 1"/>
                <a:gd name="f36" fmla="*/ f34 f13 1"/>
                <a:gd name="f37" fmla="*/ f34 f14 1"/>
                <a:gd name="f38" fmla="*/ f33 f14 1"/>
                <a:gd name="f39" fmla="*/ f32 f13 1"/>
                <a:gd name="f40" fmla="*/ f32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8">
                  <a:pos x="f39" y="f40"/>
                </a:cxn>
                <a:cxn ang="f29">
                  <a:pos x="f39" y="f40"/>
                </a:cxn>
                <a:cxn ang="f30">
                  <a:pos x="f39" y="f40"/>
                </a:cxn>
                <a:cxn ang="f31">
                  <a:pos x="f39" y="f40"/>
                </a:cxn>
              </a:cxnLst>
              <a:rect l="f35" t="f38" r="f36" b="f37"/>
              <a:pathLst>
                <a:path w="21600" h="21600">
                  <a:moveTo>
                    <a:pt x="f6" y="f6"/>
                  </a:moveTo>
                  <a:cubicBezTo>
                    <a:pt x="f7" y="f6"/>
                    <a:pt x="f5" y="f8"/>
                    <a:pt x="f5" y="f5"/>
                  </a:cubicBezTo>
                  <a:lnTo>
                    <a:pt x="f6" y="f5"/>
                  </a:lnTo>
                  <a:close/>
                </a:path>
              </a:pathLst>
            </a:custGeom>
            <a:solidFill>
              <a:srgbClr val="696464"/>
            </a:solidFill>
            <a:ln w="19046" cap="flat">
              <a:solidFill>
                <a:srgbClr val="E9E5DC"/>
              </a:solidFill>
              <a:prstDash val="solid"/>
              <a:round/>
            </a:ln>
          </p:spPr>
          <p:txBody>
            <a:bodyPr vert="horz" wrap="square" lIns="45720" tIns="45720" rIns="45720" bIns="45720" anchor="ctr" anchorCtr="1" compatLnSpc="1">
              <a:noAutofit/>
            </a:bodyPr>
            <a:lstStyle/>
            <a:p>
              <a:pPr marL="0" marR="0" lvl="0" indent="0" algn="ctr" defTabSz="577845" rtl="0" fontAlgn="auto" hangingPunct="0">
                <a:lnSpc>
                  <a:spcPct val="90000"/>
                </a:lnSpc>
                <a:spcBef>
                  <a:spcPts val="800"/>
                </a:spcBef>
                <a:spcAft>
                  <a:spcPts val="0"/>
                </a:spcAft>
                <a:buNone/>
                <a:tabLst/>
                <a:defRPr sz="1300" b="0" i="0" u="none" strike="noStrike" kern="0" cap="all" spc="0" baseline="0">
                  <a:solidFill>
                    <a:srgbClr val="FFFFFF"/>
                  </a:solidFill>
                  <a:uFillTx/>
                  <a:latin typeface="Times New Roman"/>
                  <a:ea typeface="Times New Roman"/>
                  <a:cs typeface="Times New Roman"/>
                </a:defRPr>
              </a:pPr>
              <a:endParaRPr lang="en-GB" sz="1300" b="0" i="0" u="none" strike="noStrike" kern="0" cap="all" spc="0" baseline="0">
                <a:solidFill>
                  <a:srgbClr val="FFFFFF"/>
                </a:solidFill>
                <a:uFillTx/>
                <a:latin typeface="Times New Roman"/>
                <a:ea typeface="Times New Roman"/>
                <a:cs typeface="Times New Roman"/>
              </a:endParaRPr>
            </a:p>
          </p:txBody>
        </p:sp>
        <p:sp>
          <p:nvSpPr>
            <p:cNvPr id="17" name="Shape">
              <a:extLst>
                <a:ext uri="{FF2B5EF4-FFF2-40B4-BE49-F238E27FC236}">
                  <a16:creationId xmlns:a16="http://schemas.microsoft.com/office/drawing/2014/main" id="{2EE4A96D-E13B-4144-8795-036598EB7EF6}"/>
                </a:ext>
              </a:extLst>
            </p:cNvPr>
            <p:cNvSpPr/>
            <p:nvPr/>
          </p:nvSpPr>
          <p:spPr>
            <a:xfrm>
              <a:off x="1977746" y="2370353"/>
              <a:ext cx="1701332" cy="170133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21600"/>
                <a:gd name="f7" fmla="val 9671"/>
                <a:gd name="f8" fmla="+- 0 0 -90"/>
                <a:gd name="f9" fmla="+- 0 0 -180"/>
                <a:gd name="f10" fmla="+- 0 0 -270"/>
                <a:gd name="f11" fmla="+- 0 0 -360"/>
                <a:gd name="f12" fmla="*/ f3 1 21600"/>
                <a:gd name="f13" fmla="*/ f4 1 21600"/>
                <a:gd name="f14" fmla="val f5"/>
                <a:gd name="f15" fmla="val f6"/>
                <a:gd name="f16" fmla="*/ f8 f0 1"/>
                <a:gd name="f17" fmla="*/ f9 f0 1"/>
                <a:gd name="f18" fmla="*/ f10 f0 1"/>
                <a:gd name="f19" fmla="*/ f11 f0 1"/>
                <a:gd name="f20" fmla="+- f15 0 f14"/>
                <a:gd name="f21" fmla="*/ f16 1 f2"/>
                <a:gd name="f22" fmla="*/ f17 1 f2"/>
                <a:gd name="f23" fmla="*/ f18 1 f2"/>
                <a:gd name="f24" fmla="*/ f19 1 f2"/>
                <a:gd name="f25" fmla="*/ f20 1 2"/>
                <a:gd name="f26" fmla="*/ f20 1 21600"/>
                <a:gd name="f27" fmla="+- f21 0 f1"/>
                <a:gd name="f28" fmla="+- f22 0 f1"/>
                <a:gd name="f29" fmla="+- f23 0 f1"/>
                <a:gd name="f30" fmla="+- f24 0 f1"/>
                <a:gd name="f31" fmla="*/ f25 1 f26"/>
                <a:gd name="f32" fmla="*/ 0 1 f26"/>
                <a:gd name="f33" fmla="*/ f15 1 f26"/>
                <a:gd name="f34" fmla="*/ f32 f12 1"/>
                <a:gd name="f35" fmla="*/ f33 f12 1"/>
                <a:gd name="f36" fmla="*/ f33 f13 1"/>
                <a:gd name="f37" fmla="*/ f32 f13 1"/>
                <a:gd name="f38" fmla="*/ f31 f12 1"/>
                <a:gd name="f39" fmla="*/ f31 f1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7">
                  <a:pos x="f38" y="f39"/>
                </a:cxn>
                <a:cxn ang="f28">
                  <a:pos x="f38" y="f39"/>
                </a:cxn>
                <a:cxn ang="f29">
                  <a:pos x="f38" y="f39"/>
                </a:cxn>
                <a:cxn ang="f30">
                  <a:pos x="f38" y="f39"/>
                </a:cxn>
              </a:cxnLst>
              <a:rect l="f34" t="f37" r="f35" b="f36"/>
              <a:pathLst>
                <a:path w="21600" h="21600">
                  <a:moveTo>
                    <a:pt x="f5" y="f6"/>
                  </a:moveTo>
                  <a:cubicBezTo>
                    <a:pt x="f5" y="f7"/>
                    <a:pt x="f7" y="f5"/>
                    <a:pt x="f6" y="f5"/>
                  </a:cubicBezTo>
                  <a:lnTo>
                    <a:pt x="f6" y="f6"/>
                  </a:lnTo>
                  <a:close/>
                </a:path>
              </a:pathLst>
            </a:custGeom>
            <a:solidFill>
              <a:srgbClr val="696464"/>
            </a:solidFill>
            <a:ln w="19046" cap="flat">
              <a:solidFill>
                <a:srgbClr val="E9E5DC"/>
              </a:solidFill>
              <a:prstDash val="solid"/>
              <a:round/>
            </a:ln>
          </p:spPr>
          <p:txBody>
            <a:bodyPr vert="horz" wrap="square" lIns="45720" tIns="45720" rIns="45720" bIns="45720" anchor="ctr" anchorCtr="1" compatLnSpc="1">
              <a:noAutofit/>
            </a:bodyPr>
            <a:lstStyle/>
            <a:p>
              <a:pPr marL="0" marR="0" lvl="0" indent="0" algn="ctr" defTabSz="577845" rtl="0" fontAlgn="auto" hangingPunct="0">
                <a:lnSpc>
                  <a:spcPct val="90000"/>
                </a:lnSpc>
                <a:spcBef>
                  <a:spcPts val="800"/>
                </a:spcBef>
                <a:spcAft>
                  <a:spcPts val="0"/>
                </a:spcAft>
                <a:buNone/>
                <a:tabLst/>
                <a:defRPr sz="1300" b="0" i="0" u="none" strike="noStrike" kern="0" cap="all" spc="0" baseline="0">
                  <a:solidFill>
                    <a:srgbClr val="FFFFFF"/>
                  </a:solidFill>
                  <a:uFillTx/>
                  <a:latin typeface="Times New Roman"/>
                  <a:ea typeface="Times New Roman"/>
                  <a:cs typeface="Times New Roman"/>
                </a:defRPr>
              </a:pPr>
              <a:endParaRPr lang="en-GB" sz="1300" b="0" i="0" u="none" strike="noStrike" kern="0" cap="all" spc="0" baseline="0">
                <a:solidFill>
                  <a:srgbClr val="FFFFFF"/>
                </a:solidFill>
                <a:uFillTx/>
                <a:latin typeface="Times New Roman"/>
                <a:ea typeface="Times New Roman"/>
                <a:cs typeface="Times New Roman"/>
              </a:endParaRPr>
            </a:p>
          </p:txBody>
        </p:sp>
        <p:sp>
          <p:nvSpPr>
            <p:cNvPr id="18" name="Shape">
              <a:extLst>
                <a:ext uri="{FF2B5EF4-FFF2-40B4-BE49-F238E27FC236}">
                  <a16:creationId xmlns:a16="http://schemas.microsoft.com/office/drawing/2014/main" id="{1CB67556-D8AD-4277-906B-287C9880CEC2}"/>
                </a:ext>
              </a:extLst>
            </p:cNvPr>
            <p:cNvSpPr/>
            <p:nvPr/>
          </p:nvSpPr>
          <p:spPr>
            <a:xfrm>
              <a:off x="3793315" y="2289328"/>
              <a:ext cx="1904329" cy="178235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21600"/>
                <a:gd name="f7" fmla="val 10461"/>
                <a:gd name="f8" fmla="val 19194"/>
                <a:gd name="f9" fmla="val 8526"/>
                <a:gd name="f10" fmla="val 20135"/>
                <a:gd name="f11" fmla="val 19657"/>
                <a:gd name="f12" fmla="val 19114"/>
                <a:gd name="f13" fmla="val 16454"/>
                <a:gd name="f14" fmla="val 17919"/>
                <a:gd name="f15" fmla="val 16986"/>
                <a:gd name="f16" fmla="val 9832"/>
                <a:gd name="f17" fmla="val 9243"/>
                <a:gd name="f18" fmla="val 2356"/>
                <a:gd name="f19" fmla="+- 0 0 -90"/>
                <a:gd name="f20" fmla="+- 0 0 -180"/>
                <a:gd name="f21" fmla="+- 0 0 -270"/>
                <a:gd name="f22" fmla="+- 0 0 -360"/>
                <a:gd name="f23" fmla="*/ f3 1 21600"/>
                <a:gd name="f24" fmla="*/ f4 1 21600"/>
                <a:gd name="f25" fmla="val f5"/>
                <a:gd name="f26" fmla="val f6"/>
                <a:gd name="f27" fmla="*/ f19 f0 1"/>
                <a:gd name="f28" fmla="*/ f20 f0 1"/>
                <a:gd name="f29" fmla="*/ f21 f0 1"/>
                <a:gd name="f30" fmla="*/ f22 f0 1"/>
                <a:gd name="f31" fmla="+- f26 0 f25"/>
                <a:gd name="f32" fmla="*/ f27 1 f2"/>
                <a:gd name="f33" fmla="*/ f28 1 f2"/>
                <a:gd name="f34" fmla="*/ f29 1 f2"/>
                <a:gd name="f35" fmla="*/ f30 1 f2"/>
                <a:gd name="f36" fmla="*/ f31 1 2"/>
                <a:gd name="f37" fmla="*/ f31 1 21600"/>
                <a:gd name="f38" fmla="+- f32 0 f1"/>
                <a:gd name="f39" fmla="+- f33 0 f1"/>
                <a:gd name="f40" fmla="+- f34 0 f1"/>
                <a:gd name="f41" fmla="+- f35 0 f1"/>
                <a:gd name="f42" fmla="*/ f36 1 f37"/>
                <a:gd name="f43" fmla="*/ 0 1 f37"/>
                <a:gd name="f44" fmla="*/ f26 1 f37"/>
                <a:gd name="f45" fmla="*/ f43 f23 1"/>
                <a:gd name="f46" fmla="*/ f44 f23 1"/>
                <a:gd name="f47" fmla="*/ f44 f24 1"/>
                <a:gd name="f48" fmla="*/ f43 f24 1"/>
                <a:gd name="f49" fmla="*/ f42 f23 1"/>
                <a:gd name="f50" fmla="*/ f42 f2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38">
                  <a:pos x="f49" y="f50"/>
                </a:cxn>
                <a:cxn ang="f39">
                  <a:pos x="f49" y="f50"/>
                </a:cxn>
                <a:cxn ang="f40">
                  <a:pos x="f49" y="f50"/>
                </a:cxn>
                <a:cxn ang="f41">
                  <a:pos x="f49" y="f50"/>
                </a:cxn>
              </a:cxnLst>
              <a:rect l="f45" t="f48" r="f46" b="f47"/>
              <a:pathLst>
                <a:path w="21600" h="21600">
                  <a:moveTo>
                    <a:pt x="f5" y="f5"/>
                  </a:moveTo>
                  <a:cubicBezTo>
                    <a:pt x="f7" y="f5"/>
                    <a:pt x="f8" y="f9"/>
                    <a:pt x="f10" y="f11"/>
                  </a:cubicBezTo>
                  <a:lnTo>
                    <a:pt x="f6" y="f11"/>
                  </a:lnTo>
                  <a:lnTo>
                    <a:pt x="f12" y="f6"/>
                  </a:lnTo>
                  <a:lnTo>
                    <a:pt x="f13" y="f11"/>
                  </a:lnTo>
                  <a:lnTo>
                    <a:pt x="f14" y="f11"/>
                  </a:lnTo>
                  <a:lnTo>
                    <a:pt x="f14" y="f11"/>
                  </a:lnTo>
                  <a:cubicBezTo>
                    <a:pt x="f15" y="f16"/>
                    <a:pt x="f17" y="f18"/>
                    <a:pt x="f5" y="f18"/>
                  </a:cubicBezTo>
                  <a:close/>
                </a:path>
              </a:pathLst>
            </a:custGeom>
            <a:solidFill>
              <a:srgbClr val="B8B6B6"/>
            </a:solidFill>
            <a:ln cap="flat">
              <a:noFill/>
              <a:prstDash val="solid"/>
            </a:ln>
          </p:spPr>
          <p:txBody>
            <a:bodyPr vert="horz" wrap="square" lIns="45720" tIns="45720" rIns="45720" bIns="45720" anchor="t" anchorCtr="0" compatLnSpc="1">
              <a:noAutofit/>
            </a:bodyPr>
            <a:lstStyle/>
            <a:p>
              <a:pPr marL="0" marR="0" lvl="0" indent="0" algn="l" defTabSz="914400" rtl="0" fontAlgn="auto" hangingPunct="0">
                <a:lnSpc>
                  <a:spcPct val="90000"/>
                </a:lnSpc>
                <a:spcBef>
                  <a:spcPts val="1200"/>
                </a:spcBef>
                <a:spcAft>
                  <a:spcPts val="0"/>
                </a:spcAft>
                <a:buNone/>
                <a:tabLst/>
                <a:defRPr sz="2000" b="0" i="0" u="none" strike="noStrike" kern="0" cap="none" spc="0" baseline="0">
                  <a:solidFill>
                    <a:srgbClr val="000000"/>
                  </a:solidFill>
                  <a:uFillTx/>
                  <a:latin typeface="Times New Roman"/>
                  <a:ea typeface="Times New Roman"/>
                  <a:cs typeface="Times New Roman"/>
                </a:defRPr>
              </a:pPr>
              <a:endParaRPr lang="en-GB" sz="2000" b="0" i="0" u="none" strike="noStrike" kern="0" cap="none" spc="0" baseline="0">
                <a:solidFill>
                  <a:srgbClr val="000000"/>
                </a:solidFill>
                <a:uFillTx/>
                <a:latin typeface="Times New Roman"/>
                <a:ea typeface="Times New Roman"/>
                <a:cs typeface="Times New Roman"/>
              </a:endParaRPr>
            </a:p>
          </p:txBody>
        </p:sp>
        <p:sp>
          <p:nvSpPr>
            <p:cNvPr id="19" name="Shape">
              <a:extLst>
                <a:ext uri="{FF2B5EF4-FFF2-40B4-BE49-F238E27FC236}">
                  <a16:creationId xmlns:a16="http://schemas.microsoft.com/office/drawing/2014/main" id="{81F95B15-AE43-4502-A57E-96D18B847214}"/>
                </a:ext>
              </a:extLst>
            </p:cNvPr>
            <p:cNvSpPr/>
            <p:nvPr/>
          </p:nvSpPr>
          <p:spPr>
            <a:xfrm>
              <a:off x="3815727" y="4174711"/>
              <a:ext cx="1782357" cy="190432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21600"/>
                <a:gd name="f7" fmla="val 10461"/>
                <a:gd name="f8" fmla="val 13074"/>
                <a:gd name="f9" fmla="val 19194"/>
                <a:gd name="f10" fmla="val 1943"/>
                <a:gd name="f11" fmla="val 20135"/>
                <a:gd name="f12" fmla="val 19114"/>
                <a:gd name="f13" fmla="val 16454"/>
                <a:gd name="f14" fmla="val 17919"/>
                <a:gd name="f15" fmla="val 11768"/>
                <a:gd name="f16" fmla="val 16986"/>
                <a:gd name="f17" fmla="val 19244"/>
                <a:gd name="f18" fmla="val 9243"/>
                <a:gd name="f19" fmla="+- 0 0 -90"/>
                <a:gd name="f20" fmla="+- 0 0 -180"/>
                <a:gd name="f21" fmla="+- 0 0 -270"/>
                <a:gd name="f22" fmla="+- 0 0 -360"/>
                <a:gd name="f23" fmla="*/ f3 1 21600"/>
                <a:gd name="f24" fmla="*/ f4 1 21600"/>
                <a:gd name="f25" fmla="val f5"/>
                <a:gd name="f26" fmla="val f6"/>
                <a:gd name="f27" fmla="*/ f19 f0 1"/>
                <a:gd name="f28" fmla="*/ f20 f0 1"/>
                <a:gd name="f29" fmla="*/ f21 f0 1"/>
                <a:gd name="f30" fmla="*/ f22 f0 1"/>
                <a:gd name="f31" fmla="+- f26 0 f25"/>
                <a:gd name="f32" fmla="*/ f27 1 f2"/>
                <a:gd name="f33" fmla="*/ f28 1 f2"/>
                <a:gd name="f34" fmla="*/ f29 1 f2"/>
                <a:gd name="f35" fmla="*/ f30 1 f2"/>
                <a:gd name="f36" fmla="*/ f31 1 2"/>
                <a:gd name="f37" fmla="*/ f31 1 21600"/>
                <a:gd name="f38" fmla="+- f32 0 f1"/>
                <a:gd name="f39" fmla="+- f33 0 f1"/>
                <a:gd name="f40" fmla="+- f34 0 f1"/>
                <a:gd name="f41" fmla="+- f35 0 f1"/>
                <a:gd name="f42" fmla="*/ f36 1 f37"/>
                <a:gd name="f43" fmla="*/ 0 1 f37"/>
                <a:gd name="f44" fmla="*/ f26 1 f37"/>
                <a:gd name="f45" fmla="*/ f43 f23 1"/>
                <a:gd name="f46" fmla="*/ f44 f23 1"/>
                <a:gd name="f47" fmla="*/ f44 f24 1"/>
                <a:gd name="f48" fmla="*/ f43 f24 1"/>
                <a:gd name="f49" fmla="*/ f42 f23 1"/>
                <a:gd name="f50" fmla="*/ f42 f2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38">
                  <a:pos x="f49" y="f50"/>
                </a:cxn>
                <a:cxn ang="f39">
                  <a:pos x="f49" y="f50"/>
                </a:cxn>
                <a:cxn ang="f40">
                  <a:pos x="f49" y="f50"/>
                </a:cxn>
                <a:cxn ang="f41">
                  <a:pos x="f49" y="f50"/>
                </a:cxn>
              </a:cxnLst>
              <a:rect l="f45" t="f48" r="f46" b="f47"/>
              <a:pathLst>
                <a:path w="21600" h="21600">
                  <a:moveTo>
                    <a:pt x="f6" y="f5"/>
                  </a:moveTo>
                  <a:cubicBezTo>
                    <a:pt x="f6" y="f7"/>
                    <a:pt x="f8" y="f9"/>
                    <a:pt x="f10" y="f11"/>
                  </a:cubicBezTo>
                  <a:lnTo>
                    <a:pt x="f10" y="f6"/>
                  </a:lnTo>
                  <a:lnTo>
                    <a:pt x="f5" y="f12"/>
                  </a:lnTo>
                  <a:lnTo>
                    <a:pt x="f10" y="f13"/>
                  </a:lnTo>
                  <a:lnTo>
                    <a:pt x="f10" y="f14"/>
                  </a:lnTo>
                  <a:lnTo>
                    <a:pt x="f10" y="f14"/>
                  </a:lnTo>
                  <a:cubicBezTo>
                    <a:pt x="f15" y="f16"/>
                    <a:pt x="f17" y="f18"/>
                    <a:pt x="f17" y="f5"/>
                  </a:cubicBezTo>
                  <a:close/>
                </a:path>
              </a:pathLst>
            </a:custGeom>
            <a:solidFill>
              <a:srgbClr val="B8B6B6"/>
            </a:solidFill>
            <a:ln cap="flat">
              <a:noFill/>
              <a:prstDash val="solid"/>
            </a:ln>
          </p:spPr>
          <p:txBody>
            <a:bodyPr vert="horz" wrap="square" lIns="45720" tIns="45720" rIns="45720" bIns="45720" anchor="t" anchorCtr="0" compatLnSpc="1">
              <a:noAutofit/>
            </a:bodyPr>
            <a:lstStyle/>
            <a:p>
              <a:pPr marL="0" marR="0" lvl="0" indent="0" algn="l" defTabSz="914400" rtl="0" fontAlgn="auto" hangingPunct="0">
                <a:lnSpc>
                  <a:spcPct val="90000"/>
                </a:lnSpc>
                <a:spcBef>
                  <a:spcPts val="1200"/>
                </a:spcBef>
                <a:spcAft>
                  <a:spcPts val="0"/>
                </a:spcAft>
                <a:buNone/>
                <a:tabLst/>
                <a:defRPr sz="2000" b="0" i="0" u="none" strike="noStrike" kern="0" cap="none" spc="0" baseline="0">
                  <a:solidFill>
                    <a:srgbClr val="000000"/>
                  </a:solidFill>
                  <a:uFillTx/>
                  <a:latin typeface="Times New Roman"/>
                  <a:ea typeface="Times New Roman"/>
                  <a:cs typeface="Times New Roman"/>
                </a:defRPr>
              </a:pPr>
              <a:endParaRPr lang="en-GB" sz="2000" b="0" i="0" u="none" strike="noStrike" kern="0" cap="none" spc="0" baseline="0">
                <a:solidFill>
                  <a:srgbClr val="000000"/>
                </a:solidFill>
                <a:uFillTx/>
                <a:latin typeface="Times New Roman"/>
                <a:ea typeface="Times New Roman"/>
                <a:cs typeface="Times New Roman"/>
              </a:endParaRPr>
            </a:p>
          </p:txBody>
        </p:sp>
        <p:sp>
          <p:nvSpPr>
            <p:cNvPr id="20" name="Shape">
              <a:extLst>
                <a:ext uri="{FF2B5EF4-FFF2-40B4-BE49-F238E27FC236}">
                  <a16:creationId xmlns:a16="http://schemas.microsoft.com/office/drawing/2014/main" id="{1A3118A4-BC2A-46DF-BB43-5A72003ED687}"/>
                </a:ext>
              </a:extLst>
            </p:cNvPr>
            <p:cNvSpPr/>
            <p:nvPr/>
          </p:nvSpPr>
          <p:spPr>
            <a:xfrm>
              <a:off x="1774749" y="4185922"/>
              <a:ext cx="1904329" cy="178235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21600"/>
                <a:gd name="f7" fmla="val 11139"/>
                <a:gd name="f8" fmla="val 2406"/>
                <a:gd name="f9" fmla="val 13074"/>
                <a:gd name="f10" fmla="val 1465"/>
                <a:gd name="f11" fmla="val 1943"/>
                <a:gd name="f12" fmla="val 2486"/>
                <a:gd name="f13" fmla="val 5146"/>
                <a:gd name="f14" fmla="val 3681"/>
                <a:gd name="f15" fmla="val 4614"/>
                <a:gd name="f16" fmla="val 11768"/>
                <a:gd name="f17" fmla="val 12357"/>
                <a:gd name="f18" fmla="val 19244"/>
                <a:gd name="f19" fmla="+- 0 0 -90"/>
                <a:gd name="f20" fmla="+- 0 0 -180"/>
                <a:gd name="f21" fmla="+- 0 0 -270"/>
                <a:gd name="f22" fmla="+- 0 0 -360"/>
                <a:gd name="f23" fmla="*/ f3 1 21600"/>
                <a:gd name="f24" fmla="*/ f4 1 21600"/>
                <a:gd name="f25" fmla="val f5"/>
                <a:gd name="f26" fmla="val f6"/>
                <a:gd name="f27" fmla="*/ f19 f0 1"/>
                <a:gd name="f28" fmla="*/ f20 f0 1"/>
                <a:gd name="f29" fmla="*/ f21 f0 1"/>
                <a:gd name="f30" fmla="*/ f22 f0 1"/>
                <a:gd name="f31" fmla="+- f26 0 f25"/>
                <a:gd name="f32" fmla="*/ f27 1 f2"/>
                <a:gd name="f33" fmla="*/ f28 1 f2"/>
                <a:gd name="f34" fmla="*/ f29 1 f2"/>
                <a:gd name="f35" fmla="*/ f30 1 f2"/>
                <a:gd name="f36" fmla="*/ f31 1 2"/>
                <a:gd name="f37" fmla="*/ f31 1 21600"/>
                <a:gd name="f38" fmla="+- f32 0 f1"/>
                <a:gd name="f39" fmla="+- f33 0 f1"/>
                <a:gd name="f40" fmla="+- f34 0 f1"/>
                <a:gd name="f41" fmla="+- f35 0 f1"/>
                <a:gd name="f42" fmla="*/ f36 1 f37"/>
                <a:gd name="f43" fmla="*/ 0 1 f37"/>
                <a:gd name="f44" fmla="*/ f26 1 f37"/>
                <a:gd name="f45" fmla="*/ f43 f23 1"/>
                <a:gd name="f46" fmla="*/ f44 f23 1"/>
                <a:gd name="f47" fmla="*/ f44 f24 1"/>
                <a:gd name="f48" fmla="*/ f43 f24 1"/>
                <a:gd name="f49" fmla="*/ f42 f23 1"/>
                <a:gd name="f50" fmla="*/ f42 f2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38">
                  <a:pos x="f49" y="f50"/>
                </a:cxn>
                <a:cxn ang="f39">
                  <a:pos x="f49" y="f50"/>
                </a:cxn>
                <a:cxn ang="f40">
                  <a:pos x="f49" y="f50"/>
                </a:cxn>
                <a:cxn ang="f41">
                  <a:pos x="f49" y="f50"/>
                </a:cxn>
              </a:cxnLst>
              <a:rect l="f45" t="f48" r="f46" b="f47"/>
              <a:pathLst>
                <a:path w="21600" h="21600">
                  <a:moveTo>
                    <a:pt x="f6" y="f6"/>
                  </a:moveTo>
                  <a:cubicBezTo>
                    <a:pt x="f7" y="f6"/>
                    <a:pt x="f8" y="f9"/>
                    <a:pt x="f10" y="f11"/>
                  </a:cubicBezTo>
                  <a:lnTo>
                    <a:pt x="f5" y="f11"/>
                  </a:lnTo>
                  <a:lnTo>
                    <a:pt x="f12" y="f5"/>
                  </a:lnTo>
                  <a:lnTo>
                    <a:pt x="f13" y="f11"/>
                  </a:lnTo>
                  <a:lnTo>
                    <a:pt x="f14" y="f11"/>
                  </a:lnTo>
                  <a:lnTo>
                    <a:pt x="f14" y="f11"/>
                  </a:lnTo>
                  <a:cubicBezTo>
                    <a:pt x="f15" y="f16"/>
                    <a:pt x="f17" y="f18"/>
                    <a:pt x="f6" y="f18"/>
                  </a:cubicBezTo>
                  <a:close/>
                </a:path>
              </a:pathLst>
            </a:custGeom>
            <a:solidFill>
              <a:srgbClr val="B8B6B6"/>
            </a:solidFill>
            <a:ln cap="flat">
              <a:noFill/>
              <a:prstDash val="solid"/>
            </a:ln>
          </p:spPr>
          <p:txBody>
            <a:bodyPr vert="horz" wrap="square" lIns="45720" tIns="45720" rIns="45720" bIns="45720" anchor="t" anchorCtr="0" compatLnSpc="1">
              <a:noAutofit/>
            </a:bodyPr>
            <a:lstStyle/>
            <a:p>
              <a:pPr marL="0" marR="0" lvl="0" indent="0" algn="l" defTabSz="914400" rtl="0" fontAlgn="auto" hangingPunct="0">
                <a:lnSpc>
                  <a:spcPct val="90000"/>
                </a:lnSpc>
                <a:spcBef>
                  <a:spcPts val="1200"/>
                </a:spcBef>
                <a:spcAft>
                  <a:spcPts val="0"/>
                </a:spcAft>
                <a:buNone/>
                <a:tabLst/>
                <a:defRPr sz="2000" b="0" i="0" u="none" strike="noStrike" kern="0" cap="none" spc="0" baseline="0">
                  <a:solidFill>
                    <a:srgbClr val="000000"/>
                  </a:solidFill>
                  <a:uFillTx/>
                  <a:latin typeface="Times New Roman"/>
                  <a:ea typeface="Times New Roman"/>
                  <a:cs typeface="Times New Roman"/>
                </a:defRPr>
              </a:pPr>
              <a:endParaRPr lang="en-GB" sz="2000" b="0" i="0" u="none" strike="noStrike" kern="0" cap="none" spc="0" baseline="0">
                <a:solidFill>
                  <a:srgbClr val="000000"/>
                </a:solidFill>
                <a:uFillTx/>
                <a:latin typeface="Times New Roman"/>
                <a:ea typeface="Times New Roman"/>
                <a:cs typeface="Times New Roman"/>
              </a:endParaRPr>
            </a:p>
          </p:txBody>
        </p:sp>
        <p:sp>
          <p:nvSpPr>
            <p:cNvPr id="21" name="Shape">
              <a:extLst>
                <a:ext uri="{FF2B5EF4-FFF2-40B4-BE49-F238E27FC236}">
                  <a16:creationId xmlns:a16="http://schemas.microsoft.com/office/drawing/2014/main" id="{A900B13C-3E56-4FB4-846A-C26B8C9A67B2}"/>
                </a:ext>
              </a:extLst>
            </p:cNvPr>
            <p:cNvSpPr/>
            <p:nvPr/>
          </p:nvSpPr>
          <p:spPr>
            <a:xfrm>
              <a:off x="1896721" y="2167356"/>
              <a:ext cx="1782357" cy="190432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21600"/>
                <a:gd name="f7" fmla="val 11139"/>
                <a:gd name="f8" fmla="val 8526"/>
                <a:gd name="f9" fmla="val 2406"/>
                <a:gd name="f10" fmla="val 19657"/>
                <a:gd name="f11" fmla="val 1465"/>
                <a:gd name="f12" fmla="val 2486"/>
                <a:gd name="f13" fmla="val 5146"/>
                <a:gd name="f14" fmla="val 3681"/>
                <a:gd name="f15" fmla="val 9832"/>
                <a:gd name="f16" fmla="val 4614"/>
                <a:gd name="f17" fmla="val 2356"/>
                <a:gd name="f18" fmla="val 12357"/>
                <a:gd name="f19" fmla="+- 0 0 -90"/>
                <a:gd name="f20" fmla="+- 0 0 -180"/>
                <a:gd name="f21" fmla="+- 0 0 -270"/>
                <a:gd name="f22" fmla="+- 0 0 -360"/>
                <a:gd name="f23" fmla="*/ f3 1 21600"/>
                <a:gd name="f24" fmla="*/ f4 1 21600"/>
                <a:gd name="f25" fmla="val f5"/>
                <a:gd name="f26" fmla="val f6"/>
                <a:gd name="f27" fmla="*/ f19 f0 1"/>
                <a:gd name="f28" fmla="*/ f20 f0 1"/>
                <a:gd name="f29" fmla="*/ f21 f0 1"/>
                <a:gd name="f30" fmla="*/ f22 f0 1"/>
                <a:gd name="f31" fmla="+- f26 0 f25"/>
                <a:gd name="f32" fmla="*/ f27 1 f2"/>
                <a:gd name="f33" fmla="*/ f28 1 f2"/>
                <a:gd name="f34" fmla="*/ f29 1 f2"/>
                <a:gd name="f35" fmla="*/ f30 1 f2"/>
                <a:gd name="f36" fmla="*/ f31 1 2"/>
                <a:gd name="f37" fmla="*/ f31 1 21600"/>
                <a:gd name="f38" fmla="+- f32 0 f1"/>
                <a:gd name="f39" fmla="+- f33 0 f1"/>
                <a:gd name="f40" fmla="+- f34 0 f1"/>
                <a:gd name="f41" fmla="+- f35 0 f1"/>
                <a:gd name="f42" fmla="*/ f36 1 f37"/>
                <a:gd name="f43" fmla="*/ 0 1 f37"/>
                <a:gd name="f44" fmla="*/ f26 1 f37"/>
                <a:gd name="f45" fmla="*/ f43 f23 1"/>
                <a:gd name="f46" fmla="*/ f44 f23 1"/>
                <a:gd name="f47" fmla="*/ f44 f24 1"/>
                <a:gd name="f48" fmla="*/ f43 f24 1"/>
                <a:gd name="f49" fmla="*/ f42 f23 1"/>
                <a:gd name="f50" fmla="*/ f42 f2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38">
                  <a:pos x="f49" y="f50"/>
                </a:cxn>
                <a:cxn ang="f39">
                  <a:pos x="f49" y="f50"/>
                </a:cxn>
                <a:cxn ang="f40">
                  <a:pos x="f49" y="f50"/>
                </a:cxn>
                <a:cxn ang="f41">
                  <a:pos x="f49" y="f50"/>
                </a:cxn>
              </a:cxnLst>
              <a:rect l="f45" t="f48" r="f46" b="f47"/>
              <a:pathLst>
                <a:path w="21600" h="21600">
                  <a:moveTo>
                    <a:pt x="f5" y="f6"/>
                  </a:moveTo>
                  <a:cubicBezTo>
                    <a:pt x="f5" y="f7"/>
                    <a:pt x="f8" y="f9"/>
                    <a:pt x="f10" y="f11"/>
                  </a:cubicBezTo>
                  <a:lnTo>
                    <a:pt x="f10" y="f5"/>
                  </a:lnTo>
                  <a:lnTo>
                    <a:pt x="f6" y="f12"/>
                  </a:lnTo>
                  <a:lnTo>
                    <a:pt x="f10" y="f13"/>
                  </a:lnTo>
                  <a:lnTo>
                    <a:pt x="f10" y="f14"/>
                  </a:lnTo>
                  <a:lnTo>
                    <a:pt x="f10" y="f14"/>
                  </a:lnTo>
                  <a:cubicBezTo>
                    <a:pt x="f15" y="f16"/>
                    <a:pt x="f17" y="f18"/>
                    <a:pt x="f17" y="f6"/>
                  </a:cubicBezTo>
                  <a:close/>
                </a:path>
              </a:pathLst>
            </a:custGeom>
            <a:solidFill>
              <a:srgbClr val="B8B6B6"/>
            </a:solidFill>
            <a:ln cap="flat">
              <a:noFill/>
              <a:prstDash val="solid"/>
            </a:ln>
          </p:spPr>
          <p:txBody>
            <a:bodyPr vert="horz" wrap="square" lIns="45720" tIns="45720" rIns="45720" bIns="45720" anchor="t" anchorCtr="0" compatLnSpc="1">
              <a:noAutofit/>
            </a:bodyPr>
            <a:lstStyle/>
            <a:p>
              <a:pPr marL="0" marR="0" lvl="0" indent="0" algn="l" defTabSz="914400" rtl="0" fontAlgn="auto" hangingPunct="0">
                <a:lnSpc>
                  <a:spcPct val="90000"/>
                </a:lnSpc>
                <a:spcBef>
                  <a:spcPts val="1200"/>
                </a:spcBef>
                <a:spcAft>
                  <a:spcPts val="0"/>
                </a:spcAft>
                <a:buNone/>
                <a:tabLst/>
                <a:defRPr sz="2000" b="0" i="0" u="none" strike="noStrike" kern="0" cap="none" spc="0" baseline="0">
                  <a:solidFill>
                    <a:srgbClr val="000000"/>
                  </a:solidFill>
                  <a:uFillTx/>
                  <a:latin typeface="Times New Roman"/>
                  <a:ea typeface="Times New Roman"/>
                  <a:cs typeface="Times New Roman"/>
                </a:defRPr>
              </a:pPr>
              <a:endParaRPr lang="en-GB" sz="2000" b="0" i="0" u="none" strike="noStrike" kern="0" cap="none" spc="0" baseline="0">
                <a:solidFill>
                  <a:srgbClr val="000000"/>
                </a:solidFill>
                <a:uFillTx/>
                <a:latin typeface="Times New Roman"/>
                <a:ea typeface="Times New Roman"/>
                <a:cs typeface="Times New Roman"/>
              </a:endParaRPr>
            </a:p>
          </p:txBody>
        </p:sp>
      </p:grp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1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16">
            <a:extLst>
              <a:ext uri="{FF2B5EF4-FFF2-40B4-BE49-F238E27FC236}">
                <a16:creationId xmlns:a16="http://schemas.microsoft.com/office/drawing/2014/main" id="{657EE557-BA3A-45EE-A326-524808B6B0BA}"/>
              </a:ext>
            </a:extLst>
          </p:cNvPr>
          <p:cNvSpPr/>
          <p:nvPr/>
        </p:nvSpPr>
        <p:spPr>
          <a:xfrm>
            <a:off x="0" y="0"/>
            <a:ext cx="12191996" cy="6858000"/>
          </a:xfrm>
          <a:prstGeom prst="rect">
            <a:avLst/>
          </a:prstGeom>
          <a:solidFill>
            <a:srgbClr val="7C2419"/>
          </a:solidFill>
          <a:ln cap="flat">
            <a:noFill/>
            <a:prstDash val="solid"/>
          </a:ln>
        </p:spPr>
        <p:txBody>
          <a:bodyPr vert="horz" wrap="square" lIns="45720" tIns="45720" rIns="45720" bIns="45720" anchor="ctr" anchorCtr="1" compatLnSpc="1">
            <a:noAutofit/>
          </a:bodyPr>
          <a:lstStyle/>
          <a:p>
            <a:pPr marL="0" marR="0" lvl="0" indent="0" algn="ctr" defTabSz="4572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FFFFFF"/>
                </a:solidFill>
                <a:uFillTx/>
              </a:defRPr>
            </a:pPr>
            <a:endParaRPr lang="en-GB" sz="1800" b="0" i="0" u="none" strike="noStrike" kern="0" cap="none" spc="0" baseline="0">
              <a:solidFill>
                <a:srgbClr val="FFFFFF"/>
              </a:solidFill>
              <a:uFillTx/>
              <a:latin typeface="Rockwell"/>
              <a:ea typeface="Rockwell"/>
              <a:cs typeface="Rockwell"/>
            </a:endParaRPr>
          </a:p>
        </p:txBody>
      </p:sp>
      <p:sp>
        <p:nvSpPr>
          <p:cNvPr id="3" name="Tytuł 1">
            <a:extLst>
              <a:ext uri="{FF2B5EF4-FFF2-40B4-BE49-F238E27FC236}">
                <a16:creationId xmlns:a16="http://schemas.microsoft.com/office/drawing/2014/main" id="{22AF1A2C-5FD3-48F8-9FA5-1B2035A7B91D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382283" y="484632"/>
            <a:ext cx="6743846" cy="1609344"/>
          </a:xfrm>
          <a:prstGeom prst="rect">
            <a:avLst/>
          </a:prstGeom>
          <a:noFill/>
          <a:ln>
            <a:noFill/>
          </a:ln>
        </p:spPr>
        <p:txBody>
          <a:bodyPr vert="horz" wrap="square" lIns="45720" tIns="45720" rIns="45720" bIns="45720" anchor="ctr" anchorCtr="0" compatLnSpc="1">
            <a:normAutofit/>
          </a:bodyPr>
          <a:lstStyle/>
          <a:p>
            <a:pPr lvl="0"/>
            <a:r>
              <a:rPr lang="en-GB" sz="3400">
                <a:solidFill>
                  <a:srgbClr val="FFFFFF"/>
                </a:solidFill>
              </a:rPr>
              <a:t>How to make a delicious pizza margherita step by step</a:t>
            </a:r>
          </a:p>
        </p:txBody>
      </p:sp>
      <p:pic>
        <p:nvPicPr>
          <p:cNvPr id="4" name="Obraz 8" descr="Obraz 8">
            <a:extLst>
              <a:ext uri="{FF2B5EF4-FFF2-40B4-BE49-F238E27FC236}">
                <a16:creationId xmlns:a16="http://schemas.microsoft.com/office/drawing/2014/main" id="{6E1011C1-F8F2-413A-9A87-4A819F1B912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126120" y="0"/>
            <a:ext cx="5065876" cy="6858000"/>
          </a:xfrm>
          <a:prstGeom prst="rect">
            <a:avLst/>
          </a:prstGeom>
          <a:noFill/>
          <a:ln cap="flat">
            <a:noFill/>
          </a:ln>
        </p:spPr>
      </p:pic>
      <p:grpSp>
        <p:nvGrpSpPr>
          <p:cNvPr id="5" name="Group 118">
            <a:extLst>
              <a:ext uri="{FF2B5EF4-FFF2-40B4-BE49-F238E27FC236}">
                <a16:creationId xmlns:a16="http://schemas.microsoft.com/office/drawing/2014/main" id="{0EBD8E43-A781-48E4-A7D3-9E51A6E0BA11}"/>
              </a:ext>
            </a:extLst>
          </p:cNvPr>
          <p:cNvGrpSpPr/>
          <p:nvPr/>
        </p:nvGrpSpPr>
        <p:grpSpPr>
          <a:xfrm>
            <a:off x="11401726" y="6229679"/>
            <a:ext cx="457200" cy="457200"/>
            <a:chOff x="11401726" y="6229679"/>
            <a:chExt cx="457200" cy="457200"/>
          </a:xfrm>
        </p:grpSpPr>
        <p:sp>
          <p:nvSpPr>
            <p:cNvPr id="6" name="Oval 119">
              <a:extLst>
                <a:ext uri="{FF2B5EF4-FFF2-40B4-BE49-F238E27FC236}">
                  <a16:creationId xmlns:a16="http://schemas.microsoft.com/office/drawing/2014/main" id="{C72B012B-9912-4438-BB68-55C22F633BE8}"/>
                </a:ext>
              </a:extLst>
            </p:cNvPr>
            <p:cNvSpPr/>
            <p:nvPr/>
          </p:nvSpPr>
          <p:spPr>
            <a:xfrm>
              <a:off x="11401726" y="6229679"/>
              <a:ext cx="457200" cy="457200"/>
            </a:xfrm>
            <a:custGeom>
              <a:avLst/>
              <a:gdLst>
                <a:gd name="f0" fmla="val 21600000"/>
                <a:gd name="f1" fmla="val 10800000"/>
                <a:gd name="f2" fmla="val 5400000"/>
                <a:gd name="f3" fmla="val 180"/>
                <a:gd name="f4" fmla="val w"/>
                <a:gd name="f5" fmla="val h"/>
                <a:gd name="f6" fmla="val ss"/>
                <a:gd name="f7" fmla="val 0"/>
                <a:gd name="f8" fmla="*/ 5419351 1 1725033"/>
                <a:gd name="f9" fmla="+- 0 0 -360"/>
                <a:gd name="f10" fmla="+- 0 0 -180"/>
                <a:gd name="f11" fmla="abs f4"/>
                <a:gd name="f12" fmla="abs f5"/>
                <a:gd name="f13" fmla="abs f6"/>
                <a:gd name="f14" fmla="val f7"/>
                <a:gd name="f15" fmla="+- 2700000 f2 0"/>
                <a:gd name="f16" fmla="*/ f9 f1 1"/>
                <a:gd name="f17" fmla="*/ f10 f1 1"/>
                <a:gd name="f18" fmla="?: f11 f4 1"/>
                <a:gd name="f19" fmla="?: f12 f5 1"/>
                <a:gd name="f20" fmla="?: f13 f6 1"/>
                <a:gd name="f21" fmla="*/ f15 f8 1"/>
                <a:gd name="f22" fmla="*/ f16 1 f3"/>
                <a:gd name="f23" fmla="*/ f17 1 f3"/>
                <a:gd name="f24" fmla="*/ f18 1 21600"/>
                <a:gd name="f25" fmla="*/ f19 1 21600"/>
                <a:gd name="f26" fmla="*/ 21600 f18 1"/>
                <a:gd name="f27" fmla="*/ 21600 f19 1"/>
                <a:gd name="f28" fmla="*/ f21 1 f1"/>
                <a:gd name="f29" fmla="+- f22 0 f2"/>
                <a:gd name="f30" fmla="+- f23 0 f2"/>
                <a:gd name="f31" fmla="min f25 f24"/>
                <a:gd name="f32" fmla="*/ f26 1 f20"/>
                <a:gd name="f33" fmla="*/ f27 1 f20"/>
                <a:gd name="f34" fmla="+- 0 0 f28"/>
                <a:gd name="f35" fmla="val f32"/>
                <a:gd name="f36" fmla="val f33"/>
                <a:gd name="f37" fmla="+- 0 0 f34"/>
                <a:gd name="f38" fmla="*/ f14 f31 1"/>
                <a:gd name="f39" fmla="+- f36 0 f14"/>
                <a:gd name="f40" fmla="+- f35 0 f14"/>
                <a:gd name="f41" fmla="*/ f37 f1 1"/>
                <a:gd name="f42" fmla="*/ f39 1 2"/>
                <a:gd name="f43" fmla="*/ f40 1 2"/>
                <a:gd name="f44" fmla="*/ f41 1 f8"/>
                <a:gd name="f45" fmla="+- f14 f42 0"/>
                <a:gd name="f46" fmla="+- f14 f43 0"/>
                <a:gd name="f47" fmla="+- f44 0 f2"/>
                <a:gd name="f48" fmla="*/ f43 f31 1"/>
                <a:gd name="f49" fmla="*/ f42 f31 1"/>
                <a:gd name="f50" fmla="cos 1 f47"/>
                <a:gd name="f51" fmla="sin 1 f47"/>
                <a:gd name="f52" fmla="*/ f45 f31 1"/>
                <a:gd name="f53" fmla="+- 0 0 f50"/>
                <a:gd name="f54" fmla="+- 0 0 f51"/>
                <a:gd name="f55" fmla="+- 0 0 f53"/>
                <a:gd name="f56" fmla="+- 0 0 f54"/>
                <a:gd name="f57" fmla="*/ f55 f43 1"/>
                <a:gd name="f58" fmla="*/ f56 f42 1"/>
                <a:gd name="f59" fmla="+- f46 0 f57"/>
                <a:gd name="f60" fmla="+- f46 f57 0"/>
                <a:gd name="f61" fmla="+- f45 0 f58"/>
                <a:gd name="f62" fmla="+- f45 f58 0"/>
                <a:gd name="f63" fmla="*/ f59 f31 1"/>
                <a:gd name="f64" fmla="*/ f61 f31 1"/>
                <a:gd name="f65" fmla="*/ f60 f31 1"/>
                <a:gd name="f66" fmla="*/ f62 f31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9">
                  <a:pos x="f63" y="f64"/>
                </a:cxn>
                <a:cxn ang="f30">
                  <a:pos x="f63" y="f66"/>
                </a:cxn>
                <a:cxn ang="f30">
                  <a:pos x="f65" y="f66"/>
                </a:cxn>
                <a:cxn ang="f29">
                  <a:pos x="f65" y="f64"/>
                </a:cxn>
              </a:cxnLst>
              <a:rect l="f63" t="f64" r="f65" b="f66"/>
              <a:pathLst>
                <a:path>
                  <a:moveTo>
                    <a:pt x="f38" y="f52"/>
                  </a:moveTo>
                  <a:arcTo wR="f48" hR="f49" stAng="f1" swAng="f0"/>
                  <a:close/>
                </a:path>
              </a:pathLst>
            </a:custGeom>
            <a:blipFill>
              <a:blip r:embed="rId3">
                <a:alphaModFix/>
              </a:blip>
              <a:tile sx="100000" sy="100000" algn="tl"/>
            </a:blipFill>
            <a:ln cap="flat">
              <a:noFill/>
              <a:prstDash val="solid"/>
            </a:ln>
          </p:spPr>
          <p:txBody>
            <a:bodyPr vert="horz" wrap="square" lIns="45720" tIns="45720" rIns="45720" bIns="45720" anchor="ctr" anchorCtr="1" compatLnSpc="1">
              <a:noAutofit/>
            </a:bodyPr>
            <a:lstStyle/>
            <a:p>
              <a:pPr marL="0" marR="0" lvl="0" indent="0" algn="ctr" defTabSz="914400" rtl="0" fontAlgn="auto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2000" b="1" i="0" u="none" strike="noStrike" kern="0" cap="none" spc="0" baseline="0">
                  <a:solidFill>
                    <a:srgbClr val="FFFFFF"/>
                  </a:solidFill>
                  <a:uFillTx/>
                  <a:latin typeface="Rockwell Extra Bold"/>
                  <a:ea typeface="Rockwell Extra Bold"/>
                  <a:cs typeface="Rockwell Extra Bold"/>
                </a:defRPr>
              </a:pPr>
              <a:endParaRPr lang="en-GB" sz="2000" b="1" i="0" u="none" strike="noStrike" kern="0" cap="none" spc="0" baseline="0">
                <a:solidFill>
                  <a:srgbClr val="FFFFFF"/>
                </a:solidFill>
                <a:uFillTx/>
                <a:latin typeface="Rockwell Extra Bold"/>
                <a:ea typeface="Rockwell Extra Bold"/>
                <a:cs typeface="Rockwell Extra Bold"/>
              </a:endParaRPr>
            </a:p>
          </p:txBody>
        </p:sp>
        <p:sp>
          <p:nvSpPr>
            <p:cNvPr id="7" name="Oval 120">
              <a:extLst>
                <a:ext uri="{FF2B5EF4-FFF2-40B4-BE49-F238E27FC236}">
                  <a16:creationId xmlns:a16="http://schemas.microsoft.com/office/drawing/2014/main" id="{0E6D766D-7CE3-4B4E-B3BC-376B7DD5E786}"/>
                </a:ext>
              </a:extLst>
            </p:cNvPr>
            <p:cNvSpPr/>
            <p:nvPr/>
          </p:nvSpPr>
          <p:spPr>
            <a:xfrm>
              <a:off x="11430914" y="6258875"/>
              <a:ext cx="398815" cy="398815"/>
            </a:xfrm>
            <a:custGeom>
              <a:avLst/>
              <a:gdLst>
                <a:gd name="f0" fmla="val 21600000"/>
                <a:gd name="f1" fmla="val 10800000"/>
                <a:gd name="f2" fmla="val 5400000"/>
                <a:gd name="f3" fmla="val 180"/>
                <a:gd name="f4" fmla="val w"/>
                <a:gd name="f5" fmla="val h"/>
                <a:gd name="f6" fmla="val ss"/>
                <a:gd name="f7" fmla="val 0"/>
                <a:gd name="f8" fmla="*/ 5419351 1 1725033"/>
                <a:gd name="f9" fmla="+- 0 0 -360"/>
                <a:gd name="f10" fmla="+- 0 0 -180"/>
                <a:gd name="f11" fmla="abs f4"/>
                <a:gd name="f12" fmla="abs f5"/>
                <a:gd name="f13" fmla="abs f6"/>
                <a:gd name="f14" fmla="val f7"/>
                <a:gd name="f15" fmla="+- 2700000 f2 0"/>
                <a:gd name="f16" fmla="*/ f9 f1 1"/>
                <a:gd name="f17" fmla="*/ f10 f1 1"/>
                <a:gd name="f18" fmla="?: f11 f4 1"/>
                <a:gd name="f19" fmla="?: f12 f5 1"/>
                <a:gd name="f20" fmla="?: f13 f6 1"/>
                <a:gd name="f21" fmla="*/ f15 f8 1"/>
                <a:gd name="f22" fmla="*/ f16 1 f3"/>
                <a:gd name="f23" fmla="*/ f17 1 f3"/>
                <a:gd name="f24" fmla="*/ f18 1 21600"/>
                <a:gd name="f25" fmla="*/ f19 1 21600"/>
                <a:gd name="f26" fmla="*/ 21600 f18 1"/>
                <a:gd name="f27" fmla="*/ 21600 f19 1"/>
                <a:gd name="f28" fmla="*/ f21 1 f1"/>
                <a:gd name="f29" fmla="+- f22 0 f2"/>
                <a:gd name="f30" fmla="+- f23 0 f2"/>
                <a:gd name="f31" fmla="min f25 f24"/>
                <a:gd name="f32" fmla="*/ f26 1 f20"/>
                <a:gd name="f33" fmla="*/ f27 1 f20"/>
                <a:gd name="f34" fmla="+- 0 0 f28"/>
                <a:gd name="f35" fmla="val f32"/>
                <a:gd name="f36" fmla="val f33"/>
                <a:gd name="f37" fmla="+- 0 0 f34"/>
                <a:gd name="f38" fmla="*/ f14 f31 1"/>
                <a:gd name="f39" fmla="+- f36 0 f14"/>
                <a:gd name="f40" fmla="+- f35 0 f14"/>
                <a:gd name="f41" fmla="*/ f37 f1 1"/>
                <a:gd name="f42" fmla="*/ f39 1 2"/>
                <a:gd name="f43" fmla="*/ f40 1 2"/>
                <a:gd name="f44" fmla="*/ f41 1 f8"/>
                <a:gd name="f45" fmla="+- f14 f42 0"/>
                <a:gd name="f46" fmla="+- f14 f43 0"/>
                <a:gd name="f47" fmla="+- f44 0 f2"/>
                <a:gd name="f48" fmla="*/ f43 f31 1"/>
                <a:gd name="f49" fmla="*/ f42 f31 1"/>
                <a:gd name="f50" fmla="cos 1 f47"/>
                <a:gd name="f51" fmla="sin 1 f47"/>
                <a:gd name="f52" fmla="*/ f45 f31 1"/>
                <a:gd name="f53" fmla="+- 0 0 f50"/>
                <a:gd name="f54" fmla="+- 0 0 f51"/>
                <a:gd name="f55" fmla="+- 0 0 f53"/>
                <a:gd name="f56" fmla="+- 0 0 f54"/>
                <a:gd name="f57" fmla="*/ f55 f43 1"/>
                <a:gd name="f58" fmla="*/ f56 f42 1"/>
                <a:gd name="f59" fmla="+- f46 0 f57"/>
                <a:gd name="f60" fmla="+- f46 f57 0"/>
                <a:gd name="f61" fmla="+- f45 0 f58"/>
                <a:gd name="f62" fmla="+- f45 f58 0"/>
                <a:gd name="f63" fmla="*/ f59 f31 1"/>
                <a:gd name="f64" fmla="*/ f61 f31 1"/>
                <a:gd name="f65" fmla="*/ f60 f31 1"/>
                <a:gd name="f66" fmla="*/ f62 f31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9">
                  <a:pos x="f63" y="f64"/>
                </a:cxn>
                <a:cxn ang="f30">
                  <a:pos x="f63" y="f66"/>
                </a:cxn>
                <a:cxn ang="f30">
                  <a:pos x="f65" y="f66"/>
                </a:cxn>
                <a:cxn ang="f29">
                  <a:pos x="f65" y="f64"/>
                </a:cxn>
              </a:cxnLst>
              <a:rect l="f63" t="f64" r="f65" b="f66"/>
              <a:pathLst>
                <a:path>
                  <a:moveTo>
                    <a:pt x="f38" y="f52"/>
                  </a:moveTo>
                  <a:arcTo wR="f48" hR="f49" stAng="f1" swAng="f0"/>
                  <a:close/>
                </a:path>
              </a:pathLst>
            </a:custGeom>
            <a:noFill/>
            <a:ln w="12701" cap="flat">
              <a:solidFill>
                <a:srgbClr val="FFFFFF"/>
              </a:solidFill>
              <a:prstDash val="solid"/>
              <a:round/>
            </a:ln>
          </p:spPr>
          <p:txBody>
            <a:bodyPr vert="horz" wrap="square" lIns="45720" tIns="45720" rIns="45720" bIns="45720" anchor="ctr" anchorCtr="1" compatLnSpc="1">
              <a:noAutofit/>
            </a:bodyPr>
            <a:lstStyle/>
            <a:p>
              <a:pPr marL="0" marR="0" lvl="0" indent="0" algn="ctr" defTabSz="914400" rtl="0" fontAlgn="auto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FFFFFF"/>
                  </a:solidFill>
                  <a:uFillTx/>
                  <a:latin typeface="Calibri"/>
                  <a:ea typeface="Calibri"/>
                  <a:cs typeface="Calibri"/>
                </a:defRPr>
              </a:pPr>
              <a:endParaRPr lang="en-GB" sz="1800" b="0" i="0" u="none" strike="noStrike" kern="0" cap="none" spc="0" baseline="0">
                <a:solidFill>
                  <a:srgbClr val="FFFFFF"/>
                </a:solidFill>
                <a:uFillTx/>
                <a:latin typeface="Calibri"/>
                <a:ea typeface="Calibri"/>
                <a:cs typeface="Calibri"/>
              </a:endParaRPr>
            </a:p>
          </p:txBody>
        </p:sp>
      </p:grpSp>
      <p:sp>
        <p:nvSpPr>
          <p:cNvPr id="8" name="Numer slajdu — symbol zastępczy 2">
            <a:extLst>
              <a:ext uri="{FF2B5EF4-FFF2-40B4-BE49-F238E27FC236}">
                <a16:creationId xmlns:a16="http://schemas.microsoft.com/office/drawing/2014/main" id="{0AFB8B4B-80F8-4E4F-929E-404ECBC1308D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>
          <a:xfrm>
            <a:off x="11495105" y="6311801"/>
            <a:ext cx="272134" cy="287085"/>
          </a:xfrm>
        </p:spPr>
        <p:txBody>
          <a:bodyPr>
            <a:normAutofit lnSpcReduction="10000"/>
          </a:bodyPr>
          <a:lstStyle/>
          <a:p>
            <a:pPr lvl="0">
              <a:spcBef>
                <a:spcPts val="600"/>
              </a:spcBef>
            </a:pPr>
            <a:fld id="{9236370D-12C8-4F95-A306-2D34B97CD67A}" type="slidenum">
              <a:t>11</a:t>
            </a:fld>
            <a:endParaRPr lang="en-GB"/>
          </a:p>
        </p:txBody>
      </p:sp>
      <p:grpSp>
        <p:nvGrpSpPr>
          <p:cNvPr id="9" name="Zawartość — symbol zastępczy 2">
            <a:extLst>
              <a:ext uri="{FF2B5EF4-FFF2-40B4-BE49-F238E27FC236}">
                <a16:creationId xmlns:a16="http://schemas.microsoft.com/office/drawing/2014/main" id="{D6EF3CA0-1FF8-49D1-9097-94644E2CF855}"/>
              </a:ext>
            </a:extLst>
          </p:cNvPr>
          <p:cNvGrpSpPr/>
          <p:nvPr/>
        </p:nvGrpSpPr>
        <p:grpSpPr>
          <a:xfrm>
            <a:off x="1774749" y="2167356"/>
            <a:ext cx="3922895" cy="3922895"/>
            <a:chOff x="1774749" y="2167356"/>
            <a:chExt cx="3922895" cy="3922895"/>
          </a:xfrm>
        </p:grpSpPr>
        <p:grpSp>
          <p:nvGrpSpPr>
            <p:cNvPr id="10" name="Group">
              <a:extLst>
                <a:ext uri="{FF2B5EF4-FFF2-40B4-BE49-F238E27FC236}">
                  <a16:creationId xmlns:a16="http://schemas.microsoft.com/office/drawing/2014/main" id="{CBBA4B9D-A392-4056-B0B0-3BF4DBE156F5}"/>
                </a:ext>
              </a:extLst>
            </p:cNvPr>
            <p:cNvGrpSpPr/>
            <p:nvPr/>
          </p:nvGrpSpPr>
          <p:grpSpPr>
            <a:xfrm>
              <a:off x="3793315" y="2370353"/>
              <a:ext cx="1701332" cy="1701332"/>
              <a:chOff x="3793315" y="2370353"/>
              <a:chExt cx="1701332" cy="1701332"/>
            </a:xfrm>
          </p:grpSpPr>
          <p:sp>
            <p:nvSpPr>
              <p:cNvPr id="11" name="Shape">
                <a:extLst>
                  <a:ext uri="{FF2B5EF4-FFF2-40B4-BE49-F238E27FC236}">
                    <a16:creationId xmlns:a16="http://schemas.microsoft.com/office/drawing/2014/main" id="{6B025D28-C8BA-43E4-BDC6-39E1AB7654E0}"/>
                  </a:ext>
                </a:extLst>
              </p:cNvPr>
              <p:cNvSpPr/>
              <p:nvPr/>
            </p:nvSpPr>
            <p:spPr>
              <a:xfrm>
                <a:off x="3793315" y="2370353"/>
                <a:ext cx="1701332" cy="1701332"/>
              </a:xfrm>
              <a:custGeom>
                <a:avLst/>
                <a:gdLst>
                  <a:gd name="f0" fmla="val 10800000"/>
                  <a:gd name="f1" fmla="val 5400000"/>
                  <a:gd name="f2" fmla="val 180"/>
                  <a:gd name="f3" fmla="val w"/>
                  <a:gd name="f4" fmla="val h"/>
                  <a:gd name="f5" fmla="val 0"/>
                  <a:gd name="f6" fmla="val 21600"/>
                  <a:gd name="f7" fmla="val 11929"/>
                  <a:gd name="f8" fmla="val 9671"/>
                  <a:gd name="f9" fmla="+- 0 0 -90"/>
                  <a:gd name="f10" fmla="+- 0 0 -180"/>
                  <a:gd name="f11" fmla="+- 0 0 -270"/>
                  <a:gd name="f12" fmla="+- 0 0 -360"/>
                  <a:gd name="f13" fmla="*/ f3 1 21600"/>
                  <a:gd name="f14" fmla="*/ f4 1 21600"/>
                  <a:gd name="f15" fmla="val f5"/>
                  <a:gd name="f16" fmla="val f6"/>
                  <a:gd name="f17" fmla="*/ f9 f0 1"/>
                  <a:gd name="f18" fmla="*/ f10 f0 1"/>
                  <a:gd name="f19" fmla="*/ f11 f0 1"/>
                  <a:gd name="f20" fmla="*/ f12 f0 1"/>
                  <a:gd name="f21" fmla="+- f16 0 f15"/>
                  <a:gd name="f22" fmla="*/ f17 1 f2"/>
                  <a:gd name="f23" fmla="*/ f18 1 f2"/>
                  <a:gd name="f24" fmla="*/ f19 1 f2"/>
                  <a:gd name="f25" fmla="*/ f20 1 f2"/>
                  <a:gd name="f26" fmla="*/ f21 1 2"/>
                  <a:gd name="f27" fmla="*/ f21 1 21600"/>
                  <a:gd name="f28" fmla="+- f22 0 f1"/>
                  <a:gd name="f29" fmla="+- f23 0 f1"/>
                  <a:gd name="f30" fmla="+- f24 0 f1"/>
                  <a:gd name="f31" fmla="+- f25 0 f1"/>
                  <a:gd name="f32" fmla="*/ f26 1 f27"/>
                  <a:gd name="f33" fmla="*/ 0 1 f27"/>
                  <a:gd name="f34" fmla="*/ f16 1 f27"/>
                  <a:gd name="f35" fmla="*/ f33 f13 1"/>
                  <a:gd name="f36" fmla="*/ f34 f13 1"/>
                  <a:gd name="f37" fmla="*/ f34 f14 1"/>
                  <a:gd name="f38" fmla="*/ f33 f14 1"/>
                  <a:gd name="f39" fmla="*/ f32 f13 1"/>
                  <a:gd name="f40" fmla="*/ f32 f14 1"/>
                </a:gdLst>
                <a:ahLst/>
                <a:cxnLst>
                  <a:cxn ang="3cd4">
                    <a:pos x="hc" y="t"/>
                  </a:cxn>
                  <a:cxn ang="0">
                    <a:pos x="r" y="vc"/>
                  </a:cxn>
                  <a:cxn ang="cd4">
                    <a:pos x="hc" y="b"/>
                  </a:cxn>
                  <a:cxn ang="cd2">
                    <a:pos x="l" y="vc"/>
                  </a:cxn>
                  <a:cxn ang="f28">
                    <a:pos x="f39" y="f40"/>
                  </a:cxn>
                  <a:cxn ang="f29">
                    <a:pos x="f39" y="f40"/>
                  </a:cxn>
                  <a:cxn ang="f30">
                    <a:pos x="f39" y="f40"/>
                  </a:cxn>
                  <a:cxn ang="f31">
                    <a:pos x="f39" y="f40"/>
                  </a:cxn>
                </a:cxnLst>
                <a:rect l="f35" t="f38" r="f36" b="f37"/>
                <a:pathLst>
                  <a:path w="21600" h="21600">
                    <a:moveTo>
                      <a:pt x="f5" y="f5"/>
                    </a:moveTo>
                    <a:cubicBezTo>
                      <a:pt x="f7" y="f5"/>
                      <a:pt x="f6" y="f8"/>
                      <a:pt x="f6" y="f6"/>
                    </a:cubicBezTo>
                    <a:lnTo>
                      <a:pt x="f5" y="f6"/>
                    </a:lnTo>
                    <a:close/>
                  </a:path>
                </a:pathLst>
              </a:custGeom>
              <a:solidFill>
                <a:srgbClr val="696464"/>
              </a:solidFill>
              <a:ln w="19046" cap="flat">
                <a:solidFill>
                  <a:srgbClr val="E9E5DC"/>
                </a:solidFill>
                <a:prstDash val="solid"/>
                <a:round/>
              </a:ln>
            </p:spPr>
            <p:txBody>
              <a:bodyPr vert="horz" wrap="square" lIns="45720" tIns="45720" rIns="45720" bIns="45720" anchor="ctr" anchorCtr="1" compatLnSpc="1">
                <a:noAutofit/>
              </a:bodyPr>
              <a:lstStyle/>
              <a:p>
                <a:pPr marL="0" marR="0" lvl="0" indent="0" algn="ctr" defTabSz="488947" rtl="0" fontAlgn="auto" hangingPunct="0">
                  <a:lnSpc>
                    <a:spcPct val="90000"/>
                  </a:lnSpc>
                  <a:spcBef>
                    <a:spcPts val="800"/>
                  </a:spcBef>
                  <a:spcAft>
                    <a:spcPts val="0"/>
                  </a:spcAft>
                  <a:buNone/>
                  <a:tabLst/>
                  <a:defRPr sz="1100" b="0" i="0" u="none" strike="noStrike" kern="0" cap="all" spc="0" baseline="0">
                    <a:solidFill>
                      <a:srgbClr val="FFFFFF"/>
                    </a:solidFill>
                    <a:uFillTx/>
                    <a:latin typeface="Times New Roman"/>
                    <a:ea typeface="Times New Roman"/>
                    <a:cs typeface="Times New Roman"/>
                  </a:defRPr>
                </a:pPr>
                <a:endParaRPr lang="en-GB" sz="1100" b="0" i="0" u="none" strike="noStrike" kern="0" cap="all" spc="0" baseline="0">
                  <a:solidFill>
                    <a:srgbClr val="FFFFFF"/>
                  </a:solidFill>
                  <a:uFillTx/>
                  <a:latin typeface="Times New Roman"/>
                  <a:ea typeface="Times New Roman"/>
                  <a:cs typeface="Times New Roman"/>
                </a:endParaRPr>
              </a:p>
            </p:txBody>
          </p:sp>
          <p:sp>
            <p:nvSpPr>
              <p:cNvPr id="12" name="Put flour, water, yeastd olive oil in to the boul.">
                <a:extLst>
                  <a:ext uri="{FF2B5EF4-FFF2-40B4-BE49-F238E27FC236}">
                    <a16:creationId xmlns:a16="http://schemas.microsoft.com/office/drawing/2014/main" id="{23EC8754-4B24-4663-B7B4-33EB81F56268}"/>
                  </a:ext>
                </a:extLst>
              </p:cNvPr>
              <p:cNvSpPr txBox="1"/>
              <p:nvPr/>
            </p:nvSpPr>
            <p:spPr>
              <a:xfrm>
                <a:off x="3898233" y="3222627"/>
                <a:ext cx="1255745" cy="637614"/>
              </a:xfrm>
              <a:prstGeom prst="rect">
                <a:avLst/>
              </a:prstGeom>
              <a:noFill/>
              <a:ln cap="flat">
                <a:noFill/>
              </a:ln>
            </p:spPr>
            <p:txBody>
              <a:bodyPr vert="horz" wrap="square" lIns="13972" tIns="13972" rIns="13972" bIns="13972" anchor="ctr" anchorCtr="1" compatLnSpc="1">
                <a:spAutoFit/>
              </a:bodyPr>
              <a:lstStyle/>
              <a:p>
                <a:pPr marL="0" marR="0" lvl="0" indent="0" algn="ctr" defTabSz="488947" rtl="0" fontAlgn="auto" hangingPunct="0">
                  <a:lnSpc>
                    <a:spcPct val="90000"/>
                  </a:lnSpc>
                  <a:spcBef>
                    <a:spcPts val="400"/>
                  </a:spcBef>
                  <a:spcAft>
                    <a:spcPts val="0"/>
                  </a:spcAft>
                  <a:buNone/>
                  <a:tabLst/>
                  <a:defRPr sz="1800" b="0" i="0" u="none" strike="noStrike" kern="0" cap="none" spc="0" baseline="0">
                    <a:solidFill>
                      <a:srgbClr val="000000"/>
                    </a:solidFill>
                    <a:uFillTx/>
                  </a:defRPr>
                </a:pPr>
                <a:r>
                  <a:rPr lang="en-GB" sz="1100" b="0" i="0" u="none" strike="noStrike" kern="0" cap="all" spc="0" baseline="0" dirty="0">
                    <a:solidFill>
                      <a:srgbClr val="FFFFFF"/>
                    </a:solidFill>
                    <a:uFillTx/>
                    <a:latin typeface="Times New Roman"/>
                    <a:ea typeface="Times New Roman"/>
                    <a:cs typeface="Times New Roman"/>
                  </a:rPr>
                  <a:t>Put flour, water, </a:t>
                </a:r>
                <a:r>
                  <a:rPr lang="en-GB" sz="1100" b="0" i="0" u="none" strike="noStrike" kern="0" cap="all" spc="0" baseline="0" dirty="0" err="1">
                    <a:solidFill>
                      <a:srgbClr val="FFFFFF"/>
                    </a:solidFill>
                    <a:uFillTx/>
                    <a:latin typeface="Times New Roman"/>
                    <a:ea typeface="Times New Roman"/>
                    <a:cs typeface="Times New Roman"/>
                  </a:rPr>
                  <a:t>yeastd</a:t>
                </a:r>
                <a:r>
                  <a:rPr lang="en-GB" sz="1100" b="0" i="0" u="none" strike="noStrike" kern="0" cap="all" spc="0" baseline="0" dirty="0">
                    <a:solidFill>
                      <a:srgbClr val="FFFFFF"/>
                    </a:solidFill>
                    <a:uFillTx/>
                    <a:latin typeface="Times New Roman"/>
                    <a:ea typeface="Times New Roman"/>
                    <a:cs typeface="Times New Roman"/>
                  </a:rPr>
                  <a:t> olive oil in to the bowl.</a:t>
                </a:r>
              </a:p>
            </p:txBody>
          </p:sp>
        </p:grpSp>
        <p:grpSp>
          <p:nvGrpSpPr>
            <p:cNvPr id="13" name="Group">
              <a:extLst>
                <a:ext uri="{FF2B5EF4-FFF2-40B4-BE49-F238E27FC236}">
                  <a16:creationId xmlns:a16="http://schemas.microsoft.com/office/drawing/2014/main" id="{7A81A143-66E2-4BA1-A8DF-81F1706AFDD5}"/>
                </a:ext>
              </a:extLst>
            </p:cNvPr>
            <p:cNvGrpSpPr/>
            <p:nvPr/>
          </p:nvGrpSpPr>
          <p:grpSpPr>
            <a:xfrm>
              <a:off x="3793315" y="4185922"/>
              <a:ext cx="1701332" cy="1701332"/>
              <a:chOff x="3793315" y="4185922"/>
              <a:chExt cx="1701332" cy="1701332"/>
            </a:xfrm>
          </p:grpSpPr>
          <p:sp>
            <p:nvSpPr>
              <p:cNvPr id="14" name="Shape">
                <a:extLst>
                  <a:ext uri="{FF2B5EF4-FFF2-40B4-BE49-F238E27FC236}">
                    <a16:creationId xmlns:a16="http://schemas.microsoft.com/office/drawing/2014/main" id="{35790292-AE10-47D5-AD15-86B11FACAF9E}"/>
                  </a:ext>
                </a:extLst>
              </p:cNvPr>
              <p:cNvSpPr/>
              <p:nvPr/>
            </p:nvSpPr>
            <p:spPr>
              <a:xfrm>
                <a:off x="3793315" y="4185922"/>
                <a:ext cx="1701332" cy="1701332"/>
              </a:xfrm>
              <a:custGeom>
                <a:avLst/>
                <a:gdLst>
                  <a:gd name="f0" fmla="val 10800000"/>
                  <a:gd name="f1" fmla="val 5400000"/>
                  <a:gd name="f2" fmla="val 180"/>
                  <a:gd name="f3" fmla="val w"/>
                  <a:gd name="f4" fmla="val h"/>
                  <a:gd name="f5" fmla="val 0"/>
                  <a:gd name="f6" fmla="val 21600"/>
                  <a:gd name="f7" fmla="val 11929"/>
                  <a:gd name="f8" fmla="+- 0 0 -90"/>
                  <a:gd name="f9" fmla="+- 0 0 -180"/>
                  <a:gd name="f10" fmla="+- 0 0 -270"/>
                  <a:gd name="f11" fmla="+- 0 0 -360"/>
                  <a:gd name="f12" fmla="*/ f3 1 21600"/>
                  <a:gd name="f13" fmla="*/ f4 1 21600"/>
                  <a:gd name="f14" fmla="val f5"/>
                  <a:gd name="f15" fmla="val f6"/>
                  <a:gd name="f16" fmla="*/ f8 f0 1"/>
                  <a:gd name="f17" fmla="*/ f9 f0 1"/>
                  <a:gd name="f18" fmla="*/ f10 f0 1"/>
                  <a:gd name="f19" fmla="*/ f11 f0 1"/>
                  <a:gd name="f20" fmla="+- f15 0 f14"/>
                  <a:gd name="f21" fmla="*/ f16 1 f2"/>
                  <a:gd name="f22" fmla="*/ f17 1 f2"/>
                  <a:gd name="f23" fmla="*/ f18 1 f2"/>
                  <a:gd name="f24" fmla="*/ f19 1 f2"/>
                  <a:gd name="f25" fmla="*/ f20 1 2"/>
                  <a:gd name="f26" fmla="*/ f20 1 21600"/>
                  <a:gd name="f27" fmla="+- f21 0 f1"/>
                  <a:gd name="f28" fmla="+- f22 0 f1"/>
                  <a:gd name="f29" fmla="+- f23 0 f1"/>
                  <a:gd name="f30" fmla="+- f24 0 f1"/>
                  <a:gd name="f31" fmla="*/ f25 1 f26"/>
                  <a:gd name="f32" fmla="*/ 0 1 f26"/>
                  <a:gd name="f33" fmla="*/ f15 1 f26"/>
                  <a:gd name="f34" fmla="*/ f32 f12 1"/>
                  <a:gd name="f35" fmla="*/ f33 f12 1"/>
                  <a:gd name="f36" fmla="*/ f33 f13 1"/>
                  <a:gd name="f37" fmla="*/ f32 f13 1"/>
                  <a:gd name="f38" fmla="*/ f31 f12 1"/>
                  <a:gd name="f39" fmla="*/ f31 f13 1"/>
                </a:gdLst>
                <a:ahLst/>
                <a:cxnLst>
                  <a:cxn ang="3cd4">
                    <a:pos x="hc" y="t"/>
                  </a:cxn>
                  <a:cxn ang="0">
                    <a:pos x="r" y="vc"/>
                  </a:cxn>
                  <a:cxn ang="cd4">
                    <a:pos x="hc" y="b"/>
                  </a:cxn>
                  <a:cxn ang="cd2">
                    <a:pos x="l" y="vc"/>
                  </a:cxn>
                  <a:cxn ang="f27">
                    <a:pos x="f38" y="f39"/>
                  </a:cxn>
                  <a:cxn ang="f28">
                    <a:pos x="f38" y="f39"/>
                  </a:cxn>
                  <a:cxn ang="f29">
                    <a:pos x="f38" y="f39"/>
                  </a:cxn>
                  <a:cxn ang="f30">
                    <a:pos x="f38" y="f39"/>
                  </a:cxn>
                </a:cxnLst>
                <a:rect l="f34" t="f37" r="f35" b="f36"/>
                <a:pathLst>
                  <a:path w="21600" h="21600">
                    <a:moveTo>
                      <a:pt x="f6" y="f5"/>
                    </a:moveTo>
                    <a:cubicBezTo>
                      <a:pt x="f6" y="f7"/>
                      <a:pt x="f7" y="f6"/>
                      <a:pt x="f5" y="f6"/>
                    </a:cubicBezTo>
                    <a:lnTo>
                      <a:pt x="f5" y="f5"/>
                    </a:lnTo>
                    <a:close/>
                  </a:path>
                </a:pathLst>
              </a:custGeom>
              <a:solidFill>
                <a:srgbClr val="696464"/>
              </a:solidFill>
              <a:ln w="19046" cap="flat">
                <a:solidFill>
                  <a:srgbClr val="E9E5DC"/>
                </a:solidFill>
                <a:prstDash val="solid"/>
                <a:round/>
              </a:ln>
            </p:spPr>
            <p:txBody>
              <a:bodyPr vert="horz" wrap="square" lIns="45720" tIns="45720" rIns="45720" bIns="45720" anchor="ctr" anchorCtr="1" compatLnSpc="1">
                <a:noAutofit/>
              </a:bodyPr>
              <a:lstStyle/>
              <a:p>
                <a:pPr marL="0" marR="0" lvl="0" indent="0" algn="ctr" defTabSz="488947" rtl="0" fontAlgn="auto" hangingPunct="0">
                  <a:lnSpc>
                    <a:spcPct val="90000"/>
                  </a:lnSpc>
                  <a:spcBef>
                    <a:spcPts val="800"/>
                  </a:spcBef>
                  <a:spcAft>
                    <a:spcPts val="0"/>
                  </a:spcAft>
                  <a:buNone/>
                  <a:tabLst/>
                  <a:defRPr sz="1100" b="0" i="0" u="none" strike="noStrike" kern="0" cap="all" spc="0" baseline="0">
                    <a:solidFill>
                      <a:srgbClr val="FFFFFF"/>
                    </a:solidFill>
                    <a:uFillTx/>
                    <a:latin typeface="Times New Roman"/>
                    <a:ea typeface="Times New Roman"/>
                    <a:cs typeface="Times New Roman"/>
                  </a:defRPr>
                </a:pPr>
                <a:endParaRPr lang="en-GB" sz="1100" b="0" i="0" u="none" strike="noStrike" kern="0" cap="all" spc="0" baseline="0">
                  <a:solidFill>
                    <a:srgbClr val="FFFFFF"/>
                  </a:solidFill>
                  <a:uFillTx/>
                  <a:latin typeface="Times New Roman"/>
                  <a:ea typeface="Times New Roman"/>
                  <a:cs typeface="Times New Roman"/>
                </a:endParaRPr>
              </a:p>
            </p:txBody>
          </p:sp>
          <p:sp>
            <p:nvSpPr>
              <p:cNvPr id="15" name="Mix all the ingredient until a nice round ball">
                <a:extLst>
                  <a:ext uri="{FF2B5EF4-FFF2-40B4-BE49-F238E27FC236}">
                    <a16:creationId xmlns:a16="http://schemas.microsoft.com/office/drawing/2014/main" id="{A97F8AEE-9EA4-42D7-92A2-598E4D73880C}"/>
                  </a:ext>
                </a:extLst>
              </p:cNvPr>
              <p:cNvSpPr txBox="1"/>
              <p:nvPr/>
            </p:nvSpPr>
            <p:spPr>
              <a:xfrm>
                <a:off x="3898233" y="4422331"/>
                <a:ext cx="1255745" cy="587666"/>
              </a:xfrm>
              <a:prstGeom prst="rect">
                <a:avLst/>
              </a:prstGeom>
              <a:noFill/>
              <a:ln cap="flat">
                <a:noFill/>
              </a:ln>
            </p:spPr>
            <p:txBody>
              <a:bodyPr vert="horz" wrap="square" lIns="13972" tIns="13972" rIns="13972" bIns="13972" anchor="ctr" anchorCtr="1" compatLnSpc="1">
                <a:spAutoFit/>
              </a:bodyPr>
              <a:lstStyle/>
              <a:p>
                <a:pPr marL="0" marR="0" lvl="0" indent="0" algn="ctr" defTabSz="488947" rtl="0" fontAlgn="auto" hangingPunct="0">
                  <a:lnSpc>
                    <a:spcPct val="90000"/>
                  </a:lnSpc>
                  <a:spcBef>
                    <a:spcPts val="400"/>
                  </a:spcBef>
                  <a:spcAft>
                    <a:spcPts val="0"/>
                  </a:spcAft>
                  <a:buNone/>
                  <a:tabLst/>
                  <a:defRPr sz="1800" b="0" i="0" u="none" strike="noStrike" kern="0" cap="none" spc="0" baseline="0">
                    <a:solidFill>
                      <a:srgbClr val="000000"/>
                    </a:solidFill>
                    <a:uFillTx/>
                  </a:defRPr>
                </a:pPr>
                <a:r>
                  <a:rPr lang="en-GB" sz="1100" b="0" i="0" u="none" strike="noStrike" kern="0" cap="all" spc="0" baseline="0">
                    <a:solidFill>
                      <a:srgbClr val="FFFFFF"/>
                    </a:solidFill>
                    <a:uFillTx/>
                    <a:latin typeface="Times New Roman"/>
                    <a:ea typeface="Times New Roman"/>
                    <a:cs typeface="Times New Roman"/>
                  </a:rPr>
                  <a:t>Mix all the ingredient until a nice round ball</a:t>
                </a:r>
              </a:p>
            </p:txBody>
          </p:sp>
        </p:grpSp>
        <p:grpSp>
          <p:nvGrpSpPr>
            <p:cNvPr id="16" name="Group">
              <a:extLst>
                <a:ext uri="{FF2B5EF4-FFF2-40B4-BE49-F238E27FC236}">
                  <a16:creationId xmlns:a16="http://schemas.microsoft.com/office/drawing/2014/main" id="{55C09359-8F3C-42BD-817A-A4D9761CD3CD}"/>
                </a:ext>
              </a:extLst>
            </p:cNvPr>
            <p:cNvGrpSpPr/>
            <p:nvPr/>
          </p:nvGrpSpPr>
          <p:grpSpPr>
            <a:xfrm>
              <a:off x="1977746" y="4185922"/>
              <a:ext cx="1701332" cy="1701332"/>
              <a:chOff x="1977746" y="4185922"/>
              <a:chExt cx="1701332" cy="1701332"/>
            </a:xfrm>
          </p:grpSpPr>
          <p:sp>
            <p:nvSpPr>
              <p:cNvPr id="17" name="Shape">
                <a:extLst>
                  <a:ext uri="{FF2B5EF4-FFF2-40B4-BE49-F238E27FC236}">
                    <a16:creationId xmlns:a16="http://schemas.microsoft.com/office/drawing/2014/main" id="{B668361E-D11B-4B5A-9B7A-E6ACC4835B26}"/>
                  </a:ext>
                </a:extLst>
              </p:cNvPr>
              <p:cNvSpPr/>
              <p:nvPr/>
            </p:nvSpPr>
            <p:spPr>
              <a:xfrm>
                <a:off x="1977746" y="4185922"/>
                <a:ext cx="1701332" cy="1701332"/>
              </a:xfrm>
              <a:custGeom>
                <a:avLst/>
                <a:gdLst>
                  <a:gd name="f0" fmla="val 10800000"/>
                  <a:gd name="f1" fmla="val 5400000"/>
                  <a:gd name="f2" fmla="val 180"/>
                  <a:gd name="f3" fmla="val w"/>
                  <a:gd name="f4" fmla="val h"/>
                  <a:gd name="f5" fmla="val 0"/>
                  <a:gd name="f6" fmla="val 21600"/>
                  <a:gd name="f7" fmla="val 9671"/>
                  <a:gd name="f8" fmla="val 11929"/>
                  <a:gd name="f9" fmla="+- 0 0 -90"/>
                  <a:gd name="f10" fmla="+- 0 0 -180"/>
                  <a:gd name="f11" fmla="+- 0 0 -270"/>
                  <a:gd name="f12" fmla="+- 0 0 -360"/>
                  <a:gd name="f13" fmla="*/ f3 1 21600"/>
                  <a:gd name="f14" fmla="*/ f4 1 21600"/>
                  <a:gd name="f15" fmla="val f5"/>
                  <a:gd name="f16" fmla="val f6"/>
                  <a:gd name="f17" fmla="*/ f9 f0 1"/>
                  <a:gd name="f18" fmla="*/ f10 f0 1"/>
                  <a:gd name="f19" fmla="*/ f11 f0 1"/>
                  <a:gd name="f20" fmla="*/ f12 f0 1"/>
                  <a:gd name="f21" fmla="+- f16 0 f15"/>
                  <a:gd name="f22" fmla="*/ f17 1 f2"/>
                  <a:gd name="f23" fmla="*/ f18 1 f2"/>
                  <a:gd name="f24" fmla="*/ f19 1 f2"/>
                  <a:gd name="f25" fmla="*/ f20 1 f2"/>
                  <a:gd name="f26" fmla="*/ f21 1 2"/>
                  <a:gd name="f27" fmla="*/ f21 1 21600"/>
                  <a:gd name="f28" fmla="+- f22 0 f1"/>
                  <a:gd name="f29" fmla="+- f23 0 f1"/>
                  <a:gd name="f30" fmla="+- f24 0 f1"/>
                  <a:gd name="f31" fmla="+- f25 0 f1"/>
                  <a:gd name="f32" fmla="*/ f26 1 f27"/>
                  <a:gd name="f33" fmla="*/ 0 1 f27"/>
                  <a:gd name="f34" fmla="*/ f16 1 f27"/>
                  <a:gd name="f35" fmla="*/ f33 f13 1"/>
                  <a:gd name="f36" fmla="*/ f34 f13 1"/>
                  <a:gd name="f37" fmla="*/ f34 f14 1"/>
                  <a:gd name="f38" fmla="*/ f33 f14 1"/>
                  <a:gd name="f39" fmla="*/ f32 f13 1"/>
                  <a:gd name="f40" fmla="*/ f32 f14 1"/>
                </a:gdLst>
                <a:ahLst/>
                <a:cxnLst>
                  <a:cxn ang="3cd4">
                    <a:pos x="hc" y="t"/>
                  </a:cxn>
                  <a:cxn ang="0">
                    <a:pos x="r" y="vc"/>
                  </a:cxn>
                  <a:cxn ang="cd4">
                    <a:pos x="hc" y="b"/>
                  </a:cxn>
                  <a:cxn ang="cd2">
                    <a:pos x="l" y="vc"/>
                  </a:cxn>
                  <a:cxn ang="f28">
                    <a:pos x="f39" y="f40"/>
                  </a:cxn>
                  <a:cxn ang="f29">
                    <a:pos x="f39" y="f40"/>
                  </a:cxn>
                  <a:cxn ang="f30">
                    <a:pos x="f39" y="f40"/>
                  </a:cxn>
                  <a:cxn ang="f31">
                    <a:pos x="f39" y="f40"/>
                  </a:cxn>
                </a:cxnLst>
                <a:rect l="f35" t="f38" r="f36" b="f37"/>
                <a:pathLst>
                  <a:path w="21600" h="21600">
                    <a:moveTo>
                      <a:pt x="f6" y="f6"/>
                    </a:moveTo>
                    <a:cubicBezTo>
                      <a:pt x="f7" y="f6"/>
                      <a:pt x="f5" y="f8"/>
                      <a:pt x="f5" y="f5"/>
                    </a:cubicBezTo>
                    <a:lnTo>
                      <a:pt x="f6" y="f5"/>
                    </a:lnTo>
                    <a:close/>
                  </a:path>
                </a:pathLst>
              </a:custGeom>
              <a:solidFill>
                <a:srgbClr val="696464"/>
              </a:solidFill>
              <a:ln w="19046" cap="flat">
                <a:solidFill>
                  <a:srgbClr val="E9E5DC"/>
                </a:solidFill>
                <a:prstDash val="solid"/>
                <a:round/>
              </a:ln>
            </p:spPr>
            <p:txBody>
              <a:bodyPr vert="horz" wrap="square" lIns="45720" tIns="45720" rIns="45720" bIns="45720" anchor="ctr" anchorCtr="1" compatLnSpc="1">
                <a:noAutofit/>
              </a:bodyPr>
              <a:lstStyle/>
              <a:p>
                <a:pPr marL="0" marR="0" lvl="0" indent="0" algn="ctr" defTabSz="488947" rtl="0" fontAlgn="auto" hangingPunct="0">
                  <a:lnSpc>
                    <a:spcPct val="90000"/>
                  </a:lnSpc>
                  <a:spcBef>
                    <a:spcPts val="800"/>
                  </a:spcBef>
                  <a:spcAft>
                    <a:spcPts val="0"/>
                  </a:spcAft>
                  <a:buNone/>
                  <a:tabLst/>
                  <a:defRPr sz="1100" b="0" i="0" u="none" strike="noStrike" kern="0" cap="all" spc="0" baseline="0">
                    <a:solidFill>
                      <a:srgbClr val="FFFFFF"/>
                    </a:solidFill>
                    <a:uFillTx/>
                    <a:latin typeface="Times New Roman"/>
                    <a:ea typeface="Times New Roman"/>
                    <a:cs typeface="Times New Roman"/>
                  </a:defRPr>
                </a:pPr>
                <a:endParaRPr lang="en-GB" sz="1100" b="0" i="0" u="none" strike="noStrike" kern="0" cap="all" spc="0" baseline="0">
                  <a:solidFill>
                    <a:srgbClr val="FFFFFF"/>
                  </a:solidFill>
                  <a:uFillTx/>
                  <a:latin typeface="Times New Roman"/>
                  <a:ea typeface="Times New Roman"/>
                  <a:cs typeface="Times New Roman"/>
                </a:endParaRPr>
              </a:p>
            </p:txBody>
          </p:sp>
          <p:sp>
            <p:nvSpPr>
              <p:cNvPr id="18" name="Cover the bowl and leave to rise for 30min to 1h , or until double sized.">
                <a:extLst>
                  <a:ext uri="{FF2B5EF4-FFF2-40B4-BE49-F238E27FC236}">
                    <a16:creationId xmlns:a16="http://schemas.microsoft.com/office/drawing/2014/main" id="{9F5EEDEE-9A9C-459A-ACD5-312556260785}"/>
                  </a:ext>
                </a:extLst>
              </p:cNvPr>
              <p:cNvSpPr txBox="1"/>
              <p:nvPr/>
            </p:nvSpPr>
            <p:spPr>
              <a:xfrm>
                <a:off x="2318424" y="4353458"/>
                <a:ext cx="1255745" cy="725420"/>
              </a:xfrm>
              <a:prstGeom prst="rect">
                <a:avLst/>
              </a:prstGeom>
              <a:noFill/>
              <a:ln cap="flat">
                <a:noFill/>
              </a:ln>
            </p:spPr>
            <p:txBody>
              <a:bodyPr vert="horz" wrap="square" lIns="13972" tIns="13972" rIns="13972" bIns="13972" anchor="ctr" anchorCtr="1" compatLnSpc="1">
                <a:spAutoFit/>
              </a:bodyPr>
              <a:lstStyle/>
              <a:p>
                <a:pPr marL="0" marR="0" lvl="0" indent="0" algn="ctr" defTabSz="488947" rtl="0" fontAlgn="auto" hangingPunct="0">
                  <a:lnSpc>
                    <a:spcPct val="90000"/>
                  </a:lnSpc>
                  <a:spcBef>
                    <a:spcPts val="400"/>
                  </a:spcBef>
                  <a:spcAft>
                    <a:spcPts val="0"/>
                  </a:spcAft>
                  <a:buNone/>
                  <a:tabLst/>
                  <a:defRPr sz="1800" b="0" i="0" u="none" strike="noStrike" kern="0" cap="none" spc="0" baseline="0">
                    <a:solidFill>
                      <a:srgbClr val="000000"/>
                    </a:solidFill>
                    <a:uFillTx/>
                  </a:defRPr>
                </a:pPr>
                <a:r>
                  <a:rPr lang="en-GB" sz="1100" b="0" i="0" u="none" strike="noStrike" kern="0" cap="all" spc="0" baseline="0" dirty="0">
                    <a:solidFill>
                      <a:srgbClr val="FFFFFF"/>
                    </a:solidFill>
                    <a:uFillTx/>
                    <a:latin typeface="Times New Roman"/>
                    <a:ea typeface="Times New Roman"/>
                    <a:cs typeface="Times New Roman"/>
                  </a:rPr>
                  <a:t>Cover the bowl and leave to rise for 30min to 1h , or until double sized.</a:t>
                </a:r>
              </a:p>
            </p:txBody>
          </p:sp>
        </p:grpSp>
        <p:sp>
          <p:nvSpPr>
            <p:cNvPr id="19" name="Shape">
              <a:extLst>
                <a:ext uri="{FF2B5EF4-FFF2-40B4-BE49-F238E27FC236}">
                  <a16:creationId xmlns:a16="http://schemas.microsoft.com/office/drawing/2014/main" id="{7EDEA511-207A-4349-BF51-05DBDE3AD5E6}"/>
                </a:ext>
              </a:extLst>
            </p:cNvPr>
            <p:cNvSpPr/>
            <p:nvPr/>
          </p:nvSpPr>
          <p:spPr>
            <a:xfrm>
              <a:off x="1977746" y="2370353"/>
              <a:ext cx="1701332" cy="170133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21600"/>
                <a:gd name="f7" fmla="val 9671"/>
                <a:gd name="f8" fmla="+- 0 0 -90"/>
                <a:gd name="f9" fmla="+- 0 0 -180"/>
                <a:gd name="f10" fmla="+- 0 0 -270"/>
                <a:gd name="f11" fmla="+- 0 0 -360"/>
                <a:gd name="f12" fmla="*/ f3 1 21600"/>
                <a:gd name="f13" fmla="*/ f4 1 21600"/>
                <a:gd name="f14" fmla="val f5"/>
                <a:gd name="f15" fmla="val f6"/>
                <a:gd name="f16" fmla="*/ f8 f0 1"/>
                <a:gd name="f17" fmla="*/ f9 f0 1"/>
                <a:gd name="f18" fmla="*/ f10 f0 1"/>
                <a:gd name="f19" fmla="*/ f11 f0 1"/>
                <a:gd name="f20" fmla="+- f15 0 f14"/>
                <a:gd name="f21" fmla="*/ f16 1 f2"/>
                <a:gd name="f22" fmla="*/ f17 1 f2"/>
                <a:gd name="f23" fmla="*/ f18 1 f2"/>
                <a:gd name="f24" fmla="*/ f19 1 f2"/>
                <a:gd name="f25" fmla="*/ f20 1 2"/>
                <a:gd name="f26" fmla="*/ f20 1 21600"/>
                <a:gd name="f27" fmla="+- f21 0 f1"/>
                <a:gd name="f28" fmla="+- f22 0 f1"/>
                <a:gd name="f29" fmla="+- f23 0 f1"/>
                <a:gd name="f30" fmla="+- f24 0 f1"/>
                <a:gd name="f31" fmla="*/ f25 1 f26"/>
                <a:gd name="f32" fmla="*/ 0 1 f26"/>
                <a:gd name="f33" fmla="*/ f15 1 f26"/>
                <a:gd name="f34" fmla="*/ f32 f12 1"/>
                <a:gd name="f35" fmla="*/ f33 f12 1"/>
                <a:gd name="f36" fmla="*/ f33 f13 1"/>
                <a:gd name="f37" fmla="*/ f32 f13 1"/>
                <a:gd name="f38" fmla="*/ f31 f12 1"/>
                <a:gd name="f39" fmla="*/ f31 f1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7">
                  <a:pos x="f38" y="f39"/>
                </a:cxn>
                <a:cxn ang="f28">
                  <a:pos x="f38" y="f39"/>
                </a:cxn>
                <a:cxn ang="f29">
                  <a:pos x="f38" y="f39"/>
                </a:cxn>
                <a:cxn ang="f30">
                  <a:pos x="f38" y="f39"/>
                </a:cxn>
              </a:cxnLst>
              <a:rect l="f34" t="f37" r="f35" b="f36"/>
              <a:pathLst>
                <a:path w="21600" h="21600">
                  <a:moveTo>
                    <a:pt x="f5" y="f6"/>
                  </a:moveTo>
                  <a:cubicBezTo>
                    <a:pt x="f5" y="f7"/>
                    <a:pt x="f7" y="f5"/>
                    <a:pt x="f6" y="f5"/>
                  </a:cubicBezTo>
                  <a:lnTo>
                    <a:pt x="f6" y="f6"/>
                  </a:lnTo>
                  <a:close/>
                </a:path>
              </a:pathLst>
            </a:custGeom>
            <a:solidFill>
              <a:srgbClr val="696464"/>
            </a:solidFill>
            <a:ln w="19046" cap="flat">
              <a:solidFill>
                <a:srgbClr val="E9E5DC"/>
              </a:solidFill>
              <a:prstDash val="solid"/>
              <a:round/>
            </a:ln>
          </p:spPr>
          <p:txBody>
            <a:bodyPr vert="horz" wrap="square" lIns="45720" tIns="45720" rIns="45720" bIns="45720" anchor="ctr" anchorCtr="1" compatLnSpc="1">
              <a:noAutofit/>
            </a:bodyPr>
            <a:lstStyle/>
            <a:p>
              <a:pPr marL="0" marR="0" lvl="0" indent="0" algn="ctr" defTabSz="488947" rtl="0" fontAlgn="auto" hangingPunct="0">
                <a:lnSpc>
                  <a:spcPct val="90000"/>
                </a:lnSpc>
                <a:spcBef>
                  <a:spcPts val="800"/>
                </a:spcBef>
                <a:spcAft>
                  <a:spcPts val="0"/>
                </a:spcAft>
                <a:buNone/>
                <a:tabLst/>
                <a:defRPr sz="1100" b="0" i="0" u="none" strike="noStrike" kern="0" cap="all" spc="0" baseline="0">
                  <a:solidFill>
                    <a:srgbClr val="FFFFFF"/>
                  </a:solidFill>
                  <a:uFillTx/>
                  <a:latin typeface="Times New Roman"/>
                  <a:ea typeface="Times New Roman"/>
                  <a:cs typeface="Times New Roman"/>
                </a:defRPr>
              </a:pPr>
              <a:endParaRPr lang="en-GB" sz="1100" b="0" i="0" u="none" strike="noStrike" kern="0" cap="all" spc="0" baseline="0">
                <a:solidFill>
                  <a:srgbClr val="FFFFFF"/>
                </a:solidFill>
                <a:uFillTx/>
                <a:latin typeface="Times New Roman"/>
                <a:ea typeface="Times New Roman"/>
                <a:cs typeface="Times New Roman"/>
              </a:endParaRPr>
            </a:p>
          </p:txBody>
        </p:sp>
        <p:sp>
          <p:nvSpPr>
            <p:cNvPr id="20" name="Shape">
              <a:extLst>
                <a:ext uri="{FF2B5EF4-FFF2-40B4-BE49-F238E27FC236}">
                  <a16:creationId xmlns:a16="http://schemas.microsoft.com/office/drawing/2014/main" id="{A106E17B-DF2E-4661-BCF1-C3C9D20031DC}"/>
                </a:ext>
              </a:extLst>
            </p:cNvPr>
            <p:cNvSpPr/>
            <p:nvPr/>
          </p:nvSpPr>
          <p:spPr>
            <a:xfrm>
              <a:off x="3793315" y="2289328"/>
              <a:ext cx="1904329" cy="178235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21600"/>
                <a:gd name="f7" fmla="val 10461"/>
                <a:gd name="f8" fmla="val 19194"/>
                <a:gd name="f9" fmla="val 8526"/>
                <a:gd name="f10" fmla="val 20135"/>
                <a:gd name="f11" fmla="val 19657"/>
                <a:gd name="f12" fmla="val 19114"/>
                <a:gd name="f13" fmla="val 16454"/>
                <a:gd name="f14" fmla="val 17919"/>
                <a:gd name="f15" fmla="val 16986"/>
                <a:gd name="f16" fmla="val 9832"/>
                <a:gd name="f17" fmla="val 9243"/>
                <a:gd name="f18" fmla="val 2356"/>
                <a:gd name="f19" fmla="+- 0 0 -90"/>
                <a:gd name="f20" fmla="+- 0 0 -180"/>
                <a:gd name="f21" fmla="+- 0 0 -270"/>
                <a:gd name="f22" fmla="+- 0 0 -360"/>
                <a:gd name="f23" fmla="*/ f3 1 21600"/>
                <a:gd name="f24" fmla="*/ f4 1 21600"/>
                <a:gd name="f25" fmla="val f5"/>
                <a:gd name="f26" fmla="val f6"/>
                <a:gd name="f27" fmla="*/ f19 f0 1"/>
                <a:gd name="f28" fmla="*/ f20 f0 1"/>
                <a:gd name="f29" fmla="*/ f21 f0 1"/>
                <a:gd name="f30" fmla="*/ f22 f0 1"/>
                <a:gd name="f31" fmla="+- f26 0 f25"/>
                <a:gd name="f32" fmla="*/ f27 1 f2"/>
                <a:gd name="f33" fmla="*/ f28 1 f2"/>
                <a:gd name="f34" fmla="*/ f29 1 f2"/>
                <a:gd name="f35" fmla="*/ f30 1 f2"/>
                <a:gd name="f36" fmla="*/ f31 1 2"/>
                <a:gd name="f37" fmla="*/ f31 1 21600"/>
                <a:gd name="f38" fmla="+- f32 0 f1"/>
                <a:gd name="f39" fmla="+- f33 0 f1"/>
                <a:gd name="f40" fmla="+- f34 0 f1"/>
                <a:gd name="f41" fmla="+- f35 0 f1"/>
                <a:gd name="f42" fmla="*/ f36 1 f37"/>
                <a:gd name="f43" fmla="*/ 0 1 f37"/>
                <a:gd name="f44" fmla="*/ f26 1 f37"/>
                <a:gd name="f45" fmla="*/ f43 f23 1"/>
                <a:gd name="f46" fmla="*/ f44 f23 1"/>
                <a:gd name="f47" fmla="*/ f44 f24 1"/>
                <a:gd name="f48" fmla="*/ f43 f24 1"/>
                <a:gd name="f49" fmla="*/ f42 f23 1"/>
                <a:gd name="f50" fmla="*/ f42 f2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38">
                  <a:pos x="f49" y="f50"/>
                </a:cxn>
                <a:cxn ang="f39">
                  <a:pos x="f49" y="f50"/>
                </a:cxn>
                <a:cxn ang="f40">
                  <a:pos x="f49" y="f50"/>
                </a:cxn>
                <a:cxn ang="f41">
                  <a:pos x="f49" y="f50"/>
                </a:cxn>
              </a:cxnLst>
              <a:rect l="f45" t="f48" r="f46" b="f47"/>
              <a:pathLst>
                <a:path w="21600" h="21600">
                  <a:moveTo>
                    <a:pt x="f5" y="f5"/>
                  </a:moveTo>
                  <a:cubicBezTo>
                    <a:pt x="f7" y="f5"/>
                    <a:pt x="f8" y="f9"/>
                    <a:pt x="f10" y="f11"/>
                  </a:cubicBezTo>
                  <a:lnTo>
                    <a:pt x="f6" y="f11"/>
                  </a:lnTo>
                  <a:lnTo>
                    <a:pt x="f12" y="f6"/>
                  </a:lnTo>
                  <a:lnTo>
                    <a:pt x="f13" y="f11"/>
                  </a:lnTo>
                  <a:lnTo>
                    <a:pt x="f14" y="f11"/>
                  </a:lnTo>
                  <a:lnTo>
                    <a:pt x="f14" y="f11"/>
                  </a:lnTo>
                  <a:cubicBezTo>
                    <a:pt x="f15" y="f16"/>
                    <a:pt x="f17" y="f18"/>
                    <a:pt x="f5" y="f18"/>
                  </a:cubicBezTo>
                  <a:close/>
                </a:path>
              </a:pathLst>
            </a:custGeom>
            <a:solidFill>
              <a:srgbClr val="B8B6B6"/>
            </a:solidFill>
            <a:ln cap="flat">
              <a:noFill/>
              <a:prstDash val="solid"/>
            </a:ln>
          </p:spPr>
          <p:txBody>
            <a:bodyPr vert="horz" wrap="square" lIns="45720" tIns="45720" rIns="45720" bIns="45720" anchor="t" anchorCtr="0" compatLnSpc="1">
              <a:noAutofit/>
            </a:bodyPr>
            <a:lstStyle/>
            <a:p>
              <a:pPr marL="0" marR="0" lvl="0" indent="0" algn="l" defTabSz="914400" rtl="0" fontAlgn="auto" hangingPunct="0">
                <a:lnSpc>
                  <a:spcPct val="90000"/>
                </a:lnSpc>
                <a:spcBef>
                  <a:spcPts val="1200"/>
                </a:spcBef>
                <a:spcAft>
                  <a:spcPts val="0"/>
                </a:spcAft>
                <a:buNone/>
                <a:tabLst/>
                <a:defRPr sz="2000" b="0" i="0" u="none" strike="noStrike" kern="0" cap="none" spc="0" baseline="0">
                  <a:solidFill>
                    <a:srgbClr val="000000"/>
                  </a:solidFill>
                  <a:uFillTx/>
                  <a:latin typeface="Times New Roman"/>
                  <a:ea typeface="Times New Roman"/>
                  <a:cs typeface="Times New Roman"/>
                </a:defRPr>
              </a:pPr>
              <a:endParaRPr lang="en-GB" sz="2000" b="0" i="0" u="none" strike="noStrike" kern="0" cap="none" spc="0" baseline="0">
                <a:solidFill>
                  <a:srgbClr val="000000"/>
                </a:solidFill>
                <a:uFillTx/>
                <a:latin typeface="Times New Roman"/>
                <a:ea typeface="Times New Roman"/>
                <a:cs typeface="Times New Roman"/>
              </a:endParaRPr>
            </a:p>
          </p:txBody>
        </p:sp>
        <p:sp>
          <p:nvSpPr>
            <p:cNvPr id="21" name="Shape">
              <a:extLst>
                <a:ext uri="{FF2B5EF4-FFF2-40B4-BE49-F238E27FC236}">
                  <a16:creationId xmlns:a16="http://schemas.microsoft.com/office/drawing/2014/main" id="{3BEA917B-D586-4679-96EC-DE7B146646C7}"/>
                </a:ext>
              </a:extLst>
            </p:cNvPr>
            <p:cNvSpPr/>
            <p:nvPr/>
          </p:nvSpPr>
          <p:spPr>
            <a:xfrm>
              <a:off x="3793315" y="4185922"/>
              <a:ext cx="1782357" cy="190432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21600"/>
                <a:gd name="f7" fmla="val 10461"/>
                <a:gd name="f8" fmla="val 13074"/>
                <a:gd name="f9" fmla="val 19194"/>
                <a:gd name="f10" fmla="val 1943"/>
                <a:gd name="f11" fmla="val 20135"/>
                <a:gd name="f12" fmla="val 19114"/>
                <a:gd name="f13" fmla="val 16454"/>
                <a:gd name="f14" fmla="val 17919"/>
                <a:gd name="f15" fmla="val 11768"/>
                <a:gd name="f16" fmla="val 16986"/>
                <a:gd name="f17" fmla="val 19244"/>
                <a:gd name="f18" fmla="val 9243"/>
                <a:gd name="f19" fmla="+- 0 0 -90"/>
                <a:gd name="f20" fmla="+- 0 0 -180"/>
                <a:gd name="f21" fmla="+- 0 0 -270"/>
                <a:gd name="f22" fmla="+- 0 0 -360"/>
                <a:gd name="f23" fmla="*/ f3 1 21600"/>
                <a:gd name="f24" fmla="*/ f4 1 21600"/>
                <a:gd name="f25" fmla="val f5"/>
                <a:gd name="f26" fmla="val f6"/>
                <a:gd name="f27" fmla="*/ f19 f0 1"/>
                <a:gd name="f28" fmla="*/ f20 f0 1"/>
                <a:gd name="f29" fmla="*/ f21 f0 1"/>
                <a:gd name="f30" fmla="*/ f22 f0 1"/>
                <a:gd name="f31" fmla="+- f26 0 f25"/>
                <a:gd name="f32" fmla="*/ f27 1 f2"/>
                <a:gd name="f33" fmla="*/ f28 1 f2"/>
                <a:gd name="f34" fmla="*/ f29 1 f2"/>
                <a:gd name="f35" fmla="*/ f30 1 f2"/>
                <a:gd name="f36" fmla="*/ f31 1 2"/>
                <a:gd name="f37" fmla="*/ f31 1 21600"/>
                <a:gd name="f38" fmla="+- f32 0 f1"/>
                <a:gd name="f39" fmla="+- f33 0 f1"/>
                <a:gd name="f40" fmla="+- f34 0 f1"/>
                <a:gd name="f41" fmla="+- f35 0 f1"/>
                <a:gd name="f42" fmla="*/ f36 1 f37"/>
                <a:gd name="f43" fmla="*/ 0 1 f37"/>
                <a:gd name="f44" fmla="*/ f26 1 f37"/>
                <a:gd name="f45" fmla="*/ f43 f23 1"/>
                <a:gd name="f46" fmla="*/ f44 f23 1"/>
                <a:gd name="f47" fmla="*/ f44 f24 1"/>
                <a:gd name="f48" fmla="*/ f43 f24 1"/>
                <a:gd name="f49" fmla="*/ f42 f23 1"/>
                <a:gd name="f50" fmla="*/ f42 f2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38">
                  <a:pos x="f49" y="f50"/>
                </a:cxn>
                <a:cxn ang="f39">
                  <a:pos x="f49" y="f50"/>
                </a:cxn>
                <a:cxn ang="f40">
                  <a:pos x="f49" y="f50"/>
                </a:cxn>
                <a:cxn ang="f41">
                  <a:pos x="f49" y="f50"/>
                </a:cxn>
              </a:cxnLst>
              <a:rect l="f45" t="f48" r="f46" b="f47"/>
              <a:pathLst>
                <a:path w="21600" h="21600">
                  <a:moveTo>
                    <a:pt x="f6" y="f5"/>
                  </a:moveTo>
                  <a:cubicBezTo>
                    <a:pt x="f6" y="f7"/>
                    <a:pt x="f8" y="f9"/>
                    <a:pt x="f10" y="f11"/>
                  </a:cubicBezTo>
                  <a:lnTo>
                    <a:pt x="f10" y="f6"/>
                  </a:lnTo>
                  <a:lnTo>
                    <a:pt x="f5" y="f12"/>
                  </a:lnTo>
                  <a:lnTo>
                    <a:pt x="f10" y="f13"/>
                  </a:lnTo>
                  <a:lnTo>
                    <a:pt x="f10" y="f14"/>
                  </a:lnTo>
                  <a:lnTo>
                    <a:pt x="f10" y="f14"/>
                  </a:lnTo>
                  <a:cubicBezTo>
                    <a:pt x="f15" y="f16"/>
                    <a:pt x="f17" y="f18"/>
                    <a:pt x="f17" y="f5"/>
                  </a:cubicBezTo>
                  <a:close/>
                </a:path>
              </a:pathLst>
            </a:custGeom>
            <a:solidFill>
              <a:srgbClr val="B8B6B6"/>
            </a:solidFill>
            <a:ln cap="flat">
              <a:noFill/>
              <a:prstDash val="solid"/>
            </a:ln>
          </p:spPr>
          <p:txBody>
            <a:bodyPr vert="horz" wrap="square" lIns="45720" tIns="45720" rIns="45720" bIns="45720" anchor="t" anchorCtr="0" compatLnSpc="1">
              <a:noAutofit/>
            </a:bodyPr>
            <a:lstStyle/>
            <a:p>
              <a:pPr marL="0" marR="0" lvl="0" indent="0" algn="l" defTabSz="914400" rtl="0" fontAlgn="auto" hangingPunct="0">
                <a:lnSpc>
                  <a:spcPct val="90000"/>
                </a:lnSpc>
                <a:spcBef>
                  <a:spcPts val="1200"/>
                </a:spcBef>
                <a:spcAft>
                  <a:spcPts val="0"/>
                </a:spcAft>
                <a:buNone/>
                <a:tabLst/>
                <a:defRPr sz="2000" b="0" i="0" u="none" strike="noStrike" kern="0" cap="none" spc="0" baseline="0">
                  <a:solidFill>
                    <a:srgbClr val="000000"/>
                  </a:solidFill>
                  <a:uFillTx/>
                  <a:latin typeface="Times New Roman"/>
                  <a:ea typeface="Times New Roman"/>
                  <a:cs typeface="Times New Roman"/>
                </a:defRPr>
              </a:pPr>
              <a:endParaRPr lang="en-GB" sz="2000" b="0" i="0" u="none" strike="noStrike" kern="0" cap="none" spc="0" baseline="0">
                <a:solidFill>
                  <a:srgbClr val="000000"/>
                </a:solidFill>
                <a:uFillTx/>
                <a:latin typeface="Times New Roman"/>
                <a:ea typeface="Times New Roman"/>
                <a:cs typeface="Times New Roman"/>
              </a:endParaRPr>
            </a:p>
          </p:txBody>
        </p:sp>
        <p:sp>
          <p:nvSpPr>
            <p:cNvPr id="22" name="Shape">
              <a:extLst>
                <a:ext uri="{FF2B5EF4-FFF2-40B4-BE49-F238E27FC236}">
                  <a16:creationId xmlns:a16="http://schemas.microsoft.com/office/drawing/2014/main" id="{61EBAA9E-182E-4C4E-9486-9CCA61ED1EC2}"/>
                </a:ext>
              </a:extLst>
            </p:cNvPr>
            <p:cNvSpPr/>
            <p:nvPr/>
          </p:nvSpPr>
          <p:spPr>
            <a:xfrm>
              <a:off x="1774749" y="4185922"/>
              <a:ext cx="1904329" cy="178235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21600"/>
                <a:gd name="f7" fmla="val 11139"/>
                <a:gd name="f8" fmla="val 2406"/>
                <a:gd name="f9" fmla="val 13074"/>
                <a:gd name="f10" fmla="val 1465"/>
                <a:gd name="f11" fmla="val 1943"/>
                <a:gd name="f12" fmla="val 2486"/>
                <a:gd name="f13" fmla="val 5146"/>
                <a:gd name="f14" fmla="val 3681"/>
                <a:gd name="f15" fmla="val 4614"/>
                <a:gd name="f16" fmla="val 11768"/>
                <a:gd name="f17" fmla="val 12357"/>
                <a:gd name="f18" fmla="val 19244"/>
                <a:gd name="f19" fmla="+- 0 0 -90"/>
                <a:gd name="f20" fmla="+- 0 0 -180"/>
                <a:gd name="f21" fmla="+- 0 0 -270"/>
                <a:gd name="f22" fmla="+- 0 0 -360"/>
                <a:gd name="f23" fmla="*/ f3 1 21600"/>
                <a:gd name="f24" fmla="*/ f4 1 21600"/>
                <a:gd name="f25" fmla="val f5"/>
                <a:gd name="f26" fmla="val f6"/>
                <a:gd name="f27" fmla="*/ f19 f0 1"/>
                <a:gd name="f28" fmla="*/ f20 f0 1"/>
                <a:gd name="f29" fmla="*/ f21 f0 1"/>
                <a:gd name="f30" fmla="*/ f22 f0 1"/>
                <a:gd name="f31" fmla="+- f26 0 f25"/>
                <a:gd name="f32" fmla="*/ f27 1 f2"/>
                <a:gd name="f33" fmla="*/ f28 1 f2"/>
                <a:gd name="f34" fmla="*/ f29 1 f2"/>
                <a:gd name="f35" fmla="*/ f30 1 f2"/>
                <a:gd name="f36" fmla="*/ f31 1 2"/>
                <a:gd name="f37" fmla="*/ f31 1 21600"/>
                <a:gd name="f38" fmla="+- f32 0 f1"/>
                <a:gd name="f39" fmla="+- f33 0 f1"/>
                <a:gd name="f40" fmla="+- f34 0 f1"/>
                <a:gd name="f41" fmla="+- f35 0 f1"/>
                <a:gd name="f42" fmla="*/ f36 1 f37"/>
                <a:gd name="f43" fmla="*/ 0 1 f37"/>
                <a:gd name="f44" fmla="*/ f26 1 f37"/>
                <a:gd name="f45" fmla="*/ f43 f23 1"/>
                <a:gd name="f46" fmla="*/ f44 f23 1"/>
                <a:gd name="f47" fmla="*/ f44 f24 1"/>
                <a:gd name="f48" fmla="*/ f43 f24 1"/>
                <a:gd name="f49" fmla="*/ f42 f23 1"/>
                <a:gd name="f50" fmla="*/ f42 f2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38">
                  <a:pos x="f49" y="f50"/>
                </a:cxn>
                <a:cxn ang="f39">
                  <a:pos x="f49" y="f50"/>
                </a:cxn>
                <a:cxn ang="f40">
                  <a:pos x="f49" y="f50"/>
                </a:cxn>
                <a:cxn ang="f41">
                  <a:pos x="f49" y="f50"/>
                </a:cxn>
              </a:cxnLst>
              <a:rect l="f45" t="f48" r="f46" b="f47"/>
              <a:pathLst>
                <a:path w="21600" h="21600">
                  <a:moveTo>
                    <a:pt x="f6" y="f6"/>
                  </a:moveTo>
                  <a:cubicBezTo>
                    <a:pt x="f7" y="f6"/>
                    <a:pt x="f8" y="f9"/>
                    <a:pt x="f10" y="f11"/>
                  </a:cubicBezTo>
                  <a:lnTo>
                    <a:pt x="f5" y="f11"/>
                  </a:lnTo>
                  <a:lnTo>
                    <a:pt x="f12" y="f5"/>
                  </a:lnTo>
                  <a:lnTo>
                    <a:pt x="f13" y="f11"/>
                  </a:lnTo>
                  <a:lnTo>
                    <a:pt x="f14" y="f11"/>
                  </a:lnTo>
                  <a:lnTo>
                    <a:pt x="f14" y="f11"/>
                  </a:lnTo>
                  <a:cubicBezTo>
                    <a:pt x="f15" y="f16"/>
                    <a:pt x="f17" y="f18"/>
                    <a:pt x="f6" y="f18"/>
                  </a:cubicBezTo>
                  <a:close/>
                </a:path>
              </a:pathLst>
            </a:custGeom>
            <a:solidFill>
              <a:srgbClr val="B8B6B6"/>
            </a:solidFill>
            <a:ln cap="flat">
              <a:noFill/>
              <a:prstDash val="solid"/>
            </a:ln>
          </p:spPr>
          <p:txBody>
            <a:bodyPr vert="horz" wrap="square" lIns="45720" tIns="45720" rIns="45720" bIns="45720" anchor="t" anchorCtr="0" compatLnSpc="1">
              <a:noAutofit/>
            </a:bodyPr>
            <a:lstStyle/>
            <a:p>
              <a:pPr marL="0" marR="0" lvl="0" indent="0" algn="l" defTabSz="914400" rtl="0" fontAlgn="auto" hangingPunct="0">
                <a:lnSpc>
                  <a:spcPct val="90000"/>
                </a:lnSpc>
                <a:spcBef>
                  <a:spcPts val="1200"/>
                </a:spcBef>
                <a:spcAft>
                  <a:spcPts val="0"/>
                </a:spcAft>
                <a:buNone/>
                <a:tabLst/>
                <a:defRPr sz="2000" b="0" i="0" u="none" strike="noStrike" kern="0" cap="none" spc="0" baseline="0">
                  <a:solidFill>
                    <a:srgbClr val="000000"/>
                  </a:solidFill>
                  <a:uFillTx/>
                  <a:latin typeface="Times New Roman"/>
                  <a:ea typeface="Times New Roman"/>
                  <a:cs typeface="Times New Roman"/>
                </a:defRPr>
              </a:pPr>
              <a:endParaRPr lang="en-GB" sz="2000" b="0" i="0" u="none" strike="noStrike" kern="0" cap="none" spc="0" baseline="0">
                <a:solidFill>
                  <a:srgbClr val="000000"/>
                </a:solidFill>
                <a:uFillTx/>
                <a:latin typeface="Times New Roman"/>
                <a:ea typeface="Times New Roman"/>
                <a:cs typeface="Times New Roman"/>
              </a:endParaRPr>
            </a:p>
          </p:txBody>
        </p:sp>
        <p:sp>
          <p:nvSpPr>
            <p:cNvPr id="23" name="Shape">
              <a:extLst>
                <a:ext uri="{FF2B5EF4-FFF2-40B4-BE49-F238E27FC236}">
                  <a16:creationId xmlns:a16="http://schemas.microsoft.com/office/drawing/2014/main" id="{3CD1BBF1-3BD8-4718-B185-68E78473A22F}"/>
                </a:ext>
              </a:extLst>
            </p:cNvPr>
            <p:cNvSpPr/>
            <p:nvPr/>
          </p:nvSpPr>
          <p:spPr>
            <a:xfrm>
              <a:off x="1896721" y="2167356"/>
              <a:ext cx="1782357" cy="190432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21600"/>
                <a:gd name="f7" fmla="val 11139"/>
                <a:gd name="f8" fmla="val 8526"/>
                <a:gd name="f9" fmla="val 2406"/>
                <a:gd name="f10" fmla="val 19657"/>
                <a:gd name="f11" fmla="val 1465"/>
                <a:gd name="f12" fmla="val 2486"/>
                <a:gd name="f13" fmla="val 5146"/>
                <a:gd name="f14" fmla="val 3681"/>
                <a:gd name="f15" fmla="val 9832"/>
                <a:gd name="f16" fmla="val 4614"/>
                <a:gd name="f17" fmla="val 2356"/>
                <a:gd name="f18" fmla="val 12357"/>
                <a:gd name="f19" fmla="+- 0 0 -90"/>
                <a:gd name="f20" fmla="+- 0 0 -180"/>
                <a:gd name="f21" fmla="+- 0 0 -270"/>
                <a:gd name="f22" fmla="+- 0 0 -360"/>
                <a:gd name="f23" fmla="*/ f3 1 21600"/>
                <a:gd name="f24" fmla="*/ f4 1 21600"/>
                <a:gd name="f25" fmla="val f5"/>
                <a:gd name="f26" fmla="val f6"/>
                <a:gd name="f27" fmla="*/ f19 f0 1"/>
                <a:gd name="f28" fmla="*/ f20 f0 1"/>
                <a:gd name="f29" fmla="*/ f21 f0 1"/>
                <a:gd name="f30" fmla="*/ f22 f0 1"/>
                <a:gd name="f31" fmla="+- f26 0 f25"/>
                <a:gd name="f32" fmla="*/ f27 1 f2"/>
                <a:gd name="f33" fmla="*/ f28 1 f2"/>
                <a:gd name="f34" fmla="*/ f29 1 f2"/>
                <a:gd name="f35" fmla="*/ f30 1 f2"/>
                <a:gd name="f36" fmla="*/ f31 1 2"/>
                <a:gd name="f37" fmla="*/ f31 1 21600"/>
                <a:gd name="f38" fmla="+- f32 0 f1"/>
                <a:gd name="f39" fmla="+- f33 0 f1"/>
                <a:gd name="f40" fmla="+- f34 0 f1"/>
                <a:gd name="f41" fmla="+- f35 0 f1"/>
                <a:gd name="f42" fmla="*/ f36 1 f37"/>
                <a:gd name="f43" fmla="*/ 0 1 f37"/>
                <a:gd name="f44" fmla="*/ f26 1 f37"/>
                <a:gd name="f45" fmla="*/ f43 f23 1"/>
                <a:gd name="f46" fmla="*/ f44 f23 1"/>
                <a:gd name="f47" fmla="*/ f44 f24 1"/>
                <a:gd name="f48" fmla="*/ f43 f24 1"/>
                <a:gd name="f49" fmla="*/ f42 f23 1"/>
                <a:gd name="f50" fmla="*/ f42 f2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38">
                  <a:pos x="f49" y="f50"/>
                </a:cxn>
                <a:cxn ang="f39">
                  <a:pos x="f49" y="f50"/>
                </a:cxn>
                <a:cxn ang="f40">
                  <a:pos x="f49" y="f50"/>
                </a:cxn>
                <a:cxn ang="f41">
                  <a:pos x="f49" y="f50"/>
                </a:cxn>
              </a:cxnLst>
              <a:rect l="f45" t="f48" r="f46" b="f47"/>
              <a:pathLst>
                <a:path w="21600" h="21600">
                  <a:moveTo>
                    <a:pt x="f5" y="f6"/>
                  </a:moveTo>
                  <a:cubicBezTo>
                    <a:pt x="f5" y="f7"/>
                    <a:pt x="f8" y="f9"/>
                    <a:pt x="f10" y="f11"/>
                  </a:cubicBezTo>
                  <a:lnTo>
                    <a:pt x="f10" y="f5"/>
                  </a:lnTo>
                  <a:lnTo>
                    <a:pt x="f6" y="f12"/>
                  </a:lnTo>
                  <a:lnTo>
                    <a:pt x="f10" y="f13"/>
                  </a:lnTo>
                  <a:lnTo>
                    <a:pt x="f10" y="f14"/>
                  </a:lnTo>
                  <a:lnTo>
                    <a:pt x="f10" y="f14"/>
                  </a:lnTo>
                  <a:cubicBezTo>
                    <a:pt x="f15" y="f16"/>
                    <a:pt x="f17" y="f18"/>
                    <a:pt x="f17" y="f6"/>
                  </a:cubicBezTo>
                  <a:close/>
                </a:path>
              </a:pathLst>
            </a:custGeom>
            <a:solidFill>
              <a:srgbClr val="B8B6B6"/>
            </a:solidFill>
            <a:ln cap="flat">
              <a:noFill/>
              <a:prstDash val="solid"/>
            </a:ln>
          </p:spPr>
          <p:txBody>
            <a:bodyPr vert="horz" wrap="square" lIns="45720" tIns="45720" rIns="45720" bIns="45720" anchor="t" anchorCtr="0" compatLnSpc="1">
              <a:noAutofit/>
            </a:bodyPr>
            <a:lstStyle/>
            <a:p>
              <a:pPr marL="0" marR="0" lvl="0" indent="0" algn="l" defTabSz="914400" rtl="0" fontAlgn="auto" hangingPunct="0">
                <a:lnSpc>
                  <a:spcPct val="90000"/>
                </a:lnSpc>
                <a:spcBef>
                  <a:spcPts val="1200"/>
                </a:spcBef>
                <a:spcAft>
                  <a:spcPts val="0"/>
                </a:spcAft>
                <a:buNone/>
                <a:tabLst/>
                <a:defRPr sz="2000" b="0" i="0" u="none" strike="noStrike" kern="0" cap="none" spc="0" baseline="0">
                  <a:solidFill>
                    <a:srgbClr val="000000"/>
                  </a:solidFill>
                  <a:uFillTx/>
                  <a:latin typeface="Times New Roman"/>
                  <a:ea typeface="Times New Roman"/>
                  <a:cs typeface="Times New Roman"/>
                </a:defRPr>
              </a:pPr>
              <a:endParaRPr lang="en-GB" sz="2000" b="0" i="0" u="none" strike="noStrike" kern="0" cap="none" spc="0" baseline="0">
                <a:solidFill>
                  <a:srgbClr val="000000"/>
                </a:solidFill>
                <a:uFillTx/>
                <a:latin typeface="Times New Roman"/>
                <a:ea typeface="Times New Roman"/>
                <a:cs typeface="Times New Roman"/>
              </a:endParaRPr>
            </a:p>
          </p:txBody>
        </p:sp>
      </p:grp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1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16">
            <a:extLst>
              <a:ext uri="{FF2B5EF4-FFF2-40B4-BE49-F238E27FC236}">
                <a16:creationId xmlns:a16="http://schemas.microsoft.com/office/drawing/2014/main" id="{76AADAED-5A66-4E15-8328-AE90152BF3B7}"/>
              </a:ext>
            </a:extLst>
          </p:cNvPr>
          <p:cNvSpPr/>
          <p:nvPr/>
        </p:nvSpPr>
        <p:spPr>
          <a:xfrm>
            <a:off x="0" y="0"/>
            <a:ext cx="12191996" cy="6858000"/>
          </a:xfrm>
          <a:prstGeom prst="rect">
            <a:avLst/>
          </a:prstGeom>
          <a:solidFill>
            <a:srgbClr val="9B2D1F"/>
          </a:solidFill>
          <a:ln w="12701" cap="flat">
            <a:solidFill>
              <a:srgbClr val="712117"/>
            </a:solidFill>
            <a:prstDash val="solid"/>
            <a:round/>
          </a:ln>
        </p:spPr>
        <p:txBody>
          <a:bodyPr vert="horz" wrap="square" lIns="45720" tIns="45720" rIns="45720" bIns="45720" anchor="ctr" anchorCtr="0" compatLnSpc="1">
            <a:noAutofit/>
          </a:bodyPr>
          <a:lstStyle/>
          <a:p>
            <a:pPr marL="0" marR="0" lvl="0" indent="0" algn="l" defTabSz="4572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FFFFFF"/>
                </a:solidFill>
                <a:uFillTx/>
              </a:defRPr>
            </a:pPr>
            <a:endParaRPr lang="en-GB" sz="1800" b="0" i="0" u="none" strike="noStrike" kern="0" cap="none" spc="0" baseline="0">
              <a:solidFill>
                <a:srgbClr val="FFFFFF"/>
              </a:solidFill>
              <a:uFillTx/>
              <a:latin typeface="Rockwell"/>
              <a:ea typeface="Rockwell"/>
              <a:cs typeface="Rockwell"/>
            </a:endParaRPr>
          </a:p>
        </p:txBody>
      </p:sp>
      <p:sp>
        <p:nvSpPr>
          <p:cNvPr id="3" name="Tytuł 1">
            <a:extLst>
              <a:ext uri="{FF2B5EF4-FFF2-40B4-BE49-F238E27FC236}">
                <a16:creationId xmlns:a16="http://schemas.microsoft.com/office/drawing/2014/main" id="{77E64C58-970A-4AC2-8B26-29606047B987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382283" y="484632"/>
            <a:ext cx="6743846" cy="1609344"/>
          </a:xfrm>
          <a:prstGeom prst="rect">
            <a:avLst/>
          </a:prstGeom>
          <a:noFill/>
          <a:ln>
            <a:noFill/>
          </a:ln>
        </p:spPr>
        <p:txBody>
          <a:bodyPr vert="horz" wrap="square" lIns="45720" tIns="45720" rIns="45720" bIns="45720" anchor="ctr" anchorCtr="0" compatLnSpc="1">
            <a:normAutofit/>
          </a:bodyPr>
          <a:lstStyle/>
          <a:p>
            <a:pPr lvl="0"/>
            <a:r>
              <a:rPr lang="en-GB" sz="3400">
                <a:solidFill>
                  <a:srgbClr val="FFFFFF"/>
                </a:solidFill>
              </a:rPr>
              <a:t>How to make a delicious pizza margherita step by step</a:t>
            </a:r>
          </a:p>
        </p:txBody>
      </p:sp>
      <p:pic>
        <p:nvPicPr>
          <p:cNvPr id="4" name="Obraz 8" descr="Obraz 8">
            <a:extLst>
              <a:ext uri="{FF2B5EF4-FFF2-40B4-BE49-F238E27FC236}">
                <a16:creationId xmlns:a16="http://schemas.microsoft.com/office/drawing/2014/main" id="{D0055221-55AC-4DB7-9858-DCD56B2E817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126120" y="0"/>
            <a:ext cx="5065876" cy="6858000"/>
          </a:xfrm>
          <a:prstGeom prst="rect">
            <a:avLst/>
          </a:prstGeom>
          <a:noFill/>
          <a:ln cap="flat">
            <a:noFill/>
          </a:ln>
        </p:spPr>
      </p:pic>
      <p:grpSp>
        <p:nvGrpSpPr>
          <p:cNvPr id="5" name="Group 118">
            <a:extLst>
              <a:ext uri="{FF2B5EF4-FFF2-40B4-BE49-F238E27FC236}">
                <a16:creationId xmlns:a16="http://schemas.microsoft.com/office/drawing/2014/main" id="{4C3542AA-325D-4BDC-8326-46665AE76397}"/>
              </a:ext>
            </a:extLst>
          </p:cNvPr>
          <p:cNvGrpSpPr/>
          <p:nvPr/>
        </p:nvGrpSpPr>
        <p:grpSpPr>
          <a:xfrm>
            <a:off x="11401726" y="6229679"/>
            <a:ext cx="457200" cy="457200"/>
            <a:chOff x="11401726" y="6229679"/>
            <a:chExt cx="457200" cy="457200"/>
          </a:xfrm>
        </p:grpSpPr>
        <p:sp>
          <p:nvSpPr>
            <p:cNvPr id="6" name="Oval 119">
              <a:extLst>
                <a:ext uri="{FF2B5EF4-FFF2-40B4-BE49-F238E27FC236}">
                  <a16:creationId xmlns:a16="http://schemas.microsoft.com/office/drawing/2014/main" id="{37B1E8F7-52CD-4985-9FD6-7BDA68049075}"/>
                </a:ext>
              </a:extLst>
            </p:cNvPr>
            <p:cNvSpPr/>
            <p:nvPr/>
          </p:nvSpPr>
          <p:spPr>
            <a:xfrm>
              <a:off x="11401726" y="6229679"/>
              <a:ext cx="457200" cy="457200"/>
            </a:xfrm>
            <a:custGeom>
              <a:avLst/>
              <a:gdLst>
                <a:gd name="f0" fmla="val 21600000"/>
                <a:gd name="f1" fmla="val 10800000"/>
                <a:gd name="f2" fmla="val 5400000"/>
                <a:gd name="f3" fmla="val 180"/>
                <a:gd name="f4" fmla="val w"/>
                <a:gd name="f5" fmla="val h"/>
                <a:gd name="f6" fmla="val ss"/>
                <a:gd name="f7" fmla="val 0"/>
                <a:gd name="f8" fmla="*/ 5419351 1 1725033"/>
                <a:gd name="f9" fmla="+- 0 0 -360"/>
                <a:gd name="f10" fmla="+- 0 0 -180"/>
                <a:gd name="f11" fmla="abs f4"/>
                <a:gd name="f12" fmla="abs f5"/>
                <a:gd name="f13" fmla="abs f6"/>
                <a:gd name="f14" fmla="val f7"/>
                <a:gd name="f15" fmla="+- 2700000 f2 0"/>
                <a:gd name="f16" fmla="*/ f9 f1 1"/>
                <a:gd name="f17" fmla="*/ f10 f1 1"/>
                <a:gd name="f18" fmla="?: f11 f4 1"/>
                <a:gd name="f19" fmla="?: f12 f5 1"/>
                <a:gd name="f20" fmla="?: f13 f6 1"/>
                <a:gd name="f21" fmla="*/ f15 f8 1"/>
                <a:gd name="f22" fmla="*/ f16 1 f3"/>
                <a:gd name="f23" fmla="*/ f17 1 f3"/>
                <a:gd name="f24" fmla="*/ f18 1 21600"/>
                <a:gd name="f25" fmla="*/ f19 1 21600"/>
                <a:gd name="f26" fmla="*/ 21600 f18 1"/>
                <a:gd name="f27" fmla="*/ 21600 f19 1"/>
                <a:gd name="f28" fmla="*/ f21 1 f1"/>
                <a:gd name="f29" fmla="+- f22 0 f2"/>
                <a:gd name="f30" fmla="+- f23 0 f2"/>
                <a:gd name="f31" fmla="min f25 f24"/>
                <a:gd name="f32" fmla="*/ f26 1 f20"/>
                <a:gd name="f33" fmla="*/ f27 1 f20"/>
                <a:gd name="f34" fmla="+- 0 0 f28"/>
                <a:gd name="f35" fmla="val f32"/>
                <a:gd name="f36" fmla="val f33"/>
                <a:gd name="f37" fmla="+- 0 0 f34"/>
                <a:gd name="f38" fmla="*/ f14 f31 1"/>
                <a:gd name="f39" fmla="+- f36 0 f14"/>
                <a:gd name="f40" fmla="+- f35 0 f14"/>
                <a:gd name="f41" fmla="*/ f37 f1 1"/>
                <a:gd name="f42" fmla="*/ f39 1 2"/>
                <a:gd name="f43" fmla="*/ f40 1 2"/>
                <a:gd name="f44" fmla="*/ f41 1 f8"/>
                <a:gd name="f45" fmla="+- f14 f42 0"/>
                <a:gd name="f46" fmla="+- f14 f43 0"/>
                <a:gd name="f47" fmla="+- f44 0 f2"/>
                <a:gd name="f48" fmla="*/ f43 f31 1"/>
                <a:gd name="f49" fmla="*/ f42 f31 1"/>
                <a:gd name="f50" fmla="cos 1 f47"/>
                <a:gd name="f51" fmla="sin 1 f47"/>
                <a:gd name="f52" fmla="*/ f45 f31 1"/>
                <a:gd name="f53" fmla="+- 0 0 f50"/>
                <a:gd name="f54" fmla="+- 0 0 f51"/>
                <a:gd name="f55" fmla="+- 0 0 f53"/>
                <a:gd name="f56" fmla="+- 0 0 f54"/>
                <a:gd name="f57" fmla="*/ f55 f43 1"/>
                <a:gd name="f58" fmla="*/ f56 f42 1"/>
                <a:gd name="f59" fmla="+- f46 0 f57"/>
                <a:gd name="f60" fmla="+- f46 f57 0"/>
                <a:gd name="f61" fmla="+- f45 0 f58"/>
                <a:gd name="f62" fmla="+- f45 f58 0"/>
                <a:gd name="f63" fmla="*/ f59 f31 1"/>
                <a:gd name="f64" fmla="*/ f61 f31 1"/>
                <a:gd name="f65" fmla="*/ f60 f31 1"/>
                <a:gd name="f66" fmla="*/ f62 f31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9">
                  <a:pos x="f63" y="f64"/>
                </a:cxn>
                <a:cxn ang="f30">
                  <a:pos x="f63" y="f66"/>
                </a:cxn>
                <a:cxn ang="f30">
                  <a:pos x="f65" y="f66"/>
                </a:cxn>
                <a:cxn ang="f29">
                  <a:pos x="f65" y="f64"/>
                </a:cxn>
              </a:cxnLst>
              <a:rect l="f63" t="f64" r="f65" b="f66"/>
              <a:pathLst>
                <a:path>
                  <a:moveTo>
                    <a:pt x="f38" y="f52"/>
                  </a:moveTo>
                  <a:arcTo wR="f48" hR="f49" stAng="f1" swAng="f0"/>
                  <a:close/>
                </a:path>
              </a:pathLst>
            </a:custGeom>
            <a:blipFill>
              <a:blip r:embed="rId3">
                <a:alphaModFix/>
              </a:blip>
              <a:tile sx="100000" sy="100000" algn="tl"/>
            </a:blipFill>
            <a:ln cap="flat">
              <a:noFill/>
              <a:prstDash val="solid"/>
            </a:ln>
          </p:spPr>
          <p:txBody>
            <a:bodyPr vert="horz" wrap="square" lIns="45720" tIns="45720" rIns="45720" bIns="45720" anchor="ctr" anchorCtr="1" compatLnSpc="1">
              <a:noAutofit/>
            </a:bodyPr>
            <a:lstStyle/>
            <a:p>
              <a:pPr marL="0" marR="0" lvl="0" indent="0" algn="ctr" defTabSz="914400" rtl="0" fontAlgn="auto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2000" b="1" i="0" u="none" strike="noStrike" kern="0" cap="none" spc="0" baseline="0">
                  <a:solidFill>
                    <a:srgbClr val="FFFFFF"/>
                  </a:solidFill>
                  <a:uFillTx/>
                  <a:latin typeface="Rockwell Extra Bold"/>
                  <a:ea typeface="Rockwell Extra Bold"/>
                  <a:cs typeface="Rockwell Extra Bold"/>
                </a:defRPr>
              </a:pPr>
              <a:endParaRPr lang="en-GB" sz="2000" b="1" i="0" u="none" strike="noStrike" kern="0" cap="none" spc="0" baseline="0">
                <a:solidFill>
                  <a:srgbClr val="FFFFFF"/>
                </a:solidFill>
                <a:uFillTx/>
                <a:latin typeface="Rockwell Extra Bold"/>
                <a:ea typeface="Rockwell Extra Bold"/>
                <a:cs typeface="Rockwell Extra Bold"/>
              </a:endParaRPr>
            </a:p>
          </p:txBody>
        </p:sp>
        <p:sp>
          <p:nvSpPr>
            <p:cNvPr id="7" name="Oval 120">
              <a:extLst>
                <a:ext uri="{FF2B5EF4-FFF2-40B4-BE49-F238E27FC236}">
                  <a16:creationId xmlns:a16="http://schemas.microsoft.com/office/drawing/2014/main" id="{2CE3BA0A-190C-4A07-A43F-CB3F8295F581}"/>
                </a:ext>
              </a:extLst>
            </p:cNvPr>
            <p:cNvSpPr/>
            <p:nvPr/>
          </p:nvSpPr>
          <p:spPr>
            <a:xfrm>
              <a:off x="11430914" y="6258875"/>
              <a:ext cx="398815" cy="398815"/>
            </a:xfrm>
            <a:custGeom>
              <a:avLst/>
              <a:gdLst>
                <a:gd name="f0" fmla="val 21600000"/>
                <a:gd name="f1" fmla="val 10800000"/>
                <a:gd name="f2" fmla="val 5400000"/>
                <a:gd name="f3" fmla="val 180"/>
                <a:gd name="f4" fmla="val w"/>
                <a:gd name="f5" fmla="val h"/>
                <a:gd name="f6" fmla="val ss"/>
                <a:gd name="f7" fmla="val 0"/>
                <a:gd name="f8" fmla="*/ 5419351 1 1725033"/>
                <a:gd name="f9" fmla="+- 0 0 -360"/>
                <a:gd name="f10" fmla="+- 0 0 -180"/>
                <a:gd name="f11" fmla="abs f4"/>
                <a:gd name="f12" fmla="abs f5"/>
                <a:gd name="f13" fmla="abs f6"/>
                <a:gd name="f14" fmla="val f7"/>
                <a:gd name="f15" fmla="+- 2700000 f2 0"/>
                <a:gd name="f16" fmla="*/ f9 f1 1"/>
                <a:gd name="f17" fmla="*/ f10 f1 1"/>
                <a:gd name="f18" fmla="?: f11 f4 1"/>
                <a:gd name="f19" fmla="?: f12 f5 1"/>
                <a:gd name="f20" fmla="?: f13 f6 1"/>
                <a:gd name="f21" fmla="*/ f15 f8 1"/>
                <a:gd name="f22" fmla="*/ f16 1 f3"/>
                <a:gd name="f23" fmla="*/ f17 1 f3"/>
                <a:gd name="f24" fmla="*/ f18 1 21600"/>
                <a:gd name="f25" fmla="*/ f19 1 21600"/>
                <a:gd name="f26" fmla="*/ 21600 f18 1"/>
                <a:gd name="f27" fmla="*/ 21600 f19 1"/>
                <a:gd name="f28" fmla="*/ f21 1 f1"/>
                <a:gd name="f29" fmla="+- f22 0 f2"/>
                <a:gd name="f30" fmla="+- f23 0 f2"/>
                <a:gd name="f31" fmla="min f25 f24"/>
                <a:gd name="f32" fmla="*/ f26 1 f20"/>
                <a:gd name="f33" fmla="*/ f27 1 f20"/>
                <a:gd name="f34" fmla="+- 0 0 f28"/>
                <a:gd name="f35" fmla="val f32"/>
                <a:gd name="f36" fmla="val f33"/>
                <a:gd name="f37" fmla="+- 0 0 f34"/>
                <a:gd name="f38" fmla="*/ f14 f31 1"/>
                <a:gd name="f39" fmla="+- f36 0 f14"/>
                <a:gd name="f40" fmla="+- f35 0 f14"/>
                <a:gd name="f41" fmla="*/ f37 f1 1"/>
                <a:gd name="f42" fmla="*/ f39 1 2"/>
                <a:gd name="f43" fmla="*/ f40 1 2"/>
                <a:gd name="f44" fmla="*/ f41 1 f8"/>
                <a:gd name="f45" fmla="+- f14 f42 0"/>
                <a:gd name="f46" fmla="+- f14 f43 0"/>
                <a:gd name="f47" fmla="+- f44 0 f2"/>
                <a:gd name="f48" fmla="*/ f43 f31 1"/>
                <a:gd name="f49" fmla="*/ f42 f31 1"/>
                <a:gd name="f50" fmla="cos 1 f47"/>
                <a:gd name="f51" fmla="sin 1 f47"/>
                <a:gd name="f52" fmla="*/ f45 f31 1"/>
                <a:gd name="f53" fmla="+- 0 0 f50"/>
                <a:gd name="f54" fmla="+- 0 0 f51"/>
                <a:gd name="f55" fmla="+- 0 0 f53"/>
                <a:gd name="f56" fmla="+- 0 0 f54"/>
                <a:gd name="f57" fmla="*/ f55 f43 1"/>
                <a:gd name="f58" fmla="*/ f56 f42 1"/>
                <a:gd name="f59" fmla="+- f46 0 f57"/>
                <a:gd name="f60" fmla="+- f46 f57 0"/>
                <a:gd name="f61" fmla="+- f45 0 f58"/>
                <a:gd name="f62" fmla="+- f45 f58 0"/>
                <a:gd name="f63" fmla="*/ f59 f31 1"/>
                <a:gd name="f64" fmla="*/ f61 f31 1"/>
                <a:gd name="f65" fmla="*/ f60 f31 1"/>
                <a:gd name="f66" fmla="*/ f62 f31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9">
                  <a:pos x="f63" y="f64"/>
                </a:cxn>
                <a:cxn ang="f30">
                  <a:pos x="f63" y="f66"/>
                </a:cxn>
                <a:cxn ang="f30">
                  <a:pos x="f65" y="f66"/>
                </a:cxn>
                <a:cxn ang="f29">
                  <a:pos x="f65" y="f64"/>
                </a:cxn>
              </a:cxnLst>
              <a:rect l="f63" t="f64" r="f65" b="f66"/>
              <a:pathLst>
                <a:path>
                  <a:moveTo>
                    <a:pt x="f38" y="f52"/>
                  </a:moveTo>
                  <a:arcTo wR="f48" hR="f49" stAng="f1" swAng="f0"/>
                  <a:close/>
                </a:path>
              </a:pathLst>
            </a:custGeom>
            <a:noFill/>
            <a:ln w="12701" cap="flat">
              <a:solidFill>
                <a:srgbClr val="FFFFFF"/>
              </a:solidFill>
              <a:prstDash val="solid"/>
              <a:round/>
            </a:ln>
          </p:spPr>
          <p:txBody>
            <a:bodyPr vert="horz" wrap="square" lIns="45720" tIns="45720" rIns="45720" bIns="45720" anchor="ctr" anchorCtr="1" compatLnSpc="1">
              <a:noAutofit/>
            </a:bodyPr>
            <a:lstStyle/>
            <a:p>
              <a:pPr marL="0" marR="0" lvl="0" indent="0" algn="ctr" defTabSz="914400" rtl="0" fontAlgn="auto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FFFFFF"/>
                  </a:solidFill>
                  <a:uFillTx/>
                  <a:latin typeface="Calibri"/>
                  <a:ea typeface="Calibri"/>
                  <a:cs typeface="Calibri"/>
                </a:defRPr>
              </a:pPr>
              <a:endParaRPr lang="en-GB" sz="1800" b="0" i="0" u="none" strike="noStrike" kern="0" cap="none" spc="0" baseline="0">
                <a:solidFill>
                  <a:srgbClr val="FFFFFF"/>
                </a:solidFill>
                <a:uFillTx/>
                <a:latin typeface="Calibri"/>
                <a:ea typeface="Calibri"/>
                <a:cs typeface="Calibri"/>
              </a:endParaRPr>
            </a:p>
          </p:txBody>
        </p:sp>
      </p:grpSp>
      <p:sp>
        <p:nvSpPr>
          <p:cNvPr id="8" name="Numer slajdu — symbol zastępczy 2">
            <a:extLst>
              <a:ext uri="{FF2B5EF4-FFF2-40B4-BE49-F238E27FC236}">
                <a16:creationId xmlns:a16="http://schemas.microsoft.com/office/drawing/2014/main" id="{36EC2392-202F-4DF4-940F-0957D3AEAB18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>
            <a:normAutofit lnSpcReduction="10000"/>
          </a:bodyPr>
          <a:lstStyle/>
          <a:p>
            <a:pPr lvl="0">
              <a:spcBef>
                <a:spcPts val="600"/>
              </a:spcBef>
            </a:pPr>
            <a:fld id="{7FE2A4F3-F3CD-4744-A01A-18C82DCEAC55}" type="slidenum">
              <a:t>12</a:t>
            </a:fld>
            <a:endParaRPr lang="en-GB"/>
          </a:p>
        </p:txBody>
      </p:sp>
      <p:grpSp>
        <p:nvGrpSpPr>
          <p:cNvPr id="9" name="Zawartość — symbol zastępczy 2">
            <a:extLst>
              <a:ext uri="{FF2B5EF4-FFF2-40B4-BE49-F238E27FC236}">
                <a16:creationId xmlns:a16="http://schemas.microsoft.com/office/drawing/2014/main" id="{89860E80-A496-405F-8D42-B04352D5D0E1}"/>
              </a:ext>
            </a:extLst>
          </p:cNvPr>
          <p:cNvGrpSpPr/>
          <p:nvPr/>
        </p:nvGrpSpPr>
        <p:grpSpPr>
          <a:xfrm>
            <a:off x="1774749" y="2167356"/>
            <a:ext cx="3922895" cy="3922895"/>
            <a:chOff x="1774749" y="2167356"/>
            <a:chExt cx="3922895" cy="3922895"/>
          </a:xfrm>
        </p:grpSpPr>
        <p:grpSp>
          <p:nvGrpSpPr>
            <p:cNvPr id="10" name="Group">
              <a:extLst>
                <a:ext uri="{FF2B5EF4-FFF2-40B4-BE49-F238E27FC236}">
                  <a16:creationId xmlns:a16="http://schemas.microsoft.com/office/drawing/2014/main" id="{A2224F00-AC8F-4603-BFC9-F9BEC6CE0BC1}"/>
                </a:ext>
              </a:extLst>
            </p:cNvPr>
            <p:cNvGrpSpPr/>
            <p:nvPr/>
          </p:nvGrpSpPr>
          <p:grpSpPr>
            <a:xfrm>
              <a:off x="3793315" y="2370353"/>
              <a:ext cx="1701332" cy="1701332"/>
              <a:chOff x="3793315" y="2370353"/>
              <a:chExt cx="1701332" cy="1701332"/>
            </a:xfrm>
          </p:grpSpPr>
          <p:sp>
            <p:nvSpPr>
              <p:cNvPr id="11" name="Shape">
                <a:extLst>
                  <a:ext uri="{FF2B5EF4-FFF2-40B4-BE49-F238E27FC236}">
                    <a16:creationId xmlns:a16="http://schemas.microsoft.com/office/drawing/2014/main" id="{7DCC1AF4-511D-48B4-B3EE-AD37E85E4ADF}"/>
                  </a:ext>
                </a:extLst>
              </p:cNvPr>
              <p:cNvSpPr/>
              <p:nvPr/>
            </p:nvSpPr>
            <p:spPr>
              <a:xfrm>
                <a:off x="3793315" y="2370353"/>
                <a:ext cx="1701332" cy="1701332"/>
              </a:xfrm>
              <a:custGeom>
                <a:avLst/>
                <a:gdLst>
                  <a:gd name="f0" fmla="val 10800000"/>
                  <a:gd name="f1" fmla="val 5400000"/>
                  <a:gd name="f2" fmla="val 180"/>
                  <a:gd name="f3" fmla="val w"/>
                  <a:gd name="f4" fmla="val h"/>
                  <a:gd name="f5" fmla="val 0"/>
                  <a:gd name="f6" fmla="val 21600"/>
                  <a:gd name="f7" fmla="val 11929"/>
                  <a:gd name="f8" fmla="val 9671"/>
                  <a:gd name="f9" fmla="+- 0 0 -90"/>
                  <a:gd name="f10" fmla="+- 0 0 -180"/>
                  <a:gd name="f11" fmla="+- 0 0 -270"/>
                  <a:gd name="f12" fmla="+- 0 0 -360"/>
                  <a:gd name="f13" fmla="*/ f3 1 21600"/>
                  <a:gd name="f14" fmla="*/ f4 1 21600"/>
                  <a:gd name="f15" fmla="val f5"/>
                  <a:gd name="f16" fmla="val f6"/>
                  <a:gd name="f17" fmla="*/ f9 f0 1"/>
                  <a:gd name="f18" fmla="*/ f10 f0 1"/>
                  <a:gd name="f19" fmla="*/ f11 f0 1"/>
                  <a:gd name="f20" fmla="*/ f12 f0 1"/>
                  <a:gd name="f21" fmla="+- f16 0 f15"/>
                  <a:gd name="f22" fmla="*/ f17 1 f2"/>
                  <a:gd name="f23" fmla="*/ f18 1 f2"/>
                  <a:gd name="f24" fmla="*/ f19 1 f2"/>
                  <a:gd name="f25" fmla="*/ f20 1 f2"/>
                  <a:gd name="f26" fmla="*/ f21 1 2"/>
                  <a:gd name="f27" fmla="*/ f21 1 21600"/>
                  <a:gd name="f28" fmla="+- f22 0 f1"/>
                  <a:gd name="f29" fmla="+- f23 0 f1"/>
                  <a:gd name="f30" fmla="+- f24 0 f1"/>
                  <a:gd name="f31" fmla="+- f25 0 f1"/>
                  <a:gd name="f32" fmla="*/ f26 1 f27"/>
                  <a:gd name="f33" fmla="*/ 0 1 f27"/>
                  <a:gd name="f34" fmla="*/ f16 1 f27"/>
                  <a:gd name="f35" fmla="*/ f33 f13 1"/>
                  <a:gd name="f36" fmla="*/ f34 f13 1"/>
                  <a:gd name="f37" fmla="*/ f34 f14 1"/>
                  <a:gd name="f38" fmla="*/ f33 f14 1"/>
                  <a:gd name="f39" fmla="*/ f32 f13 1"/>
                  <a:gd name="f40" fmla="*/ f32 f14 1"/>
                </a:gdLst>
                <a:ahLst/>
                <a:cxnLst>
                  <a:cxn ang="3cd4">
                    <a:pos x="hc" y="t"/>
                  </a:cxn>
                  <a:cxn ang="0">
                    <a:pos x="r" y="vc"/>
                  </a:cxn>
                  <a:cxn ang="cd4">
                    <a:pos x="hc" y="b"/>
                  </a:cxn>
                  <a:cxn ang="cd2">
                    <a:pos x="l" y="vc"/>
                  </a:cxn>
                  <a:cxn ang="f28">
                    <a:pos x="f39" y="f40"/>
                  </a:cxn>
                  <a:cxn ang="f29">
                    <a:pos x="f39" y="f40"/>
                  </a:cxn>
                  <a:cxn ang="f30">
                    <a:pos x="f39" y="f40"/>
                  </a:cxn>
                  <a:cxn ang="f31">
                    <a:pos x="f39" y="f40"/>
                  </a:cxn>
                </a:cxnLst>
                <a:rect l="f35" t="f38" r="f36" b="f37"/>
                <a:pathLst>
                  <a:path w="21600" h="21600">
                    <a:moveTo>
                      <a:pt x="f5" y="f5"/>
                    </a:moveTo>
                    <a:cubicBezTo>
                      <a:pt x="f7" y="f5"/>
                      <a:pt x="f6" y="f8"/>
                      <a:pt x="f6" y="f6"/>
                    </a:cubicBezTo>
                    <a:lnTo>
                      <a:pt x="f5" y="f6"/>
                    </a:lnTo>
                    <a:close/>
                  </a:path>
                </a:pathLst>
              </a:custGeom>
              <a:solidFill>
                <a:srgbClr val="696464"/>
              </a:solidFill>
              <a:ln w="19046" cap="flat">
                <a:solidFill>
                  <a:srgbClr val="E9E5DC"/>
                </a:solidFill>
                <a:prstDash val="solid"/>
                <a:round/>
              </a:ln>
            </p:spPr>
            <p:txBody>
              <a:bodyPr vert="horz" wrap="square" lIns="45720" tIns="45720" rIns="45720" bIns="45720" anchor="ctr" anchorCtr="1" compatLnSpc="1">
                <a:noAutofit/>
              </a:bodyPr>
              <a:lstStyle/>
              <a:p>
                <a:pPr marL="0" marR="0" lvl="0" indent="0" algn="ctr" defTabSz="488947" rtl="0" fontAlgn="auto" hangingPunct="0">
                  <a:lnSpc>
                    <a:spcPct val="90000"/>
                  </a:lnSpc>
                  <a:spcBef>
                    <a:spcPts val="800"/>
                  </a:spcBef>
                  <a:spcAft>
                    <a:spcPts val="0"/>
                  </a:spcAft>
                  <a:buNone/>
                  <a:tabLst/>
                  <a:defRPr sz="1100" b="0" i="0" u="none" strike="noStrike" kern="0" cap="all" spc="0" baseline="0">
                    <a:solidFill>
                      <a:srgbClr val="FFFFFF"/>
                    </a:solidFill>
                    <a:uFillTx/>
                    <a:latin typeface="Times New Roman"/>
                    <a:ea typeface="Times New Roman"/>
                    <a:cs typeface="Times New Roman"/>
                  </a:defRPr>
                </a:pPr>
                <a:endParaRPr lang="en-GB" sz="1100" b="0" i="0" u="none" strike="noStrike" kern="0" cap="all" spc="0" baseline="0">
                  <a:solidFill>
                    <a:srgbClr val="FFFFFF"/>
                  </a:solidFill>
                  <a:uFillTx/>
                  <a:latin typeface="Times New Roman"/>
                  <a:ea typeface="Times New Roman"/>
                  <a:cs typeface="Times New Roman"/>
                </a:endParaRPr>
              </a:p>
            </p:txBody>
          </p:sp>
          <p:sp>
            <p:nvSpPr>
              <p:cNvPr id="12" name="Put flour, water, yeastd olive oil in to the boul.">
                <a:extLst>
                  <a:ext uri="{FF2B5EF4-FFF2-40B4-BE49-F238E27FC236}">
                    <a16:creationId xmlns:a16="http://schemas.microsoft.com/office/drawing/2014/main" id="{3319B9EA-E6D3-4CD9-AC41-CE83D3394163}"/>
                  </a:ext>
                </a:extLst>
              </p:cNvPr>
              <p:cNvSpPr txBox="1"/>
              <p:nvPr/>
            </p:nvSpPr>
            <p:spPr>
              <a:xfrm>
                <a:off x="3898233" y="3222627"/>
                <a:ext cx="1255745" cy="637614"/>
              </a:xfrm>
              <a:prstGeom prst="rect">
                <a:avLst/>
              </a:prstGeom>
              <a:noFill/>
              <a:ln cap="flat">
                <a:noFill/>
              </a:ln>
            </p:spPr>
            <p:txBody>
              <a:bodyPr vert="horz" wrap="square" lIns="13972" tIns="13972" rIns="13972" bIns="13972" anchor="ctr" anchorCtr="1" compatLnSpc="1">
                <a:spAutoFit/>
              </a:bodyPr>
              <a:lstStyle/>
              <a:p>
                <a:pPr marL="0" marR="0" lvl="0" indent="0" algn="ctr" defTabSz="488947" rtl="0" fontAlgn="auto" hangingPunct="0">
                  <a:lnSpc>
                    <a:spcPct val="90000"/>
                  </a:lnSpc>
                  <a:spcBef>
                    <a:spcPts val="400"/>
                  </a:spcBef>
                  <a:spcAft>
                    <a:spcPts val="0"/>
                  </a:spcAft>
                  <a:buNone/>
                  <a:tabLst/>
                  <a:defRPr sz="1800" b="0" i="0" u="none" strike="noStrike" kern="0" cap="none" spc="0" baseline="0">
                    <a:solidFill>
                      <a:srgbClr val="000000"/>
                    </a:solidFill>
                    <a:uFillTx/>
                  </a:defRPr>
                </a:pPr>
                <a:r>
                  <a:rPr lang="en-GB" sz="1100" b="0" i="0" u="none" strike="noStrike" kern="0" cap="all" spc="0" baseline="0" dirty="0">
                    <a:solidFill>
                      <a:srgbClr val="FFFFFF"/>
                    </a:solidFill>
                    <a:uFillTx/>
                    <a:latin typeface="Times New Roman"/>
                    <a:ea typeface="Times New Roman"/>
                    <a:cs typeface="Times New Roman"/>
                  </a:rPr>
                  <a:t>Put flour, water, </a:t>
                </a:r>
                <a:r>
                  <a:rPr lang="en-GB" sz="1100" b="0" i="0" u="none" strike="noStrike" kern="0" cap="all" spc="0" baseline="0" dirty="0" err="1">
                    <a:solidFill>
                      <a:srgbClr val="FFFFFF"/>
                    </a:solidFill>
                    <a:uFillTx/>
                    <a:latin typeface="Times New Roman"/>
                    <a:ea typeface="Times New Roman"/>
                    <a:cs typeface="Times New Roman"/>
                  </a:rPr>
                  <a:t>yeastd</a:t>
                </a:r>
                <a:r>
                  <a:rPr lang="en-GB" sz="1100" b="0" i="0" u="none" strike="noStrike" kern="0" cap="all" spc="0" baseline="0" dirty="0">
                    <a:solidFill>
                      <a:srgbClr val="FFFFFF"/>
                    </a:solidFill>
                    <a:uFillTx/>
                    <a:latin typeface="Times New Roman"/>
                    <a:ea typeface="Times New Roman"/>
                    <a:cs typeface="Times New Roman"/>
                  </a:rPr>
                  <a:t> olive oil in to the bowl.</a:t>
                </a:r>
              </a:p>
            </p:txBody>
          </p:sp>
        </p:grpSp>
        <p:grpSp>
          <p:nvGrpSpPr>
            <p:cNvPr id="13" name="Group">
              <a:extLst>
                <a:ext uri="{FF2B5EF4-FFF2-40B4-BE49-F238E27FC236}">
                  <a16:creationId xmlns:a16="http://schemas.microsoft.com/office/drawing/2014/main" id="{DCF2FA7C-E54B-44EA-A244-FD648F05FD83}"/>
                </a:ext>
              </a:extLst>
            </p:cNvPr>
            <p:cNvGrpSpPr/>
            <p:nvPr/>
          </p:nvGrpSpPr>
          <p:grpSpPr>
            <a:xfrm>
              <a:off x="3793315" y="4185922"/>
              <a:ext cx="1701332" cy="1701332"/>
              <a:chOff x="3793315" y="4185922"/>
              <a:chExt cx="1701332" cy="1701332"/>
            </a:xfrm>
          </p:grpSpPr>
          <p:sp>
            <p:nvSpPr>
              <p:cNvPr id="14" name="Shape">
                <a:extLst>
                  <a:ext uri="{FF2B5EF4-FFF2-40B4-BE49-F238E27FC236}">
                    <a16:creationId xmlns:a16="http://schemas.microsoft.com/office/drawing/2014/main" id="{7B449C81-C1F6-4F41-B3E4-ABD7CA4EA02A}"/>
                  </a:ext>
                </a:extLst>
              </p:cNvPr>
              <p:cNvSpPr/>
              <p:nvPr/>
            </p:nvSpPr>
            <p:spPr>
              <a:xfrm>
                <a:off x="3793315" y="4185922"/>
                <a:ext cx="1701332" cy="1701332"/>
              </a:xfrm>
              <a:custGeom>
                <a:avLst/>
                <a:gdLst>
                  <a:gd name="f0" fmla="val 10800000"/>
                  <a:gd name="f1" fmla="val 5400000"/>
                  <a:gd name="f2" fmla="val 180"/>
                  <a:gd name="f3" fmla="val w"/>
                  <a:gd name="f4" fmla="val h"/>
                  <a:gd name="f5" fmla="val 0"/>
                  <a:gd name="f6" fmla="val 21600"/>
                  <a:gd name="f7" fmla="val 11929"/>
                  <a:gd name="f8" fmla="+- 0 0 -90"/>
                  <a:gd name="f9" fmla="+- 0 0 -180"/>
                  <a:gd name="f10" fmla="+- 0 0 -270"/>
                  <a:gd name="f11" fmla="+- 0 0 -360"/>
                  <a:gd name="f12" fmla="*/ f3 1 21600"/>
                  <a:gd name="f13" fmla="*/ f4 1 21600"/>
                  <a:gd name="f14" fmla="val f5"/>
                  <a:gd name="f15" fmla="val f6"/>
                  <a:gd name="f16" fmla="*/ f8 f0 1"/>
                  <a:gd name="f17" fmla="*/ f9 f0 1"/>
                  <a:gd name="f18" fmla="*/ f10 f0 1"/>
                  <a:gd name="f19" fmla="*/ f11 f0 1"/>
                  <a:gd name="f20" fmla="+- f15 0 f14"/>
                  <a:gd name="f21" fmla="*/ f16 1 f2"/>
                  <a:gd name="f22" fmla="*/ f17 1 f2"/>
                  <a:gd name="f23" fmla="*/ f18 1 f2"/>
                  <a:gd name="f24" fmla="*/ f19 1 f2"/>
                  <a:gd name="f25" fmla="*/ f20 1 2"/>
                  <a:gd name="f26" fmla="*/ f20 1 21600"/>
                  <a:gd name="f27" fmla="+- f21 0 f1"/>
                  <a:gd name="f28" fmla="+- f22 0 f1"/>
                  <a:gd name="f29" fmla="+- f23 0 f1"/>
                  <a:gd name="f30" fmla="+- f24 0 f1"/>
                  <a:gd name="f31" fmla="*/ f25 1 f26"/>
                  <a:gd name="f32" fmla="*/ 0 1 f26"/>
                  <a:gd name="f33" fmla="*/ f15 1 f26"/>
                  <a:gd name="f34" fmla="*/ f32 f12 1"/>
                  <a:gd name="f35" fmla="*/ f33 f12 1"/>
                  <a:gd name="f36" fmla="*/ f33 f13 1"/>
                  <a:gd name="f37" fmla="*/ f32 f13 1"/>
                  <a:gd name="f38" fmla="*/ f31 f12 1"/>
                  <a:gd name="f39" fmla="*/ f31 f13 1"/>
                </a:gdLst>
                <a:ahLst/>
                <a:cxnLst>
                  <a:cxn ang="3cd4">
                    <a:pos x="hc" y="t"/>
                  </a:cxn>
                  <a:cxn ang="0">
                    <a:pos x="r" y="vc"/>
                  </a:cxn>
                  <a:cxn ang="cd4">
                    <a:pos x="hc" y="b"/>
                  </a:cxn>
                  <a:cxn ang="cd2">
                    <a:pos x="l" y="vc"/>
                  </a:cxn>
                  <a:cxn ang="f27">
                    <a:pos x="f38" y="f39"/>
                  </a:cxn>
                  <a:cxn ang="f28">
                    <a:pos x="f38" y="f39"/>
                  </a:cxn>
                  <a:cxn ang="f29">
                    <a:pos x="f38" y="f39"/>
                  </a:cxn>
                  <a:cxn ang="f30">
                    <a:pos x="f38" y="f39"/>
                  </a:cxn>
                </a:cxnLst>
                <a:rect l="f34" t="f37" r="f35" b="f36"/>
                <a:pathLst>
                  <a:path w="21600" h="21600">
                    <a:moveTo>
                      <a:pt x="f6" y="f5"/>
                    </a:moveTo>
                    <a:cubicBezTo>
                      <a:pt x="f6" y="f7"/>
                      <a:pt x="f7" y="f6"/>
                      <a:pt x="f5" y="f6"/>
                    </a:cubicBezTo>
                    <a:lnTo>
                      <a:pt x="f5" y="f5"/>
                    </a:lnTo>
                    <a:close/>
                  </a:path>
                </a:pathLst>
              </a:custGeom>
              <a:solidFill>
                <a:srgbClr val="696464"/>
              </a:solidFill>
              <a:ln w="19046" cap="flat">
                <a:solidFill>
                  <a:srgbClr val="E9E5DC"/>
                </a:solidFill>
                <a:prstDash val="solid"/>
                <a:round/>
              </a:ln>
            </p:spPr>
            <p:txBody>
              <a:bodyPr vert="horz" wrap="square" lIns="45720" tIns="45720" rIns="45720" bIns="45720" anchor="ctr" anchorCtr="1" compatLnSpc="1">
                <a:noAutofit/>
              </a:bodyPr>
              <a:lstStyle/>
              <a:p>
                <a:pPr marL="0" marR="0" lvl="0" indent="0" algn="ctr" defTabSz="488947" rtl="0" fontAlgn="auto" hangingPunct="0">
                  <a:lnSpc>
                    <a:spcPct val="90000"/>
                  </a:lnSpc>
                  <a:spcBef>
                    <a:spcPts val="800"/>
                  </a:spcBef>
                  <a:spcAft>
                    <a:spcPts val="0"/>
                  </a:spcAft>
                  <a:buNone/>
                  <a:tabLst/>
                  <a:defRPr sz="1100" b="0" i="0" u="none" strike="noStrike" kern="0" cap="all" spc="0" baseline="0">
                    <a:solidFill>
                      <a:srgbClr val="FFFFFF"/>
                    </a:solidFill>
                    <a:uFillTx/>
                    <a:latin typeface="Times New Roman"/>
                    <a:ea typeface="Times New Roman"/>
                    <a:cs typeface="Times New Roman"/>
                  </a:defRPr>
                </a:pPr>
                <a:endParaRPr lang="en-GB" sz="1100" b="0" i="0" u="none" strike="noStrike" kern="0" cap="all" spc="0" baseline="0">
                  <a:solidFill>
                    <a:srgbClr val="FFFFFF"/>
                  </a:solidFill>
                  <a:uFillTx/>
                  <a:latin typeface="Times New Roman"/>
                  <a:ea typeface="Times New Roman"/>
                  <a:cs typeface="Times New Roman"/>
                </a:endParaRPr>
              </a:p>
            </p:txBody>
          </p:sp>
          <p:sp>
            <p:nvSpPr>
              <p:cNvPr id="15" name="Mix all the ingredient until a nice round ball">
                <a:extLst>
                  <a:ext uri="{FF2B5EF4-FFF2-40B4-BE49-F238E27FC236}">
                    <a16:creationId xmlns:a16="http://schemas.microsoft.com/office/drawing/2014/main" id="{EDA9C601-E047-445B-B416-0A7F98989AB0}"/>
                  </a:ext>
                </a:extLst>
              </p:cNvPr>
              <p:cNvSpPr txBox="1"/>
              <p:nvPr/>
            </p:nvSpPr>
            <p:spPr>
              <a:xfrm>
                <a:off x="3898233" y="4422331"/>
                <a:ext cx="1255745" cy="587666"/>
              </a:xfrm>
              <a:prstGeom prst="rect">
                <a:avLst/>
              </a:prstGeom>
              <a:noFill/>
              <a:ln cap="flat">
                <a:noFill/>
              </a:ln>
            </p:spPr>
            <p:txBody>
              <a:bodyPr vert="horz" wrap="square" lIns="13972" tIns="13972" rIns="13972" bIns="13972" anchor="ctr" anchorCtr="1" compatLnSpc="1">
                <a:spAutoFit/>
              </a:bodyPr>
              <a:lstStyle/>
              <a:p>
                <a:pPr marL="0" marR="0" lvl="0" indent="0" algn="ctr" defTabSz="488947" rtl="0" fontAlgn="auto" hangingPunct="0">
                  <a:lnSpc>
                    <a:spcPct val="90000"/>
                  </a:lnSpc>
                  <a:spcBef>
                    <a:spcPts val="400"/>
                  </a:spcBef>
                  <a:spcAft>
                    <a:spcPts val="0"/>
                  </a:spcAft>
                  <a:buNone/>
                  <a:tabLst/>
                  <a:defRPr sz="1800" b="0" i="0" u="none" strike="noStrike" kern="0" cap="none" spc="0" baseline="0">
                    <a:solidFill>
                      <a:srgbClr val="000000"/>
                    </a:solidFill>
                    <a:uFillTx/>
                  </a:defRPr>
                </a:pPr>
                <a:r>
                  <a:rPr lang="en-GB" sz="1100" b="0" i="0" u="none" strike="noStrike" kern="0" cap="all" spc="0" baseline="0">
                    <a:solidFill>
                      <a:srgbClr val="FFFFFF"/>
                    </a:solidFill>
                    <a:uFillTx/>
                    <a:latin typeface="Times New Roman"/>
                    <a:ea typeface="Times New Roman"/>
                    <a:cs typeface="Times New Roman"/>
                  </a:rPr>
                  <a:t>Mix all the ingredient until a nice round ball</a:t>
                </a:r>
              </a:p>
            </p:txBody>
          </p:sp>
        </p:grpSp>
        <p:grpSp>
          <p:nvGrpSpPr>
            <p:cNvPr id="16" name="Group">
              <a:extLst>
                <a:ext uri="{FF2B5EF4-FFF2-40B4-BE49-F238E27FC236}">
                  <a16:creationId xmlns:a16="http://schemas.microsoft.com/office/drawing/2014/main" id="{8BB9BA97-070D-496E-9291-9ED455656851}"/>
                </a:ext>
              </a:extLst>
            </p:cNvPr>
            <p:cNvGrpSpPr/>
            <p:nvPr/>
          </p:nvGrpSpPr>
          <p:grpSpPr>
            <a:xfrm>
              <a:off x="1977746" y="4185922"/>
              <a:ext cx="1701332" cy="1701332"/>
              <a:chOff x="1977746" y="4185922"/>
              <a:chExt cx="1701332" cy="1701332"/>
            </a:xfrm>
          </p:grpSpPr>
          <p:sp>
            <p:nvSpPr>
              <p:cNvPr id="17" name="Shape">
                <a:extLst>
                  <a:ext uri="{FF2B5EF4-FFF2-40B4-BE49-F238E27FC236}">
                    <a16:creationId xmlns:a16="http://schemas.microsoft.com/office/drawing/2014/main" id="{521FD763-001F-41EF-9232-6ECECABA5ECC}"/>
                  </a:ext>
                </a:extLst>
              </p:cNvPr>
              <p:cNvSpPr/>
              <p:nvPr/>
            </p:nvSpPr>
            <p:spPr>
              <a:xfrm>
                <a:off x="1977746" y="4185922"/>
                <a:ext cx="1701332" cy="1701332"/>
              </a:xfrm>
              <a:custGeom>
                <a:avLst/>
                <a:gdLst>
                  <a:gd name="f0" fmla="val 10800000"/>
                  <a:gd name="f1" fmla="val 5400000"/>
                  <a:gd name="f2" fmla="val 180"/>
                  <a:gd name="f3" fmla="val w"/>
                  <a:gd name="f4" fmla="val h"/>
                  <a:gd name="f5" fmla="val 0"/>
                  <a:gd name="f6" fmla="val 21600"/>
                  <a:gd name="f7" fmla="val 9671"/>
                  <a:gd name="f8" fmla="val 11929"/>
                  <a:gd name="f9" fmla="+- 0 0 -90"/>
                  <a:gd name="f10" fmla="+- 0 0 -180"/>
                  <a:gd name="f11" fmla="+- 0 0 -270"/>
                  <a:gd name="f12" fmla="+- 0 0 -360"/>
                  <a:gd name="f13" fmla="*/ f3 1 21600"/>
                  <a:gd name="f14" fmla="*/ f4 1 21600"/>
                  <a:gd name="f15" fmla="val f5"/>
                  <a:gd name="f16" fmla="val f6"/>
                  <a:gd name="f17" fmla="*/ f9 f0 1"/>
                  <a:gd name="f18" fmla="*/ f10 f0 1"/>
                  <a:gd name="f19" fmla="*/ f11 f0 1"/>
                  <a:gd name="f20" fmla="*/ f12 f0 1"/>
                  <a:gd name="f21" fmla="+- f16 0 f15"/>
                  <a:gd name="f22" fmla="*/ f17 1 f2"/>
                  <a:gd name="f23" fmla="*/ f18 1 f2"/>
                  <a:gd name="f24" fmla="*/ f19 1 f2"/>
                  <a:gd name="f25" fmla="*/ f20 1 f2"/>
                  <a:gd name="f26" fmla="*/ f21 1 2"/>
                  <a:gd name="f27" fmla="*/ f21 1 21600"/>
                  <a:gd name="f28" fmla="+- f22 0 f1"/>
                  <a:gd name="f29" fmla="+- f23 0 f1"/>
                  <a:gd name="f30" fmla="+- f24 0 f1"/>
                  <a:gd name="f31" fmla="+- f25 0 f1"/>
                  <a:gd name="f32" fmla="*/ f26 1 f27"/>
                  <a:gd name="f33" fmla="*/ 0 1 f27"/>
                  <a:gd name="f34" fmla="*/ f16 1 f27"/>
                  <a:gd name="f35" fmla="*/ f33 f13 1"/>
                  <a:gd name="f36" fmla="*/ f34 f13 1"/>
                  <a:gd name="f37" fmla="*/ f34 f14 1"/>
                  <a:gd name="f38" fmla="*/ f33 f14 1"/>
                  <a:gd name="f39" fmla="*/ f32 f13 1"/>
                  <a:gd name="f40" fmla="*/ f32 f14 1"/>
                </a:gdLst>
                <a:ahLst/>
                <a:cxnLst>
                  <a:cxn ang="3cd4">
                    <a:pos x="hc" y="t"/>
                  </a:cxn>
                  <a:cxn ang="0">
                    <a:pos x="r" y="vc"/>
                  </a:cxn>
                  <a:cxn ang="cd4">
                    <a:pos x="hc" y="b"/>
                  </a:cxn>
                  <a:cxn ang="cd2">
                    <a:pos x="l" y="vc"/>
                  </a:cxn>
                  <a:cxn ang="f28">
                    <a:pos x="f39" y="f40"/>
                  </a:cxn>
                  <a:cxn ang="f29">
                    <a:pos x="f39" y="f40"/>
                  </a:cxn>
                  <a:cxn ang="f30">
                    <a:pos x="f39" y="f40"/>
                  </a:cxn>
                  <a:cxn ang="f31">
                    <a:pos x="f39" y="f40"/>
                  </a:cxn>
                </a:cxnLst>
                <a:rect l="f35" t="f38" r="f36" b="f37"/>
                <a:pathLst>
                  <a:path w="21600" h="21600">
                    <a:moveTo>
                      <a:pt x="f6" y="f6"/>
                    </a:moveTo>
                    <a:cubicBezTo>
                      <a:pt x="f7" y="f6"/>
                      <a:pt x="f5" y="f8"/>
                      <a:pt x="f5" y="f5"/>
                    </a:cubicBezTo>
                    <a:lnTo>
                      <a:pt x="f6" y="f5"/>
                    </a:lnTo>
                    <a:close/>
                  </a:path>
                </a:pathLst>
              </a:custGeom>
              <a:solidFill>
                <a:srgbClr val="696464"/>
              </a:solidFill>
              <a:ln w="19046" cap="flat">
                <a:solidFill>
                  <a:srgbClr val="E9E5DC"/>
                </a:solidFill>
                <a:prstDash val="solid"/>
                <a:round/>
              </a:ln>
            </p:spPr>
            <p:txBody>
              <a:bodyPr vert="horz" wrap="square" lIns="45720" tIns="45720" rIns="45720" bIns="45720" anchor="ctr" anchorCtr="1" compatLnSpc="1">
                <a:noAutofit/>
              </a:bodyPr>
              <a:lstStyle/>
              <a:p>
                <a:pPr marL="0" marR="0" lvl="0" indent="0" algn="ctr" defTabSz="488947" rtl="0" fontAlgn="auto" hangingPunct="0">
                  <a:lnSpc>
                    <a:spcPct val="90000"/>
                  </a:lnSpc>
                  <a:spcBef>
                    <a:spcPts val="800"/>
                  </a:spcBef>
                  <a:spcAft>
                    <a:spcPts val="0"/>
                  </a:spcAft>
                  <a:buNone/>
                  <a:tabLst/>
                  <a:defRPr sz="1100" b="0" i="0" u="none" strike="noStrike" kern="0" cap="all" spc="0" baseline="0">
                    <a:solidFill>
                      <a:srgbClr val="FFFFFF"/>
                    </a:solidFill>
                    <a:uFillTx/>
                    <a:latin typeface="Times New Roman"/>
                    <a:ea typeface="Times New Roman"/>
                    <a:cs typeface="Times New Roman"/>
                  </a:defRPr>
                </a:pPr>
                <a:endParaRPr lang="en-GB" sz="1100" b="0" i="0" u="none" strike="noStrike" kern="0" cap="all" spc="0" baseline="0">
                  <a:solidFill>
                    <a:srgbClr val="FFFFFF"/>
                  </a:solidFill>
                  <a:uFillTx/>
                  <a:latin typeface="Times New Roman"/>
                  <a:ea typeface="Times New Roman"/>
                  <a:cs typeface="Times New Roman"/>
                </a:endParaRPr>
              </a:p>
            </p:txBody>
          </p:sp>
          <p:sp>
            <p:nvSpPr>
              <p:cNvPr id="18" name="Cover the bowl and leave to rise for 30min to 1h , or until double sized.">
                <a:extLst>
                  <a:ext uri="{FF2B5EF4-FFF2-40B4-BE49-F238E27FC236}">
                    <a16:creationId xmlns:a16="http://schemas.microsoft.com/office/drawing/2014/main" id="{56FDC60C-3FDD-4AAD-9222-68880E8E0DAB}"/>
                  </a:ext>
                </a:extLst>
              </p:cNvPr>
              <p:cNvSpPr txBox="1"/>
              <p:nvPr/>
            </p:nvSpPr>
            <p:spPr>
              <a:xfrm>
                <a:off x="2318424" y="4353458"/>
                <a:ext cx="1255745" cy="725420"/>
              </a:xfrm>
              <a:prstGeom prst="rect">
                <a:avLst/>
              </a:prstGeom>
              <a:noFill/>
              <a:ln cap="flat">
                <a:noFill/>
              </a:ln>
            </p:spPr>
            <p:txBody>
              <a:bodyPr vert="horz" wrap="square" lIns="13972" tIns="13972" rIns="13972" bIns="13972" anchor="ctr" anchorCtr="1" compatLnSpc="1">
                <a:spAutoFit/>
              </a:bodyPr>
              <a:lstStyle/>
              <a:p>
                <a:pPr marL="0" marR="0" lvl="0" indent="0" algn="ctr" defTabSz="488947" rtl="0" fontAlgn="auto" hangingPunct="0">
                  <a:lnSpc>
                    <a:spcPct val="90000"/>
                  </a:lnSpc>
                  <a:spcBef>
                    <a:spcPts val="400"/>
                  </a:spcBef>
                  <a:spcAft>
                    <a:spcPts val="0"/>
                  </a:spcAft>
                  <a:buNone/>
                  <a:tabLst/>
                  <a:defRPr sz="1800" b="0" i="0" u="none" strike="noStrike" kern="0" cap="none" spc="0" baseline="0">
                    <a:solidFill>
                      <a:srgbClr val="000000"/>
                    </a:solidFill>
                    <a:uFillTx/>
                  </a:defRPr>
                </a:pPr>
                <a:r>
                  <a:rPr lang="en-GB" sz="1100" b="0" i="0" u="none" strike="noStrike" kern="0" cap="all" spc="0" baseline="0">
                    <a:solidFill>
                      <a:srgbClr val="FFFFFF"/>
                    </a:solidFill>
                    <a:uFillTx/>
                    <a:latin typeface="Times New Roman"/>
                    <a:ea typeface="Times New Roman"/>
                    <a:cs typeface="Times New Roman"/>
                  </a:rPr>
                  <a:t>Cover the bowl and leave to rise for 30min to 1h , or until double sized.</a:t>
                </a:r>
              </a:p>
            </p:txBody>
          </p:sp>
        </p:grpSp>
        <p:grpSp>
          <p:nvGrpSpPr>
            <p:cNvPr id="19" name="Group">
              <a:extLst>
                <a:ext uri="{FF2B5EF4-FFF2-40B4-BE49-F238E27FC236}">
                  <a16:creationId xmlns:a16="http://schemas.microsoft.com/office/drawing/2014/main" id="{EC723656-EB01-4591-8503-BB0FEA56A193}"/>
                </a:ext>
              </a:extLst>
            </p:cNvPr>
            <p:cNvGrpSpPr/>
            <p:nvPr/>
          </p:nvGrpSpPr>
          <p:grpSpPr>
            <a:xfrm>
              <a:off x="1977746" y="2370353"/>
              <a:ext cx="1701332" cy="1701332"/>
              <a:chOff x="1977746" y="2370353"/>
              <a:chExt cx="1701332" cy="1701332"/>
            </a:xfrm>
          </p:grpSpPr>
          <p:sp>
            <p:nvSpPr>
              <p:cNvPr id="20" name="Shape">
                <a:extLst>
                  <a:ext uri="{FF2B5EF4-FFF2-40B4-BE49-F238E27FC236}">
                    <a16:creationId xmlns:a16="http://schemas.microsoft.com/office/drawing/2014/main" id="{5AD06655-EE7B-4623-80B7-328974E4AB45}"/>
                  </a:ext>
                </a:extLst>
              </p:cNvPr>
              <p:cNvSpPr/>
              <p:nvPr/>
            </p:nvSpPr>
            <p:spPr>
              <a:xfrm>
                <a:off x="1977746" y="2370353"/>
                <a:ext cx="1701332" cy="1701332"/>
              </a:xfrm>
              <a:custGeom>
                <a:avLst/>
                <a:gdLst>
                  <a:gd name="f0" fmla="val 10800000"/>
                  <a:gd name="f1" fmla="val 5400000"/>
                  <a:gd name="f2" fmla="val 180"/>
                  <a:gd name="f3" fmla="val w"/>
                  <a:gd name="f4" fmla="val h"/>
                  <a:gd name="f5" fmla="val 0"/>
                  <a:gd name="f6" fmla="val 21600"/>
                  <a:gd name="f7" fmla="val 9671"/>
                  <a:gd name="f8" fmla="+- 0 0 -90"/>
                  <a:gd name="f9" fmla="+- 0 0 -180"/>
                  <a:gd name="f10" fmla="+- 0 0 -270"/>
                  <a:gd name="f11" fmla="+- 0 0 -360"/>
                  <a:gd name="f12" fmla="*/ f3 1 21600"/>
                  <a:gd name="f13" fmla="*/ f4 1 21600"/>
                  <a:gd name="f14" fmla="val f5"/>
                  <a:gd name="f15" fmla="val f6"/>
                  <a:gd name="f16" fmla="*/ f8 f0 1"/>
                  <a:gd name="f17" fmla="*/ f9 f0 1"/>
                  <a:gd name="f18" fmla="*/ f10 f0 1"/>
                  <a:gd name="f19" fmla="*/ f11 f0 1"/>
                  <a:gd name="f20" fmla="+- f15 0 f14"/>
                  <a:gd name="f21" fmla="*/ f16 1 f2"/>
                  <a:gd name="f22" fmla="*/ f17 1 f2"/>
                  <a:gd name="f23" fmla="*/ f18 1 f2"/>
                  <a:gd name="f24" fmla="*/ f19 1 f2"/>
                  <a:gd name="f25" fmla="*/ f20 1 2"/>
                  <a:gd name="f26" fmla="*/ f20 1 21600"/>
                  <a:gd name="f27" fmla="+- f21 0 f1"/>
                  <a:gd name="f28" fmla="+- f22 0 f1"/>
                  <a:gd name="f29" fmla="+- f23 0 f1"/>
                  <a:gd name="f30" fmla="+- f24 0 f1"/>
                  <a:gd name="f31" fmla="*/ f25 1 f26"/>
                  <a:gd name="f32" fmla="*/ 0 1 f26"/>
                  <a:gd name="f33" fmla="*/ f15 1 f26"/>
                  <a:gd name="f34" fmla="*/ f32 f12 1"/>
                  <a:gd name="f35" fmla="*/ f33 f12 1"/>
                  <a:gd name="f36" fmla="*/ f33 f13 1"/>
                  <a:gd name="f37" fmla="*/ f32 f13 1"/>
                  <a:gd name="f38" fmla="*/ f31 f12 1"/>
                  <a:gd name="f39" fmla="*/ f31 f13 1"/>
                </a:gdLst>
                <a:ahLst/>
                <a:cxnLst>
                  <a:cxn ang="3cd4">
                    <a:pos x="hc" y="t"/>
                  </a:cxn>
                  <a:cxn ang="0">
                    <a:pos x="r" y="vc"/>
                  </a:cxn>
                  <a:cxn ang="cd4">
                    <a:pos x="hc" y="b"/>
                  </a:cxn>
                  <a:cxn ang="cd2">
                    <a:pos x="l" y="vc"/>
                  </a:cxn>
                  <a:cxn ang="f27">
                    <a:pos x="f38" y="f39"/>
                  </a:cxn>
                  <a:cxn ang="f28">
                    <a:pos x="f38" y="f39"/>
                  </a:cxn>
                  <a:cxn ang="f29">
                    <a:pos x="f38" y="f39"/>
                  </a:cxn>
                  <a:cxn ang="f30">
                    <a:pos x="f38" y="f39"/>
                  </a:cxn>
                </a:cxnLst>
                <a:rect l="f34" t="f37" r="f35" b="f36"/>
                <a:pathLst>
                  <a:path w="21600" h="21600">
                    <a:moveTo>
                      <a:pt x="f5" y="f6"/>
                    </a:moveTo>
                    <a:cubicBezTo>
                      <a:pt x="f5" y="f7"/>
                      <a:pt x="f7" y="f5"/>
                      <a:pt x="f6" y="f5"/>
                    </a:cubicBezTo>
                    <a:lnTo>
                      <a:pt x="f6" y="f6"/>
                    </a:lnTo>
                    <a:close/>
                  </a:path>
                </a:pathLst>
              </a:custGeom>
              <a:solidFill>
                <a:srgbClr val="696464"/>
              </a:solidFill>
              <a:ln w="19046" cap="flat">
                <a:solidFill>
                  <a:srgbClr val="E9E5DC"/>
                </a:solidFill>
                <a:prstDash val="solid"/>
                <a:round/>
              </a:ln>
            </p:spPr>
            <p:txBody>
              <a:bodyPr vert="horz" wrap="square" lIns="45720" tIns="45720" rIns="45720" bIns="45720" anchor="ctr" anchorCtr="1" compatLnSpc="1">
                <a:noAutofit/>
              </a:bodyPr>
              <a:lstStyle/>
              <a:p>
                <a:pPr marL="0" marR="0" lvl="0" indent="0" algn="ctr" defTabSz="488947" rtl="0" fontAlgn="auto" hangingPunct="0">
                  <a:lnSpc>
                    <a:spcPct val="90000"/>
                  </a:lnSpc>
                  <a:spcBef>
                    <a:spcPts val="800"/>
                  </a:spcBef>
                  <a:spcAft>
                    <a:spcPts val="0"/>
                  </a:spcAft>
                  <a:buNone/>
                  <a:tabLst/>
                  <a:defRPr sz="1100" b="0" i="0" u="none" strike="noStrike" kern="0" cap="all" spc="0" baseline="0">
                    <a:solidFill>
                      <a:srgbClr val="FFFFFF"/>
                    </a:solidFill>
                    <a:uFillTx/>
                    <a:latin typeface="Times New Roman"/>
                    <a:ea typeface="Times New Roman"/>
                    <a:cs typeface="Times New Roman"/>
                  </a:defRPr>
                </a:pPr>
                <a:endParaRPr lang="en-GB" sz="1100" b="0" i="0" u="none" strike="noStrike" kern="0" cap="all" spc="0" baseline="0">
                  <a:solidFill>
                    <a:srgbClr val="FFFFFF"/>
                  </a:solidFill>
                  <a:uFillTx/>
                  <a:latin typeface="Times New Roman"/>
                  <a:ea typeface="Times New Roman"/>
                  <a:cs typeface="Times New Roman"/>
                </a:endParaRPr>
              </a:p>
            </p:txBody>
          </p:sp>
          <p:sp>
            <p:nvSpPr>
              <p:cNvPr id="21" name="Portion in half">
                <a:extLst>
                  <a:ext uri="{FF2B5EF4-FFF2-40B4-BE49-F238E27FC236}">
                    <a16:creationId xmlns:a16="http://schemas.microsoft.com/office/drawing/2014/main" id="{AD527BA1-75A4-44E4-B81A-3A6ED240A6B6}"/>
                  </a:ext>
                </a:extLst>
              </p:cNvPr>
              <p:cNvSpPr txBox="1"/>
              <p:nvPr/>
            </p:nvSpPr>
            <p:spPr>
              <a:xfrm>
                <a:off x="2318424" y="3454237"/>
                <a:ext cx="1255745" cy="174403"/>
              </a:xfrm>
              <a:prstGeom prst="rect">
                <a:avLst/>
              </a:prstGeom>
              <a:noFill/>
              <a:ln cap="flat">
                <a:noFill/>
              </a:ln>
            </p:spPr>
            <p:txBody>
              <a:bodyPr vert="horz" wrap="square" lIns="13972" tIns="13972" rIns="13972" bIns="13972" anchor="ctr" anchorCtr="1" compatLnSpc="1">
                <a:spAutoFit/>
              </a:bodyPr>
              <a:lstStyle/>
              <a:p>
                <a:pPr marL="0" marR="0" lvl="0" indent="0" algn="ctr" defTabSz="488947" rtl="0" fontAlgn="auto" hangingPunct="0">
                  <a:lnSpc>
                    <a:spcPct val="90000"/>
                  </a:lnSpc>
                  <a:spcBef>
                    <a:spcPts val="400"/>
                  </a:spcBef>
                  <a:spcAft>
                    <a:spcPts val="0"/>
                  </a:spcAft>
                  <a:buNone/>
                  <a:tabLst/>
                  <a:defRPr sz="1800" b="0" i="0" u="none" strike="noStrike" kern="0" cap="none" spc="0" baseline="0">
                    <a:solidFill>
                      <a:srgbClr val="000000"/>
                    </a:solidFill>
                    <a:uFillTx/>
                  </a:defRPr>
                </a:pPr>
                <a:r>
                  <a:rPr lang="en-GB" sz="1100" b="0" i="0" u="none" strike="noStrike" kern="0" cap="all" spc="0" baseline="0">
                    <a:solidFill>
                      <a:srgbClr val="FFFFFF"/>
                    </a:solidFill>
                    <a:uFillTx/>
                    <a:latin typeface="Times New Roman"/>
                    <a:ea typeface="Times New Roman"/>
                    <a:cs typeface="Times New Roman"/>
                  </a:rPr>
                  <a:t>Portion in half</a:t>
                </a:r>
              </a:p>
            </p:txBody>
          </p:sp>
        </p:grpSp>
        <p:sp>
          <p:nvSpPr>
            <p:cNvPr id="22" name="Shape">
              <a:extLst>
                <a:ext uri="{FF2B5EF4-FFF2-40B4-BE49-F238E27FC236}">
                  <a16:creationId xmlns:a16="http://schemas.microsoft.com/office/drawing/2014/main" id="{C383F890-AB42-403C-8C85-F1660FD50D78}"/>
                </a:ext>
              </a:extLst>
            </p:cNvPr>
            <p:cNvSpPr/>
            <p:nvPr/>
          </p:nvSpPr>
          <p:spPr>
            <a:xfrm>
              <a:off x="3793315" y="2289328"/>
              <a:ext cx="1904329" cy="178235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21600"/>
                <a:gd name="f7" fmla="val 10461"/>
                <a:gd name="f8" fmla="val 19194"/>
                <a:gd name="f9" fmla="val 8526"/>
                <a:gd name="f10" fmla="val 20135"/>
                <a:gd name="f11" fmla="val 19657"/>
                <a:gd name="f12" fmla="val 19114"/>
                <a:gd name="f13" fmla="val 16454"/>
                <a:gd name="f14" fmla="val 17919"/>
                <a:gd name="f15" fmla="val 16986"/>
                <a:gd name="f16" fmla="val 9832"/>
                <a:gd name="f17" fmla="val 9243"/>
                <a:gd name="f18" fmla="val 2356"/>
                <a:gd name="f19" fmla="+- 0 0 -90"/>
                <a:gd name="f20" fmla="+- 0 0 -180"/>
                <a:gd name="f21" fmla="+- 0 0 -270"/>
                <a:gd name="f22" fmla="+- 0 0 -360"/>
                <a:gd name="f23" fmla="*/ f3 1 21600"/>
                <a:gd name="f24" fmla="*/ f4 1 21600"/>
                <a:gd name="f25" fmla="val f5"/>
                <a:gd name="f26" fmla="val f6"/>
                <a:gd name="f27" fmla="*/ f19 f0 1"/>
                <a:gd name="f28" fmla="*/ f20 f0 1"/>
                <a:gd name="f29" fmla="*/ f21 f0 1"/>
                <a:gd name="f30" fmla="*/ f22 f0 1"/>
                <a:gd name="f31" fmla="+- f26 0 f25"/>
                <a:gd name="f32" fmla="*/ f27 1 f2"/>
                <a:gd name="f33" fmla="*/ f28 1 f2"/>
                <a:gd name="f34" fmla="*/ f29 1 f2"/>
                <a:gd name="f35" fmla="*/ f30 1 f2"/>
                <a:gd name="f36" fmla="*/ f31 1 2"/>
                <a:gd name="f37" fmla="*/ f31 1 21600"/>
                <a:gd name="f38" fmla="+- f32 0 f1"/>
                <a:gd name="f39" fmla="+- f33 0 f1"/>
                <a:gd name="f40" fmla="+- f34 0 f1"/>
                <a:gd name="f41" fmla="+- f35 0 f1"/>
                <a:gd name="f42" fmla="*/ f36 1 f37"/>
                <a:gd name="f43" fmla="*/ 0 1 f37"/>
                <a:gd name="f44" fmla="*/ f26 1 f37"/>
                <a:gd name="f45" fmla="*/ f43 f23 1"/>
                <a:gd name="f46" fmla="*/ f44 f23 1"/>
                <a:gd name="f47" fmla="*/ f44 f24 1"/>
                <a:gd name="f48" fmla="*/ f43 f24 1"/>
                <a:gd name="f49" fmla="*/ f42 f23 1"/>
                <a:gd name="f50" fmla="*/ f42 f2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38">
                  <a:pos x="f49" y="f50"/>
                </a:cxn>
                <a:cxn ang="f39">
                  <a:pos x="f49" y="f50"/>
                </a:cxn>
                <a:cxn ang="f40">
                  <a:pos x="f49" y="f50"/>
                </a:cxn>
                <a:cxn ang="f41">
                  <a:pos x="f49" y="f50"/>
                </a:cxn>
              </a:cxnLst>
              <a:rect l="f45" t="f48" r="f46" b="f47"/>
              <a:pathLst>
                <a:path w="21600" h="21600">
                  <a:moveTo>
                    <a:pt x="f5" y="f5"/>
                  </a:moveTo>
                  <a:cubicBezTo>
                    <a:pt x="f7" y="f5"/>
                    <a:pt x="f8" y="f9"/>
                    <a:pt x="f10" y="f11"/>
                  </a:cubicBezTo>
                  <a:lnTo>
                    <a:pt x="f6" y="f11"/>
                  </a:lnTo>
                  <a:lnTo>
                    <a:pt x="f12" y="f6"/>
                  </a:lnTo>
                  <a:lnTo>
                    <a:pt x="f13" y="f11"/>
                  </a:lnTo>
                  <a:lnTo>
                    <a:pt x="f14" y="f11"/>
                  </a:lnTo>
                  <a:lnTo>
                    <a:pt x="f14" y="f11"/>
                  </a:lnTo>
                  <a:cubicBezTo>
                    <a:pt x="f15" y="f16"/>
                    <a:pt x="f17" y="f18"/>
                    <a:pt x="f5" y="f18"/>
                  </a:cubicBezTo>
                  <a:close/>
                </a:path>
              </a:pathLst>
            </a:custGeom>
            <a:solidFill>
              <a:srgbClr val="B8B6B6"/>
            </a:solidFill>
            <a:ln cap="flat">
              <a:noFill/>
              <a:prstDash val="solid"/>
            </a:ln>
          </p:spPr>
          <p:txBody>
            <a:bodyPr vert="horz" wrap="square" lIns="45720" tIns="45720" rIns="45720" bIns="45720" anchor="t" anchorCtr="0" compatLnSpc="1">
              <a:noAutofit/>
            </a:bodyPr>
            <a:lstStyle/>
            <a:p>
              <a:pPr marL="0" marR="0" lvl="0" indent="0" algn="l" defTabSz="914400" rtl="0" fontAlgn="auto" hangingPunct="0">
                <a:lnSpc>
                  <a:spcPct val="90000"/>
                </a:lnSpc>
                <a:spcBef>
                  <a:spcPts val="1200"/>
                </a:spcBef>
                <a:spcAft>
                  <a:spcPts val="0"/>
                </a:spcAft>
                <a:buNone/>
                <a:tabLst/>
                <a:defRPr sz="2000" b="0" i="0" u="none" strike="noStrike" kern="0" cap="none" spc="0" baseline="0">
                  <a:solidFill>
                    <a:srgbClr val="000000"/>
                  </a:solidFill>
                  <a:uFillTx/>
                  <a:latin typeface="Times New Roman"/>
                  <a:ea typeface="Times New Roman"/>
                  <a:cs typeface="Times New Roman"/>
                </a:defRPr>
              </a:pPr>
              <a:endParaRPr lang="en-GB" sz="2000" b="0" i="0" u="none" strike="noStrike" kern="0" cap="none" spc="0" baseline="0">
                <a:solidFill>
                  <a:srgbClr val="000000"/>
                </a:solidFill>
                <a:uFillTx/>
                <a:latin typeface="Times New Roman"/>
                <a:ea typeface="Times New Roman"/>
                <a:cs typeface="Times New Roman"/>
              </a:endParaRPr>
            </a:p>
          </p:txBody>
        </p:sp>
        <p:sp>
          <p:nvSpPr>
            <p:cNvPr id="23" name="Shape">
              <a:extLst>
                <a:ext uri="{FF2B5EF4-FFF2-40B4-BE49-F238E27FC236}">
                  <a16:creationId xmlns:a16="http://schemas.microsoft.com/office/drawing/2014/main" id="{BCF712C4-B58F-48B4-A882-093223B4F597}"/>
                </a:ext>
              </a:extLst>
            </p:cNvPr>
            <p:cNvSpPr/>
            <p:nvPr/>
          </p:nvSpPr>
          <p:spPr>
            <a:xfrm>
              <a:off x="3793315" y="4185922"/>
              <a:ext cx="1782357" cy="190432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21600"/>
                <a:gd name="f7" fmla="val 10461"/>
                <a:gd name="f8" fmla="val 13074"/>
                <a:gd name="f9" fmla="val 19194"/>
                <a:gd name="f10" fmla="val 1943"/>
                <a:gd name="f11" fmla="val 20135"/>
                <a:gd name="f12" fmla="val 19114"/>
                <a:gd name="f13" fmla="val 16454"/>
                <a:gd name="f14" fmla="val 17919"/>
                <a:gd name="f15" fmla="val 11768"/>
                <a:gd name="f16" fmla="val 16986"/>
                <a:gd name="f17" fmla="val 19244"/>
                <a:gd name="f18" fmla="val 9243"/>
                <a:gd name="f19" fmla="+- 0 0 -90"/>
                <a:gd name="f20" fmla="+- 0 0 -180"/>
                <a:gd name="f21" fmla="+- 0 0 -270"/>
                <a:gd name="f22" fmla="+- 0 0 -360"/>
                <a:gd name="f23" fmla="*/ f3 1 21600"/>
                <a:gd name="f24" fmla="*/ f4 1 21600"/>
                <a:gd name="f25" fmla="val f5"/>
                <a:gd name="f26" fmla="val f6"/>
                <a:gd name="f27" fmla="*/ f19 f0 1"/>
                <a:gd name="f28" fmla="*/ f20 f0 1"/>
                <a:gd name="f29" fmla="*/ f21 f0 1"/>
                <a:gd name="f30" fmla="*/ f22 f0 1"/>
                <a:gd name="f31" fmla="+- f26 0 f25"/>
                <a:gd name="f32" fmla="*/ f27 1 f2"/>
                <a:gd name="f33" fmla="*/ f28 1 f2"/>
                <a:gd name="f34" fmla="*/ f29 1 f2"/>
                <a:gd name="f35" fmla="*/ f30 1 f2"/>
                <a:gd name="f36" fmla="*/ f31 1 2"/>
                <a:gd name="f37" fmla="*/ f31 1 21600"/>
                <a:gd name="f38" fmla="+- f32 0 f1"/>
                <a:gd name="f39" fmla="+- f33 0 f1"/>
                <a:gd name="f40" fmla="+- f34 0 f1"/>
                <a:gd name="f41" fmla="+- f35 0 f1"/>
                <a:gd name="f42" fmla="*/ f36 1 f37"/>
                <a:gd name="f43" fmla="*/ 0 1 f37"/>
                <a:gd name="f44" fmla="*/ f26 1 f37"/>
                <a:gd name="f45" fmla="*/ f43 f23 1"/>
                <a:gd name="f46" fmla="*/ f44 f23 1"/>
                <a:gd name="f47" fmla="*/ f44 f24 1"/>
                <a:gd name="f48" fmla="*/ f43 f24 1"/>
                <a:gd name="f49" fmla="*/ f42 f23 1"/>
                <a:gd name="f50" fmla="*/ f42 f2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38">
                  <a:pos x="f49" y="f50"/>
                </a:cxn>
                <a:cxn ang="f39">
                  <a:pos x="f49" y="f50"/>
                </a:cxn>
                <a:cxn ang="f40">
                  <a:pos x="f49" y="f50"/>
                </a:cxn>
                <a:cxn ang="f41">
                  <a:pos x="f49" y="f50"/>
                </a:cxn>
              </a:cxnLst>
              <a:rect l="f45" t="f48" r="f46" b="f47"/>
              <a:pathLst>
                <a:path w="21600" h="21600">
                  <a:moveTo>
                    <a:pt x="f6" y="f5"/>
                  </a:moveTo>
                  <a:cubicBezTo>
                    <a:pt x="f6" y="f7"/>
                    <a:pt x="f8" y="f9"/>
                    <a:pt x="f10" y="f11"/>
                  </a:cubicBezTo>
                  <a:lnTo>
                    <a:pt x="f10" y="f6"/>
                  </a:lnTo>
                  <a:lnTo>
                    <a:pt x="f5" y="f12"/>
                  </a:lnTo>
                  <a:lnTo>
                    <a:pt x="f10" y="f13"/>
                  </a:lnTo>
                  <a:lnTo>
                    <a:pt x="f10" y="f14"/>
                  </a:lnTo>
                  <a:lnTo>
                    <a:pt x="f10" y="f14"/>
                  </a:lnTo>
                  <a:cubicBezTo>
                    <a:pt x="f15" y="f16"/>
                    <a:pt x="f17" y="f18"/>
                    <a:pt x="f17" y="f5"/>
                  </a:cubicBezTo>
                  <a:close/>
                </a:path>
              </a:pathLst>
            </a:custGeom>
            <a:solidFill>
              <a:srgbClr val="B8B6B6"/>
            </a:solidFill>
            <a:ln cap="flat">
              <a:noFill/>
              <a:prstDash val="solid"/>
            </a:ln>
          </p:spPr>
          <p:txBody>
            <a:bodyPr vert="horz" wrap="square" lIns="45720" tIns="45720" rIns="45720" bIns="45720" anchor="t" anchorCtr="0" compatLnSpc="1">
              <a:noAutofit/>
            </a:bodyPr>
            <a:lstStyle/>
            <a:p>
              <a:pPr marL="0" marR="0" lvl="0" indent="0" algn="l" defTabSz="914400" rtl="0" fontAlgn="auto" hangingPunct="0">
                <a:lnSpc>
                  <a:spcPct val="90000"/>
                </a:lnSpc>
                <a:spcBef>
                  <a:spcPts val="1200"/>
                </a:spcBef>
                <a:spcAft>
                  <a:spcPts val="0"/>
                </a:spcAft>
                <a:buNone/>
                <a:tabLst/>
                <a:defRPr sz="2000" b="0" i="0" u="none" strike="noStrike" kern="0" cap="none" spc="0" baseline="0">
                  <a:solidFill>
                    <a:srgbClr val="000000"/>
                  </a:solidFill>
                  <a:uFillTx/>
                  <a:latin typeface="Times New Roman"/>
                  <a:ea typeface="Times New Roman"/>
                  <a:cs typeface="Times New Roman"/>
                </a:defRPr>
              </a:pPr>
              <a:endParaRPr lang="en-GB" sz="2000" b="0" i="0" u="none" strike="noStrike" kern="0" cap="none" spc="0" baseline="0">
                <a:solidFill>
                  <a:srgbClr val="000000"/>
                </a:solidFill>
                <a:uFillTx/>
                <a:latin typeface="Times New Roman"/>
                <a:ea typeface="Times New Roman"/>
                <a:cs typeface="Times New Roman"/>
              </a:endParaRPr>
            </a:p>
          </p:txBody>
        </p:sp>
        <p:sp>
          <p:nvSpPr>
            <p:cNvPr id="24" name="Shape">
              <a:extLst>
                <a:ext uri="{FF2B5EF4-FFF2-40B4-BE49-F238E27FC236}">
                  <a16:creationId xmlns:a16="http://schemas.microsoft.com/office/drawing/2014/main" id="{6089C662-D05D-44AE-80F2-D7D955BA8FB8}"/>
                </a:ext>
              </a:extLst>
            </p:cNvPr>
            <p:cNvSpPr/>
            <p:nvPr/>
          </p:nvSpPr>
          <p:spPr>
            <a:xfrm>
              <a:off x="1774749" y="4185922"/>
              <a:ext cx="1904329" cy="178235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21600"/>
                <a:gd name="f7" fmla="val 11139"/>
                <a:gd name="f8" fmla="val 2406"/>
                <a:gd name="f9" fmla="val 13074"/>
                <a:gd name="f10" fmla="val 1465"/>
                <a:gd name="f11" fmla="val 1943"/>
                <a:gd name="f12" fmla="val 2486"/>
                <a:gd name="f13" fmla="val 5146"/>
                <a:gd name="f14" fmla="val 3681"/>
                <a:gd name="f15" fmla="val 4614"/>
                <a:gd name="f16" fmla="val 11768"/>
                <a:gd name="f17" fmla="val 12357"/>
                <a:gd name="f18" fmla="val 19244"/>
                <a:gd name="f19" fmla="+- 0 0 -90"/>
                <a:gd name="f20" fmla="+- 0 0 -180"/>
                <a:gd name="f21" fmla="+- 0 0 -270"/>
                <a:gd name="f22" fmla="+- 0 0 -360"/>
                <a:gd name="f23" fmla="*/ f3 1 21600"/>
                <a:gd name="f24" fmla="*/ f4 1 21600"/>
                <a:gd name="f25" fmla="val f5"/>
                <a:gd name="f26" fmla="val f6"/>
                <a:gd name="f27" fmla="*/ f19 f0 1"/>
                <a:gd name="f28" fmla="*/ f20 f0 1"/>
                <a:gd name="f29" fmla="*/ f21 f0 1"/>
                <a:gd name="f30" fmla="*/ f22 f0 1"/>
                <a:gd name="f31" fmla="+- f26 0 f25"/>
                <a:gd name="f32" fmla="*/ f27 1 f2"/>
                <a:gd name="f33" fmla="*/ f28 1 f2"/>
                <a:gd name="f34" fmla="*/ f29 1 f2"/>
                <a:gd name="f35" fmla="*/ f30 1 f2"/>
                <a:gd name="f36" fmla="*/ f31 1 2"/>
                <a:gd name="f37" fmla="*/ f31 1 21600"/>
                <a:gd name="f38" fmla="+- f32 0 f1"/>
                <a:gd name="f39" fmla="+- f33 0 f1"/>
                <a:gd name="f40" fmla="+- f34 0 f1"/>
                <a:gd name="f41" fmla="+- f35 0 f1"/>
                <a:gd name="f42" fmla="*/ f36 1 f37"/>
                <a:gd name="f43" fmla="*/ 0 1 f37"/>
                <a:gd name="f44" fmla="*/ f26 1 f37"/>
                <a:gd name="f45" fmla="*/ f43 f23 1"/>
                <a:gd name="f46" fmla="*/ f44 f23 1"/>
                <a:gd name="f47" fmla="*/ f44 f24 1"/>
                <a:gd name="f48" fmla="*/ f43 f24 1"/>
                <a:gd name="f49" fmla="*/ f42 f23 1"/>
                <a:gd name="f50" fmla="*/ f42 f2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38">
                  <a:pos x="f49" y="f50"/>
                </a:cxn>
                <a:cxn ang="f39">
                  <a:pos x="f49" y="f50"/>
                </a:cxn>
                <a:cxn ang="f40">
                  <a:pos x="f49" y="f50"/>
                </a:cxn>
                <a:cxn ang="f41">
                  <a:pos x="f49" y="f50"/>
                </a:cxn>
              </a:cxnLst>
              <a:rect l="f45" t="f48" r="f46" b="f47"/>
              <a:pathLst>
                <a:path w="21600" h="21600">
                  <a:moveTo>
                    <a:pt x="f6" y="f6"/>
                  </a:moveTo>
                  <a:cubicBezTo>
                    <a:pt x="f7" y="f6"/>
                    <a:pt x="f8" y="f9"/>
                    <a:pt x="f10" y="f11"/>
                  </a:cubicBezTo>
                  <a:lnTo>
                    <a:pt x="f5" y="f11"/>
                  </a:lnTo>
                  <a:lnTo>
                    <a:pt x="f12" y="f5"/>
                  </a:lnTo>
                  <a:lnTo>
                    <a:pt x="f13" y="f11"/>
                  </a:lnTo>
                  <a:lnTo>
                    <a:pt x="f14" y="f11"/>
                  </a:lnTo>
                  <a:lnTo>
                    <a:pt x="f14" y="f11"/>
                  </a:lnTo>
                  <a:cubicBezTo>
                    <a:pt x="f15" y="f16"/>
                    <a:pt x="f17" y="f18"/>
                    <a:pt x="f6" y="f18"/>
                  </a:cubicBezTo>
                  <a:close/>
                </a:path>
              </a:pathLst>
            </a:custGeom>
            <a:solidFill>
              <a:srgbClr val="B8B6B6"/>
            </a:solidFill>
            <a:ln cap="flat">
              <a:noFill/>
              <a:prstDash val="solid"/>
            </a:ln>
          </p:spPr>
          <p:txBody>
            <a:bodyPr vert="horz" wrap="square" lIns="45720" tIns="45720" rIns="45720" bIns="45720" anchor="t" anchorCtr="0" compatLnSpc="1">
              <a:noAutofit/>
            </a:bodyPr>
            <a:lstStyle/>
            <a:p>
              <a:pPr marL="0" marR="0" lvl="0" indent="0" algn="l" defTabSz="914400" rtl="0" fontAlgn="auto" hangingPunct="0">
                <a:lnSpc>
                  <a:spcPct val="90000"/>
                </a:lnSpc>
                <a:spcBef>
                  <a:spcPts val="1200"/>
                </a:spcBef>
                <a:spcAft>
                  <a:spcPts val="0"/>
                </a:spcAft>
                <a:buNone/>
                <a:tabLst/>
                <a:defRPr sz="2000" b="0" i="0" u="none" strike="noStrike" kern="0" cap="none" spc="0" baseline="0">
                  <a:solidFill>
                    <a:srgbClr val="000000"/>
                  </a:solidFill>
                  <a:uFillTx/>
                  <a:latin typeface="Times New Roman"/>
                  <a:ea typeface="Times New Roman"/>
                  <a:cs typeface="Times New Roman"/>
                </a:defRPr>
              </a:pPr>
              <a:endParaRPr lang="en-GB" sz="2000" b="0" i="0" u="none" strike="noStrike" kern="0" cap="none" spc="0" baseline="0">
                <a:solidFill>
                  <a:srgbClr val="000000"/>
                </a:solidFill>
                <a:uFillTx/>
                <a:latin typeface="Times New Roman"/>
                <a:ea typeface="Times New Roman"/>
                <a:cs typeface="Times New Roman"/>
              </a:endParaRPr>
            </a:p>
          </p:txBody>
        </p:sp>
        <p:sp>
          <p:nvSpPr>
            <p:cNvPr id="25" name="Shape">
              <a:extLst>
                <a:ext uri="{FF2B5EF4-FFF2-40B4-BE49-F238E27FC236}">
                  <a16:creationId xmlns:a16="http://schemas.microsoft.com/office/drawing/2014/main" id="{69E47455-EB81-4377-95F8-726206ADE41F}"/>
                </a:ext>
              </a:extLst>
            </p:cNvPr>
            <p:cNvSpPr/>
            <p:nvPr/>
          </p:nvSpPr>
          <p:spPr>
            <a:xfrm>
              <a:off x="1896721" y="2167356"/>
              <a:ext cx="1782357" cy="190432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21600"/>
                <a:gd name="f7" fmla="val 11139"/>
                <a:gd name="f8" fmla="val 8526"/>
                <a:gd name="f9" fmla="val 2406"/>
                <a:gd name="f10" fmla="val 19657"/>
                <a:gd name="f11" fmla="val 1465"/>
                <a:gd name="f12" fmla="val 2486"/>
                <a:gd name="f13" fmla="val 5146"/>
                <a:gd name="f14" fmla="val 3681"/>
                <a:gd name="f15" fmla="val 9832"/>
                <a:gd name="f16" fmla="val 4614"/>
                <a:gd name="f17" fmla="val 2356"/>
                <a:gd name="f18" fmla="val 12357"/>
                <a:gd name="f19" fmla="+- 0 0 -90"/>
                <a:gd name="f20" fmla="+- 0 0 -180"/>
                <a:gd name="f21" fmla="+- 0 0 -270"/>
                <a:gd name="f22" fmla="+- 0 0 -360"/>
                <a:gd name="f23" fmla="*/ f3 1 21600"/>
                <a:gd name="f24" fmla="*/ f4 1 21600"/>
                <a:gd name="f25" fmla="val f5"/>
                <a:gd name="f26" fmla="val f6"/>
                <a:gd name="f27" fmla="*/ f19 f0 1"/>
                <a:gd name="f28" fmla="*/ f20 f0 1"/>
                <a:gd name="f29" fmla="*/ f21 f0 1"/>
                <a:gd name="f30" fmla="*/ f22 f0 1"/>
                <a:gd name="f31" fmla="+- f26 0 f25"/>
                <a:gd name="f32" fmla="*/ f27 1 f2"/>
                <a:gd name="f33" fmla="*/ f28 1 f2"/>
                <a:gd name="f34" fmla="*/ f29 1 f2"/>
                <a:gd name="f35" fmla="*/ f30 1 f2"/>
                <a:gd name="f36" fmla="*/ f31 1 2"/>
                <a:gd name="f37" fmla="*/ f31 1 21600"/>
                <a:gd name="f38" fmla="+- f32 0 f1"/>
                <a:gd name="f39" fmla="+- f33 0 f1"/>
                <a:gd name="f40" fmla="+- f34 0 f1"/>
                <a:gd name="f41" fmla="+- f35 0 f1"/>
                <a:gd name="f42" fmla="*/ f36 1 f37"/>
                <a:gd name="f43" fmla="*/ 0 1 f37"/>
                <a:gd name="f44" fmla="*/ f26 1 f37"/>
                <a:gd name="f45" fmla="*/ f43 f23 1"/>
                <a:gd name="f46" fmla="*/ f44 f23 1"/>
                <a:gd name="f47" fmla="*/ f44 f24 1"/>
                <a:gd name="f48" fmla="*/ f43 f24 1"/>
                <a:gd name="f49" fmla="*/ f42 f23 1"/>
                <a:gd name="f50" fmla="*/ f42 f2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38">
                  <a:pos x="f49" y="f50"/>
                </a:cxn>
                <a:cxn ang="f39">
                  <a:pos x="f49" y="f50"/>
                </a:cxn>
                <a:cxn ang="f40">
                  <a:pos x="f49" y="f50"/>
                </a:cxn>
                <a:cxn ang="f41">
                  <a:pos x="f49" y="f50"/>
                </a:cxn>
              </a:cxnLst>
              <a:rect l="f45" t="f48" r="f46" b="f47"/>
              <a:pathLst>
                <a:path w="21600" h="21600">
                  <a:moveTo>
                    <a:pt x="f5" y="f6"/>
                  </a:moveTo>
                  <a:cubicBezTo>
                    <a:pt x="f5" y="f7"/>
                    <a:pt x="f8" y="f9"/>
                    <a:pt x="f10" y="f11"/>
                  </a:cubicBezTo>
                  <a:lnTo>
                    <a:pt x="f10" y="f5"/>
                  </a:lnTo>
                  <a:lnTo>
                    <a:pt x="f6" y="f12"/>
                  </a:lnTo>
                  <a:lnTo>
                    <a:pt x="f10" y="f13"/>
                  </a:lnTo>
                  <a:lnTo>
                    <a:pt x="f10" y="f14"/>
                  </a:lnTo>
                  <a:lnTo>
                    <a:pt x="f10" y="f14"/>
                  </a:lnTo>
                  <a:cubicBezTo>
                    <a:pt x="f15" y="f16"/>
                    <a:pt x="f17" y="f18"/>
                    <a:pt x="f17" y="f6"/>
                  </a:cubicBezTo>
                  <a:close/>
                </a:path>
              </a:pathLst>
            </a:custGeom>
            <a:solidFill>
              <a:srgbClr val="B8B6B6"/>
            </a:solidFill>
            <a:ln cap="flat">
              <a:noFill/>
              <a:prstDash val="solid"/>
            </a:ln>
          </p:spPr>
          <p:txBody>
            <a:bodyPr vert="horz" wrap="square" lIns="45720" tIns="45720" rIns="45720" bIns="45720" anchor="t" anchorCtr="0" compatLnSpc="1">
              <a:noAutofit/>
            </a:bodyPr>
            <a:lstStyle/>
            <a:p>
              <a:pPr marL="0" marR="0" lvl="0" indent="0" algn="l" defTabSz="914400" rtl="0" fontAlgn="auto" hangingPunct="0">
                <a:lnSpc>
                  <a:spcPct val="90000"/>
                </a:lnSpc>
                <a:spcBef>
                  <a:spcPts val="1200"/>
                </a:spcBef>
                <a:spcAft>
                  <a:spcPts val="0"/>
                </a:spcAft>
                <a:buNone/>
                <a:tabLst/>
                <a:defRPr sz="2000" b="0" i="0" u="none" strike="noStrike" kern="0" cap="none" spc="0" baseline="0">
                  <a:solidFill>
                    <a:srgbClr val="000000"/>
                  </a:solidFill>
                  <a:uFillTx/>
                  <a:latin typeface="Times New Roman"/>
                  <a:ea typeface="Times New Roman"/>
                  <a:cs typeface="Times New Roman"/>
                </a:defRPr>
              </a:pPr>
              <a:endParaRPr lang="en-GB" sz="2000" b="0" i="0" u="none" strike="noStrike" kern="0" cap="none" spc="0" baseline="0">
                <a:solidFill>
                  <a:srgbClr val="000000"/>
                </a:solidFill>
                <a:uFillTx/>
                <a:latin typeface="Times New Roman"/>
                <a:ea typeface="Times New Roman"/>
                <a:cs typeface="Times New Roman"/>
              </a:endParaRPr>
            </a:p>
          </p:txBody>
        </p:sp>
      </p:grp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1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27">
            <a:extLst>
              <a:ext uri="{FF2B5EF4-FFF2-40B4-BE49-F238E27FC236}">
                <a16:creationId xmlns:a16="http://schemas.microsoft.com/office/drawing/2014/main" id="{E14DAA0E-F1AA-4608-9F35-4D43046192ED}"/>
              </a:ext>
            </a:extLst>
          </p:cNvPr>
          <p:cNvSpPr/>
          <p:nvPr/>
        </p:nvSpPr>
        <p:spPr>
          <a:xfrm>
            <a:off x="0" y="0"/>
            <a:ext cx="12191996" cy="6858000"/>
          </a:xfrm>
          <a:prstGeom prst="rect">
            <a:avLst/>
          </a:prstGeom>
          <a:solidFill>
            <a:srgbClr val="9B2D1F"/>
          </a:solidFill>
          <a:ln w="12701" cap="flat">
            <a:solidFill>
              <a:srgbClr val="712117"/>
            </a:solidFill>
            <a:prstDash val="solid"/>
            <a:round/>
          </a:ln>
        </p:spPr>
        <p:txBody>
          <a:bodyPr vert="horz" wrap="square" lIns="45720" tIns="45720" rIns="45720" bIns="45720" anchor="ctr" anchorCtr="0" compatLnSpc="1">
            <a:noAutofit/>
          </a:bodyPr>
          <a:lstStyle/>
          <a:p>
            <a:pPr marL="0" marR="0" lvl="0" indent="0" algn="l" defTabSz="4572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FFFFFF"/>
                </a:solidFill>
                <a:uFillTx/>
              </a:defRPr>
            </a:pPr>
            <a:endParaRPr lang="en-GB" sz="1800" b="0" i="0" u="none" strike="noStrike" kern="0" cap="none" spc="0" baseline="0">
              <a:solidFill>
                <a:srgbClr val="FFFFFF"/>
              </a:solidFill>
              <a:uFillTx/>
              <a:latin typeface="Rockwell"/>
              <a:ea typeface="Rockwell"/>
              <a:cs typeface="Rockwell"/>
            </a:endParaRPr>
          </a:p>
        </p:txBody>
      </p:sp>
      <p:sp>
        <p:nvSpPr>
          <p:cNvPr id="3" name="Tytuł 1">
            <a:extLst>
              <a:ext uri="{FF2B5EF4-FFF2-40B4-BE49-F238E27FC236}">
                <a16:creationId xmlns:a16="http://schemas.microsoft.com/office/drawing/2014/main" id="{3CA1B494-0032-46C4-8B6B-1138D8D9A95E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382283" y="484632"/>
            <a:ext cx="6743846" cy="1609344"/>
          </a:xfrm>
          <a:prstGeom prst="rect">
            <a:avLst/>
          </a:prstGeom>
          <a:noFill/>
          <a:ln>
            <a:noFill/>
          </a:ln>
        </p:spPr>
        <p:txBody>
          <a:bodyPr vert="horz" wrap="square" lIns="45720" tIns="45720" rIns="45720" bIns="45720" anchor="ctr" anchorCtr="0" compatLnSpc="1">
            <a:normAutofit/>
          </a:bodyPr>
          <a:lstStyle/>
          <a:p>
            <a:pPr lvl="0"/>
            <a:r>
              <a:rPr lang="en-GB" sz="3400">
                <a:solidFill>
                  <a:srgbClr val="FFFFFF"/>
                </a:solidFill>
              </a:rPr>
              <a:t>How to make a delicious pizza margherita step by step</a:t>
            </a:r>
          </a:p>
        </p:txBody>
      </p:sp>
      <p:pic>
        <p:nvPicPr>
          <p:cNvPr id="4" name="Obraz 8" descr="Obraz 8">
            <a:extLst>
              <a:ext uri="{FF2B5EF4-FFF2-40B4-BE49-F238E27FC236}">
                <a16:creationId xmlns:a16="http://schemas.microsoft.com/office/drawing/2014/main" id="{B2854B48-9996-4F27-9ADE-D074B7925BE8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t="9658"/>
          <a:stretch>
            <a:fillRect/>
          </a:stretch>
        </p:blipFill>
        <p:spPr>
          <a:xfrm rot="5400013">
            <a:off x="6439634" y="1105638"/>
            <a:ext cx="6858000" cy="4646724"/>
          </a:xfrm>
          <a:prstGeom prst="rect">
            <a:avLst/>
          </a:prstGeom>
          <a:noFill/>
          <a:ln cap="flat">
            <a:noFill/>
          </a:ln>
        </p:spPr>
      </p:pic>
      <p:grpSp>
        <p:nvGrpSpPr>
          <p:cNvPr id="5" name="Group 129">
            <a:extLst>
              <a:ext uri="{FF2B5EF4-FFF2-40B4-BE49-F238E27FC236}">
                <a16:creationId xmlns:a16="http://schemas.microsoft.com/office/drawing/2014/main" id="{D254086C-BED9-4C66-98A2-62184E9F83C1}"/>
              </a:ext>
            </a:extLst>
          </p:cNvPr>
          <p:cNvGrpSpPr/>
          <p:nvPr/>
        </p:nvGrpSpPr>
        <p:grpSpPr>
          <a:xfrm>
            <a:off x="11401726" y="6229679"/>
            <a:ext cx="457200" cy="457200"/>
            <a:chOff x="11401726" y="6229679"/>
            <a:chExt cx="457200" cy="457200"/>
          </a:xfrm>
        </p:grpSpPr>
        <p:sp>
          <p:nvSpPr>
            <p:cNvPr id="6" name="Oval 130">
              <a:extLst>
                <a:ext uri="{FF2B5EF4-FFF2-40B4-BE49-F238E27FC236}">
                  <a16:creationId xmlns:a16="http://schemas.microsoft.com/office/drawing/2014/main" id="{9A2AE32A-B3AD-4E70-AC3A-6757123CF5BB}"/>
                </a:ext>
              </a:extLst>
            </p:cNvPr>
            <p:cNvSpPr/>
            <p:nvPr/>
          </p:nvSpPr>
          <p:spPr>
            <a:xfrm>
              <a:off x="11401726" y="6229679"/>
              <a:ext cx="457200" cy="457200"/>
            </a:xfrm>
            <a:custGeom>
              <a:avLst/>
              <a:gdLst>
                <a:gd name="f0" fmla="val 21600000"/>
                <a:gd name="f1" fmla="val 10800000"/>
                <a:gd name="f2" fmla="val 5400000"/>
                <a:gd name="f3" fmla="val 180"/>
                <a:gd name="f4" fmla="val w"/>
                <a:gd name="f5" fmla="val h"/>
                <a:gd name="f6" fmla="val ss"/>
                <a:gd name="f7" fmla="val 0"/>
                <a:gd name="f8" fmla="*/ 5419351 1 1725033"/>
                <a:gd name="f9" fmla="+- 0 0 -360"/>
                <a:gd name="f10" fmla="+- 0 0 -180"/>
                <a:gd name="f11" fmla="abs f4"/>
                <a:gd name="f12" fmla="abs f5"/>
                <a:gd name="f13" fmla="abs f6"/>
                <a:gd name="f14" fmla="val f7"/>
                <a:gd name="f15" fmla="+- 2700000 f2 0"/>
                <a:gd name="f16" fmla="*/ f9 f1 1"/>
                <a:gd name="f17" fmla="*/ f10 f1 1"/>
                <a:gd name="f18" fmla="?: f11 f4 1"/>
                <a:gd name="f19" fmla="?: f12 f5 1"/>
                <a:gd name="f20" fmla="?: f13 f6 1"/>
                <a:gd name="f21" fmla="*/ f15 f8 1"/>
                <a:gd name="f22" fmla="*/ f16 1 f3"/>
                <a:gd name="f23" fmla="*/ f17 1 f3"/>
                <a:gd name="f24" fmla="*/ f18 1 21600"/>
                <a:gd name="f25" fmla="*/ f19 1 21600"/>
                <a:gd name="f26" fmla="*/ 21600 f18 1"/>
                <a:gd name="f27" fmla="*/ 21600 f19 1"/>
                <a:gd name="f28" fmla="*/ f21 1 f1"/>
                <a:gd name="f29" fmla="+- f22 0 f2"/>
                <a:gd name="f30" fmla="+- f23 0 f2"/>
                <a:gd name="f31" fmla="min f25 f24"/>
                <a:gd name="f32" fmla="*/ f26 1 f20"/>
                <a:gd name="f33" fmla="*/ f27 1 f20"/>
                <a:gd name="f34" fmla="+- 0 0 f28"/>
                <a:gd name="f35" fmla="val f32"/>
                <a:gd name="f36" fmla="val f33"/>
                <a:gd name="f37" fmla="+- 0 0 f34"/>
                <a:gd name="f38" fmla="*/ f14 f31 1"/>
                <a:gd name="f39" fmla="+- f36 0 f14"/>
                <a:gd name="f40" fmla="+- f35 0 f14"/>
                <a:gd name="f41" fmla="*/ f37 f1 1"/>
                <a:gd name="f42" fmla="*/ f39 1 2"/>
                <a:gd name="f43" fmla="*/ f40 1 2"/>
                <a:gd name="f44" fmla="*/ f41 1 f8"/>
                <a:gd name="f45" fmla="+- f14 f42 0"/>
                <a:gd name="f46" fmla="+- f14 f43 0"/>
                <a:gd name="f47" fmla="+- f44 0 f2"/>
                <a:gd name="f48" fmla="*/ f43 f31 1"/>
                <a:gd name="f49" fmla="*/ f42 f31 1"/>
                <a:gd name="f50" fmla="cos 1 f47"/>
                <a:gd name="f51" fmla="sin 1 f47"/>
                <a:gd name="f52" fmla="*/ f45 f31 1"/>
                <a:gd name="f53" fmla="+- 0 0 f50"/>
                <a:gd name="f54" fmla="+- 0 0 f51"/>
                <a:gd name="f55" fmla="+- 0 0 f53"/>
                <a:gd name="f56" fmla="+- 0 0 f54"/>
                <a:gd name="f57" fmla="*/ f55 f43 1"/>
                <a:gd name="f58" fmla="*/ f56 f42 1"/>
                <a:gd name="f59" fmla="+- f46 0 f57"/>
                <a:gd name="f60" fmla="+- f46 f57 0"/>
                <a:gd name="f61" fmla="+- f45 0 f58"/>
                <a:gd name="f62" fmla="+- f45 f58 0"/>
                <a:gd name="f63" fmla="*/ f59 f31 1"/>
                <a:gd name="f64" fmla="*/ f61 f31 1"/>
                <a:gd name="f65" fmla="*/ f60 f31 1"/>
                <a:gd name="f66" fmla="*/ f62 f31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9">
                  <a:pos x="f63" y="f64"/>
                </a:cxn>
                <a:cxn ang="f30">
                  <a:pos x="f63" y="f66"/>
                </a:cxn>
                <a:cxn ang="f30">
                  <a:pos x="f65" y="f66"/>
                </a:cxn>
                <a:cxn ang="f29">
                  <a:pos x="f65" y="f64"/>
                </a:cxn>
              </a:cxnLst>
              <a:rect l="f63" t="f64" r="f65" b="f66"/>
              <a:pathLst>
                <a:path>
                  <a:moveTo>
                    <a:pt x="f38" y="f52"/>
                  </a:moveTo>
                  <a:arcTo wR="f48" hR="f49" stAng="f1" swAng="f0"/>
                  <a:close/>
                </a:path>
              </a:pathLst>
            </a:custGeom>
            <a:blipFill>
              <a:blip r:embed="rId3">
                <a:alphaModFix/>
              </a:blip>
              <a:tile sx="100000" sy="100000" algn="tl"/>
            </a:blipFill>
            <a:ln cap="flat">
              <a:noFill/>
              <a:prstDash val="solid"/>
            </a:ln>
          </p:spPr>
          <p:txBody>
            <a:bodyPr vert="horz" wrap="square" lIns="45720" tIns="45720" rIns="45720" bIns="45720" anchor="ctr" anchorCtr="1" compatLnSpc="1">
              <a:noAutofit/>
            </a:bodyPr>
            <a:lstStyle/>
            <a:p>
              <a:pPr marL="0" marR="0" lvl="0" indent="0" algn="ctr" defTabSz="914400" rtl="0" fontAlgn="auto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2000" b="1" i="0" u="none" strike="noStrike" kern="0" cap="none" spc="0" baseline="0">
                  <a:solidFill>
                    <a:srgbClr val="FFFFFF"/>
                  </a:solidFill>
                  <a:uFillTx/>
                  <a:latin typeface="Rockwell Extra Bold"/>
                  <a:ea typeface="Rockwell Extra Bold"/>
                  <a:cs typeface="Rockwell Extra Bold"/>
                </a:defRPr>
              </a:pPr>
              <a:endParaRPr lang="en-GB" sz="2000" b="1" i="0" u="none" strike="noStrike" kern="0" cap="none" spc="0" baseline="0">
                <a:solidFill>
                  <a:srgbClr val="FFFFFF"/>
                </a:solidFill>
                <a:uFillTx/>
                <a:latin typeface="Rockwell Extra Bold"/>
                <a:ea typeface="Rockwell Extra Bold"/>
                <a:cs typeface="Rockwell Extra Bold"/>
              </a:endParaRPr>
            </a:p>
          </p:txBody>
        </p:sp>
        <p:sp>
          <p:nvSpPr>
            <p:cNvPr id="7" name="Oval 131">
              <a:extLst>
                <a:ext uri="{FF2B5EF4-FFF2-40B4-BE49-F238E27FC236}">
                  <a16:creationId xmlns:a16="http://schemas.microsoft.com/office/drawing/2014/main" id="{72ED5A4F-E09A-4620-A77D-2EF1548D9F26}"/>
                </a:ext>
              </a:extLst>
            </p:cNvPr>
            <p:cNvSpPr/>
            <p:nvPr/>
          </p:nvSpPr>
          <p:spPr>
            <a:xfrm>
              <a:off x="11430914" y="6258875"/>
              <a:ext cx="398815" cy="398815"/>
            </a:xfrm>
            <a:custGeom>
              <a:avLst/>
              <a:gdLst>
                <a:gd name="f0" fmla="val 21600000"/>
                <a:gd name="f1" fmla="val 10800000"/>
                <a:gd name="f2" fmla="val 5400000"/>
                <a:gd name="f3" fmla="val 180"/>
                <a:gd name="f4" fmla="val w"/>
                <a:gd name="f5" fmla="val h"/>
                <a:gd name="f6" fmla="val ss"/>
                <a:gd name="f7" fmla="val 0"/>
                <a:gd name="f8" fmla="*/ 5419351 1 1725033"/>
                <a:gd name="f9" fmla="+- 0 0 -360"/>
                <a:gd name="f10" fmla="+- 0 0 -180"/>
                <a:gd name="f11" fmla="abs f4"/>
                <a:gd name="f12" fmla="abs f5"/>
                <a:gd name="f13" fmla="abs f6"/>
                <a:gd name="f14" fmla="val f7"/>
                <a:gd name="f15" fmla="+- 2700000 f2 0"/>
                <a:gd name="f16" fmla="*/ f9 f1 1"/>
                <a:gd name="f17" fmla="*/ f10 f1 1"/>
                <a:gd name="f18" fmla="?: f11 f4 1"/>
                <a:gd name="f19" fmla="?: f12 f5 1"/>
                <a:gd name="f20" fmla="?: f13 f6 1"/>
                <a:gd name="f21" fmla="*/ f15 f8 1"/>
                <a:gd name="f22" fmla="*/ f16 1 f3"/>
                <a:gd name="f23" fmla="*/ f17 1 f3"/>
                <a:gd name="f24" fmla="*/ f18 1 21600"/>
                <a:gd name="f25" fmla="*/ f19 1 21600"/>
                <a:gd name="f26" fmla="*/ 21600 f18 1"/>
                <a:gd name="f27" fmla="*/ 21600 f19 1"/>
                <a:gd name="f28" fmla="*/ f21 1 f1"/>
                <a:gd name="f29" fmla="+- f22 0 f2"/>
                <a:gd name="f30" fmla="+- f23 0 f2"/>
                <a:gd name="f31" fmla="min f25 f24"/>
                <a:gd name="f32" fmla="*/ f26 1 f20"/>
                <a:gd name="f33" fmla="*/ f27 1 f20"/>
                <a:gd name="f34" fmla="+- 0 0 f28"/>
                <a:gd name="f35" fmla="val f32"/>
                <a:gd name="f36" fmla="val f33"/>
                <a:gd name="f37" fmla="+- 0 0 f34"/>
                <a:gd name="f38" fmla="*/ f14 f31 1"/>
                <a:gd name="f39" fmla="+- f36 0 f14"/>
                <a:gd name="f40" fmla="+- f35 0 f14"/>
                <a:gd name="f41" fmla="*/ f37 f1 1"/>
                <a:gd name="f42" fmla="*/ f39 1 2"/>
                <a:gd name="f43" fmla="*/ f40 1 2"/>
                <a:gd name="f44" fmla="*/ f41 1 f8"/>
                <a:gd name="f45" fmla="+- f14 f42 0"/>
                <a:gd name="f46" fmla="+- f14 f43 0"/>
                <a:gd name="f47" fmla="+- f44 0 f2"/>
                <a:gd name="f48" fmla="*/ f43 f31 1"/>
                <a:gd name="f49" fmla="*/ f42 f31 1"/>
                <a:gd name="f50" fmla="cos 1 f47"/>
                <a:gd name="f51" fmla="sin 1 f47"/>
                <a:gd name="f52" fmla="*/ f45 f31 1"/>
                <a:gd name="f53" fmla="+- 0 0 f50"/>
                <a:gd name="f54" fmla="+- 0 0 f51"/>
                <a:gd name="f55" fmla="+- 0 0 f53"/>
                <a:gd name="f56" fmla="+- 0 0 f54"/>
                <a:gd name="f57" fmla="*/ f55 f43 1"/>
                <a:gd name="f58" fmla="*/ f56 f42 1"/>
                <a:gd name="f59" fmla="+- f46 0 f57"/>
                <a:gd name="f60" fmla="+- f46 f57 0"/>
                <a:gd name="f61" fmla="+- f45 0 f58"/>
                <a:gd name="f62" fmla="+- f45 f58 0"/>
                <a:gd name="f63" fmla="*/ f59 f31 1"/>
                <a:gd name="f64" fmla="*/ f61 f31 1"/>
                <a:gd name="f65" fmla="*/ f60 f31 1"/>
                <a:gd name="f66" fmla="*/ f62 f31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9">
                  <a:pos x="f63" y="f64"/>
                </a:cxn>
                <a:cxn ang="f30">
                  <a:pos x="f63" y="f66"/>
                </a:cxn>
                <a:cxn ang="f30">
                  <a:pos x="f65" y="f66"/>
                </a:cxn>
                <a:cxn ang="f29">
                  <a:pos x="f65" y="f64"/>
                </a:cxn>
              </a:cxnLst>
              <a:rect l="f63" t="f64" r="f65" b="f66"/>
              <a:pathLst>
                <a:path>
                  <a:moveTo>
                    <a:pt x="f38" y="f52"/>
                  </a:moveTo>
                  <a:arcTo wR="f48" hR="f49" stAng="f1" swAng="f0"/>
                  <a:close/>
                </a:path>
              </a:pathLst>
            </a:custGeom>
            <a:noFill/>
            <a:ln w="12701" cap="flat">
              <a:solidFill>
                <a:srgbClr val="FFFFFF"/>
              </a:solidFill>
              <a:prstDash val="solid"/>
              <a:round/>
            </a:ln>
          </p:spPr>
          <p:txBody>
            <a:bodyPr vert="horz" wrap="square" lIns="45720" tIns="45720" rIns="45720" bIns="45720" anchor="ctr" anchorCtr="1" compatLnSpc="1">
              <a:noAutofit/>
            </a:bodyPr>
            <a:lstStyle/>
            <a:p>
              <a:pPr marL="0" marR="0" lvl="0" indent="0" algn="ctr" defTabSz="914400" rtl="0" fontAlgn="auto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FFFFFF"/>
                  </a:solidFill>
                  <a:uFillTx/>
                  <a:latin typeface="Calibri"/>
                  <a:ea typeface="Calibri"/>
                  <a:cs typeface="Calibri"/>
                </a:defRPr>
              </a:pPr>
              <a:endParaRPr lang="en-GB" sz="1800" b="0" i="0" u="none" strike="noStrike" kern="0" cap="none" spc="0" baseline="0">
                <a:solidFill>
                  <a:srgbClr val="FFFFFF"/>
                </a:solidFill>
                <a:uFillTx/>
                <a:latin typeface="Calibri"/>
                <a:ea typeface="Calibri"/>
                <a:cs typeface="Calibri"/>
              </a:endParaRPr>
            </a:p>
          </p:txBody>
        </p:sp>
      </p:grpSp>
      <p:sp>
        <p:nvSpPr>
          <p:cNvPr id="8" name="Numer slajdu — symbol zastępczy 2">
            <a:extLst>
              <a:ext uri="{FF2B5EF4-FFF2-40B4-BE49-F238E27FC236}">
                <a16:creationId xmlns:a16="http://schemas.microsoft.com/office/drawing/2014/main" id="{7762D5B7-C464-4A50-A80E-3558941385BD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>
            <a:normAutofit lnSpcReduction="10000"/>
          </a:bodyPr>
          <a:lstStyle/>
          <a:p>
            <a:pPr lvl="0">
              <a:spcBef>
                <a:spcPts val="600"/>
              </a:spcBef>
            </a:pPr>
            <a:fld id="{CB94B454-A20D-4EFA-8A16-3EC99DF410A3}" type="slidenum">
              <a:t>13</a:t>
            </a:fld>
            <a:endParaRPr lang="en-GB"/>
          </a:p>
        </p:txBody>
      </p:sp>
      <p:grpSp>
        <p:nvGrpSpPr>
          <p:cNvPr id="9" name="Zawartość — symbol zastępczy 2">
            <a:extLst>
              <a:ext uri="{FF2B5EF4-FFF2-40B4-BE49-F238E27FC236}">
                <a16:creationId xmlns:a16="http://schemas.microsoft.com/office/drawing/2014/main" id="{FCF09161-CE94-42C2-A8D4-DE2DBDF16C19}"/>
              </a:ext>
            </a:extLst>
          </p:cNvPr>
          <p:cNvGrpSpPr/>
          <p:nvPr/>
        </p:nvGrpSpPr>
        <p:grpSpPr>
          <a:xfrm>
            <a:off x="385575" y="2616583"/>
            <a:ext cx="6732781" cy="3262194"/>
            <a:chOff x="385575" y="2616583"/>
            <a:chExt cx="6732781" cy="3262194"/>
          </a:xfrm>
        </p:grpSpPr>
        <p:grpSp>
          <p:nvGrpSpPr>
            <p:cNvPr id="10" name="Group">
              <a:extLst>
                <a:ext uri="{FF2B5EF4-FFF2-40B4-BE49-F238E27FC236}">
                  <a16:creationId xmlns:a16="http://schemas.microsoft.com/office/drawing/2014/main" id="{2028CA7C-A3EC-4C7C-A476-0DAFE447664D}"/>
                </a:ext>
              </a:extLst>
            </p:cNvPr>
            <p:cNvGrpSpPr/>
            <p:nvPr/>
          </p:nvGrpSpPr>
          <p:grpSpPr>
            <a:xfrm>
              <a:off x="385575" y="2616583"/>
              <a:ext cx="1707340" cy="512201"/>
              <a:chOff x="385575" y="2616583"/>
              <a:chExt cx="1707340" cy="512201"/>
            </a:xfrm>
          </p:grpSpPr>
          <p:sp>
            <p:nvSpPr>
              <p:cNvPr id="11" name="Chevron">
                <a:extLst>
                  <a:ext uri="{FF2B5EF4-FFF2-40B4-BE49-F238E27FC236}">
                    <a16:creationId xmlns:a16="http://schemas.microsoft.com/office/drawing/2014/main" id="{5E0C7D0E-3718-4322-B596-467A60C23B5B}"/>
                  </a:ext>
                </a:extLst>
              </p:cNvPr>
              <p:cNvSpPr/>
              <p:nvPr/>
            </p:nvSpPr>
            <p:spPr>
              <a:xfrm>
                <a:off x="385575" y="2616583"/>
                <a:ext cx="1707340" cy="512201"/>
              </a:xfrm>
              <a:custGeom>
                <a:avLst>
                  <a:gd name="f8" fmla="val 30000"/>
                </a:avLst>
                <a:gdLst>
                  <a:gd name="f1" fmla="val 10800000"/>
                  <a:gd name="f2" fmla="val 5400000"/>
                  <a:gd name="f3" fmla="val 180"/>
                  <a:gd name="f4" fmla="val w"/>
                  <a:gd name="f5" fmla="val h"/>
                  <a:gd name="f6" fmla="val ss"/>
                  <a:gd name="f7" fmla="val 0"/>
                  <a:gd name="f8" fmla="val 30000"/>
                  <a:gd name="f9" fmla="+- 0 0 -360"/>
                  <a:gd name="f10" fmla="+- 0 0 -270"/>
                  <a:gd name="f11" fmla="+- 0 0 -180"/>
                  <a:gd name="f12" fmla="abs f4"/>
                  <a:gd name="f13" fmla="abs f5"/>
                  <a:gd name="f14" fmla="abs f6"/>
                  <a:gd name="f15" fmla="val f7"/>
                  <a:gd name="f16" fmla="val f8"/>
                  <a:gd name="f17" fmla="*/ f9 f1 1"/>
                  <a:gd name="f18" fmla="*/ f10 f1 1"/>
                  <a:gd name="f19" fmla="*/ f11 f1 1"/>
                  <a:gd name="f20" fmla="?: f12 f4 1"/>
                  <a:gd name="f21" fmla="?: f13 f5 1"/>
                  <a:gd name="f22" fmla="?: f14 f6 1"/>
                  <a:gd name="f23" fmla="*/ f17 1 f3"/>
                  <a:gd name="f24" fmla="*/ f18 1 f3"/>
                  <a:gd name="f25" fmla="*/ f19 1 f3"/>
                  <a:gd name="f26" fmla="*/ f20 1 21600"/>
                  <a:gd name="f27" fmla="*/ f21 1 21600"/>
                  <a:gd name="f28" fmla="*/ 21600 f20 1"/>
                  <a:gd name="f29" fmla="*/ 21600 f21 1"/>
                  <a:gd name="f30" fmla="+- f23 0 f2"/>
                  <a:gd name="f31" fmla="+- f24 0 f2"/>
                  <a:gd name="f32" fmla="+- f25 0 f2"/>
                  <a:gd name="f33" fmla="min f27 f26"/>
                  <a:gd name="f34" fmla="*/ f28 1 f22"/>
                  <a:gd name="f35" fmla="*/ f29 1 f22"/>
                  <a:gd name="f36" fmla="val f34"/>
                  <a:gd name="f37" fmla="val f35"/>
                  <a:gd name="f38" fmla="*/ f15 f33 1"/>
                  <a:gd name="f39" fmla="+- f37 0 f15"/>
                  <a:gd name="f40" fmla="+- f36 0 f15"/>
                  <a:gd name="f41" fmla="*/ f37 f33 1"/>
                  <a:gd name="f42" fmla="*/ f36 f33 1"/>
                  <a:gd name="f43" fmla="*/ f39 1 2"/>
                  <a:gd name="f44" fmla="min f40 f39"/>
                  <a:gd name="f45" fmla="+- f15 f43 0"/>
                  <a:gd name="f46" fmla="*/ f44 f16 1"/>
                  <a:gd name="f47" fmla="*/ f46 1 100000"/>
                  <a:gd name="f48" fmla="*/ f45 f33 1"/>
                  <a:gd name="f49" fmla="+- f36 0 f47"/>
                  <a:gd name="f50" fmla="*/ f47 f33 1"/>
                  <a:gd name="f51" fmla="*/ f49 1 2"/>
                  <a:gd name="f52" fmla="+- f49 0 f47"/>
                  <a:gd name="f53" fmla="*/ f49 f33 1"/>
                  <a:gd name="f54" fmla="?: f52 f47 f15"/>
                  <a:gd name="f55" fmla="?: f52 f49 f36"/>
                  <a:gd name="f56" fmla="*/ f51 f33 1"/>
                  <a:gd name="f57" fmla="*/ f54 f33 1"/>
                  <a:gd name="f58" fmla="*/ f55 f33 1"/>
                </a:gdLst>
                <a:ahLst/>
                <a:cxnLst>
                  <a:cxn ang="3cd4">
                    <a:pos x="hc" y="t"/>
                  </a:cxn>
                  <a:cxn ang="0">
                    <a:pos x="r" y="vc"/>
                  </a:cxn>
                  <a:cxn ang="cd4">
                    <a:pos x="hc" y="b"/>
                  </a:cxn>
                  <a:cxn ang="cd2">
                    <a:pos x="l" y="vc"/>
                  </a:cxn>
                  <a:cxn ang="f30">
                    <a:pos x="f56" y="f38"/>
                  </a:cxn>
                  <a:cxn ang="f31">
                    <a:pos x="f50" y="f48"/>
                  </a:cxn>
                  <a:cxn ang="f32">
                    <a:pos x="f56" y="f41"/>
                  </a:cxn>
                </a:cxnLst>
                <a:rect l="f57" t="f38" r="f58" b="f41"/>
                <a:pathLst>
                  <a:path>
                    <a:moveTo>
                      <a:pt x="f38" y="f38"/>
                    </a:moveTo>
                    <a:lnTo>
                      <a:pt x="f53" y="f38"/>
                    </a:lnTo>
                    <a:lnTo>
                      <a:pt x="f42" y="f48"/>
                    </a:lnTo>
                    <a:lnTo>
                      <a:pt x="f53" y="f41"/>
                    </a:lnTo>
                    <a:lnTo>
                      <a:pt x="f38" y="f41"/>
                    </a:lnTo>
                    <a:lnTo>
                      <a:pt x="f50" y="f48"/>
                    </a:lnTo>
                    <a:close/>
                  </a:path>
                </a:pathLst>
              </a:custGeom>
              <a:blipFill>
                <a:blip r:embed="rId4">
                  <a:alphaModFix/>
                </a:blip>
                <a:tile sx="100000" sy="100000" algn="tl"/>
              </a:blipFill>
              <a:ln w="6345" cap="flat">
                <a:solidFill>
                  <a:srgbClr val="9B2D1F"/>
                </a:solidFill>
                <a:prstDash val="solid"/>
                <a:round/>
              </a:ln>
            </p:spPr>
            <p:txBody>
              <a:bodyPr vert="horz" wrap="square" lIns="45720" tIns="45720" rIns="45720" bIns="45720" anchor="ctr" anchorCtr="1" compatLnSpc="1">
                <a:noAutofit/>
              </a:bodyPr>
              <a:lstStyle/>
              <a:p>
                <a:pPr marL="0" marR="0" lvl="0" indent="0" algn="ctr" defTabSz="1244598" rtl="0" fontAlgn="auto" hangingPunct="0">
                  <a:lnSpc>
                    <a:spcPct val="90000"/>
                  </a:lnSpc>
                  <a:spcBef>
                    <a:spcPts val="700"/>
                  </a:spcBef>
                  <a:spcAft>
                    <a:spcPts val="0"/>
                  </a:spcAft>
                  <a:buNone/>
                  <a:tabLst/>
                  <a:defRPr sz="1800" b="0" i="0" u="none" strike="noStrike" kern="0" cap="none" spc="0" baseline="0">
                    <a:solidFill>
                      <a:srgbClr val="FFFFFF"/>
                    </a:solidFill>
                    <a:uFillTx/>
                  </a:defRPr>
                </a:pPr>
                <a:endParaRPr lang="en-GB" sz="1800" b="0" i="0" u="none" strike="noStrike" kern="0" cap="none" spc="0" baseline="0">
                  <a:solidFill>
                    <a:srgbClr val="FFFFFF"/>
                  </a:solidFill>
                  <a:uFillTx/>
                  <a:latin typeface="Rockwell"/>
                  <a:ea typeface="Rockwell"/>
                  <a:cs typeface="Rockwell"/>
                </a:endParaRPr>
              </a:p>
            </p:txBody>
          </p:sp>
          <p:sp>
            <p:nvSpPr>
              <p:cNvPr id="12" name="1.">
                <a:extLst>
                  <a:ext uri="{FF2B5EF4-FFF2-40B4-BE49-F238E27FC236}">
                    <a16:creationId xmlns:a16="http://schemas.microsoft.com/office/drawing/2014/main" id="{0E91B393-8086-4090-8663-0B0C34951CC2}"/>
                  </a:ext>
                </a:extLst>
              </p:cNvPr>
              <p:cNvSpPr txBox="1"/>
              <p:nvPr/>
            </p:nvSpPr>
            <p:spPr>
              <a:xfrm>
                <a:off x="539230" y="2629128"/>
                <a:ext cx="1400019" cy="487100"/>
              </a:xfrm>
              <a:prstGeom prst="rect">
                <a:avLst/>
              </a:prstGeom>
              <a:noFill/>
              <a:ln cap="flat">
                <a:noFill/>
              </a:ln>
            </p:spPr>
            <p:txBody>
              <a:bodyPr vert="horz" wrap="square" lIns="63239" tIns="63239" rIns="63239" bIns="63239" anchor="ctr" anchorCtr="1" compatLnSpc="1">
                <a:spAutoFit/>
              </a:bodyPr>
              <a:lstStyle/>
              <a:p>
                <a:pPr marL="0" marR="0" lvl="0" indent="0" algn="ctr" defTabSz="1244598" rtl="0" fontAlgn="auto" hangingPunct="0">
                  <a:lnSpc>
                    <a:spcPct val="90000"/>
                  </a:lnSpc>
                  <a:spcBef>
                    <a:spcPts val="1100"/>
                  </a:spcBef>
                  <a:spcAft>
                    <a:spcPts val="0"/>
                  </a:spcAft>
                  <a:buNone/>
                  <a:tabLst/>
                  <a:defRPr sz="1800" b="0" i="0" u="none" strike="noStrike" kern="0" cap="none" spc="0" baseline="0">
                    <a:solidFill>
                      <a:srgbClr val="000000"/>
                    </a:solidFill>
                    <a:uFillTx/>
                  </a:defRPr>
                </a:pPr>
                <a:r>
                  <a:rPr lang="en-GB" sz="2800" b="0" i="0" u="none" strike="noStrike" kern="0" cap="none" spc="0" baseline="0">
                    <a:solidFill>
                      <a:srgbClr val="FFFFFF"/>
                    </a:solidFill>
                    <a:uFillTx/>
                    <a:latin typeface="Rockwell"/>
                    <a:ea typeface="Rockwell"/>
                    <a:cs typeface="Rockwell"/>
                  </a:rPr>
                  <a:t>1.</a:t>
                </a:r>
              </a:p>
            </p:txBody>
          </p:sp>
        </p:grpSp>
        <p:grpSp>
          <p:nvGrpSpPr>
            <p:cNvPr id="13" name="Group">
              <a:extLst>
                <a:ext uri="{FF2B5EF4-FFF2-40B4-BE49-F238E27FC236}">
                  <a16:creationId xmlns:a16="http://schemas.microsoft.com/office/drawing/2014/main" id="{E213B5E9-6E7F-46B0-993A-C9AA10A15DFA}"/>
                </a:ext>
              </a:extLst>
            </p:cNvPr>
            <p:cNvGrpSpPr/>
            <p:nvPr/>
          </p:nvGrpSpPr>
          <p:grpSpPr>
            <a:xfrm>
              <a:off x="390046" y="3144036"/>
              <a:ext cx="1553684" cy="2734741"/>
              <a:chOff x="390046" y="3144036"/>
              <a:chExt cx="1553684" cy="2734741"/>
            </a:xfrm>
          </p:grpSpPr>
          <p:sp>
            <p:nvSpPr>
              <p:cNvPr id="14" name="Rectangle">
                <a:extLst>
                  <a:ext uri="{FF2B5EF4-FFF2-40B4-BE49-F238E27FC236}">
                    <a16:creationId xmlns:a16="http://schemas.microsoft.com/office/drawing/2014/main" id="{2ADD3C6D-EF84-49E7-A7E4-F8F22CE3299A}"/>
                  </a:ext>
                </a:extLst>
              </p:cNvPr>
              <p:cNvSpPr/>
              <p:nvPr/>
            </p:nvSpPr>
            <p:spPr>
              <a:xfrm>
                <a:off x="390046" y="3144036"/>
                <a:ext cx="1553684" cy="2517736"/>
              </a:xfrm>
              <a:prstGeom prst="rect">
                <a:avLst/>
              </a:prstGeom>
              <a:solidFill>
                <a:srgbClr val="DECCCB">
                  <a:alpha val="90000"/>
                </a:srgbClr>
              </a:solidFill>
              <a:ln w="6345" cap="flat">
                <a:solidFill>
                  <a:srgbClr val="DECCCB">
                    <a:alpha val="90000"/>
                  </a:srgbClr>
                </a:solidFill>
                <a:prstDash val="solid"/>
                <a:round/>
              </a:ln>
            </p:spPr>
            <p:txBody>
              <a:bodyPr vert="horz" wrap="square" lIns="45720" tIns="45720" rIns="45720" bIns="45720" anchor="t" anchorCtr="0" compatLnSpc="1">
                <a:noAutofit/>
              </a:bodyPr>
              <a:lstStyle/>
              <a:p>
                <a:pPr marL="0" marR="0" lvl="0" indent="0" algn="l" defTabSz="888997" rtl="0" fontAlgn="auto" hangingPunct="0">
                  <a:lnSpc>
                    <a:spcPct val="90000"/>
                  </a:lnSpc>
                  <a:spcBef>
                    <a:spcPts val="700"/>
                  </a:spcBef>
                  <a:spcAft>
                    <a:spcPts val="0"/>
                  </a:spcAft>
                  <a:buNone/>
                  <a:tabLst/>
                  <a:defRPr sz="2000" b="0" i="0" u="none" strike="noStrike" kern="0" cap="none" spc="0" baseline="0">
                    <a:solidFill>
                      <a:srgbClr val="000000"/>
                    </a:solidFill>
                    <a:uFillTx/>
                  </a:defRPr>
                </a:pPr>
                <a:endParaRPr lang="en-GB" sz="2000" b="0" i="0" u="none" strike="noStrike" kern="0" cap="none" spc="0" baseline="0">
                  <a:solidFill>
                    <a:srgbClr val="000000"/>
                  </a:solidFill>
                  <a:uFillTx/>
                  <a:latin typeface="Rockwell"/>
                  <a:ea typeface="Rockwell"/>
                  <a:cs typeface="Rockwell"/>
                </a:endParaRPr>
              </a:p>
            </p:txBody>
          </p:sp>
          <p:sp>
            <p:nvSpPr>
              <p:cNvPr id="15" name="By using only your hand, never a rolling pin start stratching the dough.">
                <a:extLst>
                  <a:ext uri="{FF2B5EF4-FFF2-40B4-BE49-F238E27FC236}">
                    <a16:creationId xmlns:a16="http://schemas.microsoft.com/office/drawing/2014/main" id="{DD3ACC65-CD01-4EF6-8086-8FF24997E385}"/>
                  </a:ext>
                </a:extLst>
              </p:cNvPr>
              <p:cNvSpPr txBox="1"/>
              <p:nvPr/>
            </p:nvSpPr>
            <p:spPr>
              <a:xfrm>
                <a:off x="390046" y="3144036"/>
                <a:ext cx="1553684" cy="2734741"/>
              </a:xfrm>
              <a:prstGeom prst="rect">
                <a:avLst/>
              </a:prstGeom>
              <a:noFill/>
              <a:ln cap="flat">
                <a:noFill/>
              </a:ln>
            </p:spPr>
            <p:txBody>
              <a:bodyPr vert="horz" wrap="square" lIns="122776" tIns="122776" rIns="122776" bIns="122776" anchor="t" anchorCtr="0" compatLnSpc="1">
                <a:spAutoFit/>
              </a:bodyPr>
              <a:lstStyle/>
              <a:p>
                <a:pPr marL="0" marR="0" lvl="0" indent="0" algn="l" defTabSz="888997" rtl="0" fontAlgn="auto" hangingPunct="0">
                  <a:lnSpc>
                    <a:spcPct val="90000"/>
                  </a:lnSpc>
                  <a:spcBef>
                    <a:spcPts val="800"/>
                  </a:spcBef>
                  <a:spcAft>
                    <a:spcPts val="0"/>
                  </a:spcAft>
                  <a:buNone/>
                  <a:tabLst/>
                  <a:defRPr sz="1800" b="0" i="0" u="none" strike="noStrike" kern="0" cap="none" spc="0" baseline="0">
                    <a:solidFill>
                      <a:srgbClr val="000000"/>
                    </a:solidFill>
                    <a:uFillTx/>
                  </a:defRPr>
                </a:pPr>
                <a:r>
                  <a:rPr lang="en-GB" sz="2000" b="0" i="0" u="none" strike="noStrike" kern="0" cap="none" spc="0" baseline="0">
                    <a:solidFill>
                      <a:srgbClr val="000000"/>
                    </a:solidFill>
                    <a:uFillTx/>
                    <a:latin typeface="Rockwell"/>
                    <a:ea typeface="Rockwell"/>
                    <a:cs typeface="Rockwell"/>
                  </a:rPr>
                  <a:t>By using only your hand, never a rolling pin start stretching the dough. </a:t>
                </a:r>
              </a:p>
            </p:txBody>
          </p:sp>
        </p:grpSp>
        <p:sp>
          <p:nvSpPr>
            <p:cNvPr id="16" name="Chevron">
              <a:extLst>
                <a:ext uri="{FF2B5EF4-FFF2-40B4-BE49-F238E27FC236}">
                  <a16:creationId xmlns:a16="http://schemas.microsoft.com/office/drawing/2014/main" id="{96C4C732-D43E-4765-84CD-3224DC5DB569}"/>
                </a:ext>
              </a:extLst>
            </p:cNvPr>
            <p:cNvSpPr/>
            <p:nvPr/>
          </p:nvSpPr>
          <p:spPr>
            <a:xfrm>
              <a:off x="2063700" y="2631835"/>
              <a:ext cx="1707340" cy="512201"/>
            </a:xfrm>
            <a:custGeom>
              <a:avLst>
                <a:gd name="f8" fmla="val 30000"/>
              </a:avLst>
              <a:gdLst>
                <a:gd name="f1" fmla="val 10800000"/>
                <a:gd name="f2" fmla="val 5400000"/>
                <a:gd name="f3" fmla="val 180"/>
                <a:gd name="f4" fmla="val w"/>
                <a:gd name="f5" fmla="val h"/>
                <a:gd name="f6" fmla="val ss"/>
                <a:gd name="f7" fmla="val 0"/>
                <a:gd name="f8" fmla="val 30000"/>
                <a:gd name="f9" fmla="+- 0 0 -360"/>
                <a:gd name="f10" fmla="+- 0 0 -270"/>
                <a:gd name="f11" fmla="+- 0 0 -180"/>
                <a:gd name="f12" fmla="abs f4"/>
                <a:gd name="f13" fmla="abs f5"/>
                <a:gd name="f14" fmla="abs f6"/>
                <a:gd name="f15" fmla="val f7"/>
                <a:gd name="f16" fmla="val f8"/>
                <a:gd name="f17" fmla="*/ f9 f1 1"/>
                <a:gd name="f18" fmla="*/ f10 f1 1"/>
                <a:gd name="f19" fmla="*/ f11 f1 1"/>
                <a:gd name="f20" fmla="?: f12 f4 1"/>
                <a:gd name="f21" fmla="?: f13 f5 1"/>
                <a:gd name="f22" fmla="?: f14 f6 1"/>
                <a:gd name="f23" fmla="*/ f17 1 f3"/>
                <a:gd name="f24" fmla="*/ f18 1 f3"/>
                <a:gd name="f25" fmla="*/ f19 1 f3"/>
                <a:gd name="f26" fmla="*/ f20 1 21600"/>
                <a:gd name="f27" fmla="*/ f21 1 21600"/>
                <a:gd name="f28" fmla="*/ 21600 f20 1"/>
                <a:gd name="f29" fmla="*/ 21600 f21 1"/>
                <a:gd name="f30" fmla="+- f23 0 f2"/>
                <a:gd name="f31" fmla="+- f24 0 f2"/>
                <a:gd name="f32" fmla="+- f25 0 f2"/>
                <a:gd name="f33" fmla="min f27 f26"/>
                <a:gd name="f34" fmla="*/ f28 1 f22"/>
                <a:gd name="f35" fmla="*/ f29 1 f22"/>
                <a:gd name="f36" fmla="val f34"/>
                <a:gd name="f37" fmla="val f35"/>
                <a:gd name="f38" fmla="*/ f15 f33 1"/>
                <a:gd name="f39" fmla="+- f37 0 f15"/>
                <a:gd name="f40" fmla="+- f36 0 f15"/>
                <a:gd name="f41" fmla="*/ f37 f33 1"/>
                <a:gd name="f42" fmla="*/ f36 f33 1"/>
                <a:gd name="f43" fmla="*/ f39 1 2"/>
                <a:gd name="f44" fmla="min f40 f39"/>
                <a:gd name="f45" fmla="+- f15 f43 0"/>
                <a:gd name="f46" fmla="*/ f44 f16 1"/>
                <a:gd name="f47" fmla="*/ f46 1 100000"/>
                <a:gd name="f48" fmla="*/ f45 f33 1"/>
                <a:gd name="f49" fmla="+- f36 0 f47"/>
                <a:gd name="f50" fmla="*/ f47 f33 1"/>
                <a:gd name="f51" fmla="*/ f49 1 2"/>
                <a:gd name="f52" fmla="+- f49 0 f47"/>
                <a:gd name="f53" fmla="*/ f49 f33 1"/>
                <a:gd name="f54" fmla="?: f52 f47 f15"/>
                <a:gd name="f55" fmla="?: f52 f49 f36"/>
                <a:gd name="f56" fmla="*/ f51 f33 1"/>
                <a:gd name="f57" fmla="*/ f54 f33 1"/>
                <a:gd name="f58" fmla="*/ f55 f3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30">
                  <a:pos x="f56" y="f38"/>
                </a:cxn>
                <a:cxn ang="f31">
                  <a:pos x="f50" y="f48"/>
                </a:cxn>
                <a:cxn ang="f32">
                  <a:pos x="f56" y="f41"/>
                </a:cxn>
              </a:cxnLst>
              <a:rect l="f57" t="f38" r="f58" b="f41"/>
              <a:pathLst>
                <a:path>
                  <a:moveTo>
                    <a:pt x="f38" y="f38"/>
                  </a:moveTo>
                  <a:lnTo>
                    <a:pt x="f53" y="f38"/>
                  </a:lnTo>
                  <a:lnTo>
                    <a:pt x="f42" y="f48"/>
                  </a:lnTo>
                  <a:lnTo>
                    <a:pt x="f53" y="f41"/>
                  </a:lnTo>
                  <a:lnTo>
                    <a:pt x="f38" y="f41"/>
                  </a:lnTo>
                  <a:lnTo>
                    <a:pt x="f50" y="f48"/>
                  </a:lnTo>
                  <a:close/>
                </a:path>
              </a:pathLst>
            </a:custGeom>
            <a:blipFill>
              <a:blip r:embed="rId4">
                <a:alphaModFix/>
              </a:blip>
              <a:tile sx="100000" sy="100000" algn="tl"/>
            </a:blipFill>
            <a:ln w="6345" cap="flat">
              <a:solidFill>
                <a:srgbClr val="9B2D1F"/>
              </a:solidFill>
              <a:prstDash val="solid"/>
              <a:round/>
            </a:ln>
          </p:spPr>
          <p:txBody>
            <a:bodyPr vert="horz" wrap="square" lIns="45720" tIns="45720" rIns="45720" bIns="45720" anchor="ctr" anchorCtr="1" compatLnSpc="1">
              <a:noAutofit/>
            </a:bodyPr>
            <a:lstStyle/>
            <a:p>
              <a:pPr marL="0" marR="0" lvl="0" indent="0" algn="ctr" defTabSz="1244598" rtl="0" fontAlgn="auto" hangingPunct="0">
                <a:lnSpc>
                  <a:spcPct val="90000"/>
                </a:lnSpc>
                <a:spcBef>
                  <a:spcPts val="700"/>
                </a:spcBef>
                <a:spcAft>
                  <a:spcPts val="0"/>
                </a:spcAft>
                <a:buNone/>
                <a:tabLst/>
                <a:defRPr sz="2800" b="0" i="0" u="none" strike="noStrike" kern="0" cap="none" spc="0" baseline="0">
                  <a:solidFill>
                    <a:srgbClr val="FFFFFF"/>
                  </a:solidFill>
                  <a:uFillTx/>
                </a:defRPr>
              </a:pPr>
              <a:endParaRPr lang="en-GB" sz="2800" b="0" i="0" u="none" strike="noStrike" kern="0" cap="none" spc="0" baseline="0">
                <a:solidFill>
                  <a:srgbClr val="FFFFFF"/>
                </a:solidFill>
                <a:uFillTx/>
                <a:latin typeface="Rockwell"/>
                <a:ea typeface="Rockwell"/>
                <a:cs typeface="Rockwell"/>
              </a:endParaRPr>
            </a:p>
          </p:txBody>
        </p:sp>
        <p:sp>
          <p:nvSpPr>
            <p:cNvPr id="17" name="Rectangle">
              <a:extLst>
                <a:ext uri="{FF2B5EF4-FFF2-40B4-BE49-F238E27FC236}">
                  <a16:creationId xmlns:a16="http://schemas.microsoft.com/office/drawing/2014/main" id="{AFC4EA65-8DFF-4A7D-92F1-36F3CBC202BA}"/>
                </a:ext>
              </a:extLst>
            </p:cNvPr>
            <p:cNvSpPr/>
            <p:nvPr/>
          </p:nvSpPr>
          <p:spPr>
            <a:xfrm>
              <a:off x="2063700" y="3144036"/>
              <a:ext cx="1553684" cy="2517736"/>
            </a:xfrm>
            <a:prstGeom prst="rect">
              <a:avLst/>
            </a:prstGeom>
            <a:solidFill>
              <a:srgbClr val="DECCCB">
                <a:alpha val="90000"/>
              </a:srgbClr>
            </a:solidFill>
            <a:ln w="6345" cap="flat">
              <a:solidFill>
                <a:srgbClr val="DECCCB">
                  <a:alpha val="90000"/>
                </a:srgbClr>
              </a:solidFill>
              <a:prstDash val="solid"/>
              <a:round/>
            </a:ln>
          </p:spPr>
          <p:txBody>
            <a:bodyPr vert="horz" wrap="square" lIns="45720" tIns="45720" rIns="45720" bIns="45720" anchor="t" anchorCtr="0" compatLnSpc="1">
              <a:noAutofit/>
            </a:bodyPr>
            <a:lstStyle/>
            <a:p>
              <a:pPr marL="0" marR="0" lvl="0" indent="0" algn="l" defTabSz="888997" rtl="0" fontAlgn="auto" hangingPunct="0">
                <a:lnSpc>
                  <a:spcPct val="90000"/>
                </a:lnSpc>
                <a:spcBef>
                  <a:spcPts val="700"/>
                </a:spcBef>
                <a:spcAft>
                  <a:spcPts val="0"/>
                </a:spcAft>
                <a:buNone/>
                <a:tabLst/>
                <a:defRPr sz="20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GB" sz="2000" b="0" i="0" u="none" strike="noStrike" kern="0" cap="none" spc="0" baseline="0">
                <a:solidFill>
                  <a:srgbClr val="000000"/>
                </a:solidFill>
                <a:uFillTx/>
                <a:latin typeface="Rockwell"/>
                <a:ea typeface="Rockwell"/>
                <a:cs typeface="Rockwell"/>
              </a:endParaRPr>
            </a:p>
          </p:txBody>
        </p:sp>
        <p:sp>
          <p:nvSpPr>
            <p:cNvPr id="18" name="Chevron">
              <a:extLst>
                <a:ext uri="{FF2B5EF4-FFF2-40B4-BE49-F238E27FC236}">
                  <a16:creationId xmlns:a16="http://schemas.microsoft.com/office/drawing/2014/main" id="{285DDA04-2CBE-4125-9EEE-97D62930CB15}"/>
                </a:ext>
              </a:extLst>
            </p:cNvPr>
            <p:cNvSpPr/>
            <p:nvPr/>
          </p:nvSpPr>
          <p:spPr>
            <a:xfrm>
              <a:off x="3737353" y="2631835"/>
              <a:ext cx="1707340" cy="512201"/>
            </a:xfrm>
            <a:custGeom>
              <a:avLst>
                <a:gd name="f8" fmla="val 30000"/>
              </a:avLst>
              <a:gdLst>
                <a:gd name="f1" fmla="val 10800000"/>
                <a:gd name="f2" fmla="val 5400000"/>
                <a:gd name="f3" fmla="val 180"/>
                <a:gd name="f4" fmla="val w"/>
                <a:gd name="f5" fmla="val h"/>
                <a:gd name="f6" fmla="val ss"/>
                <a:gd name="f7" fmla="val 0"/>
                <a:gd name="f8" fmla="val 30000"/>
                <a:gd name="f9" fmla="+- 0 0 -360"/>
                <a:gd name="f10" fmla="+- 0 0 -270"/>
                <a:gd name="f11" fmla="+- 0 0 -180"/>
                <a:gd name="f12" fmla="abs f4"/>
                <a:gd name="f13" fmla="abs f5"/>
                <a:gd name="f14" fmla="abs f6"/>
                <a:gd name="f15" fmla="val f7"/>
                <a:gd name="f16" fmla="val f8"/>
                <a:gd name="f17" fmla="*/ f9 f1 1"/>
                <a:gd name="f18" fmla="*/ f10 f1 1"/>
                <a:gd name="f19" fmla="*/ f11 f1 1"/>
                <a:gd name="f20" fmla="?: f12 f4 1"/>
                <a:gd name="f21" fmla="?: f13 f5 1"/>
                <a:gd name="f22" fmla="?: f14 f6 1"/>
                <a:gd name="f23" fmla="*/ f17 1 f3"/>
                <a:gd name="f24" fmla="*/ f18 1 f3"/>
                <a:gd name="f25" fmla="*/ f19 1 f3"/>
                <a:gd name="f26" fmla="*/ f20 1 21600"/>
                <a:gd name="f27" fmla="*/ f21 1 21600"/>
                <a:gd name="f28" fmla="*/ 21600 f20 1"/>
                <a:gd name="f29" fmla="*/ 21600 f21 1"/>
                <a:gd name="f30" fmla="+- f23 0 f2"/>
                <a:gd name="f31" fmla="+- f24 0 f2"/>
                <a:gd name="f32" fmla="+- f25 0 f2"/>
                <a:gd name="f33" fmla="min f27 f26"/>
                <a:gd name="f34" fmla="*/ f28 1 f22"/>
                <a:gd name="f35" fmla="*/ f29 1 f22"/>
                <a:gd name="f36" fmla="val f34"/>
                <a:gd name="f37" fmla="val f35"/>
                <a:gd name="f38" fmla="*/ f15 f33 1"/>
                <a:gd name="f39" fmla="+- f37 0 f15"/>
                <a:gd name="f40" fmla="+- f36 0 f15"/>
                <a:gd name="f41" fmla="*/ f37 f33 1"/>
                <a:gd name="f42" fmla="*/ f36 f33 1"/>
                <a:gd name="f43" fmla="*/ f39 1 2"/>
                <a:gd name="f44" fmla="min f40 f39"/>
                <a:gd name="f45" fmla="+- f15 f43 0"/>
                <a:gd name="f46" fmla="*/ f44 f16 1"/>
                <a:gd name="f47" fmla="*/ f46 1 100000"/>
                <a:gd name="f48" fmla="*/ f45 f33 1"/>
                <a:gd name="f49" fmla="+- f36 0 f47"/>
                <a:gd name="f50" fmla="*/ f47 f33 1"/>
                <a:gd name="f51" fmla="*/ f49 1 2"/>
                <a:gd name="f52" fmla="+- f49 0 f47"/>
                <a:gd name="f53" fmla="*/ f49 f33 1"/>
                <a:gd name="f54" fmla="?: f52 f47 f15"/>
                <a:gd name="f55" fmla="?: f52 f49 f36"/>
                <a:gd name="f56" fmla="*/ f51 f33 1"/>
                <a:gd name="f57" fmla="*/ f54 f33 1"/>
                <a:gd name="f58" fmla="*/ f55 f3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30">
                  <a:pos x="f56" y="f38"/>
                </a:cxn>
                <a:cxn ang="f31">
                  <a:pos x="f50" y="f48"/>
                </a:cxn>
                <a:cxn ang="f32">
                  <a:pos x="f56" y="f41"/>
                </a:cxn>
              </a:cxnLst>
              <a:rect l="f57" t="f38" r="f58" b="f41"/>
              <a:pathLst>
                <a:path>
                  <a:moveTo>
                    <a:pt x="f38" y="f38"/>
                  </a:moveTo>
                  <a:lnTo>
                    <a:pt x="f53" y="f38"/>
                  </a:lnTo>
                  <a:lnTo>
                    <a:pt x="f42" y="f48"/>
                  </a:lnTo>
                  <a:lnTo>
                    <a:pt x="f53" y="f41"/>
                  </a:lnTo>
                  <a:lnTo>
                    <a:pt x="f38" y="f41"/>
                  </a:lnTo>
                  <a:lnTo>
                    <a:pt x="f50" y="f48"/>
                  </a:lnTo>
                  <a:close/>
                </a:path>
              </a:pathLst>
            </a:custGeom>
            <a:blipFill>
              <a:blip r:embed="rId4">
                <a:alphaModFix/>
              </a:blip>
              <a:tile sx="100000" sy="100000" algn="tl"/>
            </a:blipFill>
            <a:ln w="6345" cap="flat">
              <a:solidFill>
                <a:srgbClr val="9B2D1F"/>
              </a:solidFill>
              <a:prstDash val="solid"/>
              <a:round/>
            </a:ln>
          </p:spPr>
          <p:txBody>
            <a:bodyPr vert="horz" wrap="square" lIns="45720" tIns="45720" rIns="45720" bIns="45720" anchor="ctr" anchorCtr="1" compatLnSpc="1">
              <a:noAutofit/>
            </a:bodyPr>
            <a:lstStyle/>
            <a:p>
              <a:pPr marL="0" marR="0" lvl="0" indent="0" algn="ctr" defTabSz="1244598" rtl="0" fontAlgn="auto" hangingPunct="0">
                <a:lnSpc>
                  <a:spcPct val="90000"/>
                </a:lnSpc>
                <a:spcBef>
                  <a:spcPts val="700"/>
                </a:spcBef>
                <a:spcAft>
                  <a:spcPts val="0"/>
                </a:spcAft>
                <a:buNone/>
                <a:tabLst/>
                <a:defRPr sz="2800" b="0" i="0" u="none" strike="noStrike" kern="0" cap="none" spc="0" baseline="0">
                  <a:solidFill>
                    <a:srgbClr val="FFFFFF"/>
                  </a:solidFill>
                  <a:uFillTx/>
                </a:defRPr>
              </a:pPr>
              <a:endParaRPr lang="en-GB" sz="2800" b="0" i="0" u="none" strike="noStrike" kern="0" cap="none" spc="0" baseline="0">
                <a:solidFill>
                  <a:srgbClr val="FFFFFF"/>
                </a:solidFill>
                <a:uFillTx/>
                <a:latin typeface="Rockwell"/>
                <a:ea typeface="Rockwell"/>
                <a:cs typeface="Rockwell"/>
              </a:endParaRPr>
            </a:p>
          </p:txBody>
        </p:sp>
        <p:sp>
          <p:nvSpPr>
            <p:cNvPr id="19" name="Rectangle">
              <a:extLst>
                <a:ext uri="{FF2B5EF4-FFF2-40B4-BE49-F238E27FC236}">
                  <a16:creationId xmlns:a16="http://schemas.microsoft.com/office/drawing/2014/main" id="{FBE82BB5-078A-4159-965D-89466824F6BA}"/>
                </a:ext>
              </a:extLst>
            </p:cNvPr>
            <p:cNvSpPr/>
            <p:nvPr/>
          </p:nvSpPr>
          <p:spPr>
            <a:xfrm>
              <a:off x="3737353" y="3144036"/>
              <a:ext cx="1553684" cy="2517736"/>
            </a:xfrm>
            <a:prstGeom prst="rect">
              <a:avLst/>
            </a:prstGeom>
            <a:solidFill>
              <a:srgbClr val="DECCCB">
                <a:alpha val="90000"/>
              </a:srgbClr>
            </a:solidFill>
            <a:ln w="6345" cap="flat">
              <a:solidFill>
                <a:srgbClr val="DECCCB">
                  <a:alpha val="90000"/>
                </a:srgbClr>
              </a:solidFill>
              <a:prstDash val="solid"/>
              <a:round/>
            </a:ln>
          </p:spPr>
          <p:txBody>
            <a:bodyPr vert="horz" wrap="square" lIns="45720" tIns="45720" rIns="45720" bIns="45720" anchor="t" anchorCtr="0" compatLnSpc="1">
              <a:noAutofit/>
            </a:bodyPr>
            <a:lstStyle/>
            <a:p>
              <a:pPr marL="0" marR="0" lvl="0" indent="0" algn="l" defTabSz="457200" rtl="0" fontAlgn="auto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GB" sz="1800" b="0" i="0" u="none" strike="noStrike" kern="0" cap="none" spc="0" baseline="0">
                <a:solidFill>
                  <a:srgbClr val="000000"/>
                </a:solidFill>
                <a:uFillTx/>
                <a:latin typeface="Rockwell"/>
                <a:ea typeface="Rockwell"/>
                <a:cs typeface="Rockwell"/>
              </a:endParaRPr>
            </a:p>
          </p:txBody>
        </p:sp>
        <p:sp>
          <p:nvSpPr>
            <p:cNvPr id="20" name="Chevron">
              <a:extLst>
                <a:ext uri="{FF2B5EF4-FFF2-40B4-BE49-F238E27FC236}">
                  <a16:creationId xmlns:a16="http://schemas.microsoft.com/office/drawing/2014/main" id="{884819CF-0C86-4F6F-B4C5-16D05FDB025C}"/>
                </a:ext>
              </a:extLst>
            </p:cNvPr>
            <p:cNvSpPr/>
            <p:nvPr/>
          </p:nvSpPr>
          <p:spPr>
            <a:xfrm>
              <a:off x="5411016" y="2631835"/>
              <a:ext cx="1707340" cy="512201"/>
            </a:xfrm>
            <a:custGeom>
              <a:avLst>
                <a:gd name="f8" fmla="val 30000"/>
              </a:avLst>
              <a:gdLst>
                <a:gd name="f1" fmla="val 10800000"/>
                <a:gd name="f2" fmla="val 5400000"/>
                <a:gd name="f3" fmla="val 180"/>
                <a:gd name="f4" fmla="val w"/>
                <a:gd name="f5" fmla="val h"/>
                <a:gd name="f6" fmla="val ss"/>
                <a:gd name="f7" fmla="val 0"/>
                <a:gd name="f8" fmla="val 30000"/>
                <a:gd name="f9" fmla="+- 0 0 -360"/>
                <a:gd name="f10" fmla="+- 0 0 -270"/>
                <a:gd name="f11" fmla="+- 0 0 -180"/>
                <a:gd name="f12" fmla="abs f4"/>
                <a:gd name="f13" fmla="abs f5"/>
                <a:gd name="f14" fmla="abs f6"/>
                <a:gd name="f15" fmla="val f7"/>
                <a:gd name="f16" fmla="val f8"/>
                <a:gd name="f17" fmla="*/ f9 f1 1"/>
                <a:gd name="f18" fmla="*/ f10 f1 1"/>
                <a:gd name="f19" fmla="*/ f11 f1 1"/>
                <a:gd name="f20" fmla="?: f12 f4 1"/>
                <a:gd name="f21" fmla="?: f13 f5 1"/>
                <a:gd name="f22" fmla="?: f14 f6 1"/>
                <a:gd name="f23" fmla="*/ f17 1 f3"/>
                <a:gd name="f24" fmla="*/ f18 1 f3"/>
                <a:gd name="f25" fmla="*/ f19 1 f3"/>
                <a:gd name="f26" fmla="*/ f20 1 21600"/>
                <a:gd name="f27" fmla="*/ f21 1 21600"/>
                <a:gd name="f28" fmla="*/ 21600 f20 1"/>
                <a:gd name="f29" fmla="*/ 21600 f21 1"/>
                <a:gd name="f30" fmla="+- f23 0 f2"/>
                <a:gd name="f31" fmla="+- f24 0 f2"/>
                <a:gd name="f32" fmla="+- f25 0 f2"/>
                <a:gd name="f33" fmla="min f27 f26"/>
                <a:gd name="f34" fmla="*/ f28 1 f22"/>
                <a:gd name="f35" fmla="*/ f29 1 f22"/>
                <a:gd name="f36" fmla="val f34"/>
                <a:gd name="f37" fmla="val f35"/>
                <a:gd name="f38" fmla="*/ f15 f33 1"/>
                <a:gd name="f39" fmla="+- f37 0 f15"/>
                <a:gd name="f40" fmla="+- f36 0 f15"/>
                <a:gd name="f41" fmla="*/ f37 f33 1"/>
                <a:gd name="f42" fmla="*/ f36 f33 1"/>
                <a:gd name="f43" fmla="*/ f39 1 2"/>
                <a:gd name="f44" fmla="min f40 f39"/>
                <a:gd name="f45" fmla="+- f15 f43 0"/>
                <a:gd name="f46" fmla="*/ f44 f16 1"/>
                <a:gd name="f47" fmla="*/ f46 1 100000"/>
                <a:gd name="f48" fmla="*/ f45 f33 1"/>
                <a:gd name="f49" fmla="+- f36 0 f47"/>
                <a:gd name="f50" fmla="*/ f47 f33 1"/>
                <a:gd name="f51" fmla="*/ f49 1 2"/>
                <a:gd name="f52" fmla="+- f49 0 f47"/>
                <a:gd name="f53" fmla="*/ f49 f33 1"/>
                <a:gd name="f54" fmla="?: f52 f47 f15"/>
                <a:gd name="f55" fmla="?: f52 f49 f36"/>
                <a:gd name="f56" fmla="*/ f51 f33 1"/>
                <a:gd name="f57" fmla="*/ f54 f33 1"/>
                <a:gd name="f58" fmla="*/ f55 f3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30">
                  <a:pos x="f56" y="f38"/>
                </a:cxn>
                <a:cxn ang="f31">
                  <a:pos x="f50" y="f48"/>
                </a:cxn>
                <a:cxn ang="f32">
                  <a:pos x="f56" y="f41"/>
                </a:cxn>
              </a:cxnLst>
              <a:rect l="f57" t="f38" r="f58" b="f41"/>
              <a:pathLst>
                <a:path>
                  <a:moveTo>
                    <a:pt x="f38" y="f38"/>
                  </a:moveTo>
                  <a:lnTo>
                    <a:pt x="f53" y="f38"/>
                  </a:lnTo>
                  <a:lnTo>
                    <a:pt x="f42" y="f48"/>
                  </a:lnTo>
                  <a:lnTo>
                    <a:pt x="f53" y="f41"/>
                  </a:lnTo>
                  <a:lnTo>
                    <a:pt x="f38" y="f41"/>
                  </a:lnTo>
                  <a:lnTo>
                    <a:pt x="f50" y="f48"/>
                  </a:lnTo>
                  <a:close/>
                </a:path>
              </a:pathLst>
            </a:custGeom>
            <a:blipFill>
              <a:blip r:embed="rId4">
                <a:alphaModFix/>
              </a:blip>
              <a:tile sx="100000" sy="100000" algn="tl"/>
            </a:blipFill>
            <a:ln w="6345" cap="flat">
              <a:solidFill>
                <a:srgbClr val="9B2D1F"/>
              </a:solidFill>
              <a:prstDash val="solid"/>
              <a:round/>
            </a:ln>
          </p:spPr>
          <p:txBody>
            <a:bodyPr vert="horz" wrap="square" lIns="45720" tIns="45720" rIns="45720" bIns="45720" anchor="ctr" anchorCtr="1" compatLnSpc="1">
              <a:noAutofit/>
            </a:bodyPr>
            <a:lstStyle/>
            <a:p>
              <a:pPr marL="0" marR="0" lvl="0" indent="0" algn="ctr" defTabSz="1244598" rtl="0" fontAlgn="auto" hangingPunct="0">
                <a:lnSpc>
                  <a:spcPct val="90000"/>
                </a:lnSpc>
                <a:spcBef>
                  <a:spcPts val="700"/>
                </a:spcBef>
                <a:spcAft>
                  <a:spcPts val="0"/>
                </a:spcAft>
                <a:buNone/>
                <a:tabLst/>
                <a:defRPr sz="2800" b="0" i="0" u="none" strike="noStrike" kern="0" cap="none" spc="0" baseline="0">
                  <a:solidFill>
                    <a:srgbClr val="FFFFFF"/>
                  </a:solidFill>
                  <a:uFillTx/>
                </a:defRPr>
              </a:pPr>
              <a:endParaRPr lang="en-GB" sz="2800" b="0" i="0" u="none" strike="noStrike" kern="0" cap="none" spc="0" baseline="0">
                <a:solidFill>
                  <a:srgbClr val="FFFFFF"/>
                </a:solidFill>
                <a:uFillTx/>
                <a:latin typeface="Rockwell"/>
                <a:ea typeface="Rockwell"/>
                <a:cs typeface="Rockwell"/>
              </a:endParaRPr>
            </a:p>
          </p:txBody>
        </p:sp>
        <p:sp>
          <p:nvSpPr>
            <p:cNvPr id="21" name="Rectangle">
              <a:extLst>
                <a:ext uri="{FF2B5EF4-FFF2-40B4-BE49-F238E27FC236}">
                  <a16:creationId xmlns:a16="http://schemas.microsoft.com/office/drawing/2014/main" id="{A59661E9-F003-4A93-A6BC-FD57BB8623B1}"/>
                </a:ext>
              </a:extLst>
            </p:cNvPr>
            <p:cNvSpPr/>
            <p:nvPr/>
          </p:nvSpPr>
          <p:spPr>
            <a:xfrm>
              <a:off x="5411016" y="3144036"/>
              <a:ext cx="1553684" cy="2517736"/>
            </a:xfrm>
            <a:prstGeom prst="rect">
              <a:avLst/>
            </a:prstGeom>
            <a:solidFill>
              <a:srgbClr val="DECCCB">
                <a:alpha val="90000"/>
              </a:srgbClr>
            </a:solidFill>
            <a:ln w="6345" cap="flat">
              <a:solidFill>
                <a:srgbClr val="DECCCB">
                  <a:alpha val="90000"/>
                </a:srgbClr>
              </a:solidFill>
              <a:prstDash val="solid"/>
              <a:round/>
            </a:ln>
          </p:spPr>
          <p:txBody>
            <a:bodyPr vert="horz" wrap="square" lIns="45720" tIns="45720" rIns="45720" bIns="45720" anchor="t" anchorCtr="0" compatLnSpc="1">
              <a:noAutofit/>
            </a:bodyPr>
            <a:lstStyle/>
            <a:p>
              <a:pPr marL="0" marR="0" lvl="0" indent="0" algn="l" defTabSz="457200" rtl="0" fontAlgn="auto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GB" sz="1800" b="0" i="0" u="none" strike="noStrike" kern="0" cap="none" spc="0" baseline="0">
                <a:solidFill>
                  <a:srgbClr val="000000"/>
                </a:solidFill>
                <a:uFillTx/>
                <a:latin typeface="Rockwell"/>
                <a:ea typeface="Rockwell"/>
                <a:cs typeface="Rockwell"/>
              </a:endParaRPr>
            </a:p>
          </p:txBody>
        </p:sp>
      </p:grp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1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27">
            <a:extLst>
              <a:ext uri="{FF2B5EF4-FFF2-40B4-BE49-F238E27FC236}">
                <a16:creationId xmlns:a16="http://schemas.microsoft.com/office/drawing/2014/main" id="{77B320FF-CF6C-479E-A8A1-9CE0616FAEF1}"/>
              </a:ext>
            </a:extLst>
          </p:cNvPr>
          <p:cNvSpPr/>
          <p:nvPr/>
        </p:nvSpPr>
        <p:spPr>
          <a:xfrm>
            <a:off x="0" y="0"/>
            <a:ext cx="12191996" cy="6858000"/>
          </a:xfrm>
          <a:prstGeom prst="rect">
            <a:avLst/>
          </a:prstGeom>
          <a:solidFill>
            <a:srgbClr val="9B2D1F"/>
          </a:solidFill>
          <a:ln w="12701" cap="flat">
            <a:solidFill>
              <a:srgbClr val="712117"/>
            </a:solidFill>
            <a:prstDash val="solid"/>
            <a:round/>
          </a:ln>
        </p:spPr>
        <p:txBody>
          <a:bodyPr vert="horz" wrap="square" lIns="45720" tIns="45720" rIns="45720" bIns="45720" anchor="ctr" anchorCtr="0" compatLnSpc="1">
            <a:noAutofit/>
          </a:bodyPr>
          <a:lstStyle/>
          <a:p>
            <a:pPr marL="0" marR="0" lvl="0" indent="0" algn="l" defTabSz="4572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FFFFFF"/>
                </a:solidFill>
                <a:uFillTx/>
              </a:defRPr>
            </a:pPr>
            <a:endParaRPr lang="en-GB" sz="1800" b="0" i="0" u="none" strike="noStrike" kern="0" cap="none" spc="0" baseline="0">
              <a:solidFill>
                <a:srgbClr val="FFFFFF"/>
              </a:solidFill>
              <a:uFillTx/>
              <a:latin typeface="Rockwell"/>
              <a:ea typeface="Rockwell"/>
              <a:cs typeface="Rockwell"/>
            </a:endParaRPr>
          </a:p>
        </p:txBody>
      </p:sp>
      <p:sp>
        <p:nvSpPr>
          <p:cNvPr id="3" name="Tytuł 1">
            <a:extLst>
              <a:ext uri="{FF2B5EF4-FFF2-40B4-BE49-F238E27FC236}">
                <a16:creationId xmlns:a16="http://schemas.microsoft.com/office/drawing/2014/main" id="{023EFABF-7D18-4766-9389-FCE9E5D9E7F0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382283" y="484632"/>
            <a:ext cx="6743846" cy="1609344"/>
          </a:xfrm>
          <a:prstGeom prst="rect">
            <a:avLst/>
          </a:prstGeom>
          <a:noFill/>
          <a:ln>
            <a:noFill/>
          </a:ln>
        </p:spPr>
        <p:txBody>
          <a:bodyPr vert="horz" wrap="square" lIns="45720" tIns="45720" rIns="45720" bIns="45720" anchor="ctr" anchorCtr="0" compatLnSpc="1">
            <a:normAutofit/>
          </a:bodyPr>
          <a:lstStyle/>
          <a:p>
            <a:pPr lvl="0"/>
            <a:r>
              <a:rPr lang="en-GB" sz="3400">
                <a:solidFill>
                  <a:srgbClr val="FFFFFF"/>
                </a:solidFill>
              </a:rPr>
              <a:t>How to make a delicious pizza margherita step by step</a:t>
            </a:r>
          </a:p>
        </p:txBody>
      </p:sp>
      <p:pic>
        <p:nvPicPr>
          <p:cNvPr id="4" name="Obraz 8" descr="Obraz 8">
            <a:extLst>
              <a:ext uri="{FF2B5EF4-FFF2-40B4-BE49-F238E27FC236}">
                <a16:creationId xmlns:a16="http://schemas.microsoft.com/office/drawing/2014/main" id="{3997CE3B-E812-48B8-AD53-EE9145460DE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5400013">
            <a:off x="6770816" y="1105643"/>
            <a:ext cx="6195636" cy="4646724"/>
          </a:xfrm>
          <a:prstGeom prst="rect">
            <a:avLst/>
          </a:prstGeom>
          <a:noFill/>
          <a:ln cap="flat">
            <a:noFill/>
          </a:ln>
        </p:spPr>
      </p:pic>
      <p:grpSp>
        <p:nvGrpSpPr>
          <p:cNvPr id="5" name="Group 129">
            <a:extLst>
              <a:ext uri="{FF2B5EF4-FFF2-40B4-BE49-F238E27FC236}">
                <a16:creationId xmlns:a16="http://schemas.microsoft.com/office/drawing/2014/main" id="{F8604CD1-397A-463D-952D-92DB51512A0E}"/>
              </a:ext>
            </a:extLst>
          </p:cNvPr>
          <p:cNvGrpSpPr/>
          <p:nvPr/>
        </p:nvGrpSpPr>
        <p:grpSpPr>
          <a:xfrm>
            <a:off x="11401726" y="6229679"/>
            <a:ext cx="457200" cy="457200"/>
            <a:chOff x="11401726" y="6229679"/>
            <a:chExt cx="457200" cy="457200"/>
          </a:xfrm>
        </p:grpSpPr>
        <p:sp>
          <p:nvSpPr>
            <p:cNvPr id="6" name="Oval 130">
              <a:extLst>
                <a:ext uri="{FF2B5EF4-FFF2-40B4-BE49-F238E27FC236}">
                  <a16:creationId xmlns:a16="http://schemas.microsoft.com/office/drawing/2014/main" id="{C29843EA-394B-4C41-A56A-12D18671E43C}"/>
                </a:ext>
              </a:extLst>
            </p:cNvPr>
            <p:cNvSpPr/>
            <p:nvPr/>
          </p:nvSpPr>
          <p:spPr>
            <a:xfrm>
              <a:off x="11401726" y="6229679"/>
              <a:ext cx="457200" cy="457200"/>
            </a:xfrm>
            <a:custGeom>
              <a:avLst/>
              <a:gdLst>
                <a:gd name="f0" fmla="val 21600000"/>
                <a:gd name="f1" fmla="val 10800000"/>
                <a:gd name="f2" fmla="val 5400000"/>
                <a:gd name="f3" fmla="val 180"/>
                <a:gd name="f4" fmla="val w"/>
                <a:gd name="f5" fmla="val h"/>
                <a:gd name="f6" fmla="val ss"/>
                <a:gd name="f7" fmla="val 0"/>
                <a:gd name="f8" fmla="*/ 5419351 1 1725033"/>
                <a:gd name="f9" fmla="+- 0 0 -360"/>
                <a:gd name="f10" fmla="+- 0 0 -180"/>
                <a:gd name="f11" fmla="abs f4"/>
                <a:gd name="f12" fmla="abs f5"/>
                <a:gd name="f13" fmla="abs f6"/>
                <a:gd name="f14" fmla="val f7"/>
                <a:gd name="f15" fmla="+- 2700000 f2 0"/>
                <a:gd name="f16" fmla="*/ f9 f1 1"/>
                <a:gd name="f17" fmla="*/ f10 f1 1"/>
                <a:gd name="f18" fmla="?: f11 f4 1"/>
                <a:gd name="f19" fmla="?: f12 f5 1"/>
                <a:gd name="f20" fmla="?: f13 f6 1"/>
                <a:gd name="f21" fmla="*/ f15 f8 1"/>
                <a:gd name="f22" fmla="*/ f16 1 f3"/>
                <a:gd name="f23" fmla="*/ f17 1 f3"/>
                <a:gd name="f24" fmla="*/ f18 1 21600"/>
                <a:gd name="f25" fmla="*/ f19 1 21600"/>
                <a:gd name="f26" fmla="*/ 21600 f18 1"/>
                <a:gd name="f27" fmla="*/ 21600 f19 1"/>
                <a:gd name="f28" fmla="*/ f21 1 f1"/>
                <a:gd name="f29" fmla="+- f22 0 f2"/>
                <a:gd name="f30" fmla="+- f23 0 f2"/>
                <a:gd name="f31" fmla="min f25 f24"/>
                <a:gd name="f32" fmla="*/ f26 1 f20"/>
                <a:gd name="f33" fmla="*/ f27 1 f20"/>
                <a:gd name="f34" fmla="+- 0 0 f28"/>
                <a:gd name="f35" fmla="val f32"/>
                <a:gd name="f36" fmla="val f33"/>
                <a:gd name="f37" fmla="+- 0 0 f34"/>
                <a:gd name="f38" fmla="*/ f14 f31 1"/>
                <a:gd name="f39" fmla="+- f36 0 f14"/>
                <a:gd name="f40" fmla="+- f35 0 f14"/>
                <a:gd name="f41" fmla="*/ f37 f1 1"/>
                <a:gd name="f42" fmla="*/ f39 1 2"/>
                <a:gd name="f43" fmla="*/ f40 1 2"/>
                <a:gd name="f44" fmla="*/ f41 1 f8"/>
                <a:gd name="f45" fmla="+- f14 f42 0"/>
                <a:gd name="f46" fmla="+- f14 f43 0"/>
                <a:gd name="f47" fmla="+- f44 0 f2"/>
                <a:gd name="f48" fmla="*/ f43 f31 1"/>
                <a:gd name="f49" fmla="*/ f42 f31 1"/>
                <a:gd name="f50" fmla="cos 1 f47"/>
                <a:gd name="f51" fmla="sin 1 f47"/>
                <a:gd name="f52" fmla="*/ f45 f31 1"/>
                <a:gd name="f53" fmla="+- 0 0 f50"/>
                <a:gd name="f54" fmla="+- 0 0 f51"/>
                <a:gd name="f55" fmla="+- 0 0 f53"/>
                <a:gd name="f56" fmla="+- 0 0 f54"/>
                <a:gd name="f57" fmla="*/ f55 f43 1"/>
                <a:gd name="f58" fmla="*/ f56 f42 1"/>
                <a:gd name="f59" fmla="+- f46 0 f57"/>
                <a:gd name="f60" fmla="+- f46 f57 0"/>
                <a:gd name="f61" fmla="+- f45 0 f58"/>
                <a:gd name="f62" fmla="+- f45 f58 0"/>
                <a:gd name="f63" fmla="*/ f59 f31 1"/>
                <a:gd name="f64" fmla="*/ f61 f31 1"/>
                <a:gd name="f65" fmla="*/ f60 f31 1"/>
                <a:gd name="f66" fmla="*/ f62 f31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9">
                  <a:pos x="f63" y="f64"/>
                </a:cxn>
                <a:cxn ang="f30">
                  <a:pos x="f63" y="f66"/>
                </a:cxn>
                <a:cxn ang="f30">
                  <a:pos x="f65" y="f66"/>
                </a:cxn>
                <a:cxn ang="f29">
                  <a:pos x="f65" y="f64"/>
                </a:cxn>
              </a:cxnLst>
              <a:rect l="f63" t="f64" r="f65" b="f66"/>
              <a:pathLst>
                <a:path>
                  <a:moveTo>
                    <a:pt x="f38" y="f52"/>
                  </a:moveTo>
                  <a:arcTo wR="f48" hR="f49" stAng="f1" swAng="f0"/>
                  <a:close/>
                </a:path>
              </a:pathLst>
            </a:custGeom>
            <a:blipFill>
              <a:blip r:embed="rId3">
                <a:alphaModFix/>
              </a:blip>
              <a:tile sx="100000" sy="100000" algn="tl"/>
            </a:blipFill>
            <a:ln cap="flat">
              <a:noFill/>
              <a:prstDash val="solid"/>
            </a:ln>
          </p:spPr>
          <p:txBody>
            <a:bodyPr vert="horz" wrap="square" lIns="45720" tIns="45720" rIns="45720" bIns="45720" anchor="ctr" anchorCtr="1" compatLnSpc="1">
              <a:noAutofit/>
            </a:bodyPr>
            <a:lstStyle/>
            <a:p>
              <a:pPr marL="0" marR="0" lvl="0" indent="0" algn="ctr" defTabSz="914400" rtl="0" fontAlgn="auto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2000" b="1" i="0" u="none" strike="noStrike" kern="0" cap="none" spc="0" baseline="0">
                  <a:solidFill>
                    <a:srgbClr val="FFFFFF"/>
                  </a:solidFill>
                  <a:uFillTx/>
                  <a:latin typeface="Rockwell Extra Bold"/>
                  <a:ea typeface="Rockwell Extra Bold"/>
                  <a:cs typeface="Rockwell Extra Bold"/>
                </a:defRPr>
              </a:pPr>
              <a:endParaRPr lang="en-GB" sz="2000" b="1" i="0" u="none" strike="noStrike" kern="0" cap="none" spc="0" baseline="0">
                <a:solidFill>
                  <a:srgbClr val="FFFFFF"/>
                </a:solidFill>
                <a:uFillTx/>
                <a:latin typeface="Rockwell Extra Bold"/>
                <a:ea typeface="Rockwell Extra Bold"/>
                <a:cs typeface="Rockwell Extra Bold"/>
              </a:endParaRPr>
            </a:p>
          </p:txBody>
        </p:sp>
        <p:sp>
          <p:nvSpPr>
            <p:cNvPr id="7" name="Oval 131">
              <a:extLst>
                <a:ext uri="{FF2B5EF4-FFF2-40B4-BE49-F238E27FC236}">
                  <a16:creationId xmlns:a16="http://schemas.microsoft.com/office/drawing/2014/main" id="{EF348A7E-496F-4283-93C8-B64B030E24F3}"/>
                </a:ext>
              </a:extLst>
            </p:cNvPr>
            <p:cNvSpPr/>
            <p:nvPr/>
          </p:nvSpPr>
          <p:spPr>
            <a:xfrm>
              <a:off x="11430914" y="6258875"/>
              <a:ext cx="398815" cy="398815"/>
            </a:xfrm>
            <a:custGeom>
              <a:avLst/>
              <a:gdLst>
                <a:gd name="f0" fmla="val 21600000"/>
                <a:gd name="f1" fmla="val 10800000"/>
                <a:gd name="f2" fmla="val 5400000"/>
                <a:gd name="f3" fmla="val 180"/>
                <a:gd name="f4" fmla="val w"/>
                <a:gd name="f5" fmla="val h"/>
                <a:gd name="f6" fmla="val ss"/>
                <a:gd name="f7" fmla="val 0"/>
                <a:gd name="f8" fmla="*/ 5419351 1 1725033"/>
                <a:gd name="f9" fmla="+- 0 0 -360"/>
                <a:gd name="f10" fmla="+- 0 0 -180"/>
                <a:gd name="f11" fmla="abs f4"/>
                <a:gd name="f12" fmla="abs f5"/>
                <a:gd name="f13" fmla="abs f6"/>
                <a:gd name="f14" fmla="val f7"/>
                <a:gd name="f15" fmla="+- 2700000 f2 0"/>
                <a:gd name="f16" fmla="*/ f9 f1 1"/>
                <a:gd name="f17" fmla="*/ f10 f1 1"/>
                <a:gd name="f18" fmla="?: f11 f4 1"/>
                <a:gd name="f19" fmla="?: f12 f5 1"/>
                <a:gd name="f20" fmla="?: f13 f6 1"/>
                <a:gd name="f21" fmla="*/ f15 f8 1"/>
                <a:gd name="f22" fmla="*/ f16 1 f3"/>
                <a:gd name="f23" fmla="*/ f17 1 f3"/>
                <a:gd name="f24" fmla="*/ f18 1 21600"/>
                <a:gd name="f25" fmla="*/ f19 1 21600"/>
                <a:gd name="f26" fmla="*/ 21600 f18 1"/>
                <a:gd name="f27" fmla="*/ 21600 f19 1"/>
                <a:gd name="f28" fmla="*/ f21 1 f1"/>
                <a:gd name="f29" fmla="+- f22 0 f2"/>
                <a:gd name="f30" fmla="+- f23 0 f2"/>
                <a:gd name="f31" fmla="min f25 f24"/>
                <a:gd name="f32" fmla="*/ f26 1 f20"/>
                <a:gd name="f33" fmla="*/ f27 1 f20"/>
                <a:gd name="f34" fmla="+- 0 0 f28"/>
                <a:gd name="f35" fmla="val f32"/>
                <a:gd name="f36" fmla="val f33"/>
                <a:gd name="f37" fmla="+- 0 0 f34"/>
                <a:gd name="f38" fmla="*/ f14 f31 1"/>
                <a:gd name="f39" fmla="+- f36 0 f14"/>
                <a:gd name="f40" fmla="+- f35 0 f14"/>
                <a:gd name="f41" fmla="*/ f37 f1 1"/>
                <a:gd name="f42" fmla="*/ f39 1 2"/>
                <a:gd name="f43" fmla="*/ f40 1 2"/>
                <a:gd name="f44" fmla="*/ f41 1 f8"/>
                <a:gd name="f45" fmla="+- f14 f42 0"/>
                <a:gd name="f46" fmla="+- f14 f43 0"/>
                <a:gd name="f47" fmla="+- f44 0 f2"/>
                <a:gd name="f48" fmla="*/ f43 f31 1"/>
                <a:gd name="f49" fmla="*/ f42 f31 1"/>
                <a:gd name="f50" fmla="cos 1 f47"/>
                <a:gd name="f51" fmla="sin 1 f47"/>
                <a:gd name="f52" fmla="*/ f45 f31 1"/>
                <a:gd name="f53" fmla="+- 0 0 f50"/>
                <a:gd name="f54" fmla="+- 0 0 f51"/>
                <a:gd name="f55" fmla="+- 0 0 f53"/>
                <a:gd name="f56" fmla="+- 0 0 f54"/>
                <a:gd name="f57" fmla="*/ f55 f43 1"/>
                <a:gd name="f58" fmla="*/ f56 f42 1"/>
                <a:gd name="f59" fmla="+- f46 0 f57"/>
                <a:gd name="f60" fmla="+- f46 f57 0"/>
                <a:gd name="f61" fmla="+- f45 0 f58"/>
                <a:gd name="f62" fmla="+- f45 f58 0"/>
                <a:gd name="f63" fmla="*/ f59 f31 1"/>
                <a:gd name="f64" fmla="*/ f61 f31 1"/>
                <a:gd name="f65" fmla="*/ f60 f31 1"/>
                <a:gd name="f66" fmla="*/ f62 f31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9">
                  <a:pos x="f63" y="f64"/>
                </a:cxn>
                <a:cxn ang="f30">
                  <a:pos x="f63" y="f66"/>
                </a:cxn>
                <a:cxn ang="f30">
                  <a:pos x="f65" y="f66"/>
                </a:cxn>
                <a:cxn ang="f29">
                  <a:pos x="f65" y="f64"/>
                </a:cxn>
              </a:cxnLst>
              <a:rect l="f63" t="f64" r="f65" b="f66"/>
              <a:pathLst>
                <a:path>
                  <a:moveTo>
                    <a:pt x="f38" y="f52"/>
                  </a:moveTo>
                  <a:arcTo wR="f48" hR="f49" stAng="f1" swAng="f0"/>
                  <a:close/>
                </a:path>
              </a:pathLst>
            </a:custGeom>
            <a:noFill/>
            <a:ln w="12701" cap="flat">
              <a:solidFill>
                <a:srgbClr val="FFFFFF"/>
              </a:solidFill>
              <a:prstDash val="solid"/>
              <a:round/>
            </a:ln>
          </p:spPr>
          <p:txBody>
            <a:bodyPr vert="horz" wrap="square" lIns="45720" tIns="45720" rIns="45720" bIns="45720" anchor="ctr" anchorCtr="1" compatLnSpc="1">
              <a:noAutofit/>
            </a:bodyPr>
            <a:lstStyle/>
            <a:p>
              <a:pPr marL="0" marR="0" lvl="0" indent="0" algn="ctr" defTabSz="914400" rtl="0" fontAlgn="auto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FFFFFF"/>
                  </a:solidFill>
                  <a:uFillTx/>
                  <a:latin typeface="Calibri"/>
                  <a:ea typeface="Calibri"/>
                  <a:cs typeface="Calibri"/>
                </a:defRPr>
              </a:pPr>
              <a:endParaRPr lang="en-GB" sz="1800" b="0" i="0" u="none" strike="noStrike" kern="0" cap="none" spc="0" baseline="0">
                <a:solidFill>
                  <a:srgbClr val="FFFFFF"/>
                </a:solidFill>
                <a:uFillTx/>
                <a:latin typeface="Calibri"/>
                <a:ea typeface="Calibri"/>
                <a:cs typeface="Calibri"/>
              </a:endParaRPr>
            </a:p>
          </p:txBody>
        </p:sp>
      </p:grpSp>
      <p:sp>
        <p:nvSpPr>
          <p:cNvPr id="8" name="Numer slajdu — symbol zastępczy 2">
            <a:extLst>
              <a:ext uri="{FF2B5EF4-FFF2-40B4-BE49-F238E27FC236}">
                <a16:creationId xmlns:a16="http://schemas.microsoft.com/office/drawing/2014/main" id="{4F7941D4-B949-4BF0-9951-E8E4E1ECF8B6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>
            <a:normAutofit lnSpcReduction="10000"/>
          </a:bodyPr>
          <a:lstStyle/>
          <a:p>
            <a:pPr lvl="0">
              <a:spcBef>
                <a:spcPts val="600"/>
              </a:spcBef>
            </a:pPr>
            <a:fld id="{FFFC642C-875D-4987-81E4-37DA0100E4CF}" type="slidenum">
              <a:t>14</a:t>
            </a:fld>
            <a:endParaRPr lang="en-GB"/>
          </a:p>
        </p:txBody>
      </p:sp>
      <p:grpSp>
        <p:nvGrpSpPr>
          <p:cNvPr id="9" name="Zawartość — symbol zastępczy 2">
            <a:extLst>
              <a:ext uri="{FF2B5EF4-FFF2-40B4-BE49-F238E27FC236}">
                <a16:creationId xmlns:a16="http://schemas.microsoft.com/office/drawing/2014/main" id="{9E340404-2EE9-4C4F-BB42-A9172C5F58EA}"/>
              </a:ext>
            </a:extLst>
          </p:cNvPr>
          <p:cNvGrpSpPr/>
          <p:nvPr/>
        </p:nvGrpSpPr>
        <p:grpSpPr>
          <a:xfrm>
            <a:off x="385575" y="2616583"/>
            <a:ext cx="6732781" cy="3045189"/>
            <a:chOff x="385575" y="2616583"/>
            <a:chExt cx="6732781" cy="3045189"/>
          </a:xfrm>
        </p:grpSpPr>
        <p:grpSp>
          <p:nvGrpSpPr>
            <p:cNvPr id="10" name="Group">
              <a:extLst>
                <a:ext uri="{FF2B5EF4-FFF2-40B4-BE49-F238E27FC236}">
                  <a16:creationId xmlns:a16="http://schemas.microsoft.com/office/drawing/2014/main" id="{46689B51-2D5C-4AAA-B467-3CCB072AE4C8}"/>
                </a:ext>
              </a:extLst>
            </p:cNvPr>
            <p:cNvGrpSpPr/>
            <p:nvPr/>
          </p:nvGrpSpPr>
          <p:grpSpPr>
            <a:xfrm>
              <a:off x="385575" y="2616583"/>
              <a:ext cx="1707340" cy="512201"/>
              <a:chOff x="385575" y="2616583"/>
              <a:chExt cx="1707340" cy="512201"/>
            </a:xfrm>
          </p:grpSpPr>
          <p:sp>
            <p:nvSpPr>
              <p:cNvPr id="11" name="Chevron">
                <a:extLst>
                  <a:ext uri="{FF2B5EF4-FFF2-40B4-BE49-F238E27FC236}">
                    <a16:creationId xmlns:a16="http://schemas.microsoft.com/office/drawing/2014/main" id="{B2976364-D093-481F-9449-86B6B47C876D}"/>
                  </a:ext>
                </a:extLst>
              </p:cNvPr>
              <p:cNvSpPr/>
              <p:nvPr/>
            </p:nvSpPr>
            <p:spPr>
              <a:xfrm>
                <a:off x="385575" y="2616583"/>
                <a:ext cx="1707340" cy="512201"/>
              </a:xfrm>
              <a:custGeom>
                <a:avLst>
                  <a:gd name="f8" fmla="val 30000"/>
                </a:avLst>
                <a:gdLst>
                  <a:gd name="f1" fmla="val 10800000"/>
                  <a:gd name="f2" fmla="val 5400000"/>
                  <a:gd name="f3" fmla="val 180"/>
                  <a:gd name="f4" fmla="val w"/>
                  <a:gd name="f5" fmla="val h"/>
                  <a:gd name="f6" fmla="val ss"/>
                  <a:gd name="f7" fmla="val 0"/>
                  <a:gd name="f8" fmla="val 30000"/>
                  <a:gd name="f9" fmla="+- 0 0 -360"/>
                  <a:gd name="f10" fmla="+- 0 0 -270"/>
                  <a:gd name="f11" fmla="+- 0 0 -180"/>
                  <a:gd name="f12" fmla="abs f4"/>
                  <a:gd name="f13" fmla="abs f5"/>
                  <a:gd name="f14" fmla="abs f6"/>
                  <a:gd name="f15" fmla="val f7"/>
                  <a:gd name="f16" fmla="val f8"/>
                  <a:gd name="f17" fmla="*/ f9 f1 1"/>
                  <a:gd name="f18" fmla="*/ f10 f1 1"/>
                  <a:gd name="f19" fmla="*/ f11 f1 1"/>
                  <a:gd name="f20" fmla="?: f12 f4 1"/>
                  <a:gd name="f21" fmla="?: f13 f5 1"/>
                  <a:gd name="f22" fmla="?: f14 f6 1"/>
                  <a:gd name="f23" fmla="*/ f17 1 f3"/>
                  <a:gd name="f24" fmla="*/ f18 1 f3"/>
                  <a:gd name="f25" fmla="*/ f19 1 f3"/>
                  <a:gd name="f26" fmla="*/ f20 1 21600"/>
                  <a:gd name="f27" fmla="*/ f21 1 21600"/>
                  <a:gd name="f28" fmla="*/ 21600 f20 1"/>
                  <a:gd name="f29" fmla="*/ 21600 f21 1"/>
                  <a:gd name="f30" fmla="+- f23 0 f2"/>
                  <a:gd name="f31" fmla="+- f24 0 f2"/>
                  <a:gd name="f32" fmla="+- f25 0 f2"/>
                  <a:gd name="f33" fmla="min f27 f26"/>
                  <a:gd name="f34" fmla="*/ f28 1 f22"/>
                  <a:gd name="f35" fmla="*/ f29 1 f22"/>
                  <a:gd name="f36" fmla="val f34"/>
                  <a:gd name="f37" fmla="val f35"/>
                  <a:gd name="f38" fmla="*/ f15 f33 1"/>
                  <a:gd name="f39" fmla="+- f37 0 f15"/>
                  <a:gd name="f40" fmla="+- f36 0 f15"/>
                  <a:gd name="f41" fmla="*/ f37 f33 1"/>
                  <a:gd name="f42" fmla="*/ f36 f33 1"/>
                  <a:gd name="f43" fmla="*/ f39 1 2"/>
                  <a:gd name="f44" fmla="min f40 f39"/>
                  <a:gd name="f45" fmla="+- f15 f43 0"/>
                  <a:gd name="f46" fmla="*/ f44 f16 1"/>
                  <a:gd name="f47" fmla="*/ f46 1 100000"/>
                  <a:gd name="f48" fmla="*/ f45 f33 1"/>
                  <a:gd name="f49" fmla="+- f36 0 f47"/>
                  <a:gd name="f50" fmla="*/ f47 f33 1"/>
                  <a:gd name="f51" fmla="*/ f49 1 2"/>
                  <a:gd name="f52" fmla="+- f49 0 f47"/>
                  <a:gd name="f53" fmla="*/ f49 f33 1"/>
                  <a:gd name="f54" fmla="?: f52 f47 f15"/>
                  <a:gd name="f55" fmla="?: f52 f49 f36"/>
                  <a:gd name="f56" fmla="*/ f51 f33 1"/>
                  <a:gd name="f57" fmla="*/ f54 f33 1"/>
                  <a:gd name="f58" fmla="*/ f55 f33 1"/>
                </a:gdLst>
                <a:ahLst/>
                <a:cxnLst>
                  <a:cxn ang="3cd4">
                    <a:pos x="hc" y="t"/>
                  </a:cxn>
                  <a:cxn ang="0">
                    <a:pos x="r" y="vc"/>
                  </a:cxn>
                  <a:cxn ang="cd4">
                    <a:pos x="hc" y="b"/>
                  </a:cxn>
                  <a:cxn ang="cd2">
                    <a:pos x="l" y="vc"/>
                  </a:cxn>
                  <a:cxn ang="f30">
                    <a:pos x="f56" y="f38"/>
                  </a:cxn>
                  <a:cxn ang="f31">
                    <a:pos x="f50" y="f48"/>
                  </a:cxn>
                  <a:cxn ang="f32">
                    <a:pos x="f56" y="f41"/>
                  </a:cxn>
                </a:cxnLst>
                <a:rect l="f57" t="f38" r="f58" b="f41"/>
                <a:pathLst>
                  <a:path>
                    <a:moveTo>
                      <a:pt x="f38" y="f38"/>
                    </a:moveTo>
                    <a:lnTo>
                      <a:pt x="f53" y="f38"/>
                    </a:lnTo>
                    <a:lnTo>
                      <a:pt x="f42" y="f48"/>
                    </a:lnTo>
                    <a:lnTo>
                      <a:pt x="f53" y="f41"/>
                    </a:lnTo>
                    <a:lnTo>
                      <a:pt x="f38" y="f41"/>
                    </a:lnTo>
                    <a:lnTo>
                      <a:pt x="f50" y="f48"/>
                    </a:lnTo>
                    <a:close/>
                  </a:path>
                </a:pathLst>
              </a:custGeom>
              <a:blipFill>
                <a:blip r:embed="rId4">
                  <a:alphaModFix/>
                </a:blip>
                <a:tile sx="100000" sy="100000" algn="tl"/>
              </a:blipFill>
              <a:ln w="6345" cap="flat">
                <a:solidFill>
                  <a:srgbClr val="9B2D1F"/>
                </a:solidFill>
                <a:prstDash val="solid"/>
                <a:round/>
              </a:ln>
            </p:spPr>
            <p:txBody>
              <a:bodyPr vert="horz" wrap="square" lIns="45720" tIns="45720" rIns="45720" bIns="45720" anchor="ctr" anchorCtr="1" compatLnSpc="1">
                <a:noAutofit/>
              </a:bodyPr>
              <a:lstStyle/>
              <a:p>
                <a:pPr marL="0" marR="0" lvl="0" indent="0" algn="ctr" defTabSz="1244598" rtl="0" fontAlgn="auto" hangingPunct="0">
                  <a:lnSpc>
                    <a:spcPct val="90000"/>
                  </a:lnSpc>
                  <a:spcBef>
                    <a:spcPts val="700"/>
                  </a:spcBef>
                  <a:spcAft>
                    <a:spcPts val="0"/>
                  </a:spcAft>
                  <a:buNone/>
                  <a:tabLst/>
                  <a:defRPr sz="1800" b="0" i="0" u="none" strike="noStrike" kern="0" cap="none" spc="0" baseline="0">
                    <a:solidFill>
                      <a:srgbClr val="FFFFFF"/>
                    </a:solidFill>
                    <a:uFillTx/>
                  </a:defRPr>
                </a:pPr>
                <a:endParaRPr lang="en-GB" sz="1800" b="0" i="0" u="none" strike="noStrike" kern="0" cap="none" spc="0" baseline="0">
                  <a:solidFill>
                    <a:srgbClr val="FFFFFF"/>
                  </a:solidFill>
                  <a:uFillTx/>
                  <a:latin typeface="Rockwell"/>
                  <a:ea typeface="Rockwell"/>
                  <a:cs typeface="Rockwell"/>
                </a:endParaRPr>
              </a:p>
            </p:txBody>
          </p:sp>
          <p:sp>
            <p:nvSpPr>
              <p:cNvPr id="12" name="1.">
                <a:extLst>
                  <a:ext uri="{FF2B5EF4-FFF2-40B4-BE49-F238E27FC236}">
                    <a16:creationId xmlns:a16="http://schemas.microsoft.com/office/drawing/2014/main" id="{2DA0BCA9-1316-4F83-8646-0DD1529F896A}"/>
                  </a:ext>
                </a:extLst>
              </p:cNvPr>
              <p:cNvSpPr txBox="1"/>
              <p:nvPr/>
            </p:nvSpPr>
            <p:spPr>
              <a:xfrm>
                <a:off x="539230" y="2629128"/>
                <a:ext cx="1400019" cy="487100"/>
              </a:xfrm>
              <a:prstGeom prst="rect">
                <a:avLst/>
              </a:prstGeom>
              <a:noFill/>
              <a:ln cap="flat">
                <a:noFill/>
              </a:ln>
            </p:spPr>
            <p:txBody>
              <a:bodyPr vert="horz" wrap="square" lIns="63239" tIns="63239" rIns="63239" bIns="63239" anchor="ctr" anchorCtr="1" compatLnSpc="1">
                <a:spAutoFit/>
              </a:bodyPr>
              <a:lstStyle/>
              <a:p>
                <a:pPr marL="0" marR="0" lvl="0" indent="0" algn="ctr" defTabSz="1244598" rtl="0" fontAlgn="auto" hangingPunct="0">
                  <a:lnSpc>
                    <a:spcPct val="90000"/>
                  </a:lnSpc>
                  <a:spcBef>
                    <a:spcPts val="1100"/>
                  </a:spcBef>
                  <a:spcAft>
                    <a:spcPts val="0"/>
                  </a:spcAft>
                  <a:buNone/>
                  <a:tabLst/>
                  <a:defRPr sz="1800" b="0" i="0" u="none" strike="noStrike" kern="0" cap="none" spc="0" baseline="0">
                    <a:solidFill>
                      <a:srgbClr val="000000"/>
                    </a:solidFill>
                    <a:uFillTx/>
                  </a:defRPr>
                </a:pPr>
                <a:r>
                  <a:rPr lang="en-GB" sz="2800" b="0" i="0" u="none" strike="noStrike" kern="0" cap="none" spc="0" baseline="0">
                    <a:solidFill>
                      <a:srgbClr val="FFFFFF"/>
                    </a:solidFill>
                    <a:uFillTx/>
                    <a:latin typeface="Rockwell"/>
                    <a:ea typeface="Rockwell"/>
                    <a:cs typeface="Rockwell"/>
                  </a:rPr>
                  <a:t>1.</a:t>
                </a:r>
              </a:p>
            </p:txBody>
          </p:sp>
        </p:grpSp>
        <p:grpSp>
          <p:nvGrpSpPr>
            <p:cNvPr id="13" name="Group">
              <a:extLst>
                <a:ext uri="{FF2B5EF4-FFF2-40B4-BE49-F238E27FC236}">
                  <a16:creationId xmlns:a16="http://schemas.microsoft.com/office/drawing/2014/main" id="{F0931E82-7008-4E4D-A1AA-83BD286681F6}"/>
                </a:ext>
              </a:extLst>
            </p:cNvPr>
            <p:cNvGrpSpPr/>
            <p:nvPr/>
          </p:nvGrpSpPr>
          <p:grpSpPr>
            <a:xfrm>
              <a:off x="390046" y="3144036"/>
              <a:ext cx="1553684" cy="2517736"/>
              <a:chOff x="390046" y="3144036"/>
              <a:chExt cx="1553684" cy="2517736"/>
            </a:xfrm>
          </p:grpSpPr>
          <p:sp>
            <p:nvSpPr>
              <p:cNvPr id="14" name="Rectangle">
                <a:extLst>
                  <a:ext uri="{FF2B5EF4-FFF2-40B4-BE49-F238E27FC236}">
                    <a16:creationId xmlns:a16="http://schemas.microsoft.com/office/drawing/2014/main" id="{193724EF-B6DD-46BD-AD50-08AE6FF3823C}"/>
                  </a:ext>
                </a:extLst>
              </p:cNvPr>
              <p:cNvSpPr/>
              <p:nvPr/>
            </p:nvSpPr>
            <p:spPr>
              <a:xfrm>
                <a:off x="390046" y="3144036"/>
                <a:ext cx="1553684" cy="2517736"/>
              </a:xfrm>
              <a:prstGeom prst="rect">
                <a:avLst/>
              </a:prstGeom>
              <a:solidFill>
                <a:srgbClr val="DECCCB">
                  <a:alpha val="90000"/>
                </a:srgbClr>
              </a:solidFill>
              <a:ln w="6345" cap="flat">
                <a:solidFill>
                  <a:srgbClr val="DECCCB">
                    <a:alpha val="90000"/>
                  </a:srgbClr>
                </a:solidFill>
                <a:prstDash val="solid"/>
                <a:round/>
              </a:ln>
            </p:spPr>
            <p:txBody>
              <a:bodyPr vert="horz" wrap="square" lIns="45720" tIns="45720" rIns="45720" bIns="45720" anchor="t" anchorCtr="0" compatLnSpc="1">
                <a:noAutofit/>
              </a:bodyPr>
              <a:lstStyle/>
              <a:p>
                <a:pPr marL="0" marR="0" lvl="0" indent="0" algn="l" defTabSz="888997" rtl="0" fontAlgn="auto" hangingPunct="0">
                  <a:lnSpc>
                    <a:spcPct val="90000"/>
                  </a:lnSpc>
                  <a:spcBef>
                    <a:spcPts val="700"/>
                  </a:spcBef>
                  <a:spcAft>
                    <a:spcPts val="0"/>
                  </a:spcAft>
                  <a:buNone/>
                  <a:tabLst/>
                  <a:defRPr sz="2000" b="0" i="0" u="none" strike="noStrike" kern="0" cap="none" spc="0" baseline="0">
                    <a:solidFill>
                      <a:srgbClr val="000000"/>
                    </a:solidFill>
                    <a:uFillTx/>
                  </a:defRPr>
                </a:pPr>
                <a:endParaRPr lang="en-GB" sz="2000" b="0" i="0" u="none" strike="noStrike" kern="0" cap="none" spc="0" baseline="0">
                  <a:solidFill>
                    <a:srgbClr val="000000"/>
                  </a:solidFill>
                  <a:uFillTx/>
                  <a:latin typeface="Rockwell"/>
                  <a:ea typeface="Rockwell"/>
                  <a:cs typeface="Rockwell"/>
                </a:endParaRPr>
              </a:p>
            </p:txBody>
          </p:sp>
          <p:sp>
            <p:nvSpPr>
              <p:cNvPr id="15" name="By using only your hand, never a rolling pin start stratching the dough.">
                <a:extLst>
                  <a:ext uri="{FF2B5EF4-FFF2-40B4-BE49-F238E27FC236}">
                    <a16:creationId xmlns:a16="http://schemas.microsoft.com/office/drawing/2014/main" id="{7E83E356-5D82-4F61-8BE3-63EB5A055175}"/>
                  </a:ext>
                </a:extLst>
              </p:cNvPr>
              <p:cNvSpPr txBox="1"/>
              <p:nvPr/>
            </p:nvSpPr>
            <p:spPr>
              <a:xfrm>
                <a:off x="390046" y="3144036"/>
                <a:ext cx="1553684" cy="2463941"/>
              </a:xfrm>
              <a:prstGeom prst="rect">
                <a:avLst/>
              </a:prstGeom>
              <a:noFill/>
              <a:ln cap="flat">
                <a:noFill/>
              </a:ln>
            </p:spPr>
            <p:txBody>
              <a:bodyPr vert="horz" wrap="square" lIns="122776" tIns="122776" rIns="122776" bIns="122776" anchor="t" anchorCtr="0" compatLnSpc="1">
                <a:spAutoFit/>
              </a:bodyPr>
              <a:lstStyle/>
              <a:p>
                <a:pPr marL="0" marR="0" lvl="0" indent="0" algn="l" defTabSz="888997" rtl="0" fontAlgn="auto" hangingPunct="0">
                  <a:lnSpc>
                    <a:spcPct val="90000"/>
                  </a:lnSpc>
                  <a:spcBef>
                    <a:spcPts val="800"/>
                  </a:spcBef>
                  <a:spcAft>
                    <a:spcPts val="0"/>
                  </a:spcAft>
                  <a:buNone/>
                  <a:tabLst/>
                  <a:defRPr sz="1800" b="0" i="0" u="none" strike="noStrike" kern="0" cap="none" spc="0" baseline="0">
                    <a:solidFill>
                      <a:srgbClr val="000000"/>
                    </a:solidFill>
                    <a:uFillTx/>
                  </a:defRPr>
                </a:pPr>
                <a:r>
                  <a:rPr lang="en-GB" sz="2000" b="0" i="0" u="none" strike="noStrike" kern="0" cap="none" spc="0" baseline="0" dirty="0">
                    <a:solidFill>
                      <a:srgbClr val="000000"/>
                    </a:solidFill>
                    <a:uFillTx/>
                    <a:latin typeface="Rockwell"/>
                    <a:ea typeface="Rockwell"/>
                    <a:cs typeface="Rockwell"/>
                  </a:rPr>
                  <a:t>By using only your hand, never a rolling pin start stretching the dough. </a:t>
                </a:r>
              </a:p>
            </p:txBody>
          </p:sp>
        </p:grpSp>
        <p:grpSp>
          <p:nvGrpSpPr>
            <p:cNvPr id="16" name="Group">
              <a:extLst>
                <a:ext uri="{FF2B5EF4-FFF2-40B4-BE49-F238E27FC236}">
                  <a16:creationId xmlns:a16="http://schemas.microsoft.com/office/drawing/2014/main" id="{2289B2EA-CEFC-4687-9DA1-21001A798DFE}"/>
                </a:ext>
              </a:extLst>
            </p:cNvPr>
            <p:cNvGrpSpPr/>
            <p:nvPr/>
          </p:nvGrpSpPr>
          <p:grpSpPr>
            <a:xfrm>
              <a:off x="2063700" y="2631835"/>
              <a:ext cx="1707349" cy="512201"/>
              <a:chOff x="2063700" y="2631835"/>
              <a:chExt cx="1707349" cy="512201"/>
            </a:xfrm>
          </p:grpSpPr>
          <p:sp>
            <p:nvSpPr>
              <p:cNvPr id="17" name="Chevron">
                <a:extLst>
                  <a:ext uri="{FF2B5EF4-FFF2-40B4-BE49-F238E27FC236}">
                    <a16:creationId xmlns:a16="http://schemas.microsoft.com/office/drawing/2014/main" id="{CF5D1330-9988-43D9-9B39-8C70262BAA59}"/>
                  </a:ext>
                </a:extLst>
              </p:cNvPr>
              <p:cNvSpPr/>
              <p:nvPr/>
            </p:nvSpPr>
            <p:spPr>
              <a:xfrm>
                <a:off x="2063700" y="2631835"/>
                <a:ext cx="1707349" cy="512201"/>
              </a:xfrm>
              <a:custGeom>
                <a:avLst>
                  <a:gd name="f8" fmla="val 30000"/>
                </a:avLst>
                <a:gdLst>
                  <a:gd name="f1" fmla="val 10800000"/>
                  <a:gd name="f2" fmla="val 5400000"/>
                  <a:gd name="f3" fmla="val 180"/>
                  <a:gd name="f4" fmla="val w"/>
                  <a:gd name="f5" fmla="val h"/>
                  <a:gd name="f6" fmla="val ss"/>
                  <a:gd name="f7" fmla="val 0"/>
                  <a:gd name="f8" fmla="val 30000"/>
                  <a:gd name="f9" fmla="+- 0 0 -360"/>
                  <a:gd name="f10" fmla="+- 0 0 -270"/>
                  <a:gd name="f11" fmla="+- 0 0 -180"/>
                  <a:gd name="f12" fmla="abs f4"/>
                  <a:gd name="f13" fmla="abs f5"/>
                  <a:gd name="f14" fmla="abs f6"/>
                  <a:gd name="f15" fmla="val f7"/>
                  <a:gd name="f16" fmla="val f8"/>
                  <a:gd name="f17" fmla="*/ f9 f1 1"/>
                  <a:gd name="f18" fmla="*/ f10 f1 1"/>
                  <a:gd name="f19" fmla="*/ f11 f1 1"/>
                  <a:gd name="f20" fmla="?: f12 f4 1"/>
                  <a:gd name="f21" fmla="?: f13 f5 1"/>
                  <a:gd name="f22" fmla="?: f14 f6 1"/>
                  <a:gd name="f23" fmla="*/ f17 1 f3"/>
                  <a:gd name="f24" fmla="*/ f18 1 f3"/>
                  <a:gd name="f25" fmla="*/ f19 1 f3"/>
                  <a:gd name="f26" fmla="*/ f20 1 21600"/>
                  <a:gd name="f27" fmla="*/ f21 1 21600"/>
                  <a:gd name="f28" fmla="*/ 21600 f20 1"/>
                  <a:gd name="f29" fmla="*/ 21600 f21 1"/>
                  <a:gd name="f30" fmla="+- f23 0 f2"/>
                  <a:gd name="f31" fmla="+- f24 0 f2"/>
                  <a:gd name="f32" fmla="+- f25 0 f2"/>
                  <a:gd name="f33" fmla="min f27 f26"/>
                  <a:gd name="f34" fmla="*/ f28 1 f22"/>
                  <a:gd name="f35" fmla="*/ f29 1 f22"/>
                  <a:gd name="f36" fmla="val f34"/>
                  <a:gd name="f37" fmla="val f35"/>
                  <a:gd name="f38" fmla="*/ f15 f33 1"/>
                  <a:gd name="f39" fmla="+- f37 0 f15"/>
                  <a:gd name="f40" fmla="+- f36 0 f15"/>
                  <a:gd name="f41" fmla="*/ f37 f33 1"/>
                  <a:gd name="f42" fmla="*/ f36 f33 1"/>
                  <a:gd name="f43" fmla="*/ f39 1 2"/>
                  <a:gd name="f44" fmla="min f40 f39"/>
                  <a:gd name="f45" fmla="+- f15 f43 0"/>
                  <a:gd name="f46" fmla="*/ f44 f16 1"/>
                  <a:gd name="f47" fmla="*/ f46 1 100000"/>
                  <a:gd name="f48" fmla="*/ f45 f33 1"/>
                  <a:gd name="f49" fmla="+- f36 0 f47"/>
                  <a:gd name="f50" fmla="*/ f47 f33 1"/>
                  <a:gd name="f51" fmla="*/ f49 1 2"/>
                  <a:gd name="f52" fmla="+- f49 0 f47"/>
                  <a:gd name="f53" fmla="*/ f49 f33 1"/>
                  <a:gd name="f54" fmla="?: f52 f47 f15"/>
                  <a:gd name="f55" fmla="?: f52 f49 f36"/>
                  <a:gd name="f56" fmla="*/ f51 f33 1"/>
                  <a:gd name="f57" fmla="*/ f54 f33 1"/>
                  <a:gd name="f58" fmla="*/ f55 f33 1"/>
                </a:gdLst>
                <a:ahLst/>
                <a:cxnLst>
                  <a:cxn ang="3cd4">
                    <a:pos x="hc" y="t"/>
                  </a:cxn>
                  <a:cxn ang="0">
                    <a:pos x="r" y="vc"/>
                  </a:cxn>
                  <a:cxn ang="cd4">
                    <a:pos x="hc" y="b"/>
                  </a:cxn>
                  <a:cxn ang="cd2">
                    <a:pos x="l" y="vc"/>
                  </a:cxn>
                  <a:cxn ang="f30">
                    <a:pos x="f56" y="f38"/>
                  </a:cxn>
                  <a:cxn ang="f31">
                    <a:pos x="f50" y="f48"/>
                  </a:cxn>
                  <a:cxn ang="f32">
                    <a:pos x="f56" y="f41"/>
                  </a:cxn>
                </a:cxnLst>
                <a:rect l="f57" t="f38" r="f58" b="f41"/>
                <a:pathLst>
                  <a:path>
                    <a:moveTo>
                      <a:pt x="f38" y="f38"/>
                    </a:moveTo>
                    <a:lnTo>
                      <a:pt x="f53" y="f38"/>
                    </a:lnTo>
                    <a:lnTo>
                      <a:pt x="f42" y="f48"/>
                    </a:lnTo>
                    <a:lnTo>
                      <a:pt x="f53" y="f41"/>
                    </a:lnTo>
                    <a:lnTo>
                      <a:pt x="f38" y="f41"/>
                    </a:lnTo>
                    <a:lnTo>
                      <a:pt x="f50" y="f48"/>
                    </a:lnTo>
                    <a:close/>
                  </a:path>
                </a:pathLst>
              </a:custGeom>
              <a:blipFill>
                <a:blip r:embed="rId4">
                  <a:alphaModFix/>
                </a:blip>
                <a:tile sx="100000" sy="100000" algn="tl"/>
              </a:blipFill>
              <a:ln w="6345" cap="flat">
                <a:solidFill>
                  <a:srgbClr val="9B2D1F"/>
                </a:solidFill>
                <a:prstDash val="solid"/>
                <a:round/>
              </a:ln>
            </p:spPr>
            <p:txBody>
              <a:bodyPr vert="horz" wrap="square" lIns="45720" tIns="45720" rIns="45720" bIns="45720" anchor="ctr" anchorCtr="1" compatLnSpc="1">
                <a:noAutofit/>
              </a:bodyPr>
              <a:lstStyle/>
              <a:p>
                <a:pPr marL="0" marR="0" lvl="0" indent="0" algn="ctr" defTabSz="1244598" rtl="0" fontAlgn="auto" hangingPunct="0">
                  <a:lnSpc>
                    <a:spcPct val="90000"/>
                  </a:lnSpc>
                  <a:spcBef>
                    <a:spcPts val="700"/>
                  </a:spcBef>
                  <a:spcAft>
                    <a:spcPts val="0"/>
                  </a:spcAft>
                  <a:buNone/>
                  <a:tabLst/>
                  <a:defRPr sz="1800" b="0" i="0" u="none" strike="noStrike" kern="0" cap="none" spc="0" baseline="0">
                    <a:solidFill>
                      <a:srgbClr val="FFFFFF"/>
                    </a:solidFill>
                    <a:uFillTx/>
                  </a:defRPr>
                </a:pPr>
                <a:endParaRPr lang="en-GB" sz="1800" b="0" i="0" u="none" strike="noStrike" kern="0" cap="none" spc="0" baseline="0">
                  <a:solidFill>
                    <a:srgbClr val="FFFFFF"/>
                  </a:solidFill>
                  <a:uFillTx/>
                  <a:latin typeface="Rockwell"/>
                  <a:ea typeface="Rockwell"/>
                  <a:cs typeface="Rockwell"/>
                </a:endParaRPr>
              </a:p>
            </p:txBody>
          </p:sp>
          <p:sp>
            <p:nvSpPr>
              <p:cNvPr id="18" name="2.">
                <a:extLst>
                  <a:ext uri="{FF2B5EF4-FFF2-40B4-BE49-F238E27FC236}">
                    <a16:creationId xmlns:a16="http://schemas.microsoft.com/office/drawing/2014/main" id="{BE82023F-1874-4479-9674-2555A961DC12}"/>
                  </a:ext>
                </a:extLst>
              </p:cNvPr>
              <p:cNvSpPr txBox="1"/>
              <p:nvPr/>
            </p:nvSpPr>
            <p:spPr>
              <a:xfrm>
                <a:off x="2217365" y="2644389"/>
                <a:ext cx="1400019" cy="487100"/>
              </a:xfrm>
              <a:prstGeom prst="rect">
                <a:avLst/>
              </a:prstGeom>
              <a:noFill/>
              <a:ln cap="flat">
                <a:noFill/>
              </a:ln>
            </p:spPr>
            <p:txBody>
              <a:bodyPr vert="horz" wrap="square" lIns="63239" tIns="63239" rIns="63239" bIns="63239" anchor="ctr" anchorCtr="1" compatLnSpc="1">
                <a:spAutoFit/>
              </a:bodyPr>
              <a:lstStyle/>
              <a:p>
                <a:pPr marL="0" marR="0" lvl="0" indent="0" algn="ctr" defTabSz="1244598" rtl="0" fontAlgn="auto" hangingPunct="0">
                  <a:lnSpc>
                    <a:spcPct val="90000"/>
                  </a:lnSpc>
                  <a:spcBef>
                    <a:spcPts val="1100"/>
                  </a:spcBef>
                  <a:spcAft>
                    <a:spcPts val="0"/>
                  </a:spcAft>
                  <a:buNone/>
                  <a:tabLst/>
                  <a:defRPr sz="1800" b="0" i="0" u="none" strike="noStrike" kern="0" cap="none" spc="0" baseline="0">
                    <a:solidFill>
                      <a:srgbClr val="000000"/>
                    </a:solidFill>
                    <a:uFillTx/>
                  </a:defRPr>
                </a:pPr>
                <a:r>
                  <a:rPr lang="en-GB" sz="2800" b="0" i="0" u="none" strike="noStrike" kern="0" cap="none" spc="0" baseline="0">
                    <a:solidFill>
                      <a:srgbClr val="FFFFFF"/>
                    </a:solidFill>
                    <a:uFillTx/>
                    <a:latin typeface="Rockwell"/>
                    <a:ea typeface="Rockwell"/>
                    <a:cs typeface="Rockwell"/>
                  </a:rPr>
                  <a:t>2.</a:t>
                </a:r>
              </a:p>
            </p:txBody>
          </p:sp>
        </p:grpSp>
        <p:grpSp>
          <p:nvGrpSpPr>
            <p:cNvPr id="19" name="Group">
              <a:extLst>
                <a:ext uri="{FF2B5EF4-FFF2-40B4-BE49-F238E27FC236}">
                  <a16:creationId xmlns:a16="http://schemas.microsoft.com/office/drawing/2014/main" id="{091E8647-04A9-427C-B918-C06BD2AFA7C6}"/>
                </a:ext>
              </a:extLst>
            </p:cNvPr>
            <p:cNvGrpSpPr/>
            <p:nvPr/>
          </p:nvGrpSpPr>
          <p:grpSpPr>
            <a:xfrm>
              <a:off x="2063700" y="3144036"/>
              <a:ext cx="1553684" cy="2517736"/>
              <a:chOff x="2063700" y="3144036"/>
              <a:chExt cx="1553684" cy="2517736"/>
            </a:xfrm>
          </p:grpSpPr>
          <p:sp>
            <p:nvSpPr>
              <p:cNvPr id="20" name="Rectangle">
                <a:extLst>
                  <a:ext uri="{FF2B5EF4-FFF2-40B4-BE49-F238E27FC236}">
                    <a16:creationId xmlns:a16="http://schemas.microsoft.com/office/drawing/2014/main" id="{B0F0C551-7A88-48E2-BDA2-6A80A648A780}"/>
                  </a:ext>
                </a:extLst>
              </p:cNvPr>
              <p:cNvSpPr/>
              <p:nvPr/>
            </p:nvSpPr>
            <p:spPr>
              <a:xfrm>
                <a:off x="2063700" y="3144036"/>
                <a:ext cx="1553684" cy="2517736"/>
              </a:xfrm>
              <a:prstGeom prst="rect">
                <a:avLst/>
              </a:prstGeom>
              <a:solidFill>
                <a:srgbClr val="DECCCB">
                  <a:alpha val="90000"/>
                </a:srgbClr>
              </a:solidFill>
              <a:ln w="6345" cap="flat">
                <a:solidFill>
                  <a:srgbClr val="DECCCB">
                    <a:alpha val="90000"/>
                  </a:srgbClr>
                </a:solidFill>
                <a:prstDash val="solid"/>
                <a:round/>
              </a:ln>
            </p:spPr>
            <p:txBody>
              <a:bodyPr vert="horz" wrap="square" lIns="45720" tIns="45720" rIns="45720" bIns="45720" anchor="t" anchorCtr="0" compatLnSpc="1">
                <a:noAutofit/>
              </a:bodyPr>
              <a:lstStyle/>
              <a:p>
                <a:pPr marL="0" marR="0" lvl="0" indent="0" algn="l" defTabSz="888997" rtl="0" fontAlgn="auto" hangingPunct="0">
                  <a:lnSpc>
                    <a:spcPct val="90000"/>
                  </a:lnSpc>
                  <a:spcBef>
                    <a:spcPts val="700"/>
                  </a:spcBef>
                  <a:spcAft>
                    <a:spcPts val="0"/>
                  </a:spcAft>
                  <a:buNone/>
                  <a:tabLst/>
                  <a:defRPr sz="1800" b="0" i="0" u="none" strike="noStrike" kern="0" cap="none" spc="0" baseline="0">
                    <a:solidFill>
                      <a:srgbClr val="000000"/>
                    </a:solidFill>
                    <a:uFillTx/>
                  </a:defRPr>
                </a:pPr>
                <a:endParaRPr lang="en-GB" sz="1800" b="0" i="0" u="none" strike="noStrike" kern="0" cap="none" spc="0" baseline="0">
                  <a:solidFill>
                    <a:srgbClr val="000000"/>
                  </a:solidFill>
                  <a:uFillTx/>
                  <a:latin typeface="Rockwell"/>
                  <a:ea typeface="Rockwell"/>
                  <a:cs typeface="Rockwell"/>
                </a:endParaRPr>
              </a:p>
            </p:txBody>
          </p:sp>
          <p:sp>
            <p:nvSpPr>
              <p:cNvPr id="21" name="Grease the bottom of a oven proof tray and place the pizza base">
                <a:extLst>
                  <a:ext uri="{FF2B5EF4-FFF2-40B4-BE49-F238E27FC236}">
                    <a16:creationId xmlns:a16="http://schemas.microsoft.com/office/drawing/2014/main" id="{EB8F4D46-FA80-4A53-9DDE-BD61F3A2BD31}"/>
                  </a:ext>
                </a:extLst>
              </p:cNvPr>
              <p:cNvSpPr txBox="1"/>
              <p:nvPr/>
            </p:nvSpPr>
            <p:spPr>
              <a:xfrm>
                <a:off x="2063700" y="3144036"/>
                <a:ext cx="1553684" cy="2186943"/>
              </a:xfrm>
              <a:prstGeom prst="rect">
                <a:avLst/>
              </a:prstGeom>
              <a:noFill/>
              <a:ln cap="flat">
                <a:noFill/>
              </a:ln>
            </p:spPr>
            <p:txBody>
              <a:bodyPr vert="horz" wrap="square" lIns="122776" tIns="122776" rIns="122776" bIns="122776" anchor="t" anchorCtr="0" compatLnSpc="1">
                <a:spAutoFit/>
              </a:bodyPr>
              <a:lstStyle/>
              <a:p>
                <a:pPr marL="0" marR="0" lvl="0" indent="0" algn="l" defTabSz="888997" rtl="0" fontAlgn="auto" hangingPunct="0">
                  <a:lnSpc>
                    <a:spcPct val="90000"/>
                  </a:lnSpc>
                  <a:spcBef>
                    <a:spcPts val="800"/>
                  </a:spcBef>
                  <a:spcAft>
                    <a:spcPts val="0"/>
                  </a:spcAft>
                  <a:buNone/>
                  <a:tabLst/>
                  <a:defRPr sz="1800" b="0" i="0" u="none" strike="noStrike" kern="0" cap="none" spc="0" baseline="0">
                    <a:solidFill>
                      <a:srgbClr val="000000"/>
                    </a:solidFill>
                    <a:uFillTx/>
                  </a:defRPr>
                </a:pPr>
                <a:r>
                  <a:rPr lang="en-GB" sz="2000" b="0" i="0" u="none" strike="noStrike" kern="0" cap="none" spc="0" baseline="0">
                    <a:solidFill>
                      <a:srgbClr val="000000"/>
                    </a:solidFill>
                    <a:uFillTx/>
                    <a:latin typeface="Rockwell"/>
                    <a:ea typeface="Rockwell"/>
                    <a:cs typeface="Rockwell"/>
                  </a:rPr>
                  <a:t>Grease the bottom of an oven- proof tray and place the pizza base on it.</a:t>
                </a:r>
              </a:p>
            </p:txBody>
          </p:sp>
        </p:grpSp>
        <p:sp>
          <p:nvSpPr>
            <p:cNvPr id="22" name="Chevron">
              <a:extLst>
                <a:ext uri="{FF2B5EF4-FFF2-40B4-BE49-F238E27FC236}">
                  <a16:creationId xmlns:a16="http://schemas.microsoft.com/office/drawing/2014/main" id="{D48E5B29-9A70-4B87-990A-42E315B57EC7}"/>
                </a:ext>
              </a:extLst>
            </p:cNvPr>
            <p:cNvSpPr/>
            <p:nvPr/>
          </p:nvSpPr>
          <p:spPr>
            <a:xfrm>
              <a:off x="3737353" y="2631835"/>
              <a:ext cx="1707340" cy="512201"/>
            </a:xfrm>
            <a:custGeom>
              <a:avLst>
                <a:gd name="f8" fmla="val 30000"/>
              </a:avLst>
              <a:gdLst>
                <a:gd name="f1" fmla="val 10800000"/>
                <a:gd name="f2" fmla="val 5400000"/>
                <a:gd name="f3" fmla="val 180"/>
                <a:gd name="f4" fmla="val w"/>
                <a:gd name="f5" fmla="val h"/>
                <a:gd name="f6" fmla="val ss"/>
                <a:gd name="f7" fmla="val 0"/>
                <a:gd name="f8" fmla="val 30000"/>
                <a:gd name="f9" fmla="+- 0 0 -360"/>
                <a:gd name="f10" fmla="+- 0 0 -270"/>
                <a:gd name="f11" fmla="+- 0 0 -180"/>
                <a:gd name="f12" fmla="abs f4"/>
                <a:gd name="f13" fmla="abs f5"/>
                <a:gd name="f14" fmla="abs f6"/>
                <a:gd name="f15" fmla="val f7"/>
                <a:gd name="f16" fmla="val f8"/>
                <a:gd name="f17" fmla="*/ f9 f1 1"/>
                <a:gd name="f18" fmla="*/ f10 f1 1"/>
                <a:gd name="f19" fmla="*/ f11 f1 1"/>
                <a:gd name="f20" fmla="?: f12 f4 1"/>
                <a:gd name="f21" fmla="?: f13 f5 1"/>
                <a:gd name="f22" fmla="?: f14 f6 1"/>
                <a:gd name="f23" fmla="*/ f17 1 f3"/>
                <a:gd name="f24" fmla="*/ f18 1 f3"/>
                <a:gd name="f25" fmla="*/ f19 1 f3"/>
                <a:gd name="f26" fmla="*/ f20 1 21600"/>
                <a:gd name="f27" fmla="*/ f21 1 21600"/>
                <a:gd name="f28" fmla="*/ 21600 f20 1"/>
                <a:gd name="f29" fmla="*/ 21600 f21 1"/>
                <a:gd name="f30" fmla="+- f23 0 f2"/>
                <a:gd name="f31" fmla="+- f24 0 f2"/>
                <a:gd name="f32" fmla="+- f25 0 f2"/>
                <a:gd name="f33" fmla="min f27 f26"/>
                <a:gd name="f34" fmla="*/ f28 1 f22"/>
                <a:gd name="f35" fmla="*/ f29 1 f22"/>
                <a:gd name="f36" fmla="val f34"/>
                <a:gd name="f37" fmla="val f35"/>
                <a:gd name="f38" fmla="*/ f15 f33 1"/>
                <a:gd name="f39" fmla="+- f37 0 f15"/>
                <a:gd name="f40" fmla="+- f36 0 f15"/>
                <a:gd name="f41" fmla="*/ f37 f33 1"/>
                <a:gd name="f42" fmla="*/ f36 f33 1"/>
                <a:gd name="f43" fmla="*/ f39 1 2"/>
                <a:gd name="f44" fmla="min f40 f39"/>
                <a:gd name="f45" fmla="+- f15 f43 0"/>
                <a:gd name="f46" fmla="*/ f44 f16 1"/>
                <a:gd name="f47" fmla="*/ f46 1 100000"/>
                <a:gd name="f48" fmla="*/ f45 f33 1"/>
                <a:gd name="f49" fmla="+- f36 0 f47"/>
                <a:gd name="f50" fmla="*/ f47 f33 1"/>
                <a:gd name="f51" fmla="*/ f49 1 2"/>
                <a:gd name="f52" fmla="+- f49 0 f47"/>
                <a:gd name="f53" fmla="*/ f49 f33 1"/>
                <a:gd name="f54" fmla="?: f52 f47 f15"/>
                <a:gd name="f55" fmla="?: f52 f49 f36"/>
                <a:gd name="f56" fmla="*/ f51 f33 1"/>
                <a:gd name="f57" fmla="*/ f54 f33 1"/>
                <a:gd name="f58" fmla="*/ f55 f3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30">
                  <a:pos x="f56" y="f38"/>
                </a:cxn>
                <a:cxn ang="f31">
                  <a:pos x="f50" y="f48"/>
                </a:cxn>
                <a:cxn ang="f32">
                  <a:pos x="f56" y="f41"/>
                </a:cxn>
              </a:cxnLst>
              <a:rect l="f57" t="f38" r="f58" b="f41"/>
              <a:pathLst>
                <a:path>
                  <a:moveTo>
                    <a:pt x="f38" y="f38"/>
                  </a:moveTo>
                  <a:lnTo>
                    <a:pt x="f53" y="f38"/>
                  </a:lnTo>
                  <a:lnTo>
                    <a:pt x="f42" y="f48"/>
                  </a:lnTo>
                  <a:lnTo>
                    <a:pt x="f53" y="f41"/>
                  </a:lnTo>
                  <a:lnTo>
                    <a:pt x="f38" y="f41"/>
                  </a:lnTo>
                  <a:lnTo>
                    <a:pt x="f50" y="f48"/>
                  </a:lnTo>
                  <a:close/>
                </a:path>
              </a:pathLst>
            </a:custGeom>
            <a:blipFill>
              <a:blip r:embed="rId4">
                <a:alphaModFix/>
              </a:blip>
              <a:tile sx="100000" sy="100000" algn="tl"/>
            </a:blipFill>
            <a:ln w="6345" cap="flat">
              <a:solidFill>
                <a:srgbClr val="9B2D1F"/>
              </a:solidFill>
              <a:prstDash val="solid"/>
              <a:round/>
            </a:ln>
          </p:spPr>
          <p:txBody>
            <a:bodyPr vert="horz" wrap="square" lIns="45720" tIns="45720" rIns="45720" bIns="45720" anchor="ctr" anchorCtr="1" compatLnSpc="1">
              <a:noAutofit/>
            </a:bodyPr>
            <a:lstStyle/>
            <a:p>
              <a:pPr marL="0" marR="0" lvl="0" indent="0" algn="ctr" defTabSz="1244598" rtl="0" fontAlgn="auto" hangingPunct="0">
                <a:lnSpc>
                  <a:spcPct val="90000"/>
                </a:lnSpc>
                <a:spcBef>
                  <a:spcPts val="700"/>
                </a:spcBef>
                <a:spcAft>
                  <a:spcPts val="0"/>
                </a:spcAft>
                <a:buNone/>
                <a:tabLst/>
                <a:defRPr sz="2800" b="0" i="0" u="none" strike="noStrike" kern="0" cap="none" spc="0" baseline="0">
                  <a:solidFill>
                    <a:srgbClr val="FFFFFF"/>
                  </a:solidFill>
                  <a:uFillTx/>
                </a:defRPr>
              </a:pPr>
              <a:endParaRPr lang="en-GB" sz="2800" b="0" i="0" u="none" strike="noStrike" kern="0" cap="none" spc="0" baseline="0">
                <a:solidFill>
                  <a:srgbClr val="FFFFFF"/>
                </a:solidFill>
                <a:uFillTx/>
                <a:latin typeface="Rockwell"/>
                <a:ea typeface="Rockwell"/>
                <a:cs typeface="Rockwell"/>
              </a:endParaRPr>
            </a:p>
          </p:txBody>
        </p:sp>
        <p:sp>
          <p:nvSpPr>
            <p:cNvPr id="23" name="Rectangle">
              <a:extLst>
                <a:ext uri="{FF2B5EF4-FFF2-40B4-BE49-F238E27FC236}">
                  <a16:creationId xmlns:a16="http://schemas.microsoft.com/office/drawing/2014/main" id="{5F331D6E-26CB-457E-A0EF-934DB8CAE011}"/>
                </a:ext>
              </a:extLst>
            </p:cNvPr>
            <p:cNvSpPr/>
            <p:nvPr/>
          </p:nvSpPr>
          <p:spPr>
            <a:xfrm>
              <a:off x="3737353" y="3144036"/>
              <a:ext cx="1553684" cy="2517736"/>
            </a:xfrm>
            <a:prstGeom prst="rect">
              <a:avLst/>
            </a:prstGeom>
            <a:solidFill>
              <a:srgbClr val="DECCCB">
                <a:alpha val="90000"/>
              </a:srgbClr>
            </a:solidFill>
            <a:ln w="6345" cap="flat">
              <a:solidFill>
                <a:srgbClr val="DECCCB">
                  <a:alpha val="90000"/>
                </a:srgbClr>
              </a:solidFill>
              <a:prstDash val="solid"/>
              <a:round/>
            </a:ln>
          </p:spPr>
          <p:txBody>
            <a:bodyPr vert="horz" wrap="square" lIns="45720" tIns="45720" rIns="45720" bIns="45720" anchor="t" anchorCtr="0" compatLnSpc="1">
              <a:noAutofit/>
            </a:bodyPr>
            <a:lstStyle/>
            <a:p>
              <a:pPr marL="0" marR="0" lvl="0" indent="0" algn="l" defTabSz="457200" rtl="0" fontAlgn="auto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GB" sz="1800" b="0" i="0" u="none" strike="noStrike" kern="0" cap="none" spc="0" baseline="0">
                <a:solidFill>
                  <a:srgbClr val="000000"/>
                </a:solidFill>
                <a:uFillTx/>
                <a:latin typeface="Rockwell"/>
                <a:ea typeface="Rockwell"/>
                <a:cs typeface="Rockwell"/>
              </a:endParaRPr>
            </a:p>
          </p:txBody>
        </p:sp>
        <p:sp>
          <p:nvSpPr>
            <p:cNvPr id="24" name="Chevron">
              <a:extLst>
                <a:ext uri="{FF2B5EF4-FFF2-40B4-BE49-F238E27FC236}">
                  <a16:creationId xmlns:a16="http://schemas.microsoft.com/office/drawing/2014/main" id="{3EA82B77-64E6-435B-A4E5-955582AF5994}"/>
                </a:ext>
              </a:extLst>
            </p:cNvPr>
            <p:cNvSpPr/>
            <p:nvPr/>
          </p:nvSpPr>
          <p:spPr>
            <a:xfrm>
              <a:off x="5411016" y="2631835"/>
              <a:ext cx="1707340" cy="512201"/>
            </a:xfrm>
            <a:custGeom>
              <a:avLst>
                <a:gd name="f8" fmla="val 30000"/>
              </a:avLst>
              <a:gdLst>
                <a:gd name="f1" fmla="val 10800000"/>
                <a:gd name="f2" fmla="val 5400000"/>
                <a:gd name="f3" fmla="val 180"/>
                <a:gd name="f4" fmla="val w"/>
                <a:gd name="f5" fmla="val h"/>
                <a:gd name="f6" fmla="val ss"/>
                <a:gd name="f7" fmla="val 0"/>
                <a:gd name="f8" fmla="val 30000"/>
                <a:gd name="f9" fmla="+- 0 0 -360"/>
                <a:gd name="f10" fmla="+- 0 0 -270"/>
                <a:gd name="f11" fmla="+- 0 0 -180"/>
                <a:gd name="f12" fmla="abs f4"/>
                <a:gd name="f13" fmla="abs f5"/>
                <a:gd name="f14" fmla="abs f6"/>
                <a:gd name="f15" fmla="val f7"/>
                <a:gd name="f16" fmla="val f8"/>
                <a:gd name="f17" fmla="*/ f9 f1 1"/>
                <a:gd name="f18" fmla="*/ f10 f1 1"/>
                <a:gd name="f19" fmla="*/ f11 f1 1"/>
                <a:gd name="f20" fmla="?: f12 f4 1"/>
                <a:gd name="f21" fmla="?: f13 f5 1"/>
                <a:gd name="f22" fmla="?: f14 f6 1"/>
                <a:gd name="f23" fmla="*/ f17 1 f3"/>
                <a:gd name="f24" fmla="*/ f18 1 f3"/>
                <a:gd name="f25" fmla="*/ f19 1 f3"/>
                <a:gd name="f26" fmla="*/ f20 1 21600"/>
                <a:gd name="f27" fmla="*/ f21 1 21600"/>
                <a:gd name="f28" fmla="*/ 21600 f20 1"/>
                <a:gd name="f29" fmla="*/ 21600 f21 1"/>
                <a:gd name="f30" fmla="+- f23 0 f2"/>
                <a:gd name="f31" fmla="+- f24 0 f2"/>
                <a:gd name="f32" fmla="+- f25 0 f2"/>
                <a:gd name="f33" fmla="min f27 f26"/>
                <a:gd name="f34" fmla="*/ f28 1 f22"/>
                <a:gd name="f35" fmla="*/ f29 1 f22"/>
                <a:gd name="f36" fmla="val f34"/>
                <a:gd name="f37" fmla="val f35"/>
                <a:gd name="f38" fmla="*/ f15 f33 1"/>
                <a:gd name="f39" fmla="+- f37 0 f15"/>
                <a:gd name="f40" fmla="+- f36 0 f15"/>
                <a:gd name="f41" fmla="*/ f37 f33 1"/>
                <a:gd name="f42" fmla="*/ f36 f33 1"/>
                <a:gd name="f43" fmla="*/ f39 1 2"/>
                <a:gd name="f44" fmla="min f40 f39"/>
                <a:gd name="f45" fmla="+- f15 f43 0"/>
                <a:gd name="f46" fmla="*/ f44 f16 1"/>
                <a:gd name="f47" fmla="*/ f46 1 100000"/>
                <a:gd name="f48" fmla="*/ f45 f33 1"/>
                <a:gd name="f49" fmla="+- f36 0 f47"/>
                <a:gd name="f50" fmla="*/ f47 f33 1"/>
                <a:gd name="f51" fmla="*/ f49 1 2"/>
                <a:gd name="f52" fmla="+- f49 0 f47"/>
                <a:gd name="f53" fmla="*/ f49 f33 1"/>
                <a:gd name="f54" fmla="?: f52 f47 f15"/>
                <a:gd name="f55" fmla="?: f52 f49 f36"/>
                <a:gd name="f56" fmla="*/ f51 f33 1"/>
                <a:gd name="f57" fmla="*/ f54 f33 1"/>
                <a:gd name="f58" fmla="*/ f55 f3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30">
                  <a:pos x="f56" y="f38"/>
                </a:cxn>
                <a:cxn ang="f31">
                  <a:pos x="f50" y="f48"/>
                </a:cxn>
                <a:cxn ang="f32">
                  <a:pos x="f56" y="f41"/>
                </a:cxn>
              </a:cxnLst>
              <a:rect l="f57" t="f38" r="f58" b="f41"/>
              <a:pathLst>
                <a:path>
                  <a:moveTo>
                    <a:pt x="f38" y="f38"/>
                  </a:moveTo>
                  <a:lnTo>
                    <a:pt x="f53" y="f38"/>
                  </a:lnTo>
                  <a:lnTo>
                    <a:pt x="f42" y="f48"/>
                  </a:lnTo>
                  <a:lnTo>
                    <a:pt x="f53" y="f41"/>
                  </a:lnTo>
                  <a:lnTo>
                    <a:pt x="f38" y="f41"/>
                  </a:lnTo>
                  <a:lnTo>
                    <a:pt x="f50" y="f48"/>
                  </a:lnTo>
                  <a:close/>
                </a:path>
              </a:pathLst>
            </a:custGeom>
            <a:blipFill>
              <a:blip r:embed="rId4">
                <a:alphaModFix/>
              </a:blip>
              <a:tile sx="100000" sy="100000" algn="tl"/>
            </a:blipFill>
            <a:ln w="6345" cap="flat">
              <a:solidFill>
                <a:srgbClr val="9B2D1F"/>
              </a:solidFill>
              <a:prstDash val="solid"/>
              <a:round/>
            </a:ln>
          </p:spPr>
          <p:txBody>
            <a:bodyPr vert="horz" wrap="square" lIns="45720" tIns="45720" rIns="45720" bIns="45720" anchor="ctr" anchorCtr="1" compatLnSpc="1">
              <a:noAutofit/>
            </a:bodyPr>
            <a:lstStyle/>
            <a:p>
              <a:pPr marL="0" marR="0" lvl="0" indent="0" algn="ctr" defTabSz="1244598" rtl="0" fontAlgn="auto" hangingPunct="0">
                <a:lnSpc>
                  <a:spcPct val="90000"/>
                </a:lnSpc>
                <a:spcBef>
                  <a:spcPts val="700"/>
                </a:spcBef>
                <a:spcAft>
                  <a:spcPts val="0"/>
                </a:spcAft>
                <a:buNone/>
                <a:tabLst/>
                <a:defRPr sz="2800" b="0" i="0" u="none" strike="noStrike" kern="0" cap="none" spc="0" baseline="0">
                  <a:solidFill>
                    <a:srgbClr val="FFFFFF"/>
                  </a:solidFill>
                  <a:uFillTx/>
                </a:defRPr>
              </a:pPr>
              <a:endParaRPr lang="en-GB" sz="2800" b="0" i="0" u="none" strike="noStrike" kern="0" cap="none" spc="0" baseline="0">
                <a:solidFill>
                  <a:srgbClr val="FFFFFF"/>
                </a:solidFill>
                <a:uFillTx/>
                <a:latin typeface="Rockwell"/>
                <a:ea typeface="Rockwell"/>
                <a:cs typeface="Rockwell"/>
              </a:endParaRPr>
            </a:p>
          </p:txBody>
        </p:sp>
        <p:sp>
          <p:nvSpPr>
            <p:cNvPr id="25" name="Rectangle">
              <a:extLst>
                <a:ext uri="{FF2B5EF4-FFF2-40B4-BE49-F238E27FC236}">
                  <a16:creationId xmlns:a16="http://schemas.microsoft.com/office/drawing/2014/main" id="{140A9924-4D62-47A8-960D-3244AB2FB035}"/>
                </a:ext>
              </a:extLst>
            </p:cNvPr>
            <p:cNvSpPr/>
            <p:nvPr/>
          </p:nvSpPr>
          <p:spPr>
            <a:xfrm>
              <a:off x="5411016" y="3144036"/>
              <a:ext cx="1553684" cy="2517736"/>
            </a:xfrm>
            <a:prstGeom prst="rect">
              <a:avLst/>
            </a:prstGeom>
            <a:solidFill>
              <a:srgbClr val="DECCCB">
                <a:alpha val="90000"/>
              </a:srgbClr>
            </a:solidFill>
            <a:ln w="6345" cap="flat">
              <a:solidFill>
                <a:srgbClr val="DECCCB">
                  <a:alpha val="90000"/>
                </a:srgbClr>
              </a:solidFill>
              <a:prstDash val="solid"/>
              <a:round/>
            </a:ln>
          </p:spPr>
          <p:txBody>
            <a:bodyPr vert="horz" wrap="square" lIns="45720" tIns="45720" rIns="45720" bIns="45720" anchor="t" anchorCtr="0" compatLnSpc="1">
              <a:noAutofit/>
            </a:bodyPr>
            <a:lstStyle/>
            <a:p>
              <a:pPr marL="0" marR="0" lvl="0" indent="0" algn="l" defTabSz="457200" rtl="0" fontAlgn="auto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GB" sz="1800" b="0" i="0" u="none" strike="noStrike" kern="0" cap="none" spc="0" baseline="0">
                <a:solidFill>
                  <a:srgbClr val="000000"/>
                </a:solidFill>
                <a:uFillTx/>
                <a:latin typeface="Rockwell"/>
                <a:ea typeface="Rockwell"/>
                <a:cs typeface="Rockwell"/>
              </a:endParaRPr>
            </a:p>
          </p:txBody>
        </p:sp>
      </p:grp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1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27">
            <a:extLst>
              <a:ext uri="{FF2B5EF4-FFF2-40B4-BE49-F238E27FC236}">
                <a16:creationId xmlns:a16="http://schemas.microsoft.com/office/drawing/2014/main" id="{2B86E8AF-D9FA-4C53-BE1E-35582C571657}"/>
              </a:ext>
            </a:extLst>
          </p:cNvPr>
          <p:cNvSpPr/>
          <p:nvPr/>
        </p:nvSpPr>
        <p:spPr>
          <a:xfrm>
            <a:off x="0" y="0"/>
            <a:ext cx="12191996" cy="6858000"/>
          </a:xfrm>
          <a:prstGeom prst="rect">
            <a:avLst/>
          </a:prstGeom>
          <a:solidFill>
            <a:srgbClr val="9B2D1F"/>
          </a:solidFill>
          <a:ln w="12701" cap="flat">
            <a:solidFill>
              <a:srgbClr val="712117"/>
            </a:solidFill>
            <a:prstDash val="solid"/>
            <a:round/>
          </a:ln>
        </p:spPr>
        <p:txBody>
          <a:bodyPr vert="horz" wrap="square" lIns="45720" tIns="45720" rIns="45720" bIns="45720" anchor="ctr" anchorCtr="0" compatLnSpc="1">
            <a:noAutofit/>
          </a:bodyPr>
          <a:lstStyle/>
          <a:p>
            <a:pPr marL="0" marR="0" lvl="0" indent="0" algn="l" defTabSz="4572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FFFFFF"/>
                </a:solidFill>
                <a:uFillTx/>
              </a:defRPr>
            </a:pPr>
            <a:endParaRPr lang="en-GB" sz="1800" b="0" i="0" u="none" strike="noStrike" kern="0" cap="none" spc="0" baseline="0">
              <a:solidFill>
                <a:srgbClr val="FFFFFF"/>
              </a:solidFill>
              <a:uFillTx/>
              <a:latin typeface="Rockwell"/>
              <a:ea typeface="Rockwell"/>
              <a:cs typeface="Rockwell"/>
            </a:endParaRPr>
          </a:p>
        </p:txBody>
      </p:sp>
      <p:sp>
        <p:nvSpPr>
          <p:cNvPr id="3" name="Tytuł 1">
            <a:extLst>
              <a:ext uri="{FF2B5EF4-FFF2-40B4-BE49-F238E27FC236}">
                <a16:creationId xmlns:a16="http://schemas.microsoft.com/office/drawing/2014/main" id="{4CBDF6E6-302B-4FA8-8E09-9A3745718D73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382283" y="484632"/>
            <a:ext cx="6743846" cy="1609344"/>
          </a:xfrm>
          <a:prstGeom prst="rect">
            <a:avLst/>
          </a:prstGeom>
          <a:noFill/>
          <a:ln>
            <a:noFill/>
          </a:ln>
        </p:spPr>
        <p:txBody>
          <a:bodyPr vert="horz" wrap="square" lIns="45720" tIns="45720" rIns="45720" bIns="45720" anchor="ctr" anchorCtr="0" compatLnSpc="1">
            <a:normAutofit/>
          </a:bodyPr>
          <a:lstStyle/>
          <a:p>
            <a:pPr lvl="0"/>
            <a:r>
              <a:rPr lang="en-GB" sz="3400">
                <a:solidFill>
                  <a:srgbClr val="FFFFFF"/>
                </a:solidFill>
              </a:rPr>
              <a:t>How to make a delicious pizza margherita step by step</a:t>
            </a:r>
          </a:p>
        </p:txBody>
      </p:sp>
      <p:pic>
        <p:nvPicPr>
          <p:cNvPr id="4" name="Obraz 8" descr="Obraz 8">
            <a:extLst>
              <a:ext uri="{FF2B5EF4-FFF2-40B4-BE49-F238E27FC236}">
                <a16:creationId xmlns:a16="http://schemas.microsoft.com/office/drawing/2014/main" id="{EB0953D8-35CA-447D-B906-3A98DEAAD92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5400013">
            <a:off x="6770816" y="1105643"/>
            <a:ext cx="6195636" cy="4646724"/>
          </a:xfrm>
          <a:prstGeom prst="rect">
            <a:avLst/>
          </a:prstGeom>
          <a:noFill/>
          <a:ln cap="flat">
            <a:noFill/>
          </a:ln>
        </p:spPr>
      </p:pic>
      <p:grpSp>
        <p:nvGrpSpPr>
          <p:cNvPr id="5" name="Group 129">
            <a:extLst>
              <a:ext uri="{FF2B5EF4-FFF2-40B4-BE49-F238E27FC236}">
                <a16:creationId xmlns:a16="http://schemas.microsoft.com/office/drawing/2014/main" id="{99C054DB-6EB2-47D7-891A-704536A7595F}"/>
              </a:ext>
            </a:extLst>
          </p:cNvPr>
          <p:cNvGrpSpPr/>
          <p:nvPr/>
        </p:nvGrpSpPr>
        <p:grpSpPr>
          <a:xfrm>
            <a:off x="11401726" y="6229679"/>
            <a:ext cx="457200" cy="457200"/>
            <a:chOff x="11401726" y="6229679"/>
            <a:chExt cx="457200" cy="457200"/>
          </a:xfrm>
        </p:grpSpPr>
        <p:sp>
          <p:nvSpPr>
            <p:cNvPr id="6" name="Oval 130">
              <a:extLst>
                <a:ext uri="{FF2B5EF4-FFF2-40B4-BE49-F238E27FC236}">
                  <a16:creationId xmlns:a16="http://schemas.microsoft.com/office/drawing/2014/main" id="{A531E2D7-1280-4E9E-8E57-2DD2F5BFE2C7}"/>
                </a:ext>
              </a:extLst>
            </p:cNvPr>
            <p:cNvSpPr/>
            <p:nvPr/>
          </p:nvSpPr>
          <p:spPr>
            <a:xfrm>
              <a:off x="11401726" y="6229679"/>
              <a:ext cx="457200" cy="457200"/>
            </a:xfrm>
            <a:custGeom>
              <a:avLst/>
              <a:gdLst>
                <a:gd name="f0" fmla="val 21600000"/>
                <a:gd name="f1" fmla="val 10800000"/>
                <a:gd name="f2" fmla="val 5400000"/>
                <a:gd name="f3" fmla="val 180"/>
                <a:gd name="f4" fmla="val w"/>
                <a:gd name="f5" fmla="val h"/>
                <a:gd name="f6" fmla="val ss"/>
                <a:gd name="f7" fmla="val 0"/>
                <a:gd name="f8" fmla="*/ 5419351 1 1725033"/>
                <a:gd name="f9" fmla="+- 0 0 -360"/>
                <a:gd name="f10" fmla="+- 0 0 -180"/>
                <a:gd name="f11" fmla="abs f4"/>
                <a:gd name="f12" fmla="abs f5"/>
                <a:gd name="f13" fmla="abs f6"/>
                <a:gd name="f14" fmla="val f7"/>
                <a:gd name="f15" fmla="+- 2700000 f2 0"/>
                <a:gd name="f16" fmla="*/ f9 f1 1"/>
                <a:gd name="f17" fmla="*/ f10 f1 1"/>
                <a:gd name="f18" fmla="?: f11 f4 1"/>
                <a:gd name="f19" fmla="?: f12 f5 1"/>
                <a:gd name="f20" fmla="?: f13 f6 1"/>
                <a:gd name="f21" fmla="*/ f15 f8 1"/>
                <a:gd name="f22" fmla="*/ f16 1 f3"/>
                <a:gd name="f23" fmla="*/ f17 1 f3"/>
                <a:gd name="f24" fmla="*/ f18 1 21600"/>
                <a:gd name="f25" fmla="*/ f19 1 21600"/>
                <a:gd name="f26" fmla="*/ 21600 f18 1"/>
                <a:gd name="f27" fmla="*/ 21600 f19 1"/>
                <a:gd name="f28" fmla="*/ f21 1 f1"/>
                <a:gd name="f29" fmla="+- f22 0 f2"/>
                <a:gd name="f30" fmla="+- f23 0 f2"/>
                <a:gd name="f31" fmla="min f25 f24"/>
                <a:gd name="f32" fmla="*/ f26 1 f20"/>
                <a:gd name="f33" fmla="*/ f27 1 f20"/>
                <a:gd name="f34" fmla="+- 0 0 f28"/>
                <a:gd name="f35" fmla="val f32"/>
                <a:gd name="f36" fmla="val f33"/>
                <a:gd name="f37" fmla="+- 0 0 f34"/>
                <a:gd name="f38" fmla="*/ f14 f31 1"/>
                <a:gd name="f39" fmla="+- f36 0 f14"/>
                <a:gd name="f40" fmla="+- f35 0 f14"/>
                <a:gd name="f41" fmla="*/ f37 f1 1"/>
                <a:gd name="f42" fmla="*/ f39 1 2"/>
                <a:gd name="f43" fmla="*/ f40 1 2"/>
                <a:gd name="f44" fmla="*/ f41 1 f8"/>
                <a:gd name="f45" fmla="+- f14 f42 0"/>
                <a:gd name="f46" fmla="+- f14 f43 0"/>
                <a:gd name="f47" fmla="+- f44 0 f2"/>
                <a:gd name="f48" fmla="*/ f43 f31 1"/>
                <a:gd name="f49" fmla="*/ f42 f31 1"/>
                <a:gd name="f50" fmla="cos 1 f47"/>
                <a:gd name="f51" fmla="sin 1 f47"/>
                <a:gd name="f52" fmla="*/ f45 f31 1"/>
                <a:gd name="f53" fmla="+- 0 0 f50"/>
                <a:gd name="f54" fmla="+- 0 0 f51"/>
                <a:gd name="f55" fmla="+- 0 0 f53"/>
                <a:gd name="f56" fmla="+- 0 0 f54"/>
                <a:gd name="f57" fmla="*/ f55 f43 1"/>
                <a:gd name="f58" fmla="*/ f56 f42 1"/>
                <a:gd name="f59" fmla="+- f46 0 f57"/>
                <a:gd name="f60" fmla="+- f46 f57 0"/>
                <a:gd name="f61" fmla="+- f45 0 f58"/>
                <a:gd name="f62" fmla="+- f45 f58 0"/>
                <a:gd name="f63" fmla="*/ f59 f31 1"/>
                <a:gd name="f64" fmla="*/ f61 f31 1"/>
                <a:gd name="f65" fmla="*/ f60 f31 1"/>
                <a:gd name="f66" fmla="*/ f62 f31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9">
                  <a:pos x="f63" y="f64"/>
                </a:cxn>
                <a:cxn ang="f30">
                  <a:pos x="f63" y="f66"/>
                </a:cxn>
                <a:cxn ang="f30">
                  <a:pos x="f65" y="f66"/>
                </a:cxn>
                <a:cxn ang="f29">
                  <a:pos x="f65" y="f64"/>
                </a:cxn>
              </a:cxnLst>
              <a:rect l="f63" t="f64" r="f65" b="f66"/>
              <a:pathLst>
                <a:path>
                  <a:moveTo>
                    <a:pt x="f38" y="f52"/>
                  </a:moveTo>
                  <a:arcTo wR="f48" hR="f49" stAng="f1" swAng="f0"/>
                  <a:close/>
                </a:path>
              </a:pathLst>
            </a:custGeom>
            <a:blipFill>
              <a:blip r:embed="rId3">
                <a:alphaModFix/>
              </a:blip>
              <a:tile sx="100000" sy="100000" algn="tl"/>
            </a:blipFill>
            <a:ln cap="flat">
              <a:noFill/>
              <a:prstDash val="solid"/>
            </a:ln>
          </p:spPr>
          <p:txBody>
            <a:bodyPr vert="horz" wrap="square" lIns="45720" tIns="45720" rIns="45720" bIns="45720" anchor="ctr" anchorCtr="1" compatLnSpc="1">
              <a:noAutofit/>
            </a:bodyPr>
            <a:lstStyle/>
            <a:p>
              <a:pPr marL="0" marR="0" lvl="0" indent="0" algn="ctr" defTabSz="914400" rtl="0" fontAlgn="auto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2000" b="1" i="0" u="none" strike="noStrike" kern="0" cap="none" spc="0" baseline="0">
                  <a:solidFill>
                    <a:srgbClr val="FFFFFF"/>
                  </a:solidFill>
                  <a:uFillTx/>
                  <a:latin typeface="Rockwell Extra Bold"/>
                  <a:ea typeface="Rockwell Extra Bold"/>
                  <a:cs typeface="Rockwell Extra Bold"/>
                </a:defRPr>
              </a:pPr>
              <a:endParaRPr lang="en-GB" sz="2000" b="1" i="0" u="none" strike="noStrike" kern="0" cap="none" spc="0" baseline="0">
                <a:solidFill>
                  <a:srgbClr val="FFFFFF"/>
                </a:solidFill>
                <a:uFillTx/>
                <a:latin typeface="Rockwell Extra Bold"/>
                <a:ea typeface="Rockwell Extra Bold"/>
                <a:cs typeface="Rockwell Extra Bold"/>
              </a:endParaRPr>
            </a:p>
          </p:txBody>
        </p:sp>
        <p:sp>
          <p:nvSpPr>
            <p:cNvPr id="7" name="Oval 131">
              <a:extLst>
                <a:ext uri="{FF2B5EF4-FFF2-40B4-BE49-F238E27FC236}">
                  <a16:creationId xmlns:a16="http://schemas.microsoft.com/office/drawing/2014/main" id="{92F68104-1489-4319-A7C4-179FB43AE179}"/>
                </a:ext>
              </a:extLst>
            </p:cNvPr>
            <p:cNvSpPr/>
            <p:nvPr/>
          </p:nvSpPr>
          <p:spPr>
            <a:xfrm>
              <a:off x="11430914" y="6258875"/>
              <a:ext cx="398815" cy="398815"/>
            </a:xfrm>
            <a:custGeom>
              <a:avLst/>
              <a:gdLst>
                <a:gd name="f0" fmla="val 21600000"/>
                <a:gd name="f1" fmla="val 10800000"/>
                <a:gd name="f2" fmla="val 5400000"/>
                <a:gd name="f3" fmla="val 180"/>
                <a:gd name="f4" fmla="val w"/>
                <a:gd name="f5" fmla="val h"/>
                <a:gd name="f6" fmla="val ss"/>
                <a:gd name="f7" fmla="val 0"/>
                <a:gd name="f8" fmla="*/ 5419351 1 1725033"/>
                <a:gd name="f9" fmla="+- 0 0 -360"/>
                <a:gd name="f10" fmla="+- 0 0 -180"/>
                <a:gd name="f11" fmla="abs f4"/>
                <a:gd name="f12" fmla="abs f5"/>
                <a:gd name="f13" fmla="abs f6"/>
                <a:gd name="f14" fmla="val f7"/>
                <a:gd name="f15" fmla="+- 2700000 f2 0"/>
                <a:gd name="f16" fmla="*/ f9 f1 1"/>
                <a:gd name="f17" fmla="*/ f10 f1 1"/>
                <a:gd name="f18" fmla="?: f11 f4 1"/>
                <a:gd name="f19" fmla="?: f12 f5 1"/>
                <a:gd name="f20" fmla="?: f13 f6 1"/>
                <a:gd name="f21" fmla="*/ f15 f8 1"/>
                <a:gd name="f22" fmla="*/ f16 1 f3"/>
                <a:gd name="f23" fmla="*/ f17 1 f3"/>
                <a:gd name="f24" fmla="*/ f18 1 21600"/>
                <a:gd name="f25" fmla="*/ f19 1 21600"/>
                <a:gd name="f26" fmla="*/ 21600 f18 1"/>
                <a:gd name="f27" fmla="*/ 21600 f19 1"/>
                <a:gd name="f28" fmla="*/ f21 1 f1"/>
                <a:gd name="f29" fmla="+- f22 0 f2"/>
                <a:gd name="f30" fmla="+- f23 0 f2"/>
                <a:gd name="f31" fmla="min f25 f24"/>
                <a:gd name="f32" fmla="*/ f26 1 f20"/>
                <a:gd name="f33" fmla="*/ f27 1 f20"/>
                <a:gd name="f34" fmla="+- 0 0 f28"/>
                <a:gd name="f35" fmla="val f32"/>
                <a:gd name="f36" fmla="val f33"/>
                <a:gd name="f37" fmla="+- 0 0 f34"/>
                <a:gd name="f38" fmla="*/ f14 f31 1"/>
                <a:gd name="f39" fmla="+- f36 0 f14"/>
                <a:gd name="f40" fmla="+- f35 0 f14"/>
                <a:gd name="f41" fmla="*/ f37 f1 1"/>
                <a:gd name="f42" fmla="*/ f39 1 2"/>
                <a:gd name="f43" fmla="*/ f40 1 2"/>
                <a:gd name="f44" fmla="*/ f41 1 f8"/>
                <a:gd name="f45" fmla="+- f14 f42 0"/>
                <a:gd name="f46" fmla="+- f14 f43 0"/>
                <a:gd name="f47" fmla="+- f44 0 f2"/>
                <a:gd name="f48" fmla="*/ f43 f31 1"/>
                <a:gd name="f49" fmla="*/ f42 f31 1"/>
                <a:gd name="f50" fmla="cos 1 f47"/>
                <a:gd name="f51" fmla="sin 1 f47"/>
                <a:gd name="f52" fmla="*/ f45 f31 1"/>
                <a:gd name="f53" fmla="+- 0 0 f50"/>
                <a:gd name="f54" fmla="+- 0 0 f51"/>
                <a:gd name="f55" fmla="+- 0 0 f53"/>
                <a:gd name="f56" fmla="+- 0 0 f54"/>
                <a:gd name="f57" fmla="*/ f55 f43 1"/>
                <a:gd name="f58" fmla="*/ f56 f42 1"/>
                <a:gd name="f59" fmla="+- f46 0 f57"/>
                <a:gd name="f60" fmla="+- f46 f57 0"/>
                <a:gd name="f61" fmla="+- f45 0 f58"/>
                <a:gd name="f62" fmla="+- f45 f58 0"/>
                <a:gd name="f63" fmla="*/ f59 f31 1"/>
                <a:gd name="f64" fmla="*/ f61 f31 1"/>
                <a:gd name="f65" fmla="*/ f60 f31 1"/>
                <a:gd name="f66" fmla="*/ f62 f31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9">
                  <a:pos x="f63" y="f64"/>
                </a:cxn>
                <a:cxn ang="f30">
                  <a:pos x="f63" y="f66"/>
                </a:cxn>
                <a:cxn ang="f30">
                  <a:pos x="f65" y="f66"/>
                </a:cxn>
                <a:cxn ang="f29">
                  <a:pos x="f65" y="f64"/>
                </a:cxn>
              </a:cxnLst>
              <a:rect l="f63" t="f64" r="f65" b="f66"/>
              <a:pathLst>
                <a:path>
                  <a:moveTo>
                    <a:pt x="f38" y="f52"/>
                  </a:moveTo>
                  <a:arcTo wR="f48" hR="f49" stAng="f1" swAng="f0"/>
                  <a:close/>
                </a:path>
              </a:pathLst>
            </a:custGeom>
            <a:noFill/>
            <a:ln w="12701" cap="flat">
              <a:solidFill>
                <a:srgbClr val="FFFFFF"/>
              </a:solidFill>
              <a:prstDash val="solid"/>
              <a:round/>
            </a:ln>
          </p:spPr>
          <p:txBody>
            <a:bodyPr vert="horz" wrap="square" lIns="45720" tIns="45720" rIns="45720" bIns="45720" anchor="ctr" anchorCtr="1" compatLnSpc="1">
              <a:noAutofit/>
            </a:bodyPr>
            <a:lstStyle/>
            <a:p>
              <a:pPr marL="0" marR="0" lvl="0" indent="0" algn="ctr" defTabSz="914400" rtl="0" fontAlgn="auto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FFFFFF"/>
                  </a:solidFill>
                  <a:uFillTx/>
                  <a:latin typeface="Calibri"/>
                  <a:ea typeface="Calibri"/>
                  <a:cs typeface="Calibri"/>
                </a:defRPr>
              </a:pPr>
              <a:endParaRPr lang="en-GB" sz="1800" b="0" i="0" u="none" strike="noStrike" kern="0" cap="none" spc="0" baseline="0">
                <a:solidFill>
                  <a:srgbClr val="FFFFFF"/>
                </a:solidFill>
                <a:uFillTx/>
                <a:latin typeface="Calibri"/>
                <a:ea typeface="Calibri"/>
                <a:cs typeface="Calibri"/>
              </a:endParaRPr>
            </a:p>
          </p:txBody>
        </p:sp>
      </p:grpSp>
      <p:sp>
        <p:nvSpPr>
          <p:cNvPr id="8" name="Numer slajdu — symbol zastępczy 2">
            <a:extLst>
              <a:ext uri="{FF2B5EF4-FFF2-40B4-BE49-F238E27FC236}">
                <a16:creationId xmlns:a16="http://schemas.microsoft.com/office/drawing/2014/main" id="{C8731F3D-FDBE-48E5-AE95-D489BB608D13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>
            <a:normAutofit lnSpcReduction="10000"/>
          </a:bodyPr>
          <a:lstStyle/>
          <a:p>
            <a:pPr lvl="0">
              <a:spcBef>
                <a:spcPts val="600"/>
              </a:spcBef>
            </a:pPr>
            <a:fld id="{ABD392CF-261D-4E79-AC33-5019410E461B}" type="slidenum">
              <a:t>15</a:t>
            </a:fld>
            <a:endParaRPr lang="en-GB"/>
          </a:p>
        </p:txBody>
      </p:sp>
      <p:grpSp>
        <p:nvGrpSpPr>
          <p:cNvPr id="9" name="Zawartość — symbol zastępczy 2">
            <a:extLst>
              <a:ext uri="{FF2B5EF4-FFF2-40B4-BE49-F238E27FC236}">
                <a16:creationId xmlns:a16="http://schemas.microsoft.com/office/drawing/2014/main" id="{9A40B682-E4FF-4CAD-977D-C8F7598D47F8}"/>
              </a:ext>
            </a:extLst>
          </p:cNvPr>
          <p:cNvGrpSpPr/>
          <p:nvPr/>
        </p:nvGrpSpPr>
        <p:grpSpPr>
          <a:xfrm>
            <a:off x="385575" y="2616583"/>
            <a:ext cx="6732781" cy="3045189"/>
            <a:chOff x="385575" y="2616583"/>
            <a:chExt cx="6732781" cy="3045189"/>
          </a:xfrm>
        </p:grpSpPr>
        <p:grpSp>
          <p:nvGrpSpPr>
            <p:cNvPr id="10" name="Group">
              <a:extLst>
                <a:ext uri="{FF2B5EF4-FFF2-40B4-BE49-F238E27FC236}">
                  <a16:creationId xmlns:a16="http://schemas.microsoft.com/office/drawing/2014/main" id="{E1F27223-501D-4D26-BEE0-7D78507D6395}"/>
                </a:ext>
              </a:extLst>
            </p:cNvPr>
            <p:cNvGrpSpPr/>
            <p:nvPr/>
          </p:nvGrpSpPr>
          <p:grpSpPr>
            <a:xfrm>
              <a:off x="385575" y="2616583"/>
              <a:ext cx="1707340" cy="512201"/>
              <a:chOff x="385575" y="2616583"/>
              <a:chExt cx="1707340" cy="512201"/>
            </a:xfrm>
          </p:grpSpPr>
          <p:sp>
            <p:nvSpPr>
              <p:cNvPr id="11" name="Chevron">
                <a:extLst>
                  <a:ext uri="{FF2B5EF4-FFF2-40B4-BE49-F238E27FC236}">
                    <a16:creationId xmlns:a16="http://schemas.microsoft.com/office/drawing/2014/main" id="{D422A528-B484-493F-93B3-D484B588003D}"/>
                  </a:ext>
                </a:extLst>
              </p:cNvPr>
              <p:cNvSpPr/>
              <p:nvPr/>
            </p:nvSpPr>
            <p:spPr>
              <a:xfrm>
                <a:off x="385575" y="2616583"/>
                <a:ext cx="1707340" cy="512201"/>
              </a:xfrm>
              <a:custGeom>
                <a:avLst>
                  <a:gd name="f8" fmla="val 30000"/>
                </a:avLst>
                <a:gdLst>
                  <a:gd name="f1" fmla="val 10800000"/>
                  <a:gd name="f2" fmla="val 5400000"/>
                  <a:gd name="f3" fmla="val 180"/>
                  <a:gd name="f4" fmla="val w"/>
                  <a:gd name="f5" fmla="val h"/>
                  <a:gd name="f6" fmla="val ss"/>
                  <a:gd name="f7" fmla="val 0"/>
                  <a:gd name="f8" fmla="val 30000"/>
                  <a:gd name="f9" fmla="+- 0 0 -360"/>
                  <a:gd name="f10" fmla="+- 0 0 -270"/>
                  <a:gd name="f11" fmla="+- 0 0 -180"/>
                  <a:gd name="f12" fmla="abs f4"/>
                  <a:gd name="f13" fmla="abs f5"/>
                  <a:gd name="f14" fmla="abs f6"/>
                  <a:gd name="f15" fmla="val f7"/>
                  <a:gd name="f16" fmla="val f8"/>
                  <a:gd name="f17" fmla="*/ f9 f1 1"/>
                  <a:gd name="f18" fmla="*/ f10 f1 1"/>
                  <a:gd name="f19" fmla="*/ f11 f1 1"/>
                  <a:gd name="f20" fmla="?: f12 f4 1"/>
                  <a:gd name="f21" fmla="?: f13 f5 1"/>
                  <a:gd name="f22" fmla="?: f14 f6 1"/>
                  <a:gd name="f23" fmla="*/ f17 1 f3"/>
                  <a:gd name="f24" fmla="*/ f18 1 f3"/>
                  <a:gd name="f25" fmla="*/ f19 1 f3"/>
                  <a:gd name="f26" fmla="*/ f20 1 21600"/>
                  <a:gd name="f27" fmla="*/ f21 1 21600"/>
                  <a:gd name="f28" fmla="*/ 21600 f20 1"/>
                  <a:gd name="f29" fmla="*/ 21600 f21 1"/>
                  <a:gd name="f30" fmla="+- f23 0 f2"/>
                  <a:gd name="f31" fmla="+- f24 0 f2"/>
                  <a:gd name="f32" fmla="+- f25 0 f2"/>
                  <a:gd name="f33" fmla="min f27 f26"/>
                  <a:gd name="f34" fmla="*/ f28 1 f22"/>
                  <a:gd name="f35" fmla="*/ f29 1 f22"/>
                  <a:gd name="f36" fmla="val f34"/>
                  <a:gd name="f37" fmla="val f35"/>
                  <a:gd name="f38" fmla="*/ f15 f33 1"/>
                  <a:gd name="f39" fmla="+- f37 0 f15"/>
                  <a:gd name="f40" fmla="+- f36 0 f15"/>
                  <a:gd name="f41" fmla="*/ f37 f33 1"/>
                  <a:gd name="f42" fmla="*/ f36 f33 1"/>
                  <a:gd name="f43" fmla="*/ f39 1 2"/>
                  <a:gd name="f44" fmla="min f40 f39"/>
                  <a:gd name="f45" fmla="+- f15 f43 0"/>
                  <a:gd name="f46" fmla="*/ f44 f16 1"/>
                  <a:gd name="f47" fmla="*/ f46 1 100000"/>
                  <a:gd name="f48" fmla="*/ f45 f33 1"/>
                  <a:gd name="f49" fmla="+- f36 0 f47"/>
                  <a:gd name="f50" fmla="*/ f47 f33 1"/>
                  <a:gd name="f51" fmla="*/ f49 1 2"/>
                  <a:gd name="f52" fmla="+- f49 0 f47"/>
                  <a:gd name="f53" fmla="*/ f49 f33 1"/>
                  <a:gd name="f54" fmla="?: f52 f47 f15"/>
                  <a:gd name="f55" fmla="?: f52 f49 f36"/>
                  <a:gd name="f56" fmla="*/ f51 f33 1"/>
                  <a:gd name="f57" fmla="*/ f54 f33 1"/>
                  <a:gd name="f58" fmla="*/ f55 f33 1"/>
                </a:gdLst>
                <a:ahLst/>
                <a:cxnLst>
                  <a:cxn ang="3cd4">
                    <a:pos x="hc" y="t"/>
                  </a:cxn>
                  <a:cxn ang="0">
                    <a:pos x="r" y="vc"/>
                  </a:cxn>
                  <a:cxn ang="cd4">
                    <a:pos x="hc" y="b"/>
                  </a:cxn>
                  <a:cxn ang="cd2">
                    <a:pos x="l" y="vc"/>
                  </a:cxn>
                  <a:cxn ang="f30">
                    <a:pos x="f56" y="f38"/>
                  </a:cxn>
                  <a:cxn ang="f31">
                    <a:pos x="f50" y="f48"/>
                  </a:cxn>
                  <a:cxn ang="f32">
                    <a:pos x="f56" y="f41"/>
                  </a:cxn>
                </a:cxnLst>
                <a:rect l="f57" t="f38" r="f58" b="f41"/>
                <a:pathLst>
                  <a:path>
                    <a:moveTo>
                      <a:pt x="f38" y="f38"/>
                    </a:moveTo>
                    <a:lnTo>
                      <a:pt x="f53" y="f38"/>
                    </a:lnTo>
                    <a:lnTo>
                      <a:pt x="f42" y="f48"/>
                    </a:lnTo>
                    <a:lnTo>
                      <a:pt x="f53" y="f41"/>
                    </a:lnTo>
                    <a:lnTo>
                      <a:pt x="f38" y="f41"/>
                    </a:lnTo>
                    <a:lnTo>
                      <a:pt x="f50" y="f48"/>
                    </a:lnTo>
                    <a:close/>
                  </a:path>
                </a:pathLst>
              </a:custGeom>
              <a:blipFill>
                <a:blip r:embed="rId4">
                  <a:alphaModFix/>
                </a:blip>
                <a:tile sx="100000" sy="100000" algn="tl"/>
              </a:blipFill>
              <a:ln w="6345" cap="flat">
                <a:solidFill>
                  <a:srgbClr val="9B2D1F"/>
                </a:solidFill>
                <a:prstDash val="solid"/>
                <a:round/>
              </a:ln>
            </p:spPr>
            <p:txBody>
              <a:bodyPr vert="horz" wrap="square" lIns="45720" tIns="45720" rIns="45720" bIns="45720" anchor="ctr" anchorCtr="1" compatLnSpc="1">
                <a:noAutofit/>
              </a:bodyPr>
              <a:lstStyle/>
              <a:p>
                <a:pPr marL="0" marR="0" lvl="0" indent="0" algn="ctr" defTabSz="1244598" rtl="0" fontAlgn="auto" hangingPunct="0">
                  <a:lnSpc>
                    <a:spcPct val="90000"/>
                  </a:lnSpc>
                  <a:spcBef>
                    <a:spcPts val="700"/>
                  </a:spcBef>
                  <a:spcAft>
                    <a:spcPts val="0"/>
                  </a:spcAft>
                  <a:buNone/>
                  <a:tabLst/>
                  <a:defRPr sz="1800" b="0" i="0" u="none" strike="noStrike" kern="0" cap="none" spc="0" baseline="0">
                    <a:solidFill>
                      <a:srgbClr val="FFFFFF"/>
                    </a:solidFill>
                    <a:uFillTx/>
                  </a:defRPr>
                </a:pPr>
                <a:endParaRPr lang="en-GB" sz="1800" b="0" i="0" u="none" strike="noStrike" kern="0" cap="none" spc="0" baseline="0">
                  <a:solidFill>
                    <a:srgbClr val="FFFFFF"/>
                  </a:solidFill>
                  <a:uFillTx/>
                  <a:latin typeface="Rockwell"/>
                  <a:ea typeface="Rockwell"/>
                  <a:cs typeface="Rockwell"/>
                </a:endParaRPr>
              </a:p>
            </p:txBody>
          </p:sp>
          <p:sp>
            <p:nvSpPr>
              <p:cNvPr id="12" name="1.">
                <a:extLst>
                  <a:ext uri="{FF2B5EF4-FFF2-40B4-BE49-F238E27FC236}">
                    <a16:creationId xmlns:a16="http://schemas.microsoft.com/office/drawing/2014/main" id="{2156C911-EC64-4A98-9F0A-0ABFEC91286A}"/>
                  </a:ext>
                </a:extLst>
              </p:cNvPr>
              <p:cNvSpPr txBox="1"/>
              <p:nvPr/>
            </p:nvSpPr>
            <p:spPr>
              <a:xfrm>
                <a:off x="539230" y="2629128"/>
                <a:ext cx="1400019" cy="487100"/>
              </a:xfrm>
              <a:prstGeom prst="rect">
                <a:avLst/>
              </a:prstGeom>
              <a:noFill/>
              <a:ln cap="flat">
                <a:noFill/>
              </a:ln>
            </p:spPr>
            <p:txBody>
              <a:bodyPr vert="horz" wrap="square" lIns="63239" tIns="63239" rIns="63239" bIns="63239" anchor="ctr" anchorCtr="1" compatLnSpc="1">
                <a:spAutoFit/>
              </a:bodyPr>
              <a:lstStyle/>
              <a:p>
                <a:pPr marL="0" marR="0" lvl="0" indent="0" algn="ctr" defTabSz="1244598" rtl="0" fontAlgn="auto" hangingPunct="0">
                  <a:lnSpc>
                    <a:spcPct val="90000"/>
                  </a:lnSpc>
                  <a:spcBef>
                    <a:spcPts val="1100"/>
                  </a:spcBef>
                  <a:spcAft>
                    <a:spcPts val="0"/>
                  </a:spcAft>
                  <a:buNone/>
                  <a:tabLst/>
                  <a:defRPr sz="1800" b="0" i="0" u="none" strike="noStrike" kern="0" cap="none" spc="0" baseline="0">
                    <a:solidFill>
                      <a:srgbClr val="000000"/>
                    </a:solidFill>
                    <a:uFillTx/>
                  </a:defRPr>
                </a:pPr>
                <a:r>
                  <a:rPr lang="en-GB" sz="2800" b="0" i="0" u="none" strike="noStrike" kern="0" cap="none" spc="0" baseline="0">
                    <a:solidFill>
                      <a:srgbClr val="FFFFFF"/>
                    </a:solidFill>
                    <a:uFillTx/>
                    <a:latin typeface="Rockwell"/>
                    <a:ea typeface="Rockwell"/>
                    <a:cs typeface="Rockwell"/>
                  </a:rPr>
                  <a:t>1.</a:t>
                </a:r>
              </a:p>
            </p:txBody>
          </p:sp>
        </p:grpSp>
        <p:grpSp>
          <p:nvGrpSpPr>
            <p:cNvPr id="13" name="Group">
              <a:extLst>
                <a:ext uri="{FF2B5EF4-FFF2-40B4-BE49-F238E27FC236}">
                  <a16:creationId xmlns:a16="http://schemas.microsoft.com/office/drawing/2014/main" id="{1E0BE3B7-C063-4664-8C07-F04A198C3ACD}"/>
                </a:ext>
              </a:extLst>
            </p:cNvPr>
            <p:cNvGrpSpPr/>
            <p:nvPr/>
          </p:nvGrpSpPr>
          <p:grpSpPr>
            <a:xfrm>
              <a:off x="390046" y="3144036"/>
              <a:ext cx="1553684" cy="2517736"/>
              <a:chOff x="390046" y="3144036"/>
              <a:chExt cx="1553684" cy="2517736"/>
            </a:xfrm>
          </p:grpSpPr>
          <p:sp>
            <p:nvSpPr>
              <p:cNvPr id="14" name="Rectangle">
                <a:extLst>
                  <a:ext uri="{FF2B5EF4-FFF2-40B4-BE49-F238E27FC236}">
                    <a16:creationId xmlns:a16="http://schemas.microsoft.com/office/drawing/2014/main" id="{8243A444-62B7-4D71-B3FA-94A9758EEFAD}"/>
                  </a:ext>
                </a:extLst>
              </p:cNvPr>
              <p:cNvSpPr/>
              <p:nvPr/>
            </p:nvSpPr>
            <p:spPr>
              <a:xfrm>
                <a:off x="390046" y="3144036"/>
                <a:ext cx="1553684" cy="2517736"/>
              </a:xfrm>
              <a:prstGeom prst="rect">
                <a:avLst/>
              </a:prstGeom>
              <a:solidFill>
                <a:srgbClr val="DECCCB">
                  <a:alpha val="90000"/>
                </a:srgbClr>
              </a:solidFill>
              <a:ln w="6345" cap="flat">
                <a:solidFill>
                  <a:srgbClr val="DECCCB">
                    <a:alpha val="90000"/>
                  </a:srgbClr>
                </a:solidFill>
                <a:prstDash val="solid"/>
                <a:round/>
              </a:ln>
            </p:spPr>
            <p:txBody>
              <a:bodyPr vert="horz" wrap="square" lIns="45720" tIns="45720" rIns="45720" bIns="45720" anchor="t" anchorCtr="0" compatLnSpc="1">
                <a:noAutofit/>
              </a:bodyPr>
              <a:lstStyle/>
              <a:p>
                <a:pPr marL="0" marR="0" lvl="0" indent="0" algn="l" defTabSz="888997" rtl="0" fontAlgn="auto" hangingPunct="0">
                  <a:lnSpc>
                    <a:spcPct val="90000"/>
                  </a:lnSpc>
                  <a:spcBef>
                    <a:spcPts val="700"/>
                  </a:spcBef>
                  <a:spcAft>
                    <a:spcPts val="0"/>
                  </a:spcAft>
                  <a:buNone/>
                  <a:tabLst/>
                  <a:defRPr sz="2000" b="0" i="0" u="none" strike="noStrike" kern="0" cap="none" spc="0" baseline="0">
                    <a:solidFill>
                      <a:srgbClr val="000000"/>
                    </a:solidFill>
                    <a:uFillTx/>
                  </a:defRPr>
                </a:pPr>
                <a:endParaRPr lang="en-GB" sz="2000" b="0" i="0" u="none" strike="noStrike" kern="0" cap="none" spc="0" baseline="0">
                  <a:solidFill>
                    <a:srgbClr val="000000"/>
                  </a:solidFill>
                  <a:uFillTx/>
                  <a:latin typeface="Rockwell"/>
                  <a:ea typeface="Rockwell"/>
                  <a:cs typeface="Rockwell"/>
                </a:endParaRPr>
              </a:p>
            </p:txBody>
          </p:sp>
          <p:sp>
            <p:nvSpPr>
              <p:cNvPr id="15" name="By using only your hand, never a rolling pin start stratching the dough.">
                <a:extLst>
                  <a:ext uri="{FF2B5EF4-FFF2-40B4-BE49-F238E27FC236}">
                    <a16:creationId xmlns:a16="http://schemas.microsoft.com/office/drawing/2014/main" id="{A808A348-4DAE-4B33-959B-640834F12BB3}"/>
                  </a:ext>
                </a:extLst>
              </p:cNvPr>
              <p:cNvSpPr txBox="1"/>
              <p:nvPr/>
            </p:nvSpPr>
            <p:spPr>
              <a:xfrm>
                <a:off x="390046" y="3144036"/>
                <a:ext cx="1553684" cy="2463942"/>
              </a:xfrm>
              <a:prstGeom prst="rect">
                <a:avLst/>
              </a:prstGeom>
              <a:noFill/>
              <a:ln cap="flat">
                <a:noFill/>
              </a:ln>
            </p:spPr>
            <p:txBody>
              <a:bodyPr vert="horz" wrap="square" lIns="122776" tIns="122776" rIns="122776" bIns="122776" anchor="t" anchorCtr="0" compatLnSpc="1">
                <a:spAutoFit/>
              </a:bodyPr>
              <a:lstStyle/>
              <a:p>
                <a:pPr marL="0" marR="0" lvl="0" indent="0" algn="l" defTabSz="888997" rtl="0" fontAlgn="auto" hangingPunct="0">
                  <a:lnSpc>
                    <a:spcPct val="90000"/>
                  </a:lnSpc>
                  <a:spcBef>
                    <a:spcPts val="800"/>
                  </a:spcBef>
                  <a:spcAft>
                    <a:spcPts val="0"/>
                  </a:spcAft>
                  <a:buNone/>
                  <a:tabLst/>
                  <a:defRPr sz="1800" b="0" i="0" u="none" strike="noStrike" kern="0" cap="none" spc="0" baseline="0">
                    <a:solidFill>
                      <a:srgbClr val="000000"/>
                    </a:solidFill>
                    <a:uFillTx/>
                  </a:defRPr>
                </a:pPr>
                <a:r>
                  <a:rPr lang="en-GB" sz="2000" b="0" i="0" u="none" strike="noStrike" kern="0" cap="none" spc="0" baseline="0" dirty="0">
                    <a:solidFill>
                      <a:srgbClr val="000000"/>
                    </a:solidFill>
                    <a:uFillTx/>
                    <a:latin typeface="Rockwell"/>
                    <a:ea typeface="Rockwell"/>
                    <a:cs typeface="Rockwell"/>
                  </a:rPr>
                  <a:t>By using only your hand, never a rolling pin start stretching the dough </a:t>
                </a:r>
              </a:p>
            </p:txBody>
          </p:sp>
        </p:grpSp>
        <p:grpSp>
          <p:nvGrpSpPr>
            <p:cNvPr id="16" name="Group">
              <a:extLst>
                <a:ext uri="{FF2B5EF4-FFF2-40B4-BE49-F238E27FC236}">
                  <a16:creationId xmlns:a16="http://schemas.microsoft.com/office/drawing/2014/main" id="{6FC4334C-35B2-43E1-B653-51F23B51860C}"/>
                </a:ext>
              </a:extLst>
            </p:cNvPr>
            <p:cNvGrpSpPr/>
            <p:nvPr/>
          </p:nvGrpSpPr>
          <p:grpSpPr>
            <a:xfrm>
              <a:off x="2063700" y="2631835"/>
              <a:ext cx="1707349" cy="512201"/>
              <a:chOff x="2063700" y="2631835"/>
              <a:chExt cx="1707349" cy="512201"/>
            </a:xfrm>
          </p:grpSpPr>
          <p:sp>
            <p:nvSpPr>
              <p:cNvPr id="17" name="Chevron">
                <a:extLst>
                  <a:ext uri="{FF2B5EF4-FFF2-40B4-BE49-F238E27FC236}">
                    <a16:creationId xmlns:a16="http://schemas.microsoft.com/office/drawing/2014/main" id="{8A5D936C-6ABD-4A73-B8D3-BDA9F1591E37}"/>
                  </a:ext>
                </a:extLst>
              </p:cNvPr>
              <p:cNvSpPr/>
              <p:nvPr/>
            </p:nvSpPr>
            <p:spPr>
              <a:xfrm>
                <a:off x="2063700" y="2631835"/>
                <a:ext cx="1707349" cy="512201"/>
              </a:xfrm>
              <a:custGeom>
                <a:avLst>
                  <a:gd name="f8" fmla="val 30000"/>
                </a:avLst>
                <a:gdLst>
                  <a:gd name="f1" fmla="val 10800000"/>
                  <a:gd name="f2" fmla="val 5400000"/>
                  <a:gd name="f3" fmla="val 180"/>
                  <a:gd name="f4" fmla="val w"/>
                  <a:gd name="f5" fmla="val h"/>
                  <a:gd name="f6" fmla="val ss"/>
                  <a:gd name="f7" fmla="val 0"/>
                  <a:gd name="f8" fmla="val 30000"/>
                  <a:gd name="f9" fmla="+- 0 0 -360"/>
                  <a:gd name="f10" fmla="+- 0 0 -270"/>
                  <a:gd name="f11" fmla="+- 0 0 -180"/>
                  <a:gd name="f12" fmla="abs f4"/>
                  <a:gd name="f13" fmla="abs f5"/>
                  <a:gd name="f14" fmla="abs f6"/>
                  <a:gd name="f15" fmla="val f7"/>
                  <a:gd name="f16" fmla="val f8"/>
                  <a:gd name="f17" fmla="*/ f9 f1 1"/>
                  <a:gd name="f18" fmla="*/ f10 f1 1"/>
                  <a:gd name="f19" fmla="*/ f11 f1 1"/>
                  <a:gd name="f20" fmla="?: f12 f4 1"/>
                  <a:gd name="f21" fmla="?: f13 f5 1"/>
                  <a:gd name="f22" fmla="?: f14 f6 1"/>
                  <a:gd name="f23" fmla="*/ f17 1 f3"/>
                  <a:gd name="f24" fmla="*/ f18 1 f3"/>
                  <a:gd name="f25" fmla="*/ f19 1 f3"/>
                  <a:gd name="f26" fmla="*/ f20 1 21600"/>
                  <a:gd name="f27" fmla="*/ f21 1 21600"/>
                  <a:gd name="f28" fmla="*/ 21600 f20 1"/>
                  <a:gd name="f29" fmla="*/ 21600 f21 1"/>
                  <a:gd name="f30" fmla="+- f23 0 f2"/>
                  <a:gd name="f31" fmla="+- f24 0 f2"/>
                  <a:gd name="f32" fmla="+- f25 0 f2"/>
                  <a:gd name="f33" fmla="min f27 f26"/>
                  <a:gd name="f34" fmla="*/ f28 1 f22"/>
                  <a:gd name="f35" fmla="*/ f29 1 f22"/>
                  <a:gd name="f36" fmla="val f34"/>
                  <a:gd name="f37" fmla="val f35"/>
                  <a:gd name="f38" fmla="*/ f15 f33 1"/>
                  <a:gd name="f39" fmla="+- f37 0 f15"/>
                  <a:gd name="f40" fmla="+- f36 0 f15"/>
                  <a:gd name="f41" fmla="*/ f37 f33 1"/>
                  <a:gd name="f42" fmla="*/ f36 f33 1"/>
                  <a:gd name="f43" fmla="*/ f39 1 2"/>
                  <a:gd name="f44" fmla="min f40 f39"/>
                  <a:gd name="f45" fmla="+- f15 f43 0"/>
                  <a:gd name="f46" fmla="*/ f44 f16 1"/>
                  <a:gd name="f47" fmla="*/ f46 1 100000"/>
                  <a:gd name="f48" fmla="*/ f45 f33 1"/>
                  <a:gd name="f49" fmla="+- f36 0 f47"/>
                  <a:gd name="f50" fmla="*/ f47 f33 1"/>
                  <a:gd name="f51" fmla="*/ f49 1 2"/>
                  <a:gd name="f52" fmla="+- f49 0 f47"/>
                  <a:gd name="f53" fmla="*/ f49 f33 1"/>
                  <a:gd name="f54" fmla="?: f52 f47 f15"/>
                  <a:gd name="f55" fmla="?: f52 f49 f36"/>
                  <a:gd name="f56" fmla="*/ f51 f33 1"/>
                  <a:gd name="f57" fmla="*/ f54 f33 1"/>
                  <a:gd name="f58" fmla="*/ f55 f33 1"/>
                </a:gdLst>
                <a:ahLst/>
                <a:cxnLst>
                  <a:cxn ang="3cd4">
                    <a:pos x="hc" y="t"/>
                  </a:cxn>
                  <a:cxn ang="0">
                    <a:pos x="r" y="vc"/>
                  </a:cxn>
                  <a:cxn ang="cd4">
                    <a:pos x="hc" y="b"/>
                  </a:cxn>
                  <a:cxn ang="cd2">
                    <a:pos x="l" y="vc"/>
                  </a:cxn>
                  <a:cxn ang="f30">
                    <a:pos x="f56" y="f38"/>
                  </a:cxn>
                  <a:cxn ang="f31">
                    <a:pos x="f50" y="f48"/>
                  </a:cxn>
                  <a:cxn ang="f32">
                    <a:pos x="f56" y="f41"/>
                  </a:cxn>
                </a:cxnLst>
                <a:rect l="f57" t="f38" r="f58" b="f41"/>
                <a:pathLst>
                  <a:path>
                    <a:moveTo>
                      <a:pt x="f38" y="f38"/>
                    </a:moveTo>
                    <a:lnTo>
                      <a:pt x="f53" y="f38"/>
                    </a:lnTo>
                    <a:lnTo>
                      <a:pt x="f42" y="f48"/>
                    </a:lnTo>
                    <a:lnTo>
                      <a:pt x="f53" y="f41"/>
                    </a:lnTo>
                    <a:lnTo>
                      <a:pt x="f38" y="f41"/>
                    </a:lnTo>
                    <a:lnTo>
                      <a:pt x="f50" y="f48"/>
                    </a:lnTo>
                    <a:close/>
                  </a:path>
                </a:pathLst>
              </a:custGeom>
              <a:blipFill>
                <a:blip r:embed="rId4">
                  <a:alphaModFix/>
                </a:blip>
                <a:tile sx="100000" sy="100000" algn="tl"/>
              </a:blipFill>
              <a:ln w="6345" cap="flat">
                <a:solidFill>
                  <a:srgbClr val="9B2D1F"/>
                </a:solidFill>
                <a:prstDash val="solid"/>
                <a:round/>
              </a:ln>
            </p:spPr>
            <p:txBody>
              <a:bodyPr vert="horz" wrap="square" lIns="45720" tIns="45720" rIns="45720" bIns="45720" anchor="ctr" anchorCtr="1" compatLnSpc="1">
                <a:noAutofit/>
              </a:bodyPr>
              <a:lstStyle/>
              <a:p>
                <a:pPr marL="0" marR="0" lvl="0" indent="0" algn="ctr" defTabSz="1244598" rtl="0" fontAlgn="auto" hangingPunct="0">
                  <a:lnSpc>
                    <a:spcPct val="90000"/>
                  </a:lnSpc>
                  <a:spcBef>
                    <a:spcPts val="700"/>
                  </a:spcBef>
                  <a:spcAft>
                    <a:spcPts val="0"/>
                  </a:spcAft>
                  <a:buNone/>
                  <a:tabLst/>
                  <a:defRPr sz="1800" b="0" i="0" u="none" strike="noStrike" kern="0" cap="none" spc="0" baseline="0">
                    <a:solidFill>
                      <a:srgbClr val="FFFFFF"/>
                    </a:solidFill>
                    <a:uFillTx/>
                  </a:defRPr>
                </a:pPr>
                <a:endParaRPr lang="en-GB" sz="1800" b="0" i="0" u="none" strike="noStrike" kern="0" cap="none" spc="0" baseline="0">
                  <a:solidFill>
                    <a:srgbClr val="FFFFFF"/>
                  </a:solidFill>
                  <a:uFillTx/>
                  <a:latin typeface="Rockwell"/>
                  <a:ea typeface="Rockwell"/>
                  <a:cs typeface="Rockwell"/>
                </a:endParaRPr>
              </a:p>
            </p:txBody>
          </p:sp>
          <p:sp>
            <p:nvSpPr>
              <p:cNvPr id="18" name="2.">
                <a:extLst>
                  <a:ext uri="{FF2B5EF4-FFF2-40B4-BE49-F238E27FC236}">
                    <a16:creationId xmlns:a16="http://schemas.microsoft.com/office/drawing/2014/main" id="{DABAA511-B2F9-4126-AD68-5007304AF0AB}"/>
                  </a:ext>
                </a:extLst>
              </p:cNvPr>
              <p:cNvSpPr txBox="1"/>
              <p:nvPr/>
            </p:nvSpPr>
            <p:spPr>
              <a:xfrm>
                <a:off x="2217365" y="2644389"/>
                <a:ext cx="1400019" cy="487100"/>
              </a:xfrm>
              <a:prstGeom prst="rect">
                <a:avLst/>
              </a:prstGeom>
              <a:noFill/>
              <a:ln cap="flat">
                <a:noFill/>
              </a:ln>
            </p:spPr>
            <p:txBody>
              <a:bodyPr vert="horz" wrap="square" lIns="63239" tIns="63239" rIns="63239" bIns="63239" anchor="ctr" anchorCtr="1" compatLnSpc="1">
                <a:spAutoFit/>
              </a:bodyPr>
              <a:lstStyle/>
              <a:p>
                <a:pPr marL="0" marR="0" lvl="0" indent="0" algn="ctr" defTabSz="1244598" rtl="0" fontAlgn="auto" hangingPunct="0">
                  <a:lnSpc>
                    <a:spcPct val="90000"/>
                  </a:lnSpc>
                  <a:spcBef>
                    <a:spcPts val="1100"/>
                  </a:spcBef>
                  <a:spcAft>
                    <a:spcPts val="0"/>
                  </a:spcAft>
                  <a:buNone/>
                  <a:tabLst/>
                  <a:defRPr sz="1800" b="0" i="0" u="none" strike="noStrike" kern="0" cap="none" spc="0" baseline="0">
                    <a:solidFill>
                      <a:srgbClr val="000000"/>
                    </a:solidFill>
                    <a:uFillTx/>
                  </a:defRPr>
                </a:pPr>
                <a:r>
                  <a:rPr lang="en-GB" sz="2800" b="0" i="0" u="none" strike="noStrike" kern="0" cap="none" spc="0" baseline="0">
                    <a:solidFill>
                      <a:srgbClr val="FFFFFF"/>
                    </a:solidFill>
                    <a:uFillTx/>
                    <a:latin typeface="Rockwell"/>
                    <a:ea typeface="Rockwell"/>
                    <a:cs typeface="Rockwell"/>
                  </a:rPr>
                  <a:t>2.</a:t>
                </a:r>
              </a:p>
            </p:txBody>
          </p:sp>
        </p:grpSp>
        <p:grpSp>
          <p:nvGrpSpPr>
            <p:cNvPr id="19" name="Group">
              <a:extLst>
                <a:ext uri="{FF2B5EF4-FFF2-40B4-BE49-F238E27FC236}">
                  <a16:creationId xmlns:a16="http://schemas.microsoft.com/office/drawing/2014/main" id="{2F11705D-3ACD-4863-9AA3-8564A8BD5505}"/>
                </a:ext>
              </a:extLst>
            </p:cNvPr>
            <p:cNvGrpSpPr/>
            <p:nvPr/>
          </p:nvGrpSpPr>
          <p:grpSpPr>
            <a:xfrm>
              <a:off x="2063700" y="3144036"/>
              <a:ext cx="1553684" cy="2517736"/>
              <a:chOff x="2063700" y="3144036"/>
              <a:chExt cx="1553684" cy="2517736"/>
            </a:xfrm>
          </p:grpSpPr>
          <p:sp>
            <p:nvSpPr>
              <p:cNvPr id="20" name="Rectangle">
                <a:extLst>
                  <a:ext uri="{FF2B5EF4-FFF2-40B4-BE49-F238E27FC236}">
                    <a16:creationId xmlns:a16="http://schemas.microsoft.com/office/drawing/2014/main" id="{5263D784-A9E0-4226-B933-89F5870ECAC3}"/>
                  </a:ext>
                </a:extLst>
              </p:cNvPr>
              <p:cNvSpPr/>
              <p:nvPr/>
            </p:nvSpPr>
            <p:spPr>
              <a:xfrm>
                <a:off x="2063700" y="3144036"/>
                <a:ext cx="1553684" cy="2517736"/>
              </a:xfrm>
              <a:prstGeom prst="rect">
                <a:avLst/>
              </a:prstGeom>
              <a:solidFill>
                <a:srgbClr val="DECCCB">
                  <a:alpha val="90000"/>
                </a:srgbClr>
              </a:solidFill>
              <a:ln w="6345" cap="flat">
                <a:solidFill>
                  <a:srgbClr val="DECCCB">
                    <a:alpha val="90000"/>
                  </a:srgbClr>
                </a:solidFill>
                <a:prstDash val="solid"/>
                <a:round/>
              </a:ln>
            </p:spPr>
            <p:txBody>
              <a:bodyPr vert="horz" wrap="square" lIns="45720" tIns="45720" rIns="45720" bIns="45720" anchor="t" anchorCtr="0" compatLnSpc="1">
                <a:noAutofit/>
              </a:bodyPr>
              <a:lstStyle/>
              <a:p>
                <a:pPr marL="0" marR="0" lvl="0" indent="0" algn="l" defTabSz="888997" rtl="0" fontAlgn="auto" hangingPunct="0">
                  <a:lnSpc>
                    <a:spcPct val="90000"/>
                  </a:lnSpc>
                  <a:spcBef>
                    <a:spcPts val="700"/>
                  </a:spcBef>
                  <a:spcAft>
                    <a:spcPts val="0"/>
                  </a:spcAft>
                  <a:buNone/>
                  <a:tabLst/>
                  <a:defRPr sz="1800" b="0" i="0" u="none" strike="noStrike" kern="0" cap="none" spc="0" baseline="0">
                    <a:solidFill>
                      <a:srgbClr val="000000"/>
                    </a:solidFill>
                    <a:uFillTx/>
                  </a:defRPr>
                </a:pPr>
                <a:endParaRPr lang="en-GB" sz="1800" b="0" i="0" u="none" strike="noStrike" kern="0" cap="none" spc="0" baseline="0">
                  <a:solidFill>
                    <a:srgbClr val="000000"/>
                  </a:solidFill>
                  <a:uFillTx/>
                  <a:latin typeface="Rockwell"/>
                  <a:ea typeface="Rockwell"/>
                  <a:cs typeface="Rockwell"/>
                </a:endParaRPr>
              </a:p>
            </p:txBody>
          </p:sp>
          <p:sp>
            <p:nvSpPr>
              <p:cNvPr id="21" name="Grease the bottom of a oven proof tray and place the pizza base">
                <a:extLst>
                  <a:ext uri="{FF2B5EF4-FFF2-40B4-BE49-F238E27FC236}">
                    <a16:creationId xmlns:a16="http://schemas.microsoft.com/office/drawing/2014/main" id="{7640FE1A-62AE-42AD-9AAD-E0437F5B1E02}"/>
                  </a:ext>
                </a:extLst>
              </p:cNvPr>
              <p:cNvSpPr txBox="1"/>
              <p:nvPr/>
            </p:nvSpPr>
            <p:spPr>
              <a:xfrm>
                <a:off x="2063700" y="3144036"/>
                <a:ext cx="1553684" cy="2455337"/>
              </a:xfrm>
              <a:prstGeom prst="rect">
                <a:avLst/>
              </a:prstGeom>
              <a:noFill/>
              <a:ln cap="flat">
                <a:noFill/>
              </a:ln>
            </p:spPr>
            <p:txBody>
              <a:bodyPr vert="horz" wrap="square" lIns="122776" tIns="122776" rIns="122776" bIns="122776" anchor="t" anchorCtr="0" compatLnSpc="1">
                <a:spAutoFit/>
              </a:bodyPr>
              <a:lstStyle/>
              <a:p>
                <a:pPr marL="0" marR="0" lvl="0" indent="0" algn="l" defTabSz="888997" rtl="0" fontAlgn="auto" hangingPunct="0">
                  <a:lnSpc>
                    <a:spcPct val="90000"/>
                  </a:lnSpc>
                  <a:spcBef>
                    <a:spcPts val="800"/>
                  </a:spcBef>
                  <a:spcAft>
                    <a:spcPts val="0"/>
                  </a:spcAft>
                  <a:buNone/>
                  <a:tabLst/>
                  <a:defRPr sz="1800" b="0" i="0" u="none" strike="noStrike" kern="0" cap="none" spc="0" baseline="0">
                    <a:solidFill>
                      <a:srgbClr val="000000"/>
                    </a:solidFill>
                    <a:uFillTx/>
                  </a:defRPr>
                </a:pPr>
                <a:r>
                  <a:rPr lang="en-GB" sz="2000" b="0" i="0" u="none" strike="noStrike" kern="0" cap="none" spc="0" baseline="0">
                    <a:solidFill>
                      <a:srgbClr val="000000"/>
                    </a:solidFill>
                    <a:uFillTx/>
                    <a:latin typeface="Rockwell"/>
                    <a:ea typeface="Rockwell"/>
                    <a:cs typeface="Rockwell"/>
                  </a:rPr>
                  <a:t>Grease the bottom of a oven proof tray and place the pizza base</a:t>
                </a:r>
              </a:p>
            </p:txBody>
          </p:sp>
        </p:grpSp>
        <p:grpSp>
          <p:nvGrpSpPr>
            <p:cNvPr id="22" name="Group">
              <a:extLst>
                <a:ext uri="{FF2B5EF4-FFF2-40B4-BE49-F238E27FC236}">
                  <a16:creationId xmlns:a16="http://schemas.microsoft.com/office/drawing/2014/main" id="{A5432DC2-5A9F-48AC-80CB-EB4EFA8FA40D}"/>
                </a:ext>
              </a:extLst>
            </p:cNvPr>
            <p:cNvGrpSpPr/>
            <p:nvPr/>
          </p:nvGrpSpPr>
          <p:grpSpPr>
            <a:xfrm>
              <a:off x="3737353" y="2630183"/>
              <a:ext cx="1707349" cy="515512"/>
              <a:chOff x="3737353" y="2630183"/>
              <a:chExt cx="1707349" cy="515512"/>
            </a:xfrm>
          </p:grpSpPr>
          <p:sp>
            <p:nvSpPr>
              <p:cNvPr id="23" name="Chevron">
                <a:extLst>
                  <a:ext uri="{FF2B5EF4-FFF2-40B4-BE49-F238E27FC236}">
                    <a16:creationId xmlns:a16="http://schemas.microsoft.com/office/drawing/2014/main" id="{ACEDE7D5-4659-4D84-A468-6C0AFC858AB3}"/>
                  </a:ext>
                </a:extLst>
              </p:cNvPr>
              <p:cNvSpPr/>
              <p:nvPr/>
            </p:nvSpPr>
            <p:spPr>
              <a:xfrm>
                <a:off x="3737353" y="2631835"/>
                <a:ext cx="1707349" cy="512201"/>
              </a:xfrm>
              <a:custGeom>
                <a:avLst>
                  <a:gd name="f8" fmla="val 30000"/>
                </a:avLst>
                <a:gdLst>
                  <a:gd name="f1" fmla="val 10800000"/>
                  <a:gd name="f2" fmla="val 5400000"/>
                  <a:gd name="f3" fmla="val 180"/>
                  <a:gd name="f4" fmla="val w"/>
                  <a:gd name="f5" fmla="val h"/>
                  <a:gd name="f6" fmla="val ss"/>
                  <a:gd name="f7" fmla="val 0"/>
                  <a:gd name="f8" fmla="val 30000"/>
                  <a:gd name="f9" fmla="+- 0 0 -360"/>
                  <a:gd name="f10" fmla="+- 0 0 -270"/>
                  <a:gd name="f11" fmla="+- 0 0 -180"/>
                  <a:gd name="f12" fmla="abs f4"/>
                  <a:gd name="f13" fmla="abs f5"/>
                  <a:gd name="f14" fmla="abs f6"/>
                  <a:gd name="f15" fmla="val f7"/>
                  <a:gd name="f16" fmla="val f8"/>
                  <a:gd name="f17" fmla="*/ f9 f1 1"/>
                  <a:gd name="f18" fmla="*/ f10 f1 1"/>
                  <a:gd name="f19" fmla="*/ f11 f1 1"/>
                  <a:gd name="f20" fmla="?: f12 f4 1"/>
                  <a:gd name="f21" fmla="?: f13 f5 1"/>
                  <a:gd name="f22" fmla="?: f14 f6 1"/>
                  <a:gd name="f23" fmla="*/ f17 1 f3"/>
                  <a:gd name="f24" fmla="*/ f18 1 f3"/>
                  <a:gd name="f25" fmla="*/ f19 1 f3"/>
                  <a:gd name="f26" fmla="*/ f20 1 21600"/>
                  <a:gd name="f27" fmla="*/ f21 1 21600"/>
                  <a:gd name="f28" fmla="*/ 21600 f20 1"/>
                  <a:gd name="f29" fmla="*/ 21600 f21 1"/>
                  <a:gd name="f30" fmla="+- f23 0 f2"/>
                  <a:gd name="f31" fmla="+- f24 0 f2"/>
                  <a:gd name="f32" fmla="+- f25 0 f2"/>
                  <a:gd name="f33" fmla="min f27 f26"/>
                  <a:gd name="f34" fmla="*/ f28 1 f22"/>
                  <a:gd name="f35" fmla="*/ f29 1 f22"/>
                  <a:gd name="f36" fmla="val f34"/>
                  <a:gd name="f37" fmla="val f35"/>
                  <a:gd name="f38" fmla="*/ f15 f33 1"/>
                  <a:gd name="f39" fmla="+- f37 0 f15"/>
                  <a:gd name="f40" fmla="+- f36 0 f15"/>
                  <a:gd name="f41" fmla="*/ f37 f33 1"/>
                  <a:gd name="f42" fmla="*/ f36 f33 1"/>
                  <a:gd name="f43" fmla="*/ f39 1 2"/>
                  <a:gd name="f44" fmla="min f40 f39"/>
                  <a:gd name="f45" fmla="+- f15 f43 0"/>
                  <a:gd name="f46" fmla="*/ f44 f16 1"/>
                  <a:gd name="f47" fmla="*/ f46 1 100000"/>
                  <a:gd name="f48" fmla="*/ f45 f33 1"/>
                  <a:gd name="f49" fmla="+- f36 0 f47"/>
                  <a:gd name="f50" fmla="*/ f47 f33 1"/>
                  <a:gd name="f51" fmla="*/ f49 1 2"/>
                  <a:gd name="f52" fmla="+- f49 0 f47"/>
                  <a:gd name="f53" fmla="*/ f49 f33 1"/>
                  <a:gd name="f54" fmla="?: f52 f47 f15"/>
                  <a:gd name="f55" fmla="?: f52 f49 f36"/>
                  <a:gd name="f56" fmla="*/ f51 f33 1"/>
                  <a:gd name="f57" fmla="*/ f54 f33 1"/>
                  <a:gd name="f58" fmla="*/ f55 f33 1"/>
                </a:gdLst>
                <a:ahLst/>
                <a:cxnLst>
                  <a:cxn ang="3cd4">
                    <a:pos x="hc" y="t"/>
                  </a:cxn>
                  <a:cxn ang="0">
                    <a:pos x="r" y="vc"/>
                  </a:cxn>
                  <a:cxn ang="cd4">
                    <a:pos x="hc" y="b"/>
                  </a:cxn>
                  <a:cxn ang="cd2">
                    <a:pos x="l" y="vc"/>
                  </a:cxn>
                  <a:cxn ang="f30">
                    <a:pos x="f56" y="f38"/>
                  </a:cxn>
                  <a:cxn ang="f31">
                    <a:pos x="f50" y="f48"/>
                  </a:cxn>
                  <a:cxn ang="f32">
                    <a:pos x="f56" y="f41"/>
                  </a:cxn>
                </a:cxnLst>
                <a:rect l="f57" t="f38" r="f58" b="f41"/>
                <a:pathLst>
                  <a:path>
                    <a:moveTo>
                      <a:pt x="f38" y="f38"/>
                    </a:moveTo>
                    <a:lnTo>
                      <a:pt x="f53" y="f38"/>
                    </a:lnTo>
                    <a:lnTo>
                      <a:pt x="f42" y="f48"/>
                    </a:lnTo>
                    <a:lnTo>
                      <a:pt x="f53" y="f41"/>
                    </a:lnTo>
                    <a:lnTo>
                      <a:pt x="f38" y="f41"/>
                    </a:lnTo>
                    <a:lnTo>
                      <a:pt x="f50" y="f48"/>
                    </a:lnTo>
                    <a:close/>
                  </a:path>
                </a:pathLst>
              </a:custGeom>
              <a:blipFill>
                <a:blip r:embed="rId4">
                  <a:alphaModFix/>
                </a:blip>
                <a:tile sx="100000" sy="100000" algn="tl"/>
              </a:blipFill>
              <a:ln w="6345" cap="flat">
                <a:solidFill>
                  <a:srgbClr val="9B2D1F"/>
                </a:solidFill>
                <a:prstDash val="solid"/>
                <a:round/>
              </a:ln>
            </p:spPr>
            <p:txBody>
              <a:bodyPr vert="horz" wrap="square" lIns="45720" tIns="45720" rIns="45720" bIns="45720" anchor="ctr" anchorCtr="1" compatLnSpc="1">
                <a:noAutofit/>
              </a:bodyPr>
              <a:lstStyle/>
              <a:p>
                <a:pPr marL="0" marR="0" lvl="0" indent="0" algn="ctr" defTabSz="1244598" rtl="0" fontAlgn="auto" hangingPunct="0">
                  <a:lnSpc>
                    <a:spcPct val="90000"/>
                  </a:lnSpc>
                  <a:spcBef>
                    <a:spcPts val="700"/>
                  </a:spcBef>
                  <a:spcAft>
                    <a:spcPts val="0"/>
                  </a:spcAft>
                  <a:buNone/>
                  <a:tabLst/>
                  <a:defRPr sz="1800" b="0" i="0" u="none" strike="noStrike" kern="0" cap="none" spc="0" baseline="0">
                    <a:solidFill>
                      <a:srgbClr val="FFFFFF"/>
                    </a:solidFill>
                    <a:uFillTx/>
                  </a:defRPr>
                </a:pPr>
                <a:endParaRPr lang="en-GB" sz="1800" b="0" i="0" u="none" strike="noStrike" kern="0" cap="none" spc="0" baseline="0">
                  <a:solidFill>
                    <a:srgbClr val="FFFFFF"/>
                  </a:solidFill>
                  <a:uFillTx/>
                  <a:latin typeface="Rockwell"/>
                  <a:ea typeface="Rockwell"/>
                  <a:cs typeface="Rockwell"/>
                </a:endParaRPr>
              </a:p>
            </p:txBody>
          </p:sp>
          <p:sp>
            <p:nvSpPr>
              <p:cNvPr id="24" name="4.">
                <a:extLst>
                  <a:ext uri="{FF2B5EF4-FFF2-40B4-BE49-F238E27FC236}">
                    <a16:creationId xmlns:a16="http://schemas.microsoft.com/office/drawing/2014/main" id="{F869AD8B-64AE-4E3D-AE6A-B389D85B5820}"/>
                  </a:ext>
                </a:extLst>
              </p:cNvPr>
              <p:cNvSpPr txBox="1"/>
              <p:nvPr/>
            </p:nvSpPr>
            <p:spPr>
              <a:xfrm>
                <a:off x="3891018" y="2630183"/>
                <a:ext cx="1400019" cy="515512"/>
              </a:xfrm>
              <a:prstGeom prst="rect">
                <a:avLst/>
              </a:prstGeom>
              <a:noFill/>
              <a:ln cap="flat">
                <a:noFill/>
              </a:ln>
            </p:spPr>
            <p:txBody>
              <a:bodyPr vert="horz" wrap="square" lIns="63239" tIns="63239" rIns="63239" bIns="63239" anchor="ctr" anchorCtr="1" compatLnSpc="1">
                <a:spAutoFit/>
              </a:bodyPr>
              <a:lstStyle/>
              <a:p>
                <a:pPr marL="0" marR="0" lvl="0" indent="0" algn="ctr" defTabSz="1244598" rtl="0" fontAlgn="auto" hangingPunct="0">
                  <a:lnSpc>
                    <a:spcPct val="90000"/>
                  </a:lnSpc>
                  <a:spcBef>
                    <a:spcPts val="1100"/>
                  </a:spcBef>
                  <a:spcAft>
                    <a:spcPts val="0"/>
                  </a:spcAft>
                  <a:buNone/>
                  <a:tabLst/>
                  <a:defRPr sz="1800" b="0" i="0" u="none" strike="noStrike" kern="0" cap="none" spc="0" baseline="0">
                    <a:solidFill>
                      <a:srgbClr val="000000"/>
                    </a:solidFill>
                    <a:uFillTx/>
                  </a:defRPr>
                </a:pPr>
                <a:r>
                  <a:rPr lang="en-GB" sz="2800" b="0" i="0" u="none" strike="noStrike" kern="0" cap="none" spc="0" baseline="0" dirty="0">
                    <a:solidFill>
                      <a:srgbClr val="FFFFFF"/>
                    </a:solidFill>
                    <a:uFillTx/>
                    <a:latin typeface="Rockwell"/>
                    <a:ea typeface="Rockwell"/>
                    <a:cs typeface="Rockwell"/>
                  </a:rPr>
                  <a:t>3.</a:t>
                </a:r>
              </a:p>
            </p:txBody>
          </p:sp>
        </p:grpSp>
        <p:grpSp>
          <p:nvGrpSpPr>
            <p:cNvPr id="25" name="Group">
              <a:extLst>
                <a:ext uri="{FF2B5EF4-FFF2-40B4-BE49-F238E27FC236}">
                  <a16:creationId xmlns:a16="http://schemas.microsoft.com/office/drawing/2014/main" id="{83948FE1-3CF3-4B2E-BF1D-BF6C34563B4B}"/>
                </a:ext>
              </a:extLst>
            </p:cNvPr>
            <p:cNvGrpSpPr/>
            <p:nvPr/>
          </p:nvGrpSpPr>
          <p:grpSpPr>
            <a:xfrm>
              <a:off x="3737353" y="3144036"/>
              <a:ext cx="1553684" cy="2517736"/>
              <a:chOff x="3737353" y="3144036"/>
              <a:chExt cx="1553684" cy="2517736"/>
            </a:xfrm>
          </p:grpSpPr>
          <p:sp>
            <p:nvSpPr>
              <p:cNvPr id="26" name="Rectangle">
                <a:extLst>
                  <a:ext uri="{FF2B5EF4-FFF2-40B4-BE49-F238E27FC236}">
                    <a16:creationId xmlns:a16="http://schemas.microsoft.com/office/drawing/2014/main" id="{BB758BAA-16EA-4FF3-8A40-51B0D3B99B71}"/>
                  </a:ext>
                </a:extLst>
              </p:cNvPr>
              <p:cNvSpPr/>
              <p:nvPr/>
            </p:nvSpPr>
            <p:spPr>
              <a:xfrm>
                <a:off x="3737353" y="3144036"/>
                <a:ext cx="1553684" cy="2517736"/>
              </a:xfrm>
              <a:prstGeom prst="rect">
                <a:avLst/>
              </a:prstGeom>
              <a:solidFill>
                <a:srgbClr val="DECCCB">
                  <a:alpha val="90000"/>
                </a:srgbClr>
              </a:solidFill>
              <a:ln w="6345" cap="flat">
                <a:solidFill>
                  <a:srgbClr val="DECCCB">
                    <a:alpha val="90000"/>
                  </a:srgbClr>
                </a:solidFill>
                <a:prstDash val="solid"/>
                <a:round/>
              </a:ln>
            </p:spPr>
            <p:txBody>
              <a:bodyPr vert="horz" wrap="square" lIns="45720" tIns="45720" rIns="45720" bIns="45720" anchor="t" anchorCtr="0" compatLnSpc="1">
                <a:noAutofit/>
              </a:bodyPr>
              <a:lstStyle/>
              <a:p>
                <a:pPr marL="0" marR="0" lvl="0" indent="0" algn="l" defTabSz="888997" rtl="0" fontAlgn="auto" hangingPunct="0">
                  <a:lnSpc>
                    <a:spcPct val="90000"/>
                  </a:lnSpc>
                  <a:spcBef>
                    <a:spcPts val="700"/>
                  </a:spcBef>
                  <a:spcAft>
                    <a:spcPts val="0"/>
                  </a:spcAft>
                  <a:buNone/>
                  <a:tabLst/>
                  <a:defRPr sz="2000" b="0" i="0" u="none" strike="noStrike" kern="0" cap="none" spc="0" baseline="0">
                    <a:solidFill>
                      <a:srgbClr val="000000"/>
                    </a:solidFill>
                    <a:uFillTx/>
                  </a:defRPr>
                </a:pPr>
                <a:endParaRPr lang="en-GB" sz="2000" b="0" i="0" u="none" strike="noStrike" kern="0" cap="none" spc="0" baseline="0">
                  <a:solidFill>
                    <a:srgbClr val="000000"/>
                  </a:solidFill>
                  <a:uFillTx/>
                  <a:latin typeface="Rockwell"/>
                  <a:ea typeface="Rockwell"/>
                  <a:cs typeface="Rockwell"/>
                </a:endParaRPr>
              </a:p>
            </p:txBody>
          </p:sp>
          <p:sp>
            <p:nvSpPr>
              <p:cNvPr id="27" name="Cover the base with some tomato sauce using the back of a spoon">
                <a:extLst>
                  <a:ext uri="{FF2B5EF4-FFF2-40B4-BE49-F238E27FC236}">
                    <a16:creationId xmlns:a16="http://schemas.microsoft.com/office/drawing/2014/main" id="{E2C34A0E-CAA1-40D1-8C1C-E02711913D6A}"/>
                  </a:ext>
                </a:extLst>
              </p:cNvPr>
              <p:cNvSpPr txBox="1"/>
              <p:nvPr/>
            </p:nvSpPr>
            <p:spPr>
              <a:xfrm>
                <a:off x="3737353" y="3144036"/>
                <a:ext cx="1553684" cy="2455337"/>
              </a:xfrm>
              <a:prstGeom prst="rect">
                <a:avLst/>
              </a:prstGeom>
              <a:noFill/>
              <a:ln cap="flat">
                <a:noFill/>
              </a:ln>
            </p:spPr>
            <p:txBody>
              <a:bodyPr vert="horz" wrap="square" lIns="122776" tIns="122776" rIns="122776" bIns="122776" anchor="t" anchorCtr="0" compatLnSpc="1">
                <a:spAutoFit/>
              </a:bodyPr>
              <a:lstStyle/>
              <a:p>
                <a:pPr marL="0" marR="0" lvl="0" indent="0" algn="l" defTabSz="888997" rtl="0" fontAlgn="auto" hangingPunct="0">
                  <a:lnSpc>
                    <a:spcPct val="90000"/>
                  </a:lnSpc>
                  <a:spcBef>
                    <a:spcPts val="800"/>
                  </a:spcBef>
                  <a:spcAft>
                    <a:spcPts val="0"/>
                  </a:spcAft>
                  <a:buNone/>
                  <a:tabLst/>
                  <a:defRPr sz="1800" b="0" i="0" u="none" strike="noStrike" kern="0" cap="none" spc="0" baseline="0">
                    <a:solidFill>
                      <a:srgbClr val="000000"/>
                    </a:solidFill>
                    <a:uFillTx/>
                  </a:defRPr>
                </a:pPr>
                <a:r>
                  <a:rPr lang="en-GB" sz="2000" b="0" i="0" u="none" strike="noStrike" kern="0" cap="none" spc="0" baseline="0">
                    <a:solidFill>
                      <a:srgbClr val="000000"/>
                    </a:solidFill>
                    <a:uFillTx/>
                    <a:latin typeface="Rockwell"/>
                    <a:ea typeface="Rockwell"/>
                    <a:cs typeface="Rockwell"/>
                  </a:rPr>
                  <a:t>Cover the base with some tomato sauce using the back of a spoon</a:t>
                </a:r>
              </a:p>
            </p:txBody>
          </p:sp>
        </p:grpSp>
        <p:sp>
          <p:nvSpPr>
            <p:cNvPr id="28" name="Chevron">
              <a:extLst>
                <a:ext uri="{FF2B5EF4-FFF2-40B4-BE49-F238E27FC236}">
                  <a16:creationId xmlns:a16="http://schemas.microsoft.com/office/drawing/2014/main" id="{001C9590-CE23-49E4-8F1F-EC9BCC062D0C}"/>
                </a:ext>
              </a:extLst>
            </p:cNvPr>
            <p:cNvSpPr/>
            <p:nvPr/>
          </p:nvSpPr>
          <p:spPr>
            <a:xfrm>
              <a:off x="5411016" y="2631835"/>
              <a:ext cx="1707340" cy="512201"/>
            </a:xfrm>
            <a:custGeom>
              <a:avLst>
                <a:gd name="f8" fmla="val 30000"/>
              </a:avLst>
              <a:gdLst>
                <a:gd name="f1" fmla="val 10800000"/>
                <a:gd name="f2" fmla="val 5400000"/>
                <a:gd name="f3" fmla="val 180"/>
                <a:gd name="f4" fmla="val w"/>
                <a:gd name="f5" fmla="val h"/>
                <a:gd name="f6" fmla="val ss"/>
                <a:gd name="f7" fmla="val 0"/>
                <a:gd name="f8" fmla="val 30000"/>
                <a:gd name="f9" fmla="+- 0 0 -360"/>
                <a:gd name="f10" fmla="+- 0 0 -270"/>
                <a:gd name="f11" fmla="+- 0 0 -180"/>
                <a:gd name="f12" fmla="abs f4"/>
                <a:gd name="f13" fmla="abs f5"/>
                <a:gd name="f14" fmla="abs f6"/>
                <a:gd name="f15" fmla="val f7"/>
                <a:gd name="f16" fmla="val f8"/>
                <a:gd name="f17" fmla="*/ f9 f1 1"/>
                <a:gd name="f18" fmla="*/ f10 f1 1"/>
                <a:gd name="f19" fmla="*/ f11 f1 1"/>
                <a:gd name="f20" fmla="?: f12 f4 1"/>
                <a:gd name="f21" fmla="?: f13 f5 1"/>
                <a:gd name="f22" fmla="?: f14 f6 1"/>
                <a:gd name="f23" fmla="*/ f17 1 f3"/>
                <a:gd name="f24" fmla="*/ f18 1 f3"/>
                <a:gd name="f25" fmla="*/ f19 1 f3"/>
                <a:gd name="f26" fmla="*/ f20 1 21600"/>
                <a:gd name="f27" fmla="*/ f21 1 21600"/>
                <a:gd name="f28" fmla="*/ 21600 f20 1"/>
                <a:gd name="f29" fmla="*/ 21600 f21 1"/>
                <a:gd name="f30" fmla="+- f23 0 f2"/>
                <a:gd name="f31" fmla="+- f24 0 f2"/>
                <a:gd name="f32" fmla="+- f25 0 f2"/>
                <a:gd name="f33" fmla="min f27 f26"/>
                <a:gd name="f34" fmla="*/ f28 1 f22"/>
                <a:gd name="f35" fmla="*/ f29 1 f22"/>
                <a:gd name="f36" fmla="val f34"/>
                <a:gd name="f37" fmla="val f35"/>
                <a:gd name="f38" fmla="*/ f15 f33 1"/>
                <a:gd name="f39" fmla="+- f37 0 f15"/>
                <a:gd name="f40" fmla="+- f36 0 f15"/>
                <a:gd name="f41" fmla="*/ f37 f33 1"/>
                <a:gd name="f42" fmla="*/ f36 f33 1"/>
                <a:gd name="f43" fmla="*/ f39 1 2"/>
                <a:gd name="f44" fmla="min f40 f39"/>
                <a:gd name="f45" fmla="+- f15 f43 0"/>
                <a:gd name="f46" fmla="*/ f44 f16 1"/>
                <a:gd name="f47" fmla="*/ f46 1 100000"/>
                <a:gd name="f48" fmla="*/ f45 f33 1"/>
                <a:gd name="f49" fmla="+- f36 0 f47"/>
                <a:gd name="f50" fmla="*/ f47 f33 1"/>
                <a:gd name="f51" fmla="*/ f49 1 2"/>
                <a:gd name="f52" fmla="+- f49 0 f47"/>
                <a:gd name="f53" fmla="*/ f49 f33 1"/>
                <a:gd name="f54" fmla="?: f52 f47 f15"/>
                <a:gd name="f55" fmla="?: f52 f49 f36"/>
                <a:gd name="f56" fmla="*/ f51 f33 1"/>
                <a:gd name="f57" fmla="*/ f54 f33 1"/>
                <a:gd name="f58" fmla="*/ f55 f3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30">
                  <a:pos x="f56" y="f38"/>
                </a:cxn>
                <a:cxn ang="f31">
                  <a:pos x="f50" y="f48"/>
                </a:cxn>
                <a:cxn ang="f32">
                  <a:pos x="f56" y="f41"/>
                </a:cxn>
              </a:cxnLst>
              <a:rect l="f57" t="f38" r="f58" b="f41"/>
              <a:pathLst>
                <a:path>
                  <a:moveTo>
                    <a:pt x="f38" y="f38"/>
                  </a:moveTo>
                  <a:lnTo>
                    <a:pt x="f53" y="f38"/>
                  </a:lnTo>
                  <a:lnTo>
                    <a:pt x="f42" y="f48"/>
                  </a:lnTo>
                  <a:lnTo>
                    <a:pt x="f53" y="f41"/>
                  </a:lnTo>
                  <a:lnTo>
                    <a:pt x="f38" y="f41"/>
                  </a:lnTo>
                  <a:lnTo>
                    <a:pt x="f50" y="f48"/>
                  </a:lnTo>
                  <a:close/>
                </a:path>
              </a:pathLst>
            </a:custGeom>
            <a:blipFill>
              <a:blip r:embed="rId4">
                <a:alphaModFix/>
              </a:blip>
              <a:tile sx="100000" sy="100000" algn="tl"/>
            </a:blipFill>
            <a:ln w="6345" cap="flat">
              <a:solidFill>
                <a:srgbClr val="9B2D1F"/>
              </a:solidFill>
              <a:prstDash val="solid"/>
              <a:round/>
            </a:ln>
          </p:spPr>
          <p:txBody>
            <a:bodyPr vert="horz" wrap="square" lIns="45720" tIns="45720" rIns="45720" bIns="45720" anchor="ctr" anchorCtr="1" compatLnSpc="1">
              <a:noAutofit/>
            </a:bodyPr>
            <a:lstStyle/>
            <a:p>
              <a:pPr marL="0" marR="0" lvl="0" indent="0" algn="ctr" defTabSz="1244598" rtl="0" fontAlgn="auto" hangingPunct="0">
                <a:lnSpc>
                  <a:spcPct val="90000"/>
                </a:lnSpc>
                <a:spcBef>
                  <a:spcPts val="700"/>
                </a:spcBef>
                <a:spcAft>
                  <a:spcPts val="0"/>
                </a:spcAft>
                <a:buNone/>
                <a:tabLst/>
                <a:defRPr sz="2800" b="0" i="0" u="none" strike="noStrike" kern="0" cap="none" spc="0" baseline="0">
                  <a:solidFill>
                    <a:srgbClr val="FFFFFF"/>
                  </a:solidFill>
                  <a:uFillTx/>
                </a:defRPr>
              </a:pPr>
              <a:endParaRPr lang="en-GB" sz="2800" b="0" i="0" u="none" strike="noStrike" kern="0" cap="none" spc="0" baseline="0">
                <a:solidFill>
                  <a:srgbClr val="FFFFFF"/>
                </a:solidFill>
                <a:uFillTx/>
                <a:latin typeface="Rockwell"/>
                <a:ea typeface="Rockwell"/>
                <a:cs typeface="Rockwell"/>
              </a:endParaRPr>
            </a:p>
          </p:txBody>
        </p:sp>
        <p:sp>
          <p:nvSpPr>
            <p:cNvPr id="29" name="Rectangle">
              <a:extLst>
                <a:ext uri="{FF2B5EF4-FFF2-40B4-BE49-F238E27FC236}">
                  <a16:creationId xmlns:a16="http://schemas.microsoft.com/office/drawing/2014/main" id="{59B326DE-90E7-435B-B7F6-FBDDCFC23D61}"/>
                </a:ext>
              </a:extLst>
            </p:cNvPr>
            <p:cNvSpPr/>
            <p:nvPr/>
          </p:nvSpPr>
          <p:spPr>
            <a:xfrm>
              <a:off x="5411016" y="3144036"/>
              <a:ext cx="1553684" cy="2517736"/>
            </a:xfrm>
            <a:prstGeom prst="rect">
              <a:avLst/>
            </a:prstGeom>
            <a:solidFill>
              <a:srgbClr val="DECCCB">
                <a:alpha val="90000"/>
              </a:srgbClr>
            </a:solidFill>
            <a:ln w="6345" cap="flat">
              <a:solidFill>
                <a:srgbClr val="DECCCB">
                  <a:alpha val="90000"/>
                </a:srgbClr>
              </a:solidFill>
              <a:prstDash val="solid"/>
              <a:round/>
            </a:ln>
          </p:spPr>
          <p:txBody>
            <a:bodyPr vert="horz" wrap="square" lIns="45720" tIns="45720" rIns="45720" bIns="45720" anchor="t" anchorCtr="0" compatLnSpc="1">
              <a:noAutofit/>
            </a:bodyPr>
            <a:lstStyle/>
            <a:p>
              <a:pPr marL="0" marR="0" lvl="0" indent="0" algn="l" defTabSz="457200" rtl="0" fontAlgn="auto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GB" sz="1800" b="0" i="0" u="none" strike="noStrike" kern="0" cap="none" spc="0" baseline="0">
                <a:solidFill>
                  <a:srgbClr val="000000"/>
                </a:solidFill>
                <a:uFillTx/>
                <a:latin typeface="Rockwell"/>
                <a:ea typeface="Rockwell"/>
                <a:cs typeface="Rockwell"/>
              </a:endParaRPr>
            </a:p>
          </p:txBody>
        </p:sp>
      </p:grp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1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27">
            <a:extLst>
              <a:ext uri="{FF2B5EF4-FFF2-40B4-BE49-F238E27FC236}">
                <a16:creationId xmlns:a16="http://schemas.microsoft.com/office/drawing/2014/main" id="{5499E1F8-20AD-4546-A484-71136EA993BE}"/>
              </a:ext>
            </a:extLst>
          </p:cNvPr>
          <p:cNvSpPr/>
          <p:nvPr/>
        </p:nvSpPr>
        <p:spPr>
          <a:xfrm>
            <a:off x="0" y="0"/>
            <a:ext cx="12191996" cy="6858000"/>
          </a:xfrm>
          <a:prstGeom prst="rect">
            <a:avLst/>
          </a:prstGeom>
          <a:solidFill>
            <a:srgbClr val="9B2D1F"/>
          </a:solidFill>
          <a:ln w="12701" cap="flat">
            <a:solidFill>
              <a:srgbClr val="712117"/>
            </a:solidFill>
            <a:prstDash val="solid"/>
            <a:round/>
          </a:ln>
        </p:spPr>
        <p:txBody>
          <a:bodyPr vert="horz" wrap="square" lIns="45720" tIns="45720" rIns="45720" bIns="45720" anchor="ctr" anchorCtr="0" compatLnSpc="1">
            <a:noAutofit/>
          </a:bodyPr>
          <a:lstStyle/>
          <a:p>
            <a:pPr marL="0" marR="0" lvl="0" indent="0" algn="l" defTabSz="4572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FFFFFF"/>
                </a:solidFill>
                <a:uFillTx/>
              </a:defRPr>
            </a:pPr>
            <a:endParaRPr lang="en-GB" sz="1800" b="0" i="0" u="none" strike="noStrike" kern="0" cap="none" spc="0" baseline="0">
              <a:solidFill>
                <a:srgbClr val="FFFFFF"/>
              </a:solidFill>
              <a:uFillTx/>
              <a:latin typeface="Rockwell"/>
              <a:ea typeface="Rockwell"/>
              <a:cs typeface="Rockwell"/>
            </a:endParaRPr>
          </a:p>
        </p:txBody>
      </p:sp>
      <p:sp>
        <p:nvSpPr>
          <p:cNvPr id="3" name="Tytuł 1">
            <a:extLst>
              <a:ext uri="{FF2B5EF4-FFF2-40B4-BE49-F238E27FC236}">
                <a16:creationId xmlns:a16="http://schemas.microsoft.com/office/drawing/2014/main" id="{9A4D9F7A-72A3-4812-AF97-ED741D9E4591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382283" y="484632"/>
            <a:ext cx="6743846" cy="1609344"/>
          </a:xfrm>
          <a:prstGeom prst="rect">
            <a:avLst/>
          </a:prstGeom>
          <a:noFill/>
          <a:ln>
            <a:noFill/>
          </a:ln>
        </p:spPr>
        <p:txBody>
          <a:bodyPr vert="horz" wrap="square" lIns="45720" tIns="45720" rIns="45720" bIns="45720" anchor="ctr" anchorCtr="0" compatLnSpc="1">
            <a:normAutofit/>
          </a:bodyPr>
          <a:lstStyle/>
          <a:p>
            <a:pPr lvl="0"/>
            <a:r>
              <a:rPr lang="en-GB" sz="3400">
                <a:solidFill>
                  <a:srgbClr val="FFFFFF"/>
                </a:solidFill>
              </a:rPr>
              <a:t>How to make a delicious pizza margherita step by step</a:t>
            </a:r>
          </a:p>
        </p:txBody>
      </p:sp>
      <p:pic>
        <p:nvPicPr>
          <p:cNvPr id="4" name="Obraz 8" descr="Obraz 8">
            <a:extLst>
              <a:ext uri="{FF2B5EF4-FFF2-40B4-BE49-F238E27FC236}">
                <a16:creationId xmlns:a16="http://schemas.microsoft.com/office/drawing/2014/main" id="{FDF7DD77-ECFA-4521-97CF-CDAB4824BE2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5400013">
            <a:off x="6770816" y="1105643"/>
            <a:ext cx="6195636" cy="4646724"/>
          </a:xfrm>
          <a:prstGeom prst="rect">
            <a:avLst/>
          </a:prstGeom>
          <a:noFill/>
          <a:ln cap="flat">
            <a:noFill/>
          </a:ln>
        </p:spPr>
      </p:pic>
      <p:grpSp>
        <p:nvGrpSpPr>
          <p:cNvPr id="5" name="Group 129">
            <a:extLst>
              <a:ext uri="{FF2B5EF4-FFF2-40B4-BE49-F238E27FC236}">
                <a16:creationId xmlns:a16="http://schemas.microsoft.com/office/drawing/2014/main" id="{7ED22247-A47F-412C-A3F8-66EB5257E11E}"/>
              </a:ext>
            </a:extLst>
          </p:cNvPr>
          <p:cNvGrpSpPr/>
          <p:nvPr/>
        </p:nvGrpSpPr>
        <p:grpSpPr>
          <a:xfrm>
            <a:off x="11401726" y="6229679"/>
            <a:ext cx="457200" cy="457200"/>
            <a:chOff x="11401726" y="6229679"/>
            <a:chExt cx="457200" cy="457200"/>
          </a:xfrm>
        </p:grpSpPr>
        <p:sp>
          <p:nvSpPr>
            <p:cNvPr id="6" name="Oval 130">
              <a:extLst>
                <a:ext uri="{FF2B5EF4-FFF2-40B4-BE49-F238E27FC236}">
                  <a16:creationId xmlns:a16="http://schemas.microsoft.com/office/drawing/2014/main" id="{4343F29D-7E4A-4339-A48D-4283E87743B6}"/>
                </a:ext>
              </a:extLst>
            </p:cNvPr>
            <p:cNvSpPr/>
            <p:nvPr/>
          </p:nvSpPr>
          <p:spPr>
            <a:xfrm>
              <a:off x="11401726" y="6229679"/>
              <a:ext cx="457200" cy="457200"/>
            </a:xfrm>
            <a:custGeom>
              <a:avLst/>
              <a:gdLst>
                <a:gd name="f0" fmla="val 21600000"/>
                <a:gd name="f1" fmla="val 10800000"/>
                <a:gd name="f2" fmla="val 5400000"/>
                <a:gd name="f3" fmla="val 180"/>
                <a:gd name="f4" fmla="val w"/>
                <a:gd name="f5" fmla="val h"/>
                <a:gd name="f6" fmla="val ss"/>
                <a:gd name="f7" fmla="val 0"/>
                <a:gd name="f8" fmla="*/ 5419351 1 1725033"/>
                <a:gd name="f9" fmla="+- 0 0 -360"/>
                <a:gd name="f10" fmla="+- 0 0 -180"/>
                <a:gd name="f11" fmla="abs f4"/>
                <a:gd name="f12" fmla="abs f5"/>
                <a:gd name="f13" fmla="abs f6"/>
                <a:gd name="f14" fmla="val f7"/>
                <a:gd name="f15" fmla="+- 2700000 f2 0"/>
                <a:gd name="f16" fmla="*/ f9 f1 1"/>
                <a:gd name="f17" fmla="*/ f10 f1 1"/>
                <a:gd name="f18" fmla="?: f11 f4 1"/>
                <a:gd name="f19" fmla="?: f12 f5 1"/>
                <a:gd name="f20" fmla="?: f13 f6 1"/>
                <a:gd name="f21" fmla="*/ f15 f8 1"/>
                <a:gd name="f22" fmla="*/ f16 1 f3"/>
                <a:gd name="f23" fmla="*/ f17 1 f3"/>
                <a:gd name="f24" fmla="*/ f18 1 21600"/>
                <a:gd name="f25" fmla="*/ f19 1 21600"/>
                <a:gd name="f26" fmla="*/ 21600 f18 1"/>
                <a:gd name="f27" fmla="*/ 21600 f19 1"/>
                <a:gd name="f28" fmla="*/ f21 1 f1"/>
                <a:gd name="f29" fmla="+- f22 0 f2"/>
                <a:gd name="f30" fmla="+- f23 0 f2"/>
                <a:gd name="f31" fmla="min f25 f24"/>
                <a:gd name="f32" fmla="*/ f26 1 f20"/>
                <a:gd name="f33" fmla="*/ f27 1 f20"/>
                <a:gd name="f34" fmla="+- 0 0 f28"/>
                <a:gd name="f35" fmla="val f32"/>
                <a:gd name="f36" fmla="val f33"/>
                <a:gd name="f37" fmla="+- 0 0 f34"/>
                <a:gd name="f38" fmla="*/ f14 f31 1"/>
                <a:gd name="f39" fmla="+- f36 0 f14"/>
                <a:gd name="f40" fmla="+- f35 0 f14"/>
                <a:gd name="f41" fmla="*/ f37 f1 1"/>
                <a:gd name="f42" fmla="*/ f39 1 2"/>
                <a:gd name="f43" fmla="*/ f40 1 2"/>
                <a:gd name="f44" fmla="*/ f41 1 f8"/>
                <a:gd name="f45" fmla="+- f14 f42 0"/>
                <a:gd name="f46" fmla="+- f14 f43 0"/>
                <a:gd name="f47" fmla="+- f44 0 f2"/>
                <a:gd name="f48" fmla="*/ f43 f31 1"/>
                <a:gd name="f49" fmla="*/ f42 f31 1"/>
                <a:gd name="f50" fmla="cos 1 f47"/>
                <a:gd name="f51" fmla="sin 1 f47"/>
                <a:gd name="f52" fmla="*/ f45 f31 1"/>
                <a:gd name="f53" fmla="+- 0 0 f50"/>
                <a:gd name="f54" fmla="+- 0 0 f51"/>
                <a:gd name="f55" fmla="+- 0 0 f53"/>
                <a:gd name="f56" fmla="+- 0 0 f54"/>
                <a:gd name="f57" fmla="*/ f55 f43 1"/>
                <a:gd name="f58" fmla="*/ f56 f42 1"/>
                <a:gd name="f59" fmla="+- f46 0 f57"/>
                <a:gd name="f60" fmla="+- f46 f57 0"/>
                <a:gd name="f61" fmla="+- f45 0 f58"/>
                <a:gd name="f62" fmla="+- f45 f58 0"/>
                <a:gd name="f63" fmla="*/ f59 f31 1"/>
                <a:gd name="f64" fmla="*/ f61 f31 1"/>
                <a:gd name="f65" fmla="*/ f60 f31 1"/>
                <a:gd name="f66" fmla="*/ f62 f31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9">
                  <a:pos x="f63" y="f64"/>
                </a:cxn>
                <a:cxn ang="f30">
                  <a:pos x="f63" y="f66"/>
                </a:cxn>
                <a:cxn ang="f30">
                  <a:pos x="f65" y="f66"/>
                </a:cxn>
                <a:cxn ang="f29">
                  <a:pos x="f65" y="f64"/>
                </a:cxn>
              </a:cxnLst>
              <a:rect l="f63" t="f64" r="f65" b="f66"/>
              <a:pathLst>
                <a:path>
                  <a:moveTo>
                    <a:pt x="f38" y="f52"/>
                  </a:moveTo>
                  <a:arcTo wR="f48" hR="f49" stAng="f1" swAng="f0"/>
                  <a:close/>
                </a:path>
              </a:pathLst>
            </a:custGeom>
            <a:blipFill>
              <a:blip r:embed="rId3">
                <a:alphaModFix/>
              </a:blip>
              <a:tile sx="100000" sy="100000" algn="tl"/>
            </a:blipFill>
            <a:ln cap="flat">
              <a:noFill/>
              <a:prstDash val="solid"/>
            </a:ln>
          </p:spPr>
          <p:txBody>
            <a:bodyPr vert="horz" wrap="square" lIns="45720" tIns="45720" rIns="45720" bIns="45720" anchor="ctr" anchorCtr="1" compatLnSpc="1">
              <a:noAutofit/>
            </a:bodyPr>
            <a:lstStyle/>
            <a:p>
              <a:pPr marL="0" marR="0" lvl="0" indent="0" algn="ctr" defTabSz="914400" rtl="0" fontAlgn="auto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2000" b="1" i="0" u="none" strike="noStrike" kern="0" cap="none" spc="0" baseline="0">
                  <a:solidFill>
                    <a:srgbClr val="FFFFFF"/>
                  </a:solidFill>
                  <a:uFillTx/>
                  <a:latin typeface="Rockwell Extra Bold"/>
                  <a:ea typeface="Rockwell Extra Bold"/>
                  <a:cs typeface="Rockwell Extra Bold"/>
                </a:defRPr>
              </a:pPr>
              <a:endParaRPr lang="en-GB" sz="2000" b="1" i="0" u="none" strike="noStrike" kern="0" cap="none" spc="0" baseline="0">
                <a:solidFill>
                  <a:srgbClr val="FFFFFF"/>
                </a:solidFill>
                <a:uFillTx/>
                <a:latin typeface="Rockwell Extra Bold"/>
                <a:ea typeface="Rockwell Extra Bold"/>
                <a:cs typeface="Rockwell Extra Bold"/>
              </a:endParaRPr>
            </a:p>
          </p:txBody>
        </p:sp>
        <p:sp>
          <p:nvSpPr>
            <p:cNvPr id="7" name="Oval 131">
              <a:extLst>
                <a:ext uri="{FF2B5EF4-FFF2-40B4-BE49-F238E27FC236}">
                  <a16:creationId xmlns:a16="http://schemas.microsoft.com/office/drawing/2014/main" id="{D4134554-6FFF-4372-8EE6-68246FE2F321}"/>
                </a:ext>
              </a:extLst>
            </p:cNvPr>
            <p:cNvSpPr/>
            <p:nvPr/>
          </p:nvSpPr>
          <p:spPr>
            <a:xfrm>
              <a:off x="11430914" y="6258875"/>
              <a:ext cx="398815" cy="398815"/>
            </a:xfrm>
            <a:custGeom>
              <a:avLst/>
              <a:gdLst>
                <a:gd name="f0" fmla="val 21600000"/>
                <a:gd name="f1" fmla="val 10800000"/>
                <a:gd name="f2" fmla="val 5400000"/>
                <a:gd name="f3" fmla="val 180"/>
                <a:gd name="f4" fmla="val w"/>
                <a:gd name="f5" fmla="val h"/>
                <a:gd name="f6" fmla="val ss"/>
                <a:gd name="f7" fmla="val 0"/>
                <a:gd name="f8" fmla="*/ 5419351 1 1725033"/>
                <a:gd name="f9" fmla="+- 0 0 -360"/>
                <a:gd name="f10" fmla="+- 0 0 -180"/>
                <a:gd name="f11" fmla="abs f4"/>
                <a:gd name="f12" fmla="abs f5"/>
                <a:gd name="f13" fmla="abs f6"/>
                <a:gd name="f14" fmla="val f7"/>
                <a:gd name="f15" fmla="+- 2700000 f2 0"/>
                <a:gd name="f16" fmla="*/ f9 f1 1"/>
                <a:gd name="f17" fmla="*/ f10 f1 1"/>
                <a:gd name="f18" fmla="?: f11 f4 1"/>
                <a:gd name="f19" fmla="?: f12 f5 1"/>
                <a:gd name="f20" fmla="?: f13 f6 1"/>
                <a:gd name="f21" fmla="*/ f15 f8 1"/>
                <a:gd name="f22" fmla="*/ f16 1 f3"/>
                <a:gd name="f23" fmla="*/ f17 1 f3"/>
                <a:gd name="f24" fmla="*/ f18 1 21600"/>
                <a:gd name="f25" fmla="*/ f19 1 21600"/>
                <a:gd name="f26" fmla="*/ 21600 f18 1"/>
                <a:gd name="f27" fmla="*/ 21600 f19 1"/>
                <a:gd name="f28" fmla="*/ f21 1 f1"/>
                <a:gd name="f29" fmla="+- f22 0 f2"/>
                <a:gd name="f30" fmla="+- f23 0 f2"/>
                <a:gd name="f31" fmla="min f25 f24"/>
                <a:gd name="f32" fmla="*/ f26 1 f20"/>
                <a:gd name="f33" fmla="*/ f27 1 f20"/>
                <a:gd name="f34" fmla="+- 0 0 f28"/>
                <a:gd name="f35" fmla="val f32"/>
                <a:gd name="f36" fmla="val f33"/>
                <a:gd name="f37" fmla="+- 0 0 f34"/>
                <a:gd name="f38" fmla="*/ f14 f31 1"/>
                <a:gd name="f39" fmla="+- f36 0 f14"/>
                <a:gd name="f40" fmla="+- f35 0 f14"/>
                <a:gd name="f41" fmla="*/ f37 f1 1"/>
                <a:gd name="f42" fmla="*/ f39 1 2"/>
                <a:gd name="f43" fmla="*/ f40 1 2"/>
                <a:gd name="f44" fmla="*/ f41 1 f8"/>
                <a:gd name="f45" fmla="+- f14 f42 0"/>
                <a:gd name="f46" fmla="+- f14 f43 0"/>
                <a:gd name="f47" fmla="+- f44 0 f2"/>
                <a:gd name="f48" fmla="*/ f43 f31 1"/>
                <a:gd name="f49" fmla="*/ f42 f31 1"/>
                <a:gd name="f50" fmla="cos 1 f47"/>
                <a:gd name="f51" fmla="sin 1 f47"/>
                <a:gd name="f52" fmla="*/ f45 f31 1"/>
                <a:gd name="f53" fmla="+- 0 0 f50"/>
                <a:gd name="f54" fmla="+- 0 0 f51"/>
                <a:gd name="f55" fmla="+- 0 0 f53"/>
                <a:gd name="f56" fmla="+- 0 0 f54"/>
                <a:gd name="f57" fmla="*/ f55 f43 1"/>
                <a:gd name="f58" fmla="*/ f56 f42 1"/>
                <a:gd name="f59" fmla="+- f46 0 f57"/>
                <a:gd name="f60" fmla="+- f46 f57 0"/>
                <a:gd name="f61" fmla="+- f45 0 f58"/>
                <a:gd name="f62" fmla="+- f45 f58 0"/>
                <a:gd name="f63" fmla="*/ f59 f31 1"/>
                <a:gd name="f64" fmla="*/ f61 f31 1"/>
                <a:gd name="f65" fmla="*/ f60 f31 1"/>
                <a:gd name="f66" fmla="*/ f62 f31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9">
                  <a:pos x="f63" y="f64"/>
                </a:cxn>
                <a:cxn ang="f30">
                  <a:pos x="f63" y="f66"/>
                </a:cxn>
                <a:cxn ang="f30">
                  <a:pos x="f65" y="f66"/>
                </a:cxn>
                <a:cxn ang="f29">
                  <a:pos x="f65" y="f64"/>
                </a:cxn>
              </a:cxnLst>
              <a:rect l="f63" t="f64" r="f65" b="f66"/>
              <a:pathLst>
                <a:path>
                  <a:moveTo>
                    <a:pt x="f38" y="f52"/>
                  </a:moveTo>
                  <a:arcTo wR="f48" hR="f49" stAng="f1" swAng="f0"/>
                  <a:close/>
                </a:path>
              </a:pathLst>
            </a:custGeom>
            <a:noFill/>
            <a:ln w="12701" cap="flat">
              <a:solidFill>
                <a:srgbClr val="FFFFFF"/>
              </a:solidFill>
              <a:prstDash val="solid"/>
              <a:round/>
            </a:ln>
          </p:spPr>
          <p:txBody>
            <a:bodyPr vert="horz" wrap="square" lIns="45720" tIns="45720" rIns="45720" bIns="45720" anchor="ctr" anchorCtr="1" compatLnSpc="1">
              <a:noAutofit/>
            </a:bodyPr>
            <a:lstStyle/>
            <a:p>
              <a:pPr marL="0" marR="0" lvl="0" indent="0" algn="ctr" defTabSz="914400" rtl="0" fontAlgn="auto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FFFFFF"/>
                  </a:solidFill>
                  <a:uFillTx/>
                  <a:latin typeface="Calibri"/>
                  <a:ea typeface="Calibri"/>
                  <a:cs typeface="Calibri"/>
                </a:defRPr>
              </a:pPr>
              <a:endParaRPr lang="en-GB" sz="1800" b="0" i="0" u="none" strike="noStrike" kern="0" cap="none" spc="0" baseline="0">
                <a:solidFill>
                  <a:srgbClr val="FFFFFF"/>
                </a:solidFill>
                <a:uFillTx/>
                <a:latin typeface="Calibri"/>
                <a:ea typeface="Calibri"/>
                <a:cs typeface="Calibri"/>
              </a:endParaRPr>
            </a:p>
          </p:txBody>
        </p:sp>
      </p:grpSp>
      <p:sp>
        <p:nvSpPr>
          <p:cNvPr id="8" name="Numer slajdu — symbol zastępczy 2">
            <a:extLst>
              <a:ext uri="{FF2B5EF4-FFF2-40B4-BE49-F238E27FC236}">
                <a16:creationId xmlns:a16="http://schemas.microsoft.com/office/drawing/2014/main" id="{E7E2EA47-1EE7-407A-9D91-0CA3EE469A19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>
            <a:normAutofit lnSpcReduction="10000"/>
          </a:bodyPr>
          <a:lstStyle/>
          <a:p>
            <a:pPr lvl="0">
              <a:spcBef>
                <a:spcPts val="600"/>
              </a:spcBef>
            </a:pPr>
            <a:fld id="{C487728C-E3E8-4867-92FA-C04489AD486E}" type="slidenum">
              <a:t>16</a:t>
            </a:fld>
            <a:endParaRPr lang="en-GB"/>
          </a:p>
        </p:txBody>
      </p:sp>
      <p:grpSp>
        <p:nvGrpSpPr>
          <p:cNvPr id="9" name="Zawartość — symbol zastępczy 2">
            <a:extLst>
              <a:ext uri="{FF2B5EF4-FFF2-40B4-BE49-F238E27FC236}">
                <a16:creationId xmlns:a16="http://schemas.microsoft.com/office/drawing/2014/main" id="{2E18E6A6-DBDF-44C6-BDE5-6B9472AA20DA}"/>
              </a:ext>
            </a:extLst>
          </p:cNvPr>
          <p:cNvGrpSpPr/>
          <p:nvPr/>
        </p:nvGrpSpPr>
        <p:grpSpPr>
          <a:xfrm>
            <a:off x="385575" y="2616583"/>
            <a:ext cx="6732781" cy="3515282"/>
            <a:chOff x="385575" y="2616583"/>
            <a:chExt cx="6732781" cy="3515282"/>
          </a:xfrm>
        </p:grpSpPr>
        <p:grpSp>
          <p:nvGrpSpPr>
            <p:cNvPr id="10" name="Group">
              <a:extLst>
                <a:ext uri="{FF2B5EF4-FFF2-40B4-BE49-F238E27FC236}">
                  <a16:creationId xmlns:a16="http://schemas.microsoft.com/office/drawing/2014/main" id="{40616708-8897-4988-8A2B-18682DD08882}"/>
                </a:ext>
              </a:extLst>
            </p:cNvPr>
            <p:cNvGrpSpPr/>
            <p:nvPr/>
          </p:nvGrpSpPr>
          <p:grpSpPr>
            <a:xfrm>
              <a:off x="385575" y="2616583"/>
              <a:ext cx="1707340" cy="512201"/>
              <a:chOff x="385575" y="2616583"/>
              <a:chExt cx="1707340" cy="512201"/>
            </a:xfrm>
          </p:grpSpPr>
          <p:sp>
            <p:nvSpPr>
              <p:cNvPr id="11" name="Chevron">
                <a:extLst>
                  <a:ext uri="{FF2B5EF4-FFF2-40B4-BE49-F238E27FC236}">
                    <a16:creationId xmlns:a16="http://schemas.microsoft.com/office/drawing/2014/main" id="{669CD745-3412-406F-ADBB-418F61283667}"/>
                  </a:ext>
                </a:extLst>
              </p:cNvPr>
              <p:cNvSpPr/>
              <p:nvPr/>
            </p:nvSpPr>
            <p:spPr>
              <a:xfrm>
                <a:off x="385575" y="2616583"/>
                <a:ext cx="1707340" cy="512201"/>
              </a:xfrm>
              <a:custGeom>
                <a:avLst>
                  <a:gd name="f8" fmla="val 30000"/>
                </a:avLst>
                <a:gdLst>
                  <a:gd name="f1" fmla="val 10800000"/>
                  <a:gd name="f2" fmla="val 5400000"/>
                  <a:gd name="f3" fmla="val 180"/>
                  <a:gd name="f4" fmla="val w"/>
                  <a:gd name="f5" fmla="val h"/>
                  <a:gd name="f6" fmla="val ss"/>
                  <a:gd name="f7" fmla="val 0"/>
                  <a:gd name="f8" fmla="val 30000"/>
                  <a:gd name="f9" fmla="+- 0 0 -360"/>
                  <a:gd name="f10" fmla="+- 0 0 -270"/>
                  <a:gd name="f11" fmla="+- 0 0 -180"/>
                  <a:gd name="f12" fmla="abs f4"/>
                  <a:gd name="f13" fmla="abs f5"/>
                  <a:gd name="f14" fmla="abs f6"/>
                  <a:gd name="f15" fmla="val f7"/>
                  <a:gd name="f16" fmla="val f8"/>
                  <a:gd name="f17" fmla="*/ f9 f1 1"/>
                  <a:gd name="f18" fmla="*/ f10 f1 1"/>
                  <a:gd name="f19" fmla="*/ f11 f1 1"/>
                  <a:gd name="f20" fmla="?: f12 f4 1"/>
                  <a:gd name="f21" fmla="?: f13 f5 1"/>
                  <a:gd name="f22" fmla="?: f14 f6 1"/>
                  <a:gd name="f23" fmla="*/ f17 1 f3"/>
                  <a:gd name="f24" fmla="*/ f18 1 f3"/>
                  <a:gd name="f25" fmla="*/ f19 1 f3"/>
                  <a:gd name="f26" fmla="*/ f20 1 21600"/>
                  <a:gd name="f27" fmla="*/ f21 1 21600"/>
                  <a:gd name="f28" fmla="*/ 21600 f20 1"/>
                  <a:gd name="f29" fmla="*/ 21600 f21 1"/>
                  <a:gd name="f30" fmla="+- f23 0 f2"/>
                  <a:gd name="f31" fmla="+- f24 0 f2"/>
                  <a:gd name="f32" fmla="+- f25 0 f2"/>
                  <a:gd name="f33" fmla="min f27 f26"/>
                  <a:gd name="f34" fmla="*/ f28 1 f22"/>
                  <a:gd name="f35" fmla="*/ f29 1 f22"/>
                  <a:gd name="f36" fmla="val f34"/>
                  <a:gd name="f37" fmla="val f35"/>
                  <a:gd name="f38" fmla="*/ f15 f33 1"/>
                  <a:gd name="f39" fmla="+- f37 0 f15"/>
                  <a:gd name="f40" fmla="+- f36 0 f15"/>
                  <a:gd name="f41" fmla="*/ f37 f33 1"/>
                  <a:gd name="f42" fmla="*/ f36 f33 1"/>
                  <a:gd name="f43" fmla="*/ f39 1 2"/>
                  <a:gd name="f44" fmla="min f40 f39"/>
                  <a:gd name="f45" fmla="+- f15 f43 0"/>
                  <a:gd name="f46" fmla="*/ f44 f16 1"/>
                  <a:gd name="f47" fmla="*/ f46 1 100000"/>
                  <a:gd name="f48" fmla="*/ f45 f33 1"/>
                  <a:gd name="f49" fmla="+- f36 0 f47"/>
                  <a:gd name="f50" fmla="*/ f47 f33 1"/>
                  <a:gd name="f51" fmla="*/ f49 1 2"/>
                  <a:gd name="f52" fmla="+- f49 0 f47"/>
                  <a:gd name="f53" fmla="*/ f49 f33 1"/>
                  <a:gd name="f54" fmla="?: f52 f47 f15"/>
                  <a:gd name="f55" fmla="?: f52 f49 f36"/>
                  <a:gd name="f56" fmla="*/ f51 f33 1"/>
                  <a:gd name="f57" fmla="*/ f54 f33 1"/>
                  <a:gd name="f58" fmla="*/ f55 f33 1"/>
                </a:gdLst>
                <a:ahLst/>
                <a:cxnLst>
                  <a:cxn ang="3cd4">
                    <a:pos x="hc" y="t"/>
                  </a:cxn>
                  <a:cxn ang="0">
                    <a:pos x="r" y="vc"/>
                  </a:cxn>
                  <a:cxn ang="cd4">
                    <a:pos x="hc" y="b"/>
                  </a:cxn>
                  <a:cxn ang="cd2">
                    <a:pos x="l" y="vc"/>
                  </a:cxn>
                  <a:cxn ang="f30">
                    <a:pos x="f56" y="f38"/>
                  </a:cxn>
                  <a:cxn ang="f31">
                    <a:pos x="f50" y="f48"/>
                  </a:cxn>
                  <a:cxn ang="f32">
                    <a:pos x="f56" y="f41"/>
                  </a:cxn>
                </a:cxnLst>
                <a:rect l="f57" t="f38" r="f58" b="f41"/>
                <a:pathLst>
                  <a:path>
                    <a:moveTo>
                      <a:pt x="f38" y="f38"/>
                    </a:moveTo>
                    <a:lnTo>
                      <a:pt x="f53" y="f38"/>
                    </a:lnTo>
                    <a:lnTo>
                      <a:pt x="f42" y="f48"/>
                    </a:lnTo>
                    <a:lnTo>
                      <a:pt x="f53" y="f41"/>
                    </a:lnTo>
                    <a:lnTo>
                      <a:pt x="f38" y="f41"/>
                    </a:lnTo>
                    <a:lnTo>
                      <a:pt x="f50" y="f48"/>
                    </a:lnTo>
                    <a:close/>
                  </a:path>
                </a:pathLst>
              </a:custGeom>
              <a:blipFill>
                <a:blip r:embed="rId4">
                  <a:alphaModFix/>
                </a:blip>
                <a:tile sx="100000" sy="100000" algn="tl"/>
              </a:blipFill>
              <a:ln w="6345" cap="flat">
                <a:solidFill>
                  <a:srgbClr val="9B2D1F"/>
                </a:solidFill>
                <a:prstDash val="solid"/>
                <a:round/>
              </a:ln>
            </p:spPr>
            <p:txBody>
              <a:bodyPr vert="horz" wrap="square" lIns="45720" tIns="45720" rIns="45720" bIns="45720" anchor="ctr" anchorCtr="1" compatLnSpc="1">
                <a:noAutofit/>
              </a:bodyPr>
              <a:lstStyle/>
              <a:p>
                <a:pPr marL="0" marR="0" lvl="0" indent="0" algn="ctr" defTabSz="1244598" rtl="0" fontAlgn="auto" hangingPunct="0">
                  <a:lnSpc>
                    <a:spcPct val="90000"/>
                  </a:lnSpc>
                  <a:spcBef>
                    <a:spcPts val="700"/>
                  </a:spcBef>
                  <a:spcAft>
                    <a:spcPts val="0"/>
                  </a:spcAft>
                  <a:buNone/>
                  <a:tabLst/>
                  <a:defRPr sz="1800" b="0" i="0" u="none" strike="noStrike" kern="0" cap="none" spc="0" baseline="0">
                    <a:solidFill>
                      <a:srgbClr val="FFFFFF"/>
                    </a:solidFill>
                    <a:uFillTx/>
                  </a:defRPr>
                </a:pPr>
                <a:endParaRPr lang="en-GB" sz="1800" b="0" i="0" u="none" strike="noStrike" kern="0" cap="none" spc="0" baseline="0">
                  <a:solidFill>
                    <a:srgbClr val="FFFFFF"/>
                  </a:solidFill>
                  <a:uFillTx/>
                  <a:latin typeface="Rockwell"/>
                  <a:ea typeface="Rockwell"/>
                  <a:cs typeface="Rockwell"/>
                </a:endParaRPr>
              </a:p>
            </p:txBody>
          </p:sp>
          <p:sp>
            <p:nvSpPr>
              <p:cNvPr id="12" name="1.">
                <a:extLst>
                  <a:ext uri="{FF2B5EF4-FFF2-40B4-BE49-F238E27FC236}">
                    <a16:creationId xmlns:a16="http://schemas.microsoft.com/office/drawing/2014/main" id="{D79A7798-DBB5-41C1-BF1D-8A8C7BC6B64A}"/>
                  </a:ext>
                </a:extLst>
              </p:cNvPr>
              <p:cNvSpPr/>
              <p:nvPr/>
            </p:nvSpPr>
            <p:spPr>
              <a:xfrm>
                <a:off x="539230" y="2872679"/>
                <a:ext cx="1400019" cy="0"/>
              </a:xfrm>
              <a:custGeom>
                <a:avLst/>
                <a:gdLst>
                  <a:gd name="f0" fmla="val 10800000"/>
                  <a:gd name="f1" fmla="val 5400000"/>
                  <a:gd name="f2" fmla="val 180"/>
                  <a:gd name="f3" fmla="val w"/>
                  <a:gd name="f4" fmla="val h"/>
                  <a:gd name="f5" fmla="val 0"/>
                  <a:gd name="f6" fmla="val 1400023"/>
                  <a:gd name="f7" fmla="val 1"/>
                  <a:gd name="f8" fmla="+- 0 0 -90"/>
                  <a:gd name="f9" fmla="+- 0 0 -180"/>
                  <a:gd name="f10" fmla="+- 0 0 -270"/>
                  <a:gd name="f11" fmla="+- 0 0 -360"/>
                  <a:gd name="f12" fmla="*/ f3 1 1400023"/>
                  <a:gd name="f13" fmla="*/ f4 1 1"/>
                  <a:gd name="f14" fmla="val f5"/>
                  <a:gd name="f15" fmla="val f6"/>
                  <a:gd name="f16" fmla="val f7"/>
                  <a:gd name="f17" fmla="*/ f8 f0 1"/>
                  <a:gd name="f18" fmla="*/ f9 f0 1"/>
                  <a:gd name="f19" fmla="*/ f10 f0 1"/>
                  <a:gd name="f20" fmla="*/ f11 f0 1"/>
                  <a:gd name="f21" fmla="+- f16 0 f14"/>
                  <a:gd name="f22" fmla="+- f15 0 f14"/>
                  <a:gd name="f23" fmla="*/ f17 1 f2"/>
                  <a:gd name="f24" fmla="*/ f18 1 f2"/>
                  <a:gd name="f25" fmla="*/ f19 1 f2"/>
                  <a:gd name="f26" fmla="*/ f20 1 f2"/>
                  <a:gd name="f27" fmla="*/ f22 1 1400023"/>
                  <a:gd name="f28" fmla="val f21"/>
                  <a:gd name="f29" fmla="+- f23 0 f1"/>
                  <a:gd name="f30" fmla="+- f24 0 f1"/>
                  <a:gd name="f31" fmla="+- f25 0 f1"/>
                  <a:gd name="f32" fmla="+- f26 0 f1"/>
                  <a:gd name="f33" fmla="*/ 700012 1 f27"/>
                  <a:gd name="f34" fmla="*/ 1 1 f28"/>
                  <a:gd name="f35" fmla="*/ 0 1 f27"/>
                  <a:gd name="f36" fmla="*/ 1400023 1 f27"/>
                  <a:gd name="f37" fmla="*/ 0 1 f28"/>
                  <a:gd name="f38" fmla="*/ f35 f12 1"/>
                  <a:gd name="f39" fmla="*/ f36 f12 1"/>
                  <a:gd name="f40" fmla="*/ f34 f13 1"/>
                  <a:gd name="f41" fmla="*/ f37 f13 1"/>
                  <a:gd name="f42" fmla="*/ f33 f12 1"/>
                </a:gdLst>
                <a:ahLst/>
                <a:cxnLst>
                  <a:cxn ang="3cd4">
                    <a:pos x="hc" y="t"/>
                  </a:cxn>
                  <a:cxn ang="0">
                    <a:pos x="r" y="vc"/>
                  </a:cxn>
                  <a:cxn ang="cd4">
                    <a:pos x="hc" y="b"/>
                  </a:cxn>
                  <a:cxn ang="cd2">
                    <a:pos x="l" y="vc"/>
                  </a:cxn>
                  <a:cxn ang="f29">
                    <a:pos x="f42" y="f40"/>
                  </a:cxn>
                  <a:cxn ang="f30">
                    <a:pos x="f42" y="f40"/>
                  </a:cxn>
                  <a:cxn ang="f31">
                    <a:pos x="f42" y="f40"/>
                  </a:cxn>
                  <a:cxn ang="f32">
                    <a:pos x="f42" y="f40"/>
                  </a:cxn>
                </a:cxnLst>
                <a:rect l="f38" t="f41" r="f39" b="f40"/>
                <a:pathLst>
                  <a:path w="1400023" h="1">
                    <a:moveTo>
                      <a:pt x="f5" y="f5"/>
                    </a:moveTo>
                    <a:lnTo>
                      <a:pt x="f6" y="f5"/>
                    </a:lnTo>
                    <a:lnTo>
                      <a:pt x="f6" y="f5"/>
                    </a:lnTo>
                    <a:lnTo>
                      <a:pt x="f5" y="f5"/>
                    </a:lnTo>
                    <a:close/>
                  </a:path>
                </a:pathLst>
              </a:custGeom>
              <a:noFill/>
              <a:ln cap="flat">
                <a:noFill/>
                <a:prstDash val="solid"/>
              </a:ln>
            </p:spPr>
            <p:txBody>
              <a:bodyPr vert="horz" wrap="square" lIns="63239" tIns="63239" rIns="63239" bIns="63239" anchor="ctr" anchorCtr="1" compatLnSpc="1">
                <a:spAutoFit/>
              </a:bodyPr>
              <a:lstStyle/>
              <a:p>
                <a:pPr marL="0" marR="0" lvl="0" indent="0" algn="ctr" defTabSz="1244598" rtl="0" fontAlgn="auto" hangingPunct="0">
                  <a:lnSpc>
                    <a:spcPct val="90000"/>
                  </a:lnSpc>
                  <a:spcBef>
                    <a:spcPts val="1100"/>
                  </a:spcBef>
                  <a:spcAft>
                    <a:spcPts val="0"/>
                  </a:spcAft>
                  <a:buNone/>
                  <a:tabLst/>
                  <a:defRPr sz="1800" b="0" i="0" u="none" strike="noStrike" kern="0" cap="none" spc="0" baseline="0">
                    <a:solidFill>
                      <a:srgbClr val="000000"/>
                    </a:solidFill>
                    <a:uFillTx/>
                  </a:defRPr>
                </a:pPr>
                <a:r>
                  <a:rPr lang="en-GB" sz="2800" b="0" i="0" u="none" strike="noStrike" kern="0" cap="none" spc="0" baseline="0">
                    <a:solidFill>
                      <a:srgbClr val="FFFFFF"/>
                    </a:solidFill>
                    <a:uFillTx/>
                    <a:latin typeface="Rockwell"/>
                    <a:ea typeface="Rockwell"/>
                    <a:cs typeface="Rockwell"/>
                  </a:rPr>
                  <a:t>1.</a:t>
                </a:r>
              </a:p>
            </p:txBody>
          </p:sp>
        </p:grpSp>
        <p:grpSp>
          <p:nvGrpSpPr>
            <p:cNvPr id="13" name="Group">
              <a:extLst>
                <a:ext uri="{FF2B5EF4-FFF2-40B4-BE49-F238E27FC236}">
                  <a16:creationId xmlns:a16="http://schemas.microsoft.com/office/drawing/2014/main" id="{991CD97D-B800-462A-A8DB-76AB038A6338}"/>
                </a:ext>
              </a:extLst>
            </p:cNvPr>
            <p:cNvGrpSpPr/>
            <p:nvPr/>
          </p:nvGrpSpPr>
          <p:grpSpPr>
            <a:xfrm>
              <a:off x="390046" y="3144036"/>
              <a:ext cx="1553684" cy="2517736"/>
              <a:chOff x="390046" y="3144036"/>
              <a:chExt cx="1553684" cy="2517736"/>
            </a:xfrm>
          </p:grpSpPr>
          <p:sp>
            <p:nvSpPr>
              <p:cNvPr id="14" name="Rectangle">
                <a:extLst>
                  <a:ext uri="{FF2B5EF4-FFF2-40B4-BE49-F238E27FC236}">
                    <a16:creationId xmlns:a16="http://schemas.microsoft.com/office/drawing/2014/main" id="{7718BFA3-8163-4EB1-B048-75A8A9380C21}"/>
                  </a:ext>
                </a:extLst>
              </p:cNvPr>
              <p:cNvSpPr/>
              <p:nvPr/>
            </p:nvSpPr>
            <p:spPr>
              <a:xfrm>
                <a:off x="390046" y="3144036"/>
                <a:ext cx="1553684" cy="2517736"/>
              </a:xfrm>
              <a:prstGeom prst="rect">
                <a:avLst/>
              </a:prstGeom>
              <a:solidFill>
                <a:srgbClr val="DECCCB">
                  <a:alpha val="90000"/>
                </a:srgbClr>
              </a:solidFill>
              <a:ln w="6345" cap="flat">
                <a:solidFill>
                  <a:srgbClr val="DECCCB">
                    <a:alpha val="90000"/>
                  </a:srgbClr>
                </a:solidFill>
                <a:prstDash val="solid"/>
                <a:round/>
              </a:ln>
            </p:spPr>
            <p:txBody>
              <a:bodyPr vert="horz" wrap="square" lIns="45720" tIns="45720" rIns="45720" bIns="45720" anchor="t" anchorCtr="0" compatLnSpc="1">
                <a:noAutofit/>
              </a:bodyPr>
              <a:lstStyle/>
              <a:p>
                <a:pPr marL="0" marR="0" lvl="0" indent="0" algn="l" defTabSz="888997" rtl="0" fontAlgn="auto" hangingPunct="0">
                  <a:lnSpc>
                    <a:spcPct val="90000"/>
                  </a:lnSpc>
                  <a:spcBef>
                    <a:spcPts val="700"/>
                  </a:spcBef>
                  <a:spcAft>
                    <a:spcPts val="0"/>
                  </a:spcAft>
                  <a:buNone/>
                  <a:tabLst/>
                  <a:defRPr sz="2000" b="0" i="0" u="none" strike="noStrike" kern="0" cap="none" spc="0" baseline="0">
                    <a:solidFill>
                      <a:srgbClr val="000000"/>
                    </a:solidFill>
                    <a:uFillTx/>
                  </a:defRPr>
                </a:pPr>
                <a:endParaRPr lang="en-GB" sz="2000" b="0" i="0" u="none" strike="noStrike" kern="0" cap="none" spc="0" baseline="0">
                  <a:solidFill>
                    <a:srgbClr val="000000"/>
                  </a:solidFill>
                  <a:uFillTx/>
                  <a:latin typeface="Rockwell"/>
                  <a:ea typeface="Rockwell"/>
                  <a:cs typeface="Rockwell"/>
                </a:endParaRPr>
              </a:p>
            </p:txBody>
          </p:sp>
          <p:sp>
            <p:nvSpPr>
              <p:cNvPr id="15" name="By using only your hand, never a rolling pin start stratching the dough.">
                <a:extLst>
                  <a:ext uri="{FF2B5EF4-FFF2-40B4-BE49-F238E27FC236}">
                    <a16:creationId xmlns:a16="http://schemas.microsoft.com/office/drawing/2014/main" id="{72FFDB21-07E3-47E8-BF39-0510D1D663C0}"/>
                  </a:ext>
                </a:extLst>
              </p:cNvPr>
              <p:cNvSpPr/>
              <p:nvPr/>
            </p:nvSpPr>
            <p:spPr>
              <a:xfrm>
                <a:off x="390046" y="3144036"/>
                <a:ext cx="1553684" cy="2353142"/>
              </a:xfrm>
              <a:custGeom>
                <a:avLst/>
                <a:gdLst>
                  <a:gd name="f0" fmla="val 10800000"/>
                  <a:gd name="f1" fmla="val 5400000"/>
                  <a:gd name="f2" fmla="val 180"/>
                  <a:gd name="f3" fmla="val w"/>
                  <a:gd name="f4" fmla="val h"/>
                  <a:gd name="f5" fmla="val 0"/>
                  <a:gd name="f6" fmla="val 1553685"/>
                  <a:gd name="f7" fmla="+- 0 0 -90"/>
                  <a:gd name="f8" fmla="+- 0 0 -180"/>
                  <a:gd name="f9" fmla="+- 0 0 -270"/>
                  <a:gd name="f10" fmla="+- 0 0 -360"/>
                  <a:gd name="f11" fmla="*/ f3 1 1553685"/>
                  <a:gd name="f12" fmla="*/ f4 1 0"/>
                  <a:gd name="f13" fmla="val f5"/>
                  <a:gd name="f14" fmla="val f6"/>
                  <a:gd name="f15" fmla="*/ f7 f0 1"/>
                  <a:gd name="f16" fmla="*/ f8 f0 1"/>
                  <a:gd name="f17" fmla="*/ f9 f0 1"/>
                  <a:gd name="f18" fmla="*/ f10 f0 1"/>
                  <a:gd name="f19" fmla="+- f13 0 f13"/>
                  <a:gd name="f20" fmla="+- f14 0 f13"/>
                  <a:gd name="f21" fmla="*/ f15 1 f2"/>
                  <a:gd name="f22" fmla="*/ f16 1 f2"/>
                  <a:gd name="f23" fmla="*/ f17 1 f2"/>
                  <a:gd name="f24" fmla="*/ f18 1 f2"/>
                  <a:gd name="f25" fmla="*/ f20 1 1553685"/>
                  <a:gd name="f26" fmla="*/ f19 1 0"/>
                  <a:gd name="f27" fmla="+- f21 0 f1"/>
                  <a:gd name="f28" fmla="+- f22 0 f1"/>
                  <a:gd name="f29" fmla="+- f23 0 f1"/>
                  <a:gd name="f30" fmla="+- f24 0 f1"/>
                  <a:gd name="f31" fmla="*/ 776843 1 f25"/>
                  <a:gd name="f32" fmla="*/ 1 1 f26"/>
                  <a:gd name="f33" fmla="*/ 0 1 f25"/>
                  <a:gd name="f34" fmla="*/ 1553685 1 f25"/>
                  <a:gd name="f35" fmla="*/ 0 1 f26"/>
                  <a:gd name="f36" fmla="*/ f33 f11 1"/>
                  <a:gd name="f37" fmla="*/ f34 f11 1"/>
                  <a:gd name="f38" fmla="*/ f32 f12 1"/>
                  <a:gd name="f39" fmla="*/ f35 f12 1"/>
                  <a:gd name="f40" fmla="*/ f31 f11 1"/>
                </a:gdLst>
                <a:ahLst/>
                <a:cxnLst>
                  <a:cxn ang="3cd4">
                    <a:pos x="hc" y="t"/>
                  </a:cxn>
                  <a:cxn ang="0">
                    <a:pos x="r" y="vc"/>
                  </a:cxn>
                  <a:cxn ang="cd4">
                    <a:pos x="hc" y="b"/>
                  </a:cxn>
                  <a:cxn ang="cd2">
                    <a:pos x="l" y="vc"/>
                  </a:cxn>
                  <a:cxn ang="f27">
                    <a:pos x="f40" y="f38"/>
                  </a:cxn>
                  <a:cxn ang="f28">
                    <a:pos x="f40" y="f38"/>
                  </a:cxn>
                  <a:cxn ang="f29">
                    <a:pos x="f40" y="f38"/>
                  </a:cxn>
                  <a:cxn ang="f30">
                    <a:pos x="f40" y="f38"/>
                  </a:cxn>
                </a:cxnLst>
                <a:rect l="f36" t="f39" r="f37" b="f38"/>
                <a:pathLst>
                  <a:path w="1553685">
                    <a:moveTo>
                      <a:pt x="f5" y="f5"/>
                    </a:moveTo>
                    <a:lnTo>
                      <a:pt x="f6" y="f5"/>
                    </a:lnTo>
                    <a:lnTo>
                      <a:pt x="f6" y="f5"/>
                    </a:lnTo>
                    <a:lnTo>
                      <a:pt x="f5" y="f5"/>
                    </a:lnTo>
                    <a:close/>
                  </a:path>
                </a:pathLst>
              </a:custGeom>
              <a:noFill/>
              <a:ln cap="flat">
                <a:noFill/>
                <a:prstDash val="solid"/>
              </a:ln>
            </p:spPr>
            <p:txBody>
              <a:bodyPr vert="horz" wrap="square" lIns="122776" tIns="122776" rIns="122776" bIns="122776" anchor="t" anchorCtr="0" compatLnSpc="1">
                <a:spAutoFit/>
              </a:bodyPr>
              <a:lstStyle/>
              <a:p>
                <a:pPr marL="0" marR="0" lvl="0" indent="0" algn="l" defTabSz="888997" rtl="0" fontAlgn="auto" hangingPunct="0">
                  <a:lnSpc>
                    <a:spcPct val="90000"/>
                  </a:lnSpc>
                  <a:spcBef>
                    <a:spcPts val="800"/>
                  </a:spcBef>
                  <a:spcAft>
                    <a:spcPts val="0"/>
                  </a:spcAft>
                  <a:buNone/>
                  <a:tabLst/>
                  <a:defRPr sz="1800" b="0" i="0" u="none" strike="noStrike" kern="0" cap="none" spc="0" baseline="0">
                    <a:solidFill>
                      <a:srgbClr val="000000"/>
                    </a:solidFill>
                    <a:uFillTx/>
                  </a:defRPr>
                </a:pPr>
                <a:r>
                  <a:rPr lang="en-GB" sz="1900" b="0" i="0" u="none" strike="noStrike" kern="0" cap="none" spc="0" baseline="0" dirty="0">
                    <a:solidFill>
                      <a:srgbClr val="000000"/>
                    </a:solidFill>
                    <a:uFillTx/>
                    <a:latin typeface="Rockwell"/>
                    <a:ea typeface="Rockwell"/>
                    <a:cs typeface="Rockwell"/>
                  </a:rPr>
                  <a:t>By using only your hand, never a rolling pin start stretching the dough </a:t>
                </a:r>
              </a:p>
            </p:txBody>
          </p:sp>
        </p:grpSp>
        <p:grpSp>
          <p:nvGrpSpPr>
            <p:cNvPr id="16" name="Group">
              <a:extLst>
                <a:ext uri="{FF2B5EF4-FFF2-40B4-BE49-F238E27FC236}">
                  <a16:creationId xmlns:a16="http://schemas.microsoft.com/office/drawing/2014/main" id="{3EA8DCA1-C11D-44B1-BD41-EDD668232698}"/>
                </a:ext>
              </a:extLst>
            </p:cNvPr>
            <p:cNvGrpSpPr/>
            <p:nvPr/>
          </p:nvGrpSpPr>
          <p:grpSpPr>
            <a:xfrm>
              <a:off x="2063700" y="2631835"/>
              <a:ext cx="1707349" cy="512201"/>
              <a:chOff x="2063700" y="2631835"/>
              <a:chExt cx="1707349" cy="512201"/>
            </a:xfrm>
          </p:grpSpPr>
          <p:sp>
            <p:nvSpPr>
              <p:cNvPr id="17" name="Chevron">
                <a:extLst>
                  <a:ext uri="{FF2B5EF4-FFF2-40B4-BE49-F238E27FC236}">
                    <a16:creationId xmlns:a16="http://schemas.microsoft.com/office/drawing/2014/main" id="{327FEA67-67D9-4407-AF6A-CE186AA30E35}"/>
                  </a:ext>
                </a:extLst>
              </p:cNvPr>
              <p:cNvSpPr/>
              <p:nvPr/>
            </p:nvSpPr>
            <p:spPr>
              <a:xfrm>
                <a:off x="2063700" y="2631835"/>
                <a:ext cx="1707349" cy="512201"/>
              </a:xfrm>
              <a:custGeom>
                <a:avLst>
                  <a:gd name="f8" fmla="val 30000"/>
                </a:avLst>
                <a:gdLst>
                  <a:gd name="f1" fmla="val 10800000"/>
                  <a:gd name="f2" fmla="val 5400000"/>
                  <a:gd name="f3" fmla="val 180"/>
                  <a:gd name="f4" fmla="val w"/>
                  <a:gd name="f5" fmla="val h"/>
                  <a:gd name="f6" fmla="val ss"/>
                  <a:gd name="f7" fmla="val 0"/>
                  <a:gd name="f8" fmla="val 30000"/>
                  <a:gd name="f9" fmla="+- 0 0 -360"/>
                  <a:gd name="f10" fmla="+- 0 0 -270"/>
                  <a:gd name="f11" fmla="+- 0 0 -180"/>
                  <a:gd name="f12" fmla="abs f4"/>
                  <a:gd name="f13" fmla="abs f5"/>
                  <a:gd name="f14" fmla="abs f6"/>
                  <a:gd name="f15" fmla="val f7"/>
                  <a:gd name="f16" fmla="val f8"/>
                  <a:gd name="f17" fmla="*/ f9 f1 1"/>
                  <a:gd name="f18" fmla="*/ f10 f1 1"/>
                  <a:gd name="f19" fmla="*/ f11 f1 1"/>
                  <a:gd name="f20" fmla="?: f12 f4 1"/>
                  <a:gd name="f21" fmla="?: f13 f5 1"/>
                  <a:gd name="f22" fmla="?: f14 f6 1"/>
                  <a:gd name="f23" fmla="*/ f17 1 f3"/>
                  <a:gd name="f24" fmla="*/ f18 1 f3"/>
                  <a:gd name="f25" fmla="*/ f19 1 f3"/>
                  <a:gd name="f26" fmla="*/ f20 1 21600"/>
                  <a:gd name="f27" fmla="*/ f21 1 21600"/>
                  <a:gd name="f28" fmla="*/ 21600 f20 1"/>
                  <a:gd name="f29" fmla="*/ 21600 f21 1"/>
                  <a:gd name="f30" fmla="+- f23 0 f2"/>
                  <a:gd name="f31" fmla="+- f24 0 f2"/>
                  <a:gd name="f32" fmla="+- f25 0 f2"/>
                  <a:gd name="f33" fmla="min f27 f26"/>
                  <a:gd name="f34" fmla="*/ f28 1 f22"/>
                  <a:gd name="f35" fmla="*/ f29 1 f22"/>
                  <a:gd name="f36" fmla="val f34"/>
                  <a:gd name="f37" fmla="val f35"/>
                  <a:gd name="f38" fmla="*/ f15 f33 1"/>
                  <a:gd name="f39" fmla="+- f37 0 f15"/>
                  <a:gd name="f40" fmla="+- f36 0 f15"/>
                  <a:gd name="f41" fmla="*/ f37 f33 1"/>
                  <a:gd name="f42" fmla="*/ f36 f33 1"/>
                  <a:gd name="f43" fmla="*/ f39 1 2"/>
                  <a:gd name="f44" fmla="min f40 f39"/>
                  <a:gd name="f45" fmla="+- f15 f43 0"/>
                  <a:gd name="f46" fmla="*/ f44 f16 1"/>
                  <a:gd name="f47" fmla="*/ f46 1 100000"/>
                  <a:gd name="f48" fmla="*/ f45 f33 1"/>
                  <a:gd name="f49" fmla="+- f36 0 f47"/>
                  <a:gd name="f50" fmla="*/ f47 f33 1"/>
                  <a:gd name="f51" fmla="*/ f49 1 2"/>
                  <a:gd name="f52" fmla="+- f49 0 f47"/>
                  <a:gd name="f53" fmla="*/ f49 f33 1"/>
                  <a:gd name="f54" fmla="?: f52 f47 f15"/>
                  <a:gd name="f55" fmla="?: f52 f49 f36"/>
                  <a:gd name="f56" fmla="*/ f51 f33 1"/>
                  <a:gd name="f57" fmla="*/ f54 f33 1"/>
                  <a:gd name="f58" fmla="*/ f55 f33 1"/>
                </a:gdLst>
                <a:ahLst/>
                <a:cxnLst>
                  <a:cxn ang="3cd4">
                    <a:pos x="hc" y="t"/>
                  </a:cxn>
                  <a:cxn ang="0">
                    <a:pos x="r" y="vc"/>
                  </a:cxn>
                  <a:cxn ang="cd4">
                    <a:pos x="hc" y="b"/>
                  </a:cxn>
                  <a:cxn ang="cd2">
                    <a:pos x="l" y="vc"/>
                  </a:cxn>
                  <a:cxn ang="f30">
                    <a:pos x="f56" y="f38"/>
                  </a:cxn>
                  <a:cxn ang="f31">
                    <a:pos x="f50" y="f48"/>
                  </a:cxn>
                  <a:cxn ang="f32">
                    <a:pos x="f56" y="f41"/>
                  </a:cxn>
                </a:cxnLst>
                <a:rect l="f57" t="f38" r="f58" b="f41"/>
                <a:pathLst>
                  <a:path>
                    <a:moveTo>
                      <a:pt x="f38" y="f38"/>
                    </a:moveTo>
                    <a:lnTo>
                      <a:pt x="f53" y="f38"/>
                    </a:lnTo>
                    <a:lnTo>
                      <a:pt x="f42" y="f48"/>
                    </a:lnTo>
                    <a:lnTo>
                      <a:pt x="f53" y="f41"/>
                    </a:lnTo>
                    <a:lnTo>
                      <a:pt x="f38" y="f41"/>
                    </a:lnTo>
                    <a:lnTo>
                      <a:pt x="f50" y="f48"/>
                    </a:lnTo>
                    <a:close/>
                  </a:path>
                </a:pathLst>
              </a:custGeom>
              <a:blipFill>
                <a:blip r:embed="rId4">
                  <a:alphaModFix/>
                </a:blip>
                <a:tile sx="100000" sy="100000" algn="tl"/>
              </a:blipFill>
              <a:ln w="6345" cap="flat">
                <a:solidFill>
                  <a:srgbClr val="9B2D1F"/>
                </a:solidFill>
                <a:prstDash val="solid"/>
                <a:round/>
              </a:ln>
            </p:spPr>
            <p:txBody>
              <a:bodyPr vert="horz" wrap="square" lIns="45720" tIns="45720" rIns="45720" bIns="45720" anchor="ctr" anchorCtr="1" compatLnSpc="1">
                <a:noAutofit/>
              </a:bodyPr>
              <a:lstStyle/>
              <a:p>
                <a:pPr marL="0" marR="0" lvl="0" indent="0" algn="ctr" defTabSz="1244598" rtl="0" fontAlgn="auto" hangingPunct="0">
                  <a:lnSpc>
                    <a:spcPct val="90000"/>
                  </a:lnSpc>
                  <a:spcBef>
                    <a:spcPts val="700"/>
                  </a:spcBef>
                  <a:spcAft>
                    <a:spcPts val="0"/>
                  </a:spcAft>
                  <a:buNone/>
                  <a:tabLst/>
                  <a:defRPr sz="1800" b="0" i="0" u="none" strike="noStrike" kern="0" cap="none" spc="0" baseline="0">
                    <a:solidFill>
                      <a:srgbClr val="FFFFFF"/>
                    </a:solidFill>
                    <a:uFillTx/>
                  </a:defRPr>
                </a:pPr>
                <a:endParaRPr lang="en-GB" sz="1800" b="0" i="0" u="none" strike="noStrike" kern="0" cap="none" spc="0" baseline="0">
                  <a:solidFill>
                    <a:srgbClr val="FFFFFF"/>
                  </a:solidFill>
                  <a:uFillTx/>
                  <a:latin typeface="Rockwell"/>
                  <a:ea typeface="Rockwell"/>
                  <a:cs typeface="Rockwell"/>
                </a:endParaRPr>
              </a:p>
            </p:txBody>
          </p:sp>
          <p:sp>
            <p:nvSpPr>
              <p:cNvPr id="18" name="2.">
                <a:extLst>
                  <a:ext uri="{FF2B5EF4-FFF2-40B4-BE49-F238E27FC236}">
                    <a16:creationId xmlns:a16="http://schemas.microsoft.com/office/drawing/2014/main" id="{4A8BF29B-6B79-41B4-9E42-B7AEC7E9D5C4}"/>
                  </a:ext>
                </a:extLst>
              </p:cNvPr>
              <p:cNvSpPr/>
              <p:nvPr/>
            </p:nvSpPr>
            <p:spPr>
              <a:xfrm>
                <a:off x="2217365" y="2887940"/>
                <a:ext cx="1400019" cy="0"/>
              </a:xfrm>
              <a:custGeom>
                <a:avLst/>
                <a:gdLst>
                  <a:gd name="f0" fmla="val 10800000"/>
                  <a:gd name="f1" fmla="val 5400000"/>
                  <a:gd name="f2" fmla="val 180"/>
                  <a:gd name="f3" fmla="val w"/>
                  <a:gd name="f4" fmla="val h"/>
                  <a:gd name="f5" fmla="val 0"/>
                  <a:gd name="f6" fmla="val 1400023"/>
                  <a:gd name="f7" fmla="val 1"/>
                  <a:gd name="f8" fmla="+- 0 0 -90"/>
                  <a:gd name="f9" fmla="+- 0 0 -180"/>
                  <a:gd name="f10" fmla="+- 0 0 -270"/>
                  <a:gd name="f11" fmla="+- 0 0 -360"/>
                  <a:gd name="f12" fmla="*/ f3 1 1400023"/>
                  <a:gd name="f13" fmla="*/ f4 1 1"/>
                  <a:gd name="f14" fmla="val f5"/>
                  <a:gd name="f15" fmla="val f6"/>
                  <a:gd name="f16" fmla="val f7"/>
                  <a:gd name="f17" fmla="*/ f8 f0 1"/>
                  <a:gd name="f18" fmla="*/ f9 f0 1"/>
                  <a:gd name="f19" fmla="*/ f10 f0 1"/>
                  <a:gd name="f20" fmla="*/ f11 f0 1"/>
                  <a:gd name="f21" fmla="+- f16 0 f14"/>
                  <a:gd name="f22" fmla="+- f15 0 f14"/>
                  <a:gd name="f23" fmla="*/ f17 1 f2"/>
                  <a:gd name="f24" fmla="*/ f18 1 f2"/>
                  <a:gd name="f25" fmla="*/ f19 1 f2"/>
                  <a:gd name="f26" fmla="*/ f20 1 f2"/>
                  <a:gd name="f27" fmla="*/ f22 1 1400023"/>
                  <a:gd name="f28" fmla="val f21"/>
                  <a:gd name="f29" fmla="+- f23 0 f1"/>
                  <a:gd name="f30" fmla="+- f24 0 f1"/>
                  <a:gd name="f31" fmla="+- f25 0 f1"/>
                  <a:gd name="f32" fmla="+- f26 0 f1"/>
                  <a:gd name="f33" fmla="*/ 700012 1 f27"/>
                  <a:gd name="f34" fmla="*/ 1 1 f28"/>
                  <a:gd name="f35" fmla="*/ 0 1 f27"/>
                  <a:gd name="f36" fmla="*/ 1400023 1 f27"/>
                  <a:gd name="f37" fmla="*/ 0 1 f28"/>
                  <a:gd name="f38" fmla="*/ f35 f12 1"/>
                  <a:gd name="f39" fmla="*/ f36 f12 1"/>
                  <a:gd name="f40" fmla="*/ f34 f13 1"/>
                  <a:gd name="f41" fmla="*/ f37 f13 1"/>
                  <a:gd name="f42" fmla="*/ f33 f12 1"/>
                </a:gdLst>
                <a:ahLst/>
                <a:cxnLst>
                  <a:cxn ang="3cd4">
                    <a:pos x="hc" y="t"/>
                  </a:cxn>
                  <a:cxn ang="0">
                    <a:pos x="r" y="vc"/>
                  </a:cxn>
                  <a:cxn ang="cd4">
                    <a:pos x="hc" y="b"/>
                  </a:cxn>
                  <a:cxn ang="cd2">
                    <a:pos x="l" y="vc"/>
                  </a:cxn>
                  <a:cxn ang="f29">
                    <a:pos x="f42" y="f40"/>
                  </a:cxn>
                  <a:cxn ang="f30">
                    <a:pos x="f42" y="f40"/>
                  </a:cxn>
                  <a:cxn ang="f31">
                    <a:pos x="f42" y="f40"/>
                  </a:cxn>
                  <a:cxn ang="f32">
                    <a:pos x="f42" y="f40"/>
                  </a:cxn>
                </a:cxnLst>
                <a:rect l="f38" t="f41" r="f39" b="f40"/>
                <a:pathLst>
                  <a:path w="1400023" h="1">
                    <a:moveTo>
                      <a:pt x="f5" y="f5"/>
                    </a:moveTo>
                    <a:lnTo>
                      <a:pt x="f6" y="f5"/>
                    </a:lnTo>
                    <a:lnTo>
                      <a:pt x="f6" y="f5"/>
                    </a:lnTo>
                    <a:lnTo>
                      <a:pt x="f5" y="f5"/>
                    </a:lnTo>
                    <a:close/>
                  </a:path>
                </a:pathLst>
              </a:custGeom>
              <a:noFill/>
              <a:ln cap="flat">
                <a:noFill/>
                <a:prstDash val="solid"/>
              </a:ln>
            </p:spPr>
            <p:txBody>
              <a:bodyPr vert="horz" wrap="square" lIns="63239" tIns="63239" rIns="63239" bIns="63239" anchor="ctr" anchorCtr="1" compatLnSpc="1">
                <a:spAutoFit/>
              </a:bodyPr>
              <a:lstStyle/>
              <a:p>
                <a:pPr marL="0" marR="0" lvl="0" indent="0" algn="ctr" defTabSz="1244598" rtl="0" fontAlgn="auto" hangingPunct="0">
                  <a:lnSpc>
                    <a:spcPct val="90000"/>
                  </a:lnSpc>
                  <a:spcBef>
                    <a:spcPts val="1100"/>
                  </a:spcBef>
                  <a:spcAft>
                    <a:spcPts val="0"/>
                  </a:spcAft>
                  <a:buNone/>
                  <a:tabLst/>
                  <a:defRPr sz="1800" b="0" i="0" u="none" strike="noStrike" kern="0" cap="none" spc="0" baseline="0">
                    <a:solidFill>
                      <a:srgbClr val="000000"/>
                    </a:solidFill>
                    <a:uFillTx/>
                  </a:defRPr>
                </a:pPr>
                <a:r>
                  <a:rPr lang="en-GB" sz="2800" b="0" i="0" u="none" strike="noStrike" kern="0" cap="none" spc="0" baseline="0">
                    <a:solidFill>
                      <a:srgbClr val="FFFFFF"/>
                    </a:solidFill>
                    <a:uFillTx/>
                    <a:latin typeface="Rockwell"/>
                    <a:ea typeface="Rockwell"/>
                    <a:cs typeface="Rockwell"/>
                  </a:rPr>
                  <a:t>2.</a:t>
                </a:r>
              </a:p>
            </p:txBody>
          </p:sp>
        </p:grpSp>
        <p:grpSp>
          <p:nvGrpSpPr>
            <p:cNvPr id="19" name="Group">
              <a:extLst>
                <a:ext uri="{FF2B5EF4-FFF2-40B4-BE49-F238E27FC236}">
                  <a16:creationId xmlns:a16="http://schemas.microsoft.com/office/drawing/2014/main" id="{4B5D71EF-5F45-4EED-9FE9-DA223DBED2CC}"/>
                </a:ext>
              </a:extLst>
            </p:cNvPr>
            <p:cNvGrpSpPr/>
            <p:nvPr/>
          </p:nvGrpSpPr>
          <p:grpSpPr>
            <a:xfrm>
              <a:off x="2063700" y="3144036"/>
              <a:ext cx="1553684" cy="2517736"/>
              <a:chOff x="2063700" y="3144036"/>
              <a:chExt cx="1553684" cy="2517736"/>
            </a:xfrm>
          </p:grpSpPr>
          <p:sp>
            <p:nvSpPr>
              <p:cNvPr id="20" name="Rectangle">
                <a:extLst>
                  <a:ext uri="{FF2B5EF4-FFF2-40B4-BE49-F238E27FC236}">
                    <a16:creationId xmlns:a16="http://schemas.microsoft.com/office/drawing/2014/main" id="{25472F06-CBF8-4AB3-AA6F-6CF66BDA0B67}"/>
                  </a:ext>
                </a:extLst>
              </p:cNvPr>
              <p:cNvSpPr/>
              <p:nvPr/>
            </p:nvSpPr>
            <p:spPr>
              <a:xfrm>
                <a:off x="2063700" y="3144036"/>
                <a:ext cx="1553684" cy="2517736"/>
              </a:xfrm>
              <a:prstGeom prst="rect">
                <a:avLst/>
              </a:prstGeom>
              <a:solidFill>
                <a:srgbClr val="DECCCB">
                  <a:alpha val="90000"/>
                </a:srgbClr>
              </a:solidFill>
              <a:ln w="6345" cap="flat">
                <a:solidFill>
                  <a:srgbClr val="DECCCB">
                    <a:alpha val="90000"/>
                  </a:srgbClr>
                </a:solidFill>
                <a:prstDash val="solid"/>
                <a:round/>
              </a:ln>
            </p:spPr>
            <p:txBody>
              <a:bodyPr vert="horz" wrap="square" lIns="45720" tIns="45720" rIns="45720" bIns="45720" anchor="t" anchorCtr="0" compatLnSpc="1">
                <a:noAutofit/>
              </a:bodyPr>
              <a:lstStyle/>
              <a:p>
                <a:pPr marL="0" marR="0" lvl="0" indent="0" algn="l" defTabSz="888997" rtl="0" fontAlgn="auto" hangingPunct="0">
                  <a:lnSpc>
                    <a:spcPct val="90000"/>
                  </a:lnSpc>
                  <a:spcBef>
                    <a:spcPts val="700"/>
                  </a:spcBef>
                  <a:spcAft>
                    <a:spcPts val="0"/>
                  </a:spcAft>
                  <a:buNone/>
                  <a:tabLst/>
                  <a:defRPr sz="1800" b="0" i="0" u="none" strike="noStrike" kern="0" cap="none" spc="0" baseline="0">
                    <a:solidFill>
                      <a:srgbClr val="000000"/>
                    </a:solidFill>
                    <a:uFillTx/>
                  </a:defRPr>
                </a:pPr>
                <a:endParaRPr lang="en-GB" sz="1800" b="0" i="0" u="none" strike="noStrike" kern="0" cap="none" spc="0" baseline="0">
                  <a:solidFill>
                    <a:srgbClr val="000000"/>
                  </a:solidFill>
                  <a:uFillTx/>
                  <a:latin typeface="Rockwell"/>
                  <a:ea typeface="Rockwell"/>
                  <a:cs typeface="Rockwell"/>
                </a:endParaRPr>
              </a:p>
            </p:txBody>
          </p:sp>
          <p:sp>
            <p:nvSpPr>
              <p:cNvPr id="21" name="Grease the bottom of a oven proof tray and place the pizza base">
                <a:extLst>
                  <a:ext uri="{FF2B5EF4-FFF2-40B4-BE49-F238E27FC236}">
                    <a16:creationId xmlns:a16="http://schemas.microsoft.com/office/drawing/2014/main" id="{D08811CB-36B7-481A-BDF9-D98571F7E735}"/>
                  </a:ext>
                </a:extLst>
              </p:cNvPr>
              <p:cNvSpPr/>
              <p:nvPr/>
            </p:nvSpPr>
            <p:spPr>
              <a:xfrm>
                <a:off x="2063700" y="3144036"/>
                <a:ext cx="1553684" cy="0"/>
              </a:xfrm>
              <a:custGeom>
                <a:avLst/>
                <a:gdLst>
                  <a:gd name="f0" fmla="val 10800000"/>
                  <a:gd name="f1" fmla="val 5400000"/>
                  <a:gd name="f2" fmla="val 180"/>
                  <a:gd name="f3" fmla="val w"/>
                  <a:gd name="f4" fmla="val h"/>
                  <a:gd name="f5" fmla="val 0"/>
                  <a:gd name="f6" fmla="val 1553684"/>
                  <a:gd name="f7" fmla="+- 0 0 -90"/>
                  <a:gd name="f8" fmla="+- 0 0 -180"/>
                  <a:gd name="f9" fmla="+- 0 0 -270"/>
                  <a:gd name="f10" fmla="+- 0 0 -360"/>
                  <a:gd name="f11" fmla="*/ f3 1 1553684"/>
                  <a:gd name="f12" fmla="*/ f4 1 0"/>
                  <a:gd name="f13" fmla="val f5"/>
                  <a:gd name="f14" fmla="val f6"/>
                  <a:gd name="f15" fmla="*/ f7 f0 1"/>
                  <a:gd name="f16" fmla="*/ f8 f0 1"/>
                  <a:gd name="f17" fmla="*/ f9 f0 1"/>
                  <a:gd name="f18" fmla="*/ f10 f0 1"/>
                  <a:gd name="f19" fmla="+- f13 0 f13"/>
                  <a:gd name="f20" fmla="+- f14 0 f13"/>
                  <a:gd name="f21" fmla="*/ f15 1 f2"/>
                  <a:gd name="f22" fmla="*/ f16 1 f2"/>
                  <a:gd name="f23" fmla="*/ f17 1 f2"/>
                  <a:gd name="f24" fmla="*/ f18 1 f2"/>
                  <a:gd name="f25" fmla="*/ f20 1 1553684"/>
                  <a:gd name="f26" fmla="*/ f19 1 0"/>
                  <a:gd name="f27" fmla="+- f21 0 f1"/>
                  <a:gd name="f28" fmla="+- f22 0 f1"/>
                  <a:gd name="f29" fmla="+- f23 0 f1"/>
                  <a:gd name="f30" fmla="+- f24 0 f1"/>
                  <a:gd name="f31" fmla="*/ 776842 1 f25"/>
                  <a:gd name="f32" fmla="*/ 1 1 f26"/>
                  <a:gd name="f33" fmla="*/ 0 1 f25"/>
                  <a:gd name="f34" fmla="*/ 1553684 1 f25"/>
                  <a:gd name="f35" fmla="*/ 0 1 f26"/>
                  <a:gd name="f36" fmla="*/ f33 f11 1"/>
                  <a:gd name="f37" fmla="*/ f34 f11 1"/>
                  <a:gd name="f38" fmla="*/ f32 f12 1"/>
                  <a:gd name="f39" fmla="*/ f35 f12 1"/>
                  <a:gd name="f40" fmla="*/ f31 f11 1"/>
                </a:gdLst>
                <a:ahLst/>
                <a:cxnLst>
                  <a:cxn ang="3cd4">
                    <a:pos x="hc" y="t"/>
                  </a:cxn>
                  <a:cxn ang="0">
                    <a:pos x="r" y="vc"/>
                  </a:cxn>
                  <a:cxn ang="cd4">
                    <a:pos x="hc" y="b"/>
                  </a:cxn>
                  <a:cxn ang="cd2">
                    <a:pos x="l" y="vc"/>
                  </a:cxn>
                  <a:cxn ang="f27">
                    <a:pos x="f40" y="f38"/>
                  </a:cxn>
                  <a:cxn ang="f28">
                    <a:pos x="f40" y="f38"/>
                  </a:cxn>
                  <a:cxn ang="f29">
                    <a:pos x="f40" y="f38"/>
                  </a:cxn>
                  <a:cxn ang="f30">
                    <a:pos x="f40" y="f38"/>
                  </a:cxn>
                </a:cxnLst>
                <a:rect l="f36" t="f39" r="f37" b="f38"/>
                <a:pathLst>
                  <a:path w="1553684">
                    <a:moveTo>
                      <a:pt x="f5" y="f5"/>
                    </a:moveTo>
                    <a:lnTo>
                      <a:pt x="f6" y="f5"/>
                    </a:lnTo>
                    <a:lnTo>
                      <a:pt x="f6" y="f5"/>
                    </a:lnTo>
                    <a:lnTo>
                      <a:pt x="f5" y="f5"/>
                    </a:lnTo>
                    <a:close/>
                  </a:path>
                </a:pathLst>
              </a:custGeom>
              <a:noFill/>
              <a:ln cap="flat">
                <a:noFill/>
                <a:prstDash val="solid"/>
              </a:ln>
            </p:spPr>
            <p:txBody>
              <a:bodyPr vert="horz" wrap="square" lIns="122776" tIns="122776" rIns="122776" bIns="122776" anchor="t" anchorCtr="0" compatLnSpc="1">
                <a:spAutoFit/>
              </a:bodyPr>
              <a:lstStyle/>
              <a:p>
                <a:pPr marL="0" marR="0" lvl="0" indent="0" algn="l" defTabSz="888997" rtl="0" fontAlgn="auto" hangingPunct="0">
                  <a:lnSpc>
                    <a:spcPct val="90000"/>
                  </a:lnSpc>
                  <a:spcBef>
                    <a:spcPts val="800"/>
                  </a:spcBef>
                  <a:spcAft>
                    <a:spcPts val="0"/>
                  </a:spcAft>
                  <a:buNone/>
                  <a:tabLst/>
                  <a:defRPr sz="1800" b="0" i="0" u="none" strike="noStrike" kern="0" cap="none" spc="0" baseline="0">
                    <a:solidFill>
                      <a:srgbClr val="000000"/>
                    </a:solidFill>
                    <a:uFillTx/>
                  </a:defRPr>
                </a:pPr>
                <a:r>
                  <a:rPr lang="en-GB" sz="2000" b="0" i="0" u="none" strike="noStrike" kern="0" cap="none" spc="0" baseline="0">
                    <a:solidFill>
                      <a:srgbClr val="000000"/>
                    </a:solidFill>
                    <a:uFillTx/>
                    <a:latin typeface="Rockwell"/>
                    <a:ea typeface="Rockwell"/>
                    <a:cs typeface="Rockwell"/>
                  </a:rPr>
                  <a:t>Grease the bottom of a oven proof tray and place the pizza base</a:t>
                </a:r>
              </a:p>
            </p:txBody>
          </p:sp>
        </p:grpSp>
        <p:grpSp>
          <p:nvGrpSpPr>
            <p:cNvPr id="22" name="Group">
              <a:extLst>
                <a:ext uri="{FF2B5EF4-FFF2-40B4-BE49-F238E27FC236}">
                  <a16:creationId xmlns:a16="http://schemas.microsoft.com/office/drawing/2014/main" id="{C6C039F8-F8CD-44A0-AA95-C89FA8A8EED5}"/>
                </a:ext>
              </a:extLst>
            </p:cNvPr>
            <p:cNvGrpSpPr/>
            <p:nvPr/>
          </p:nvGrpSpPr>
          <p:grpSpPr>
            <a:xfrm>
              <a:off x="3737353" y="2630184"/>
              <a:ext cx="1707349" cy="515512"/>
              <a:chOff x="3737353" y="2630184"/>
              <a:chExt cx="1707349" cy="515512"/>
            </a:xfrm>
          </p:grpSpPr>
          <p:sp>
            <p:nvSpPr>
              <p:cNvPr id="23" name="Chevron">
                <a:extLst>
                  <a:ext uri="{FF2B5EF4-FFF2-40B4-BE49-F238E27FC236}">
                    <a16:creationId xmlns:a16="http://schemas.microsoft.com/office/drawing/2014/main" id="{17AC6D4D-39A5-4E59-A2A9-2434C65EEE88}"/>
                  </a:ext>
                </a:extLst>
              </p:cNvPr>
              <p:cNvSpPr/>
              <p:nvPr/>
            </p:nvSpPr>
            <p:spPr>
              <a:xfrm>
                <a:off x="3737353" y="2631835"/>
                <a:ext cx="1707349" cy="512201"/>
              </a:xfrm>
              <a:custGeom>
                <a:avLst>
                  <a:gd name="f8" fmla="val 30000"/>
                </a:avLst>
                <a:gdLst>
                  <a:gd name="f1" fmla="val 10800000"/>
                  <a:gd name="f2" fmla="val 5400000"/>
                  <a:gd name="f3" fmla="val 180"/>
                  <a:gd name="f4" fmla="val w"/>
                  <a:gd name="f5" fmla="val h"/>
                  <a:gd name="f6" fmla="val ss"/>
                  <a:gd name="f7" fmla="val 0"/>
                  <a:gd name="f8" fmla="val 30000"/>
                  <a:gd name="f9" fmla="+- 0 0 -360"/>
                  <a:gd name="f10" fmla="+- 0 0 -270"/>
                  <a:gd name="f11" fmla="+- 0 0 -180"/>
                  <a:gd name="f12" fmla="abs f4"/>
                  <a:gd name="f13" fmla="abs f5"/>
                  <a:gd name="f14" fmla="abs f6"/>
                  <a:gd name="f15" fmla="val f7"/>
                  <a:gd name="f16" fmla="val f8"/>
                  <a:gd name="f17" fmla="*/ f9 f1 1"/>
                  <a:gd name="f18" fmla="*/ f10 f1 1"/>
                  <a:gd name="f19" fmla="*/ f11 f1 1"/>
                  <a:gd name="f20" fmla="?: f12 f4 1"/>
                  <a:gd name="f21" fmla="?: f13 f5 1"/>
                  <a:gd name="f22" fmla="?: f14 f6 1"/>
                  <a:gd name="f23" fmla="*/ f17 1 f3"/>
                  <a:gd name="f24" fmla="*/ f18 1 f3"/>
                  <a:gd name="f25" fmla="*/ f19 1 f3"/>
                  <a:gd name="f26" fmla="*/ f20 1 21600"/>
                  <a:gd name="f27" fmla="*/ f21 1 21600"/>
                  <a:gd name="f28" fmla="*/ 21600 f20 1"/>
                  <a:gd name="f29" fmla="*/ 21600 f21 1"/>
                  <a:gd name="f30" fmla="+- f23 0 f2"/>
                  <a:gd name="f31" fmla="+- f24 0 f2"/>
                  <a:gd name="f32" fmla="+- f25 0 f2"/>
                  <a:gd name="f33" fmla="min f27 f26"/>
                  <a:gd name="f34" fmla="*/ f28 1 f22"/>
                  <a:gd name="f35" fmla="*/ f29 1 f22"/>
                  <a:gd name="f36" fmla="val f34"/>
                  <a:gd name="f37" fmla="val f35"/>
                  <a:gd name="f38" fmla="*/ f15 f33 1"/>
                  <a:gd name="f39" fmla="+- f37 0 f15"/>
                  <a:gd name="f40" fmla="+- f36 0 f15"/>
                  <a:gd name="f41" fmla="*/ f37 f33 1"/>
                  <a:gd name="f42" fmla="*/ f36 f33 1"/>
                  <a:gd name="f43" fmla="*/ f39 1 2"/>
                  <a:gd name="f44" fmla="min f40 f39"/>
                  <a:gd name="f45" fmla="+- f15 f43 0"/>
                  <a:gd name="f46" fmla="*/ f44 f16 1"/>
                  <a:gd name="f47" fmla="*/ f46 1 100000"/>
                  <a:gd name="f48" fmla="*/ f45 f33 1"/>
                  <a:gd name="f49" fmla="+- f36 0 f47"/>
                  <a:gd name="f50" fmla="*/ f47 f33 1"/>
                  <a:gd name="f51" fmla="*/ f49 1 2"/>
                  <a:gd name="f52" fmla="+- f49 0 f47"/>
                  <a:gd name="f53" fmla="*/ f49 f33 1"/>
                  <a:gd name="f54" fmla="?: f52 f47 f15"/>
                  <a:gd name="f55" fmla="?: f52 f49 f36"/>
                  <a:gd name="f56" fmla="*/ f51 f33 1"/>
                  <a:gd name="f57" fmla="*/ f54 f33 1"/>
                  <a:gd name="f58" fmla="*/ f55 f33 1"/>
                </a:gdLst>
                <a:ahLst/>
                <a:cxnLst>
                  <a:cxn ang="3cd4">
                    <a:pos x="hc" y="t"/>
                  </a:cxn>
                  <a:cxn ang="0">
                    <a:pos x="r" y="vc"/>
                  </a:cxn>
                  <a:cxn ang="cd4">
                    <a:pos x="hc" y="b"/>
                  </a:cxn>
                  <a:cxn ang="cd2">
                    <a:pos x="l" y="vc"/>
                  </a:cxn>
                  <a:cxn ang="f30">
                    <a:pos x="f56" y="f38"/>
                  </a:cxn>
                  <a:cxn ang="f31">
                    <a:pos x="f50" y="f48"/>
                  </a:cxn>
                  <a:cxn ang="f32">
                    <a:pos x="f56" y="f41"/>
                  </a:cxn>
                </a:cxnLst>
                <a:rect l="f57" t="f38" r="f58" b="f41"/>
                <a:pathLst>
                  <a:path>
                    <a:moveTo>
                      <a:pt x="f38" y="f38"/>
                    </a:moveTo>
                    <a:lnTo>
                      <a:pt x="f53" y="f38"/>
                    </a:lnTo>
                    <a:lnTo>
                      <a:pt x="f42" y="f48"/>
                    </a:lnTo>
                    <a:lnTo>
                      <a:pt x="f53" y="f41"/>
                    </a:lnTo>
                    <a:lnTo>
                      <a:pt x="f38" y="f41"/>
                    </a:lnTo>
                    <a:lnTo>
                      <a:pt x="f50" y="f48"/>
                    </a:lnTo>
                    <a:close/>
                  </a:path>
                </a:pathLst>
              </a:custGeom>
              <a:blipFill>
                <a:blip r:embed="rId4">
                  <a:alphaModFix/>
                </a:blip>
                <a:tile sx="100000" sy="100000" algn="tl"/>
              </a:blipFill>
              <a:ln w="6345" cap="flat">
                <a:solidFill>
                  <a:srgbClr val="9B2D1F"/>
                </a:solidFill>
                <a:prstDash val="solid"/>
                <a:round/>
              </a:ln>
            </p:spPr>
            <p:txBody>
              <a:bodyPr vert="horz" wrap="square" lIns="45720" tIns="45720" rIns="45720" bIns="45720" anchor="ctr" anchorCtr="1" compatLnSpc="1">
                <a:noAutofit/>
              </a:bodyPr>
              <a:lstStyle/>
              <a:p>
                <a:pPr marL="0" marR="0" lvl="0" indent="0" algn="ctr" defTabSz="1244598" rtl="0" fontAlgn="auto" hangingPunct="0">
                  <a:lnSpc>
                    <a:spcPct val="90000"/>
                  </a:lnSpc>
                  <a:spcBef>
                    <a:spcPts val="700"/>
                  </a:spcBef>
                  <a:spcAft>
                    <a:spcPts val="0"/>
                  </a:spcAft>
                  <a:buNone/>
                  <a:tabLst/>
                  <a:defRPr sz="1800" b="0" i="0" u="none" strike="noStrike" kern="0" cap="none" spc="0" baseline="0">
                    <a:solidFill>
                      <a:srgbClr val="FFFFFF"/>
                    </a:solidFill>
                    <a:uFillTx/>
                  </a:defRPr>
                </a:pPr>
                <a:endParaRPr lang="en-GB" sz="1800" b="0" i="0" u="none" strike="noStrike" kern="0" cap="none" spc="0" baseline="0">
                  <a:solidFill>
                    <a:srgbClr val="FFFFFF"/>
                  </a:solidFill>
                  <a:uFillTx/>
                  <a:latin typeface="Rockwell"/>
                  <a:ea typeface="Rockwell"/>
                  <a:cs typeface="Rockwell"/>
                </a:endParaRPr>
              </a:p>
            </p:txBody>
          </p:sp>
          <p:sp>
            <p:nvSpPr>
              <p:cNvPr id="24" name="4.">
                <a:extLst>
                  <a:ext uri="{FF2B5EF4-FFF2-40B4-BE49-F238E27FC236}">
                    <a16:creationId xmlns:a16="http://schemas.microsoft.com/office/drawing/2014/main" id="{DD548FF5-7825-4028-AEEF-FE40D91B17D0}"/>
                  </a:ext>
                </a:extLst>
              </p:cNvPr>
              <p:cNvSpPr/>
              <p:nvPr/>
            </p:nvSpPr>
            <p:spPr>
              <a:xfrm>
                <a:off x="3891018" y="2630184"/>
                <a:ext cx="1400019" cy="515512"/>
              </a:xfrm>
              <a:custGeom>
                <a:avLst/>
                <a:gdLst>
                  <a:gd name="f0" fmla="val 10800000"/>
                  <a:gd name="f1" fmla="val 5400000"/>
                  <a:gd name="f2" fmla="val 180"/>
                  <a:gd name="f3" fmla="val w"/>
                  <a:gd name="f4" fmla="val h"/>
                  <a:gd name="f5" fmla="val 0"/>
                  <a:gd name="f6" fmla="val 1400023"/>
                  <a:gd name="f7" fmla="val 1"/>
                  <a:gd name="f8" fmla="+- 0 0 -90"/>
                  <a:gd name="f9" fmla="+- 0 0 -180"/>
                  <a:gd name="f10" fmla="+- 0 0 -270"/>
                  <a:gd name="f11" fmla="+- 0 0 -360"/>
                  <a:gd name="f12" fmla="*/ f3 1 1400023"/>
                  <a:gd name="f13" fmla="*/ f4 1 1"/>
                  <a:gd name="f14" fmla="val f5"/>
                  <a:gd name="f15" fmla="val f6"/>
                  <a:gd name="f16" fmla="val f7"/>
                  <a:gd name="f17" fmla="*/ f8 f0 1"/>
                  <a:gd name="f18" fmla="*/ f9 f0 1"/>
                  <a:gd name="f19" fmla="*/ f10 f0 1"/>
                  <a:gd name="f20" fmla="*/ f11 f0 1"/>
                  <a:gd name="f21" fmla="+- f16 0 f14"/>
                  <a:gd name="f22" fmla="+- f15 0 f14"/>
                  <a:gd name="f23" fmla="*/ f17 1 f2"/>
                  <a:gd name="f24" fmla="*/ f18 1 f2"/>
                  <a:gd name="f25" fmla="*/ f19 1 f2"/>
                  <a:gd name="f26" fmla="*/ f20 1 f2"/>
                  <a:gd name="f27" fmla="*/ f22 1 1400023"/>
                  <a:gd name="f28" fmla="val f21"/>
                  <a:gd name="f29" fmla="+- f23 0 f1"/>
                  <a:gd name="f30" fmla="+- f24 0 f1"/>
                  <a:gd name="f31" fmla="+- f25 0 f1"/>
                  <a:gd name="f32" fmla="+- f26 0 f1"/>
                  <a:gd name="f33" fmla="*/ 700012 1 f27"/>
                  <a:gd name="f34" fmla="*/ 1 1 f28"/>
                  <a:gd name="f35" fmla="*/ 0 1 f27"/>
                  <a:gd name="f36" fmla="*/ 1400023 1 f27"/>
                  <a:gd name="f37" fmla="*/ 0 1 f28"/>
                  <a:gd name="f38" fmla="*/ f35 f12 1"/>
                  <a:gd name="f39" fmla="*/ f36 f12 1"/>
                  <a:gd name="f40" fmla="*/ f34 f13 1"/>
                  <a:gd name="f41" fmla="*/ f37 f13 1"/>
                  <a:gd name="f42" fmla="*/ f33 f12 1"/>
                </a:gdLst>
                <a:ahLst/>
                <a:cxnLst>
                  <a:cxn ang="3cd4">
                    <a:pos x="hc" y="t"/>
                  </a:cxn>
                  <a:cxn ang="0">
                    <a:pos x="r" y="vc"/>
                  </a:cxn>
                  <a:cxn ang="cd4">
                    <a:pos x="hc" y="b"/>
                  </a:cxn>
                  <a:cxn ang="cd2">
                    <a:pos x="l" y="vc"/>
                  </a:cxn>
                  <a:cxn ang="f29">
                    <a:pos x="f42" y="f40"/>
                  </a:cxn>
                  <a:cxn ang="f30">
                    <a:pos x="f42" y="f40"/>
                  </a:cxn>
                  <a:cxn ang="f31">
                    <a:pos x="f42" y="f40"/>
                  </a:cxn>
                  <a:cxn ang="f32">
                    <a:pos x="f42" y="f40"/>
                  </a:cxn>
                </a:cxnLst>
                <a:rect l="f38" t="f41" r="f39" b="f40"/>
                <a:pathLst>
                  <a:path w="1400023" h="1">
                    <a:moveTo>
                      <a:pt x="f5" y="f5"/>
                    </a:moveTo>
                    <a:lnTo>
                      <a:pt x="f6" y="f5"/>
                    </a:lnTo>
                    <a:lnTo>
                      <a:pt x="f6" y="f5"/>
                    </a:lnTo>
                    <a:lnTo>
                      <a:pt x="f5" y="f5"/>
                    </a:lnTo>
                    <a:close/>
                  </a:path>
                </a:pathLst>
              </a:custGeom>
              <a:noFill/>
              <a:ln cap="flat">
                <a:noFill/>
                <a:prstDash val="solid"/>
              </a:ln>
            </p:spPr>
            <p:txBody>
              <a:bodyPr vert="horz" wrap="square" lIns="63239" tIns="63239" rIns="63239" bIns="63239" anchor="ctr" anchorCtr="1" compatLnSpc="1">
                <a:spAutoFit/>
              </a:bodyPr>
              <a:lstStyle/>
              <a:p>
                <a:pPr marL="0" marR="0" lvl="0" indent="0" algn="ctr" defTabSz="1244598" rtl="0" fontAlgn="auto" hangingPunct="0">
                  <a:lnSpc>
                    <a:spcPct val="90000"/>
                  </a:lnSpc>
                  <a:spcBef>
                    <a:spcPts val="1100"/>
                  </a:spcBef>
                  <a:spcAft>
                    <a:spcPts val="0"/>
                  </a:spcAft>
                  <a:buNone/>
                  <a:tabLst/>
                  <a:defRPr sz="1800" b="0" i="0" u="none" strike="noStrike" kern="0" cap="none" spc="0" baseline="0">
                    <a:solidFill>
                      <a:srgbClr val="000000"/>
                    </a:solidFill>
                    <a:uFillTx/>
                  </a:defRPr>
                </a:pPr>
                <a:r>
                  <a:rPr lang="en-GB" sz="2800" b="0" i="0" u="none" strike="noStrike" kern="0" cap="none" spc="0" baseline="0" dirty="0">
                    <a:solidFill>
                      <a:srgbClr val="FFFFFF"/>
                    </a:solidFill>
                    <a:uFillTx/>
                    <a:latin typeface="Rockwell"/>
                    <a:ea typeface="Rockwell"/>
                    <a:cs typeface="Rockwell"/>
                  </a:rPr>
                  <a:t>3.</a:t>
                </a:r>
              </a:p>
            </p:txBody>
          </p:sp>
        </p:grpSp>
        <p:grpSp>
          <p:nvGrpSpPr>
            <p:cNvPr id="25" name="Group">
              <a:extLst>
                <a:ext uri="{FF2B5EF4-FFF2-40B4-BE49-F238E27FC236}">
                  <a16:creationId xmlns:a16="http://schemas.microsoft.com/office/drawing/2014/main" id="{BC27EDFB-4CA7-4291-9F35-31D56420CDF8}"/>
                </a:ext>
              </a:extLst>
            </p:cNvPr>
            <p:cNvGrpSpPr/>
            <p:nvPr/>
          </p:nvGrpSpPr>
          <p:grpSpPr>
            <a:xfrm>
              <a:off x="3737353" y="3144036"/>
              <a:ext cx="1553684" cy="2517736"/>
              <a:chOff x="3737353" y="3144036"/>
              <a:chExt cx="1553684" cy="2517736"/>
            </a:xfrm>
          </p:grpSpPr>
          <p:sp>
            <p:nvSpPr>
              <p:cNvPr id="26" name="Rectangle">
                <a:extLst>
                  <a:ext uri="{FF2B5EF4-FFF2-40B4-BE49-F238E27FC236}">
                    <a16:creationId xmlns:a16="http://schemas.microsoft.com/office/drawing/2014/main" id="{EA2C77C6-47BC-4374-A0F0-12642FA75243}"/>
                  </a:ext>
                </a:extLst>
              </p:cNvPr>
              <p:cNvSpPr/>
              <p:nvPr/>
            </p:nvSpPr>
            <p:spPr>
              <a:xfrm>
                <a:off x="3737353" y="3144036"/>
                <a:ext cx="1553684" cy="2517736"/>
              </a:xfrm>
              <a:prstGeom prst="rect">
                <a:avLst/>
              </a:prstGeom>
              <a:solidFill>
                <a:srgbClr val="DECCCB">
                  <a:alpha val="90000"/>
                </a:srgbClr>
              </a:solidFill>
              <a:ln w="6345" cap="flat">
                <a:solidFill>
                  <a:srgbClr val="DECCCB">
                    <a:alpha val="90000"/>
                  </a:srgbClr>
                </a:solidFill>
                <a:prstDash val="solid"/>
                <a:round/>
              </a:ln>
            </p:spPr>
            <p:txBody>
              <a:bodyPr vert="horz" wrap="square" lIns="45720" tIns="45720" rIns="45720" bIns="45720" anchor="t" anchorCtr="0" compatLnSpc="1">
                <a:noAutofit/>
              </a:bodyPr>
              <a:lstStyle/>
              <a:p>
                <a:pPr marL="0" marR="0" lvl="0" indent="0" algn="l" defTabSz="888997" rtl="0" fontAlgn="auto" hangingPunct="0">
                  <a:lnSpc>
                    <a:spcPct val="90000"/>
                  </a:lnSpc>
                  <a:spcBef>
                    <a:spcPts val="700"/>
                  </a:spcBef>
                  <a:spcAft>
                    <a:spcPts val="0"/>
                  </a:spcAft>
                  <a:buNone/>
                  <a:tabLst/>
                  <a:defRPr sz="2000" b="0" i="0" u="none" strike="noStrike" kern="0" cap="none" spc="0" baseline="0">
                    <a:solidFill>
                      <a:srgbClr val="000000"/>
                    </a:solidFill>
                    <a:uFillTx/>
                  </a:defRPr>
                </a:pPr>
                <a:endParaRPr lang="en-GB" sz="2000" b="0" i="0" u="none" strike="noStrike" kern="0" cap="none" spc="0" baseline="0">
                  <a:solidFill>
                    <a:srgbClr val="000000"/>
                  </a:solidFill>
                  <a:uFillTx/>
                  <a:latin typeface="Rockwell"/>
                  <a:ea typeface="Rockwell"/>
                  <a:cs typeface="Rockwell"/>
                </a:endParaRPr>
              </a:p>
            </p:txBody>
          </p:sp>
          <p:sp>
            <p:nvSpPr>
              <p:cNvPr id="27" name="Cover the base with some tomato sauce using the back of a spoon">
                <a:extLst>
                  <a:ext uri="{FF2B5EF4-FFF2-40B4-BE49-F238E27FC236}">
                    <a16:creationId xmlns:a16="http://schemas.microsoft.com/office/drawing/2014/main" id="{7A08CC63-5864-4F6C-8F72-305D9A31EC93}"/>
                  </a:ext>
                </a:extLst>
              </p:cNvPr>
              <p:cNvSpPr/>
              <p:nvPr/>
            </p:nvSpPr>
            <p:spPr>
              <a:xfrm>
                <a:off x="3737353" y="3144036"/>
                <a:ext cx="1553684" cy="0"/>
              </a:xfrm>
              <a:custGeom>
                <a:avLst/>
                <a:gdLst>
                  <a:gd name="f0" fmla="val 10800000"/>
                  <a:gd name="f1" fmla="val 5400000"/>
                  <a:gd name="f2" fmla="val 180"/>
                  <a:gd name="f3" fmla="val w"/>
                  <a:gd name="f4" fmla="val h"/>
                  <a:gd name="f5" fmla="val 0"/>
                  <a:gd name="f6" fmla="val 1553684"/>
                  <a:gd name="f7" fmla="+- 0 0 -90"/>
                  <a:gd name="f8" fmla="+- 0 0 -180"/>
                  <a:gd name="f9" fmla="+- 0 0 -270"/>
                  <a:gd name="f10" fmla="+- 0 0 -360"/>
                  <a:gd name="f11" fmla="*/ f3 1 1553684"/>
                  <a:gd name="f12" fmla="*/ f4 1 0"/>
                  <a:gd name="f13" fmla="val f5"/>
                  <a:gd name="f14" fmla="val f6"/>
                  <a:gd name="f15" fmla="*/ f7 f0 1"/>
                  <a:gd name="f16" fmla="*/ f8 f0 1"/>
                  <a:gd name="f17" fmla="*/ f9 f0 1"/>
                  <a:gd name="f18" fmla="*/ f10 f0 1"/>
                  <a:gd name="f19" fmla="+- f13 0 f13"/>
                  <a:gd name="f20" fmla="+- f14 0 f13"/>
                  <a:gd name="f21" fmla="*/ f15 1 f2"/>
                  <a:gd name="f22" fmla="*/ f16 1 f2"/>
                  <a:gd name="f23" fmla="*/ f17 1 f2"/>
                  <a:gd name="f24" fmla="*/ f18 1 f2"/>
                  <a:gd name="f25" fmla="*/ f20 1 1553684"/>
                  <a:gd name="f26" fmla="*/ f19 1 0"/>
                  <a:gd name="f27" fmla="+- f21 0 f1"/>
                  <a:gd name="f28" fmla="+- f22 0 f1"/>
                  <a:gd name="f29" fmla="+- f23 0 f1"/>
                  <a:gd name="f30" fmla="+- f24 0 f1"/>
                  <a:gd name="f31" fmla="*/ 776842 1 f25"/>
                  <a:gd name="f32" fmla="*/ 1 1 f26"/>
                  <a:gd name="f33" fmla="*/ 0 1 f25"/>
                  <a:gd name="f34" fmla="*/ 1553684 1 f25"/>
                  <a:gd name="f35" fmla="*/ 0 1 f26"/>
                  <a:gd name="f36" fmla="*/ f33 f11 1"/>
                  <a:gd name="f37" fmla="*/ f34 f11 1"/>
                  <a:gd name="f38" fmla="*/ f32 f12 1"/>
                  <a:gd name="f39" fmla="*/ f35 f12 1"/>
                  <a:gd name="f40" fmla="*/ f31 f11 1"/>
                </a:gdLst>
                <a:ahLst/>
                <a:cxnLst>
                  <a:cxn ang="3cd4">
                    <a:pos x="hc" y="t"/>
                  </a:cxn>
                  <a:cxn ang="0">
                    <a:pos x="r" y="vc"/>
                  </a:cxn>
                  <a:cxn ang="cd4">
                    <a:pos x="hc" y="b"/>
                  </a:cxn>
                  <a:cxn ang="cd2">
                    <a:pos x="l" y="vc"/>
                  </a:cxn>
                  <a:cxn ang="f27">
                    <a:pos x="f40" y="f38"/>
                  </a:cxn>
                  <a:cxn ang="f28">
                    <a:pos x="f40" y="f38"/>
                  </a:cxn>
                  <a:cxn ang="f29">
                    <a:pos x="f40" y="f38"/>
                  </a:cxn>
                  <a:cxn ang="f30">
                    <a:pos x="f40" y="f38"/>
                  </a:cxn>
                </a:cxnLst>
                <a:rect l="f36" t="f39" r="f37" b="f38"/>
                <a:pathLst>
                  <a:path w="1553684">
                    <a:moveTo>
                      <a:pt x="f5" y="f5"/>
                    </a:moveTo>
                    <a:lnTo>
                      <a:pt x="f6" y="f5"/>
                    </a:lnTo>
                    <a:lnTo>
                      <a:pt x="f6" y="f5"/>
                    </a:lnTo>
                    <a:lnTo>
                      <a:pt x="f5" y="f5"/>
                    </a:lnTo>
                    <a:close/>
                  </a:path>
                </a:pathLst>
              </a:custGeom>
              <a:noFill/>
              <a:ln cap="flat">
                <a:noFill/>
                <a:prstDash val="solid"/>
              </a:ln>
            </p:spPr>
            <p:txBody>
              <a:bodyPr vert="horz" wrap="square" lIns="122776" tIns="122776" rIns="122776" bIns="122776" anchor="t" anchorCtr="0" compatLnSpc="1">
                <a:spAutoFit/>
              </a:bodyPr>
              <a:lstStyle/>
              <a:p>
                <a:pPr marL="0" marR="0" lvl="0" indent="0" algn="l" defTabSz="888997" rtl="0" fontAlgn="auto" hangingPunct="0">
                  <a:lnSpc>
                    <a:spcPct val="90000"/>
                  </a:lnSpc>
                  <a:spcBef>
                    <a:spcPts val="800"/>
                  </a:spcBef>
                  <a:spcAft>
                    <a:spcPts val="0"/>
                  </a:spcAft>
                  <a:buNone/>
                  <a:tabLst/>
                  <a:defRPr sz="1800" b="0" i="0" u="none" strike="noStrike" kern="0" cap="none" spc="0" baseline="0">
                    <a:solidFill>
                      <a:srgbClr val="000000"/>
                    </a:solidFill>
                    <a:uFillTx/>
                  </a:defRPr>
                </a:pPr>
                <a:r>
                  <a:rPr lang="en-GB" sz="2000" b="0" i="0" u="none" strike="noStrike" kern="0" cap="none" spc="0" baseline="0">
                    <a:solidFill>
                      <a:srgbClr val="000000"/>
                    </a:solidFill>
                    <a:uFillTx/>
                    <a:latin typeface="Rockwell"/>
                    <a:ea typeface="Rockwell"/>
                    <a:cs typeface="Rockwell"/>
                  </a:rPr>
                  <a:t>Cover the base with some tomato sauce using the back of a spoon</a:t>
                </a:r>
              </a:p>
            </p:txBody>
          </p:sp>
        </p:grpSp>
        <p:grpSp>
          <p:nvGrpSpPr>
            <p:cNvPr id="28" name="Group">
              <a:extLst>
                <a:ext uri="{FF2B5EF4-FFF2-40B4-BE49-F238E27FC236}">
                  <a16:creationId xmlns:a16="http://schemas.microsoft.com/office/drawing/2014/main" id="{C834118A-3996-4CEE-9023-C2E4D2D2EFCD}"/>
                </a:ext>
              </a:extLst>
            </p:cNvPr>
            <p:cNvGrpSpPr/>
            <p:nvPr/>
          </p:nvGrpSpPr>
          <p:grpSpPr>
            <a:xfrm>
              <a:off x="5411016" y="2630184"/>
              <a:ext cx="1707340" cy="515512"/>
              <a:chOff x="5411016" y="2630184"/>
              <a:chExt cx="1707340" cy="515512"/>
            </a:xfrm>
          </p:grpSpPr>
          <p:sp>
            <p:nvSpPr>
              <p:cNvPr id="29" name="Chevron">
                <a:extLst>
                  <a:ext uri="{FF2B5EF4-FFF2-40B4-BE49-F238E27FC236}">
                    <a16:creationId xmlns:a16="http://schemas.microsoft.com/office/drawing/2014/main" id="{1C4569EF-B158-4356-9141-F5021B9B716A}"/>
                  </a:ext>
                </a:extLst>
              </p:cNvPr>
              <p:cNvSpPr/>
              <p:nvPr/>
            </p:nvSpPr>
            <p:spPr>
              <a:xfrm>
                <a:off x="5411016" y="2631835"/>
                <a:ext cx="1707340" cy="512201"/>
              </a:xfrm>
              <a:custGeom>
                <a:avLst>
                  <a:gd name="f8" fmla="val 30000"/>
                </a:avLst>
                <a:gdLst>
                  <a:gd name="f1" fmla="val 10800000"/>
                  <a:gd name="f2" fmla="val 5400000"/>
                  <a:gd name="f3" fmla="val 180"/>
                  <a:gd name="f4" fmla="val w"/>
                  <a:gd name="f5" fmla="val h"/>
                  <a:gd name="f6" fmla="val ss"/>
                  <a:gd name="f7" fmla="val 0"/>
                  <a:gd name="f8" fmla="val 30000"/>
                  <a:gd name="f9" fmla="+- 0 0 -360"/>
                  <a:gd name="f10" fmla="+- 0 0 -270"/>
                  <a:gd name="f11" fmla="+- 0 0 -180"/>
                  <a:gd name="f12" fmla="abs f4"/>
                  <a:gd name="f13" fmla="abs f5"/>
                  <a:gd name="f14" fmla="abs f6"/>
                  <a:gd name="f15" fmla="val f7"/>
                  <a:gd name="f16" fmla="val f8"/>
                  <a:gd name="f17" fmla="*/ f9 f1 1"/>
                  <a:gd name="f18" fmla="*/ f10 f1 1"/>
                  <a:gd name="f19" fmla="*/ f11 f1 1"/>
                  <a:gd name="f20" fmla="?: f12 f4 1"/>
                  <a:gd name="f21" fmla="?: f13 f5 1"/>
                  <a:gd name="f22" fmla="?: f14 f6 1"/>
                  <a:gd name="f23" fmla="*/ f17 1 f3"/>
                  <a:gd name="f24" fmla="*/ f18 1 f3"/>
                  <a:gd name="f25" fmla="*/ f19 1 f3"/>
                  <a:gd name="f26" fmla="*/ f20 1 21600"/>
                  <a:gd name="f27" fmla="*/ f21 1 21600"/>
                  <a:gd name="f28" fmla="*/ 21600 f20 1"/>
                  <a:gd name="f29" fmla="*/ 21600 f21 1"/>
                  <a:gd name="f30" fmla="+- f23 0 f2"/>
                  <a:gd name="f31" fmla="+- f24 0 f2"/>
                  <a:gd name="f32" fmla="+- f25 0 f2"/>
                  <a:gd name="f33" fmla="min f27 f26"/>
                  <a:gd name="f34" fmla="*/ f28 1 f22"/>
                  <a:gd name="f35" fmla="*/ f29 1 f22"/>
                  <a:gd name="f36" fmla="val f34"/>
                  <a:gd name="f37" fmla="val f35"/>
                  <a:gd name="f38" fmla="*/ f15 f33 1"/>
                  <a:gd name="f39" fmla="+- f37 0 f15"/>
                  <a:gd name="f40" fmla="+- f36 0 f15"/>
                  <a:gd name="f41" fmla="*/ f37 f33 1"/>
                  <a:gd name="f42" fmla="*/ f36 f33 1"/>
                  <a:gd name="f43" fmla="*/ f39 1 2"/>
                  <a:gd name="f44" fmla="min f40 f39"/>
                  <a:gd name="f45" fmla="+- f15 f43 0"/>
                  <a:gd name="f46" fmla="*/ f44 f16 1"/>
                  <a:gd name="f47" fmla="*/ f46 1 100000"/>
                  <a:gd name="f48" fmla="*/ f45 f33 1"/>
                  <a:gd name="f49" fmla="+- f36 0 f47"/>
                  <a:gd name="f50" fmla="*/ f47 f33 1"/>
                  <a:gd name="f51" fmla="*/ f49 1 2"/>
                  <a:gd name="f52" fmla="+- f49 0 f47"/>
                  <a:gd name="f53" fmla="*/ f49 f33 1"/>
                  <a:gd name="f54" fmla="?: f52 f47 f15"/>
                  <a:gd name="f55" fmla="?: f52 f49 f36"/>
                  <a:gd name="f56" fmla="*/ f51 f33 1"/>
                  <a:gd name="f57" fmla="*/ f54 f33 1"/>
                  <a:gd name="f58" fmla="*/ f55 f33 1"/>
                </a:gdLst>
                <a:ahLst/>
                <a:cxnLst>
                  <a:cxn ang="3cd4">
                    <a:pos x="hc" y="t"/>
                  </a:cxn>
                  <a:cxn ang="0">
                    <a:pos x="r" y="vc"/>
                  </a:cxn>
                  <a:cxn ang="cd4">
                    <a:pos x="hc" y="b"/>
                  </a:cxn>
                  <a:cxn ang="cd2">
                    <a:pos x="l" y="vc"/>
                  </a:cxn>
                  <a:cxn ang="f30">
                    <a:pos x="f56" y="f38"/>
                  </a:cxn>
                  <a:cxn ang="f31">
                    <a:pos x="f50" y="f48"/>
                  </a:cxn>
                  <a:cxn ang="f32">
                    <a:pos x="f56" y="f41"/>
                  </a:cxn>
                </a:cxnLst>
                <a:rect l="f57" t="f38" r="f58" b="f41"/>
                <a:pathLst>
                  <a:path>
                    <a:moveTo>
                      <a:pt x="f38" y="f38"/>
                    </a:moveTo>
                    <a:lnTo>
                      <a:pt x="f53" y="f38"/>
                    </a:lnTo>
                    <a:lnTo>
                      <a:pt x="f42" y="f48"/>
                    </a:lnTo>
                    <a:lnTo>
                      <a:pt x="f53" y="f41"/>
                    </a:lnTo>
                    <a:lnTo>
                      <a:pt x="f38" y="f41"/>
                    </a:lnTo>
                    <a:lnTo>
                      <a:pt x="f50" y="f48"/>
                    </a:lnTo>
                    <a:close/>
                  </a:path>
                </a:pathLst>
              </a:custGeom>
              <a:blipFill>
                <a:blip r:embed="rId4">
                  <a:alphaModFix/>
                </a:blip>
                <a:tile sx="100000" sy="100000" algn="tl"/>
              </a:blipFill>
              <a:ln w="6345" cap="flat">
                <a:solidFill>
                  <a:srgbClr val="9B2D1F"/>
                </a:solidFill>
                <a:prstDash val="solid"/>
                <a:round/>
              </a:ln>
            </p:spPr>
            <p:txBody>
              <a:bodyPr vert="horz" wrap="square" lIns="45720" tIns="45720" rIns="45720" bIns="45720" anchor="ctr" anchorCtr="1" compatLnSpc="1">
                <a:noAutofit/>
              </a:bodyPr>
              <a:lstStyle/>
              <a:p>
                <a:pPr marL="0" marR="0" lvl="0" indent="0" algn="ctr" defTabSz="1244598" rtl="0" fontAlgn="auto" hangingPunct="0">
                  <a:lnSpc>
                    <a:spcPct val="90000"/>
                  </a:lnSpc>
                  <a:spcBef>
                    <a:spcPts val="700"/>
                  </a:spcBef>
                  <a:spcAft>
                    <a:spcPts val="0"/>
                  </a:spcAft>
                  <a:buNone/>
                  <a:tabLst/>
                  <a:defRPr sz="1800" b="0" i="0" u="none" strike="noStrike" kern="0" cap="none" spc="0" baseline="0">
                    <a:solidFill>
                      <a:srgbClr val="FFFFFF"/>
                    </a:solidFill>
                    <a:uFillTx/>
                  </a:defRPr>
                </a:pPr>
                <a:endParaRPr lang="en-GB" sz="1800" b="0" i="0" u="none" strike="noStrike" kern="0" cap="none" spc="0" baseline="0">
                  <a:solidFill>
                    <a:srgbClr val="FFFFFF"/>
                  </a:solidFill>
                  <a:uFillTx/>
                  <a:latin typeface="Rockwell"/>
                  <a:ea typeface="Rockwell"/>
                  <a:cs typeface="Rockwell"/>
                </a:endParaRPr>
              </a:p>
            </p:txBody>
          </p:sp>
          <p:sp>
            <p:nvSpPr>
              <p:cNvPr id="30" name="5.">
                <a:extLst>
                  <a:ext uri="{FF2B5EF4-FFF2-40B4-BE49-F238E27FC236}">
                    <a16:creationId xmlns:a16="http://schemas.microsoft.com/office/drawing/2014/main" id="{792690E2-594B-4B3A-959F-2F7F6F699EED}"/>
                  </a:ext>
                </a:extLst>
              </p:cNvPr>
              <p:cNvSpPr/>
              <p:nvPr/>
            </p:nvSpPr>
            <p:spPr>
              <a:xfrm>
                <a:off x="5564672" y="2630184"/>
                <a:ext cx="1400019" cy="515512"/>
              </a:xfrm>
              <a:custGeom>
                <a:avLst/>
                <a:gdLst>
                  <a:gd name="f0" fmla="val 10800000"/>
                  <a:gd name="f1" fmla="val 5400000"/>
                  <a:gd name="f2" fmla="val 180"/>
                  <a:gd name="f3" fmla="val w"/>
                  <a:gd name="f4" fmla="val h"/>
                  <a:gd name="f5" fmla="val 0"/>
                  <a:gd name="f6" fmla="val 1400023"/>
                  <a:gd name="f7" fmla="val 1"/>
                  <a:gd name="f8" fmla="+- 0 0 -90"/>
                  <a:gd name="f9" fmla="+- 0 0 -180"/>
                  <a:gd name="f10" fmla="+- 0 0 -270"/>
                  <a:gd name="f11" fmla="+- 0 0 -360"/>
                  <a:gd name="f12" fmla="*/ f3 1 1400023"/>
                  <a:gd name="f13" fmla="*/ f4 1 1"/>
                  <a:gd name="f14" fmla="val f5"/>
                  <a:gd name="f15" fmla="val f6"/>
                  <a:gd name="f16" fmla="val f7"/>
                  <a:gd name="f17" fmla="*/ f8 f0 1"/>
                  <a:gd name="f18" fmla="*/ f9 f0 1"/>
                  <a:gd name="f19" fmla="*/ f10 f0 1"/>
                  <a:gd name="f20" fmla="*/ f11 f0 1"/>
                  <a:gd name="f21" fmla="+- f16 0 f14"/>
                  <a:gd name="f22" fmla="+- f15 0 f14"/>
                  <a:gd name="f23" fmla="*/ f17 1 f2"/>
                  <a:gd name="f24" fmla="*/ f18 1 f2"/>
                  <a:gd name="f25" fmla="*/ f19 1 f2"/>
                  <a:gd name="f26" fmla="*/ f20 1 f2"/>
                  <a:gd name="f27" fmla="*/ f22 1 1400023"/>
                  <a:gd name="f28" fmla="val f21"/>
                  <a:gd name="f29" fmla="+- f23 0 f1"/>
                  <a:gd name="f30" fmla="+- f24 0 f1"/>
                  <a:gd name="f31" fmla="+- f25 0 f1"/>
                  <a:gd name="f32" fmla="+- f26 0 f1"/>
                  <a:gd name="f33" fmla="*/ 700012 1 f27"/>
                  <a:gd name="f34" fmla="*/ 1 1 f28"/>
                  <a:gd name="f35" fmla="*/ 0 1 f27"/>
                  <a:gd name="f36" fmla="*/ 1400023 1 f27"/>
                  <a:gd name="f37" fmla="*/ 0 1 f28"/>
                  <a:gd name="f38" fmla="*/ f35 f12 1"/>
                  <a:gd name="f39" fmla="*/ f36 f12 1"/>
                  <a:gd name="f40" fmla="*/ f34 f13 1"/>
                  <a:gd name="f41" fmla="*/ f37 f13 1"/>
                  <a:gd name="f42" fmla="*/ f33 f12 1"/>
                </a:gdLst>
                <a:ahLst/>
                <a:cxnLst>
                  <a:cxn ang="3cd4">
                    <a:pos x="hc" y="t"/>
                  </a:cxn>
                  <a:cxn ang="0">
                    <a:pos x="r" y="vc"/>
                  </a:cxn>
                  <a:cxn ang="cd4">
                    <a:pos x="hc" y="b"/>
                  </a:cxn>
                  <a:cxn ang="cd2">
                    <a:pos x="l" y="vc"/>
                  </a:cxn>
                  <a:cxn ang="f29">
                    <a:pos x="f42" y="f40"/>
                  </a:cxn>
                  <a:cxn ang="f30">
                    <a:pos x="f42" y="f40"/>
                  </a:cxn>
                  <a:cxn ang="f31">
                    <a:pos x="f42" y="f40"/>
                  </a:cxn>
                  <a:cxn ang="f32">
                    <a:pos x="f42" y="f40"/>
                  </a:cxn>
                </a:cxnLst>
                <a:rect l="f38" t="f41" r="f39" b="f40"/>
                <a:pathLst>
                  <a:path w="1400023" h="1">
                    <a:moveTo>
                      <a:pt x="f5" y="f5"/>
                    </a:moveTo>
                    <a:lnTo>
                      <a:pt x="f6" y="f5"/>
                    </a:lnTo>
                    <a:lnTo>
                      <a:pt x="f6" y="f5"/>
                    </a:lnTo>
                    <a:lnTo>
                      <a:pt x="f5" y="f5"/>
                    </a:lnTo>
                    <a:close/>
                  </a:path>
                </a:pathLst>
              </a:custGeom>
              <a:noFill/>
              <a:ln cap="flat">
                <a:noFill/>
                <a:prstDash val="solid"/>
              </a:ln>
            </p:spPr>
            <p:txBody>
              <a:bodyPr vert="horz" wrap="square" lIns="63239" tIns="63239" rIns="63239" bIns="63239" anchor="ctr" anchorCtr="1" compatLnSpc="1">
                <a:spAutoFit/>
              </a:bodyPr>
              <a:lstStyle/>
              <a:p>
                <a:pPr marL="0" marR="0" lvl="0" indent="0" algn="ctr" defTabSz="1244598" rtl="0" fontAlgn="auto" hangingPunct="0">
                  <a:lnSpc>
                    <a:spcPct val="90000"/>
                  </a:lnSpc>
                  <a:spcBef>
                    <a:spcPts val="1100"/>
                  </a:spcBef>
                  <a:spcAft>
                    <a:spcPts val="0"/>
                  </a:spcAft>
                  <a:buNone/>
                  <a:tabLst/>
                  <a:defRPr sz="1800" b="0" i="0" u="none" strike="noStrike" kern="0" cap="none" spc="0" baseline="0">
                    <a:solidFill>
                      <a:srgbClr val="000000"/>
                    </a:solidFill>
                    <a:uFillTx/>
                  </a:defRPr>
                </a:pPr>
                <a:r>
                  <a:rPr lang="en-GB" sz="2800" b="0" i="0" u="none" strike="noStrike" kern="0" cap="none" spc="0" baseline="0" dirty="0">
                    <a:solidFill>
                      <a:srgbClr val="FFFFFF"/>
                    </a:solidFill>
                    <a:uFillTx/>
                    <a:latin typeface="Rockwell"/>
                    <a:ea typeface="Rockwell"/>
                    <a:cs typeface="Rockwell"/>
                  </a:rPr>
                  <a:t>4.</a:t>
                </a:r>
              </a:p>
            </p:txBody>
          </p:sp>
        </p:grpSp>
        <p:grpSp>
          <p:nvGrpSpPr>
            <p:cNvPr id="31" name="Group">
              <a:extLst>
                <a:ext uri="{FF2B5EF4-FFF2-40B4-BE49-F238E27FC236}">
                  <a16:creationId xmlns:a16="http://schemas.microsoft.com/office/drawing/2014/main" id="{F0222D3E-F305-4484-8675-1D5BCEB44E52}"/>
                </a:ext>
              </a:extLst>
            </p:cNvPr>
            <p:cNvGrpSpPr/>
            <p:nvPr/>
          </p:nvGrpSpPr>
          <p:grpSpPr>
            <a:xfrm>
              <a:off x="5417792" y="3144036"/>
              <a:ext cx="1540123" cy="2987829"/>
              <a:chOff x="5417792" y="3144036"/>
              <a:chExt cx="1540123" cy="2987829"/>
            </a:xfrm>
          </p:grpSpPr>
          <p:sp>
            <p:nvSpPr>
              <p:cNvPr id="32" name="Rectangle">
                <a:extLst>
                  <a:ext uri="{FF2B5EF4-FFF2-40B4-BE49-F238E27FC236}">
                    <a16:creationId xmlns:a16="http://schemas.microsoft.com/office/drawing/2014/main" id="{B385ACAF-EC34-4A4C-80AB-699A273099CB}"/>
                  </a:ext>
                </a:extLst>
              </p:cNvPr>
              <p:cNvSpPr/>
              <p:nvPr/>
            </p:nvSpPr>
            <p:spPr>
              <a:xfrm>
                <a:off x="5417792" y="3144036"/>
                <a:ext cx="1540123" cy="2495754"/>
              </a:xfrm>
              <a:prstGeom prst="rect">
                <a:avLst/>
              </a:prstGeom>
              <a:solidFill>
                <a:srgbClr val="DECCCB">
                  <a:alpha val="90000"/>
                </a:srgbClr>
              </a:solidFill>
              <a:ln w="6345" cap="flat">
                <a:solidFill>
                  <a:srgbClr val="DECCCB">
                    <a:alpha val="90000"/>
                  </a:srgbClr>
                </a:solidFill>
                <a:prstDash val="solid"/>
                <a:round/>
              </a:ln>
            </p:spPr>
            <p:txBody>
              <a:bodyPr vert="horz" wrap="square" lIns="45720" tIns="45720" rIns="45720" bIns="45720" anchor="t" anchorCtr="0" compatLnSpc="1">
                <a:noAutofit/>
              </a:bodyPr>
              <a:lstStyle/>
              <a:p>
                <a:pPr marL="0" marR="0" lvl="0" indent="0" algn="l" defTabSz="888997" rtl="0" fontAlgn="auto" hangingPunct="0">
                  <a:lnSpc>
                    <a:spcPct val="90000"/>
                  </a:lnSpc>
                  <a:spcBef>
                    <a:spcPts val="700"/>
                  </a:spcBef>
                  <a:spcAft>
                    <a:spcPts val="0"/>
                  </a:spcAft>
                  <a:buNone/>
                  <a:tabLst/>
                  <a:defRPr sz="2000" b="0" i="0" u="none" strike="noStrike" kern="0" cap="none" spc="0" baseline="0">
                    <a:solidFill>
                      <a:srgbClr val="000000"/>
                    </a:solidFill>
                    <a:uFillTx/>
                  </a:defRPr>
                </a:pPr>
                <a:endParaRPr lang="en-GB" sz="2000" b="0" i="0" u="none" strike="noStrike" kern="0" cap="none" spc="0" baseline="0">
                  <a:solidFill>
                    <a:srgbClr val="000000"/>
                  </a:solidFill>
                  <a:uFillTx/>
                  <a:latin typeface="Rockwell"/>
                  <a:ea typeface="Rockwell"/>
                  <a:cs typeface="Rockwell"/>
                </a:endParaRPr>
              </a:p>
            </p:txBody>
          </p:sp>
          <p:sp>
            <p:nvSpPr>
              <p:cNvPr id="33" name="Slice some mozzarella and put in the oven for 20min 220 degrees or number 8.">
                <a:extLst>
                  <a:ext uri="{FF2B5EF4-FFF2-40B4-BE49-F238E27FC236}">
                    <a16:creationId xmlns:a16="http://schemas.microsoft.com/office/drawing/2014/main" id="{3686F83E-7D95-4DA7-BDBD-EF9D5C5E2CFE}"/>
                  </a:ext>
                </a:extLst>
              </p:cNvPr>
              <p:cNvSpPr txBox="1"/>
              <p:nvPr/>
            </p:nvSpPr>
            <p:spPr>
              <a:xfrm>
                <a:off x="5417792" y="3144036"/>
                <a:ext cx="1540123" cy="2987829"/>
              </a:xfrm>
              <a:prstGeom prst="rect">
                <a:avLst/>
              </a:prstGeom>
              <a:noFill/>
              <a:ln cap="flat">
                <a:noFill/>
              </a:ln>
            </p:spPr>
            <p:txBody>
              <a:bodyPr vert="horz" wrap="square" lIns="122776" tIns="122776" rIns="122776" bIns="122776" anchor="t" anchorCtr="0" compatLnSpc="1">
                <a:noAutofit/>
              </a:bodyPr>
              <a:lstStyle/>
              <a:p>
                <a:pPr marL="0" marR="0" lvl="0" indent="0" algn="l" defTabSz="888997" rtl="0" fontAlgn="auto" hangingPunct="0">
                  <a:lnSpc>
                    <a:spcPct val="90000"/>
                  </a:lnSpc>
                  <a:spcBef>
                    <a:spcPts val="800"/>
                  </a:spcBef>
                  <a:spcAft>
                    <a:spcPts val="0"/>
                  </a:spcAft>
                  <a:buNone/>
                  <a:tabLst/>
                  <a:defRPr sz="1800" b="0" i="0" u="none" strike="noStrike" kern="0" cap="none" spc="0" baseline="0">
                    <a:solidFill>
                      <a:srgbClr val="000000"/>
                    </a:solidFill>
                    <a:uFillTx/>
                  </a:defRPr>
                </a:pPr>
                <a:r>
                  <a:rPr lang="en-GB" sz="1900" b="0" i="0" u="none" strike="noStrike" kern="0" cap="none" spc="0" baseline="0" dirty="0">
                    <a:solidFill>
                      <a:srgbClr val="000000"/>
                    </a:solidFill>
                    <a:uFillTx/>
                    <a:latin typeface="Rockwell"/>
                    <a:ea typeface="Rockwell"/>
                    <a:cs typeface="Rockwell"/>
                  </a:rPr>
                  <a:t>Slice some mozzarella and put in the oven for 20min on 220 degrees or gas mark 8</a:t>
                </a:r>
              </a:p>
            </p:txBody>
          </p:sp>
        </p:grpSp>
      </p:grp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1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27">
            <a:extLst>
              <a:ext uri="{FF2B5EF4-FFF2-40B4-BE49-F238E27FC236}">
                <a16:creationId xmlns:a16="http://schemas.microsoft.com/office/drawing/2014/main" id="{A28B46D8-0A7A-4DF2-A48D-BCA5E9E9C176}"/>
              </a:ext>
            </a:extLst>
          </p:cNvPr>
          <p:cNvSpPr/>
          <p:nvPr/>
        </p:nvSpPr>
        <p:spPr>
          <a:xfrm>
            <a:off x="0" y="0"/>
            <a:ext cx="12191996" cy="6858000"/>
          </a:xfrm>
          <a:prstGeom prst="rect">
            <a:avLst/>
          </a:prstGeom>
          <a:solidFill>
            <a:srgbClr val="9B2D1F"/>
          </a:solidFill>
          <a:ln w="12701" cap="flat">
            <a:solidFill>
              <a:srgbClr val="712117"/>
            </a:solidFill>
            <a:prstDash val="solid"/>
            <a:round/>
          </a:ln>
        </p:spPr>
        <p:txBody>
          <a:bodyPr vert="horz" wrap="square" lIns="45720" tIns="45720" rIns="45720" bIns="45720" anchor="ctr" anchorCtr="0" compatLnSpc="1">
            <a:noAutofit/>
          </a:bodyPr>
          <a:lstStyle/>
          <a:p>
            <a:pPr marL="0" marR="0" lvl="0" indent="0" algn="l" defTabSz="4572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FFFFFF"/>
                </a:solidFill>
                <a:uFillTx/>
              </a:defRPr>
            </a:pPr>
            <a:endParaRPr lang="en-GB" sz="1800" b="0" i="0" u="none" strike="noStrike" kern="0" cap="none" spc="0" baseline="0">
              <a:solidFill>
                <a:srgbClr val="FFFFFF"/>
              </a:solidFill>
              <a:uFillTx/>
              <a:latin typeface="Rockwell"/>
              <a:ea typeface="Rockwell"/>
              <a:cs typeface="Rockwell"/>
            </a:endParaRPr>
          </a:p>
        </p:txBody>
      </p:sp>
      <p:sp>
        <p:nvSpPr>
          <p:cNvPr id="3" name="Tytuł 1">
            <a:extLst>
              <a:ext uri="{FF2B5EF4-FFF2-40B4-BE49-F238E27FC236}">
                <a16:creationId xmlns:a16="http://schemas.microsoft.com/office/drawing/2014/main" id="{B670320D-D10A-421F-8F80-35EC8275E874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382283" y="484632"/>
            <a:ext cx="6743846" cy="1609344"/>
          </a:xfrm>
          <a:prstGeom prst="rect">
            <a:avLst/>
          </a:prstGeom>
          <a:noFill/>
          <a:ln>
            <a:noFill/>
          </a:ln>
        </p:spPr>
        <p:txBody>
          <a:bodyPr vert="horz" wrap="square" lIns="45720" tIns="45720" rIns="45720" bIns="45720" anchor="ctr" anchorCtr="0" compatLnSpc="1">
            <a:normAutofit/>
          </a:bodyPr>
          <a:lstStyle/>
          <a:p>
            <a:pPr lvl="0"/>
            <a:r>
              <a:rPr lang="en-GB" sz="3400">
                <a:solidFill>
                  <a:srgbClr val="FFFFFF"/>
                </a:solidFill>
              </a:rPr>
              <a:t>How to make a delicious pizza margherita step by step</a:t>
            </a:r>
          </a:p>
        </p:txBody>
      </p:sp>
      <p:pic>
        <p:nvPicPr>
          <p:cNvPr id="4" name="Obraz 8" descr="Obraz 8">
            <a:extLst>
              <a:ext uri="{FF2B5EF4-FFF2-40B4-BE49-F238E27FC236}">
                <a16:creationId xmlns:a16="http://schemas.microsoft.com/office/drawing/2014/main" id="{E0931FC0-3892-46C6-B995-F76E982149D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5400013">
            <a:off x="6770816" y="1105643"/>
            <a:ext cx="6195636" cy="4646724"/>
          </a:xfrm>
          <a:prstGeom prst="rect">
            <a:avLst/>
          </a:prstGeom>
          <a:noFill/>
          <a:ln cap="flat">
            <a:noFill/>
          </a:ln>
        </p:spPr>
      </p:pic>
      <p:grpSp>
        <p:nvGrpSpPr>
          <p:cNvPr id="5" name="Group 129">
            <a:extLst>
              <a:ext uri="{FF2B5EF4-FFF2-40B4-BE49-F238E27FC236}">
                <a16:creationId xmlns:a16="http://schemas.microsoft.com/office/drawing/2014/main" id="{E129C9F8-BA78-4EB4-9950-A0C9475D48CF}"/>
              </a:ext>
            </a:extLst>
          </p:cNvPr>
          <p:cNvGrpSpPr/>
          <p:nvPr/>
        </p:nvGrpSpPr>
        <p:grpSpPr>
          <a:xfrm>
            <a:off x="11401726" y="6229679"/>
            <a:ext cx="457200" cy="457200"/>
            <a:chOff x="11401726" y="6229679"/>
            <a:chExt cx="457200" cy="457200"/>
          </a:xfrm>
        </p:grpSpPr>
        <p:sp>
          <p:nvSpPr>
            <p:cNvPr id="6" name="Oval 130">
              <a:extLst>
                <a:ext uri="{FF2B5EF4-FFF2-40B4-BE49-F238E27FC236}">
                  <a16:creationId xmlns:a16="http://schemas.microsoft.com/office/drawing/2014/main" id="{0FAAC2F4-2B56-4139-BE1F-FC3E79AE003B}"/>
                </a:ext>
              </a:extLst>
            </p:cNvPr>
            <p:cNvSpPr/>
            <p:nvPr/>
          </p:nvSpPr>
          <p:spPr>
            <a:xfrm>
              <a:off x="11401726" y="6229679"/>
              <a:ext cx="457200" cy="457200"/>
            </a:xfrm>
            <a:custGeom>
              <a:avLst/>
              <a:gdLst>
                <a:gd name="f0" fmla="val 21600000"/>
                <a:gd name="f1" fmla="val 10800000"/>
                <a:gd name="f2" fmla="val 5400000"/>
                <a:gd name="f3" fmla="val 180"/>
                <a:gd name="f4" fmla="val w"/>
                <a:gd name="f5" fmla="val h"/>
                <a:gd name="f6" fmla="val ss"/>
                <a:gd name="f7" fmla="val 0"/>
                <a:gd name="f8" fmla="*/ 5419351 1 1725033"/>
                <a:gd name="f9" fmla="+- 0 0 -360"/>
                <a:gd name="f10" fmla="+- 0 0 -180"/>
                <a:gd name="f11" fmla="abs f4"/>
                <a:gd name="f12" fmla="abs f5"/>
                <a:gd name="f13" fmla="abs f6"/>
                <a:gd name="f14" fmla="val f7"/>
                <a:gd name="f15" fmla="+- 2700000 f2 0"/>
                <a:gd name="f16" fmla="*/ f9 f1 1"/>
                <a:gd name="f17" fmla="*/ f10 f1 1"/>
                <a:gd name="f18" fmla="?: f11 f4 1"/>
                <a:gd name="f19" fmla="?: f12 f5 1"/>
                <a:gd name="f20" fmla="?: f13 f6 1"/>
                <a:gd name="f21" fmla="*/ f15 f8 1"/>
                <a:gd name="f22" fmla="*/ f16 1 f3"/>
                <a:gd name="f23" fmla="*/ f17 1 f3"/>
                <a:gd name="f24" fmla="*/ f18 1 21600"/>
                <a:gd name="f25" fmla="*/ f19 1 21600"/>
                <a:gd name="f26" fmla="*/ 21600 f18 1"/>
                <a:gd name="f27" fmla="*/ 21600 f19 1"/>
                <a:gd name="f28" fmla="*/ f21 1 f1"/>
                <a:gd name="f29" fmla="+- f22 0 f2"/>
                <a:gd name="f30" fmla="+- f23 0 f2"/>
                <a:gd name="f31" fmla="min f25 f24"/>
                <a:gd name="f32" fmla="*/ f26 1 f20"/>
                <a:gd name="f33" fmla="*/ f27 1 f20"/>
                <a:gd name="f34" fmla="+- 0 0 f28"/>
                <a:gd name="f35" fmla="val f32"/>
                <a:gd name="f36" fmla="val f33"/>
                <a:gd name="f37" fmla="+- 0 0 f34"/>
                <a:gd name="f38" fmla="*/ f14 f31 1"/>
                <a:gd name="f39" fmla="+- f36 0 f14"/>
                <a:gd name="f40" fmla="+- f35 0 f14"/>
                <a:gd name="f41" fmla="*/ f37 f1 1"/>
                <a:gd name="f42" fmla="*/ f39 1 2"/>
                <a:gd name="f43" fmla="*/ f40 1 2"/>
                <a:gd name="f44" fmla="*/ f41 1 f8"/>
                <a:gd name="f45" fmla="+- f14 f42 0"/>
                <a:gd name="f46" fmla="+- f14 f43 0"/>
                <a:gd name="f47" fmla="+- f44 0 f2"/>
                <a:gd name="f48" fmla="*/ f43 f31 1"/>
                <a:gd name="f49" fmla="*/ f42 f31 1"/>
                <a:gd name="f50" fmla="cos 1 f47"/>
                <a:gd name="f51" fmla="sin 1 f47"/>
                <a:gd name="f52" fmla="*/ f45 f31 1"/>
                <a:gd name="f53" fmla="+- 0 0 f50"/>
                <a:gd name="f54" fmla="+- 0 0 f51"/>
                <a:gd name="f55" fmla="+- 0 0 f53"/>
                <a:gd name="f56" fmla="+- 0 0 f54"/>
                <a:gd name="f57" fmla="*/ f55 f43 1"/>
                <a:gd name="f58" fmla="*/ f56 f42 1"/>
                <a:gd name="f59" fmla="+- f46 0 f57"/>
                <a:gd name="f60" fmla="+- f46 f57 0"/>
                <a:gd name="f61" fmla="+- f45 0 f58"/>
                <a:gd name="f62" fmla="+- f45 f58 0"/>
                <a:gd name="f63" fmla="*/ f59 f31 1"/>
                <a:gd name="f64" fmla="*/ f61 f31 1"/>
                <a:gd name="f65" fmla="*/ f60 f31 1"/>
                <a:gd name="f66" fmla="*/ f62 f31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9">
                  <a:pos x="f63" y="f64"/>
                </a:cxn>
                <a:cxn ang="f30">
                  <a:pos x="f63" y="f66"/>
                </a:cxn>
                <a:cxn ang="f30">
                  <a:pos x="f65" y="f66"/>
                </a:cxn>
                <a:cxn ang="f29">
                  <a:pos x="f65" y="f64"/>
                </a:cxn>
              </a:cxnLst>
              <a:rect l="f63" t="f64" r="f65" b="f66"/>
              <a:pathLst>
                <a:path>
                  <a:moveTo>
                    <a:pt x="f38" y="f52"/>
                  </a:moveTo>
                  <a:arcTo wR="f48" hR="f49" stAng="f1" swAng="f0"/>
                  <a:close/>
                </a:path>
              </a:pathLst>
            </a:custGeom>
            <a:blipFill>
              <a:blip r:embed="rId3">
                <a:alphaModFix/>
              </a:blip>
              <a:tile sx="100000" sy="100000" algn="tl"/>
            </a:blipFill>
            <a:ln cap="flat">
              <a:noFill/>
              <a:prstDash val="solid"/>
            </a:ln>
          </p:spPr>
          <p:txBody>
            <a:bodyPr vert="horz" wrap="square" lIns="45720" tIns="45720" rIns="45720" bIns="45720" anchor="ctr" anchorCtr="1" compatLnSpc="1">
              <a:noAutofit/>
            </a:bodyPr>
            <a:lstStyle/>
            <a:p>
              <a:pPr marL="0" marR="0" lvl="0" indent="0" algn="ctr" defTabSz="914400" rtl="0" fontAlgn="auto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2000" b="1" i="0" u="none" strike="noStrike" kern="0" cap="none" spc="0" baseline="0">
                  <a:solidFill>
                    <a:srgbClr val="FFFFFF"/>
                  </a:solidFill>
                  <a:uFillTx/>
                  <a:latin typeface="Rockwell Extra Bold"/>
                  <a:ea typeface="Rockwell Extra Bold"/>
                  <a:cs typeface="Rockwell Extra Bold"/>
                </a:defRPr>
              </a:pPr>
              <a:endParaRPr lang="en-GB" sz="2000" b="1" i="0" u="none" strike="noStrike" kern="0" cap="none" spc="0" baseline="0">
                <a:solidFill>
                  <a:srgbClr val="FFFFFF"/>
                </a:solidFill>
                <a:uFillTx/>
                <a:latin typeface="Rockwell Extra Bold"/>
                <a:ea typeface="Rockwell Extra Bold"/>
                <a:cs typeface="Rockwell Extra Bold"/>
              </a:endParaRPr>
            </a:p>
          </p:txBody>
        </p:sp>
        <p:sp>
          <p:nvSpPr>
            <p:cNvPr id="7" name="Oval 131">
              <a:extLst>
                <a:ext uri="{FF2B5EF4-FFF2-40B4-BE49-F238E27FC236}">
                  <a16:creationId xmlns:a16="http://schemas.microsoft.com/office/drawing/2014/main" id="{F65ADA78-AC68-4D31-A73C-0D3275D15B96}"/>
                </a:ext>
              </a:extLst>
            </p:cNvPr>
            <p:cNvSpPr/>
            <p:nvPr/>
          </p:nvSpPr>
          <p:spPr>
            <a:xfrm>
              <a:off x="11430914" y="6258875"/>
              <a:ext cx="398815" cy="398815"/>
            </a:xfrm>
            <a:custGeom>
              <a:avLst/>
              <a:gdLst>
                <a:gd name="f0" fmla="val 21600000"/>
                <a:gd name="f1" fmla="val 10800000"/>
                <a:gd name="f2" fmla="val 5400000"/>
                <a:gd name="f3" fmla="val 180"/>
                <a:gd name="f4" fmla="val w"/>
                <a:gd name="f5" fmla="val h"/>
                <a:gd name="f6" fmla="val ss"/>
                <a:gd name="f7" fmla="val 0"/>
                <a:gd name="f8" fmla="*/ 5419351 1 1725033"/>
                <a:gd name="f9" fmla="+- 0 0 -360"/>
                <a:gd name="f10" fmla="+- 0 0 -180"/>
                <a:gd name="f11" fmla="abs f4"/>
                <a:gd name="f12" fmla="abs f5"/>
                <a:gd name="f13" fmla="abs f6"/>
                <a:gd name="f14" fmla="val f7"/>
                <a:gd name="f15" fmla="+- 2700000 f2 0"/>
                <a:gd name="f16" fmla="*/ f9 f1 1"/>
                <a:gd name="f17" fmla="*/ f10 f1 1"/>
                <a:gd name="f18" fmla="?: f11 f4 1"/>
                <a:gd name="f19" fmla="?: f12 f5 1"/>
                <a:gd name="f20" fmla="?: f13 f6 1"/>
                <a:gd name="f21" fmla="*/ f15 f8 1"/>
                <a:gd name="f22" fmla="*/ f16 1 f3"/>
                <a:gd name="f23" fmla="*/ f17 1 f3"/>
                <a:gd name="f24" fmla="*/ f18 1 21600"/>
                <a:gd name="f25" fmla="*/ f19 1 21600"/>
                <a:gd name="f26" fmla="*/ 21600 f18 1"/>
                <a:gd name="f27" fmla="*/ 21600 f19 1"/>
                <a:gd name="f28" fmla="*/ f21 1 f1"/>
                <a:gd name="f29" fmla="+- f22 0 f2"/>
                <a:gd name="f30" fmla="+- f23 0 f2"/>
                <a:gd name="f31" fmla="min f25 f24"/>
                <a:gd name="f32" fmla="*/ f26 1 f20"/>
                <a:gd name="f33" fmla="*/ f27 1 f20"/>
                <a:gd name="f34" fmla="+- 0 0 f28"/>
                <a:gd name="f35" fmla="val f32"/>
                <a:gd name="f36" fmla="val f33"/>
                <a:gd name="f37" fmla="+- 0 0 f34"/>
                <a:gd name="f38" fmla="*/ f14 f31 1"/>
                <a:gd name="f39" fmla="+- f36 0 f14"/>
                <a:gd name="f40" fmla="+- f35 0 f14"/>
                <a:gd name="f41" fmla="*/ f37 f1 1"/>
                <a:gd name="f42" fmla="*/ f39 1 2"/>
                <a:gd name="f43" fmla="*/ f40 1 2"/>
                <a:gd name="f44" fmla="*/ f41 1 f8"/>
                <a:gd name="f45" fmla="+- f14 f42 0"/>
                <a:gd name="f46" fmla="+- f14 f43 0"/>
                <a:gd name="f47" fmla="+- f44 0 f2"/>
                <a:gd name="f48" fmla="*/ f43 f31 1"/>
                <a:gd name="f49" fmla="*/ f42 f31 1"/>
                <a:gd name="f50" fmla="cos 1 f47"/>
                <a:gd name="f51" fmla="sin 1 f47"/>
                <a:gd name="f52" fmla="*/ f45 f31 1"/>
                <a:gd name="f53" fmla="+- 0 0 f50"/>
                <a:gd name="f54" fmla="+- 0 0 f51"/>
                <a:gd name="f55" fmla="+- 0 0 f53"/>
                <a:gd name="f56" fmla="+- 0 0 f54"/>
                <a:gd name="f57" fmla="*/ f55 f43 1"/>
                <a:gd name="f58" fmla="*/ f56 f42 1"/>
                <a:gd name="f59" fmla="+- f46 0 f57"/>
                <a:gd name="f60" fmla="+- f46 f57 0"/>
                <a:gd name="f61" fmla="+- f45 0 f58"/>
                <a:gd name="f62" fmla="+- f45 f58 0"/>
                <a:gd name="f63" fmla="*/ f59 f31 1"/>
                <a:gd name="f64" fmla="*/ f61 f31 1"/>
                <a:gd name="f65" fmla="*/ f60 f31 1"/>
                <a:gd name="f66" fmla="*/ f62 f31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9">
                  <a:pos x="f63" y="f64"/>
                </a:cxn>
                <a:cxn ang="f30">
                  <a:pos x="f63" y="f66"/>
                </a:cxn>
                <a:cxn ang="f30">
                  <a:pos x="f65" y="f66"/>
                </a:cxn>
                <a:cxn ang="f29">
                  <a:pos x="f65" y="f64"/>
                </a:cxn>
              </a:cxnLst>
              <a:rect l="f63" t="f64" r="f65" b="f66"/>
              <a:pathLst>
                <a:path>
                  <a:moveTo>
                    <a:pt x="f38" y="f52"/>
                  </a:moveTo>
                  <a:arcTo wR="f48" hR="f49" stAng="f1" swAng="f0"/>
                  <a:close/>
                </a:path>
              </a:pathLst>
            </a:custGeom>
            <a:noFill/>
            <a:ln w="12701" cap="flat">
              <a:solidFill>
                <a:srgbClr val="FFFFFF"/>
              </a:solidFill>
              <a:prstDash val="solid"/>
              <a:round/>
            </a:ln>
          </p:spPr>
          <p:txBody>
            <a:bodyPr vert="horz" wrap="square" lIns="45720" tIns="45720" rIns="45720" bIns="45720" anchor="ctr" anchorCtr="1" compatLnSpc="1">
              <a:noAutofit/>
            </a:bodyPr>
            <a:lstStyle/>
            <a:p>
              <a:pPr marL="0" marR="0" lvl="0" indent="0" algn="ctr" defTabSz="914400" rtl="0" fontAlgn="auto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FFFFFF"/>
                  </a:solidFill>
                  <a:uFillTx/>
                  <a:latin typeface="Calibri"/>
                  <a:ea typeface="Calibri"/>
                  <a:cs typeface="Calibri"/>
                </a:defRPr>
              </a:pPr>
              <a:endParaRPr lang="en-GB" sz="1800" b="0" i="0" u="none" strike="noStrike" kern="0" cap="none" spc="0" baseline="0">
                <a:solidFill>
                  <a:srgbClr val="FFFFFF"/>
                </a:solidFill>
                <a:uFillTx/>
                <a:latin typeface="Calibri"/>
                <a:ea typeface="Calibri"/>
                <a:cs typeface="Calibri"/>
              </a:endParaRPr>
            </a:p>
          </p:txBody>
        </p:sp>
      </p:grpSp>
      <p:sp>
        <p:nvSpPr>
          <p:cNvPr id="8" name="Numer slajdu — symbol zastępczy 2">
            <a:extLst>
              <a:ext uri="{FF2B5EF4-FFF2-40B4-BE49-F238E27FC236}">
                <a16:creationId xmlns:a16="http://schemas.microsoft.com/office/drawing/2014/main" id="{0C416D6E-1499-4ECF-B077-20CD40BA5A67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>
            <a:normAutofit lnSpcReduction="10000"/>
          </a:bodyPr>
          <a:lstStyle/>
          <a:p>
            <a:pPr lvl="0">
              <a:spcBef>
                <a:spcPts val="600"/>
              </a:spcBef>
            </a:pPr>
            <a:fld id="{95F07B53-B425-4F34-8239-6991C2BB2514}" type="slidenum">
              <a:t>17</a:t>
            </a:fld>
            <a:endParaRPr lang="en-GB"/>
          </a:p>
        </p:txBody>
      </p:sp>
      <p:grpSp>
        <p:nvGrpSpPr>
          <p:cNvPr id="9" name="Zawartość — symbol zastępczy 2">
            <a:extLst>
              <a:ext uri="{FF2B5EF4-FFF2-40B4-BE49-F238E27FC236}">
                <a16:creationId xmlns:a16="http://schemas.microsoft.com/office/drawing/2014/main" id="{147139FA-0E01-416A-988A-FCF9F45E5B57}"/>
              </a:ext>
            </a:extLst>
          </p:cNvPr>
          <p:cNvGrpSpPr/>
          <p:nvPr/>
        </p:nvGrpSpPr>
        <p:grpSpPr>
          <a:xfrm>
            <a:off x="382274" y="2871316"/>
            <a:ext cx="6743846" cy="2490725"/>
            <a:chOff x="382274" y="2871316"/>
            <a:chExt cx="6743846" cy="2490725"/>
          </a:xfrm>
        </p:grpSpPr>
        <p:grpSp>
          <p:nvGrpSpPr>
            <p:cNvPr id="10" name="Group">
              <a:extLst>
                <a:ext uri="{FF2B5EF4-FFF2-40B4-BE49-F238E27FC236}">
                  <a16:creationId xmlns:a16="http://schemas.microsoft.com/office/drawing/2014/main" id="{367A6F99-FDAF-4C80-BED8-82632C8F2342}"/>
                </a:ext>
              </a:extLst>
            </p:cNvPr>
            <p:cNvGrpSpPr/>
            <p:nvPr/>
          </p:nvGrpSpPr>
          <p:grpSpPr>
            <a:xfrm>
              <a:off x="382274" y="2871316"/>
              <a:ext cx="6743846" cy="2023155"/>
              <a:chOff x="382274" y="2871316"/>
              <a:chExt cx="6743846" cy="2023155"/>
            </a:xfrm>
          </p:grpSpPr>
          <p:sp>
            <p:nvSpPr>
              <p:cNvPr id="11" name="Chevron">
                <a:extLst>
                  <a:ext uri="{FF2B5EF4-FFF2-40B4-BE49-F238E27FC236}">
                    <a16:creationId xmlns:a16="http://schemas.microsoft.com/office/drawing/2014/main" id="{8BF51D9C-00A6-46A2-A47A-8CFE580D4530}"/>
                  </a:ext>
                </a:extLst>
              </p:cNvPr>
              <p:cNvSpPr/>
              <p:nvPr/>
            </p:nvSpPr>
            <p:spPr>
              <a:xfrm>
                <a:off x="382274" y="2871316"/>
                <a:ext cx="6743846" cy="2023155"/>
              </a:xfrm>
              <a:custGeom>
                <a:avLst>
                  <a:gd name="f8" fmla="val 30000"/>
                </a:avLst>
                <a:gdLst>
                  <a:gd name="f1" fmla="val 10800000"/>
                  <a:gd name="f2" fmla="val 5400000"/>
                  <a:gd name="f3" fmla="val 180"/>
                  <a:gd name="f4" fmla="val w"/>
                  <a:gd name="f5" fmla="val h"/>
                  <a:gd name="f6" fmla="val ss"/>
                  <a:gd name="f7" fmla="val 0"/>
                  <a:gd name="f8" fmla="val 30000"/>
                  <a:gd name="f9" fmla="+- 0 0 -360"/>
                  <a:gd name="f10" fmla="+- 0 0 -270"/>
                  <a:gd name="f11" fmla="+- 0 0 -180"/>
                  <a:gd name="f12" fmla="abs f4"/>
                  <a:gd name="f13" fmla="abs f5"/>
                  <a:gd name="f14" fmla="abs f6"/>
                  <a:gd name="f15" fmla="val f7"/>
                  <a:gd name="f16" fmla="val f8"/>
                  <a:gd name="f17" fmla="*/ f9 f1 1"/>
                  <a:gd name="f18" fmla="*/ f10 f1 1"/>
                  <a:gd name="f19" fmla="*/ f11 f1 1"/>
                  <a:gd name="f20" fmla="?: f12 f4 1"/>
                  <a:gd name="f21" fmla="?: f13 f5 1"/>
                  <a:gd name="f22" fmla="?: f14 f6 1"/>
                  <a:gd name="f23" fmla="*/ f17 1 f3"/>
                  <a:gd name="f24" fmla="*/ f18 1 f3"/>
                  <a:gd name="f25" fmla="*/ f19 1 f3"/>
                  <a:gd name="f26" fmla="*/ f20 1 21600"/>
                  <a:gd name="f27" fmla="*/ f21 1 21600"/>
                  <a:gd name="f28" fmla="*/ 21600 f20 1"/>
                  <a:gd name="f29" fmla="*/ 21600 f21 1"/>
                  <a:gd name="f30" fmla="+- f23 0 f2"/>
                  <a:gd name="f31" fmla="+- f24 0 f2"/>
                  <a:gd name="f32" fmla="+- f25 0 f2"/>
                  <a:gd name="f33" fmla="min f27 f26"/>
                  <a:gd name="f34" fmla="*/ f28 1 f22"/>
                  <a:gd name="f35" fmla="*/ f29 1 f22"/>
                  <a:gd name="f36" fmla="val f34"/>
                  <a:gd name="f37" fmla="val f35"/>
                  <a:gd name="f38" fmla="*/ f15 f33 1"/>
                  <a:gd name="f39" fmla="+- f37 0 f15"/>
                  <a:gd name="f40" fmla="+- f36 0 f15"/>
                  <a:gd name="f41" fmla="*/ f37 f33 1"/>
                  <a:gd name="f42" fmla="*/ f36 f33 1"/>
                  <a:gd name="f43" fmla="*/ f39 1 2"/>
                  <a:gd name="f44" fmla="min f40 f39"/>
                  <a:gd name="f45" fmla="+- f15 f43 0"/>
                  <a:gd name="f46" fmla="*/ f44 f16 1"/>
                  <a:gd name="f47" fmla="*/ f46 1 100000"/>
                  <a:gd name="f48" fmla="*/ f45 f33 1"/>
                  <a:gd name="f49" fmla="+- f36 0 f47"/>
                  <a:gd name="f50" fmla="*/ f47 f33 1"/>
                  <a:gd name="f51" fmla="*/ f49 1 2"/>
                  <a:gd name="f52" fmla="+- f49 0 f47"/>
                  <a:gd name="f53" fmla="*/ f49 f33 1"/>
                  <a:gd name="f54" fmla="?: f52 f47 f15"/>
                  <a:gd name="f55" fmla="?: f52 f49 f36"/>
                  <a:gd name="f56" fmla="*/ f51 f33 1"/>
                  <a:gd name="f57" fmla="*/ f54 f33 1"/>
                  <a:gd name="f58" fmla="*/ f55 f33 1"/>
                </a:gdLst>
                <a:ahLst/>
                <a:cxnLst>
                  <a:cxn ang="3cd4">
                    <a:pos x="hc" y="t"/>
                  </a:cxn>
                  <a:cxn ang="0">
                    <a:pos x="r" y="vc"/>
                  </a:cxn>
                  <a:cxn ang="cd4">
                    <a:pos x="hc" y="b"/>
                  </a:cxn>
                  <a:cxn ang="cd2">
                    <a:pos x="l" y="vc"/>
                  </a:cxn>
                  <a:cxn ang="f30">
                    <a:pos x="f56" y="f38"/>
                  </a:cxn>
                  <a:cxn ang="f31">
                    <a:pos x="f50" y="f48"/>
                  </a:cxn>
                  <a:cxn ang="f32">
                    <a:pos x="f56" y="f41"/>
                  </a:cxn>
                </a:cxnLst>
                <a:rect l="f57" t="f38" r="f58" b="f41"/>
                <a:pathLst>
                  <a:path>
                    <a:moveTo>
                      <a:pt x="f38" y="f38"/>
                    </a:moveTo>
                    <a:lnTo>
                      <a:pt x="f53" y="f38"/>
                    </a:lnTo>
                    <a:lnTo>
                      <a:pt x="f42" y="f48"/>
                    </a:lnTo>
                    <a:lnTo>
                      <a:pt x="f53" y="f41"/>
                    </a:lnTo>
                    <a:lnTo>
                      <a:pt x="f38" y="f41"/>
                    </a:lnTo>
                    <a:lnTo>
                      <a:pt x="f50" y="f48"/>
                    </a:lnTo>
                    <a:close/>
                  </a:path>
                </a:pathLst>
              </a:custGeom>
              <a:blipFill>
                <a:blip r:embed="rId4">
                  <a:alphaModFix/>
                </a:blip>
                <a:tile sx="100000" sy="100000" algn="tl"/>
              </a:blipFill>
              <a:ln w="6345" cap="flat">
                <a:solidFill>
                  <a:srgbClr val="9B2D1F"/>
                </a:solidFill>
                <a:prstDash val="solid"/>
                <a:round/>
              </a:ln>
            </p:spPr>
            <p:txBody>
              <a:bodyPr vert="horz" wrap="square" lIns="45720" tIns="45720" rIns="45720" bIns="45720" anchor="ctr" anchorCtr="1" compatLnSpc="1">
                <a:noAutofit/>
              </a:bodyPr>
              <a:lstStyle/>
              <a:p>
                <a:pPr marL="0" marR="0" lvl="0" indent="0" algn="ctr" defTabSz="1244598" rtl="0" fontAlgn="auto" hangingPunct="0">
                  <a:lnSpc>
                    <a:spcPct val="90000"/>
                  </a:lnSpc>
                  <a:spcBef>
                    <a:spcPts val="700"/>
                  </a:spcBef>
                  <a:spcAft>
                    <a:spcPts val="0"/>
                  </a:spcAft>
                  <a:buNone/>
                  <a:tabLst/>
                  <a:defRPr sz="1800" b="0" i="0" u="none" strike="noStrike" kern="0" cap="none" spc="0" baseline="0">
                    <a:solidFill>
                      <a:srgbClr val="FFFFFF"/>
                    </a:solidFill>
                    <a:uFillTx/>
                  </a:defRPr>
                </a:pPr>
                <a:endParaRPr lang="en-GB" sz="1800" b="0" i="0" u="none" strike="noStrike" kern="0" cap="none" spc="0" baseline="0">
                  <a:solidFill>
                    <a:srgbClr val="FFFFFF"/>
                  </a:solidFill>
                  <a:uFillTx/>
                  <a:latin typeface="Rockwell"/>
                  <a:ea typeface="Rockwell"/>
                  <a:cs typeface="Rockwell"/>
                </a:endParaRPr>
              </a:p>
            </p:txBody>
          </p:sp>
          <p:sp>
            <p:nvSpPr>
              <p:cNvPr id="12" name="And final result should be like this…">
                <a:extLst>
                  <a:ext uri="{FF2B5EF4-FFF2-40B4-BE49-F238E27FC236}">
                    <a16:creationId xmlns:a16="http://schemas.microsoft.com/office/drawing/2014/main" id="{29CFAB7F-5923-44FB-BC99-0E737FB77AE2}"/>
                  </a:ext>
                </a:extLst>
              </p:cNvPr>
              <p:cNvSpPr txBox="1"/>
              <p:nvPr/>
            </p:nvSpPr>
            <p:spPr>
              <a:xfrm>
                <a:off x="989225" y="3242855"/>
                <a:ext cx="5529952" cy="1280077"/>
              </a:xfrm>
              <a:prstGeom prst="rect">
                <a:avLst/>
              </a:prstGeom>
              <a:noFill/>
              <a:ln cap="flat">
                <a:noFill/>
              </a:ln>
            </p:spPr>
            <p:txBody>
              <a:bodyPr vert="horz" wrap="square" lIns="249804" tIns="249804" rIns="249804" bIns="249804" anchor="ctr" anchorCtr="1" compatLnSpc="1">
                <a:spAutoFit/>
              </a:bodyPr>
              <a:lstStyle/>
              <a:p>
                <a:pPr marL="0" marR="0" lvl="0" indent="0" algn="ctr" defTabSz="1244598" rtl="0" fontAlgn="auto" hangingPunct="0">
                  <a:lnSpc>
                    <a:spcPct val="90000"/>
                  </a:lnSpc>
                  <a:spcBef>
                    <a:spcPts val="1100"/>
                  </a:spcBef>
                  <a:spcAft>
                    <a:spcPts val="0"/>
                  </a:spcAft>
                  <a:buNone/>
                  <a:tabLst/>
                  <a:defRPr sz="1800" b="0" i="0" u="none" strike="noStrike" kern="0" cap="none" spc="0" baseline="0">
                    <a:solidFill>
                      <a:srgbClr val="000000"/>
                    </a:solidFill>
                    <a:uFillTx/>
                  </a:defRPr>
                </a:pPr>
                <a:r>
                  <a:rPr lang="en-GB" sz="2800" b="0" i="0" u="none" strike="noStrike" kern="0" cap="none" spc="0" baseline="0">
                    <a:solidFill>
                      <a:srgbClr val="FFFFFF"/>
                    </a:solidFill>
                    <a:uFillTx/>
                    <a:latin typeface="Rockwell"/>
                    <a:ea typeface="Rockwell"/>
                    <a:cs typeface="Rockwell"/>
                  </a:rPr>
                  <a:t>And the final result should look like this…</a:t>
                </a:r>
              </a:p>
            </p:txBody>
          </p:sp>
        </p:grpSp>
        <p:sp>
          <p:nvSpPr>
            <p:cNvPr id="13" name="Rectangle">
              <a:extLst>
                <a:ext uri="{FF2B5EF4-FFF2-40B4-BE49-F238E27FC236}">
                  <a16:creationId xmlns:a16="http://schemas.microsoft.com/office/drawing/2014/main" id="{131608C7-8300-4151-8F98-5868FA24BA89}"/>
                </a:ext>
              </a:extLst>
            </p:cNvPr>
            <p:cNvSpPr/>
            <p:nvPr/>
          </p:nvSpPr>
          <p:spPr>
            <a:xfrm>
              <a:off x="382274" y="4954722"/>
              <a:ext cx="6136904" cy="407319"/>
            </a:xfrm>
            <a:prstGeom prst="rect">
              <a:avLst/>
            </a:prstGeom>
            <a:solidFill>
              <a:srgbClr val="DECCCB">
                <a:alpha val="90000"/>
              </a:srgbClr>
            </a:solidFill>
            <a:ln w="6345" cap="flat">
              <a:solidFill>
                <a:srgbClr val="DECCCB">
                  <a:alpha val="90000"/>
                </a:srgbClr>
              </a:solidFill>
              <a:prstDash val="solid"/>
              <a:round/>
            </a:ln>
          </p:spPr>
          <p:txBody>
            <a:bodyPr vert="horz" wrap="square" lIns="45720" tIns="45720" rIns="45720" bIns="45720" anchor="t" anchorCtr="0" compatLnSpc="1">
              <a:noAutofit/>
            </a:bodyPr>
            <a:lstStyle/>
            <a:p>
              <a:pPr marL="0" marR="0" lvl="0" indent="0" algn="l" defTabSz="457200" rtl="0" fontAlgn="auto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GB" sz="1800" b="0" i="0" u="none" strike="noStrike" kern="0" cap="none" spc="0" baseline="0">
                <a:solidFill>
                  <a:srgbClr val="000000"/>
                </a:solidFill>
                <a:uFillTx/>
                <a:latin typeface="Rockwell"/>
                <a:ea typeface="Rockwell"/>
                <a:cs typeface="Rockwell"/>
              </a:endParaRPr>
            </a:p>
          </p:txBody>
        </p:sp>
      </p:grp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1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27">
            <a:extLst>
              <a:ext uri="{FF2B5EF4-FFF2-40B4-BE49-F238E27FC236}">
                <a16:creationId xmlns:a16="http://schemas.microsoft.com/office/drawing/2014/main" id="{D32A34FC-E387-4191-B5F9-46C2565B28C6}"/>
              </a:ext>
            </a:extLst>
          </p:cNvPr>
          <p:cNvSpPr/>
          <p:nvPr/>
        </p:nvSpPr>
        <p:spPr>
          <a:xfrm>
            <a:off x="0" y="0"/>
            <a:ext cx="12191996" cy="6858000"/>
          </a:xfrm>
          <a:prstGeom prst="rect">
            <a:avLst/>
          </a:prstGeom>
          <a:solidFill>
            <a:srgbClr val="9B2D1F"/>
          </a:solidFill>
          <a:ln w="12701" cap="flat">
            <a:solidFill>
              <a:srgbClr val="712117"/>
            </a:solidFill>
            <a:prstDash val="solid"/>
            <a:round/>
          </a:ln>
        </p:spPr>
        <p:txBody>
          <a:bodyPr vert="horz" wrap="square" lIns="45720" tIns="45720" rIns="45720" bIns="45720" anchor="ctr" anchorCtr="0" compatLnSpc="1">
            <a:noAutofit/>
          </a:bodyPr>
          <a:lstStyle/>
          <a:p>
            <a:pPr marL="0" marR="0" lvl="0" indent="0" algn="l" defTabSz="4572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FFFFFF"/>
                </a:solidFill>
                <a:uFillTx/>
              </a:defRPr>
            </a:pPr>
            <a:endParaRPr lang="en-GB" sz="1800" b="0" i="0" u="none" strike="noStrike" kern="0" cap="none" spc="0" baseline="0">
              <a:solidFill>
                <a:srgbClr val="FFFFFF"/>
              </a:solidFill>
              <a:uFillTx/>
              <a:latin typeface="Rockwell"/>
              <a:ea typeface="Rockwell"/>
              <a:cs typeface="Rockwell"/>
            </a:endParaRPr>
          </a:p>
        </p:txBody>
      </p:sp>
      <p:pic>
        <p:nvPicPr>
          <p:cNvPr id="3" name="Obraz 8" descr="Obraz 8">
            <a:extLst>
              <a:ext uri="{FF2B5EF4-FFF2-40B4-BE49-F238E27FC236}">
                <a16:creationId xmlns:a16="http://schemas.microsoft.com/office/drawing/2014/main" id="{D9CDF9A8-D767-440E-8265-E89CDEA4C07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5400013">
            <a:off x="6770816" y="1105643"/>
            <a:ext cx="6195636" cy="4646724"/>
          </a:xfrm>
          <a:prstGeom prst="rect">
            <a:avLst/>
          </a:prstGeom>
          <a:noFill/>
          <a:ln cap="flat">
            <a:noFill/>
          </a:ln>
        </p:spPr>
      </p:pic>
      <p:grpSp>
        <p:nvGrpSpPr>
          <p:cNvPr id="4" name="Group 129">
            <a:extLst>
              <a:ext uri="{FF2B5EF4-FFF2-40B4-BE49-F238E27FC236}">
                <a16:creationId xmlns:a16="http://schemas.microsoft.com/office/drawing/2014/main" id="{E2EFFEB4-FB7C-4453-A13E-1A662F3BF6F7}"/>
              </a:ext>
            </a:extLst>
          </p:cNvPr>
          <p:cNvGrpSpPr/>
          <p:nvPr/>
        </p:nvGrpSpPr>
        <p:grpSpPr>
          <a:xfrm>
            <a:off x="11401726" y="6229679"/>
            <a:ext cx="457200" cy="457200"/>
            <a:chOff x="11401726" y="6229679"/>
            <a:chExt cx="457200" cy="457200"/>
          </a:xfrm>
        </p:grpSpPr>
        <p:sp>
          <p:nvSpPr>
            <p:cNvPr id="5" name="Oval 130">
              <a:extLst>
                <a:ext uri="{FF2B5EF4-FFF2-40B4-BE49-F238E27FC236}">
                  <a16:creationId xmlns:a16="http://schemas.microsoft.com/office/drawing/2014/main" id="{F36A5E73-98BF-4558-B83A-66776525732F}"/>
                </a:ext>
              </a:extLst>
            </p:cNvPr>
            <p:cNvSpPr/>
            <p:nvPr/>
          </p:nvSpPr>
          <p:spPr>
            <a:xfrm>
              <a:off x="11401726" y="6229679"/>
              <a:ext cx="457200" cy="457200"/>
            </a:xfrm>
            <a:custGeom>
              <a:avLst/>
              <a:gdLst>
                <a:gd name="f0" fmla="val 21600000"/>
                <a:gd name="f1" fmla="val 10800000"/>
                <a:gd name="f2" fmla="val 5400000"/>
                <a:gd name="f3" fmla="val 180"/>
                <a:gd name="f4" fmla="val w"/>
                <a:gd name="f5" fmla="val h"/>
                <a:gd name="f6" fmla="val ss"/>
                <a:gd name="f7" fmla="val 0"/>
                <a:gd name="f8" fmla="*/ 5419351 1 1725033"/>
                <a:gd name="f9" fmla="+- 0 0 -360"/>
                <a:gd name="f10" fmla="+- 0 0 -180"/>
                <a:gd name="f11" fmla="abs f4"/>
                <a:gd name="f12" fmla="abs f5"/>
                <a:gd name="f13" fmla="abs f6"/>
                <a:gd name="f14" fmla="val f7"/>
                <a:gd name="f15" fmla="+- 2700000 f2 0"/>
                <a:gd name="f16" fmla="*/ f9 f1 1"/>
                <a:gd name="f17" fmla="*/ f10 f1 1"/>
                <a:gd name="f18" fmla="?: f11 f4 1"/>
                <a:gd name="f19" fmla="?: f12 f5 1"/>
                <a:gd name="f20" fmla="?: f13 f6 1"/>
                <a:gd name="f21" fmla="*/ f15 f8 1"/>
                <a:gd name="f22" fmla="*/ f16 1 f3"/>
                <a:gd name="f23" fmla="*/ f17 1 f3"/>
                <a:gd name="f24" fmla="*/ f18 1 21600"/>
                <a:gd name="f25" fmla="*/ f19 1 21600"/>
                <a:gd name="f26" fmla="*/ 21600 f18 1"/>
                <a:gd name="f27" fmla="*/ 21600 f19 1"/>
                <a:gd name="f28" fmla="*/ f21 1 f1"/>
                <a:gd name="f29" fmla="+- f22 0 f2"/>
                <a:gd name="f30" fmla="+- f23 0 f2"/>
                <a:gd name="f31" fmla="min f25 f24"/>
                <a:gd name="f32" fmla="*/ f26 1 f20"/>
                <a:gd name="f33" fmla="*/ f27 1 f20"/>
                <a:gd name="f34" fmla="+- 0 0 f28"/>
                <a:gd name="f35" fmla="val f32"/>
                <a:gd name="f36" fmla="val f33"/>
                <a:gd name="f37" fmla="+- 0 0 f34"/>
                <a:gd name="f38" fmla="*/ f14 f31 1"/>
                <a:gd name="f39" fmla="+- f36 0 f14"/>
                <a:gd name="f40" fmla="+- f35 0 f14"/>
                <a:gd name="f41" fmla="*/ f37 f1 1"/>
                <a:gd name="f42" fmla="*/ f39 1 2"/>
                <a:gd name="f43" fmla="*/ f40 1 2"/>
                <a:gd name="f44" fmla="*/ f41 1 f8"/>
                <a:gd name="f45" fmla="+- f14 f42 0"/>
                <a:gd name="f46" fmla="+- f14 f43 0"/>
                <a:gd name="f47" fmla="+- f44 0 f2"/>
                <a:gd name="f48" fmla="*/ f43 f31 1"/>
                <a:gd name="f49" fmla="*/ f42 f31 1"/>
                <a:gd name="f50" fmla="cos 1 f47"/>
                <a:gd name="f51" fmla="sin 1 f47"/>
                <a:gd name="f52" fmla="*/ f45 f31 1"/>
                <a:gd name="f53" fmla="+- 0 0 f50"/>
                <a:gd name="f54" fmla="+- 0 0 f51"/>
                <a:gd name="f55" fmla="+- 0 0 f53"/>
                <a:gd name="f56" fmla="+- 0 0 f54"/>
                <a:gd name="f57" fmla="*/ f55 f43 1"/>
                <a:gd name="f58" fmla="*/ f56 f42 1"/>
                <a:gd name="f59" fmla="+- f46 0 f57"/>
                <a:gd name="f60" fmla="+- f46 f57 0"/>
                <a:gd name="f61" fmla="+- f45 0 f58"/>
                <a:gd name="f62" fmla="+- f45 f58 0"/>
                <a:gd name="f63" fmla="*/ f59 f31 1"/>
                <a:gd name="f64" fmla="*/ f61 f31 1"/>
                <a:gd name="f65" fmla="*/ f60 f31 1"/>
                <a:gd name="f66" fmla="*/ f62 f31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9">
                  <a:pos x="f63" y="f64"/>
                </a:cxn>
                <a:cxn ang="f30">
                  <a:pos x="f63" y="f66"/>
                </a:cxn>
                <a:cxn ang="f30">
                  <a:pos x="f65" y="f66"/>
                </a:cxn>
                <a:cxn ang="f29">
                  <a:pos x="f65" y="f64"/>
                </a:cxn>
              </a:cxnLst>
              <a:rect l="f63" t="f64" r="f65" b="f66"/>
              <a:pathLst>
                <a:path>
                  <a:moveTo>
                    <a:pt x="f38" y="f52"/>
                  </a:moveTo>
                  <a:arcTo wR="f48" hR="f49" stAng="f1" swAng="f0"/>
                  <a:close/>
                </a:path>
              </a:pathLst>
            </a:custGeom>
            <a:blipFill>
              <a:blip r:embed="rId3">
                <a:alphaModFix/>
              </a:blip>
              <a:tile sx="100000" sy="100000" algn="tl"/>
            </a:blipFill>
            <a:ln cap="flat">
              <a:noFill/>
              <a:prstDash val="solid"/>
            </a:ln>
          </p:spPr>
          <p:txBody>
            <a:bodyPr vert="horz" wrap="square" lIns="45720" tIns="45720" rIns="45720" bIns="45720" anchor="ctr" anchorCtr="1" compatLnSpc="1">
              <a:noAutofit/>
            </a:bodyPr>
            <a:lstStyle/>
            <a:p>
              <a:pPr marL="0" marR="0" lvl="0" indent="0" algn="ctr" defTabSz="914400" rtl="0" fontAlgn="auto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2000" b="1" i="0" u="none" strike="noStrike" kern="0" cap="none" spc="0" baseline="0">
                  <a:solidFill>
                    <a:srgbClr val="FFFFFF"/>
                  </a:solidFill>
                  <a:uFillTx/>
                  <a:latin typeface="Rockwell Extra Bold"/>
                  <a:ea typeface="Rockwell Extra Bold"/>
                  <a:cs typeface="Rockwell Extra Bold"/>
                </a:defRPr>
              </a:pPr>
              <a:endParaRPr lang="en-GB" sz="2000" b="1" i="0" u="none" strike="noStrike" kern="0" cap="none" spc="0" baseline="0">
                <a:solidFill>
                  <a:srgbClr val="FFFFFF"/>
                </a:solidFill>
                <a:uFillTx/>
                <a:latin typeface="Rockwell Extra Bold"/>
                <a:ea typeface="Rockwell Extra Bold"/>
                <a:cs typeface="Rockwell Extra Bold"/>
              </a:endParaRPr>
            </a:p>
          </p:txBody>
        </p:sp>
        <p:sp>
          <p:nvSpPr>
            <p:cNvPr id="6" name="Oval 131">
              <a:extLst>
                <a:ext uri="{FF2B5EF4-FFF2-40B4-BE49-F238E27FC236}">
                  <a16:creationId xmlns:a16="http://schemas.microsoft.com/office/drawing/2014/main" id="{B4FFACDF-A3F3-4BE0-B1F4-F8DF18E5B2D4}"/>
                </a:ext>
              </a:extLst>
            </p:cNvPr>
            <p:cNvSpPr/>
            <p:nvPr/>
          </p:nvSpPr>
          <p:spPr>
            <a:xfrm>
              <a:off x="11430914" y="6258875"/>
              <a:ext cx="398815" cy="398815"/>
            </a:xfrm>
            <a:custGeom>
              <a:avLst/>
              <a:gdLst>
                <a:gd name="f0" fmla="val 21600000"/>
                <a:gd name="f1" fmla="val 10800000"/>
                <a:gd name="f2" fmla="val 5400000"/>
                <a:gd name="f3" fmla="val 180"/>
                <a:gd name="f4" fmla="val w"/>
                <a:gd name="f5" fmla="val h"/>
                <a:gd name="f6" fmla="val ss"/>
                <a:gd name="f7" fmla="val 0"/>
                <a:gd name="f8" fmla="*/ 5419351 1 1725033"/>
                <a:gd name="f9" fmla="+- 0 0 -360"/>
                <a:gd name="f10" fmla="+- 0 0 -180"/>
                <a:gd name="f11" fmla="abs f4"/>
                <a:gd name="f12" fmla="abs f5"/>
                <a:gd name="f13" fmla="abs f6"/>
                <a:gd name="f14" fmla="val f7"/>
                <a:gd name="f15" fmla="+- 2700000 f2 0"/>
                <a:gd name="f16" fmla="*/ f9 f1 1"/>
                <a:gd name="f17" fmla="*/ f10 f1 1"/>
                <a:gd name="f18" fmla="?: f11 f4 1"/>
                <a:gd name="f19" fmla="?: f12 f5 1"/>
                <a:gd name="f20" fmla="?: f13 f6 1"/>
                <a:gd name="f21" fmla="*/ f15 f8 1"/>
                <a:gd name="f22" fmla="*/ f16 1 f3"/>
                <a:gd name="f23" fmla="*/ f17 1 f3"/>
                <a:gd name="f24" fmla="*/ f18 1 21600"/>
                <a:gd name="f25" fmla="*/ f19 1 21600"/>
                <a:gd name="f26" fmla="*/ 21600 f18 1"/>
                <a:gd name="f27" fmla="*/ 21600 f19 1"/>
                <a:gd name="f28" fmla="*/ f21 1 f1"/>
                <a:gd name="f29" fmla="+- f22 0 f2"/>
                <a:gd name="f30" fmla="+- f23 0 f2"/>
                <a:gd name="f31" fmla="min f25 f24"/>
                <a:gd name="f32" fmla="*/ f26 1 f20"/>
                <a:gd name="f33" fmla="*/ f27 1 f20"/>
                <a:gd name="f34" fmla="+- 0 0 f28"/>
                <a:gd name="f35" fmla="val f32"/>
                <a:gd name="f36" fmla="val f33"/>
                <a:gd name="f37" fmla="+- 0 0 f34"/>
                <a:gd name="f38" fmla="*/ f14 f31 1"/>
                <a:gd name="f39" fmla="+- f36 0 f14"/>
                <a:gd name="f40" fmla="+- f35 0 f14"/>
                <a:gd name="f41" fmla="*/ f37 f1 1"/>
                <a:gd name="f42" fmla="*/ f39 1 2"/>
                <a:gd name="f43" fmla="*/ f40 1 2"/>
                <a:gd name="f44" fmla="*/ f41 1 f8"/>
                <a:gd name="f45" fmla="+- f14 f42 0"/>
                <a:gd name="f46" fmla="+- f14 f43 0"/>
                <a:gd name="f47" fmla="+- f44 0 f2"/>
                <a:gd name="f48" fmla="*/ f43 f31 1"/>
                <a:gd name="f49" fmla="*/ f42 f31 1"/>
                <a:gd name="f50" fmla="cos 1 f47"/>
                <a:gd name="f51" fmla="sin 1 f47"/>
                <a:gd name="f52" fmla="*/ f45 f31 1"/>
                <a:gd name="f53" fmla="+- 0 0 f50"/>
                <a:gd name="f54" fmla="+- 0 0 f51"/>
                <a:gd name="f55" fmla="+- 0 0 f53"/>
                <a:gd name="f56" fmla="+- 0 0 f54"/>
                <a:gd name="f57" fmla="*/ f55 f43 1"/>
                <a:gd name="f58" fmla="*/ f56 f42 1"/>
                <a:gd name="f59" fmla="+- f46 0 f57"/>
                <a:gd name="f60" fmla="+- f46 f57 0"/>
                <a:gd name="f61" fmla="+- f45 0 f58"/>
                <a:gd name="f62" fmla="+- f45 f58 0"/>
                <a:gd name="f63" fmla="*/ f59 f31 1"/>
                <a:gd name="f64" fmla="*/ f61 f31 1"/>
                <a:gd name="f65" fmla="*/ f60 f31 1"/>
                <a:gd name="f66" fmla="*/ f62 f31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9">
                  <a:pos x="f63" y="f64"/>
                </a:cxn>
                <a:cxn ang="f30">
                  <a:pos x="f63" y="f66"/>
                </a:cxn>
                <a:cxn ang="f30">
                  <a:pos x="f65" y="f66"/>
                </a:cxn>
                <a:cxn ang="f29">
                  <a:pos x="f65" y="f64"/>
                </a:cxn>
              </a:cxnLst>
              <a:rect l="f63" t="f64" r="f65" b="f66"/>
              <a:pathLst>
                <a:path>
                  <a:moveTo>
                    <a:pt x="f38" y="f52"/>
                  </a:moveTo>
                  <a:arcTo wR="f48" hR="f49" stAng="f1" swAng="f0"/>
                  <a:close/>
                </a:path>
              </a:pathLst>
            </a:custGeom>
            <a:noFill/>
            <a:ln w="12701" cap="flat">
              <a:solidFill>
                <a:srgbClr val="FFFFFF"/>
              </a:solidFill>
              <a:prstDash val="solid"/>
              <a:round/>
            </a:ln>
          </p:spPr>
          <p:txBody>
            <a:bodyPr vert="horz" wrap="square" lIns="45720" tIns="45720" rIns="45720" bIns="45720" anchor="ctr" anchorCtr="1" compatLnSpc="1">
              <a:noAutofit/>
            </a:bodyPr>
            <a:lstStyle/>
            <a:p>
              <a:pPr marL="0" marR="0" lvl="0" indent="0" algn="ctr" defTabSz="914400" rtl="0" fontAlgn="auto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FFFFFF"/>
                  </a:solidFill>
                  <a:uFillTx/>
                  <a:latin typeface="Calibri"/>
                  <a:ea typeface="Calibri"/>
                  <a:cs typeface="Calibri"/>
                </a:defRPr>
              </a:pPr>
              <a:endParaRPr lang="en-GB" sz="1800" b="0" i="0" u="none" strike="noStrike" kern="0" cap="none" spc="0" baseline="0">
                <a:solidFill>
                  <a:srgbClr val="FFFFFF"/>
                </a:solidFill>
                <a:uFillTx/>
                <a:latin typeface="Calibri"/>
                <a:ea typeface="Calibri"/>
                <a:cs typeface="Calibri"/>
              </a:endParaRPr>
            </a:p>
          </p:txBody>
        </p:sp>
      </p:grpSp>
      <p:sp>
        <p:nvSpPr>
          <p:cNvPr id="7" name="Numer slajdu — symbol zastępczy 2">
            <a:extLst>
              <a:ext uri="{FF2B5EF4-FFF2-40B4-BE49-F238E27FC236}">
                <a16:creationId xmlns:a16="http://schemas.microsoft.com/office/drawing/2014/main" id="{465EE028-B5B8-4C16-A680-49D6D149BA4C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>
            <a:normAutofit lnSpcReduction="10000"/>
          </a:bodyPr>
          <a:lstStyle/>
          <a:p>
            <a:pPr lvl="0">
              <a:spcBef>
                <a:spcPts val="600"/>
              </a:spcBef>
            </a:pPr>
            <a:fld id="{03A6E6D9-CDA6-4433-90A7-C7442E577719}" type="slidenum">
              <a:t>18</a:t>
            </a:fld>
            <a:endParaRPr lang="en-GB" dirty="0"/>
          </a:p>
        </p:txBody>
      </p:sp>
      <p:sp>
        <p:nvSpPr>
          <p:cNvPr id="8" name="Pizza Maker…">
            <a:extLst>
              <a:ext uri="{FF2B5EF4-FFF2-40B4-BE49-F238E27FC236}">
                <a16:creationId xmlns:a16="http://schemas.microsoft.com/office/drawing/2014/main" id="{7B3E9B11-5DA6-480E-8F12-4F946A66374A}"/>
              </a:ext>
            </a:extLst>
          </p:cNvPr>
          <p:cNvSpPr txBox="1"/>
          <p:nvPr/>
        </p:nvSpPr>
        <p:spPr>
          <a:xfrm>
            <a:off x="2108332" y="133228"/>
            <a:ext cx="2906475" cy="1457882"/>
          </a:xfrm>
          <a:prstGeom prst="rect">
            <a:avLst/>
          </a:prstGeom>
          <a:noFill/>
          <a:ln cap="flat">
            <a:noFill/>
          </a:ln>
        </p:spPr>
        <p:txBody>
          <a:bodyPr vert="horz" wrap="none" lIns="45720" tIns="45720" rIns="45720" bIns="45720" anchor="t" anchorCtr="1" compatLnSpc="1">
            <a:spAutoFit/>
          </a:bodyPr>
          <a:lstStyle/>
          <a:p>
            <a:pPr marL="0" marR="0" lvl="0" indent="0" algn="ctr" defTabSz="4572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3200" b="0" i="0" u="none" strike="noStrike" kern="0" cap="none" spc="0" baseline="0">
                <a:solidFill>
                  <a:srgbClr val="FFFFFF"/>
                </a:solidFill>
                <a:uFillTx/>
              </a:defRPr>
            </a:pPr>
            <a:r>
              <a:rPr lang="en-GB" sz="3200" b="0" i="0" u="none" strike="noStrike" kern="0" cap="none" spc="0" baseline="0">
                <a:solidFill>
                  <a:srgbClr val="FFFFFF"/>
                </a:solidFill>
                <a:uFillTx/>
                <a:latin typeface="Rockwell"/>
                <a:ea typeface="Rockwell"/>
                <a:cs typeface="Rockwell"/>
              </a:rPr>
              <a:t>Pizza Maker </a:t>
            </a:r>
          </a:p>
          <a:p>
            <a:pPr marL="0" marR="0" lvl="0" indent="0" algn="ctr" defTabSz="4572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3200" b="0" i="0" u="none" strike="noStrike" kern="0" cap="none" spc="0" baseline="0">
                <a:solidFill>
                  <a:srgbClr val="FFFFFF"/>
                </a:solidFill>
                <a:uFillTx/>
              </a:defRPr>
            </a:pPr>
            <a:r>
              <a:rPr lang="en-GB" sz="3200" b="0" i="0" u="none" strike="noStrike" kern="0" cap="none" spc="0" baseline="0">
                <a:solidFill>
                  <a:srgbClr val="FFFFFF"/>
                </a:solidFill>
                <a:uFillTx/>
                <a:latin typeface="Rockwell"/>
                <a:ea typeface="Rockwell"/>
                <a:cs typeface="Rockwell"/>
              </a:rPr>
              <a:t>Requirements</a:t>
            </a:r>
          </a:p>
        </p:txBody>
      </p:sp>
      <p:sp>
        <p:nvSpPr>
          <p:cNvPr id="9" name="1.Do a short research on the history of pizza.…">
            <a:extLst>
              <a:ext uri="{FF2B5EF4-FFF2-40B4-BE49-F238E27FC236}">
                <a16:creationId xmlns:a16="http://schemas.microsoft.com/office/drawing/2014/main" id="{F733538B-8E45-416D-B33F-58E7FAA2877A}"/>
              </a:ext>
            </a:extLst>
          </p:cNvPr>
          <p:cNvSpPr txBox="1"/>
          <p:nvPr/>
        </p:nvSpPr>
        <p:spPr>
          <a:xfrm>
            <a:off x="62334" y="1168127"/>
            <a:ext cx="7550987" cy="5570012"/>
          </a:xfrm>
          <a:prstGeom prst="rect">
            <a:avLst/>
          </a:prstGeom>
          <a:noFill/>
          <a:ln cap="flat">
            <a:noFill/>
          </a:ln>
        </p:spPr>
        <p:txBody>
          <a:bodyPr vert="horz" wrap="none" lIns="45720" tIns="45720" rIns="45720" bIns="45720" anchor="t" anchorCtr="0" compatLnSpc="1">
            <a:spAutoFit/>
          </a:bodyPr>
          <a:lstStyle/>
          <a:p>
            <a:pPr marL="0" marR="0" lvl="0" indent="0" algn="l" defTabSz="355601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2200" b="0" i="0" u="none" strike="noStrike" kern="0" cap="none" spc="0" baseline="0">
                <a:solidFill>
                  <a:srgbClr val="FFFFFF"/>
                </a:solidFill>
                <a:uFillTx/>
                <a:latin typeface="Helvetica Neue"/>
                <a:ea typeface="Helvetica Neue"/>
                <a:cs typeface="Helvetica Neue"/>
              </a:defRPr>
            </a:pPr>
            <a:r>
              <a:rPr lang="en-GB" sz="2200" b="0" i="0" u="none" strike="noStrike" kern="0" cap="none" spc="0" baseline="0">
                <a:solidFill>
                  <a:srgbClr val="FFFFFF"/>
                </a:solidFill>
                <a:uFillTx/>
                <a:latin typeface="Helvetica Neue"/>
                <a:ea typeface="Helvetica Neue"/>
                <a:cs typeface="Helvetica Neue"/>
              </a:rPr>
              <a:t>1.Do a short research on the history of pizza.</a:t>
            </a:r>
          </a:p>
          <a:p>
            <a:pPr marL="0" marR="0" lvl="0" indent="0" algn="l" defTabSz="355601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2200" b="0" i="0" u="none" strike="noStrike" kern="0" cap="none" spc="0" baseline="0">
                <a:solidFill>
                  <a:srgbClr val="FFFFFF"/>
                </a:solidFill>
                <a:uFillTx/>
                <a:latin typeface="Helvetica Neue"/>
                <a:ea typeface="Helvetica Neue"/>
                <a:cs typeface="Helvetica Neue"/>
              </a:defRPr>
            </a:pPr>
            <a:r>
              <a:rPr lang="en-GB" sz="2200" b="0" i="0" u="none" strike="noStrike" kern="0" cap="none" spc="0" baseline="0">
                <a:solidFill>
                  <a:srgbClr val="FFFFFF"/>
                </a:solidFill>
                <a:uFillTx/>
                <a:latin typeface="Helvetica Neue"/>
                <a:ea typeface="Helvetica Neue"/>
                <a:cs typeface="Helvetica Neue"/>
              </a:rPr>
              <a:t>2.Make a list of the basic ingredients for the pizza dough.</a:t>
            </a:r>
          </a:p>
          <a:p>
            <a:pPr marL="0" marR="0" lvl="0" indent="0" algn="l" defTabSz="355601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2200" b="0" i="0" u="none" strike="noStrike" kern="0" cap="none" spc="0" baseline="0">
                <a:solidFill>
                  <a:srgbClr val="FFFFFF"/>
                </a:solidFill>
                <a:uFillTx/>
                <a:latin typeface="Helvetica Neue"/>
                <a:ea typeface="Helvetica Neue"/>
                <a:cs typeface="Helvetica Neue"/>
              </a:defRPr>
            </a:pPr>
            <a:r>
              <a:rPr lang="en-GB" sz="2200" b="0" i="0" u="none" strike="noStrike" kern="0" cap="none" spc="0" baseline="0">
                <a:solidFill>
                  <a:srgbClr val="FFFFFF"/>
                </a:solidFill>
                <a:uFillTx/>
                <a:latin typeface="Helvetica Neue"/>
                <a:ea typeface="Helvetica Neue"/>
                <a:cs typeface="Helvetica Neue"/>
              </a:rPr>
              <a:t>3.Find out at least one biblical text about each single </a:t>
            </a:r>
          </a:p>
          <a:p>
            <a:pPr marL="0" marR="0" lvl="0" indent="0" algn="l" defTabSz="355601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2200" b="0" i="0" u="none" strike="noStrike" kern="0" cap="none" spc="0" baseline="0">
                <a:solidFill>
                  <a:srgbClr val="FFFFFF"/>
                </a:solidFill>
                <a:uFillTx/>
                <a:latin typeface="Helvetica Neue"/>
                <a:ea typeface="Helvetica Neue"/>
                <a:cs typeface="Helvetica Neue"/>
              </a:defRPr>
            </a:pPr>
            <a:r>
              <a:rPr lang="en-GB" sz="2200" b="0" i="0" u="none" strike="noStrike" kern="0" cap="none" spc="0" baseline="0">
                <a:solidFill>
                  <a:srgbClr val="FFFFFF"/>
                </a:solidFill>
                <a:uFillTx/>
                <a:latin typeface="Helvetica Neue"/>
                <a:ea typeface="Helvetica Neue"/>
                <a:cs typeface="Helvetica Neue"/>
              </a:rPr>
              <a:t>ingredient. Explain at least four of these texts and their </a:t>
            </a:r>
          </a:p>
          <a:p>
            <a:pPr marL="0" marR="0" lvl="0" indent="0" algn="l" defTabSz="355601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2200" b="0" i="0" u="none" strike="noStrike" kern="0" cap="none" spc="0" baseline="0">
                <a:solidFill>
                  <a:srgbClr val="FFFFFF"/>
                </a:solidFill>
                <a:uFillTx/>
                <a:latin typeface="Helvetica Neue"/>
                <a:ea typeface="Helvetica Neue"/>
                <a:cs typeface="Helvetica Neue"/>
              </a:defRPr>
            </a:pPr>
            <a:r>
              <a:rPr lang="en-GB" sz="2200" b="0" i="0" u="none" strike="noStrike" kern="0" cap="none" spc="0" baseline="0">
                <a:solidFill>
                  <a:srgbClr val="FFFFFF"/>
                </a:solidFill>
                <a:uFillTx/>
                <a:latin typeface="Helvetica Neue"/>
                <a:ea typeface="Helvetica Neue"/>
                <a:cs typeface="Helvetica Neue"/>
              </a:rPr>
              <a:t>symbolic meaning.</a:t>
            </a:r>
          </a:p>
          <a:p>
            <a:pPr marL="0" marR="0" lvl="0" indent="0" algn="l" defTabSz="355601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2200" b="0" i="0" u="none" strike="noStrike" kern="0" cap="none" spc="0" baseline="0">
                <a:solidFill>
                  <a:srgbClr val="FFFFFF"/>
                </a:solidFill>
                <a:uFillTx/>
                <a:latin typeface="Helvetica Neue"/>
                <a:ea typeface="Helvetica Neue"/>
                <a:cs typeface="Helvetica Neue"/>
              </a:defRPr>
            </a:pPr>
            <a:r>
              <a:rPr lang="en-GB" sz="2200" b="0" i="0" u="none" strike="noStrike" kern="0" cap="none" spc="0" baseline="0">
                <a:solidFill>
                  <a:srgbClr val="FFFFFF"/>
                </a:solidFill>
                <a:uFillTx/>
                <a:latin typeface="Helvetica Neue"/>
                <a:ea typeface="Helvetica Neue"/>
                <a:cs typeface="Helvetica Neue"/>
              </a:rPr>
              <a:t>4.Describe the leavening process.</a:t>
            </a:r>
          </a:p>
          <a:p>
            <a:pPr marL="0" marR="0" lvl="0" indent="0" algn="l" defTabSz="355601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2200" b="0" i="0" u="none" strike="noStrike" kern="0" cap="none" spc="0" baseline="0">
                <a:solidFill>
                  <a:srgbClr val="FFFFFF"/>
                </a:solidFill>
                <a:uFillTx/>
                <a:latin typeface="Helvetica Neue"/>
                <a:ea typeface="Helvetica Neue"/>
                <a:cs typeface="Helvetica Neue"/>
              </a:defRPr>
            </a:pPr>
            <a:r>
              <a:rPr lang="en-GB" sz="2200" b="0" i="0" u="none" strike="noStrike" kern="0" cap="none" spc="0" baseline="0">
                <a:solidFill>
                  <a:srgbClr val="FFFFFF"/>
                </a:solidFill>
                <a:uFillTx/>
                <a:latin typeface="Helvetica Neue"/>
                <a:ea typeface="Helvetica Neue"/>
                <a:cs typeface="Helvetica Neue"/>
              </a:rPr>
              <a:t>5.What is the difference between Neapolitan style pizza and</a:t>
            </a:r>
          </a:p>
          <a:p>
            <a:pPr marL="0" marR="0" lvl="0" indent="0" algn="l" defTabSz="355601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2200" b="0" i="0" u="none" strike="noStrike" kern="0" cap="none" spc="0" baseline="0">
                <a:solidFill>
                  <a:srgbClr val="FFFFFF"/>
                </a:solidFill>
                <a:uFillTx/>
                <a:latin typeface="Helvetica Neue"/>
                <a:ea typeface="Helvetica Neue"/>
                <a:cs typeface="Helvetica Neue"/>
              </a:defRPr>
            </a:pPr>
            <a:r>
              <a:rPr lang="en-GB" sz="2200" b="0" i="0" u="none" strike="noStrike" kern="0" cap="none" spc="0" baseline="0">
                <a:solidFill>
                  <a:srgbClr val="FFFFFF"/>
                </a:solidFill>
                <a:uFillTx/>
                <a:latin typeface="Helvetica Neue"/>
                <a:ea typeface="Helvetica Neue"/>
                <a:cs typeface="Helvetica Neue"/>
              </a:rPr>
              <a:t> Roman style pizza?</a:t>
            </a:r>
          </a:p>
          <a:p>
            <a:pPr marL="0" marR="0" lvl="0" indent="0" algn="l" defTabSz="355601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2200" b="0" i="0" u="none" strike="noStrike" kern="0" cap="none" spc="0" baseline="0">
                <a:solidFill>
                  <a:srgbClr val="FFFFFF"/>
                </a:solidFill>
                <a:uFillTx/>
                <a:latin typeface="Helvetica Neue"/>
                <a:ea typeface="Helvetica Neue"/>
                <a:cs typeface="Helvetica Neue"/>
              </a:defRPr>
            </a:pPr>
            <a:r>
              <a:rPr lang="en-GB" sz="2200" b="0" i="0" u="none" strike="noStrike" kern="0" cap="none" spc="0" baseline="0">
                <a:solidFill>
                  <a:srgbClr val="FFFFFF"/>
                </a:solidFill>
                <a:uFillTx/>
                <a:latin typeface="Helvetica Neue"/>
                <a:ea typeface="Helvetica Neue"/>
                <a:cs typeface="Helvetica Neue"/>
              </a:rPr>
              <a:t>6.According to its shape and size, how many kinds of </a:t>
            </a:r>
          </a:p>
          <a:p>
            <a:pPr marL="0" marR="0" lvl="0" indent="0" algn="l" defTabSz="355601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2200" b="0" i="0" u="none" strike="noStrike" kern="0" cap="none" spc="0" baseline="0">
                <a:solidFill>
                  <a:srgbClr val="FFFFFF"/>
                </a:solidFill>
                <a:uFillTx/>
                <a:latin typeface="Helvetica Neue"/>
                <a:ea typeface="Helvetica Neue"/>
                <a:cs typeface="Helvetica Neue"/>
              </a:defRPr>
            </a:pPr>
            <a:r>
              <a:rPr lang="en-GB" sz="2200" b="0" i="0" u="none" strike="noStrike" kern="0" cap="none" spc="0" baseline="0">
                <a:solidFill>
                  <a:srgbClr val="FFFFFF"/>
                </a:solidFill>
                <a:uFillTx/>
                <a:latin typeface="Helvetica Neue"/>
                <a:ea typeface="Helvetica Neue"/>
                <a:cs typeface="Helvetica Neue"/>
              </a:rPr>
              <a:t>pizza do you know?</a:t>
            </a:r>
          </a:p>
          <a:p>
            <a:pPr marL="0" marR="0" lvl="0" indent="0" algn="l" defTabSz="355601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2200" b="0" i="0" u="none" strike="noStrike" kern="0" cap="none" spc="0" baseline="0">
                <a:solidFill>
                  <a:srgbClr val="FFFFFF"/>
                </a:solidFill>
                <a:uFillTx/>
                <a:latin typeface="Helvetica Neue"/>
                <a:ea typeface="Helvetica Neue"/>
                <a:cs typeface="Helvetica Neue"/>
              </a:defRPr>
            </a:pPr>
            <a:r>
              <a:rPr lang="en-GB" sz="2200" b="0" i="0" u="none" strike="noStrike" kern="0" cap="none" spc="0" baseline="0">
                <a:solidFill>
                  <a:srgbClr val="FFFFFF"/>
                </a:solidFill>
                <a:uFillTx/>
                <a:latin typeface="Helvetica Neue"/>
                <a:ea typeface="Helvetica Neue"/>
                <a:cs typeface="Helvetica Neue"/>
              </a:rPr>
              <a:t>7.What are three different ways to bake a pizza? Describe </a:t>
            </a:r>
          </a:p>
          <a:p>
            <a:pPr marL="0" marR="0" lvl="0" indent="0" algn="l" defTabSz="355601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2200" b="0" i="0" u="none" strike="noStrike" kern="0" cap="none" spc="0" baseline="0">
                <a:solidFill>
                  <a:srgbClr val="FFFFFF"/>
                </a:solidFill>
                <a:uFillTx/>
                <a:latin typeface="Helvetica Neue"/>
                <a:ea typeface="Helvetica Neue"/>
                <a:cs typeface="Helvetica Neue"/>
              </a:defRPr>
            </a:pPr>
            <a:r>
              <a:rPr lang="en-GB" sz="2200" b="0" i="0" u="none" strike="noStrike" kern="0" cap="none" spc="0" baseline="0">
                <a:solidFill>
                  <a:srgbClr val="FFFFFF"/>
                </a:solidFill>
                <a:uFillTx/>
                <a:latin typeface="Helvetica Neue"/>
                <a:ea typeface="Helvetica Neue"/>
                <a:cs typeface="Helvetica Neue"/>
              </a:rPr>
              <a:t>the differences in detail.  </a:t>
            </a:r>
          </a:p>
          <a:p>
            <a:pPr marL="0" marR="0" lvl="0" indent="0" algn="l" defTabSz="355601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2200" b="0" i="0" u="none" strike="noStrike" kern="0" cap="none" spc="0" baseline="0">
                <a:solidFill>
                  <a:srgbClr val="FFFFFF"/>
                </a:solidFill>
                <a:uFillTx/>
                <a:latin typeface="Helvetica Neue"/>
                <a:ea typeface="Helvetica Neue"/>
                <a:cs typeface="Helvetica Neue"/>
              </a:defRPr>
            </a:pPr>
            <a:r>
              <a:rPr lang="en-GB" sz="2200" b="0" i="0" u="none" strike="noStrike" kern="0" cap="none" spc="0" baseline="0">
                <a:solidFill>
                  <a:srgbClr val="FFFFFF"/>
                </a:solidFill>
                <a:uFillTx/>
                <a:latin typeface="Helvetica Neue"/>
                <a:ea typeface="Helvetica Neue"/>
                <a:cs typeface="Helvetica Neue"/>
              </a:rPr>
              <a:t>8.What is the ideal temperature if you use a wood oven to </a:t>
            </a:r>
          </a:p>
          <a:p>
            <a:pPr marL="0" marR="0" lvl="0" indent="0" algn="l" defTabSz="355601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2200" b="0" i="0" u="none" strike="noStrike" kern="0" cap="none" spc="0" baseline="0">
                <a:solidFill>
                  <a:srgbClr val="FFFFFF"/>
                </a:solidFill>
                <a:uFillTx/>
                <a:latin typeface="Helvetica Neue"/>
                <a:ea typeface="Helvetica Neue"/>
                <a:cs typeface="Helvetica Neue"/>
              </a:defRPr>
            </a:pPr>
            <a:r>
              <a:rPr lang="en-GB" sz="2200" b="0" i="0" u="none" strike="noStrike" kern="0" cap="none" spc="0" baseline="0">
                <a:solidFill>
                  <a:srgbClr val="FFFFFF"/>
                </a:solidFill>
                <a:uFillTx/>
                <a:latin typeface="Helvetica Neue"/>
                <a:ea typeface="Helvetica Neue"/>
                <a:cs typeface="Helvetica Neue"/>
              </a:rPr>
              <a:t>cook pizza? What is the ideal temperature if you use an </a:t>
            </a:r>
          </a:p>
          <a:p>
            <a:pPr marL="0" marR="0" lvl="0" indent="0" algn="l" defTabSz="355601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2200" b="0" i="0" u="none" strike="noStrike" kern="0" cap="none" spc="0" baseline="0">
                <a:solidFill>
                  <a:srgbClr val="FFFFFF"/>
                </a:solidFill>
                <a:uFillTx/>
                <a:latin typeface="Helvetica Neue"/>
                <a:ea typeface="Helvetica Neue"/>
                <a:cs typeface="Helvetica Neue"/>
              </a:defRPr>
            </a:pPr>
            <a:r>
              <a:rPr lang="en-GB" sz="2200" b="0" i="0" u="none" strike="noStrike" kern="0" cap="none" spc="0" baseline="0">
                <a:solidFill>
                  <a:srgbClr val="FFFFFF"/>
                </a:solidFill>
                <a:uFillTx/>
                <a:latin typeface="Helvetica Neue"/>
                <a:ea typeface="Helvetica Neue"/>
                <a:cs typeface="Helvetica Neue"/>
              </a:rPr>
              <a:t>electric oven?</a:t>
            </a:r>
          </a:p>
          <a:p>
            <a:pPr marL="0" marR="0" lvl="0" indent="0" algn="l" defTabSz="355601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2200" b="0" i="0" u="none" strike="noStrike" kern="0" cap="none" spc="0" baseline="0">
                <a:solidFill>
                  <a:srgbClr val="FFFFFF"/>
                </a:solidFill>
                <a:uFillTx/>
                <a:latin typeface="Helvetica Neue"/>
                <a:ea typeface="Helvetica Neue"/>
                <a:cs typeface="Helvetica Neue"/>
              </a:defRPr>
            </a:pPr>
            <a:r>
              <a:rPr lang="en-GB" sz="2200" b="0" i="0" u="none" strike="noStrike" kern="0" cap="none" spc="0" baseline="0">
                <a:solidFill>
                  <a:srgbClr val="FFFFFF"/>
                </a:solidFill>
                <a:uFillTx/>
                <a:latin typeface="Helvetica Neue"/>
                <a:ea typeface="Helvetica Neue"/>
                <a:cs typeface="Helvetica Neue"/>
              </a:rPr>
              <a:t>9.Prepare a Pizza Margherita.</a:t>
            </a: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19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7">
            <a:extLst>
              <a:ext uri="{FF2B5EF4-FFF2-40B4-BE49-F238E27FC236}">
                <a16:creationId xmlns:a16="http://schemas.microsoft.com/office/drawing/2014/main" id="{40BEE931-7EE8-4CBE-A4FA-571981DE1AA0}"/>
              </a:ext>
            </a:extLst>
          </p:cNvPr>
          <p:cNvSpPr/>
          <p:nvPr/>
        </p:nvSpPr>
        <p:spPr>
          <a:xfrm>
            <a:off x="0" y="0"/>
            <a:ext cx="12191996" cy="6858000"/>
          </a:xfrm>
          <a:prstGeom prst="rect">
            <a:avLst/>
          </a:prstGeom>
          <a:solidFill>
            <a:srgbClr val="FFFFFF"/>
          </a:solidFill>
          <a:ln cap="flat">
            <a:noFill/>
            <a:prstDash val="solid"/>
          </a:ln>
        </p:spPr>
        <p:txBody>
          <a:bodyPr vert="horz" wrap="square" lIns="45720" tIns="45720" rIns="45720" bIns="45720" anchor="ctr" anchorCtr="1" compatLnSpc="1">
            <a:noAutofit/>
          </a:bodyPr>
          <a:lstStyle/>
          <a:p>
            <a:pPr marL="0" marR="0" lvl="0" indent="0" algn="ctr" defTabSz="4572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FFFFFF"/>
                </a:solidFill>
                <a:uFillTx/>
              </a:defRPr>
            </a:pPr>
            <a:endParaRPr lang="en-GB" sz="1800" b="0" i="0" u="none" strike="noStrike" kern="0" cap="none" spc="0" baseline="0">
              <a:solidFill>
                <a:srgbClr val="FFFFFF"/>
              </a:solidFill>
              <a:uFillTx/>
              <a:latin typeface="Rockwell"/>
              <a:ea typeface="Rockwell"/>
              <a:cs typeface="Rockwell"/>
            </a:endParaRPr>
          </a:p>
        </p:txBody>
      </p:sp>
      <p:pic>
        <p:nvPicPr>
          <p:cNvPr id="3" name="Obraz 4" descr="Obraz 4">
            <a:extLst>
              <a:ext uri="{FF2B5EF4-FFF2-40B4-BE49-F238E27FC236}">
                <a16:creationId xmlns:a16="http://schemas.microsoft.com/office/drawing/2014/main" id="{C605B6FF-4D10-4336-8E3C-73DB14FEEB23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19754" r="38059"/>
          <a:stretch>
            <a:fillRect/>
          </a:stretch>
        </p:blipFill>
        <p:spPr>
          <a:xfrm rot="5400013">
            <a:off x="2584968" y="-2666998"/>
            <a:ext cx="6858000" cy="12191996"/>
          </a:xfrm>
          <a:prstGeom prst="rect">
            <a:avLst/>
          </a:prstGeom>
          <a:noFill/>
          <a:ln cap="flat">
            <a:noFill/>
          </a:ln>
        </p:spPr>
      </p:pic>
      <p:sp>
        <p:nvSpPr>
          <p:cNvPr id="4" name="Rectangle 29">
            <a:extLst>
              <a:ext uri="{FF2B5EF4-FFF2-40B4-BE49-F238E27FC236}">
                <a16:creationId xmlns:a16="http://schemas.microsoft.com/office/drawing/2014/main" id="{3EC3A2E6-0467-4BCD-9BAD-873C109EC456}"/>
              </a:ext>
            </a:extLst>
          </p:cNvPr>
          <p:cNvSpPr/>
          <p:nvPr/>
        </p:nvSpPr>
        <p:spPr>
          <a:xfrm>
            <a:off x="0" y="0"/>
            <a:ext cx="12191996" cy="6858000"/>
          </a:xfrm>
          <a:prstGeom prst="rect">
            <a:avLst/>
          </a:prstGeom>
          <a:solidFill>
            <a:srgbClr val="000000">
              <a:alpha val="20000"/>
            </a:srgbClr>
          </a:solidFill>
          <a:ln cap="flat">
            <a:noFill/>
            <a:prstDash val="solid"/>
          </a:ln>
        </p:spPr>
        <p:txBody>
          <a:bodyPr vert="horz" wrap="square" lIns="45720" tIns="45720" rIns="45720" bIns="45720" anchor="ctr" anchorCtr="1" compatLnSpc="1">
            <a:noAutofit/>
          </a:bodyPr>
          <a:lstStyle/>
          <a:p>
            <a:pPr marL="0" marR="0" lvl="0" indent="0" algn="ctr" defTabSz="4572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FFFFFF"/>
                </a:solidFill>
                <a:uFillTx/>
              </a:defRPr>
            </a:pPr>
            <a:endParaRPr lang="en-GB" sz="1800" b="0" i="0" u="none" strike="noStrike" kern="0" cap="none" spc="0" baseline="0">
              <a:solidFill>
                <a:srgbClr val="FFFFFF"/>
              </a:solidFill>
              <a:uFillTx/>
              <a:latin typeface="Rockwell"/>
              <a:ea typeface="Rockwell"/>
              <a:cs typeface="Rockwell"/>
            </a:endParaRPr>
          </a:p>
        </p:txBody>
      </p:sp>
      <p:sp>
        <p:nvSpPr>
          <p:cNvPr id="5" name="Rectangle 31">
            <a:extLst>
              <a:ext uri="{FF2B5EF4-FFF2-40B4-BE49-F238E27FC236}">
                <a16:creationId xmlns:a16="http://schemas.microsoft.com/office/drawing/2014/main" id="{D4590CE8-DA6B-4B44-8B3D-936C5AB2476F}"/>
              </a:ext>
            </a:extLst>
          </p:cNvPr>
          <p:cNvSpPr/>
          <p:nvPr/>
        </p:nvSpPr>
        <p:spPr>
          <a:xfrm>
            <a:off x="1527" y="0"/>
            <a:ext cx="12188952" cy="6858000"/>
          </a:xfrm>
          <a:prstGeom prst="rect">
            <a:avLst/>
          </a:prstGeom>
          <a:solidFill>
            <a:srgbClr val="9B2D1F"/>
          </a:solidFill>
          <a:ln w="12701" cap="flat">
            <a:solidFill>
              <a:srgbClr val="712117"/>
            </a:solidFill>
            <a:prstDash val="solid"/>
            <a:round/>
          </a:ln>
        </p:spPr>
        <p:txBody>
          <a:bodyPr vert="horz" wrap="square" lIns="45720" tIns="45720" rIns="45720" bIns="45720" anchor="ctr" anchorCtr="0" compatLnSpc="1">
            <a:noAutofit/>
          </a:bodyPr>
          <a:lstStyle/>
          <a:p>
            <a:pPr marL="0" marR="0" lvl="0" indent="0" algn="l" defTabSz="4572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FFFFFF"/>
                </a:solidFill>
                <a:uFillTx/>
              </a:defRPr>
            </a:pPr>
            <a:endParaRPr lang="en-GB" sz="1800" b="0" i="0" u="none" strike="noStrike" kern="0" cap="none" spc="0" baseline="0">
              <a:solidFill>
                <a:srgbClr val="FFFFFF"/>
              </a:solidFill>
              <a:uFillTx/>
              <a:latin typeface="Rockwell"/>
              <a:ea typeface="Rockwell"/>
              <a:cs typeface="Rockwell"/>
            </a:endParaRPr>
          </a:p>
        </p:txBody>
      </p:sp>
      <p:sp>
        <p:nvSpPr>
          <p:cNvPr id="6" name="Tytuł 1">
            <a:extLst>
              <a:ext uri="{FF2B5EF4-FFF2-40B4-BE49-F238E27FC236}">
                <a16:creationId xmlns:a16="http://schemas.microsoft.com/office/drawing/2014/main" id="{1A35209F-B9A2-4C10-9140-263CDC9E2B3E}"/>
              </a:ext>
            </a:extLst>
          </p:cNvPr>
          <p:cNvSpPr txBox="1">
            <a:spLocks noGrp="1"/>
          </p:cNvSpPr>
          <p:nvPr>
            <p:ph type="ctrTitle"/>
          </p:nvPr>
        </p:nvSpPr>
        <p:spPr>
          <a:xfrm>
            <a:off x="1493288" y="1263517"/>
            <a:ext cx="9041349" cy="2077242"/>
          </a:xfrm>
        </p:spPr>
        <p:txBody>
          <a:bodyPr anchor="b"/>
          <a:lstStyle/>
          <a:p>
            <a:pPr lvl="0"/>
            <a:r>
              <a:rPr lang="en-GB">
                <a:solidFill>
                  <a:srgbClr val="FFFFFF"/>
                </a:solidFill>
              </a:rPr>
              <a:t>  Thank you !</a:t>
            </a:r>
          </a:p>
        </p:txBody>
      </p:sp>
      <p:sp>
        <p:nvSpPr>
          <p:cNvPr id="7" name="Podtytuł 2">
            <a:extLst>
              <a:ext uri="{FF2B5EF4-FFF2-40B4-BE49-F238E27FC236}">
                <a16:creationId xmlns:a16="http://schemas.microsoft.com/office/drawing/2014/main" id="{E4F83586-6F21-41E9-8EBB-AF8D9B5FB5FB}"/>
              </a:ext>
            </a:extLst>
          </p:cNvPr>
          <p:cNvSpPr txBox="1">
            <a:spLocks noGrp="1"/>
          </p:cNvSpPr>
          <p:nvPr>
            <p:ph type="subTitle" idx="1"/>
          </p:nvPr>
        </p:nvSpPr>
        <p:spPr>
          <a:xfrm>
            <a:off x="2150367" y="4285125"/>
            <a:ext cx="7891271" cy="1069848"/>
          </a:xfrm>
          <a:prstGeom prst="rect">
            <a:avLst/>
          </a:prstGeom>
          <a:noFill/>
          <a:ln>
            <a:noFill/>
          </a:ln>
        </p:spPr>
        <p:txBody>
          <a:bodyPr vert="horz" wrap="square" lIns="45720" tIns="45720" rIns="45720" bIns="45720" anchor="t" anchorCtr="0" compatLnSpc="1">
            <a:normAutofit/>
          </a:bodyPr>
          <a:lstStyle/>
          <a:p>
            <a:pPr marL="0" lvl="0" indent="0">
              <a:buNone/>
            </a:pPr>
            <a:r>
              <a:rPr lang="en-GB" sz="2200" dirty="0">
                <a:solidFill>
                  <a:srgbClr val="FFFFFF"/>
                </a:solidFill>
              </a:rPr>
              <a:t>So whether you eat or drink or whatever you do, do it all for the glory of God. 1 Cor. 10 31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Typ drewna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47</TotalTime>
  <Words>834</Words>
  <Application>Microsoft Office PowerPoint</Application>
  <PresentationFormat>Widescreen</PresentationFormat>
  <Paragraphs>102</Paragraphs>
  <Slides>19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19</vt:i4>
      </vt:variant>
    </vt:vector>
  </HeadingPairs>
  <TitlesOfParts>
    <vt:vector size="28" baseType="lpstr">
      <vt:lpstr>Arial</vt:lpstr>
      <vt:lpstr>Calibri</vt:lpstr>
      <vt:lpstr>Helvetica Neue</vt:lpstr>
      <vt:lpstr>Rockwell</vt:lpstr>
      <vt:lpstr>Rockwell Extra Bold</vt:lpstr>
      <vt:lpstr>Tahoma Bold</vt:lpstr>
      <vt:lpstr>Times New Roman</vt:lpstr>
      <vt:lpstr>Wingdings</vt:lpstr>
      <vt:lpstr>Typ drewna</vt:lpstr>
      <vt:lpstr>Pizza Maker Pathfinder Honour </vt:lpstr>
      <vt:lpstr>WHERE DID PIZZA COME FROM?    </vt:lpstr>
      <vt:lpstr>WHAT KNOWLEDGE WILL WE GAIN AFTER TODAY?</vt:lpstr>
      <vt:lpstr>THE TRUE ORIGIN                      OF PIZZA</vt:lpstr>
      <vt:lpstr>THE ingredients we need to make a delicious  pizza margherita</vt:lpstr>
      <vt:lpstr>The ingredients we need to make a delicious  pizza margherita</vt:lpstr>
      <vt:lpstr>The ingredients we need to make a delicious  pizza margherita</vt:lpstr>
      <vt:lpstr>the ingredients we need to make a delicious  pizza margherita</vt:lpstr>
      <vt:lpstr>How to make a delicious pizza margherita step by step</vt:lpstr>
      <vt:lpstr>How to make a delicious pizza margherita step by step</vt:lpstr>
      <vt:lpstr>How to make a delicious pizza margherita step by step</vt:lpstr>
      <vt:lpstr>How to make a delicious pizza margherita step by step</vt:lpstr>
      <vt:lpstr>How to make a delicious pizza margherita step by step</vt:lpstr>
      <vt:lpstr>How to make a delicious pizza margherita step by step</vt:lpstr>
      <vt:lpstr>How to make a delicious pizza margherita step by step</vt:lpstr>
      <vt:lpstr>How to make a delicious pizza margherita step by step</vt:lpstr>
      <vt:lpstr>How to make a delicious pizza margherita step by step</vt:lpstr>
      <vt:lpstr>PowerPoint Presentation</vt:lpstr>
      <vt:lpstr>  Thank you !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Pizza Maker Pathfinder Honour</dc:title>
  <dc:creator>Natalie Davison</dc:creator>
  <cp:lastModifiedBy>Natalie Davison</cp:lastModifiedBy>
  <cp:revision>90</cp:revision>
  <dcterms:modified xsi:type="dcterms:W3CDTF">2020-04-12T15:04:38Z</dcterms:modified>
</cp:coreProperties>
</file>